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1" r:id="rId2"/>
    <p:sldId id="257" r:id="rId3"/>
    <p:sldId id="258" r:id="rId4"/>
    <p:sldId id="260" r:id="rId5"/>
    <p:sldId id="261" r:id="rId6"/>
    <p:sldId id="262" r:id="rId7"/>
    <p:sldId id="263" r:id="rId8"/>
    <p:sldId id="264" r:id="rId9"/>
    <p:sldId id="265" r:id="rId10"/>
    <p:sldId id="266" r:id="rId11"/>
    <p:sldId id="267" r:id="rId12"/>
    <p:sldId id="268" r:id="rId13"/>
    <p:sldId id="269" r:id="rId14"/>
    <p:sldId id="259" r:id="rId15"/>
    <p:sldId id="270" r:id="rId16"/>
    <p:sldId id="27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F37BB4D-FF7F-4682-A9B1-CAA052F3EF4A}">
          <p14:sldIdLst>
            <p14:sldId id="271"/>
            <p14:sldId id="257"/>
            <p14:sldId id="258"/>
            <p14:sldId id="260"/>
            <p14:sldId id="261"/>
            <p14:sldId id="262"/>
            <p14:sldId id="263"/>
            <p14:sldId id="264"/>
            <p14:sldId id="265"/>
            <p14:sldId id="266"/>
            <p14:sldId id="267"/>
          </p14:sldIdLst>
        </p14:section>
        <p14:section name="设计规范" id="{E2BCF23D-B8F9-437D-A526-E5EE430FF733}">
          <p14:sldIdLst>
            <p14:sldId id="268"/>
            <p14:sldId id="269"/>
            <p14:sldId id="259"/>
            <p14:sldId id="270"/>
            <p14:sldId id="2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85BE"/>
    <a:srgbClr val="3CCAF9"/>
    <a:srgbClr val="010103"/>
    <a:srgbClr val="4DD7FA"/>
    <a:srgbClr val="FEF301"/>
    <a:srgbClr val="FFE900"/>
    <a:srgbClr val="D6C200"/>
    <a:srgbClr val="B8AF00"/>
    <a:srgbClr val="FF60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91" autoAdjust="0"/>
    <p:restoredTop sz="95401" autoAdjust="0"/>
  </p:normalViewPr>
  <p:slideViewPr>
    <p:cSldViewPr snapToGrid="0">
      <p:cViewPr varScale="1">
        <p:scale>
          <a:sx n="66" d="100"/>
          <a:sy n="66" d="100"/>
        </p:scale>
        <p:origin x="84" y="606"/>
      </p:cViewPr>
      <p:guideLst>
        <p:guide orient="horz" pos="2160"/>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4D3858-C117-47A8-B382-2E620CA0EE07}" type="datetimeFigureOut">
              <a:rPr lang="zh-CN" altLang="en-US" smtClean="0"/>
              <a:t>2023/2/26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C90A25-BF75-4BA1-92C7-D415B5B825DF}" type="slidenum">
              <a:rPr lang="zh-CN" altLang="en-US" smtClean="0"/>
              <a:t>‹#›</a:t>
            </a:fld>
            <a:endParaRPr lang="zh-CN" altLang="en-US"/>
          </a:p>
        </p:txBody>
      </p:sp>
    </p:spTree>
    <p:extLst>
      <p:ext uri="{BB962C8B-B14F-4D97-AF65-F5344CB8AC3E}">
        <p14:creationId xmlns:p14="http://schemas.microsoft.com/office/powerpoint/2010/main" val="2416070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2</a:t>
            </a:fld>
            <a:endParaRPr lang="zh-CN" altLang="en-US"/>
          </a:p>
        </p:txBody>
      </p:sp>
    </p:spTree>
    <p:extLst>
      <p:ext uri="{BB962C8B-B14F-4D97-AF65-F5344CB8AC3E}">
        <p14:creationId xmlns:p14="http://schemas.microsoft.com/office/powerpoint/2010/main" val="4245127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11</a:t>
            </a:fld>
            <a:endParaRPr lang="zh-CN" altLang="en-US"/>
          </a:p>
        </p:txBody>
      </p:sp>
    </p:spTree>
    <p:extLst>
      <p:ext uri="{BB962C8B-B14F-4D97-AF65-F5344CB8AC3E}">
        <p14:creationId xmlns:p14="http://schemas.microsoft.com/office/powerpoint/2010/main" val="3535378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3</a:t>
            </a:fld>
            <a:endParaRPr lang="zh-CN" altLang="en-US"/>
          </a:p>
        </p:txBody>
      </p:sp>
    </p:spTree>
    <p:extLst>
      <p:ext uri="{BB962C8B-B14F-4D97-AF65-F5344CB8AC3E}">
        <p14:creationId xmlns:p14="http://schemas.microsoft.com/office/powerpoint/2010/main" val="1333376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4</a:t>
            </a:fld>
            <a:endParaRPr lang="zh-CN" altLang="en-US"/>
          </a:p>
        </p:txBody>
      </p:sp>
    </p:spTree>
    <p:extLst>
      <p:ext uri="{BB962C8B-B14F-4D97-AF65-F5344CB8AC3E}">
        <p14:creationId xmlns:p14="http://schemas.microsoft.com/office/powerpoint/2010/main" val="3001743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5</a:t>
            </a:fld>
            <a:endParaRPr lang="zh-CN" altLang="en-US"/>
          </a:p>
        </p:txBody>
      </p:sp>
    </p:spTree>
    <p:extLst>
      <p:ext uri="{BB962C8B-B14F-4D97-AF65-F5344CB8AC3E}">
        <p14:creationId xmlns:p14="http://schemas.microsoft.com/office/powerpoint/2010/main" val="3419909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6</a:t>
            </a:fld>
            <a:endParaRPr lang="zh-CN" altLang="en-US"/>
          </a:p>
        </p:txBody>
      </p:sp>
    </p:spTree>
    <p:extLst>
      <p:ext uri="{BB962C8B-B14F-4D97-AF65-F5344CB8AC3E}">
        <p14:creationId xmlns:p14="http://schemas.microsoft.com/office/powerpoint/2010/main" val="106414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7</a:t>
            </a:fld>
            <a:endParaRPr lang="zh-CN" altLang="en-US"/>
          </a:p>
        </p:txBody>
      </p:sp>
    </p:spTree>
    <p:extLst>
      <p:ext uri="{BB962C8B-B14F-4D97-AF65-F5344CB8AC3E}">
        <p14:creationId xmlns:p14="http://schemas.microsoft.com/office/powerpoint/2010/main" val="3579914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8</a:t>
            </a:fld>
            <a:endParaRPr lang="zh-CN" altLang="en-US"/>
          </a:p>
        </p:txBody>
      </p:sp>
    </p:spTree>
    <p:extLst>
      <p:ext uri="{BB962C8B-B14F-4D97-AF65-F5344CB8AC3E}">
        <p14:creationId xmlns:p14="http://schemas.microsoft.com/office/powerpoint/2010/main" val="2565621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9</a:t>
            </a:fld>
            <a:endParaRPr lang="zh-CN" altLang="en-US"/>
          </a:p>
        </p:txBody>
      </p:sp>
    </p:spTree>
    <p:extLst>
      <p:ext uri="{BB962C8B-B14F-4D97-AF65-F5344CB8AC3E}">
        <p14:creationId xmlns:p14="http://schemas.microsoft.com/office/powerpoint/2010/main" val="3135111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C90A25-BF75-4BA1-92C7-D415B5B825DF}" type="slidenum">
              <a:rPr lang="zh-CN" altLang="en-US" smtClean="0"/>
              <a:t>10</a:t>
            </a:fld>
            <a:endParaRPr lang="zh-CN" altLang="en-US"/>
          </a:p>
        </p:txBody>
      </p:sp>
    </p:spTree>
    <p:extLst>
      <p:ext uri="{BB962C8B-B14F-4D97-AF65-F5344CB8AC3E}">
        <p14:creationId xmlns:p14="http://schemas.microsoft.com/office/powerpoint/2010/main" val="1072991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0AA6C2C0-006C-43B1-BB1C-EB475D6A2492}"/>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5C736BC9-E6C5-44CF-A0D7-681E8F7F37C0}"/>
              </a:ext>
            </a:extLst>
          </p:cNvPr>
          <p:cNvGrpSpPr/>
          <p:nvPr userDrawn="1"/>
        </p:nvGrpSpPr>
        <p:grpSpPr>
          <a:xfrm>
            <a:off x="137487" y="599197"/>
            <a:ext cx="4886897" cy="5659606"/>
            <a:chOff x="6974903" y="631759"/>
            <a:chExt cx="4721424" cy="5467969"/>
          </a:xfrm>
          <a:solidFill>
            <a:srgbClr val="3CCAF9"/>
          </a:solidFill>
        </p:grpSpPr>
        <p:sp>
          <p:nvSpPr>
            <p:cNvPr id="9" name="Freeform 30">
              <a:extLst>
                <a:ext uri="{FF2B5EF4-FFF2-40B4-BE49-F238E27FC236}">
                  <a16:creationId xmlns:a16="http://schemas.microsoft.com/office/drawing/2014/main" id="{E18A8ECE-9D2D-4E11-A688-5DAF451ECB1B}"/>
                </a:ext>
              </a:extLst>
            </p:cNvPr>
            <p:cNvSpPr>
              <a:spLocks noEditPoints="1"/>
            </p:cNvSpPr>
            <p:nvPr/>
          </p:nvSpPr>
          <p:spPr bwMode="auto">
            <a:xfrm rot="14435291">
              <a:off x="8720719" y="3067250"/>
              <a:ext cx="679441" cy="592704"/>
            </a:xfrm>
            <a:custGeom>
              <a:avLst/>
              <a:gdLst>
                <a:gd name="T0" fmla="*/ 95 w 232"/>
                <a:gd name="T1" fmla="*/ 76 h 202"/>
                <a:gd name="T2" fmla="*/ 112 w 232"/>
                <a:gd name="T3" fmla="*/ 89 h 202"/>
                <a:gd name="T4" fmla="*/ 228 w 232"/>
                <a:gd name="T5" fmla="*/ 122 h 202"/>
                <a:gd name="T6" fmla="*/ 154 w 232"/>
                <a:gd name="T7" fmla="*/ 109 h 202"/>
                <a:gd name="T8" fmla="*/ 119 w 232"/>
                <a:gd name="T9" fmla="*/ 132 h 202"/>
                <a:gd name="T10" fmla="*/ 158 w 232"/>
                <a:gd name="T11" fmla="*/ 138 h 202"/>
                <a:gd name="T12" fmla="*/ 164 w 232"/>
                <a:gd name="T13" fmla="*/ 111 h 202"/>
                <a:gd name="T14" fmla="*/ 231 w 232"/>
                <a:gd name="T15" fmla="*/ 123 h 202"/>
                <a:gd name="T16" fmla="*/ 160 w 232"/>
                <a:gd name="T17" fmla="*/ 116 h 202"/>
                <a:gd name="T18" fmla="*/ 82 w 232"/>
                <a:gd name="T19" fmla="*/ 27 h 202"/>
                <a:gd name="T20" fmla="*/ 68 w 232"/>
                <a:gd name="T21" fmla="*/ 37 h 202"/>
                <a:gd name="T22" fmla="*/ 88 w 232"/>
                <a:gd name="T23" fmla="*/ 44 h 202"/>
                <a:gd name="T24" fmla="*/ 75 w 232"/>
                <a:gd name="T25" fmla="*/ 87 h 202"/>
                <a:gd name="T26" fmla="*/ 93 w 232"/>
                <a:gd name="T27" fmla="*/ 45 h 202"/>
                <a:gd name="T28" fmla="*/ 99 w 232"/>
                <a:gd name="T29" fmla="*/ 6 h 202"/>
                <a:gd name="T30" fmla="*/ 81 w 232"/>
                <a:gd name="T31" fmla="*/ 10 h 202"/>
                <a:gd name="T32" fmla="*/ 75 w 232"/>
                <a:gd name="T33" fmla="*/ 47 h 202"/>
                <a:gd name="T34" fmla="*/ 79 w 232"/>
                <a:gd name="T35" fmla="*/ 37 h 202"/>
                <a:gd name="T36" fmla="*/ 78 w 232"/>
                <a:gd name="T37" fmla="*/ 14 h 202"/>
                <a:gd name="T38" fmla="*/ 72 w 232"/>
                <a:gd name="T39" fmla="*/ 23 h 202"/>
                <a:gd name="T40" fmla="*/ 192 w 232"/>
                <a:gd name="T41" fmla="*/ 27 h 202"/>
                <a:gd name="T42" fmla="*/ 198 w 232"/>
                <a:gd name="T43" fmla="*/ 37 h 202"/>
                <a:gd name="T44" fmla="*/ 97 w 232"/>
                <a:gd name="T45" fmla="*/ 106 h 202"/>
                <a:gd name="T46" fmla="*/ 97 w 232"/>
                <a:gd name="T47" fmla="*/ 106 h 202"/>
                <a:gd name="T48" fmla="*/ 104 w 232"/>
                <a:gd name="T49" fmla="*/ 103 h 202"/>
                <a:gd name="T50" fmla="*/ 135 w 232"/>
                <a:gd name="T51" fmla="*/ 43 h 202"/>
                <a:gd name="T52" fmla="*/ 148 w 232"/>
                <a:gd name="T53" fmla="*/ 35 h 202"/>
                <a:gd name="T54" fmla="*/ 158 w 232"/>
                <a:gd name="T55" fmla="*/ 23 h 202"/>
                <a:gd name="T56" fmla="*/ 149 w 232"/>
                <a:gd name="T57" fmla="*/ 11 h 202"/>
                <a:gd name="T58" fmla="*/ 134 w 232"/>
                <a:gd name="T59" fmla="*/ 15 h 202"/>
                <a:gd name="T60" fmla="*/ 137 w 232"/>
                <a:gd name="T61" fmla="*/ 18 h 202"/>
                <a:gd name="T62" fmla="*/ 149 w 232"/>
                <a:gd name="T63" fmla="*/ 15 h 202"/>
                <a:gd name="T64" fmla="*/ 158 w 232"/>
                <a:gd name="T65" fmla="*/ 33 h 202"/>
                <a:gd name="T66" fmla="*/ 138 w 232"/>
                <a:gd name="T67" fmla="*/ 28 h 202"/>
                <a:gd name="T68" fmla="*/ 153 w 232"/>
                <a:gd name="T69" fmla="*/ 61 h 202"/>
                <a:gd name="T70" fmla="*/ 148 w 232"/>
                <a:gd name="T71" fmla="*/ 79 h 202"/>
                <a:gd name="T72" fmla="*/ 164 w 232"/>
                <a:gd name="T73" fmla="*/ 89 h 202"/>
                <a:gd name="T74" fmla="*/ 170 w 232"/>
                <a:gd name="T75" fmla="*/ 80 h 202"/>
                <a:gd name="T76" fmla="*/ 171 w 232"/>
                <a:gd name="T77" fmla="*/ 69 h 202"/>
                <a:gd name="T78" fmla="*/ 161 w 232"/>
                <a:gd name="T79" fmla="*/ 63 h 202"/>
                <a:gd name="T80" fmla="*/ 168 w 232"/>
                <a:gd name="T81" fmla="*/ 70 h 202"/>
                <a:gd name="T82" fmla="*/ 166 w 232"/>
                <a:gd name="T83" fmla="*/ 78 h 202"/>
                <a:gd name="T84" fmla="*/ 159 w 232"/>
                <a:gd name="T85" fmla="*/ 78 h 202"/>
                <a:gd name="T86" fmla="*/ 155 w 232"/>
                <a:gd name="T87" fmla="*/ 65 h 202"/>
                <a:gd name="T88" fmla="*/ 51 w 232"/>
                <a:gd name="T89" fmla="*/ 79 h 202"/>
                <a:gd name="T90" fmla="*/ 8 w 232"/>
                <a:gd name="T91" fmla="*/ 202 h 202"/>
                <a:gd name="T92" fmla="*/ 122 w 232"/>
                <a:gd name="T93" fmla="*/ 150 h 202"/>
                <a:gd name="T94" fmla="*/ 107 w 232"/>
                <a:gd name="T95" fmla="*/ 140 h 202"/>
                <a:gd name="T96" fmla="*/ 71 w 232"/>
                <a:gd name="T97" fmla="*/ 104 h 202"/>
                <a:gd name="T98" fmla="*/ 28 w 232"/>
                <a:gd name="T99" fmla="*/ 139 h 202"/>
                <a:gd name="T100" fmla="*/ 62 w 232"/>
                <a:gd name="T101" fmla="*/ 175 h 202"/>
                <a:gd name="T102" fmla="*/ 62 w 232"/>
                <a:gd name="T103" fmla="*/ 175 h 202"/>
                <a:gd name="T104" fmla="*/ 57 w 232"/>
                <a:gd name="T105" fmla="*/ 177 h 202"/>
                <a:gd name="T106" fmla="*/ 13 w 232"/>
                <a:gd name="T107" fmla="*/ 174 h 202"/>
                <a:gd name="T108" fmla="*/ 5 w 232"/>
                <a:gd name="T109" fmla="*/ 196 h 202"/>
                <a:gd name="T110" fmla="*/ 8 w 232"/>
                <a:gd name="T111" fmla="*/ 198 h 202"/>
                <a:gd name="T112" fmla="*/ 116 w 232"/>
                <a:gd name="T113" fmla="*/ 14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202">
                  <a:moveTo>
                    <a:pt x="112" y="93"/>
                  </a:moveTo>
                  <a:cubicBezTo>
                    <a:pt x="122" y="93"/>
                    <a:pt x="129" y="85"/>
                    <a:pt x="129" y="76"/>
                  </a:cubicBezTo>
                  <a:cubicBezTo>
                    <a:pt x="129" y="66"/>
                    <a:pt x="122" y="59"/>
                    <a:pt x="112" y="59"/>
                  </a:cubicBezTo>
                  <a:cubicBezTo>
                    <a:pt x="102" y="59"/>
                    <a:pt x="95" y="66"/>
                    <a:pt x="95" y="76"/>
                  </a:cubicBezTo>
                  <a:cubicBezTo>
                    <a:pt x="95" y="85"/>
                    <a:pt x="102" y="93"/>
                    <a:pt x="112" y="93"/>
                  </a:cubicBezTo>
                  <a:close/>
                  <a:moveTo>
                    <a:pt x="112" y="63"/>
                  </a:moveTo>
                  <a:cubicBezTo>
                    <a:pt x="119" y="63"/>
                    <a:pt x="125" y="69"/>
                    <a:pt x="125" y="76"/>
                  </a:cubicBezTo>
                  <a:cubicBezTo>
                    <a:pt x="125" y="83"/>
                    <a:pt x="119" y="89"/>
                    <a:pt x="112" y="89"/>
                  </a:cubicBezTo>
                  <a:cubicBezTo>
                    <a:pt x="105" y="89"/>
                    <a:pt x="99" y="83"/>
                    <a:pt x="99" y="76"/>
                  </a:cubicBezTo>
                  <a:cubicBezTo>
                    <a:pt x="99" y="69"/>
                    <a:pt x="105" y="63"/>
                    <a:pt x="112" y="63"/>
                  </a:cubicBezTo>
                  <a:close/>
                  <a:moveTo>
                    <a:pt x="231" y="123"/>
                  </a:moveTo>
                  <a:cubicBezTo>
                    <a:pt x="231" y="122"/>
                    <a:pt x="230" y="122"/>
                    <a:pt x="228" y="122"/>
                  </a:cubicBezTo>
                  <a:cubicBezTo>
                    <a:pt x="221" y="127"/>
                    <a:pt x="215" y="122"/>
                    <a:pt x="206" y="114"/>
                  </a:cubicBezTo>
                  <a:cubicBezTo>
                    <a:pt x="200" y="109"/>
                    <a:pt x="192" y="102"/>
                    <a:pt x="183" y="101"/>
                  </a:cubicBezTo>
                  <a:cubicBezTo>
                    <a:pt x="173" y="99"/>
                    <a:pt x="165" y="103"/>
                    <a:pt x="160" y="109"/>
                  </a:cubicBezTo>
                  <a:cubicBezTo>
                    <a:pt x="158" y="109"/>
                    <a:pt x="156" y="109"/>
                    <a:pt x="154" y="109"/>
                  </a:cubicBezTo>
                  <a:cubicBezTo>
                    <a:pt x="154" y="109"/>
                    <a:pt x="154" y="109"/>
                    <a:pt x="154" y="109"/>
                  </a:cubicBezTo>
                  <a:cubicBezTo>
                    <a:pt x="140" y="109"/>
                    <a:pt x="126" y="117"/>
                    <a:pt x="116" y="130"/>
                  </a:cubicBezTo>
                  <a:cubicBezTo>
                    <a:pt x="115" y="131"/>
                    <a:pt x="115" y="132"/>
                    <a:pt x="116" y="133"/>
                  </a:cubicBezTo>
                  <a:cubicBezTo>
                    <a:pt x="117" y="133"/>
                    <a:pt x="118" y="133"/>
                    <a:pt x="119" y="132"/>
                  </a:cubicBezTo>
                  <a:cubicBezTo>
                    <a:pt x="128" y="120"/>
                    <a:pt x="142" y="113"/>
                    <a:pt x="154" y="113"/>
                  </a:cubicBezTo>
                  <a:cubicBezTo>
                    <a:pt x="155" y="113"/>
                    <a:pt x="156" y="113"/>
                    <a:pt x="157" y="113"/>
                  </a:cubicBezTo>
                  <a:cubicBezTo>
                    <a:pt x="157" y="113"/>
                    <a:pt x="157" y="113"/>
                    <a:pt x="157" y="113"/>
                  </a:cubicBezTo>
                  <a:cubicBezTo>
                    <a:pt x="152" y="122"/>
                    <a:pt x="152" y="131"/>
                    <a:pt x="158" y="138"/>
                  </a:cubicBezTo>
                  <a:cubicBezTo>
                    <a:pt x="161" y="141"/>
                    <a:pt x="164" y="143"/>
                    <a:pt x="168" y="143"/>
                  </a:cubicBezTo>
                  <a:cubicBezTo>
                    <a:pt x="171" y="143"/>
                    <a:pt x="174" y="141"/>
                    <a:pt x="176" y="140"/>
                  </a:cubicBezTo>
                  <a:cubicBezTo>
                    <a:pt x="180" y="136"/>
                    <a:pt x="183" y="128"/>
                    <a:pt x="176" y="119"/>
                  </a:cubicBezTo>
                  <a:cubicBezTo>
                    <a:pt x="173" y="115"/>
                    <a:pt x="169" y="112"/>
                    <a:pt x="164" y="111"/>
                  </a:cubicBezTo>
                  <a:cubicBezTo>
                    <a:pt x="168" y="106"/>
                    <a:pt x="175" y="103"/>
                    <a:pt x="182" y="105"/>
                  </a:cubicBezTo>
                  <a:cubicBezTo>
                    <a:pt x="190" y="106"/>
                    <a:pt x="197" y="112"/>
                    <a:pt x="204" y="117"/>
                  </a:cubicBezTo>
                  <a:cubicBezTo>
                    <a:pt x="212" y="125"/>
                    <a:pt x="220" y="132"/>
                    <a:pt x="231" y="126"/>
                  </a:cubicBezTo>
                  <a:cubicBezTo>
                    <a:pt x="232" y="125"/>
                    <a:pt x="232" y="124"/>
                    <a:pt x="231" y="123"/>
                  </a:cubicBezTo>
                  <a:close/>
                  <a:moveTo>
                    <a:pt x="173" y="121"/>
                  </a:moveTo>
                  <a:cubicBezTo>
                    <a:pt x="178" y="128"/>
                    <a:pt x="177" y="134"/>
                    <a:pt x="173" y="137"/>
                  </a:cubicBezTo>
                  <a:cubicBezTo>
                    <a:pt x="170" y="139"/>
                    <a:pt x="165" y="140"/>
                    <a:pt x="161" y="135"/>
                  </a:cubicBezTo>
                  <a:cubicBezTo>
                    <a:pt x="156" y="129"/>
                    <a:pt x="157" y="121"/>
                    <a:pt x="160" y="116"/>
                  </a:cubicBezTo>
                  <a:cubicBezTo>
                    <a:pt x="160" y="115"/>
                    <a:pt x="161" y="115"/>
                    <a:pt x="161" y="114"/>
                  </a:cubicBezTo>
                  <a:cubicBezTo>
                    <a:pt x="166" y="115"/>
                    <a:pt x="170" y="118"/>
                    <a:pt x="173" y="121"/>
                  </a:cubicBezTo>
                  <a:close/>
                  <a:moveTo>
                    <a:pt x="69" y="26"/>
                  </a:moveTo>
                  <a:cubicBezTo>
                    <a:pt x="73" y="28"/>
                    <a:pt x="77" y="29"/>
                    <a:pt x="82" y="27"/>
                  </a:cubicBezTo>
                  <a:cubicBezTo>
                    <a:pt x="84" y="26"/>
                    <a:pt x="86" y="24"/>
                    <a:pt x="88" y="23"/>
                  </a:cubicBezTo>
                  <a:cubicBezTo>
                    <a:pt x="89" y="27"/>
                    <a:pt x="89" y="32"/>
                    <a:pt x="88" y="37"/>
                  </a:cubicBezTo>
                  <a:cubicBezTo>
                    <a:pt x="86" y="35"/>
                    <a:pt x="83" y="34"/>
                    <a:pt x="80" y="33"/>
                  </a:cubicBezTo>
                  <a:cubicBezTo>
                    <a:pt x="76" y="33"/>
                    <a:pt x="71" y="34"/>
                    <a:pt x="68" y="37"/>
                  </a:cubicBezTo>
                  <a:cubicBezTo>
                    <a:pt x="66" y="39"/>
                    <a:pt x="66" y="42"/>
                    <a:pt x="67" y="45"/>
                  </a:cubicBezTo>
                  <a:cubicBezTo>
                    <a:pt x="68" y="48"/>
                    <a:pt x="71" y="51"/>
                    <a:pt x="74" y="51"/>
                  </a:cubicBezTo>
                  <a:cubicBezTo>
                    <a:pt x="77" y="52"/>
                    <a:pt x="82" y="52"/>
                    <a:pt x="88" y="45"/>
                  </a:cubicBezTo>
                  <a:cubicBezTo>
                    <a:pt x="88" y="45"/>
                    <a:pt x="88" y="45"/>
                    <a:pt x="88" y="44"/>
                  </a:cubicBezTo>
                  <a:cubicBezTo>
                    <a:pt x="89" y="45"/>
                    <a:pt x="89" y="45"/>
                    <a:pt x="89" y="46"/>
                  </a:cubicBezTo>
                  <a:cubicBezTo>
                    <a:pt x="90" y="49"/>
                    <a:pt x="90" y="53"/>
                    <a:pt x="86" y="58"/>
                  </a:cubicBezTo>
                  <a:cubicBezTo>
                    <a:pt x="74" y="71"/>
                    <a:pt x="73" y="83"/>
                    <a:pt x="73" y="85"/>
                  </a:cubicBezTo>
                  <a:cubicBezTo>
                    <a:pt x="73" y="86"/>
                    <a:pt x="74" y="87"/>
                    <a:pt x="75" y="87"/>
                  </a:cubicBezTo>
                  <a:cubicBezTo>
                    <a:pt x="75" y="87"/>
                    <a:pt x="75" y="87"/>
                    <a:pt x="75" y="87"/>
                  </a:cubicBezTo>
                  <a:cubicBezTo>
                    <a:pt x="76" y="87"/>
                    <a:pt x="77" y="86"/>
                    <a:pt x="77" y="85"/>
                  </a:cubicBezTo>
                  <a:cubicBezTo>
                    <a:pt x="77" y="84"/>
                    <a:pt x="78" y="73"/>
                    <a:pt x="89" y="61"/>
                  </a:cubicBezTo>
                  <a:cubicBezTo>
                    <a:pt x="93" y="56"/>
                    <a:pt x="95" y="50"/>
                    <a:pt x="93" y="45"/>
                  </a:cubicBezTo>
                  <a:cubicBezTo>
                    <a:pt x="93" y="43"/>
                    <a:pt x="92" y="42"/>
                    <a:pt x="91" y="41"/>
                  </a:cubicBezTo>
                  <a:cubicBezTo>
                    <a:pt x="95" y="34"/>
                    <a:pt x="94" y="26"/>
                    <a:pt x="92" y="21"/>
                  </a:cubicBezTo>
                  <a:cubicBezTo>
                    <a:pt x="92" y="20"/>
                    <a:pt x="92" y="20"/>
                    <a:pt x="92" y="20"/>
                  </a:cubicBezTo>
                  <a:cubicBezTo>
                    <a:pt x="95" y="17"/>
                    <a:pt x="97" y="12"/>
                    <a:pt x="99" y="6"/>
                  </a:cubicBezTo>
                  <a:cubicBezTo>
                    <a:pt x="99" y="5"/>
                    <a:pt x="98" y="4"/>
                    <a:pt x="98" y="4"/>
                  </a:cubicBezTo>
                  <a:cubicBezTo>
                    <a:pt x="96" y="3"/>
                    <a:pt x="96" y="4"/>
                    <a:pt x="95" y="5"/>
                  </a:cubicBezTo>
                  <a:cubicBezTo>
                    <a:pt x="94" y="9"/>
                    <a:pt x="92" y="13"/>
                    <a:pt x="90" y="16"/>
                  </a:cubicBezTo>
                  <a:cubicBezTo>
                    <a:pt x="88" y="13"/>
                    <a:pt x="84" y="11"/>
                    <a:pt x="81" y="10"/>
                  </a:cubicBezTo>
                  <a:cubicBezTo>
                    <a:pt x="72" y="9"/>
                    <a:pt x="68" y="13"/>
                    <a:pt x="66" y="17"/>
                  </a:cubicBezTo>
                  <a:cubicBezTo>
                    <a:pt x="64" y="20"/>
                    <a:pt x="66" y="24"/>
                    <a:pt x="69" y="26"/>
                  </a:cubicBezTo>
                  <a:close/>
                  <a:moveTo>
                    <a:pt x="84" y="43"/>
                  </a:moveTo>
                  <a:cubicBezTo>
                    <a:pt x="81" y="46"/>
                    <a:pt x="78" y="48"/>
                    <a:pt x="75" y="47"/>
                  </a:cubicBezTo>
                  <a:cubicBezTo>
                    <a:pt x="73" y="47"/>
                    <a:pt x="71" y="45"/>
                    <a:pt x="70" y="44"/>
                  </a:cubicBezTo>
                  <a:cubicBezTo>
                    <a:pt x="70" y="43"/>
                    <a:pt x="70" y="41"/>
                    <a:pt x="71" y="40"/>
                  </a:cubicBezTo>
                  <a:cubicBezTo>
                    <a:pt x="73" y="38"/>
                    <a:pt x="76" y="37"/>
                    <a:pt x="77" y="37"/>
                  </a:cubicBezTo>
                  <a:cubicBezTo>
                    <a:pt x="78" y="37"/>
                    <a:pt x="79" y="37"/>
                    <a:pt x="79" y="37"/>
                  </a:cubicBezTo>
                  <a:cubicBezTo>
                    <a:pt x="82" y="38"/>
                    <a:pt x="84" y="39"/>
                    <a:pt x="86" y="41"/>
                  </a:cubicBezTo>
                  <a:cubicBezTo>
                    <a:pt x="86" y="41"/>
                    <a:pt x="85" y="42"/>
                    <a:pt x="84" y="43"/>
                  </a:cubicBezTo>
                  <a:close/>
                  <a:moveTo>
                    <a:pt x="69" y="18"/>
                  </a:moveTo>
                  <a:cubicBezTo>
                    <a:pt x="70" y="16"/>
                    <a:pt x="72" y="14"/>
                    <a:pt x="78" y="14"/>
                  </a:cubicBezTo>
                  <a:cubicBezTo>
                    <a:pt x="78" y="14"/>
                    <a:pt x="79" y="14"/>
                    <a:pt x="80" y="14"/>
                  </a:cubicBezTo>
                  <a:cubicBezTo>
                    <a:pt x="82" y="14"/>
                    <a:pt x="84" y="16"/>
                    <a:pt x="86" y="19"/>
                  </a:cubicBezTo>
                  <a:cubicBezTo>
                    <a:pt x="84" y="21"/>
                    <a:pt x="82" y="22"/>
                    <a:pt x="80" y="23"/>
                  </a:cubicBezTo>
                  <a:cubicBezTo>
                    <a:pt x="78" y="24"/>
                    <a:pt x="75" y="25"/>
                    <a:pt x="72" y="23"/>
                  </a:cubicBezTo>
                  <a:cubicBezTo>
                    <a:pt x="70" y="22"/>
                    <a:pt x="68" y="20"/>
                    <a:pt x="69" y="18"/>
                  </a:cubicBezTo>
                  <a:close/>
                  <a:moveTo>
                    <a:pt x="192" y="47"/>
                  </a:moveTo>
                  <a:cubicBezTo>
                    <a:pt x="198" y="47"/>
                    <a:pt x="202" y="43"/>
                    <a:pt x="202" y="37"/>
                  </a:cubicBezTo>
                  <a:cubicBezTo>
                    <a:pt x="202" y="31"/>
                    <a:pt x="198" y="27"/>
                    <a:pt x="192" y="27"/>
                  </a:cubicBezTo>
                  <a:cubicBezTo>
                    <a:pt x="187" y="27"/>
                    <a:pt x="182" y="31"/>
                    <a:pt x="182" y="37"/>
                  </a:cubicBezTo>
                  <a:cubicBezTo>
                    <a:pt x="182" y="43"/>
                    <a:pt x="187" y="47"/>
                    <a:pt x="192" y="47"/>
                  </a:cubicBezTo>
                  <a:close/>
                  <a:moveTo>
                    <a:pt x="192" y="31"/>
                  </a:moveTo>
                  <a:cubicBezTo>
                    <a:pt x="196" y="31"/>
                    <a:pt x="198" y="34"/>
                    <a:pt x="198" y="37"/>
                  </a:cubicBezTo>
                  <a:cubicBezTo>
                    <a:pt x="198" y="40"/>
                    <a:pt x="196" y="43"/>
                    <a:pt x="192" y="43"/>
                  </a:cubicBezTo>
                  <a:cubicBezTo>
                    <a:pt x="189" y="43"/>
                    <a:pt x="186" y="40"/>
                    <a:pt x="186" y="37"/>
                  </a:cubicBezTo>
                  <a:cubicBezTo>
                    <a:pt x="186" y="34"/>
                    <a:pt x="189" y="31"/>
                    <a:pt x="192" y="31"/>
                  </a:cubicBezTo>
                  <a:close/>
                  <a:moveTo>
                    <a:pt x="97" y="106"/>
                  </a:moveTo>
                  <a:cubicBezTo>
                    <a:pt x="97" y="110"/>
                    <a:pt x="100" y="114"/>
                    <a:pt x="104" y="114"/>
                  </a:cubicBezTo>
                  <a:cubicBezTo>
                    <a:pt x="109" y="114"/>
                    <a:pt x="112" y="111"/>
                    <a:pt x="112" y="106"/>
                  </a:cubicBezTo>
                  <a:cubicBezTo>
                    <a:pt x="112" y="102"/>
                    <a:pt x="109" y="99"/>
                    <a:pt x="104" y="99"/>
                  </a:cubicBezTo>
                  <a:cubicBezTo>
                    <a:pt x="100" y="99"/>
                    <a:pt x="97" y="102"/>
                    <a:pt x="97" y="106"/>
                  </a:cubicBezTo>
                  <a:close/>
                  <a:moveTo>
                    <a:pt x="108" y="106"/>
                  </a:moveTo>
                  <a:cubicBezTo>
                    <a:pt x="108" y="108"/>
                    <a:pt x="106" y="110"/>
                    <a:pt x="104" y="110"/>
                  </a:cubicBezTo>
                  <a:cubicBezTo>
                    <a:pt x="102" y="110"/>
                    <a:pt x="100" y="108"/>
                    <a:pt x="100" y="106"/>
                  </a:cubicBezTo>
                  <a:cubicBezTo>
                    <a:pt x="100" y="104"/>
                    <a:pt x="102" y="103"/>
                    <a:pt x="104" y="103"/>
                  </a:cubicBezTo>
                  <a:cubicBezTo>
                    <a:pt x="106" y="103"/>
                    <a:pt x="108" y="104"/>
                    <a:pt x="108" y="106"/>
                  </a:cubicBezTo>
                  <a:close/>
                  <a:moveTo>
                    <a:pt x="122" y="23"/>
                  </a:moveTo>
                  <a:cubicBezTo>
                    <a:pt x="134" y="30"/>
                    <a:pt x="134" y="30"/>
                    <a:pt x="134" y="30"/>
                  </a:cubicBezTo>
                  <a:cubicBezTo>
                    <a:pt x="135" y="43"/>
                    <a:pt x="135" y="43"/>
                    <a:pt x="135" y="43"/>
                  </a:cubicBezTo>
                  <a:cubicBezTo>
                    <a:pt x="135" y="44"/>
                    <a:pt x="136" y="45"/>
                    <a:pt x="136" y="45"/>
                  </a:cubicBezTo>
                  <a:cubicBezTo>
                    <a:pt x="137" y="45"/>
                    <a:pt x="137" y="45"/>
                    <a:pt x="137" y="45"/>
                  </a:cubicBezTo>
                  <a:cubicBezTo>
                    <a:pt x="138" y="45"/>
                    <a:pt x="138" y="45"/>
                    <a:pt x="138" y="44"/>
                  </a:cubicBezTo>
                  <a:cubicBezTo>
                    <a:pt x="148" y="35"/>
                    <a:pt x="148" y="35"/>
                    <a:pt x="148" y="35"/>
                  </a:cubicBezTo>
                  <a:cubicBezTo>
                    <a:pt x="161" y="38"/>
                    <a:pt x="161" y="38"/>
                    <a:pt x="161" y="38"/>
                  </a:cubicBezTo>
                  <a:cubicBezTo>
                    <a:pt x="162" y="38"/>
                    <a:pt x="162" y="38"/>
                    <a:pt x="163" y="37"/>
                  </a:cubicBezTo>
                  <a:cubicBezTo>
                    <a:pt x="163" y="37"/>
                    <a:pt x="163" y="35"/>
                    <a:pt x="163" y="35"/>
                  </a:cubicBezTo>
                  <a:cubicBezTo>
                    <a:pt x="158" y="23"/>
                    <a:pt x="158" y="23"/>
                    <a:pt x="158" y="23"/>
                  </a:cubicBezTo>
                  <a:cubicBezTo>
                    <a:pt x="164" y="12"/>
                    <a:pt x="164" y="12"/>
                    <a:pt x="164" y="12"/>
                  </a:cubicBezTo>
                  <a:cubicBezTo>
                    <a:pt x="164" y="11"/>
                    <a:pt x="164" y="10"/>
                    <a:pt x="164" y="10"/>
                  </a:cubicBezTo>
                  <a:cubicBezTo>
                    <a:pt x="164" y="9"/>
                    <a:pt x="163" y="9"/>
                    <a:pt x="162" y="9"/>
                  </a:cubicBezTo>
                  <a:cubicBezTo>
                    <a:pt x="149" y="11"/>
                    <a:pt x="149" y="11"/>
                    <a:pt x="149" y="11"/>
                  </a:cubicBezTo>
                  <a:cubicBezTo>
                    <a:pt x="140" y="1"/>
                    <a:pt x="140" y="1"/>
                    <a:pt x="140" y="1"/>
                  </a:cubicBezTo>
                  <a:cubicBezTo>
                    <a:pt x="140" y="1"/>
                    <a:pt x="139" y="0"/>
                    <a:pt x="138" y="1"/>
                  </a:cubicBezTo>
                  <a:cubicBezTo>
                    <a:pt x="138" y="1"/>
                    <a:pt x="137" y="1"/>
                    <a:pt x="137" y="2"/>
                  </a:cubicBezTo>
                  <a:cubicBezTo>
                    <a:pt x="134" y="15"/>
                    <a:pt x="134" y="15"/>
                    <a:pt x="134" y="15"/>
                  </a:cubicBezTo>
                  <a:cubicBezTo>
                    <a:pt x="122" y="20"/>
                    <a:pt x="122" y="20"/>
                    <a:pt x="122" y="20"/>
                  </a:cubicBezTo>
                  <a:cubicBezTo>
                    <a:pt x="122" y="21"/>
                    <a:pt x="121" y="21"/>
                    <a:pt x="121" y="22"/>
                  </a:cubicBezTo>
                  <a:cubicBezTo>
                    <a:pt x="122" y="23"/>
                    <a:pt x="122" y="23"/>
                    <a:pt x="122" y="23"/>
                  </a:cubicBezTo>
                  <a:close/>
                  <a:moveTo>
                    <a:pt x="137" y="18"/>
                  </a:moveTo>
                  <a:cubicBezTo>
                    <a:pt x="138" y="17"/>
                    <a:pt x="138" y="17"/>
                    <a:pt x="138" y="16"/>
                  </a:cubicBezTo>
                  <a:cubicBezTo>
                    <a:pt x="140" y="6"/>
                    <a:pt x="140" y="6"/>
                    <a:pt x="140" y="6"/>
                  </a:cubicBezTo>
                  <a:cubicBezTo>
                    <a:pt x="147" y="14"/>
                    <a:pt x="147" y="14"/>
                    <a:pt x="147" y="14"/>
                  </a:cubicBezTo>
                  <a:cubicBezTo>
                    <a:pt x="148" y="14"/>
                    <a:pt x="148" y="15"/>
                    <a:pt x="149" y="15"/>
                  </a:cubicBezTo>
                  <a:cubicBezTo>
                    <a:pt x="159" y="13"/>
                    <a:pt x="159" y="13"/>
                    <a:pt x="159" y="13"/>
                  </a:cubicBezTo>
                  <a:cubicBezTo>
                    <a:pt x="154" y="22"/>
                    <a:pt x="154" y="22"/>
                    <a:pt x="154" y="22"/>
                  </a:cubicBezTo>
                  <a:cubicBezTo>
                    <a:pt x="153" y="23"/>
                    <a:pt x="153" y="23"/>
                    <a:pt x="154" y="24"/>
                  </a:cubicBezTo>
                  <a:cubicBezTo>
                    <a:pt x="158" y="33"/>
                    <a:pt x="158" y="33"/>
                    <a:pt x="158" y="33"/>
                  </a:cubicBezTo>
                  <a:cubicBezTo>
                    <a:pt x="148" y="31"/>
                    <a:pt x="148" y="31"/>
                    <a:pt x="148" y="31"/>
                  </a:cubicBezTo>
                  <a:cubicBezTo>
                    <a:pt x="147" y="31"/>
                    <a:pt x="147" y="31"/>
                    <a:pt x="146" y="31"/>
                  </a:cubicBezTo>
                  <a:cubicBezTo>
                    <a:pt x="139" y="38"/>
                    <a:pt x="139" y="38"/>
                    <a:pt x="139" y="38"/>
                  </a:cubicBezTo>
                  <a:cubicBezTo>
                    <a:pt x="138" y="28"/>
                    <a:pt x="138" y="28"/>
                    <a:pt x="138" y="28"/>
                  </a:cubicBezTo>
                  <a:cubicBezTo>
                    <a:pt x="138" y="27"/>
                    <a:pt x="138" y="27"/>
                    <a:pt x="137" y="27"/>
                  </a:cubicBezTo>
                  <a:cubicBezTo>
                    <a:pt x="128" y="22"/>
                    <a:pt x="128" y="22"/>
                    <a:pt x="128" y="22"/>
                  </a:cubicBezTo>
                  <a:lnTo>
                    <a:pt x="137" y="18"/>
                  </a:lnTo>
                  <a:close/>
                  <a:moveTo>
                    <a:pt x="153" y="61"/>
                  </a:moveTo>
                  <a:cubicBezTo>
                    <a:pt x="152" y="60"/>
                    <a:pt x="151" y="61"/>
                    <a:pt x="151" y="61"/>
                  </a:cubicBezTo>
                  <a:cubicBezTo>
                    <a:pt x="150" y="61"/>
                    <a:pt x="150" y="62"/>
                    <a:pt x="150" y="63"/>
                  </a:cubicBezTo>
                  <a:cubicBezTo>
                    <a:pt x="153" y="71"/>
                    <a:pt x="153" y="71"/>
                    <a:pt x="153" y="71"/>
                  </a:cubicBezTo>
                  <a:cubicBezTo>
                    <a:pt x="148" y="79"/>
                    <a:pt x="148" y="79"/>
                    <a:pt x="148" y="79"/>
                  </a:cubicBezTo>
                  <a:cubicBezTo>
                    <a:pt x="148" y="79"/>
                    <a:pt x="148" y="80"/>
                    <a:pt x="148" y="81"/>
                  </a:cubicBezTo>
                  <a:cubicBezTo>
                    <a:pt x="148" y="81"/>
                    <a:pt x="149" y="82"/>
                    <a:pt x="150" y="82"/>
                  </a:cubicBezTo>
                  <a:cubicBezTo>
                    <a:pt x="158" y="82"/>
                    <a:pt x="158" y="82"/>
                    <a:pt x="158" y="82"/>
                  </a:cubicBezTo>
                  <a:cubicBezTo>
                    <a:pt x="164" y="89"/>
                    <a:pt x="164" y="89"/>
                    <a:pt x="164" y="89"/>
                  </a:cubicBezTo>
                  <a:cubicBezTo>
                    <a:pt x="164" y="89"/>
                    <a:pt x="164" y="90"/>
                    <a:pt x="165" y="90"/>
                  </a:cubicBezTo>
                  <a:cubicBezTo>
                    <a:pt x="165" y="90"/>
                    <a:pt x="165" y="90"/>
                    <a:pt x="166" y="90"/>
                  </a:cubicBezTo>
                  <a:cubicBezTo>
                    <a:pt x="166" y="90"/>
                    <a:pt x="167" y="89"/>
                    <a:pt x="167" y="89"/>
                  </a:cubicBezTo>
                  <a:cubicBezTo>
                    <a:pt x="170" y="80"/>
                    <a:pt x="170" y="80"/>
                    <a:pt x="170" y="80"/>
                  </a:cubicBezTo>
                  <a:cubicBezTo>
                    <a:pt x="178" y="78"/>
                    <a:pt x="178" y="78"/>
                    <a:pt x="178" y="78"/>
                  </a:cubicBezTo>
                  <a:cubicBezTo>
                    <a:pt x="179" y="77"/>
                    <a:pt x="180" y="77"/>
                    <a:pt x="180" y="76"/>
                  </a:cubicBezTo>
                  <a:cubicBezTo>
                    <a:pt x="180" y="75"/>
                    <a:pt x="180" y="75"/>
                    <a:pt x="179" y="74"/>
                  </a:cubicBezTo>
                  <a:cubicBezTo>
                    <a:pt x="171" y="69"/>
                    <a:pt x="171" y="69"/>
                    <a:pt x="171" y="69"/>
                  </a:cubicBezTo>
                  <a:cubicBezTo>
                    <a:pt x="171" y="60"/>
                    <a:pt x="171" y="60"/>
                    <a:pt x="171" y="60"/>
                  </a:cubicBezTo>
                  <a:cubicBezTo>
                    <a:pt x="171" y="59"/>
                    <a:pt x="171" y="59"/>
                    <a:pt x="170" y="58"/>
                  </a:cubicBezTo>
                  <a:cubicBezTo>
                    <a:pt x="169" y="58"/>
                    <a:pt x="168" y="58"/>
                    <a:pt x="168" y="58"/>
                  </a:cubicBezTo>
                  <a:cubicBezTo>
                    <a:pt x="161" y="63"/>
                    <a:pt x="161" y="63"/>
                    <a:pt x="161" y="63"/>
                  </a:cubicBezTo>
                  <a:lnTo>
                    <a:pt x="153" y="61"/>
                  </a:lnTo>
                  <a:close/>
                  <a:moveTo>
                    <a:pt x="163" y="67"/>
                  </a:moveTo>
                  <a:cubicBezTo>
                    <a:pt x="168" y="64"/>
                    <a:pt x="168" y="64"/>
                    <a:pt x="168" y="64"/>
                  </a:cubicBezTo>
                  <a:cubicBezTo>
                    <a:pt x="168" y="70"/>
                    <a:pt x="168" y="70"/>
                    <a:pt x="168" y="70"/>
                  </a:cubicBezTo>
                  <a:cubicBezTo>
                    <a:pt x="168" y="71"/>
                    <a:pt x="168" y="71"/>
                    <a:pt x="168" y="71"/>
                  </a:cubicBezTo>
                  <a:cubicBezTo>
                    <a:pt x="173" y="75"/>
                    <a:pt x="173" y="75"/>
                    <a:pt x="173" y="75"/>
                  </a:cubicBezTo>
                  <a:cubicBezTo>
                    <a:pt x="168" y="77"/>
                    <a:pt x="168" y="77"/>
                    <a:pt x="168" y="77"/>
                  </a:cubicBezTo>
                  <a:cubicBezTo>
                    <a:pt x="167" y="77"/>
                    <a:pt x="166" y="77"/>
                    <a:pt x="166" y="78"/>
                  </a:cubicBezTo>
                  <a:cubicBezTo>
                    <a:pt x="164" y="83"/>
                    <a:pt x="164" y="83"/>
                    <a:pt x="164" y="83"/>
                  </a:cubicBezTo>
                  <a:cubicBezTo>
                    <a:pt x="161" y="79"/>
                    <a:pt x="161" y="79"/>
                    <a:pt x="161" y="79"/>
                  </a:cubicBezTo>
                  <a:cubicBezTo>
                    <a:pt x="160" y="78"/>
                    <a:pt x="160" y="78"/>
                    <a:pt x="159" y="78"/>
                  </a:cubicBezTo>
                  <a:cubicBezTo>
                    <a:pt x="159" y="78"/>
                    <a:pt x="159" y="78"/>
                    <a:pt x="159" y="78"/>
                  </a:cubicBezTo>
                  <a:cubicBezTo>
                    <a:pt x="153" y="78"/>
                    <a:pt x="153" y="78"/>
                    <a:pt x="153" y="78"/>
                  </a:cubicBezTo>
                  <a:cubicBezTo>
                    <a:pt x="157" y="73"/>
                    <a:pt x="157" y="73"/>
                    <a:pt x="157" y="73"/>
                  </a:cubicBezTo>
                  <a:cubicBezTo>
                    <a:pt x="157" y="73"/>
                    <a:pt x="157" y="72"/>
                    <a:pt x="157" y="71"/>
                  </a:cubicBezTo>
                  <a:cubicBezTo>
                    <a:pt x="155" y="65"/>
                    <a:pt x="155" y="65"/>
                    <a:pt x="155" y="65"/>
                  </a:cubicBezTo>
                  <a:cubicBezTo>
                    <a:pt x="161" y="67"/>
                    <a:pt x="161" y="67"/>
                    <a:pt x="161" y="67"/>
                  </a:cubicBezTo>
                  <a:cubicBezTo>
                    <a:pt x="162" y="68"/>
                    <a:pt x="162" y="68"/>
                    <a:pt x="163" y="67"/>
                  </a:cubicBezTo>
                  <a:close/>
                  <a:moveTo>
                    <a:pt x="52" y="80"/>
                  </a:moveTo>
                  <a:cubicBezTo>
                    <a:pt x="52" y="79"/>
                    <a:pt x="51" y="79"/>
                    <a:pt x="51" y="79"/>
                  </a:cubicBezTo>
                  <a:cubicBezTo>
                    <a:pt x="50" y="79"/>
                    <a:pt x="50" y="80"/>
                    <a:pt x="49" y="81"/>
                  </a:cubicBezTo>
                  <a:cubicBezTo>
                    <a:pt x="1" y="193"/>
                    <a:pt x="1" y="193"/>
                    <a:pt x="1" y="193"/>
                  </a:cubicBezTo>
                  <a:cubicBezTo>
                    <a:pt x="0" y="195"/>
                    <a:pt x="0" y="197"/>
                    <a:pt x="2" y="199"/>
                  </a:cubicBezTo>
                  <a:cubicBezTo>
                    <a:pt x="3" y="201"/>
                    <a:pt x="5" y="202"/>
                    <a:pt x="8" y="202"/>
                  </a:cubicBezTo>
                  <a:cubicBezTo>
                    <a:pt x="8" y="202"/>
                    <a:pt x="9" y="202"/>
                    <a:pt x="10" y="202"/>
                  </a:cubicBezTo>
                  <a:cubicBezTo>
                    <a:pt x="122" y="153"/>
                    <a:pt x="122" y="153"/>
                    <a:pt x="122" y="153"/>
                  </a:cubicBezTo>
                  <a:cubicBezTo>
                    <a:pt x="122" y="153"/>
                    <a:pt x="123" y="153"/>
                    <a:pt x="123" y="152"/>
                  </a:cubicBezTo>
                  <a:cubicBezTo>
                    <a:pt x="123" y="151"/>
                    <a:pt x="123" y="151"/>
                    <a:pt x="122" y="150"/>
                  </a:cubicBezTo>
                  <a:lnTo>
                    <a:pt x="52" y="80"/>
                  </a:lnTo>
                  <a:close/>
                  <a:moveTo>
                    <a:pt x="46" y="97"/>
                  </a:moveTo>
                  <a:cubicBezTo>
                    <a:pt x="79" y="113"/>
                    <a:pt x="79" y="113"/>
                    <a:pt x="79" y="113"/>
                  </a:cubicBezTo>
                  <a:cubicBezTo>
                    <a:pt x="107" y="140"/>
                    <a:pt x="107" y="140"/>
                    <a:pt x="107" y="140"/>
                  </a:cubicBezTo>
                  <a:cubicBezTo>
                    <a:pt x="41" y="108"/>
                    <a:pt x="41" y="108"/>
                    <a:pt x="41" y="108"/>
                  </a:cubicBezTo>
                  <a:lnTo>
                    <a:pt x="46" y="97"/>
                  </a:lnTo>
                  <a:close/>
                  <a:moveTo>
                    <a:pt x="52" y="85"/>
                  </a:moveTo>
                  <a:cubicBezTo>
                    <a:pt x="71" y="104"/>
                    <a:pt x="71" y="104"/>
                    <a:pt x="71" y="104"/>
                  </a:cubicBezTo>
                  <a:cubicBezTo>
                    <a:pt x="48" y="93"/>
                    <a:pt x="48" y="93"/>
                    <a:pt x="48" y="93"/>
                  </a:cubicBezTo>
                  <a:lnTo>
                    <a:pt x="52" y="85"/>
                  </a:lnTo>
                  <a:close/>
                  <a:moveTo>
                    <a:pt x="82" y="166"/>
                  </a:moveTo>
                  <a:cubicBezTo>
                    <a:pt x="28" y="139"/>
                    <a:pt x="28" y="139"/>
                    <a:pt x="28" y="139"/>
                  </a:cubicBezTo>
                  <a:cubicBezTo>
                    <a:pt x="33" y="128"/>
                    <a:pt x="33" y="128"/>
                    <a:pt x="33" y="128"/>
                  </a:cubicBezTo>
                  <a:cubicBezTo>
                    <a:pt x="98" y="159"/>
                    <a:pt x="98" y="159"/>
                    <a:pt x="98" y="159"/>
                  </a:cubicBezTo>
                  <a:lnTo>
                    <a:pt x="82" y="166"/>
                  </a:lnTo>
                  <a:close/>
                  <a:moveTo>
                    <a:pt x="62" y="175"/>
                  </a:moveTo>
                  <a:cubicBezTo>
                    <a:pt x="21" y="155"/>
                    <a:pt x="21" y="155"/>
                    <a:pt x="21" y="155"/>
                  </a:cubicBezTo>
                  <a:cubicBezTo>
                    <a:pt x="26" y="143"/>
                    <a:pt x="26" y="143"/>
                    <a:pt x="26" y="143"/>
                  </a:cubicBezTo>
                  <a:cubicBezTo>
                    <a:pt x="78" y="168"/>
                    <a:pt x="78" y="168"/>
                    <a:pt x="78" y="168"/>
                  </a:cubicBezTo>
                  <a:lnTo>
                    <a:pt x="62" y="175"/>
                  </a:lnTo>
                  <a:close/>
                  <a:moveTo>
                    <a:pt x="42" y="183"/>
                  </a:moveTo>
                  <a:cubicBezTo>
                    <a:pt x="15" y="170"/>
                    <a:pt x="15" y="170"/>
                    <a:pt x="15" y="170"/>
                  </a:cubicBezTo>
                  <a:cubicBezTo>
                    <a:pt x="20" y="159"/>
                    <a:pt x="20" y="159"/>
                    <a:pt x="20" y="159"/>
                  </a:cubicBezTo>
                  <a:cubicBezTo>
                    <a:pt x="57" y="177"/>
                    <a:pt x="57" y="177"/>
                    <a:pt x="57" y="177"/>
                  </a:cubicBezTo>
                  <a:lnTo>
                    <a:pt x="42" y="183"/>
                  </a:lnTo>
                  <a:close/>
                  <a:moveTo>
                    <a:pt x="21" y="192"/>
                  </a:moveTo>
                  <a:cubicBezTo>
                    <a:pt x="8" y="186"/>
                    <a:pt x="8" y="186"/>
                    <a:pt x="8" y="186"/>
                  </a:cubicBezTo>
                  <a:cubicBezTo>
                    <a:pt x="13" y="174"/>
                    <a:pt x="13" y="174"/>
                    <a:pt x="13" y="174"/>
                  </a:cubicBezTo>
                  <a:cubicBezTo>
                    <a:pt x="37" y="186"/>
                    <a:pt x="37" y="186"/>
                    <a:pt x="37" y="186"/>
                  </a:cubicBezTo>
                  <a:lnTo>
                    <a:pt x="21" y="192"/>
                  </a:lnTo>
                  <a:close/>
                  <a:moveTo>
                    <a:pt x="8" y="198"/>
                  </a:moveTo>
                  <a:cubicBezTo>
                    <a:pt x="7" y="198"/>
                    <a:pt x="6" y="197"/>
                    <a:pt x="5" y="196"/>
                  </a:cubicBezTo>
                  <a:cubicBezTo>
                    <a:pt x="4" y="196"/>
                    <a:pt x="4" y="195"/>
                    <a:pt x="4" y="194"/>
                  </a:cubicBezTo>
                  <a:cubicBezTo>
                    <a:pt x="6" y="189"/>
                    <a:pt x="6" y="189"/>
                    <a:pt x="6" y="189"/>
                  </a:cubicBezTo>
                  <a:cubicBezTo>
                    <a:pt x="16" y="194"/>
                    <a:pt x="16" y="194"/>
                    <a:pt x="16" y="194"/>
                  </a:cubicBezTo>
                  <a:lnTo>
                    <a:pt x="8" y="198"/>
                  </a:lnTo>
                  <a:close/>
                  <a:moveTo>
                    <a:pt x="103" y="157"/>
                  </a:moveTo>
                  <a:cubicBezTo>
                    <a:pt x="35" y="124"/>
                    <a:pt x="35" y="124"/>
                    <a:pt x="35" y="124"/>
                  </a:cubicBezTo>
                  <a:cubicBezTo>
                    <a:pt x="40" y="112"/>
                    <a:pt x="40" y="112"/>
                    <a:pt x="40" y="112"/>
                  </a:cubicBezTo>
                  <a:cubicBezTo>
                    <a:pt x="116" y="149"/>
                    <a:pt x="116" y="149"/>
                    <a:pt x="116" y="149"/>
                  </a:cubicBezTo>
                  <a:cubicBezTo>
                    <a:pt x="118" y="151"/>
                    <a:pt x="118" y="151"/>
                    <a:pt x="118" y="151"/>
                  </a:cubicBezTo>
                  <a:lnTo>
                    <a:pt x="103"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Group 58">
              <a:extLst>
                <a:ext uri="{FF2B5EF4-FFF2-40B4-BE49-F238E27FC236}">
                  <a16:creationId xmlns:a16="http://schemas.microsoft.com/office/drawing/2014/main" id="{8B52065F-2F8C-49FF-B1E0-E4E79CB8BF98}"/>
                </a:ext>
              </a:extLst>
            </p:cNvPr>
            <p:cNvGrpSpPr>
              <a:grpSpLocks noChangeAspect="1"/>
            </p:cNvGrpSpPr>
            <p:nvPr/>
          </p:nvGrpSpPr>
          <p:grpSpPr bwMode="auto">
            <a:xfrm rot="1470803">
              <a:off x="10345763" y="1843861"/>
              <a:ext cx="924902" cy="915722"/>
              <a:chOff x="1" y="2"/>
              <a:chExt cx="806" cy="798"/>
            </a:xfrm>
            <a:grpFill/>
          </p:grpSpPr>
          <p:sp>
            <p:nvSpPr>
              <p:cNvPr id="453" name="Freeform 59">
                <a:extLst>
                  <a:ext uri="{FF2B5EF4-FFF2-40B4-BE49-F238E27FC236}">
                    <a16:creationId xmlns:a16="http://schemas.microsoft.com/office/drawing/2014/main" id="{8B1939FD-3A64-4E54-A054-737C7B457095}"/>
                  </a:ext>
                </a:extLst>
              </p:cNvPr>
              <p:cNvSpPr>
                <a:spLocks noEditPoints="1"/>
              </p:cNvSpPr>
              <p:nvPr/>
            </p:nvSpPr>
            <p:spPr bwMode="auto">
              <a:xfrm>
                <a:off x="15" y="246"/>
                <a:ext cx="427" cy="554"/>
              </a:xfrm>
              <a:custGeom>
                <a:avLst/>
                <a:gdLst>
                  <a:gd name="T0" fmla="*/ 139 w 212"/>
                  <a:gd name="T1" fmla="*/ 198 h 275"/>
                  <a:gd name="T2" fmla="*/ 161 w 212"/>
                  <a:gd name="T3" fmla="*/ 158 h 275"/>
                  <a:gd name="T4" fmla="*/ 153 w 212"/>
                  <a:gd name="T5" fmla="*/ 90 h 275"/>
                  <a:gd name="T6" fmla="*/ 128 w 212"/>
                  <a:gd name="T7" fmla="*/ 70 h 275"/>
                  <a:gd name="T8" fmla="*/ 93 w 212"/>
                  <a:gd name="T9" fmla="*/ 6 h 275"/>
                  <a:gd name="T10" fmla="*/ 78 w 212"/>
                  <a:gd name="T11" fmla="*/ 8 h 275"/>
                  <a:gd name="T12" fmla="*/ 53 w 212"/>
                  <a:gd name="T13" fmla="*/ 161 h 275"/>
                  <a:gd name="T14" fmla="*/ 74 w 212"/>
                  <a:gd name="T15" fmla="*/ 198 h 275"/>
                  <a:gd name="T16" fmla="*/ 13 w 212"/>
                  <a:gd name="T17" fmla="*/ 234 h 275"/>
                  <a:gd name="T18" fmla="*/ 8 w 212"/>
                  <a:gd name="T19" fmla="*/ 274 h 275"/>
                  <a:gd name="T20" fmla="*/ 66 w 212"/>
                  <a:gd name="T21" fmla="*/ 218 h 275"/>
                  <a:gd name="T22" fmla="*/ 107 w 212"/>
                  <a:gd name="T23" fmla="*/ 235 h 275"/>
                  <a:gd name="T24" fmla="*/ 147 w 212"/>
                  <a:gd name="T25" fmla="*/ 218 h 275"/>
                  <a:gd name="T26" fmla="*/ 204 w 212"/>
                  <a:gd name="T27" fmla="*/ 275 h 275"/>
                  <a:gd name="T28" fmla="*/ 200 w 212"/>
                  <a:gd name="T29" fmla="*/ 234 h 275"/>
                  <a:gd name="T30" fmla="*/ 96 w 212"/>
                  <a:gd name="T31" fmla="*/ 29 h 275"/>
                  <a:gd name="T32" fmla="*/ 96 w 212"/>
                  <a:gd name="T33" fmla="*/ 31 h 275"/>
                  <a:gd name="T34" fmla="*/ 86 w 212"/>
                  <a:gd name="T35" fmla="*/ 10 h 275"/>
                  <a:gd name="T36" fmla="*/ 92 w 212"/>
                  <a:gd name="T37" fmla="*/ 21 h 275"/>
                  <a:gd name="T38" fmla="*/ 110 w 212"/>
                  <a:gd name="T39" fmla="*/ 56 h 275"/>
                  <a:gd name="T40" fmla="*/ 124 w 212"/>
                  <a:gd name="T41" fmla="*/ 80 h 275"/>
                  <a:gd name="T42" fmla="*/ 121 w 212"/>
                  <a:gd name="T43" fmla="*/ 86 h 275"/>
                  <a:gd name="T44" fmla="*/ 72 w 212"/>
                  <a:gd name="T45" fmla="*/ 89 h 275"/>
                  <a:gd name="T46" fmla="*/ 79 w 212"/>
                  <a:gd name="T47" fmla="*/ 47 h 275"/>
                  <a:gd name="T48" fmla="*/ 74 w 212"/>
                  <a:gd name="T49" fmla="*/ 81 h 275"/>
                  <a:gd name="T50" fmla="*/ 83 w 212"/>
                  <a:gd name="T51" fmla="*/ 75 h 275"/>
                  <a:gd name="T52" fmla="*/ 65 w 212"/>
                  <a:gd name="T53" fmla="*/ 90 h 275"/>
                  <a:gd name="T54" fmla="*/ 78 w 212"/>
                  <a:gd name="T55" fmla="*/ 101 h 275"/>
                  <a:gd name="T56" fmla="*/ 132 w 212"/>
                  <a:gd name="T57" fmla="*/ 79 h 275"/>
                  <a:gd name="T58" fmla="*/ 152 w 212"/>
                  <a:gd name="T59" fmla="*/ 99 h 275"/>
                  <a:gd name="T60" fmla="*/ 161 w 212"/>
                  <a:gd name="T61" fmla="*/ 104 h 275"/>
                  <a:gd name="T62" fmla="*/ 162 w 212"/>
                  <a:gd name="T63" fmla="*/ 136 h 275"/>
                  <a:gd name="T64" fmla="*/ 148 w 212"/>
                  <a:gd name="T65" fmla="*/ 106 h 275"/>
                  <a:gd name="T66" fmla="*/ 137 w 212"/>
                  <a:gd name="T67" fmla="*/ 109 h 275"/>
                  <a:gd name="T68" fmla="*/ 77 w 212"/>
                  <a:gd name="T69" fmla="*/ 110 h 275"/>
                  <a:gd name="T70" fmla="*/ 52 w 212"/>
                  <a:gd name="T71" fmla="*/ 132 h 275"/>
                  <a:gd name="T72" fmla="*/ 65 w 212"/>
                  <a:gd name="T73" fmla="*/ 90 h 275"/>
                  <a:gd name="T74" fmla="*/ 59 w 212"/>
                  <a:gd name="T75" fmla="*/ 142 h 275"/>
                  <a:gd name="T76" fmla="*/ 70 w 212"/>
                  <a:gd name="T77" fmla="*/ 114 h 275"/>
                  <a:gd name="T78" fmla="*/ 143 w 212"/>
                  <a:gd name="T79" fmla="*/ 114 h 275"/>
                  <a:gd name="T80" fmla="*/ 154 w 212"/>
                  <a:gd name="T81" fmla="*/ 137 h 275"/>
                  <a:gd name="T82" fmla="*/ 107 w 212"/>
                  <a:gd name="T83" fmla="*/ 195 h 275"/>
                  <a:gd name="T84" fmla="*/ 107 w 212"/>
                  <a:gd name="T85" fmla="*/ 226 h 275"/>
                  <a:gd name="T86" fmla="*/ 82 w 212"/>
                  <a:gd name="T87" fmla="*/ 198 h 275"/>
                  <a:gd name="T88" fmla="*/ 131 w 212"/>
                  <a:gd name="T89" fmla="*/ 198 h 275"/>
                  <a:gd name="T90" fmla="*/ 135 w 212"/>
                  <a:gd name="T91"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2" h="275">
                    <a:moveTo>
                      <a:pt x="149" y="211"/>
                    </a:moveTo>
                    <a:cubicBezTo>
                      <a:pt x="143" y="209"/>
                      <a:pt x="139" y="204"/>
                      <a:pt x="139" y="198"/>
                    </a:cubicBezTo>
                    <a:cubicBezTo>
                      <a:pt x="139" y="193"/>
                      <a:pt x="139" y="193"/>
                      <a:pt x="139" y="193"/>
                    </a:cubicBezTo>
                    <a:cubicBezTo>
                      <a:pt x="151" y="184"/>
                      <a:pt x="159" y="172"/>
                      <a:pt x="161" y="158"/>
                    </a:cubicBezTo>
                    <a:cubicBezTo>
                      <a:pt x="174" y="141"/>
                      <a:pt x="175" y="111"/>
                      <a:pt x="168" y="100"/>
                    </a:cubicBezTo>
                    <a:cubicBezTo>
                      <a:pt x="165" y="94"/>
                      <a:pt x="159" y="90"/>
                      <a:pt x="153" y="90"/>
                    </a:cubicBezTo>
                    <a:cubicBezTo>
                      <a:pt x="152" y="90"/>
                      <a:pt x="152" y="90"/>
                      <a:pt x="152" y="90"/>
                    </a:cubicBezTo>
                    <a:cubicBezTo>
                      <a:pt x="151" y="80"/>
                      <a:pt x="143" y="73"/>
                      <a:pt x="128" y="70"/>
                    </a:cubicBezTo>
                    <a:cubicBezTo>
                      <a:pt x="93" y="6"/>
                      <a:pt x="93" y="6"/>
                      <a:pt x="93" y="6"/>
                    </a:cubicBezTo>
                    <a:cubicBezTo>
                      <a:pt x="93" y="6"/>
                      <a:pt x="93" y="6"/>
                      <a:pt x="93" y="6"/>
                    </a:cubicBezTo>
                    <a:cubicBezTo>
                      <a:pt x="91" y="2"/>
                      <a:pt x="86" y="0"/>
                      <a:pt x="82" y="2"/>
                    </a:cubicBezTo>
                    <a:cubicBezTo>
                      <a:pt x="80" y="4"/>
                      <a:pt x="78" y="6"/>
                      <a:pt x="78" y="8"/>
                    </a:cubicBezTo>
                    <a:cubicBezTo>
                      <a:pt x="66" y="79"/>
                      <a:pt x="66" y="79"/>
                      <a:pt x="66" y="79"/>
                    </a:cubicBezTo>
                    <a:cubicBezTo>
                      <a:pt x="48" y="89"/>
                      <a:pt x="32" y="112"/>
                      <a:pt x="53" y="161"/>
                    </a:cubicBezTo>
                    <a:cubicBezTo>
                      <a:pt x="56" y="174"/>
                      <a:pt x="64" y="185"/>
                      <a:pt x="74" y="193"/>
                    </a:cubicBezTo>
                    <a:cubicBezTo>
                      <a:pt x="74" y="198"/>
                      <a:pt x="74" y="198"/>
                      <a:pt x="74" y="198"/>
                    </a:cubicBezTo>
                    <a:cubicBezTo>
                      <a:pt x="74" y="204"/>
                      <a:pt x="70" y="209"/>
                      <a:pt x="64" y="211"/>
                    </a:cubicBezTo>
                    <a:cubicBezTo>
                      <a:pt x="47" y="215"/>
                      <a:pt x="24" y="223"/>
                      <a:pt x="13" y="234"/>
                    </a:cubicBezTo>
                    <a:cubicBezTo>
                      <a:pt x="2" y="245"/>
                      <a:pt x="0" y="257"/>
                      <a:pt x="0" y="274"/>
                    </a:cubicBezTo>
                    <a:cubicBezTo>
                      <a:pt x="8" y="274"/>
                      <a:pt x="8" y="274"/>
                      <a:pt x="8" y="274"/>
                    </a:cubicBezTo>
                    <a:cubicBezTo>
                      <a:pt x="8" y="257"/>
                      <a:pt x="9" y="249"/>
                      <a:pt x="18" y="240"/>
                    </a:cubicBezTo>
                    <a:cubicBezTo>
                      <a:pt x="28" y="230"/>
                      <a:pt x="50" y="222"/>
                      <a:pt x="66" y="218"/>
                    </a:cubicBezTo>
                    <a:cubicBezTo>
                      <a:pt x="67" y="218"/>
                      <a:pt x="68" y="218"/>
                      <a:pt x="70" y="217"/>
                    </a:cubicBezTo>
                    <a:cubicBezTo>
                      <a:pt x="107" y="235"/>
                      <a:pt x="107" y="235"/>
                      <a:pt x="107" y="235"/>
                    </a:cubicBezTo>
                    <a:cubicBezTo>
                      <a:pt x="141" y="216"/>
                      <a:pt x="141" y="216"/>
                      <a:pt x="141" y="216"/>
                    </a:cubicBezTo>
                    <a:cubicBezTo>
                      <a:pt x="143" y="217"/>
                      <a:pt x="145" y="218"/>
                      <a:pt x="147" y="218"/>
                    </a:cubicBezTo>
                    <a:cubicBezTo>
                      <a:pt x="163" y="222"/>
                      <a:pt x="185" y="230"/>
                      <a:pt x="195" y="240"/>
                    </a:cubicBezTo>
                    <a:cubicBezTo>
                      <a:pt x="204" y="249"/>
                      <a:pt x="204" y="257"/>
                      <a:pt x="204" y="275"/>
                    </a:cubicBezTo>
                    <a:cubicBezTo>
                      <a:pt x="212" y="275"/>
                      <a:pt x="212" y="275"/>
                      <a:pt x="212" y="275"/>
                    </a:cubicBezTo>
                    <a:cubicBezTo>
                      <a:pt x="212" y="259"/>
                      <a:pt x="212" y="246"/>
                      <a:pt x="200" y="234"/>
                    </a:cubicBezTo>
                    <a:cubicBezTo>
                      <a:pt x="189" y="223"/>
                      <a:pt x="167" y="214"/>
                      <a:pt x="149" y="211"/>
                    </a:cubicBezTo>
                    <a:close/>
                    <a:moveTo>
                      <a:pt x="96" y="29"/>
                    </a:moveTo>
                    <a:cubicBezTo>
                      <a:pt x="106" y="48"/>
                      <a:pt x="106" y="48"/>
                      <a:pt x="106" y="48"/>
                    </a:cubicBezTo>
                    <a:cubicBezTo>
                      <a:pt x="99" y="46"/>
                      <a:pt x="94" y="38"/>
                      <a:pt x="96" y="31"/>
                    </a:cubicBezTo>
                    <a:cubicBezTo>
                      <a:pt x="96" y="30"/>
                      <a:pt x="96" y="30"/>
                      <a:pt x="96" y="29"/>
                    </a:cubicBezTo>
                    <a:close/>
                    <a:moveTo>
                      <a:pt x="86" y="10"/>
                    </a:moveTo>
                    <a:cubicBezTo>
                      <a:pt x="86" y="10"/>
                      <a:pt x="86" y="10"/>
                      <a:pt x="86" y="10"/>
                    </a:cubicBezTo>
                    <a:cubicBezTo>
                      <a:pt x="92" y="21"/>
                      <a:pt x="92" y="21"/>
                      <a:pt x="92" y="21"/>
                    </a:cubicBezTo>
                    <a:cubicBezTo>
                      <a:pt x="89" y="24"/>
                      <a:pt x="87" y="29"/>
                      <a:pt x="87" y="34"/>
                    </a:cubicBezTo>
                    <a:cubicBezTo>
                      <a:pt x="87" y="46"/>
                      <a:pt x="97" y="56"/>
                      <a:pt x="110" y="56"/>
                    </a:cubicBezTo>
                    <a:cubicBezTo>
                      <a:pt x="111" y="56"/>
                      <a:pt x="111" y="56"/>
                      <a:pt x="111" y="56"/>
                    </a:cubicBezTo>
                    <a:cubicBezTo>
                      <a:pt x="124" y="80"/>
                      <a:pt x="124" y="80"/>
                      <a:pt x="124" y="80"/>
                    </a:cubicBezTo>
                    <a:cubicBezTo>
                      <a:pt x="125" y="82"/>
                      <a:pt x="124" y="84"/>
                      <a:pt x="122" y="85"/>
                    </a:cubicBezTo>
                    <a:cubicBezTo>
                      <a:pt x="122" y="85"/>
                      <a:pt x="122" y="85"/>
                      <a:pt x="121" y="86"/>
                    </a:cubicBezTo>
                    <a:cubicBezTo>
                      <a:pt x="107" y="91"/>
                      <a:pt x="92" y="93"/>
                      <a:pt x="76" y="93"/>
                    </a:cubicBezTo>
                    <a:cubicBezTo>
                      <a:pt x="74" y="93"/>
                      <a:pt x="73" y="91"/>
                      <a:pt x="72" y="89"/>
                    </a:cubicBezTo>
                    <a:cubicBezTo>
                      <a:pt x="85" y="89"/>
                      <a:pt x="94" y="78"/>
                      <a:pt x="93" y="66"/>
                    </a:cubicBezTo>
                    <a:cubicBezTo>
                      <a:pt x="92" y="57"/>
                      <a:pt x="87" y="50"/>
                      <a:pt x="79" y="47"/>
                    </a:cubicBezTo>
                    <a:lnTo>
                      <a:pt x="86" y="10"/>
                    </a:lnTo>
                    <a:close/>
                    <a:moveTo>
                      <a:pt x="74" y="81"/>
                    </a:moveTo>
                    <a:cubicBezTo>
                      <a:pt x="78" y="55"/>
                      <a:pt x="78" y="55"/>
                      <a:pt x="78" y="55"/>
                    </a:cubicBezTo>
                    <a:cubicBezTo>
                      <a:pt x="85" y="59"/>
                      <a:pt x="87" y="68"/>
                      <a:pt x="83" y="75"/>
                    </a:cubicBezTo>
                    <a:cubicBezTo>
                      <a:pt x="81" y="78"/>
                      <a:pt x="78" y="81"/>
                      <a:pt x="74" y="81"/>
                    </a:cubicBezTo>
                    <a:close/>
                    <a:moveTo>
                      <a:pt x="65" y="90"/>
                    </a:moveTo>
                    <a:cubicBezTo>
                      <a:pt x="65" y="96"/>
                      <a:pt x="70" y="101"/>
                      <a:pt x="77" y="101"/>
                    </a:cubicBezTo>
                    <a:cubicBezTo>
                      <a:pt x="78" y="101"/>
                      <a:pt x="78" y="101"/>
                      <a:pt x="78" y="101"/>
                    </a:cubicBezTo>
                    <a:cubicBezTo>
                      <a:pt x="94" y="101"/>
                      <a:pt x="109" y="98"/>
                      <a:pt x="124" y="93"/>
                    </a:cubicBezTo>
                    <a:cubicBezTo>
                      <a:pt x="130" y="91"/>
                      <a:pt x="133" y="85"/>
                      <a:pt x="132" y="79"/>
                    </a:cubicBezTo>
                    <a:cubicBezTo>
                      <a:pt x="144" y="83"/>
                      <a:pt x="144" y="89"/>
                      <a:pt x="144" y="91"/>
                    </a:cubicBezTo>
                    <a:cubicBezTo>
                      <a:pt x="144" y="96"/>
                      <a:pt x="148" y="99"/>
                      <a:pt x="152" y="99"/>
                    </a:cubicBezTo>
                    <a:cubicBezTo>
                      <a:pt x="152" y="99"/>
                      <a:pt x="152" y="99"/>
                      <a:pt x="152" y="98"/>
                    </a:cubicBezTo>
                    <a:cubicBezTo>
                      <a:pt x="156" y="98"/>
                      <a:pt x="160" y="101"/>
                      <a:pt x="161" y="104"/>
                    </a:cubicBezTo>
                    <a:cubicBezTo>
                      <a:pt x="165" y="110"/>
                      <a:pt x="165" y="125"/>
                      <a:pt x="162" y="137"/>
                    </a:cubicBezTo>
                    <a:cubicBezTo>
                      <a:pt x="162" y="136"/>
                      <a:pt x="162" y="136"/>
                      <a:pt x="162" y="136"/>
                    </a:cubicBezTo>
                    <a:cubicBezTo>
                      <a:pt x="162" y="136"/>
                      <a:pt x="162" y="136"/>
                      <a:pt x="162" y="136"/>
                    </a:cubicBezTo>
                    <a:cubicBezTo>
                      <a:pt x="161" y="125"/>
                      <a:pt x="156" y="110"/>
                      <a:pt x="148" y="106"/>
                    </a:cubicBezTo>
                    <a:cubicBezTo>
                      <a:pt x="144" y="105"/>
                      <a:pt x="140" y="106"/>
                      <a:pt x="137" y="109"/>
                    </a:cubicBezTo>
                    <a:cubicBezTo>
                      <a:pt x="137" y="109"/>
                      <a:pt x="137" y="109"/>
                      <a:pt x="137" y="109"/>
                    </a:cubicBezTo>
                    <a:cubicBezTo>
                      <a:pt x="131" y="119"/>
                      <a:pt x="119" y="124"/>
                      <a:pt x="105" y="124"/>
                    </a:cubicBezTo>
                    <a:cubicBezTo>
                      <a:pt x="93" y="124"/>
                      <a:pt x="82" y="119"/>
                      <a:pt x="77" y="110"/>
                    </a:cubicBezTo>
                    <a:cubicBezTo>
                      <a:pt x="76" y="107"/>
                      <a:pt x="72" y="105"/>
                      <a:pt x="69" y="106"/>
                    </a:cubicBezTo>
                    <a:cubicBezTo>
                      <a:pt x="66" y="107"/>
                      <a:pt x="55" y="109"/>
                      <a:pt x="52" y="132"/>
                    </a:cubicBezTo>
                    <a:cubicBezTo>
                      <a:pt x="48" y="113"/>
                      <a:pt x="53" y="99"/>
                      <a:pt x="64" y="90"/>
                    </a:cubicBezTo>
                    <a:lnTo>
                      <a:pt x="65" y="90"/>
                    </a:lnTo>
                    <a:close/>
                    <a:moveTo>
                      <a:pt x="59" y="148"/>
                    </a:moveTo>
                    <a:cubicBezTo>
                      <a:pt x="59" y="142"/>
                      <a:pt x="59" y="142"/>
                      <a:pt x="59" y="142"/>
                    </a:cubicBezTo>
                    <a:cubicBezTo>
                      <a:pt x="59" y="123"/>
                      <a:pt x="65" y="117"/>
                      <a:pt x="67" y="115"/>
                    </a:cubicBezTo>
                    <a:cubicBezTo>
                      <a:pt x="68" y="114"/>
                      <a:pt x="69" y="114"/>
                      <a:pt x="70" y="114"/>
                    </a:cubicBezTo>
                    <a:cubicBezTo>
                      <a:pt x="77" y="125"/>
                      <a:pt x="90" y="132"/>
                      <a:pt x="105" y="132"/>
                    </a:cubicBezTo>
                    <a:cubicBezTo>
                      <a:pt x="122" y="132"/>
                      <a:pt x="136" y="125"/>
                      <a:pt x="143" y="114"/>
                    </a:cubicBezTo>
                    <a:cubicBezTo>
                      <a:pt x="144" y="113"/>
                      <a:pt x="144" y="113"/>
                      <a:pt x="145" y="114"/>
                    </a:cubicBezTo>
                    <a:cubicBezTo>
                      <a:pt x="149" y="115"/>
                      <a:pt x="153" y="128"/>
                      <a:pt x="154" y="137"/>
                    </a:cubicBezTo>
                    <a:cubicBezTo>
                      <a:pt x="154" y="148"/>
                      <a:pt x="154" y="148"/>
                      <a:pt x="154" y="148"/>
                    </a:cubicBezTo>
                    <a:cubicBezTo>
                      <a:pt x="154" y="174"/>
                      <a:pt x="133" y="195"/>
                      <a:pt x="107" y="195"/>
                    </a:cubicBezTo>
                    <a:cubicBezTo>
                      <a:pt x="80" y="195"/>
                      <a:pt x="59" y="174"/>
                      <a:pt x="59" y="148"/>
                    </a:cubicBezTo>
                    <a:close/>
                    <a:moveTo>
                      <a:pt x="107" y="226"/>
                    </a:moveTo>
                    <a:cubicBezTo>
                      <a:pt x="77" y="212"/>
                      <a:pt x="77" y="212"/>
                      <a:pt x="77" y="212"/>
                    </a:cubicBezTo>
                    <a:cubicBezTo>
                      <a:pt x="80" y="208"/>
                      <a:pt x="82" y="203"/>
                      <a:pt x="82" y="198"/>
                    </a:cubicBezTo>
                    <a:cubicBezTo>
                      <a:pt x="82" y="198"/>
                      <a:pt x="82" y="198"/>
                      <a:pt x="82" y="198"/>
                    </a:cubicBezTo>
                    <a:cubicBezTo>
                      <a:pt x="98" y="206"/>
                      <a:pt x="116" y="206"/>
                      <a:pt x="131" y="198"/>
                    </a:cubicBezTo>
                    <a:cubicBezTo>
                      <a:pt x="131" y="198"/>
                      <a:pt x="131" y="198"/>
                      <a:pt x="131" y="198"/>
                    </a:cubicBezTo>
                    <a:cubicBezTo>
                      <a:pt x="131" y="202"/>
                      <a:pt x="132" y="207"/>
                      <a:pt x="135" y="211"/>
                    </a:cubicBezTo>
                    <a:lnTo>
                      <a:pt x="107"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60">
                <a:extLst>
                  <a:ext uri="{FF2B5EF4-FFF2-40B4-BE49-F238E27FC236}">
                    <a16:creationId xmlns:a16="http://schemas.microsoft.com/office/drawing/2014/main" id="{FEFA05CC-B5BA-4720-A007-6F2C7C1259EB}"/>
                  </a:ext>
                </a:extLst>
              </p:cNvPr>
              <p:cNvSpPr>
                <a:spLocks noEditPoints="1"/>
              </p:cNvSpPr>
              <p:nvPr/>
            </p:nvSpPr>
            <p:spPr bwMode="auto">
              <a:xfrm>
                <a:off x="442" y="85"/>
                <a:ext cx="365" cy="546"/>
              </a:xfrm>
              <a:custGeom>
                <a:avLst/>
                <a:gdLst>
                  <a:gd name="T0" fmla="*/ 173 w 181"/>
                  <a:gd name="T1" fmla="*/ 233 h 271"/>
                  <a:gd name="T2" fmla="*/ 116 w 181"/>
                  <a:gd name="T3" fmla="*/ 190 h 271"/>
                  <a:gd name="T4" fmla="*/ 137 w 181"/>
                  <a:gd name="T5" fmla="*/ 200 h 271"/>
                  <a:gd name="T6" fmla="*/ 165 w 181"/>
                  <a:gd name="T7" fmla="*/ 190 h 271"/>
                  <a:gd name="T8" fmla="*/ 159 w 181"/>
                  <a:gd name="T9" fmla="*/ 151 h 271"/>
                  <a:gd name="T10" fmla="*/ 120 w 181"/>
                  <a:gd name="T11" fmla="*/ 76 h 271"/>
                  <a:gd name="T12" fmla="*/ 88 w 181"/>
                  <a:gd name="T13" fmla="*/ 6 h 271"/>
                  <a:gd name="T14" fmla="*/ 73 w 181"/>
                  <a:gd name="T15" fmla="*/ 7 h 271"/>
                  <a:gd name="T16" fmla="*/ 25 w 181"/>
                  <a:gd name="T17" fmla="*/ 118 h 271"/>
                  <a:gd name="T18" fmla="*/ 17 w 181"/>
                  <a:gd name="T19" fmla="*/ 174 h 271"/>
                  <a:gd name="T20" fmla="*/ 40 w 181"/>
                  <a:gd name="T21" fmla="*/ 201 h 271"/>
                  <a:gd name="T22" fmla="*/ 63 w 181"/>
                  <a:gd name="T23" fmla="*/ 188 h 271"/>
                  <a:gd name="T24" fmla="*/ 53 w 181"/>
                  <a:gd name="T25" fmla="*/ 209 h 271"/>
                  <a:gd name="T26" fmla="*/ 0 w 181"/>
                  <a:gd name="T27" fmla="*/ 260 h 271"/>
                  <a:gd name="T28" fmla="*/ 8 w 181"/>
                  <a:gd name="T29" fmla="*/ 271 h 271"/>
                  <a:gd name="T30" fmla="*/ 14 w 181"/>
                  <a:gd name="T31" fmla="*/ 239 h 271"/>
                  <a:gd name="T32" fmla="*/ 57 w 181"/>
                  <a:gd name="T33" fmla="*/ 216 h 271"/>
                  <a:gd name="T34" fmla="*/ 123 w 181"/>
                  <a:gd name="T35" fmla="*/ 216 h 271"/>
                  <a:gd name="T36" fmla="*/ 166 w 181"/>
                  <a:gd name="T37" fmla="*/ 239 h 271"/>
                  <a:gd name="T38" fmla="*/ 172 w 181"/>
                  <a:gd name="T39" fmla="*/ 271 h 271"/>
                  <a:gd name="T40" fmla="*/ 180 w 181"/>
                  <a:gd name="T41" fmla="*/ 260 h 271"/>
                  <a:gd name="T42" fmla="*/ 58 w 181"/>
                  <a:gd name="T43" fmla="*/ 140 h 271"/>
                  <a:gd name="T44" fmla="*/ 74 w 181"/>
                  <a:gd name="T45" fmla="*/ 139 h 271"/>
                  <a:gd name="T46" fmla="*/ 123 w 181"/>
                  <a:gd name="T47" fmla="*/ 137 h 271"/>
                  <a:gd name="T48" fmla="*/ 90 w 181"/>
                  <a:gd name="T49" fmla="*/ 196 h 271"/>
                  <a:gd name="T50" fmla="*/ 62 w 181"/>
                  <a:gd name="T51" fmla="*/ 87 h 271"/>
                  <a:gd name="T52" fmla="*/ 81 w 181"/>
                  <a:gd name="T53" fmla="*/ 63 h 271"/>
                  <a:gd name="T54" fmla="*/ 76 w 181"/>
                  <a:gd name="T55" fmla="*/ 32 h 271"/>
                  <a:gd name="T56" fmla="*/ 103 w 181"/>
                  <a:gd name="T57" fmla="*/ 56 h 271"/>
                  <a:gd name="T58" fmla="*/ 106 w 181"/>
                  <a:gd name="T59" fmla="*/ 88 h 271"/>
                  <a:gd name="T60" fmla="*/ 62 w 181"/>
                  <a:gd name="T61" fmla="*/ 87 h 271"/>
                  <a:gd name="T62" fmla="*/ 62 w 181"/>
                  <a:gd name="T63" fmla="*/ 87 h 271"/>
                  <a:gd name="T64" fmla="*/ 67 w 181"/>
                  <a:gd name="T65" fmla="*/ 69 h 271"/>
                  <a:gd name="T66" fmla="*/ 74 w 181"/>
                  <a:gd name="T67" fmla="*/ 62 h 271"/>
                  <a:gd name="T68" fmla="*/ 113 w 181"/>
                  <a:gd name="T69" fmla="*/ 83 h 271"/>
                  <a:gd name="T70" fmla="*/ 106 w 181"/>
                  <a:gd name="T71" fmla="*/ 64 h 271"/>
                  <a:gd name="T72" fmla="*/ 114 w 181"/>
                  <a:gd name="T73" fmla="*/ 83 h 271"/>
                  <a:gd name="T74" fmla="*/ 81 w 181"/>
                  <a:gd name="T75" fmla="*/ 9 h 271"/>
                  <a:gd name="T76" fmla="*/ 77 w 181"/>
                  <a:gd name="T77" fmla="*/ 24 h 271"/>
                  <a:gd name="T78" fmla="*/ 43 w 181"/>
                  <a:gd name="T79" fmla="*/ 192 h 271"/>
                  <a:gd name="T80" fmla="*/ 23 w 181"/>
                  <a:gd name="T81" fmla="*/ 179 h 271"/>
                  <a:gd name="T82" fmla="*/ 32 w 181"/>
                  <a:gd name="T83" fmla="*/ 121 h 271"/>
                  <a:gd name="T84" fmla="*/ 65 w 181"/>
                  <a:gd name="T85" fmla="*/ 99 h 271"/>
                  <a:gd name="T86" fmla="*/ 113 w 181"/>
                  <a:gd name="T87" fmla="*/ 95 h 271"/>
                  <a:gd name="T88" fmla="*/ 122 w 181"/>
                  <a:gd name="T89" fmla="*/ 86 h 271"/>
                  <a:gd name="T90" fmla="*/ 151 w 181"/>
                  <a:gd name="T91" fmla="*/ 149 h 271"/>
                  <a:gd name="T92" fmla="*/ 159 w 181"/>
                  <a:gd name="T93" fmla="*/ 184 h 271"/>
                  <a:gd name="T94" fmla="*/ 124 w 181"/>
                  <a:gd name="T95" fmla="*/ 180 h 271"/>
                  <a:gd name="T96" fmla="*/ 131 w 181"/>
                  <a:gd name="T97" fmla="*/ 137 h 271"/>
                  <a:gd name="T98" fmla="*/ 138 w 181"/>
                  <a:gd name="T99" fmla="*/ 128 h 271"/>
                  <a:gd name="T100" fmla="*/ 117 w 181"/>
                  <a:gd name="T101" fmla="*/ 101 h 271"/>
                  <a:gd name="T102" fmla="*/ 72 w 181"/>
                  <a:gd name="T103" fmla="*/ 132 h 271"/>
                  <a:gd name="T104" fmla="*/ 39 w 181"/>
                  <a:gd name="T105" fmla="*/ 131 h 271"/>
                  <a:gd name="T106" fmla="*/ 50 w 181"/>
                  <a:gd name="T107" fmla="*/ 154 h 271"/>
                  <a:gd name="T108" fmla="*/ 43 w 181"/>
                  <a:gd name="T109" fmla="*/ 192 h 271"/>
                  <a:gd name="T110" fmla="*/ 64 w 181"/>
                  <a:gd name="T111" fmla="*/ 211 h 271"/>
                  <a:gd name="T112" fmla="*/ 90 w 181"/>
                  <a:gd name="T113" fmla="*/ 204 h 271"/>
                  <a:gd name="T114" fmla="*/ 117 w 181"/>
                  <a:gd name="T115" fmla="*/ 2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1" h="271">
                    <a:moveTo>
                      <a:pt x="180" y="260"/>
                    </a:moveTo>
                    <a:cubicBezTo>
                      <a:pt x="180" y="249"/>
                      <a:pt x="181" y="243"/>
                      <a:pt x="173" y="233"/>
                    </a:cubicBezTo>
                    <a:cubicBezTo>
                      <a:pt x="163" y="222"/>
                      <a:pt x="143" y="213"/>
                      <a:pt x="128" y="209"/>
                    </a:cubicBezTo>
                    <a:cubicBezTo>
                      <a:pt x="124" y="208"/>
                      <a:pt x="117" y="197"/>
                      <a:pt x="116" y="190"/>
                    </a:cubicBezTo>
                    <a:cubicBezTo>
                      <a:pt x="117" y="189"/>
                      <a:pt x="117" y="188"/>
                      <a:pt x="118" y="187"/>
                    </a:cubicBezTo>
                    <a:cubicBezTo>
                      <a:pt x="122" y="194"/>
                      <a:pt x="129" y="199"/>
                      <a:pt x="137" y="200"/>
                    </a:cubicBezTo>
                    <a:cubicBezTo>
                      <a:pt x="139" y="201"/>
                      <a:pt x="141" y="201"/>
                      <a:pt x="142" y="201"/>
                    </a:cubicBezTo>
                    <a:cubicBezTo>
                      <a:pt x="151" y="200"/>
                      <a:pt x="159" y="197"/>
                      <a:pt x="165" y="190"/>
                    </a:cubicBezTo>
                    <a:cubicBezTo>
                      <a:pt x="169" y="185"/>
                      <a:pt x="169" y="178"/>
                      <a:pt x="165" y="174"/>
                    </a:cubicBezTo>
                    <a:cubicBezTo>
                      <a:pt x="157" y="165"/>
                      <a:pt x="158" y="159"/>
                      <a:pt x="159" y="151"/>
                    </a:cubicBezTo>
                    <a:cubicBezTo>
                      <a:pt x="161" y="140"/>
                      <a:pt x="161" y="129"/>
                      <a:pt x="157" y="118"/>
                    </a:cubicBezTo>
                    <a:cubicBezTo>
                      <a:pt x="151" y="100"/>
                      <a:pt x="138" y="84"/>
                      <a:pt x="120" y="76"/>
                    </a:cubicBezTo>
                    <a:cubicBezTo>
                      <a:pt x="88" y="6"/>
                      <a:pt x="88" y="6"/>
                      <a:pt x="88" y="6"/>
                    </a:cubicBezTo>
                    <a:cubicBezTo>
                      <a:pt x="88" y="6"/>
                      <a:pt x="88" y="6"/>
                      <a:pt x="88" y="6"/>
                    </a:cubicBezTo>
                    <a:cubicBezTo>
                      <a:pt x="86" y="1"/>
                      <a:pt x="82" y="0"/>
                      <a:pt x="78" y="2"/>
                    </a:cubicBezTo>
                    <a:cubicBezTo>
                      <a:pt x="75" y="3"/>
                      <a:pt x="74" y="5"/>
                      <a:pt x="73" y="7"/>
                    </a:cubicBezTo>
                    <a:cubicBezTo>
                      <a:pt x="56" y="79"/>
                      <a:pt x="56" y="79"/>
                      <a:pt x="56" y="79"/>
                    </a:cubicBezTo>
                    <a:cubicBezTo>
                      <a:pt x="41" y="88"/>
                      <a:pt x="30" y="102"/>
                      <a:pt x="25" y="118"/>
                    </a:cubicBezTo>
                    <a:cubicBezTo>
                      <a:pt x="21" y="129"/>
                      <a:pt x="20" y="140"/>
                      <a:pt x="23" y="151"/>
                    </a:cubicBezTo>
                    <a:cubicBezTo>
                      <a:pt x="24" y="159"/>
                      <a:pt x="25" y="165"/>
                      <a:pt x="17" y="174"/>
                    </a:cubicBezTo>
                    <a:cubicBezTo>
                      <a:pt x="13" y="178"/>
                      <a:pt x="13" y="185"/>
                      <a:pt x="17" y="190"/>
                    </a:cubicBezTo>
                    <a:cubicBezTo>
                      <a:pt x="22" y="197"/>
                      <a:pt x="31" y="201"/>
                      <a:pt x="40" y="201"/>
                    </a:cubicBezTo>
                    <a:cubicBezTo>
                      <a:pt x="41" y="201"/>
                      <a:pt x="43" y="201"/>
                      <a:pt x="45" y="200"/>
                    </a:cubicBezTo>
                    <a:cubicBezTo>
                      <a:pt x="52" y="199"/>
                      <a:pt x="59" y="194"/>
                      <a:pt x="63" y="188"/>
                    </a:cubicBezTo>
                    <a:cubicBezTo>
                      <a:pt x="64" y="188"/>
                      <a:pt x="64" y="189"/>
                      <a:pt x="65" y="190"/>
                    </a:cubicBezTo>
                    <a:cubicBezTo>
                      <a:pt x="64" y="197"/>
                      <a:pt x="57" y="208"/>
                      <a:pt x="53" y="209"/>
                    </a:cubicBezTo>
                    <a:cubicBezTo>
                      <a:pt x="38" y="213"/>
                      <a:pt x="18" y="222"/>
                      <a:pt x="8" y="233"/>
                    </a:cubicBezTo>
                    <a:cubicBezTo>
                      <a:pt x="0" y="243"/>
                      <a:pt x="0" y="249"/>
                      <a:pt x="0" y="260"/>
                    </a:cubicBezTo>
                    <a:cubicBezTo>
                      <a:pt x="0" y="263"/>
                      <a:pt x="0" y="267"/>
                      <a:pt x="0" y="271"/>
                    </a:cubicBezTo>
                    <a:cubicBezTo>
                      <a:pt x="8" y="271"/>
                      <a:pt x="8" y="271"/>
                      <a:pt x="8" y="271"/>
                    </a:cubicBezTo>
                    <a:cubicBezTo>
                      <a:pt x="8" y="267"/>
                      <a:pt x="8" y="263"/>
                      <a:pt x="8" y="260"/>
                    </a:cubicBezTo>
                    <a:cubicBezTo>
                      <a:pt x="8" y="250"/>
                      <a:pt x="8" y="246"/>
                      <a:pt x="14" y="239"/>
                    </a:cubicBezTo>
                    <a:cubicBezTo>
                      <a:pt x="23" y="228"/>
                      <a:pt x="42" y="220"/>
                      <a:pt x="55" y="217"/>
                    </a:cubicBezTo>
                    <a:cubicBezTo>
                      <a:pt x="56" y="217"/>
                      <a:pt x="56" y="216"/>
                      <a:pt x="57" y="216"/>
                    </a:cubicBezTo>
                    <a:cubicBezTo>
                      <a:pt x="91" y="234"/>
                      <a:pt x="91" y="234"/>
                      <a:pt x="91" y="234"/>
                    </a:cubicBezTo>
                    <a:cubicBezTo>
                      <a:pt x="123" y="216"/>
                      <a:pt x="123" y="216"/>
                      <a:pt x="123" y="216"/>
                    </a:cubicBezTo>
                    <a:cubicBezTo>
                      <a:pt x="124" y="216"/>
                      <a:pt x="124" y="217"/>
                      <a:pt x="125" y="217"/>
                    </a:cubicBezTo>
                    <a:cubicBezTo>
                      <a:pt x="139" y="220"/>
                      <a:pt x="158" y="228"/>
                      <a:pt x="166" y="239"/>
                    </a:cubicBezTo>
                    <a:cubicBezTo>
                      <a:pt x="172" y="246"/>
                      <a:pt x="172" y="250"/>
                      <a:pt x="172" y="260"/>
                    </a:cubicBezTo>
                    <a:cubicBezTo>
                      <a:pt x="172" y="263"/>
                      <a:pt x="172" y="267"/>
                      <a:pt x="172" y="271"/>
                    </a:cubicBezTo>
                    <a:cubicBezTo>
                      <a:pt x="180" y="271"/>
                      <a:pt x="180" y="271"/>
                      <a:pt x="180" y="271"/>
                    </a:cubicBezTo>
                    <a:cubicBezTo>
                      <a:pt x="180" y="267"/>
                      <a:pt x="180" y="263"/>
                      <a:pt x="180" y="260"/>
                    </a:cubicBezTo>
                    <a:close/>
                    <a:moveTo>
                      <a:pt x="58" y="154"/>
                    </a:moveTo>
                    <a:cubicBezTo>
                      <a:pt x="58" y="140"/>
                      <a:pt x="58" y="140"/>
                      <a:pt x="58" y="140"/>
                    </a:cubicBezTo>
                    <a:cubicBezTo>
                      <a:pt x="60" y="141"/>
                      <a:pt x="62" y="141"/>
                      <a:pt x="64" y="141"/>
                    </a:cubicBezTo>
                    <a:cubicBezTo>
                      <a:pt x="67" y="141"/>
                      <a:pt x="71" y="140"/>
                      <a:pt x="74" y="139"/>
                    </a:cubicBezTo>
                    <a:cubicBezTo>
                      <a:pt x="83" y="137"/>
                      <a:pt x="92" y="132"/>
                      <a:pt x="99" y="126"/>
                    </a:cubicBezTo>
                    <a:cubicBezTo>
                      <a:pt x="106" y="132"/>
                      <a:pt x="114" y="136"/>
                      <a:pt x="123" y="137"/>
                    </a:cubicBezTo>
                    <a:cubicBezTo>
                      <a:pt x="123" y="154"/>
                      <a:pt x="123" y="154"/>
                      <a:pt x="123" y="154"/>
                    </a:cubicBezTo>
                    <a:cubicBezTo>
                      <a:pt x="123" y="178"/>
                      <a:pt x="100" y="196"/>
                      <a:pt x="90" y="196"/>
                    </a:cubicBezTo>
                    <a:cubicBezTo>
                      <a:pt x="81" y="196"/>
                      <a:pt x="58" y="178"/>
                      <a:pt x="58" y="154"/>
                    </a:cubicBezTo>
                    <a:close/>
                    <a:moveTo>
                      <a:pt x="62" y="87"/>
                    </a:moveTo>
                    <a:cubicBezTo>
                      <a:pt x="65" y="77"/>
                      <a:pt x="65" y="77"/>
                      <a:pt x="65" y="77"/>
                    </a:cubicBezTo>
                    <a:cubicBezTo>
                      <a:pt x="73" y="78"/>
                      <a:pt x="81" y="72"/>
                      <a:pt x="81" y="63"/>
                    </a:cubicBezTo>
                    <a:cubicBezTo>
                      <a:pt x="82" y="57"/>
                      <a:pt x="78" y="50"/>
                      <a:pt x="72" y="48"/>
                    </a:cubicBezTo>
                    <a:cubicBezTo>
                      <a:pt x="76" y="32"/>
                      <a:pt x="76" y="32"/>
                      <a:pt x="76" y="32"/>
                    </a:cubicBezTo>
                    <a:cubicBezTo>
                      <a:pt x="81" y="33"/>
                      <a:pt x="86" y="32"/>
                      <a:pt x="91" y="29"/>
                    </a:cubicBezTo>
                    <a:cubicBezTo>
                      <a:pt x="103" y="56"/>
                      <a:pt x="103" y="56"/>
                      <a:pt x="103" y="56"/>
                    </a:cubicBezTo>
                    <a:cubicBezTo>
                      <a:pt x="94" y="63"/>
                      <a:pt x="93" y="76"/>
                      <a:pt x="100" y="84"/>
                    </a:cubicBezTo>
                    <a:cubicBezTo>
                      <a:pt x="102" y="86"/>
                      <a:pt x="104" y="87"/>
                      <a:pt x="106" y="88"/>
                    </a:cubicBezTo>
                    <a:cubicBezTo>
                      <a:pt x="93" y="91"/>
                      <a:pt x="79" y="92"/>
                      <a:pt x="66" y="91"/>
                    </a:cubicBezTo>
                    <a:cubicBezTo>
                      <a:pt x="64" y="91"/>
                      <a:pt x="62" y="89"/>
                      <a:pt x="62" y="87"/>
                    </a:cubicBezTo>
                    <a:cubicBezTo>
                      <a:pt x="62" y="87"/>
                      <a:pt x="62" y="87"/>
                      <a:pt x="63" y="87"/>
                    </a:cubicBezTo>
                    <a:lnTo>
                      <a:pt x="62" y="87"/>
                    </a:lnTo>
                    <a:close/>
                    <a:moveTo>
                      <a:pt x="74" y="62"/>
                    </a:moveTo>
                    <a:cubicBezTo>
                      <a:pt x="74" y="65"/>
                      <a:pt x="71" y="69"/>
                      <a:pt x="67" y="69"/>
                    </a:cubicBezTo>
                    <a:cubicBezTo>
                      <a:pt x="70" y="55"/>
                      <a:pt x="70" y="55"/>
                      <a:pt x="70" y="55"/>
                    </a:cubicBezTo>
                    <a:cubicBezTo>
                      <a:pt x="72" y="57"/>
                      <a:pt x="74" y="59"/>
                      <a:pt x="74" y="62"/>
                    </a:cubicBezTo>
                    <a:close/>
                    <a:moveTo>
                      <a:pt x="114" y="83"/>
                    </a:moveTo>
                    <a:cubicBezTo>
                      <a:pt x="113" y="83"/>
                      <a:pt x="113" y="83"/>
                      <a:pt x="113" y="83"/>
                    </a:cubicBezTo>
                    <a:cubicBezTo>
                      <a:pt x="107" y="82"/>
                      <a:pt x="102" y="75"/>
                      <a:pt x="104" y="69"/>
                    </a:cubicBezTo>
                    <a:cubicBezTo>
                      <a:pt x="104" y="67"/>
                      <a:pt x="105" y="65"/>
                      <a:pt x="106" y="64"/>
                    </a:cubicBezTo>
                    <a:cubicBezTo>
                      <a:pt x="114" y="81"/>
                      <a:pt x="114" y="81"/>
                      <a:pt x="114" y="81"/>
                    </a:cubicBezTo>
                    <a:cubicBezTo>
                      <a:pt x="114" y="82"/>
                      <a:pt x="114" y="83"/>
                      <a:pt x="114" y="83"/>
                    </a:cubicBezTo>
                    <a:close/>
                    <a:moveTo>
                      <a:pt x="81" y="9"/>
                    </a:moveTo>
                    <a:cubicBezTo>
                      <a:pt x="81" y="9"/>
                      <a:pt x="81" y="9"/>
                      <a:pt x="81" y="9"/>
                    </a:cubicBezTo>
                    <a:cubicBezTo>
                      <a:pt x="87" y="22"/>
                      <a:pt x="87" y="22"/>
                      <a:pt x="87" y="22"/>
                    </a:cubicBezTo>
                    <a:cubicBezTo>
                      <a:pt x="84" y="24"/>
                      <a:pt x="81" y="25"/>
                      <a:pt x="77" y="24"/>
                    </a:cubicBezTo>
                    <a:lnTo>
                      <a:pt x="81" y="9"/>
                    </a:lnTo>
                    <a:close/>
                    <a:moveTo>
                      <a:pt x="43" y="192"/>
                    </a:moveTo>
                    <a:cubicBezTo>
                      <a:pt x="36" y="194"/>
                      <a:pt x="28" y="190"/>
                      <a:pt x="23" y="184"/>
                    </a:cubicBezTo>
                    <a:cubicBezTo>
                      <a:pt x="22" y="183"/>
                      <a:pt x="22" y="181"/>
                      <a:pt x="23" y="179"/>
                    </a:cubicBezTo>
                    <a:cubicBezTo>
                      <a:pt x="34" y="167"/>
                      <a:pt x="32" y="158"/>
                      <a:pt x="31" y="149"/>
                    </a:cubicBezTo>
                    <a:cubicBezTo>
                      <a:pt x="29" y="140"/>
                      <a:pt x="29" y="130"/>
                      <a:pt x="32" y="121"/>
                    </a:cubicBezTo>
                    <a:cubicBezTo>
                      <a:pt x="36" y="108"/>
                      <a:pt x="44" y="97"/>
                      <a:pt x="55" y="89"/>
                    </a:cubicBezTo>
                    <a:cubicBezTo>
                      <a:pt x="55" y="95"/>
                      <a:pt x="60" y="99"/>
                      <a:pt x="65" y="99"/>
                    </a:cubicBezTo>
                    <a:cubicBezTo>
                      <a:pt x="69" y="100"/>
                      <a:pt x="72" y="100"/>
                      <a:pt x="75" y="100"/>
                    </a:cubicBezTo>
                    <a:cubicBezTo>
                      <a:pt x="88" y="100"/>
                      <a:pt x="101" y="98"/>
                      <a:pt x="113" y="95"/>
                    </a:cubicBezTo>
                    <a:cubicBezTo>
                      <a:pt x="117" y="94"/>
                      <a:pt x="120" y="91"/>
                      <a:pt x="121" y="88"/>
                    </a:cubicBezTo>
                    <a:cubicBezTo>
                      <a:pt x="122" y="87"/>
                      <a:pt x="122" y="86"/>
                      <a:pt x="122" y="86"/>
                    </a:cubicBezTo>
                    <a:cubicBezTo>
                      <a:pt x="135" y="94"/>
                      <a:pt x="145" y="106"/>
                      <a:pt x="150" y="121"/>
                    </a:cubicBezTo>
                    <a:cubicBezTo>
                      <a:pt x="153" y="130"/>
                      <a:pt x="153" y="140"/>
                      <a:pt x="151" y="149"/>
                    </a:cubicBezTo>
                    <a:cubicBezTo>
                      <a:pt x="150" y="158"/>
                      <a:pt x="149" y="167"/>
                      <a:pt x="159" y="179"/>
                    </a:cubicBezTo>
                    <a:cubicBezTo>
                      <a:pt x="161" y="181"/>
                      <a:pt x="161" y="183"/>
                      <a:pt x="159" y="184"/>
                    </a:cubicBezTo>
                    <a:cubicBezTo>
                      <a:pt x="154" y="190"/>
                      <a:pt x="147" y="194"/>
                      <a:pt x="139" y="192"/>
                    </a:cubicBezTo>
                    <a:cubicBezTo>
                      <a:pt x="132" y="191"/>
                      <a:pt x="126" y="186"/>
                      <a:pt x="124" y="180"/>
                    </a:cubicBezTo>
                    <a:cubicBezTo>
                      <a:pt x="129" y="172"/>
                      <a:pt x="131" y="163"/>
                      <a:pt x="131" y="154"/>
                    </a:cubicBezTo>
                    <a:cubicBezTo>
                      <a:pt x="131" y="137"/>
                      <a:pt x="131" y="137"/>
                      <a:pt x="131" y="137"/>
                    </a:cubicBezTo>
                    <a:cubicBezTo>
                      <a:pt x="134" y="137"/>
                      <a:pt x="137" y="137"/>
                      <a:pt x="140" y="136"/>
                    </a:cubicBezTo>
                    <a:cubicBezTo>
                      <a:pt x="138" y="128"/>
                      <a:pt x="138" y="128"/>
                      <a:pt x="138" y="128"/>
                    </a:cubicBezTo>
                    <a:cubicBezTo>
                      <a:pt x="126" y="131"/>
                      <a:pt x="114" y="128"/>
                      <a:pt x="105" y="120"/>
                    </a:cubicBezTo>
                    <a:cubicBezTo>
                      <a:pt x="110" y="114"/>
                      <a:pt x="114" y="108"/>
                      <a:pt x="117" y="101"/>
                    </a:cubicBezTo>
                    <a:cubicBezTo>
                      <a:pt x="109" y="98"/>
                      <a:pt x="109" y="98"/>
                      <a:pt x="109" y="98"/>
                    </a:cubicBezTo>
                    <a:cubicBezTo>
                      <a:pt x="102" y="115"/>
                      <a:pt x="87" y="128"/>
                      <a:pt x="72" y="132"/>
                    </a:cubicBezTo>
                    <a:cubicBezTo>
                      <a:pt x="62" y="134"/>
                      <a:pt x="52" y="132"/>
                      <a:pt x="44" y="125"/>
                    </a:cubicBezTo>
                    <a:cubicBezTo>
                      <a:pt x="39" y="131"/>
                      <a:pt x="39" y="131"/>
                      <a:pt x="39" y="131"/>
                    </a:cubicBezTo>
                    <a:cubicBezTo>
                      <a:pt x="42" y="134"/>
                      <a:pt x="46" y="136"/>
                      <a:pt x="50" y="138"/>
                    </a:cubicBezTo>
                    <a:cubicBezTo>
                      <a:pt x="50" y="154"/>
                      <a:pt x="50" y="154"/>
                      <a:pt x="50" y="154"/>
                    </a:cubicBezTo>
                    <a:cubicBezTo>
                      <a:pt x="50" y="163"/>
                      <a:pt x="53" y="173"/>
                      <a:pt x="58" y="180"/>
                    </a:cubicBezTo>
                    <a:cubicBezTo>
                      <a:pt x="55" y="187"/>
                      <a:pt x="50" y="191"/>
                      <a:pt x="43" y="192"/>
                    </a:cubicBezTo>
                    <a:close/>
                    <a:moveTo>
                      <a:pt x="91" y="225"/>
                    </a:moveTo>
                    <a:cubicBezTo>
                      <a:pt x="64" y="211"/>
                      <a:pt x="64" y="211"/>
                      <a:pt x="64" y="211"/>
                    </a:cubicBezTo>
                    <a:cubicBezTo>
                      <a:pt x="67" y="206"/>
                      <a:pt x="70" y="201"/>
                      <a:pt x="72" y="196"/>
                    </a:cubicBezTo>
                    <a:cubicBezTo>
                      <a:pt x="77" y="200"/>
                      <a:pt x="84" y="203"/>
                      <a:pt x="90" y="204"/>
                    </a:cubicBezTo>
                    <a:cubicBezTo>
                      <a:pt x="97" y="203"/>
                      <a:pt x="104" y="200"/>
                      <a:pt x="109" y="196"/>
                    </a:cubicBezTo>
                    <a:cubicBezTo>
                      <a:pt x="111" y="201"/>
                      <a:pt x="113" y="206"/>
                      <a:pt x="117" y="210"/>
                    </a:cubicBezTo>
                    <a:lnTo>
                      <a:pt x="91"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61">
                <a:extLst>
                  <a:ext uri="{FF2B5EF4-FFF2-40B4-BE49-F238E27FC236}">
                    <a16:creationId xmlns:a16="http://schemas.microsoft.com/office/drawing/2014/main" id="{06C84CEE-33E3-4662-9E5D-6C5323D267B0}"/>
                  </a:ext>
                </a:extLst>
              </p:cNvPr>
              <p:cNvSpPr>
                <a:spLocks/>
              </p:cNvSpPr>
              <p:nvPr/>
            </p:nvSpPr>
            <p:spPr bwMode="auto">
              <a:xfrm>
                <a:off x="1" y="335"/>
                <a:ext cx="71" cy="221"/>
              </a:xfrm>
              <a:custGeom>
                <a:avLst/>
                <a:gdLst>
                  <a:gd name="T0" fmla="*/ 5 w 35"/>
                  <a:gd name="T1" fmla="*/ 104 h 110"/>
                  <a:gd name="T2" fmla="*/ 10 w 35"/>
                  <a:gd name="T3" fmla="*/ 110 h 110"/>
                  <a:gd name="T4" fmla="*/ 28 w 35"/>
                  <a:gd name="T5" fmla="*/ 79 h 110"/>
                  <a:gd name="T6" fmla="*/ 18 w 35"/>
                  <a:gd name="T7" fmla="*/ 66 h 110"/>
                  <a:gd name="T8" fmla="*/ 12 w 35"/>
                  <a:gd name="T9" fmla="*/ 62 h 110"/>
                  <a:gd name="T10" fmla="*/ 21 w 35"/>
                  <a:gd name="T11" fmla="*/ 55 h 110"/>
                  <a:gd name="T12" fmla="*/ 34 w 35"/>
                  <a:gd name="T13" fmla="*/ 40 h 110"/>
                  <a:gd name="T14" fmla="*/ 18 w 35"/>
                  <a:gd name="T15" fmla="*/ 30 h 110"/>
                  <a:gd name="T16" fmla="*/ 9 w 35"/>
                  <a:gd name="T17" fmla="*/ 27 h 110"/>
                  <a:gd name="T18" fmla="*/ 21 w 35"/>
                  <a:gd name="T19" fmla="*/ 14 h 110"/>
                  <a:gd name="T20" fmla="*/ 32 w 35"/>
                  <a:gd name="T21" fmla="*/ 6 h 110"/>
                  <a:gd name="T22" fmla="*/ 26 w 35"/>
                  <a:gd name="T23" fmla="*/ 0 h 110"/>
                  <a:gd name="T24" fmla="*/ 17 w 35"/>
                  <a:gd name="T25" fmla="*/ 7 h 110"/>
                  <a:gd name="T26" fmla="*/ 1 w 35"/>
                  <a:gd name="T27" fmla="*/ 28 h 110"/>
                  <a:gd name="T28" fmla="*/ 17 w 35"/>
                  <a:gd name="T29" fmla="*/ 38 h 110"/>
                  <a:gd name="T30" fmla="*/ 26 w 35"/>
                  <a:gd name="T31" fmla="*/ 41 h 110"/>
                  <a:gd name="T32" fmla="*/ 18 w 35"/>
                  <a:gd name="T33" fmla="*/ 48 h 110"/>
                  <a:gd name="T34" fmla="*/ 5 w 35"/>
                  <a:gd name="T35" fmla="*/ 63 h 110"/>
                  <a:gd name="T36" fmla="*/ 15 w 35"/>
                  <a:gd name="T37" fmla="*/ 74 h 110"/>
                  <a:gd name="T38" fmla="*/ 20 w 35"/>
                  <a:gd name="T39" fmla="*/ 78 h 110"/>
                  <a:gd name="T40" fmla="*/ 5 w 35"/>
                  <a:gd name="T4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10">
                    <a:moveTo>
                      <a:pt x="5" y="104"/>
                    </a:moveTo>
                    <a:cubicBezTo>
                      <a:pt x="10" y="110"/>
                      <a:pt x="10" y="110"/>
                      <a:pt x="10" y="110"/>
                    </a:cubicBezTo>
                    <a:cubicBezTo>
                      <a:pt x="19" y="102"/>
                      <a:pt x="26" y="91"/>
                      <a:pt x="28" y="79"/>
                    </a:cubicBezTo>
                    <a:cubicBezTo>
                      <a:pt x="30" y="71"/>
                      <a:pt x="22" y="68"/>
                      <a:pt x="18" y="66"/>
                    </a:cubicBezTo>
                    <a:cubicBezTo>
                      <a:pt x="14" y="64"/>
                      <a:pt x="13" y="64"/>
                      <a:pt x="12" y="62"/>
                    </a:cubicBezTo>
                    <a:cubicBezTo>
                      <a:pt x="12" y="60"/>
                      <a:pt x="17" y="57"/>
                      <a:pt x="21" y="55"/>
                    </a:cubicBezTo>
                    <a:cubicBezTo>
                      <a:pt x="27" y="52"/>
                      <a:pt x="35" y="48"/>
                      <a:pt x="34" y="40"/>
                    </a:cubicBezTo>
                    <a:cubicBezTo>
                      <a:pt x="33" y="33"/>
                      <a:pt x="25" y="31"/>
                      <a:pt x="18" y="30"/>
                    </a:cubicBezTo>
                    <a:cubicBezTo>
                      <a:pt x="14" y="29"/>
                      <a:pt x="9" y="28"/>
                      <a:pt x="9" y="27"/>
                    </a:cubicBezTo>
                    <a:cubicBezTo>
                      <a:pt x="8" y="21"/>
                      <a:pt x="13" y="18"/>
                      <a:pt x="21" y="14"/>
                    </a:cubicBezTo>
                    <a:cubicBezTo>
                      <a:pt x="25" y="11"/>
                      <a:pt x="28" y="9"/>
                      <a:pt x="32" y="6"/>
                    </a:cubicBezTo>
                    <a:cubicBezTo>
                      <a:pt x="26" y="0"/>
                      <a:pt x="26" y="0"/>
                      <a:pt x="26" y="0"/>
                    </a:cubicBezTo>
                    <a:cubicBezTo>
                      <a:pt x="23" y="3"/>
                      <a:pt x="20" y="5"/>
                      <a:pt x="17" y="7"/>
                    </a:cubicBezTo>
                    <a:cubicBezTo>
                      <a:pt x="9" y="11"/>
                      <a:pt x="0" y="17"/>
                      <a:pt x="1" y="28"/>
                    </a:cubicBezTo>
                    <a:cubicBezTo>
                      <a:pt x="1" y="36"/>
                      <a:pt x="10" y="37"/>
                      <a:pt x="17" y="38"/>
                    </a:cubicBezTo>
                    <a:cubicBezTo>
                      <a:pt x="21" y="39"/>
                      <a:pt x="26" y="40"/>
                      <a:pt x="26" y="41"/>
                    </a:cubicBezTo>
                    <a:cubicBezTo>
                      <a:pt x="26" y="43"/>
                      <a:pt x="22" y="46"/>
                      <a:pt x="18" y="48"/>
                    </a:cubicBezTo>
                    <a:cubicBezTo>
                      <a:pt x="11" y="51"/>
                      <a:pt x="4" y="55"/>
                      <a:pt x="5" y="63"/>
                    </a:cubicBezTo>
                    <a:cubicBezTo>
                      <a:pt x="5" y="70"/>
                      <a:pt x="11" y="72"/>
                      <a:pt x="15" y="74"/>
                    </a:cubicBezTo>
                    <a:cubicBezTo>
                      <a:pt x="20" y="76"/>
                      <a:pt x="21" y="76"/>
                      <a:pt x="20" y="78"/>
                    </a:cubicBezTo>
                    <a:cubicBezTo>
                      <a:pt x="18" y="88"/>
                      <a:pt x="13" y="97"/>
                      <a:pt x="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62">
                <a:extLst>
                  <a:ext uri="{FF2B5EF4-FFF2-40B4-BE49-F238E27FC236}">
                    <a16:creationId xmlns:a16="http://schemas.microsoft.com/office/drawing/2014/main" id="{3F9BFF58-AF3C-4D30-883F-3BC7D5BC63F2}"/>
                  </a:ext>
                </a:extLst>
              </p:cNvPr>
              <p:cNvSpPr>
                <a:spLocks noEditPoints="1"/>
              </p:cNvSpPr>
              <p:nvPr/>
            </p:nvSpPr>
            <p:spPr bwMode="auto">
              <a:xfrm>
                <a:off x="321" y="218"/>
                <a:ext cx="123" cy="113"/>
              </a:xfrm>
              <a:custGeom>
                <a:avLst/>
                <a:gdLst>
                  <a:gd name="T0" fmla="*/ 26 w 61"/>
                  <a:gd name="T1" fmla="*/ 33 h 56"/>
                  <a:gd name="T2" fmla="*/ 34 w 61"/>
                  <a:gd name="T3" fmla="*/ 56 h 56"/>
                  <a:gd name="T4" fmla="*/ 39 w 61"/>
                  <a:gd name="T5" fmla="*/ 50 h 56"/>
                  <a:gd name="T6" fmla="*/ 34 w 61"/>
                  <a:gd name="T7" fmla="*/ 36 h 56"/>
                  <a:gd name="T8" fmla="*/ 45 w 61"/>
                  <a:gd name="T9" fmla="*/ 37 h 56"/>
                  <a:gd name="T10" fmla="*/ 59 w 61"/>
                  <a:gd name="T11" fmla="*/ 30 h 56"/>
                  <a:gd name="T12" fmla="*/ 60 w 61"/>
                  <a:gd name="T13" fmla="*/ 20 h 56"/>
                  <a:gd name="T14" fmla="*/ 50 w 61"/>
                  <a:gd name="T15" fmla="*/ 12 h 56"/>
                  <a:gd name="T16" fmla="*/ 30 w 61"/>
                  <a:gd name="T17" fmla="*/ 26 h 56"/>
                  <a:gd name="T18" fmla="*/ 8 w 61"/>
                  <a:gd name="T19" fmla="*/ 0 h 56"/>
                  <a:gd name="T20" fmla="*/ 0 w 61"/>
                  <a:gd name="T21" fmla="*/ 2 h 56"/>
                  <a:gd name="T22" fmla="*/ 26 w 61"/>
                  <a:gd name="T23" fmla="*/ 33 h 56"/>
                  <a:gd name="T24" fmla="*/ 50 w 61"/>
                  <a:gd name="T25" fmla="*/ 20 h 56"/>
                  <a:gd name="T26" fmla="*/ 53 w 61"/>
                  <a:gd name="T27" fmla="*/ 22 h 56"/>
                  <a:gd name="T28" fmla="*/ 52 w 61"/>
                  <a:gd name="T29" fmla="*/ 26 h 56"/>
                  <a:gd name="T30" fmla="*/ 44 w 61"/>
                  <a:gd name="T31" fmla="*/ 29 h 56"/>
                  <a:gd name="T32" fmla="*/ 38 w 61"/>
                  <a:gd name="T33" fmla="*/ 28 h 56"/>
                  <a:gd name="T34" fmla="*/ 50 w 61"/>
                  <a:gd name="T3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6">
                    <a:moveTo>
                      <a:pt x="26" y="33"/>
                    </a:moveTo>
                    <a:cubicBezTo>
                      <a:pt x="23" y="42"/>
                      <a:pt x="27" y="51"/>
                      <a:pt x="34" y="56"/>
                    </a:cubicBezTo>
                    <a:cubicBezTo>
                      <a:pt x="39" y="50"/>
                      <a:pt x="39" y="50"/>
                      <a:pt x="39" y="50"/>
                    </a:cubicBezTo>
                    <a:cubicBezTo>
                      <a:pt x="34" y="47"/>
                      <a:pt x="32" y="41"/>
                      <a:pt x="34" y="36"/>
                    </a:cubicBezTo>
                    <a:cubicBezTo>
                      <a:pt x="37" y="37"/>
                      <a:pt x="41" y="37"/>
                      <a:pt x="45" y="37"/>
                    </a:cubicBezTo>
                    <a:cubicBezTo>
                      <a:pt x="50" y="37"/>
                      <a:pt x="55" y="34"/>
                      <a:pt x="59" y="30"/>
                    </a:cubicBezTo>
                    <a:cubicBezTo>
                      <a:pt x="61" y="27"/>
                      <a:pt x="61" y="23"/>
                      <a:pt x="60" y="20"/>
                    </a:cubicBezTo>
                    <a:cubicBezTo>
                      <a:pt x="59" y="15"/>
                      <a:pt x="55" y="12"/>
                      <a:pt x="50" y="12"/>
                    </a:cubicBezTo>
                    <a:cubicBezTo>
                      <a:pt x="43" y="12"/>
                      <a:pt x="35" y="18"/>
                      <a:pt x="30" y="26"/>
                    </a:cubicBezTo>
                    <a:cubicBezTo>
                      <a:pt x="19" y="21"/>
                      <a:pt x="11" y="11"/>
                      <a:pt x="8" y="0"/>
                    </a:cubicBezTo>
                    <a:cubicBezTo>
                      <a:pt x="0" y="2"/>
                      <a:pt x="0" y="2"/>
                      <a:pt x="0" y="2"/>
                    </a:cubicBezTo>
                    <a:cubicBezTo>
                      <a:pt x="4" y="16"/>
                      <a:pt x="13" y="27"/>
                      <a:pt x="26" y="33"/>
                    </a:cubicBezTo>
                    <a:close/>
                    <a:moveTo>
                      <a:pt x="50" y="20"/>
                    </a:moveTo>
                    <a:cubicBezTo>
                      <a:pt x="51" y="20"/>
                      <a:pt x="52" y="20"/>
                      <a:pt x="53" y="22"/>
                    </a:cubicBezTo>
                    <a:cubicBezTo>
                      <a:pt x="53" y="23"/>
                      <a:pt x="53" y="25"/>
                      <a:pt x="52" y="26"/>
                    </a:cubicBezTo>
                    <a:cubicBezTo>
                      <a:pt x="50" y="28"/>
                      <a:pt x="47" y="29"/>
                      <a:pt x="44" y="29"/>
                    </a:cubicBezTo>
                    <a:cubicBezTo>
                      <a:pt x="42" y="29"/>
                      <a:pt x="40" y="29"/>
                      <a:pt x="38" y="28"/>
                    </a:cubicBezTo>
                    <a:cubicBezTo>
                      <a:pt x="40" y="24"/>
                      <a:pt x="45" y="21"/>
                      <a:pt x="5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63">
                <a:extLst>
                  <a:ext uri="{FF2B5EF4-FFF2-40B4-BE49-F238E27FC236}">
                    <a16:creationId xmlns:a16="http://schemas.microsoft.com/office/drawing/2014/main" id="{DBAAD495-F1B6-40D3-9DDD-2761F4AD564E}"/>
                  </a:ext>
                </a:extLst>
              </p:cNvPr>
              <p:cNvSpPr>
                <a:spLocks/>
              </p:cNvSpPr>
              <p:nvPr/>
            </p:nvSpPr>
            <p:spPr bwMode="auto">
              <a:xfrm>
                <a:off x="63" y="216"/>
                <a:ext cx="37" cy="32"/>
              </a:xfrm>
              <a:custGeom>
                <a:avLst/>
                <a:gdLst>
                  <a:gd name="T0" fmla="*/ 0 w 18"/>
                  <a:gd name="T1" fmla="*/ 7 h 16"/>
                  <a:gd name="T2" fmla="*/ 14 w 18"/>
                  <a:gd name="T3" fmla="*/ 16 h 16"/>
                  <a:gd name="T4" fmla="*/ 18 w 18"/>
                  <a:gd name="T5" fmla="*/ 9 h 16"/>
                  <a:gd name="T6" fmla="*/ 4 w 18"/>
                  <a:gd name="T7" fmla="*/ 0 h 16"/>
                  <a:gd name="T8" fmla="*/ 0 w 18"/>
                  <a:gd name="T9" fmla="*/ 7 h 16"/>
                </a:gdLst>
                <a:ahLst/>
                <a:cxnLst>
                  <a:cxn ang="0">
                    <a:pos x="T0" y="T1"/>
                  </a:cxn>
                  <a:cxn ang="0">
                    <a:pos x="T2" y="T3"/>
                  </a:cxn>
                  <a:cxn ang="0">
                    <a:pos x="T4" y="T5"/>
                  </a:cxn>
                  <a:cxn ang="0">
                    <a:pos x="T6" y="T7"/>
                  </a:cxn>
                  <a:cxn ang="0">
                    <a:pos x="T8" y="T9"/>
                  </a:cxn>
                </a:cxnLst>
                <a:rect l="0" t="0" r="r" b="b"/>
                <a:pathLst>
                  <a:path w="18" h="16">
                    <a:moveTo>
                      <a:pt x="0" y="7"/>
                    </a:moveTo>
                    <a:cubicBezTo>
                      <a:pt x="3" y="9"/>
                      <a:pt x="11" y="14"/>
                      <a:pt x="14" y="16"/>
                    </a:cubicBezTo>
                    <a:cubicBezTo>
                      <a:pt x="18" y="9"/>
                      <a:pt x="18" y="9"/>
                      <a:pt x="18" y="9"/>
                    </a:cubicBezTo>
                    <a:cubicBezTo>
                      <a:pt x="15" y="7"/>
                      <a:pt x="7" y="2"/>
                      <a:pt x="4" y="0"/>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64">
                <a:extLst>
                  <a:ext uri="{FF2B5EF4-FFF2-40B4-BE49-F238E27FC236}">
                    <a16:creationId xmlns:a16="http://schemas.microsoft.com/office/drawing/2014/main" id="{33C5516B-2D1E-4E5B-9815-4CBF33A32ED8}"/>
                  </a:ext>
                </a:extLst>
              </p:cNvPr>
              <p:cNvSpPr>
                <a:spLocks/>
              </p:cNvSpPr>
              <p:nvPr/>
            </p:nvSpPr>
            <p:spPr bwMode="auto">
              <a:xfrm>
                <a:off x="287" y="28"/>
                <a:ext cx="51" cy="49"/>
              </a:xfrm>
              <a:custGeom>
                <a:avLst/>
                <a:gdLst>
                  <a:gd name="T0" fmla="*/ 19 w 25"/>
                  <a:gd name="T1" fmla="*/ 17 h 24"/>
                  <a:gd name="T2" fmla="*/ 24 w 25"/>
                  <a:gd name="T3" fmla="*/ 0 h 24"/>
                  <a:gd name="T4" fmla="*/ 16 w 25"/>
                  <a:gd name="T5" fmla="*/ 3 h 24"/>
                  <a:gd name="T6" fmla="*/ 13 w 25"/>
                  <a:gd name="T7" fmla="*/ 12 h 24"/>
                  <a:gd name="T8" fmla="*/ 3 w 25"/>
                  <a:gd name="T9" fmla="*/ 14 h 24"/>
                  <a:gd name="T10" fmla="*/ 0 w 25"/>
                  <a:gd name="T11" fmla="*/ 22 h 24"/>
                  <a:gd name="T12" fmla="*/ 19 w 25"/>
                  <a:gd name="T13" fmla="*/ 18 h 24"/>
                  <a:gd name="T14" fmla="*/ 19 w 25"/>
                  <a:gd name="T15" fmla="*/ 17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4">
                    <a:moveTo>
                      <a:pt x="19" y="17"/>
                    </a:moveTo>
                    <a:cubicBezTo>
                      <a:pt x="23" y="13"/>
                      <a:pt x="25" y="7"/>
                      <a:pt x="24" y="0"/>
                    </a:cubicBezTo>
                    <a:cubicBezTo>
                      <a:pt x="16" y="3"/>
                      <a:pt x="16" y="3"/>
                      <a:pt x="16" y="3"/>
                    </a:cubicBezTo>
                    <a:cubicBezTo>
                      <a:pt x="17" y="6"/>
                      <a:pt x="16" y="9"/>
                      <a:pt x="13" y="12"/>
                    </a:cubicBezTo>
                    <a:cubicBezTo>
                      <a:pt x="10" y="14"/>
                      <a:pt x="6" y="15"/>
                      <a:pt x="3" y="14"/>
                    </a:cubicBezTo>
                    <a:cubicBezTo>
                      <a:pt x="0" y="22"/>
                      <a:pt x="0" y="22"/>
                      <a:pt x="0" y="22"/>
                    </a:cubicBezTo>
                    <a:cubicBezTo>
                      <a:pt x="7" y="24"/>
                      <a:pt x="14" y="22"/>
                      <a:pt x="19" y="18"/>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65">
                <a:extLst>
                  <a:ext uri="{FF2B5EF4-FFF2-40B4-BE49-F238E27FC236}">
                    <a16:creationId xmlns:a16="http://schemas.microsoft.com/office/drawing/2014/main" id="{536D3A6D-E5E4-4AC7-A4EB-144319D21886}"/>
                  </a:ext>
                </a:extLst>
              </p:cNvPr>
              <p:cNvSpPr>
                <a:spLocks/>
              </p:cNvSpPr>
              <p:nvPr/>
            </p:nvSpPr>
            <p:spPr bwMode="auto">
              <a:xfrm>
                <a:off x="529" y="2"/>
                <a:ext cx="44" cy="61"/>
              </a:xfrm>
              <a:custGeom>
                <a:avLst/>
                <a:gdLst>
                  <a:gd name="T0" fmla="*/ 10 w 22"/>
                  <a:gd name="T1" fmla="*/ 16 h 30"/>
                  <a:gd name="T2" fmla="*/ 14 w 22"/>
                  <a:gd name="T3" fmla="*/ 19 h 30"/>
                  <a:gd name="T4" fmla="*/ 11 w 22"/>
                  <a:gd name="T5" fmla="*/ 24 h 30"/>
                  <a:gd name="T6" fmla="*/ 17 w 22"/>
                  <a:gd name="T7" fmla="*/ 30 h 30"/>
                  <a:gd name="T8" fmla="*/ 22 w 22"/>
                  <a:gd name="T9" fmla="*/ 18 h 30"/>
                  <a:gd name="T10" fmla="*/ 14 w 22"/>
                  <a:gd name="T11" fmla="*/ 10 h 30"/>
                  <a:gd name="T12" fmla="*/ 9 w 22"/>
                  <a:gd name="T13" fmla="*/ 5 h 30"/>
                  <a:gd name="T14" fmla="*/ 10 w 22"/>
                  <a:gd name="T15" fmla="*/ 3 h 30"/>
                  <a:gd name="T16" fmla="*/ 2 w 22"/>
                  <a:gd name="T17" fmla="*/ 0 h 30"/>
                  <a:gd name="T18" fmla="*/ 2 w 22"/>
                  <a:gd name="T19" fmla="*/ 3 h 30"/>
                  <a:gd name="T20" fmla="*/ 10 w 22"/>
                  <a:gd name="T2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0">
                    <a:moveTo>
                      <a:pt x="10" y="16"/>
                    </a:moveTo>
                    <a:cubicBezTo>
                      <a:pt x="11" y="17"/>
                      <a:pt x="14" y="19"/>
                      <a:pt x="14" y="19"/>
                    </a:cubicBezTo>
                    <a:cubicBezTo>
                      <a:pt x="14" y="19"/>
                      <a:pt x="14" y="21"/>
                      <a:pt x="11" y="24"/>
                    </a:cubicBezTo>
                    <a:cubicBezTo>
                      <a:pt x="17" y="30"/>
                      <a:pt x="17" y="30"/>
                      <a:pt x="17" y="30"/>
                    </a:cubicBezTo>
                    <a:cubicBezTo>
                      <a:pt x="21" y="26"/>
                      <a:pt x="22" y="22"/>
                      <a:pt x="22" y="18"/>
                    </a:cubicBezTo>
                    <a:cubicBezTo>
                      <a:pt x="21" y="14"/>
                      <a:pt x="17" y="11"/>
                      <a:pt x="14" y="10"/>
                    </a:cubicBezTo>
                    <a:cubicBezTo>
                      <a:pt x="9" y="7"/>
                      <a:pt x="9" y="6"/>
                      <a:pt x="9" y="5"/>
                    </a:cubicBezTo>
                    <a:cubicBezTo>
                      <a:pt x="10" y="3"/>
                      <a:pt x="10" y="3"/>
                      <a:pt x="10" y="3"/>
                    </a:cubicBezTo>
                    <a:cubicBezTo>
                      <a:pt x="2" y="0"/>
                      <a:pt x="2" y="0"/>
                      <a:pt x="2" y="0"/>
                    </a:cubicBezTo>
                    <a:cubicBezTo>
                      <a:pt x="2" y="3"/>
                      <a:pt x="2" y="3"/>
                      <a:pt x="2" y="3"/>
                    </a:cubicBezTo>
                    <a:cubicBezTo>
                      <a:pt x="0" y="11"/>
                      <a:pt x="6" y="14"/>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66">
                <a:extLst>
                  <a:ext uri="{FF2B5EF4-FFF2-40B4-BE49-F238E27FC236}">
                    <a16:creationId xmlns:a16="http://schemas.microsoft.com/office/drawing/2014/main" id="{C3E44671-FC14-4FC7-98BE-095B6FE906B7}"/>
                  </a:ext>
                </a:extLst>
              </p:cNvPr>
              <p:cNvSpPr>
                <a:spLocks/>
              </p:cNvSpPr>
              <p:nvPr/>
            </p:nvSpPr>
            <p:spPr bwMode="auto">
              <a:xfrm>
                <a:off x="743" y="28"/>
                <a:ext cx="56" cy="31"/>
              </a:xfrm>
              <a:custGeom>
                <a:avLst/>
                <a:gdLst>
                  <a:gd name="T0" fmla="*/ 18 w 28"/>
                  <a:gd name="T1" fmla="*/ 14 h 15"/>
                  <a:gd name="T2" fmla="*/ 28 w 28"/>
                  <a:gd name="T3" fmla="*/ 2 h 15"/>
                  <a:gd name="T4" fmla="*/ 20 w 28"/>
                  <a:gd name="T5" fmla="*/ 0 h 15"/>
                  <a:gd name="T6" fmla="*/ 15 w 28"/>
                  <a:gd name="T7" fmla="*/ 6 h 15"/>
                  <a:gd name="T8" fmla="*/ 4 w 28"/>
                  <a:gd name="T9" fmla="*/ 4 h 15"/>
                  <a:gd name="T10" fmla="*/ 0 w 28"/>
                  <a:gd name="T11" fmla="*/ 11 h 15"/>
                  <a:gd name="T12" fmla="*/ 13 w 28"/>
                  <a:gd name="T13" fmla="*/ 15 h 15"/>
                  <a:gd name="T14" fmla="*/ 18 w 28"/>
                  <a:gd name="T15" fmla="*/ 1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5">
                    <a:moveTo>
                      <a:pt x="18" y="14"/>
                    </a:moveTo>
                    <a:cubicBezTo>
                      <a:pt x="23" y="12"/>
                      <a:pt x="27" y="8"/>
                      <a:pt x="28" y="2"/>
                    </a:cubicBezTo>
                    <a:cubicBezTo>
                      <a:pt x="20" y="0"/>
                      <a:pt x="20" y="0"/>
                      <a:pt x="20" y="0"/>
                    </a:cubicBezTo>
                    <a:cubicBezTo>
                      <a:pt x="20" y="3"/>
                      <a:pt x="18" y="5"/>
                      <a:pt x="15" y="6"/>
                    </a:cubicBezTo>
                    <a:cubicBezTo>
                      <a:pt x="12" y="7"/>
                      <a:pt x="8" y="6"/>
                      <a:pt x="4" y="4"/>
                    </a:cubicBezTo>
                    <a:cubicBezTo>
                      <a:pt x="0" y="11"/>
                      <a:pt x="0" y="11"/>
                      <a:pt x="0" y="11"/>
                    </a:cubicBezTo>
                    <a:cubicBezTo>
                      <a:pt x="4" y="13"/>
                      <a:pt x="9" y="15"/>
                      <a:pt x="13" y="15"/>
                    </a:cubicBezTo>
                    <a:cubicBezTo>
                      <a:pt x="15" y="15"/>
                      <a:pt x="16"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67">
                <a:extLst>
                  <a:ext uri="{FF2B5EF4-FFF2-40B4-BE49-F238E27FC236}">
                    <a16:creationId xmlns:a16="http://schemas.microsoft.com/office/drawing/2014/main" id="{8E4EC036-0561-454E-B1BB-0232F204A91C}"/>
                  </a:ext>
                </a:extLst>
              </p:cNvPr>
              <p:cNvSpPr>
                <a:spLocks/>
              </p:cNvSpPr>
              <p:nvPr/>
            </p:nvSpPr>
            <p:spPr bwMode="auto">
              <a:xfrm>
                <a:off x="394" y="480"/>
                <a:ext cx="60" cy="34"/>
              </a:xfrm>
              <a:custGeom>
                <a:avLst/>
                <a:gdLst>
                  <a:gd name="T0" fmla="*/ 14 w 30"/>
                  <a:gd name="T1" fmla="*/ 1 h 17"/>
                  <a:gd name="T2" fmla="*/ 0 w 30"/>
                  <a:gd name="T3" fmla="*/ 17 h 17"/>
                  <a:gd name="T4" fmla="*/ 8 w 30"/>
                  <a:gd name="T5" fmla="*/ 17 h 17"/>
                  <a:gd name="T6" fmla="*/ 16 w 30"/>
                  <a:gd name="T7" fmla="*/ 9 h 17"/>
                  <a:gd name="T8" fmla="*/ 23 w 30"/>
                  <a:gd name="T9" fmla="*/ 10 h 17"/>
                  <a:gd name="T10" fmla="*/ 30 w 30"/>
                  <a:gd name="T11" fmla="*/ 6 h 17"/>
                  <a:gd name="T12" fmla="*/ 14 w 3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30" h="17">
                    <a:moveTo>
                      <a:pt x="14" y="1"/>
                    </a:moveTo>
                    <a:cubicBezTo>
                      <a:pt x="6" y="3"/>
                      <a:pt x="0" y="9"/>
                      <a:pt x="0" y="17"/>
                    </a:cubicBezTo>
                    <a:cubicBezTo>
                      <a:pt x="8" y="17"/>
                      <a:pt x="8" y="17"/>
                      <a:pt x="8" y="17"/>
                    </a:cubicBezTo>
                    <a:cubicBezTo>
                      <a:pt x="8" y="13"/>
                      <a:pt x="11" y="10"/>
                      <a:pt x="16" y="9"/>
                    </a:cubicBezTo>
                    <a:cubicBezTo>
                      <a:pt x="18" y="8"/>
                      <a:pt x="21" y="8"/>
                      <a:pt x="23" y="10"/>
                    </a:cubicBezTo>
                    <a:cubicBezTo>
                      <a:pt x="30" y="6"/>
                      <a:pt x="30" y="6"/>
                      <a:pt x="30" y="6"/>
                    </a:cubicBezTo>
                    <a:cubicBezTo>
                      <a:pt x="28" y="1"/>
                      <a:pt x="20"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68">
                <a:extLst>
                  <a:ext uri="{FF2B5EF4-FFF2-40B4-BE49-F238E27FC236}">
                    <a16:creationId xmlns:a16="http://schemas.microsoft.com/office/drawing/2014/main" id="{A019E2A3-F46B-400F-9F0E-75764544D80F}"/>
                  </a:ext>
                </a:extLst>
              </p:cNvPr>
              <p:cNvSpPr>
                <a:spLocks/>
              </p:cNvSpPr>
              <p:nvPr/>
            </p:nvSpPr>
            <p:spPr bwMode="auto">
              <a:xfrm>
                <a:off x="444" y="119"/>
                <a:ext cx="69" cy="28"/>
              </a:xfrm>
              <a:custGeom>
                <a:avLst/>
                <a:gdLst>
                  <a:gd name="T0" fmla="*/ 16 w 34"/>
                  <a:gd name="T1" fmla="*/ 13 h 14"/>
                  <a:gd name="T2" fmla="*/ 18 w 34"/>
                  <a:gd name="T3" fmla="*/ 13 h 14"/>
                  <a:gd name="T4" fmla="*/ 34 w 34"/>
                  <a:gd name="T5" fmla="*/ 3 h 14"/>
                  <a:gd name="T6" fmla="*/ 27 w 34"/>
                  <a:gd name="T7" fmla="*/ 0 h 14"/>
                  <a:gd name="T8" fmla="*/ 17 w 34"/>
                  <a:gd name="T9" fmla="*/ 5 h 14"/>
                  <a:gd name="T10" fmla="*/ 7 w 34"/>
                  <a:gd name="T11" fmla="*/ 2 h 14"/>
                  <a:gd name="T12" fmla="*/ 0 w 34"/>
                  <a:gd name="T13" fmla="*/ 6 h 14"/>
                  <a:gd name="T14" fmla="*/ 16 w 34"/>
                  <a:gd name="T15" fmla="*/ 1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
                    <a:moveTo>
                      <a:pt x="16" y="13"/>
                    </a:moveTo>
                    <a:cubicBezTo>
                      <a:pt x="18" y="13"/>
                      <a:pt x="18" y="13"/>
                      <a:pt x="18" y="13"/>
                    </a:cubicBezTo>
                    <a:cubicBezTo>
                      <a:pt x="25" y="13"/>
                      <a:pt x="31" y="9"/>
                      <a:pt x="34" y="3"/>
                    </a:cubicBezTo>
                    <a:cubicBezTo>
                      <a:pt x="27" y="0"/>
                      <a:pt x="27" y="0"/>
                      <a:pt x="27" y="0"/>
                    </a:cubicBezTo>
                    <a:cubicBezTo>
                      <a:pt x="25" y="3"/>
                      <a:pt x="21" y="5"/>
                      <a:pt x="17" y="5"/>
                    </a:cubicBezTo>
                    <a:cubicBezTo>
                      <a:pt x="13" y="6"/>
                      <a:pt x="10" y="5"/>
                      <a:pt x="7" y="2"/>
                    </a:cubicBezTo>
                    <a:cubicBezTo>
                      <a:pt x="0" y="6"/>
                      <a:pt x="0" y="6"/>
                      <a:pt x="0" y="6"/>
                    </a:cubicBezTo>
                    <a:cubicBezTo>
                      <a:pt x="4" y="11"/>
                      <a:pt x="10" y="14"/>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69">
                <a:extLst>
                  <a:ext uri="{FF2B5EF4-FFF2-40B4-BE49-F238E27FC236}">
                    <a16:creationId xmlns:a16="http://schemas.microsoft.com/office/drawing/2014/main" id="{ADF9328C-129F-46D5-84FC-8EB73791B511}"/>
                  </a:ext>
                </a:extLst>
              </p:cNvPr>
              <p:cNvSpPr>
                <a:spLocks/>
              </p:cNvSpPr>
              <p:nvPr/>
            </p:nvSpPr>
            <p:spPr bwMode="auto">
              <a:xfrm>
                <a:off x="49" y="4"/>
                <a:ext cx="184" cy="232"/>
              </a:xfrm>
              <a:custGeom>
                <a:avLst/>
                <a:gdLst>
                  <a:gd name="T0" fmla="*/ 19 w 91"/>
                  <a:gd name="T1" fmla="*/ 31 h 115"/>
                  <a:gd name="T2" fmla="*/ 13 w 91"/>
                  <a:gd name="T3" fmla="*/ 39 h 115"/>
                  <a:gd name="T4" fmla="*/ 4 w 91"/>
                  <a:gd name="T5" fmla="*/ 60 h 115"/>
                  <a:gd name="T6" fmla="*/ 33 w 91"/>
                  <a:gd name="T7" fmla="*/ 65 h 115"/>
                  <a:gd name="T8" fmla="*/ 56 w 91"/>
                  <a:gd name="T9" fmla="*/ 64 h 115"/>
                  <a:gd name="T10" fmla="*/ 58 w 91"/>
                  <a:gd name="T11" fmla="*/ 74 h 115"/>
                  <a:gd name="T12" fmla="*/ 89 w 91"/>
                  <a:gd name="T13" fmla="*/ 115 h 115"/>
                  <a:gd name="T14" fmla="*/ 91 w 91"/>
                  <a:gd name="T15" fmla="*/ 108 h 115"/>
                  <a:gd name="T16" fmla="*/ 65 w 91"/>
                  <a:gd name="T17" fmla="*/ 76 h 115"/>
                  <a:gd name="T18" fmla="*/ 60 w 91"/>
                  <a:gd name="T19" fmla="*/ 57 h 115"/>
                  <a:gd name="T20" fmla="*/ 31 w 91"/>
                  <a:gd name="T21" fmla="*/ 57 h 115"/>
                  <a:gd name="T22" fmla="*/ 12 w 91"/>
                  <a:gd name="T23" fmla="*/ 57 h 115"/>
                  <a:gd name="T24" fmla="*/ 18 w 91"/>
                  <a:gd name="T25" fmla="*/ 46 h 115"/>
                  <a:gd name="T26" fmla="*/ 27 w 91"/>
                  <a:gd name="T27" fmla="*/ 31 h 115"/>
                  <a:gd name="T28" fmla="*/ 15 w 91"/>
                  <a:gd name="T29" fmla="*/ 9 h 115"/>
                  <a:gd name="T30" fmla="*/ 8 w 91"/>
                  <a:gd name="T31" fmla="*/ 0 h 115"/>
                  <a:gd name="T32" fmla="*/ 2 w 91"/>
                  <a:gd name="T33" fmla="*/ 4 h 115"/>
                  <a:gd name="T34" fmla="*/ 9 w 91"/>
                  <a:gd name="T35" fmla="*/ 14 h 115"/>
                  <a:gd name="T36" fmla="*/ 19 w 91"/>
                  <a:gd name="T37" fmla="*/ 3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15">
                    <a:moveTo>
                      <a:pt x="19" y="31"/>
                    </a:moveTo>
                    <a:cubicBezTo>
                      <a:pt x="19" y="34"/>
                      <a:pt x="16" y="37"/>
                      <a:pt x="13" y="39"/>
                    </a:cubicBezTo>
                    <a:cubicBezTo>
                      <a:pt x="8" y="44"/>
                      <a:pt x="0" y="50"/>
                      <a:pt x="4" y="60"/>
                    </a:cubicBezTo>
                    <a:cubicBezTo>
                      <a:pt x="9" y="71"/>
                      <a:pt x="22" y="68"/>
                      <a:pt x="33" y="65"/>
                    </a:cubicBezTo>
                    <a:cubicBezTo>
                      <a:pt x="42" y="63"/>
                      <a:pt x="51" y="60"/>
                      <a:pt x="56" y="64"/>
                    </a:cubicBezTo>
                    <a:cubicBezTo>
                      <a:pt x="59" y="65"/>
                      <a:pt x="59" y="67"/>
                      <a:pt x="58" y="74"/>
                    </a:cubicBezTo>
                    <a:cubicBezTo>
                      <a:pt x="55" y="85"/>
                      <a:pt x="52" y="102"/>
                      <a:pt x="89" y="115"/>
                    </a:cubicBezTo>
                    <a:cubicBezTo>
                      <a:pt x="91" y="108"/>
                      <a:pt x="91" y="108"/>
                      <a:pt x="91" y="108"/>
                    </a:cubicBezTo>
                    <a:cubicBezTo>
                      <a:pt x="61" y="97"/>
                      <a:pt x="63" y="86"/>
                      <a:pt x="65" y="76"/>
                    </a:cubicBezTo>
                    <a:cubicBezTo>
                      <a:pt x="67" y="70"/>
                      <a:pt x="68" y="62"/>
                      <a:pt x="60" y="57"/>
                    </a:cubicBezTo>
                    <a:cubicBezTo>
                      <a:pt x="53" y="52"/>
                      <a:pt x="41" y="55"/>
                      <a:pt x="31" y="57"/>
                    </a:cubicBezTo>
                    <a:cubicBezTo>
                      <a:pt x="20" y="60"/>
                      <a:pt x="14" y="61"/>
                      <a:pt x="12" y="57"/>
                    </a:cubicBezTo>
                    <a:cubicBezTo>
                      <a:pt x="10" y="52"/>
                      <a:pt x="12" y="50"/>
                      <a:pt x="18" y="46"/>
                    </a:cubicBezTo>
                    <a:cubicBezTo>
                      <a:pt x="23" y="42"/>
                      <a:pt x="28" y="38"/>
                      <a:pt x="27" y="31"/>
                    </a:cubicBezTo>
                    <a:cubicBezTo>
                      <a:pt x="27" y="22"/>
                      <a:pt x="21" y="15"/>
                      <a:pt x="15" y="9"/>
                    </a:cubicBezTo>
                    <a:cubicBezTo>
                      <a:pt x="13" y="6"/>
                      <a:pt x="10" y="3"/>
                      <a:pt x="8" y="0"/>
                    </a:cubicBezTo>
                    <a:cubicBezTo>
                      <a:pt x="2" y="4"/>
                      <a:pt x="2" y="4"/>
                      <a:pt x="2" y="4"/>
                    </a:cubicBezTo>
                    <a:cubicBezTo>
                      <a:pt x="4" y="8"/>
                      <a:pt x="6" y="11"/>
                      <a:pt x="9" y="14"/>
                    </a:cubicBezTo>
                    <a:cubicBezTo>
                      <a:pt x="14" y="20"/>
                      <a:pt x="19" y="25"/>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70">
                <a:extLst>
                  <a:ext uri="{FF2B5EF4-FFF2-40B4-BE49-F238E27FC236}">
                    <a16:creationId xmlns:a16="http://schemas.microsoft.com/office/drawing/2014/main" id="{430A1940-7B72-4E5F-B753-5B9DD2E02E1E}"/>
                  </a:ext>
                </a:extLst>
              </p:cNvPr>
              <p:cNvSpPr>
                <a:spLocks/>
              </p:cNvSpPr>
              <p:nvPr/>
            </p:nvSpPr>
            <p:spPr bwMode="auto">
              <a:xfrm>
                <a:off x="735" y="194"/>
                <a:ext cx="50" cy="46"/>
              </a:xfrm>
              <a:custGeom>
                <a:avLst/>
                <a:gdLst>
                  <a:gd name="T0" fmla="*/ 12 w 25"/>
                  <a:gd name="T1" fmla="*/ 16 h 23"/>
                  <a:gd name="T2" fmla="*/ 16 w 25"/>
                  <a:gd name="T3" fmla="*/ 22 h 23"/>
                  <a:gd name="T4" fmla="*/ 24 w 25"/>
                  <a:gd name="T5" fmla="*/ 23 h 23"/>
                  <a:gd name="T6" fmla="*/ 15 w 25"/>
                  <a:gd name="T7" fmla="*/ 9 h 23"/>
                  <a:gd name="T8" fmla="*/ 15 w 25"/>
                  <a:gd name="T9" fmla="*/ 9 h 23"/>
                  <a:gd name="T10" fmla="*/ 11 w 25"/>
                  <a:gd name="T11" fmla="*/ 2 h 23"/>
                  <a:gd name="T12" fmla="*/ 3 w 25"/>
                  <a:gd name="T13" fmla="*/ 0 h 23"/>
                  <a:gd name="T14" fmla="*/ 12 w 25"/>
                  <a:gd name="T15" fmla="*/ 16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3">
                    <a:moveTo>
                      <a:pt x="12" y="16"/>
                    </a:moveTo>
                    <a:cubicBezTo>
                      <a:pt x="15" y="18"/>
                      <a:pt x="16" y="18"/>
                      <a:pt x="16" y="22"/>
                    </a:cubicBezTo>
                    <a:cubicBezTo>
                      <a:pt x="24" y="23"/>
                      <a:pt x="24" y="23"/>
                      <a:pt x="24" y="23"/>
                    </a:cubicBezTo>
                    <a:cubicBezTo>
                      <a:pt x="25" y="17"/>
                      <a:pt x="21" y="10"/>
                      <a:pt x="15" y="9"/>
                    </a:cubicBezTo>
                    <a:cubicBezTo>
                      <a:pt x="15" y="9"/>
                      <a:pt x="15" y="9"/>
                      <a:pt x="15" y="9"/>
                    </a:cubicBezTo>
                    <a:cubicBezTo>
                      <a:pt x="11" y="7"/>
                      <a:pt x="10" y="7"/>
                      <a:pt x="11" y="2"/>
                    </a:cubicBezTo>
                    <a:cubicBezTo>
                      <a:pt x="3" y="0"/>
                      <a:pt x="3" y="0"/>
                      <a:pt x="3" y="0"/>
                    </a:cubicBezTo>
                    <a:cubicBezTo>
                      <a:pt x="0" y="12"/>
                      <a:pt x="8" y="15"/>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Group 77">
              <a:extLst>
                <a:ext uri="{FF2B5EF4-FFF2-40B4-BE49-F238E27FC236}">
                  <a16:creationId xmlns:a16="http://schemas.microsoft.com/office/drawing/2014/main" id="{74D3F8D8-1616-493B-8E9E-EB00C6B2349A}"/>
                </a:ext>
              </a:extLst>
            </p:cNvPr>
            <p:cNvGrpSpPr>
              <a:grpSpLocks noChangeAspect="1"/>
            </p:cNvGrpSpPr>
            <p:nvPr/>
          </p:nvGrpSpPr>
          <p:grpSpPr bwMode="auto">
            <a:xfrm rot="16200000">
              <a:off x="9245683" y="915272"/>
              <a:ext cx="732381" cy="689364"/>
              <a:chOff x="2" y="3"/>
              <a:chExt cx="664" cy="625"/>
            </a:xfrm>
            <a:grpFill/>
          </p:grpSpPr>
          <p:sp>
            <p:nvSpPr>
              <p:cNvPr id="441" name="Freeform 78">
                <a:extLst>
                  <a:ext uri="{FF2B5EF4-FFF2-40B4-BE49-F238E27FC236}">
                    <a16:creationId xmlns:a16="http://schemas.microsoft.com/office/drawing/2014/main" id="{58CA86C6-E70E-4BAC-899B-BD17229BE51A}"/>
                  </a:ext>
                </a:extLst>
              </p:cNvPr>
              <p:cNvSpPr>
                <a:spLocks/>
              </p:cNvSpPr>
              <p:nvPr/>
            </p:nvSpPr>
            <p:spPr bwMode="auto">
              <a:xfrm>
                <a:off x="474" y="381"/>
                <a:ext cx="31" cy="3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79">
                <a:extLst>
                  <a:ext uri="{FF2B5EF4-FFF2-40B4-BE49-F238E27FC236}">
                    <a16:creationId xmlns:a16="http://schemas.microsoft.com/office/drawing/2014/main" id="{427AAF89-1DCF-4193-A42C-0A7D3A0DDD26}"/>
                  </a:ext>
                </a:extLst>
              </p:cNvPr>
              <p:cNvSpPr>
                <a:spLocks/>
              </p:cNvSpPr>
              <p:nvPr/>
            </p:nvSpPr>
            <p:spPr bwMode="auto">
              <a:xfrm>
                <a:off x="161" y="353"/>
                <a:ext cx="29" cy="28"/>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80">
                <a:extLst>
                  <a:ext uri="{FF2B5EF4-FFF2-40B4-BE49-F238E27FC236}">
                    <a16:creationId xmlns:a16="http://schemas.microsoft.com/office/drawing/2014/main" id="{136C580E-280F-4D37-92DC-51B55D028648}"/>
                  </a:ext>
                </a:extLst>
              </p:cNvPr>
              <p:cNvSpPr>
                <a:spLocks/>
              </p:cNvSpPr>
              <p:nvPr/>
            </p:nvSpPr>
            <p:spPr bwMode="auto">
              <a:xfrm>
                <a:off x="129" y="25"/>
                <a:ext cx="30" cy="29"/>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81">
                <a:extLst>
                  <a:ext uri="{FF2B5EF4-FFF2-40B4-BE49-F238E27FC236}">
                    <a16:creationId xmlns:a16="http://schemas.microsoft.com/office/drawing/2014/main" id="{E96E1485-D11D-45B2-837F-52E22E158C0B}"/>
                  </a:ext>
                </a:extLst>
              </p:cNvPr>
              <p:cNvSpPr>
                <a:spLocks/>
              </p:cNvSpPr>
              <p:nvPr/>
            </p:nvSpPr>
            <p:spPr bwMode="auto">
              <a:xfrm>
                <a:off x="549" y="60"/>
                <a:ext cx="30" cy="28"/>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82">
                <a:extLst>
                  <a:ext uri="{FF2B5EF4-FFF2-40B4-BE49-F238E27FC236}">
                    <a16:creationId xmlns:a16="http://schemas.microsoft.com/office/drawing/2014/main" id="{B60C5C0C-B956-46AD-8E67-293F8BA88573}"/>
                  </a:ext>
                </a:extLst>
              </p:cNvPr>
              <p:cNvSpPr>
                <a:spLocks/>
              </p:cNvSpPr>
              <p:nvPr/>
            </p:nvSpPr>
            <p:spPr bwMode="auto">
              <a:xfrm>
                <a:off x="311" y="42"/>
                <a:ext cx="81" cy="586"/>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83">
                <a:extLst>
                  <a:ext uri="{FF2B5EF4-FFF2-40B4-BE49-F238E27FC236}">
                    <a16:creationId xmlns:a16="http://schemas.microsoft.com/office/drawing/2014/main" id="{07D923F8-1456-4329-B681-A672571ADA26}"/>
                  </a:ext>
                </a:extLst>
              </p:cNvPr>
              <p:cNvSpPr>
                <a:spLocks/>
              </p:cNvSpPr>
              <p:nvPr/>
            </p:nvSpPr>
            <p:spPr bwMode="auto">
              <a:xfrm>
                <a:off x="2" y="3"/>
                <a:ext cx="268" cy="39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84">
                <a:extLst>
                  <a:ext uri="{FF2B5EF4-FFF2-40B4-BE49-F238E27FC236}">
                    <a16:creationId xmlns:a16="http://schemas.microsoft.com/office/drawing/2014/main" id="{CFC3FE51-B5B6-4427-8AB6-B99B4197641D}"/>
                  </a:ext>
                </a:extLst>
              </p:cNvPr>
              <p:cNvSpPr>
                <a:spLocks/>
              </p:cNvSpPr>
              <p:nvPr/>
            </p:nvSpPr>
            <p:spPr bwMode="auto">
              <a:xfrm>
                <a:off x="398" y="15"/>
                <a:ext cx="268" cy="393"/>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85">
                <a:extLst>
                  <a:ext uri="{FF2B5EF4-FFF2-40B4-BE49-F238E27FC236}">
                    <a16:creationId xmlns:a16="http://schemas.microsoft.com/office/drawing/2014/main" id="{B3D65FF2-65AC-4AF4-A09B-3B236A5D5A73}"/>
                  </a:ext>
                </a:extLst>
              </p:cNvPr>
              <p:cNvSpPr>
                <a:spLocks/>
              </p:cNvSpPr>
              <p:nvPr/>
            </p:nvSpPr>
            <p:spPr bwMode="auto">
              <a:xfrm>
                <a:off x="444" y="254"/>
                <a:ext cx="48" cy="50"/>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86">
                <a:extLst>
                  <a:ext uri="{FF2B5EF4-FFF2-40B4-BE49-F238E27FC236}">
                    <a16:creationId xmlns:a16="http://schemas.microsoft.com/office/drawing/2014/main" id="{47AD35D4-CF87-415C-AAD3-F3A3DE6267EA}"/>
                  </a:ext>
                </a:extLst>
              </p:cNvPr>
              <p:cNvSpPr>
                <a:spLocks/>
              </p:cNvSpPr>
              <p:nvPr/>
            </p:nvSpPr>
            <p:spPr bwMode="auto">
              <a:xfrm>
                <a:off x="230" y="230"/>
                <a:ext cx="49" cy="50"/>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87">
                <a:extLst>
                  <a:ext uri="{FF2B5EF4-FFF2-40B4-BE49-F238E27FC236}">
                    <a16:creationId xmlns:a16="http://schemas.microsoft.com/office/drawing/2014/main" id="{EE4A5EA7-2973-495E-B98A-C2371655E6A8}"/>
                  </a:ext>
                </a:extLst>
              </p:cNvPr>
              <p:cNvSpPr>
                <a:spLocks/>
              </p:cNvSpPr>
              <p:nvPr/>
            </p:nvSpPr>
            <p:spPr bwMode="auto">
              <a:xfrm>
                <a:off x="79" y="513"/>
                <a:ext cx="48" cy="50"/>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88">
                <a:extLst>
                  <a:ext uri="{FF2B5EF4-FFF2-40B4-BE49-F238E27FC236}">
                    <a16:creationId xmlns:a16="http://schemas.microsoft.com/office/drawing/2014/main" id="{063BEB0C-AF00-4938-BB67-925F0D32F394}"/>
                  </a:ext>
                </a:extLst>
              </p:cNvPr>
              <p:cNvSpPr>
                <a:spLocks/>
              </p:cNvSpPr>
              <p:nvPr/>
            </p:nvSpPr>
            <p:spPr bwMode="auto">
              <a:xfrm>
                <a:off x="553" y="495"/>
                <a:ext cx="50" cy="46"/>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89">
                <a:extLst>
                  <a:ext uri="{FF2B5EF4-FFF2-40B4-BE49-F238E27FC236}">
                    <a16:creationId xmlns:a16="http://schemas.microsoft.com/office/drawing/2014/main" id="{CFD84BD0-BD09-440E-BDDB-BE637FFAE3BA}"/>
                  </a:ext>
                </a:extLst>
              </p:cNvPr>
              <p:cNvSpPr>
                <a:spLocks/>
              </p:cNvSpPr>
              <p:nvPr/>
            </p:nvSpPr>
            <p:spPr bwMode="auto">
              <a:xfrm>
                <a:off x="190" y="454"/>
                <a:ext cx="48" cy="53"/>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Group 92">
              <a:extLst>
                <a:ext uri="{FF2B5EF4-FFF2-40B4-BE49-F238E27FC236}">
                  <a16:creationId xmlns:a16="http://schemas.microsoft.com/office/drawing/2014/main" id="{B52B6781-F71D-4BE7-91F1-230CD87580CB}"/>
                </a:ext>
              </a:extLst>
            </p:cNvPr>
            <p:cNvGrpSpPr>
              <a:grpSpLocks noChangeAspect="1"/>
            </p:cNvGrpSpPr>
            <p:nvPr/>
          </p:nvGrpSpPr>
          <p:grpSpPr bwMode="auto">
            <a:xfrm>
              <a:off x="7669339" y="3554009"/>
              <a:ext cx="662741" cy="622730"/>
              <a:chOff x="-10" y="-1"/>
              <a:chExt cx="646" cy="607"/>
            </a:xfrm>
            <a:grpFill/>
          </p:grpSpPr>
          <p:sp>
            <p:nvSpPr>
              <p:cNvPr id="431" name="Freeform 93">
                <a:extLst>
                  <a:ext uri="{FF2B5EF4-FFF2-40B4-BE49-F238E27FC236}">
                    <a16:creationId xmlns:a16="http://schemas.microsoft.com/office/drawing/2014/main" id="{35BFE8A3-E5D3-4FD4-926B-5641716FD623}"/>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94">
                <a:extLst>
                  <a:ext uri="{FF2B5EF4-FFF2-40B4-BE49-F238E27FC236}">
                    <a16:creationId xmlns:a16="http://schemas.microsoft.com/office/drawing/2014/main" id="{7576BA65-44F4-493F-A249-722442C53244}"/>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95">
                <a:extLst>
                  <a:ext uri="{FF2B5EF4-FFF2-40B4-BE49-F238E27FC236}">
                    <a16:creationId xmlns:a16="http://schemas.microsoft.com/office/drawing/2014/main" id="{4EFA887F-8704-4470-A2A1-DB06F8540311}"/>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96">
                <a:extLst>
                  <a:ext uri="{FF2B5EF4-FFF2-40B4-BE49-F238E27FC236}">
                    <a16:creationId xmlns:a16="http://schemas.microsoft.com/office/drawing/2014/main" id="{66B3C424-B9EE-410C-872C-2C064718D3F2}"/>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97">
                <a:extLst>
                  <a:ext uri="{FF2B5EF4-FFF2-40B4-BE49-F238E27FC236}">
                    <a16:creationId xmlns:a16="http://schemas.microsoft.com/office/drawing/2014/main" id="{5E40C0E6-5F9C-4644-98D1-DF717DD5CAD2}"/>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98">
                <a:extLst>
                  <a:ext uri="{FF2B5EF4-FFF2-40B4-BE49-F238E27FC236}">
                    <a16:creationId xmlns:a16="http://schemas.microsoft.com/office/drawing/2014/main" id="{684D3D30-0498-4031-83DF-B70ABFFCDCA4}"/>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99">
                <a:extLst>
                  <a:ext uri="{FF2B5EF4-FFF2-40B4-BE49-F238E27FC236}">
                    <a16:creationId xmlns:a16="http://schemas.microsoft.com/office/drawing/2014/main" id="{DD9A6A88-C807-4A6D-966E-9AB5F714500B}"/>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Oval 100">
                <a:extLst>
                  <a:ext uri="{FF2B5EF4-FFF2-40B4-BE49-F238E27FC236}">
                    <a16:creationId xmlns:a16="http://schemas.microsoft.com/office/drawing/2014/main" id="{720737BB-4539-4885-A712-418DDCBFEF48}"/>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Oval 101">
                <a:extLst>
                  <a:ext uri="{FF2B5EF4-FFF2-40B4-BE49-F238E27FC236}">
                    <a16:creationId xmlns:a16="http://schemas.microsoft.com/office/drawing/2014/main" id="{C5F0BDD6-ADEA-404B-8193-EC69BA722ACF}"/>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Oval 102">
                <a:extLst>
                  <a:ext uri="{FF2B5EF4-FFF2-40B4-BE49-F238E27FC236}">
                    <a16:creationId xmlns:a16="http://schemas.microsoft.com/office/drawing/2014/main" id="{28B1DFE6-4ACD-41EF-9381-B9906A84E725}"/>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Group 105">
              <a:extLst>
                <a:ext uri="{FF2B5EF4-FFF2-40B4-BE49-F238E27FC236}">
                  <a16:creationId xmlns:a16="http://schemas.microsoft.com/office/drawing/2014/main" id="{8E088BC7-730B-4849-A177-E53D751372B7}"/>
                </a:ext>
              </a:extLst>
            </p:cNvPr>
            <p:cNvGrpSpPr>
              <a:grpSpLocks noChangeAspect="1"/>
            </p:cNvGrpSpPr>
            <p:nvPr/>
          </p:nvGrpSpPr>
          <p:grpSpPr bwMode="auto">
            <a:xfrm rot="13415181">
              <a:off x="10440297" y="3089051"/>
              <a:ext cx="628516" cy="623696"/>
              <a:chOff x="-1" y="1"/>
              <a:chExt cx="652" cy="647"/>
            </a:xfrm>
            <a:grpFill/>
          </p:grpSpPr>
          <p:sp>
            <p:nvSpPr>
              <p:cNvPr id="418" name="Freeform 106">
                <a:extLst>
                  <a:ext uri="{FF2B5EF4-FFF2-40B4-BE49-F238E27FC236}">
                    <a16:creationId xmlns:a16="http://schemas.microsoft.com/office/drawing/2014/main" id="{B164FE09-A4E4-4615-83F2-F4727ECE8B53}"/>
                  </a:ext>
                </a:extLst>
              </p:cNvPr>
              <p:cNvSpPr>
                <a:spLocks noEditPoints="1"/>
              </p:cNvSpPr>
              <p:nvPr/>
            </p:nvSpPr>
            <p:spPr bwMode="auto">
              <a:xfrm>
                <a:off x="298" y="308"/>
                <a:ext cx="58" cy="59"/>
              </a:xfrm>
              <a:custGeom>
                <a:avLst/>
                <a:gdLst>
                  <a:gd name="T0" fmla="*/ 29 w 29"/>
                  <a:gd name="T1" fmla="*/ 14 h 29"/>
                  <a:gd name="T2" fmla="*/ 14 w 29"/>
                  <a:gd name="T3" fmla="*/ 0 h 29"/>
                  <a:gd name="T4" fmla="*/ 0 w 29"/>
                  <a:gd name="T5" fmla="*/ 14 h 29"/>
                  <a:gd name="T6" fmla="*/ 14 w 29"/>
                  <a:gd name="T7" fmla="*/ 29 h 29"/>
                  <a:gd name="T8" fmla="*/ 29 w 29"/>
                  <a:gd name="T9" fmla="*/ 14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29" y="14"/>
                    </a:moveTo>
                    <a:cubicBezTo>
                      <a:pt x="29" y="6"/>
                      <a:pt x="22" y="0"/>
                      <a:pt x="14" y="0"/>
                    </a:cubicBezTo>
                    <a:cubicBezTo>
                      <a:pt x="6" y="0"/>
                      <a:pt x="0" y="6"/>
                      <a:pt x="0" y="14"/>
                    </a:cubicBezTo>
                    <a:cubicBezTo>
                      <a:pt x="0" y="22"/>
                      <a:pt x="6" y="29"/>
                      <a:pt x="14" y="29"/>
                    </a:cubicBezTo>
                    <a:cubicBezTo>
                      <a:pt x="22" y="29"/>
                      <a:pt x="29" y="22"/>
                      <a:pt x="29" y="14"/>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07">
                <a:extLst>
                  <a:ext uri="{FF2B5EF4-FFF2-40B4-BE49-F238E27FC236}">
                    <a16:creationId xmlns:a16="http://schemas.microsoft.com/office/drawing/2014/main" id="{248C7D7E-E071-4CEB-81AB-8EC66E07EE93}"/>
                  </a:ext>
                </a:extLst>
              </p:cNvPr>
              <p:cNvSpPr>
                <a:spLocks noEditPoints="1"/>
              </p:cNvSpPr>
              <p:nvPr/>
            </p:nvSpPr>
            <p:spPr bwMode="auto">
              <a:xfrm>
                <a:off x="405" y="317"/>
                <a:ext cx="58" cy="5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8 h 29"/>
                  <a:gd name="T12" fmla="*/ 21 w 29"/>
                  <a:gd name="T13" fmla="*/ 14 h 29"/>
                  <a:gd name="T14" fmla="*/ 15 w 29"/>
                  <a:gd name="T15" fmla="*/ 21 h 29"/>
                  <a:gd name="T16" fmla="*/ 8 w 29"/>
                  <a:gd name="T17" fmla="*/ 14 h 29"/>
                  <a:gd name="T18" fmla="*/ 15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8"/>
                    </a:moveTo>
                    <a:cubicBezTo>
                      <a:pt x="18" y="8"/>
                      <a:pt x="21" y="11"/>
                      <a:pt x="21" y="14"/>
                    </a:cubicBezTo>
                    <a:cubicBezTo>
                      <a:pt x="21" y="18"/>
                      <a:pt x="18" y="21"/>
                      <a:pt x="15" y="21"/>
                    </a:cubicBezTo>
                    <a:cubicBezTo>
                      <a:pt x="11" y="21"/>
                      <a:pt x="8" y="18"/>
                      <a:pt x="8" y="14"/>
                    </a:cubicBezTo>
                    <a:cubicBezTo>
                      <a:pt x="8" y="11"/>
                      <a:pt x="11" y="8"/>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08">
                <a:extLst>
                  <a:ext uri="{FF2B5EF4-FFF2-40B4-BE49-F238E27FC236}">
                    <a16:creationId xmlns:a16="http://schemas.microsoft.com/office/drawing/2014/main" id="{13AA7BBA-7574-4FC7-A970-816EEC6EBE72}"/>
                  </a:ext>
                </a:extLst>
              </p:cNvPr>
              <p:cNvSpPr>
                <a:spLocks noEditPoints="1"/>
              </p:cNvSpPr>
              <p:nvPr/>
            </p:nvSpPr>
            <p:spPr bwMode="auto">
              <a:xfrm>
                <a:off x="334" y="389"/>
                <a:ext cx="59" cy="59"/>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1 h 29"/>
                  <a:gd name="T12" fmla="*/ 8 w 29"/>
                  <a:gd name="T13" fmla="*/ 14 h 29"/>
                  <a:gd name="T14" fmla="*/ 15 w 29"/>
                  <a:gd name="T15" fmla="*/ 8 h 29"/>
                  <a:gd name="T16" fmla="*/ 21 w 29"/>
                  <a:gd name="T17" fmla="*/ 14 h 29"/>
                  <a:gd name="T18" fmla="*/ 15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15" y="21"/>
                    </a:moveTo>
                    <a:cubicBezTo>
                      <a:pt x="11" y="21"/>
                      <a:pt x="8" y="18"/>
                      <a:pt x="8" y="14"/>
                    </a:cubicBezTo>
                    <a:cubicBezTo>
                      <a:pt x="8" y="10"/>
                      <a:pt x="11" y="8"/>
                      <a:pt x="15" y="8"/>
                    </a:cubicBezTo>
                    <a:cubicBezTo>
                      <a:pt x="18" y="8"/>
                      <a:pt x="21" y="10"/>
                      <a:pt x="21" y="14"/>
                    </a:cubicBezTo>
                    <a:cubicBezTo>
                      <a:pt x="21" y="18"/>
                      <a:pt x="18"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09">
                <a:extLst>
                  <a:ext uri="{FF2B5EF4-FFF2-40B4-BE49-F238E27FC236}">
                    <a16:creationId xmlns:a16="http://schemas.microsoft.com/office/drawing/2014/main" id="{696DCBB2-B04A-4285-8349-F8C9C5B6CBEC}"/>
                  </a:ext>
                </a:extLst>
              </p:cNvPr>
              <p:cNvSpPr>
                <a:spLocks noEditPoints="1"/>
              </p:cNvSpPr>
              <p:nvPr/>
            </p:nvSpPr>
            <p:spPr bwMode="auto">
              <a:xfrm>
                <a:off x="415" y="418"/>
                <a:ext cx="58" cy="58"/>
              </a:xfrm>
              <a:custGeom>
                <a:avLst/>
                <a:gdLst>
                  <a:gd name="T0" fmla="*/ 0 w 29"/>
                  <a:gd name="T1" fmla="*/ 14 h 29"/>
                  <a:gd name="T2" fmla="*/ 14 w 29"/>
                  <a:gd name="T3" fmla="*/ 29 h 29"/>
                  <a:gd name="T4" fmla="*/ 29 w 29"/>
                  <a:gd name="T5" fmla="*/ 14 h 29"/>
                  <a:gd name="T6" fmla="*/ 14 w 29"/>
                  <a:gd name="T7" fmla="*/ 0 h 29"/>
                  <a:gd name="T8" fmla="*/ 0 w 29"/>
                  <a:gd name="T9" fmla="*/ 14 h 29"/>
                  <a:gd name="T10" fmla="*/ 21 w 29"/>
                  <a:gd name="T11" fmla="*/ 14 h 29"/>
                  <a:gd name="T12" fmla="*/ 14 w 29"/>
                  <a:gd name="T13" fmla="*/ 21 h 29"/>
                  <a:gd name="T14" fmla="*/ 8 w 29"/>
                  <a:gd name="T15" fmla="*/ 14 h 29"/>
                  <a:gd name="T16" fmla="*/ 14 w 29"/>
                  <a:gd name="T17" fmla="*/ 8 h 29"/>
                  <a:gd name="T18" fmla="*/ 21 w 29"/>
                  <a:gd name="T19"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0" y="14"/>
                    </a:moveTo>
                    <a:cubicBezTo>
                      <a:pt x="0" y="22"/>
                      <a:pt x="6" y="29"/>
                      <a:pt x="14" y="29"/>
                    </a:cubicBezTo>
                    <a:cubicBezTo>
                      <a:pt x="22" y="29"/>
                      <a:pt x="29" y="22"/>
                      <a:pt x="29" y="14"/>
                    </a:cubicBezTo>
                    <a:cubicBezTo>
                      <a:pt x="29" y="6"/>
                      <a:pt x="22" y="0"/>
                      <a:pt x="14" y="0"/>
                    </a:cubicBezTo>
                    <a:cubicBezTo>
                      <a:pt x="6" y="0"/>
                      <a:pt x="0" y="6"/>
                      <a:pt x="0" y="14"/>
                    </a:cubicBezTo>
                    <a:close/>
                    <a:moveTo>
                      <a:pt x="21" y="14"/>
                    </a:moveTo>
                    <a:cubicBezTo>
                      <a:pt x="21" y="18"/>
                      <a:pt x="18" y="21"/>
                      <a:pt x="14" y="21"/>
                    </a:cubicBezTo>
                    <a:cubicBezTo>
                      <a:pt x="11" y="21"/>
                      <a:pt x="8" y="18"/>
                      <a:pt x="8" y="14"/>
                    </a:cubicBezTo>
                    <a:cubicBezTo>
                      <a:pt x="8" y="11"/>
                      <a:pt x="11" y="8"/>
                      <a:pt x="14" y="8"/>
                    </a:cubicBezTo>
                    <a:cubicBezTo>
                      <a:pt x="18" y="8"/>
                      <a:pt x="21" y="11"/>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10">
                <a:extLst>
                  <a:ext uri="{FF2B5EF4-FFF2-40B4-BE49-F238E27FC236}">
                    <a16:creationId xmlns:a16="http://schemas.microsoft.com/office/drawing/2014/main" id="{2AD29E90-E23A-42DE-A17F-353E1C6F47E8}"/>
                  </a:ext>
                </a:extLst>
              </p:cNvPr>
              <p:cNvSpPr>
                <a:spLocks noEditPoints="1"/>
              </p:cNvSpPr>
              <p:nvPr/>
            </p:nvSpPr>
            <p:spPr bwMode="auto">
              <a:xfrm>
                <a:off x="496" y="470"/>
                <a:ext cx="58" cy="59"/>
              </a:xfrm>
              <a:custGeom>
                <a:avLst/>
                <a:gdLst>
                  <a:gd name="T0" fmla="*/ 14 w 29"/>
                  <a:gd name="T1" fmla="*/ 29 h 29"/>
                  <a:gd name="T2" fmla="*/ 29 w 29"/>
                  <a:gd name="T3" fmla="*/ 15 h 29"/>
                  <a:gd name="T4" fmla="*/ 14 w 29"/>
                  <a:gd name="T5" fmla="*/ 0 h 29"/>
                  <a:gd name="T6" fmla="*/ 0 w 29"/>
                  <a:gd name="T7" fmla="*/ 15 h 29"/>
                  <a:gd name="T8" fmla="*/ 14 w 29"/>
                  <a:gd name="T9" fmla="*/ 29 h 29"/>
                  <a:gd name="T10" fmla="*/ 14 w 29"/>
                  <a:gd name="T11" fmla="*/ 8 h 29"/>
                  <a:gd name="T12" fmla="*/ 21 w 29"/>
                  <a:gd name="T13" fmla="*/ 15 h 29"/>
                  <a:gd name="T14" fmla="*/ 14 w 29"/>
                  <a:gd name="T15" fmla="*/ 21 h 29"/>
                  <a:gd name="T16" fmla="*/ 8 w 29"/>
                  <a:gd name="T17" fmla="*/ 15 h 29"/>
                  <a:gd name="T18" fmla="*/ 14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29"/>
                    </a:moveTo>
                    <a:cubicBezTo>
                      <a:pt x="22" y="29"/>
                      <a:pt x="29" y="23"/>
                      <a:pt x="29" y="15"/>
                    </a:cubicBezTo>
                    <a:cubicBezTo>
                      <a:pt x="29" y="7"/>
                      <a:pt x="22" y="0"/>
                      <a:pt x="14" y="0"/>
                    </a:cubicBezTo>
                    <a:cubicBezTo>
                      <a:pt x="6" y="0"/>
                      <a:pt x="0" y="7"/>
                      <a:pt x="0" y="15"/>
                    </a:cubicBezTo>
                    <a:cubicBezTo>
                      <a:pt x="0" y="23"/>
                      <a:pt x="6" y="29"/>
                      <a:pt x="14" y="29"/>
                    </a:cubicBezTo>
                    <a:close/>
                    <a:moveTo>
                      <a:pt x="14" y="8"/>
                    </a:moveTo>
                    <a:cubicBezTo>
                      <a:pt x="18" y="8"/>
                      <a:pt x="21" y="11"/>
                      <a:pt x="21" y="15"/>
                    </a:cubicBezTo>
                    <a:cubicBezTo>
                      <a:pt x="21" y="18"/>
                      <a:pt x="18" y="21"/>
                      <a:pt x="14" y="21"/>
                    </a:cubicBezTo>
                    <a:cubicBezTo>
                      <a:pt x="11" y="21"/>
                      <a:pt x="8" y="18"/>
                      <a:pt x="8" y="15"/>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11">
                <a:extLst>
                  <a:ext uri="{FF2B5EF4-FFF2-40B4-BE49-F238E27FC236}">
                    <a16:creationId xmlns:a16="http://schemas.microsoft.com/office/drawing/2014/main" id="{2F09F46D-5A47-42AC-8E6E-8D634658D6EC}"/>
                  </a:ext>
                </a:extLst>
              </p:cNvPr>
              <p:cNvSpPr>
                <a:spLocks noEditPoints="1"/>
              </p:cNvSpPr>
              <p:nvPr/>
            </p:nvSpPr>
            <p:spPr bwMode="auto">
              <a:xfrm>
                <a:off x="177" y="173"/>
                <a:ext cx="474" cy="475"/>
              </a:xfrm>
              <a:custGeom>
                <a:avLst/>
                <a:gdLst>
                  <a:gd name="T0" fmla="*/ 3 w 235"/>
                  <a:gd name="T1" fmla="*/ 139 h 235"/>
                  <a:gd name="T2" fmla="*/ 230 w 235"/>
                  <a:gd name="T3" fmla="*/ 235 h 235"/>
                  <a:gd name="T4" fmla="*/ 234 w 235"/>
                  <a:gd name="T5" fmla="*/ 229 h 235"/>
                  <a:gd name="T6" fmla="*/ 135 w 235"/>
                  <a:gd name="T7" fmla="*/ 1 h 235"/>
                  <a:gd name="T8" fmla="*/ 1 w 235"/>
                  <a:gd name="T9" fmla="*/ 135 h 235"/>
                  <a:gd name="T10" fmla="*/ 96 w 235"/>
                  <a:gd name="T11" fmla="*/ 38 h 235"/>
                  <a:gd name="T12" fmla="*/ 81 w 235"/>
                  <a:gd name="T13" fmla="*/ 38 h 235"/>
                  <a:gd name="T14" fmla="*/ 32 w 235"/>
                  <a:gd name="T15" fmla="*/ 92 h 235"/>
                  <a:gd name="T16" fmla="*/ 32 w 235"/>
                  <a:gd name="T17" fmla="*/ 107 h 235"/>
                  <a:gd name="T18" fmla="*/ 32 w 235"/>
                  <a:gd name="T19" fmla="*/ 92 h 235"/>
                  <a:gd name="T20" fmla="*/ 58 w 235"/>
                  <a:gd name="T21" fmla="*/ 139 h 235"/>
                  <a:gd name="T22" fmla="*/ 58 w 235"/>
                  <a:gd name="T23" fmla="*/ 152 h 235"/>
                  <a:gd name="T24" fmla="*/ 129 w 235"/>
                  <a:gd name="T25" fmla="*/ 177 h 235"/>
                  <a:gd name="T26" fmla="*/ 141 w 235"/>
                  <a:gd name="T27" fmla="*/ 177 h 235"/>
                  <a:gd name="T28" fmla="*/ 129 w 235"/>
                  <a:gd name="T29" fmla="*/ 177 h 235"/>
                  <a:gd name="T30" fmla="*/ 191 w 235"/>
                  <a:gd name="T31" fmla="*/ 194 h 235"/>
                  <a:gd name="T32" fmla="*/ 191 w 235"/>
                  <a:gd name="T33" fmla="*/ 207 h 235"/>
                  <a:gd name="T34" fmla="*/ 173 w 235"/>
                  <a:gd name="T35" fmla="*/ 110 h 235"/>
                  <a:gd name="T36" fmla="*/ 160 w 235"/>
                  <a:gd name="T37" fmla="*/ 110 h 235"/>
                  <a:gd name="T38" fmla="*/ 173 w 235"/>
                  <a:gd name="T39" fmla="*/ 110 h 235"/>
                  <a:gd name="T40" fmla="*/ 138 w 235"/>
                  <a:gd name="T41" fmla="*/ 52 h 235"/>
                  <a:gd name="T42" fmla="*/ 138 w 235"/>
                  <a:gd name="T43" fmla="*/ 39 h 235"/>
                  <a:gd name="T44" fmla="*/ 142 w 235"/>
                  <a:gd name="T45" fmla="*/ 32 h 235"/>
                  <a:gd name="T46" fmla="*/ 124 w 235"/>
                  <a:gd name="T47" fmla="*/ 46 h 235"/>
                  <a:gd name="T48" fmla="*/ 151 w 235"/>
                  <a:gd name="T49" fmla="*/ 52 h 235"/>
                  <a:gd name="T50" fmla="*/ 166 w 235"/>
                  <a:gd name="T51" fmla="*/ 95 h 235"/>
                  <a:gd name="T52" fmla="*/ 166 w 235"/>
                  <a:gd name="T53" fmla="*/ 124 h 235"/>
                  <a:gd name="T54" fmla="*/ 223 w 235"/>
                  <a:gd name="T55" fmla="*/ 223 h 235"/>
                  <a:gd name="T56" fmla="*/ 206 w 235"/>
                  <a:gd name="T57" fmla="*/ 201 h 235"/>
                  <a:gd name="T58" fmla="*/ 177 w 235"/>
                  <a:gd name="T59" fmla="*/ 201 h 235"/>
                  <a:gd name="T60" fmla="*/ 143 w 235"/>
                  <a:gd name="T61" fmla="*/ 189 h 235"/>
                  <a:gd name="T62" fmla="*/ 135 w 235"/>
                  <a:gd name="T63" fmla="*/ 162 h 235"/>
                  <a:gd name="T64" fmla="*/ 121 w 235"/>
                  <a:gd name="T65" fmla="*/ 180 h 235"/>
                  <a:gd name="T66" fmla="*/ 72 w 235"/>
                  <a:gd name="T67" fmla="*/ 146 h 235"/>
                  <a:gd name="T68" fmla="*/ 43 w 235"/>
                  <a:gd name="T69" fmla="*/ 146 h 235"/>
                  <a:gd name="T70" fmla="*/ 9 w 235"/>
                  <a:gd name="T71" fmla="*/ 133 h 235"/>
                  <a:gd name="T72" fmla="*/ 32 w 235"/>
                  <a:gd name="T73" fmla="*/ 115 h 235"/>
                  <a:gd name="T74" fmla="*/ 32 w 235"/>
                  <a:gd name="T75" fmla="*/ 84 h 235"/>
                  <a:gd name="T76" fmla="*/ 73 w 235"/>
                  <a:gd name="T77" fmla="*/ 33 h 235"/>
                  <a:gd name="T78" fmla="*/ 88 w 235"/>
                  <a:gd name="T79" fmla="*/ 53 h 235"/>
                  <a:gd name="T80" fmla="*/ 92 w 235"/>
                  <a:gd name="T81" fmla="*/ 23 h 235"/>
                  <a:gd name="T82" fmla="*/ 142 w 235"/>
                  <a:gd name="T83" fmla="*/ 3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5" h="235">
                    <a:moveTo>
                      <a:pt x="1" y="135"/>
                    </a:moveTo>
                    <a:cubicBezTo>
                      <a:pt x="0" y="136"/>
                      <a:pt x="1" y="138"/>
                      <a:pt x="3" y="139"/>
                    </a:cubicBezTo>
                    <a:cubicBezTo>
                      <a:pt x="229" y="234"/>
                      <a:pt x="229" y="234"/>
                      <a:pt x="229" y="234"/>
                    </a:cubicBezTo>
                    <a:cubicBezTo>
                      <a:pt x="229" y="235"/>
                      <a:pt x="230" y="235"/>
                      <a:pt x="230" y="235"/>
                    </a:cubicBezTo>
                    <a:cubicBezTo>
                      <a:pt x="232" y="235"/>
                      <a:pt x="233" y="234"/>
                      <a:pt x="233" y="234"/>
                    </a:cubicBezTo>
                    <a:cubicBezTo>
                      <a:pt x="234" y="232"/>
                      <a:pt x="235" y="231"/>
                      <a:pt x="234" y="229"/>
                    </a:cubicBezTo>
                    <a:cubicBezTo>
                      <a:pt x="139" y="3"/>
                      <a:pt x="139" y="3"/>
                      <a:pt x="139" y="3"/>
                    </a:cubicBezTo>
                    <a:cubicBezTo>
                      <a:pt x="138" y="1"/>
                      <a:pt x="137" y="0"/>
                      <a:pt x="135" y="1"/>
                    </a:cubicBezTo>
                    <a:cubicBezTo>
                      <a:pt x="134" y="1"/>
                      <a:pt x="108" y="4"/>
                      <a:pt x="78" y="22"/>
                    </a:cubicBezTo>
                    <a:cubicBezTo>
                      <a:pt x="50" y="38"/>
                      <a:pt x="15" y="71"/>
                      <a:pt x="1" y="135"/>
                    </a:cubicBezTo>
                    <a:close/>
                    <a:moveTo>
                      <a:pt x="88" y="30"/>
                    </a:moveTo>
                    <a:cubicBezTo>
                      <a:pt x="92" y="30"/>
                      <a:pt x="96" y="34"/>
                      <a:pt x="96" y="38"/>
                    </a:cubicBezTo>
                    <a:cubicBezTo>
                      <a:pt x="96" y="42"/>
                      <a:pt x="92" y="45"/>
                      <a:pt x="88" y="45"/>
                    </a:cubicBezTo>
                    <a:cubicBezTo>
                      <a:pt x="84" y="45"/>
                      <a:pt x="81" y="42"/>
                      <a:pt x="81" y="38"/>
                    </a:cubicBezTo>
                    <a:cubicBezTo>
                      <a:pt x="81" y="34"/>
                      <a:pt x="84" y="30"/>
                      <a:pt x="88" y="30"/>
                    </a:cubicBezTo>
                    <a:close/>
                    <a:moveTo>
                      <a:pt x="32" y="92"/>
                    </a:moveTo>
                    <a:cubicBezTo>
                      <a:pt x="37" y="92"/>
                      <a:pt x="40" y="95"/>
                      <a:pt x="40" y="99"/>
                    </a:cubicBezTo>
                    <a:cubicBezTo>
                      <a:pt x="40" y="103"/>
                      <a:pt x="37" y="107"/>
                      <a:pt x="32" y="107"/>
                    </a:cubicBezTo>
                    <a:cubicBezTo>
                      <a:pt x="28" y="107"/>
                      <a:pt x="25" y="103"/>
                      <a:pt x="25" y="99"/>
                    </a:cubicBezTo>
                    <a:cubicBezTo>
                      <a:pt x="25" y="95"/>
                      <a:pt x="28" y="92"/>
                      <a:pt x="32" y="92"/>
                    </a:cubicBezTo>
                    <a:close/>
                    <a:moveTo>
                      <a:pt x="51" y="146"/>
                    </a:moveTo>
                    <a:cubicBezTo>
                      <a:pt x="51" y="142"/>
                      <a:pt x="54" y="139"/>
                      <a:pt x="58" y="139"/>
                    </a:cubicBezTo>
                    <a:cubicBezTo>
                      <a:pt x="61" y="139"/>
                      <a:pt x="64" y="142"/>
                      <a:pt x="64" y="146"/>
                    </a:cubicBezTo>
                    <a:cubicBezTo>
                      <a:pt x="64" y="149"/>
                      <a:pt x="61" y="152"/>
                      <a:pt x="58" y="152"/>
                    </a:cubicBezTo>
                    <a:cubicBezTo>
                      <a:pt x="54" y="152"/>
                      <a:pt x="51" y="149"/>
                      <a:pt x="51" y="146"/>
                    </a:cubicBezTo>
                    <a:close/>
                    <a:moveTo>
                      <a:pt x="129" y="177"/>
                    </a:moveTo>
                    <a:cubicBezTo>
                      <a:pt x="129" y="173"/>
                      <a:pt x="131" y="170"/>
                      <a:pt x="135" y="170"/>
                    </a:cubicBezTo>
                    <a:cubicBezTo>
                      <a:pt x="139" y="170"/>
                      <a:pt x="141" y="173"/>
                      <a:pt x="141" y="177"/>
                    </a:cubicBezTo>
                    <a:cubicBezTo>
                      <a:pt x="141" y="181"/>
                      <a:pt x="139" y="184"/>
                      <a:pt x="135" y="184"/>
                    </a:cubicBezTo>
                    <a:cubicBezTo>
                      <a:pt x="131" y="184"/>
                      <a:pt x="129" y="181"/>
                      <a:pt x="129" y="177"/>
                    </a:cubicBezTo>
                    <a:close/>
                    <a:moveTo>
                      <a:pt x="185" y="201"/>
                    </a:moveTo>
                    <a:cubicBezTo>
                      <a:pt x="185" y="197"/>
                      <a:pt x="188" y="194"/>
                      <a:pt x="191" y="194"/>
                    </a:cubicBezTo>
                    <a:cubicBezTo>
                      <a:pt x="195" y="194"/>
                      <a:pt x="198" y="197"/>
                      <a:pt x="198" y="201"/>
                    </a:cubicBezTo>
                    <a:cubicBezTo>
                      <a:pt x="198" y="205"/>
                      <a:pt x="195" y="207"/>
                      <a:pt x="191" y="207"/>
                    </a:cubicBezTo>
                    <a:cubicBezTo>
                      <a:pt x="188" y="207"/>
                      <a:pt x="185" y="205"/>
                      <a:pt x="185" y="201"/>
                    </a:cubicBezTo>
                    <a:close/>
                    <a:moveTo>
                      <a:pt x="173" y="110"/>
                    </a:moveTo>
                    <a:cubicBezTo>
                      <a:pt x="173" y="113"/>
                      <a:pt x="170" y="116"/>
                      <a:pt x="166" y="116"/>
                    </a:cubicBezTo>
                    <a:cubicBezTo>
                      <a:pt x="163" y="116"/>
                      <a:pt x="160" y="113"/>
                      <a:pt x="160" y="110"/>
                    </a:cubicBezTo>
                    <a:cubicBezTo>
                      <a:pt x="160" y="106"/>
                      <a:pt x="163" y="103"/>
                      <a:pt x="166" y="103"/>
                    </a:cubicBezTo>
                    <a:cubicBezTo>
                      <a:pt x="170" y="103"/>
                      <a:pt x="173" y="106"/>
                      <a:pt x="173" y="110"/>
                    </a:cubicBezTo>
                    <a:close/>
                    <a:moveTo>
                      <a:pt x="145" y="46"/>
                    </a:moveTo>
                    <a:cubicBezTo>
                      <a:pt x="145" y="49"/>
                      <a:pt x="142" y="52"/>
                      <a:pt x="138" y="52"/>
                    </a:cubicBezTo>
                    <a:cubicBezTo>
                      <a:pt x="135" y="52"/>
                      <a:pt x="132" y="49"/>
                      <a:pt x="132" y="46"/>
                    </a:cubicBezTo>
                    <a:cubicBezTo>
                      <a:pt x="132" y="42"/>
                      <a:pt x="135" y="39"/>
                      <a:pt x="138" y="39"/>
                    </a:cubicBezTo>
                    <a:cubicBezTo>
                      <a:pt x="142" y="39"/>
                      <a:pt x="145" y="42"/>
                      <a:pt x="145" y="46"/>
                    </a:cubicBezTo>
                    <a:close/>
                    <a:moveTo>
                      <a:pt x="142" y="32"/>
                    </a:moveTo>
                    <a:cubicBezTo>
                      <a:pt x="141" y="32"/>
                      <a:pt x="140" y="31"/>
                      <a:pt x="138" y="31"/>
                    </a:cubicBezTo>
                    <a:cubicBezTo>
                      <a:pt x="130" y="31"/>
                      <a:pt x="124" y="38"/>
                      <a:pt x="124" y="46"/>
                    </a:cubicBezTo>
                    <a:cubicBezTo>
                      <a:pt x="124" y="54"/>
                      <a:pt x="130" y="60"/>
                      <a:pt x="138" y="60"/>
                    </a:cubicBezTo>
                    <a:cubicBezTo>
                      <a:pt x="144" y="60"/>
                      <a:pt x="149" y="57"/>
                      <a:pt x="151" y="52"/>
                    </a:cubicBezTo>
                    <a:cubicBezTo>
                      <a:pt x="169" y="95"/>
                      <a:pt x="169" y="95"/>
                      <a:pt x="169" y="95"/>
                    </a:cubicBezTo>
                    <a:cubicBezTo>
                      <a:pt x="168" y="95"/>
                      <a:pt x="167" y="95"/>
                      <a:pt x="166" y="95"/>
                    </a:cubicBezTo>
                    <a:cubicBezTo>
                      <a:pt x="158" y="95"/>
                      <a:pt x="152" y="102"/>
                      <a:pt x="152" y="110"/>
                    </a:cubicBezTo>
                    <a:cubicBezTo>
                      <a:pt x="152" y="118"/>
                      <a:pt x="158" y="124"/>
                      <a:pt x="166" y="124"/>
                    </a:cubicBezTo>
                    <a:cubicBezTo>
                      <a:pt x="171" y="124"/>
                      <a:pt x="176" y="122"/>
                      <a:pt x="179" y="118"/>
                    </a:cubicBezTo>
                    <a:cubicBezTo>
                      <a:pt x="223" y="223"/>
                      <a:pt x="223" y="223"/>
                      <a:pt x="223" y="223"/>
                    </a:cubicBezTo>
                    <a:cubicBezTo>
                      <a:pt x="199" y="213"/>
                      <a:pt x="199" y="213"/>
                      <a:pt x="199" y="213"/>
                    </a:cubicBezTo>
                    <a:cubicBezTo>
                      <a:pt x="203" y="211"/>
                      <a:pt x="206" y="206"/>
                      <a:pt x="206" y="201"/>
                    </a:cubicBezTo>
                    <a:cubicBezTo>
                      <a:pt x="206" y="193"/>
                      <a:pt x="199" y="186"/>
                      <a:pt x="191" y="186"/>
                    </a:cubicBezTo>
                    <a:cubicBezTo>
                      <a:pt x="183" y="186"/>
                      <a:pt x="177" y="193"/>
                      <a:pt x="177" y="201"/>
                    </a:cubicBezTo>
                    <a:cubicBezTo>
                      <a:pt x="177" y="202"/>
                      <a:pt x="177" y="203"/>
                      <a:pt x="177" y="204"/>
                    </a:cubicBezTo>
                    <a:cubicBezTo>
                      <a:pt x="143" y="189"/>
                      <a:pt x="143" y="189"/>
                      <a:pt x="143" y="189"/>
                    </a:cubicBezTo>
                    <a:cubicBezTo>
                      <a:pt x="147" y="187"/>
                      <a:pt x="150" y="182"/>
                      <a:pt x="150" y="177"/>
                    </a:cubicBezTo>
                    <a:cubicBezTo>
                      <a:pt x="150" y="169"/>
                      <a:pt x="143" y="162"/>
                      <a:pt x="135" y="162"/>
                    </a:cubicBezTo>
                    <a:cubicBezTo>
                      <a:pt x="127" y="162"/>
                      <a:pt x="121" y="169"/>
                      <a:pt x="121" y="177"/>
                    </a:cubicBezTo>
                    <a:cubicBezTo>
                      <a:pt x="121" y="178"/>
                      <a:pt x="121" y="179"/>
                      <a:pt x="121" y="180"/>
                    </a:cubicBezTo>
                    <a:cubicBezTo>
                      <a:pt x="67" y="157"/>
                      <a:pt x="67" y="157"/>
                      <a:pt x="67" y="157"/>
                    </a:cubicBezTo>
                    <a:cubicBezTo>
                      <a:pt x="70" y="154"/>
                      <a:pt x="72" y="150"/>
                      <a:pt x="72" y="146"/>
                    </a:cubicBezTo>
                    <a:cubicBezTo>
                      <a:pt x="72" y="138"/>
                      <a:pt x="66" y="131"/>
                      <a:pt x="58" y="131"/>
                    </a:cubicBezTo>
                    <a:cubicBezTo>
                      <a:pt x="50" y="131"/>
                      <a:pt x="43" y="138"/>
                      <a:pt x="43" y="146"/>
                    </a:cubicBezTo>
                    <a:cubicBezTo>
                      <a:pt x="43" y="146"/>
                      <a:pt x="43" y="147"/>
                      <a:pt x="43" y="147"/>
                    </a:cubicBezTo>
                    <a:cubicBezTo>
                      <a:pt x="9" y="133"/>
                      <a:pt x="9" y="133"/>
                      <a:pt x="9" y="133"/>
                    </a:cubicBezTo>
                    <a:cubicBezTo>
                      <a:pt x="12" y="123"/>
                      <a:pt x="15" y="113"/>
                      <a:pt x="18" y="105"/>
                    </a:cubicBezTo>
                    <a:cubicBezTo>
                      <a:pt x="20" y="110"/>
                      <a:pt x="26" y="115"/>
                      <a:pt x="32" y="115"/>
                    </a:cubicBezTo>
                    <a:cubicBezTo>
                      <a:pt x="41" y="115"/>
                      <a:pt x="48" y="108"/>
                      <a:pt x="48" y="99"/>
                    </a:cubicBezTo>
                    <a:cubicBezTo>
                      <a:pt x="48" y="91"/>
                      <a:pt x="41" y="84"/>
                      <a:pt x="32" y="84"/>
                    </a:cubicBezTo>
                    <a:cubicBezTo>
                      <a:pt x="31" y="84"/>
                      <a:pt x="29" y="84"/>
                      <a:pt x="28" y="85"/>
                    </a:cubicBezTo>
                    <a:cubicBezTo>
                      <a:pt x="41" y="61"/>
                      <a:pt x="57" y="45"/>
                      <a:pt x="73" y="33"/>
                    </a:cubicBezTo>
                    <a:cubicBezTo>
                      <a:pt x="73" y="35"/>
                      <a:pt x="73" y="36"/>
                      <a:pt x="73" y="38"/>
                    </a:cubicBezTo>
                    <a:cubicBezTo>
                      <a:pt x="73" y="46"/>
                      <a:pt x="80" y="53"/>
                      <a:pt x="88" y="53"/>
                    </a:cubicBezTo>
                    <a:cubicBezTo>
                      <a:pt x="97" y="53"/>
                      <a:pt x="104" y="46"/>
                      <a:pt x="104" y="38"/>
                    </a:cubicBezTo>
                    <a:cubicBezTo>
                      <a:pt x="104" y="30"/>
                      <a:pt x="98" y="24"/>
                      <a:pt x="92" y="23"/>
                    </a:cubicBezTo>
                    <a:cubicBezTo>
                      <a:pt x="110" y="13"/>
                      <a:pt x="126" y="10"/>
                      <a:pt x="133" y="9"/>
                    </a:cubicBezTo>
                    <a:lnTo>
                      <a:pt x="14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12">
                <a:extLst>
                  <a:ext uri="{FF2B5EF4-FFF2-40B4-BE49-F238E27FC236}">
                    <a16:creationId xmlns:a16="http://schemas.microsoft.com/office/drawing/2014/main" id="{6B3FFB50-4C26-467A-BBED-BE1DDB71A12D}"/>
                  </a:ext>
                </a:extLst>
              </p:cNvPr>
              <p:cNvSpPr>
                <a:spLocks/>
              </p:cNvSpPr>
              <p:nvPr/>
            </p:nvSpPr>
            <p:spPr bwMode="auto">
              <a:xfrm>
                <a:off x="203" y="1"/>
                <a:ext cx="79" cy="227"/>
              </a:xfrm>
              <a:custGeom>
                <a:avLst/>
                <a:gdLst>
                  <a:gd name="T0" fmla="*/ 34 w 39"/>
                  <a:gd name="T1" fmla="*/ 112 h 112"/>
                  <a:gd name="T2" fmla="*/ 36 w 39"/>
                  <a:gd name="T3" fmla="*/ 111 h 112"/>
                  <a:gd name="T4" fmla="*/ 37 w 39"/>
                  <a:gd name="T5" fmla="*/ 106 h 112"/>
                  <a:gd name="T6" fmla="*/ 16 w 39"/>
                  <a:gd name="T7" fmla="*/ 4 h 112"/>
                  <a:gd name="T8" fmla="*/ 13 w 39"/>
                  <a:gd name="T9" fmla="*/ 0 h 112"/>
                  <a:gd name="T10" fmla="*/ 8 w 39"/>
                  <a:gd name="T11" fmla="*/ 3 h 112"/>
                  <a:gd name="T12" fmla="*/ 31 w 39"/>
                  <a:gd name="T13" fmla="*/ 110 h 112"/>
                  <a:gd name="T14" fmla="*/ 34 w 39"/>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12">
                    <a:moveTo>
                      <a:pt x="34" y="112"/>
                    </a:moveTo>
                    <a:cubicBezTo>
                      <a:pt x="35" y="112"/>
                      <a:pt x="36" y="112"/>
                      <a:pt x="36" y="111"/>
                    </a:cubicBezTo>
                    <a:cubicBezTo>
                      <a:pt x="38" y="110"/>
                      <a:pt x="39" y="107"/>
                      <a:pt x="37" y="106"/>
                    </a:cubicBezTo>
                    <a:cubicBezTo>
                      <a:pt x="37" y="105"/>
                      <a:pt x="8" y="65"/>
                      <a:pt x="16" y="4"/>
                    </a:cubicBezTo>
                    <a:cubicBezTo>
                      <a:pt x="16" y="2"/>
                      <a:pt x="15" y="0"/>
                      <a:pt x="13" y="0"/>
                    </a:cubicBezTo>
                    <a:cubicBezTo>
                      <a:pt x="10" y="0"/>
                      <a:pt x="8" y="1"/>
                      <a:pt x="8" y="3"/>
                    </a:cubicBezTo>
                    <a:cubicBezTo>
                      <a:pt x="0" y="67"/>
                      <a:pt x="30" y="109"/>
                      <a:pt x="31" y="110"/>
                    </a:cubicBezTo>
                    <a:cubicBezTo>
                      <a:pt x="32" y="111"/>
                      <a:pt x="33" y="112"/>
                      <a:pt x="3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113">
                <a:extLst>
                  <a:ext uri="{FF2B5EF4-FFF2-40B4-BE49-F238E27FC236}">
                    <a16:creationId xmlns:a16="http://schemas.microsoft.com/office/drawing/2014/main" id="{AE02CD73-04D4-4C06-AD18-8A93A36457EC}"/>
                  </a:ext>
                </a:extLst>
              </p:cNvPr>
              <p:cNvSpPr>
                <a:spLocks/>
              </p:cNvSpPr>
              <p:nvPr/>
            </p:nvSpPr>
            <p:spPr bwMode="auto">
              <a:xfrm>
                <a:off x="3" y="185"/>
                <a:ext cx="230" cy="93"/>
              </a:xfrm>
              <a:custGeom>
                <a:avLst/>
                <a:gdLst>
                  <a:gd name="T0" fmla="*/ 110 w 114"/>
                  <a:gd name="T1" fmla="*/ 46 h 46"/>
                  <a:gd name="T2" fmla="*/ 113 w 114"/>
                  <a:gd name="T3" fmla="*/ 44 h 46"/>
                  <a:gd name="T4" fmla="*/ 112 w 114"/>
                  <a:gd name="T5" fmla="*/ 39 h 46"/>
                  <a:gd name="T6" fmla="*/ 3 w 114"/>
                  <a:gd name="T7" fmla="*/ 24 h 46"/>
                  <a:gd name="T8" fmla="*/ 1 w 114"/>
                  <a:gd name="T9" fmla="*/ 30 h 46"/>
                  <a:gd name="T10" fmla="*/ 6 w 114"/>
                  <a:gd name="T11" fmla="*/ 32 h 46"/>
                  <a:gd name="T12" fmla="*/ 107 w 114"/>
                  <a:gd name="T13" fmla="*/ 45 h 46"/>
                  <a:gd name="T14" fmla="*/ 110 w 114"/>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6">
                    <a:moveTo>
                      <a:pt x="110" y="46"/>
                    </a:moveTo>
                    <a:cubicBezTo>
                      <a:pt x="111" y="46"/>
                      <a:pt x="112" y="45"/>
                      <a:pt x="113" y="44"/>
                    </a:cubicBezTo>
                    <a:cubicBezTo>
                      <a:pt x="114" y="43"/>
                      <a:pt x="114" y="40"/>
                      <a:pt x="112" y="39"/>
                    </a:cubicBezTo>
                    <a:cubicBezTo>
                      <a:pt x="110" y="37"/>
                      <a:pt x="63" y="0"/>
                      <a:pt x="3" y="24"/>
                    </a:cubicBezTo>
                    <a:cubicBezTo>
                      <a:pt x="1" y="25"/>
                      <a:pt x="0" y="28"/>
                      <a:pt x="1" y="30"/>
                    </a:cubicBezTo>
                    <a:cubicBezTo>
                      <a:pt x="2" y="32"/>
                      <a:pt x="4" y="33"/>
                      <a:pt x="6" y="32"/>
                    </a:cubicBezTo>
                    <a:cubicBezTo>
                      <a:pt x="62" y="10"/>
                      <a:pt x="107" y="45"/>
                      <a:pt x="107" y="45"/>
                    </a:cubicBezTo>
                    <a:cubicBezTo>
                      <a:pt x="108" y="45"/>
                      <a:pt x="109" y="46"/>
                      <a:pt x="11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14">
                <a:extLst>
                  <a:ext uri="{FF2B5EF4-FFF2-40B4-BE49-F238E27FC236}">
                    <a16:creationId xmlns:a16="http://schemas.microsoft.com/office/drawing/2014/main" id="{D7138A3D-AA50-4ED0-BAB0-B070B1DDC5E8}"/>
                  </a:ext>
                </a:extLst>
              </p:cNvPr>
              <p:cNvSpPr>
                <a:spLocks/>
              </p:cNvSpPr>
              <p:nvPr/>
            </p:nvSpPr>
            <p:spPr bwMode="auto">
              <a:xfrm>
                <a:off x="354" y="27"/>
                <a:ext cx="69" cy="140"/>
              </a:xfrm>
              <a:custGeom>
                <a:avLst/>
                <a:gdLst>
                  <a:gd name="T0" fmla="*/ 13 w 34"/>
                  <a:gd name="T1" fmla="*/ 69 h 69"/>
                  <a:gd name="T2" fmla="*/ 14 w 34"/>
                  <a:gd name="T3" fmla="*/ 69 h 69"/>
                  <a:gd name="T4" fmla="*/ 17 w 34"/>
                  <a:gd name="T5" fmla="*/ 64 h 69"/>
                  <a:gd name="T6" fmla="*/ 32 w 34"/>
                  <a:gd name="T7" fmla="*/ 7 h 69"/>
                  <a:gd name="T8" fmla="*/ 32 w 34"/>
                  <a:gd name="T9" fmla="*/ 2 h 69"/>
                  <a:gd name="T10" fmla="*/ 27 w 34"/>
                  <a:gd name="T11" fmla="*/ 1 h 69"/>
                  <a:gd name="T12" fmla="*/ 9 w 34"/>
                  <a:gd name="T13" fmla="*/ 66 h 69"/>
                  <a:gd name="T14" fmla="*/ 13 w 34"/>
                  <a:gd name="T15" fmla="*/ 69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9">
                    <a:moveTo>
                      <a:pt x="13" y="69"/>
                    </a:moveTo>
                    <a:cubicBezTo>
                      <a:pt x="13" y="69"/>
                      <a:pt x="14" y="69"/>
                      <a:pt x="14" y="69"/>
                    </a:cubicBezTo>
                    <a:cubicBezTo>
                      <a:pt x="16" y="68"/>
                      <a:pt x="17" y="66"/>
                      <a:pt x="17" y="64"/>
                    </a:cubicBezTo>
                    <a:cubicBezTo>
                      <a:pt x="17" y="64"/>
                      <a:pt x="9" y="28"/>
                      <a:pt x="32" y="7"/>
                    </a:cubicBezTo>
                    <a:cubicBezTo>
                      <a:pt x="34" y="6"/>
                      <a:pt x="34" y="3"/>
                      <a:pt x="32" y="2"/>
                    </a:cubicBezTo>
                    <a:cubicBezTo>
                      <a:pt x="31" y="0"/>
                      <a:pt x="28" y="0"/>
                      <a:pt x="27" y="1"/>
                    </a:cubicBezTo>
                    <a:cubicBezTo>
                      <a:pt x="0" y="25"/>
                      <a:pt x="9" y="64"/>
                      <a:pt x="9" y="66"/>
                    </a:cubicBezTo>
                    <a:cubicBezTo>
                      <a:pt x="9" y="68"/>
                      <a:pt x="11" y="69"/>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115">
                <a:extLst>
                  <a:ext uri="{FF2B5EF4-FFF2-40B4-BE49-F238E27FC236}">
                    <a16:creationId xmlns:a16="http://schemas.microsoft.com/office/drawing/2014/main" id="{CDEF8E5D-C22D-48AB-80A0-AC8B08EDAEEA}"/>
                  </a:ext>
                </a:extLst>
              </p:cNvPr>
              <p:cNvSpPr>
                <a:spLocks/>
              </p:cNvSpPr>
              <p:nvPr/>
            </p:nvSpPr>
            <p:spPr bwMode="auto">
              <a:xfrm>
                <a:off x="3" y="343"/>
                <a:ext cx="155" cy="77"/>
              </a:xfrm>
              <a:custGeom>
                <a:avLst/>
                <a:gdLst>
                  <a:gd name="T0" fmla="*/ 2 w 77"/>
                  <a:gd name="T1" fmla="*/ 37 h 38"/>
                  <a:gd name="T2" fmla="*/ 5 w 77"/>
                  <a:gd name="T3" fmla="*/ 38 h 38"/>
                  <a:gd name="T4" fmla="*/ 8 w 77"/>
                  <a:gd name="T5" fmla="*/ 36 h 38"/>
                  <a:gd name="T6" fmla="*/ 71 w 77"/>
                  <a:gd name="T7" fmla="*/ 22 h 38"/>
                  <a:gd name="T8" fmla="*/ 76 w 77"/>
                  <a:gd name="T9" fmla="*/ 20 h 38"/>
                  <a:gd name="T10" fmla="*/ 73 w 77"/>
                  <a:gd name="T11" fmla="*/ 15 h 38"/>
                  <a:gd name="T12" fmla="*/ 1 w 77"/>
                  <a:gd name="T13" fmla="*/ 31 h 38"/>
                  <a:gd name="T14" fmla="*/ 2 w 77"/>
                  <a:gd name="T15" fmla="*/ 37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8">
                    <a:moveTo>
                      <a:pt x="2" y="37"/>
                    </a:moveTo>
                    <a:cubicBezTo>
                      <a:pt x="3" y="37"/>
                      <a:pt x="4" y="38"/>
                      <a:pt x="5" y="38"/>
                    </a:cubicBezTo>
                    <a:cubicBezTo>
                      <a:pt x="6" y="38"/>
                      <a:pt x="7" y="37"/>
                      <a:pt x="8" y="36"/>
                    </a:cubicBezTo>
                    <a:cubicBezTo>
                      <a:pt x="27" y="9"/>
                      <a:pt x="71" y="22"/>
                      <a:pt x="71" y="22"/>
                    </a:cubicBezTo>
                    <a:cubicBezTo>
                      <a:pt x="73" y="23"/>
                      <a:pt x="75" y="22"/>
                      <a:pt x="76" y="20"/>
                    </a:cubicBezTo>
                    <a:cubicBezTo>
                      <a:pt x="77" y="18"/>
                      <a:pt x="75" y="15"/>
                      <a:pt x="73" y="15"/>
                    </a:cubicBezTo>
                    <a:cubicBezTo>
                      <a:pt x="71" y="14"/>
                      <a:pt x="24" y="0"/>
                      <a:pt x="1" y="31"/>
                    </a:cubicBezTo>
                    <a:cubicBezTo>
                      <a:pt x="0" y="33"/>
                      <a:pt x="0" y="36"/>
                      <a:pt x="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16">
                <a:extLst>
                  <a:ext uri="{FF2B5EF4-FFF2-40B4-BE49-F238E27FC236}">
                    <a16:creationId xmlns:a16="http://schemas.microsoft.com/office/drawing/2014/main" id="{48BD419A-ADAA-403E-9C11-98787A060451}"/>
                  </a:ext>
                </a:extLst>
              </p:cNvPr>
              <p:cNvSpPr>
                <a:spLocks/>
              </p:cNvSpPr>
              <p:nvPr/>
            </p:nvSpPr>
            <p:spPr bwMode="auto">
              <a:xfrm>
                <a:off x="-1" y="19"/>
                <a:ext cx="214" cy="180"/>
              </a:xfrm>
              <a:custGeom>
                <a:avLst/>
                <a:gdLst>
                  <a:gd name="T0" fmla="*/ 6 w 106"/>
                  <a:gd name="T1" fmla="*/ 38 h 89"/>
                  <a:gd name="T2" fmla="*/ 26 w 106"/>
                  <a:gd name="T3" fmla="*/ 36 h 89"/>
                  <a:gd name="T4" fmla="*/ 36 w 106"/>
                  <a:gd name="T5" fmla="*/ 32 h 89"/>
                  <a:gd name="T6" fmla="*/ 36 w 106"/>
                  <a:gd name="T7" fmla="*/ 43 h 89"/>
                  <a:gd name="T8" fmla="*/ 38 w 106"/>
                  <a:gd name="T9" fmla="*/ 62 h 89"/>
                  <a:gd name="T10" fmla="*/ 57 w 106"/>
                  <a:gd name="T11" fmla="*/ 60 h 89"/>
                  <a:gd name="T12" fmla="*/ 68 w 106"/>
                  <a:gd name="T13" fmla="*/ 56 h 89"/>
                  <a:gd name="T14" fmla="*/ 67 w 106"/>
                  <a:gd name="T15" fmla="*/ 67 h 89"/>
                  <a:gd name="T16" fmla="*/ 70 w 106"/>
                  <a:gd name="T17" fmla="*/ 86 h 89"/>
                  <a:gd name="T18" fmla="*/ 76 w 106"/>
                  <a:gd name="T19" fmla="*/ 89 h 89"/>
                  <a:gd name="T20" fmla="*/ 89 w 106"/>
                  <a:gd name="T21" fmla="*/ 84 h 89"/>
                  <a:gd name="T22" fmla="*/ 99 w 106"/>
                  <a:gd name="T23" fmla="*/ 80 h 89"/>
                  <a:gd name="T24" fmla="*/ 105 w 106"/>
                  <a:gd name="T25" fmla="*/ 79 h 89"/>
                  <a:gd name="T26" fmla="*/ 104 w 106"/>
                  <a:gd name="T27" fmla="*/ 74 h 89"/>
                  <a:gd name="T28" fmla="*/ 85 w 106"/>
                  <a:gd name="T29" fmla="*/ 77 h 89"/>
                  <a:gd name="T30" fmla="*/ 74 w 106"/>
                  <a:gd name="T31" fmla="*/ 80 h 89"/>
                  <a:gd name="T32" fmla="*/ 75 w 106"/>
                  <a:gd name="T33" fmla="*/ 69 h 89"/>
                  <a:gd name="T34" fmla="*/ 73 w 106"/>
                  <a:gd name="T35" fmla="*/ 50 h 89"/>
                  <a:gd name="T36" fmla="*/ 53 w 106"/>
                  <a:gd name="T37" fmla="*/ 53 h 89"/>
                  <a:gd name="T38" fmla="*/ 43 w 106"/>
                  <a:gd name="T39" fmla="*/ 56 h 89"/>
                  <a:gd name="T40" fmla="*/ 43 w 106"/>
                  <a:gd name="T41" fmla="*/ 45 h 89"/>
                  <a:gd name="T42" fmla="*/ 41 w 106"/>
                  <a:gd name="T43" fmla="*/ 26 h 89"/>
                  <a:gd name="T44" fmla="*/ 22 w 106"/>
                  <a:gd name="T45" fmla="*/ 29 h 89"/>
                  <a:gd name="T46" fmla="*/ 11 w 106"/>
                  <a:gd name="T47" fmla="*/ 32 h 89"/>
                  <a:gd name="T48" fmla="*/ 12 w 106"/>
                  <a:gd name="T49" fmla="*/ 21 h 89"/>
                  <a:gd name="T50" fmla="*/ 9 w 106"/>
                  <a:gd name="T51" fmla="*/ 2 h 89"/>
                  <a:gd name="T52" fmla="*/ 4 w 106"/>
                  <a:gd name="T53" fmla="*/ 2 h 89"/>
                  <a:gd name="T54" fmla="*/ 5 w 106"/>
                  <a:gd name="T55" fmla="*/ 8 h 89"/>
                  <a:gd name="T56" fmla="*/ 4 w 106"/>
                  <a:gd name="T57" fmla="*/ 19 h 89"/>
                  <a:gd name="T58" fmla="*/ 6 w 106"/>
                  <a:gd name="T59"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89">
                    <a:moveTo>
                      <a:pt x="6" y="38"/>
                    </a:moveTo>
                    <a:cubicBezTo>
                      <a:pt x="13" y="43"/>
                      <a:pt x="20" y="39"/>
                      <a:pt x="26" y="36"/>
                    </a:cubicBezTo>
                    <a:cubicBezTo>
                      <a:pt x="30" y="33"/>
                      <a:pt x="34" y="31"/>
                      <a:pt x="36" y="32"/>
                    </a:cubicBezTo>
                    <a:cubicBezTo>
                      <a:pt x="38" y="34"/>
                      <a:pt x="37" y="39"/>
                      <a:pt x="36" y="43"/>
                    </a:cubicBezTo>
                    <a:cubicBezTo>
                      <a:pt x="34" y="50"/>
                      <a:pt x="32" y="58"/>
                      <a:pt x="38" y="62"/>
                    </a:cubicBezTo>
                    <a:cubicBezTo>
                      <a:pt x="44" y="67"/>
                      <a:pt x="51" y="63"/>
                      <a:pt x="57" y="60"/>
                    </a:cubicBezTo>
                    <a:cubicBezTo>
                      <a:pt x="61" y="57"/>
                      <a:pt x="66" y="55"/>
                      <a:pt x="68" y="56"/>
                    </a:cubicBezTo>
                    <a:cubicBezTo>
                      <a:pt x="70" y="58"/>
                      <a:pt x="68" y="63"/>
                      <a:pt x="67" y="67"/>
                    </a:cubicBezTo>
                    <a:cubicBezTo>
                      <a:pt x="66" y="74"/>
                      <a:pt x="64" y="82"/>
                      <a:pt x="70" y="86"/>
                    </a:cubicBezTo>
                    <a:cubicBezTo>
                      <a:pt x="72" y="88"/>
                      <a:pt x="74" y="89"/>
                      <a:pt x="76" y="89"/>
                    </a:cubicBezTo>
                    <a:cubicBezTo>
                      <a:pt x="80" y="89"/>
                      <a:pt x="85" y="86"/>
                      <a:pt x="89" y="84"/>
                    </a:cubicBezTo>
                    <a:cubicBezTo>
                      <a:pt x="93" y="81"/>
                      <a:pt x="97" y="79"/>
                      <a:pt x="99" y="80"/>
                    </a:cubicBezTo>
                    <a:cubicBezTo>
                      <a:pt x="101" y="82"/>
                      <a:pt x="104" y="81"/>
                      <a:pt x="105" y="79"/>
                    </a:cubicBezTo>
                    <a:cubicBezTo>
                      <a:pt x="106" y="78"/>
                      <a:pt x="106" y="75"/>
                      <a:pt x="104" y="74"/>
                    </a:cubicBezTo>
                    <a:cubicBezTo>
                      <a:pt x="98" y="69"/>
                      <a:pt x="91" y="73"/>
                      <a:pt x="85" y="77"/>
                    </a:cubicBezTo>
                    <a:cubicBezTo>
                      <a:pt x="81" y="79"/>
                      <a:pt x="76" y="82"/>
                      <a:pt x="74" y="80"/>
                    </a:cubicBezTo>
                    <a:cubicBezTo>
                      <a:pt x="73" y="79"/>
                      <a:pt x="74" y="74"/>
                      <a:pt x="75" y="69"/>
                    </a:cubicBezTo>
                    <a:cubicBezTo>
                      <a:pt x="77" y="63"/>
                      <a:pt x="79" y="54"/>
                      <a:pt x="73" y="50"/>
                    </a:cubicBezTo>
                    <a:cubicBezTo>
                      <a:pt x="67" y="45"/>
                      <a:pt x="59" y="49"/>
                      <a:pt x="53" y="53"/>
                    </a:cubicBezTo>
                    <a:cubicBezTo>
                      <a:pt x="49" y="55"/>
                      <a:pt x="45" y="57"/>
                      <a:pt x="43" y="56"/>
                    </a:cubicBezTo>
                    <a:cubicBezTo>
                      <a:pt x="41" y="55"/>
                      <a:pt x="42" y="50"/>
                      <a:pt x="43" y="45"/>
                    </a:cubicBezTo>
                    <a:cubicBezTo>
                      <a:pt x="45" y="39"/>
                      <a:pt x="47" y="30"/>
                      <a:pt x="41" y="26"/>
                    </a:cubicBezTo>
                    <a:cubicBezTo>
                      <a:pt x="35" y="21"/>
                      <a:pt x="28" y="25"/>
                      <a:pt x="22" y="29"/>
                    </a:cubicBezTo>
                    <a:cubicBezTo>
                      <a:pt x="18" y="31"/>
                      <a:pt x="13" y="33"/>
                      <a:pt x="11" y="32"/>
                    </a:cubicBezTo>
                    <a:cubicBezTo>
                      <a:pt x="9" y="31"/>
                      <a:pt x="11" y="26"/>
                      <a:pt x="12" y="21"/>
                    </a:cubicBezTo>
                    <a:cubicBezTo>
                      <a:pt x="13" y="14"/>
                      <a:pt x="16" y="6"/>
                      <a:pt x="9" y="2"/>
                    </a:cubicBezTo>
                    <a:cubicBezTo>
                      <a:pt x="8" y="0"/>
                      <a:pt x="5" y="1"/>
                      <a:pt x="4" y="2"/>
                    </a:cubicBezTo>
                    <a:cubicBezTo>
                      <a:pt x="3" y="4"/>
                      <a:pt x="3" y="7"/>
                      <a:pt x="5" y="8"/>
                    </a:cubicBezTo>
                    <a:cubicBezTo>
                      <a:pt x="6" y="9"/>
                      <a:pt x="5" y="15"/>
                      <a:pt x="4" y="19"/>
                    </a:cubicBezTo>
                    <a:cubicBezTo>
                      <a:pt x="2" y="26"/>
                      <a:pt x="0" y="34"/>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17">
                <a:extLst>
                  <a:ext uri="{FF2B5EF4-FFF2-40B4-BE49-F238E27FC236}">
                    <a16:creationId xmlns:a16="http://schemas.microsoft.com/office/drawing/2014/main" id="{0EFF4826-66CB-43EC-8653-CC014164AD96}"/>
                  </a:ext>
                </a:extLst>
              </p:cNvPr>
              <p:cNvSpPr>
                <a:spLocks/>
              </p:cNvSpPr>
              <p:nvPr/>
            </p:nvSpPr>
            <p:spPr bwMode="auto">
              <a:xfrm>
                <a:off x="27" y="270"/>
                <a:ext cx="184" cy="75"/>
              </a:xfrm>
              <a:custGeom>
                <a:avLst/>
                <a:gdLst>
                  <a:gd name="T0" fmla="*/ 75 w 91"/>
                  <a:gd name="T1" fmla="*/ 24 h 37"/>
                  <a:gd name="T2" fmla="*/ 70 w 91"/>
                  <a:gd name="T3" fmla="*/ 29 h 37"/>
                  <a:gd name="T4" fmla="*/ 68 w 91"/>
                  <a:gd name="T5" fmla="*/ 23 h 37"/>
                  <a:gd name="T6" fmla="*/ 60 w 91"/>
                  <a:gd name="T7" fmla="*/ 11 h 37"/>
                  <a:gd name="T8" fmla="*/ 47 w 91"/>
                  <a:gd name="T9" fmla="*/ 19 h 37"/>
                  <a:gd name="T10" fmla="*/ 43 w 91"/>
                  <a:gd name="T11" fmla="*/ 24 h 37"/>
                  <a:gd name="T12" fmla="*/ 41 w 91"/>
                  <a:gd name="T13" fmla="*/ 18 h 37"/>
                  <a:gd name="T14" fmla="*/ 32 w 91"/>
                  <a:gd name="T15" fmla="*/ 6 h 37"/>
                  <a:gd name="T16" fmla="*/ 20 w 91"/>
                  <a:gd name="T17" fmla="*/ 14 h 37"/>
                  <a:gd name="T18" fmla="*/ 16 w 91"/>
                  <a:gd name="T19" fmla="*/ 19 h 37"/>
                  <a:gd name="T20" fmla="*/ 13 w 91"/>
                  <a:gd name="T21" fmla="*/ 13 h 37"/>
                  <a:gd name="T22" fmla="*/ 5 w 91"/>
                  <a:gd name="T23" fmla="*/ 1 h 37"/>
                  <a:gd name="T24" fmla="*/ 0 w 91"/>
                  <a:gd name="T25" fmla="*/ 4 h 37"/>
                  <a:gd name="T26" fmla="*/ 3 w 91"/>
                  <a:gd name="T27" fmla="*/ 9 h 37"/>
                  <a:gd name="T28" fmla="*/ 6 w 91"/>
                  <a:gd name="T29" fmla="*/ 15 h 37"/>
                  <a:gd name="T30" fmla="*/ 14 w 91"/>
                  <a:gd name="T31" fmla="*/ 27 h 37"/>
                  <a:gd name="T32" fmla="*/ 27 w 91"/>
                  <a:gd name="T33" fmla="*/ 19 h 37"/>
                  <a:gd name="T34" fmla="*/ 31 w 91"/>
                  <a:gd name="T35" fmla="*/ 14 h 37"/>
                  <a:gd name="T36" fmla="*/ 33 w 91"/>
                  <a:gd name="T37" fmla="*/ 20 h 37"/>
                  <a:gd name="T38" fmla="*/ 42 w 91"/>
                  <a:gd name="T39" fmla="*/ 32 h 37"/>
                  <a:gd name="T40" fmla="*/ 54 w 91"/>
                  <a:gd name="T41" fmla="*/ 24 h 37"/>
                  <a:gd name="T42" fmla="*/ 58 w 91"/>
                  <a:gd name="T43" fmla="*/ 19 h 37"/>
                  <a:gd name="T44" fmla="*/ 60 w 91"/>
                  <a:gd name="T45" fmla="*/ 25 h 37"/>
                  <a:gd name="T46" fmla="*/ 69 w 91"/>
                  <a:gd name="T47" fmla="*/ 37 h 37"/>
                  <a:gd name="T48" fmla="*/ 70 w 91"/>
                  <a:gd name="T49" fmla="*/ 37 h 37"/>
                  <a:gd name="T50" fmla="*/ 81 w 91"/>
                  <a:gd name="T51" fmla="*/ 29 h 37"/>
                  <a:gd name="T52" fmla="*/ 86 w 91"/>
                  <a:gd name="T53" fmla="*/ 24 h 37"/>
                  <a:gd name="T54" fmla="*/ 90 w 91"/>
                  <a:gd name="T55" fmla="*/ 21 h 37"/>
                  <a:gd name="T56" fmla="*/ 87 w 91"/>
                  <a:gd name="T57" fmla="*/ 16 h 37"/>
                  <a:gd name="T58" fmla="*/ 75 w 91"/>
                  <a:gd name="T59"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37">
                    <a:moveTo>
                      <a:pt x="75" y="24"/>
                    </a:moveTo>
                    <a:cubicBezTo>
                      <a:pt x="74" y="26"/>
                      <a:pt x="71" y="30"/>
                      <a:pt x="70" y="29"/>
                    </a:cubicBezTo>
                    <a:cubicBezTo>
                      <a:pt x="70" y="29"/>
                      <a:pt x="69" y="25"/>
                      <a:pt x="68" y="23"/>
                    </a:cubicBezTo>
                    <a:cubicBezTo>
                      <a:pt x="67" y="18"/>
                      <a:pt x="66" y="12"/>
                      <a:pt x="60" y="11"/>
                    </a:cubicBezTo>
                    <a:cubicBezTo>
                      <a:pt x="54" y="10"/>
                      <a:pt x="50" y="15"/>
                      <a:pt x="47" y="19"/>
                    </a:cubicBezTo>
                    <a:cubicBezTo>
                      <a:pt x="46" y="21"/>
                      <a:pt x="44" y="24"/>
                      <a:pt x="43" y="24"/>
                    </a:cubicBezTo>
                    <a:cubicBezTo>
                      <a:pt x="42" y="24"/>
                      <a:pt x="41" y="20"/>
                      <a:pt x="41" y="18"/>
                    </a:cubicBezTo>
                    <a:cubicBezTo>
                      <a:pt x="40" y="13"/>
                      <a:pt x="38" y="7"/>
                      <a:pt x="32" y="6"/>
                    </a:cubicBezTo>
                    <a:cubicBezTo>
                      <a:pt x="26" y="5"/>
                      <a:pt x="23" y="10"/>
                      <a:pt x="20" y="14"/>
                    </a:cubicBezTo>
                    <a:cubicBezTo>
                      <a:pt x="19" y="16"/>
                      <a:pt x="16" y="19"/>
                      <a:pt x="16" y="19"/>
                    </a:cubicBezTo>
                    <a:cubicBezTo>
                      <a:pt x="15" y="19"/>
                      <a:pt x="14" y="15"/>
                      <a:pt x="13" y="13"/>
                    </a:cubicBezTo>
                    <a:cubicBezTo>
                      <a:pt x="12" y="8"/>
                      <a:pt x="11" y="2"/>
                      <a:pt x="5" y="1"/>
                    </a:cubicBezTo>
                    <a:cubicBezTo>
                      <a:pt x="3" y="0"/>
                      <a:pt x="1" y="2"/>
                      <a:pt x="0" y="4"/>
                    </a:cubicBezTo>
                    <a:cubicBezTo>
                      <a:pt x="0" y="6"/>
                      <a:pt x="1" y="8"/>
                      <a:pt x="3" y="9"/>
                    </a:cubicBezTo>
                    <a:cubicBezTo>
                      <a:pt x="4" y="9"/>
                      <a:pt x="5" y="13"/>
                      <a:pt x="6" y="15"/>
                    </a:cubicBezTo>
                    <a:cubicBezTo>
                      <a:pt x="7" y="19"/>
                      <a:pt x="8" y="26"/>
                      <a:pt x="14" y="27"/>
                    </a:cubicBezTo>
                    <a:cubicBezTo>
                      <a:pt x="20" y="28"/>
                      <a:pt x="24" y="23"/>
                      <a:pt x="27" y="19"/>
                    </a:cubicBezTo>
                    <a:cubicBezTo>
                      <a:pt x="27" y="17"/>
                      <a:pt x="30" y="14"/>
                      <a:pt x="31" y="14"/>
                    </a:cubicBezTo>
                    <a:cubicBezTo>
                      <a:pt x="32" y="14"/>
                      <a:pt x="33" y="18"/>
                      <a:pt x="33" y="20"/>
                    </a:cubicBezTo>
                    <a:cubicBezTo>
                      <a:pt x="34" y="25"/>
                      <a:pt x="36" y="31"/>
                      <a:pt x="42" y="32"/>
                    </a:cubicBezTo>
                    <a:cubicBezTo>
                      <a:pt x="48" y="33"/>
                      <a:pt x="51" y="28"/>
                      <a:pt x="54" y="24"/>
                    </a:cubicBezTo>
                    <a:cubicBezTo>
                      <a:pt x="55" y="22"/>
                      <a:pt x="57" y="19"/>
                      <a:pt x="58" y="19"/>
                    </a:cubicBezTo>
                    <a:cubicBezTo>
                      <a:pt x="59" y="19"/>
                      <a:pt x="60" y="23"/>
                      <a:pt x="60" y="25"/>
                    </a:cubicBezTo>
                    <a:cubicBezTo>
                      <a:pt x="61" y="30"/>
                      <a:pt x="63" y="36"/>
                      <a:pt x="69" y="37"/>
                    </a:cubicBezTo>
                    <a:cubicBezTo>
                      <a:pt x="69" y="37"/>
                      <a:pt x="70" y="37"/>
                      <a:pt x="70" y="37"/>
                    </a:cubicBezTo>
                    <a:cubicBezTo>
                      <a:pt x="76" y="37"/>
                      <a:pt x="79" y="32"/>
                      <a:pt x="81" y="29"/>
                    </a:cubicBezTo>
                    <a:cubicBezTo>
                      <a:pt x="82" y="27"/>
                      <a:pt x="85" y="24"/>
                      <a:pt x="86" y="24"/>
                    </a:cubicBezTo>
                    <a:cubicBezTo>
                      <a:pt x="88" y="24"/>
                      <a:pt x="90" y="23"/>
                      <a:pt x="90" y="21"/>
                    </a:cubicBezTo>
                    <a:cubicBezTo>
                      <a:pt x="91" y="18"/>
                      <a:pt x="89" y="16"/>
                      <a:pt x="87" y="16"/>
                    </a:cubicBezTo>
                    <a:cubicBezTo>
                      <a:pt x="81" y="15"/>
                      <a:pt x="77" y="20"/>
                      <a:pt x="7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18">
                <a:extLst>
                  <a:ext uri="{FF2B5EF4-FFF2-40B4-BE49-F238E27FC236}">
                    <a16:creationId xmlns:a16="http://schemas.microsoft.com/office/drawing/2014/main" id="{EF6A0C39-9591-4D48-B257-BD15720BCB67}"/>
                  </a:ext>
                </a:extLst>
              </p:cNvPr>
              <p:cNvSpPr>
                <a:spLocks/>
              </p:cNvSpPr>
              <p:nvPr/>
            </p:nvSpPr>
            <p:spPr bwMode="auto">
              <a:xfrm>
                <a:off x="288" y="1"/>
                <a:ext cx="52" cy="184"/>
              </a:xfrm>
              <a:custGeom>
                <a:avLst/>
                <a:gdLst>
                  <a:gd name="T0" fmla="*/ 11 w 26"/>
                  <a:gd name="T1" fmla="*/ 28 h 91"/>
                  <a:gd name="T2" fmla="*/ 17 w 26"/>
                  <a:gd name="T3" fmla="*/ 32 h 91"/>
                  <a:gd name="T4" fmla="*/ 11 w 26"/>
                  <a:gd name="T5" fmla="*/ 35 h 91"/>
                  <a:gd name="T6" fmla="*/ 1 w 26"/>
                  <a:gd name="T7" fmla="*/ 46 h 91"/>
                  <a:gd name="T8" fmla="*/ 11 w 26"/>
                  <a:gd name="T9" fmla="*/ 56 h 91"/>
                  <a:gd name="T10" fmla="*/ 17 w 26"/>
                  <a:gd name="T11" fmla="*/ 60 h 91"/>
                  <a:gd name="T12" fmla="*/ 12 w 26"/>
                  <a:gd name="T13" fmla="*/ 63 h 91"/>
                  <a:gd name="T14" fmla="*/ 1 w 26"/>
                  <a:gd name="T15" fmla="*/ 74 h 91"/>
                  <a:gd name="T16" fmla="*/ 12 w 26"/>
                  <a:gd name="T17" fmla="*/ 84 h 91"/>
                  <a:gd name="T18" fmla="*/ 18 w 26"/>
                  <a:gd name="T19" fmla="*/ 87 h 91"/>
                  <a:gd name="T20" fmla="*/ 22 w 26"/>
                  <a:gd name="T21" fmla="*/ 91 h 91"/>
                  <a:gd name="T22" fmla="*/ 22 w 26"/>
                  <a:gd name="T23" fmla="*/ 91 h 91"/>
                  <a:gd name="T24" fmla="*/ 26 w 26"/>
                  <a:gd name="T25" fmla="*/ 87 h 91"/>
                  <a:gd name="T26" fmla="*/ 15 w 26"/>
                  <a:gd name="T27" fmla="*/ 77 h 91"/>
                  <a:gd name="T28" fmla="*/ 9 w 26"/>
                  <a:gd name="T29" fmla="*/ 74 h 91"/>
                  <a:gd name="T30" fmla="*/ 15 w 26"/>
                  <a:gd name="T31" fmla="*/ 70 h 91"/>
                  <a:gd name="T32" fmla="*/ 25 w 26"/>
                  <a:gd name="T33" fmla="*/ 59 h 91"/>
                  <a:gd name="T34" fmla="*/ 15 w 26"/>
                  <a:gd name="T35" fmla="*/ 49 h 91"/>
                  <a:gd name="T36" fmla="*/ 9 w 26"/>
                  <a:gd name="T37" fmla="*/ 46 h 91"/>
                  <a:gd name="T38" fmla="*/ 14 w 26"/>
                  <a:gd name="T39" fmla="*/ 42 h 91"/>
                  <a:gd name="T40" fmla="*/ 25 w 26"/>
                  <a:gd name="T41" fmla="*/ 32 h 91"/>
                  <a:gd name="T42" fmla="*/ 14 w 26"/>
                  <a:gd name="T43" fmla="*/ 21 h 91"/>
                  <a:gd name="T44" fmla="*/ 8 w 26"/>
                  <a:gd name="T45" fmla="*/ 18 h 91"/>
                  <a:gd name="T46" fmla="*/ 14 w 26"/>
                  <a:gd name="T47" fmla="*/ 14 h 91"/>
                  <a:gd name="T48" fmla="*/ 24 w 26"/>
                  <a:gd name="T49" fmla="*/ 4 h 91"/>
                  <a:gd name="T50" fmla="*/ 20 w 26"/>
                  <a:gd name="T51" fmla="*/ 0 h 91"/>
                  <a:gd name="T52" fmla="*/ 20 w 26"/>
                  <a:gd name="T53" fmla="*/ 0 h 91"/>
                  <a:gd name="T54" fmla="*/ 16 w 26"/>
                  <a:gd name="T55" fmla="*/ 4 h 91"/>
                  <a:gd name="T56" fmla="*/ 11 w 26"/>
                  <a:gd name="T57" fmla="*/ 7 h 91"/>
                  <a:gd name="T58" fmla="*/ 0 w 26"/>
                  <a:gd name="T59" fmla="*/ 18 h 91"/>
                  <a:gd name="T60" fmla="*/ 11 w 26"/>
                  <a:gd name="T61"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91">
                    <a:moveTo>
                      <a:pt x="11" y="28"/>
                    </a:moveTo>
                    <a:cubicBezTo>
                      <a:pt x="13" y="29"/>
                      <a:pt x="17" y="31"/>
                      <a:pt x="17" y="32"/>
                    </a:cubicBezTo>
                    <a:cubicBezTo>
                      <a:pt x="17" y="33"/>
                      <a:pt x="13" y="34"/>
                      <a:pt x="11" y="35"/>
                    </a:cubicBezTo>
                    <a:cubicBezTo>
                      <a:pt x="7" y="37"/>
                      <a:pt x="1" y="40"/>
                      <a:pt x="1" y="46"/>
                    </a:cubicBezTo>
                    <a:cubicBezTo>
                      <a:pt x="1" y="52"/>
                      <a:pt x="7" y="54"/>
                      <a:pt x="11" y="56"/>
                    </a:cubicBezTo>
                    <a:cubicBezTo>
                      <a:pt x="13" y="57"/>
                      <a:pt x="17" y="59"/>
                      <a:pt x="17" y="60"/>
                    </a:cubicBezTo>
                    <a:cubicBezTo>
                      <a:pt x="17" y="60"/>
                      <a:pt x="13" y="62"/>
                      <a:pt x="12" y="63"/>
                    </a:cubicBezTo>
                    <a:cubicBezTo>
                      <a:pt x="7" y="65"/>
                      <a:pt x="1" y="68"/>
                      <a:pt x="1" y="74"/>
                    </a:cubicBezTo>
                    <a:cubicBezTo>
                      <a:pt x="1" y="80"/>
                      <a:pt x="7" y="82"/>
                      <a:pt x="12" y="84"/>
                    </a:cubicBezTo>
                    <a:cubicBezTo>
                      <a:pt x="13" y="85"/>
                      <a:pt x="18" y="86"/>
                      <a:pt x="18" y="87"/>
                    </a:cubicBezTo>
                    <a:cubicBezTo>
                      <a:pt x="18" y="90"/>
                      <a:pt x="19" y="91"/>
                      <a:pt x="22" y="91"/>
                    </a:cubicBezTo>
                    <a:cubicBezTo>
                      <a:pt x="22" y="91"/>
                      <a:pt x="22" y="91"/>
                      <a:pt x="22" y="91"/>
                    </a:cubicBezTo>
                    <a:cubicBezTo>
                      <a:pt x="24" y="91"/>
                      <a:pt x="26" y="89"/>
                      <a:pt x="26" y="87"/>
                    </a:cubicBezTo>
                    <a:cubicBezTo>
                      <a:pt x="25" y="81"/>
                      <a:pt x="19" y="79"/>
                      <a:pt x="15" y="77"/>
                    </a:cubicBezTo>
                    <a:cubicBezTo>
                      <a:pt x="13" y="76"/>
                      <a:pt x="9" y="74"/>
                      <a:pt x="9" y="74"/>
                    </a:cubicBezTo>
                    <a:cubicBezTo>
                      <a:pt x="9" y="73"/>
                      <a:pt x="13" y="71"/>
                      <a:pt x="15" y="70"/>
                    </a:cubicBezTo>
                    <a:cubicBezTo>
                      <a:pt x="19" y="68"/>
                      <a:pt x="25" y="66"/>
                      <a:pt x="25" y="59"/>
                    </a:cubicBezTo>
                    <a:cubicBezTo>
                      <a:pt x="25" y="53"/>
                      <a:pt x="19" y="51"/>
                      <a:pt x="15" y="49"/>
                    </a:cubicBezTo>
                    <a:cubicBezTo>
                      <a:pt x="13" y="48"/>
                      <a:pt x="9" y="47"/>
                      <a:pt x="9" y="46"/>
                    </a:cubicBezTo>
                    <a:cubicBezTo>
                      <a:pt x="9" y="45"/>
                      <a:pt x="13" y="43"/>
                      <a:pt x="14" y="42"/>
                    </a:cubicBezTo>
                    <a:cubicBezTo>
                      <a:pt x="19" y="40"/>
                      <a:pt x="25" y="38"/>
                      <a:pt x="25" y="32"/>
                    </a:cubicBezTo>
                    <a:cubicBezTo>
                      <a:pt x="25" y="25"/>
                      <a:pt x="19" y="23"/>
                      <a:pt x="14" y="21"/>
                    </a:cubicBezTo>
                    <a:cubicBezTo>
                      <a:pt x="13" y="20"/>
                      <a:pt x="9" y="19"/>
                      <a:pt x="8" y="18"/>
                    </a:cubicBezTo>
                    <a:cubicBezTo>
                      <a:pt x="8" y="17"/>
                      <a:pt x="13" y="15"/>
                      <a:pt x="14" y="14"/>
                    </a:cubicBezTo>
                    <a:cubicBezTo>
                      <a:pt x="19" y="13"/>
                      <a:pt x="25" y="10"/>
                      <a:pt x="24" y="4"/>
                    </a:cubicBezTo>
                    <a:cubicBezTo>
                      <a:pt x="24" y="2"/>
                      <a:pt x="23" y="0"/>
                      <a:pt x="20" y="0"/>
                    </a:cubicBezTo>
                    <a:cubicBezTo>
                      <a:pt x="20" y="0"/>
                      <a:pt x="20" y="0"/>
                      <a:pt x="20" y="0"/>
                    </a:cubicBezTo>
                    <a:cubicBezTo>
                      <a:pt x="18" y="0"/>
                      <a:pt x="16" y="2"/>
                      <a:pt x="16" y="4"/>
                    </a:cubicBezTo>
                    <a:cubicBezTo>
                      <a:pt x="16" y="5"/>
                      <a:pt x="12" y="7"/>
                      <a:pt x="11" y="7"/>
                    </a:cubicBezTo>
                    <a:cubicBezTo>
                      <a:pt x="6" y="9"/>
                      <a:pt x="0" y="12"/>
                      <a:pt x="0" y="18"/>
                    </a:cubicBezTo>
                    <a:cubicBezTo>
                      <a:pt x="1" y="24"/>
                      <a:pt x="7" y="27"/>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Freeform 122">
              <a:extLst>
                <a:ext uri="{FF2B5EF4-FFF2-40B4-BE49-F238E27FC236}">
                  <a16:creationId xmlns:a16="http://schemas.microsoft.com/office/drawing/2014/main" id="{77F78036-C716-48D4-A142-ADB4D14CC525}"/>
                </a:ext>
              </a:extLst>
            </p:cNvPr>
            <p:cNvSpPr>
              <a:spLocks noEditPoints="1"/>
            </p:cNvSpPr>
            <p:nvPr/>
          </p:nvSpPr>
          <p:spPr bwMode="auto">
            <a:xfrm>
              <a:off x="9949238" y="3626696"/>
              <a:ext cx="513236" cy="539714"/>
            </a:xfrm>
            <a:custGeom>
              <a:avLst/>
              <a:gdLst>
                <a:gd name="T0" fmla="*/ 132 w 1236"/>
                <a:gd name="T1" fmla="*/ 364 h 1256"/>
                <a:gd name="T2" fmla="*/ 476 w 1236"/>
                <a:gd name="T3" fmla="*/ 116 h 1256"/>
                <a:gd name="T4" fmla="*/ 856 w 1236"/>
                <a:gd name="T5" fmla="*/ 92 h 1256"/>
                <a:gd name="T6" fmla="*/ 984 w 1236"/>
                <a:gd name="T7" fmla="*/ 204 h 1256"/>
                <a:gd name="T8" fmla="*/ 996 w 1236"/>
                <a:gd name="T9" fmla="*/ 228 h 1256"/>
                <a:gd name="T10" fmla="*/ 856 w 1236"/>
                <a:gd name="T11" fmla="*/ 92 h 1256"/>
                <a:gd name="T12" fmla="*/ 968 w 1236"/>
                <a:gd name="T13" fmla="*/ 228 h 1256"/>
                <a:gd name="T14" fmla="*/ 696 w 1236"/>
                <a:gd name="T15" fmla="*/ 272 h 1256"/>
                <a:gd name="T16" fmla="*/ 496 w 1236"/>
                <a:gd name="T17" fmla="*/ 272 h 1256"/>
                <a:gd name="T18" fmla="*/ 596 w 1236"/>
                <a:gd name="T19" fmla="*/ 208 h 1256"/>
                <a:gd name="T20" fmla="*/ 596 w 1236"/>
                <a:gd name="T21" fmla="*/ 336 h 1256"/>
                <a:gd name="T22" fmla="*/ 596 w 1236"/>
                <a:gd name="T23" fmla="*/ 208 h 1256"/>
                <a:gd name="T24" fmla="*/ 396 w 1236"/>
                <a:gd name="T25" fmla="*/ 592 h 1256"/>
                <a:gd name="T26" fmla="*/ 796 w 1236"/>
                <a:gd name="T27" fmla="*/ 728 h 1256"/>
                <a:gd name="T28" fmla="*/ 272 w 1236"/>
                <a:gd name="T29" fmla="*/ 700 h 1256"/>
                <a:gd name="T30" fmla="*/ 412 w 1236"/>
                <a:gd name="T31" fmla="*/ 896 h 1256"/>
                <a:gd name="T32" fmla="*/ 272 w 1236"/>
                <a:gd name="T33" fmla="*/ 700 h 1256"/>
                <a:gd name="T34" fmla="*/ 1164 w 1236"/>
                <a:gd name="T35" fmla="*/ 416 h 1256"/>
                <a:gd name="T36" fmla="*/ 1204 w 1236"/>
                <a:gd name="T37" fmla="*/ 736 h 1256"/>
                <a:gd name="T38" fmla="*/ 288 w 1236"/>
                <a:gd name="T39" fmla="*/ 956 h 1256"/>
                <a:gd name="T40" fmla="*/ 288 w 1236"/>
                <a:gd name="T41" fmla="*/ 956 h 1256"/>
                <a:gd name="T42" fmla="*/ 268 w 1236"/>
                <a:gd name="T43" fmla="*/ 1000 h 1256"/>
                <a:gd name="T44" fmla="*/ 840 w 1236"/>
                <a:gd name="T45" fmla="*/ 852 h 1256"/>
                <a:gd name="T46" fmla="*/ 840 w 1236"/>
                <a:gd name="T47" fmla="*/ 852 h 1256"/>
                <a:gd name="T48" fmla="*/ 820 w 1236"/>
                <a:gd name="T49" fmla="*/ 896 h 1256"/>
                <a:gd name="T50" fmla="*/ 404 w 1236"/>
                <a:gd name="T51" fmla="*/ 452 h 1256"/>
                <a:gd name="T52" fmla="*/ 404 w 1236"/>
                <a:gd name="T53" fmla="*/ 452 h 1256"/>
                <a:gd name="T54" fmla="*/ 384 w 1236"/>
                <a:gd name="T55" fmla="*/ 496 h 1256"/>
                <a:gd name="T56" fmla="*/ 756 w 1236"/>
                <a:gd name="T57" fmla="*/ 1076 h 1256"/>
                <a:gd name="T58" fmla="*/ 592 w 1236"/>
                <a:gd name="T59" fmla="*/ 1016 h 1256"/>
                <a:gd name="T60" fmla="*/ 628 w 1236"/>
                <a:gd name="T61" fmla="*/ 1056 h 1256"/>
                <a:gd name="T62" fmla="*/ 704 w 1236"/>
                <a:gd name="T63" fmla="*/ 1084 h 1256"/>
                <a:gd name="T64" fmla="*/ 156 w 1236"/>
                <a:gd name="T65" fmla="*/ 552 h 1256"/>
                <a:gd name="T66" fmla="*/ 0 w 1236"/>
                <a:gd name="T67" fmla="*/ 624 h 1256"/>
                <a:gd name="T68" fmla="*/ 52 w 1236"/>
                <a:gd name="T69" fmla="*/ 628 h 1256"/>
                <a:gd name="T70" fmla="*/ 124 w 1236"/>
                <a:gd name="T71" fmla="*/ 596 h 1256"/>
                <a:gd name="T72" fmla="*/ 1056 w 1236"/>
                <a:gd name="T73" fmla="*/ 632 h 1256"/>
                <a:gd name="T74" fmla="*/ 1056 w 1236"/>
                <a:gd name="T75" fmla="*/ 836 h 1256"/>
                <a:gd name="T76" fmla="*/ 1056 w 1236"/>
                <a:gd name="T77" fmla="*/ 632 h 1256"/>
                <a:gd name="T78" fmla="*/ 992 w 1236"/>
                <a:gd name="T79" fmla="*/ 736 h 1256"/>
                <a:gd name="T80" fmla="*/ 1120 w 1236"/>
                <a:gd name="T81" fmla="*/ 736 h 1256"/>
                <a:gd name="T82" fmla="*/ 1016 w 1236"/>
                <a:gd name="T83" fmla="*/ 408 h 1256"/>
                <a:gd name="T84" fmla="*/ 848 w 1236"/>
                <a:gd name="T85" fmla="*/ 440 h 1256"/>
                <a:gd name="T86" fmla="*/ 900 w 1236"/>
                <a:gd name="T87" fmla="*/ 456 h 1256"/>
                <a:gd name="T88" fmla="*/ 976 w 1236"/>
                <a:gd name="T89" fmla="*/ 440 h 1256"/>
                <a:gd name="T90" fmla="*/ 740 w 1236"/>
                <a:gd name="T91" fmla="*/ 44 h 1256"/>
                <a:gd name="T92" fmla="*/ 740 w 1236"/>
                <a:gd name="T93" fmla="*/ 44 h 1256"/>
                <a:gd name="T94" fmla="*/ 720 w 1236"/>
                <a:gd name="T95" fmla="*/ 84 h 1256"/>
                <a:gd name="T96" fmla="*/ 780 w 1236"/>
                <a:gd name="T97" fmla="*/ 204 h 1256"/>
                <a:gd name="T98" fmla="*/ 692 w 1236"/>
                <a:gd name="T99" fmla="*/ 512 h 1256"/>
                <a:gd name="T100" fmla="*/ 780 w 1236"/>
                <a:gd name="T101" fmla="*/ 204 h 1256"/>
                <a:gd name="T102" fmla="*/ 1072 w 1236"/>
                <a:gd name="T103" fmla="*/ 988 h 1256"/>
                <a:gd name="T104" fmla="*/ 876 w 1236"/>
                <a:gd name="T105" fmla="*/ 1196 h 1256"/>
                <a:gd name="T106" fmla="*/ 940 w 1236"/>
                <a:gd name="T107" fmla="*/ 1064 h 1256"/>
                <a:gd name="T108" fmla="*/ 912 w 1236"/>
                <a:gd name="T109" fmla="*/ 107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1256">
                  <a:moveTo>
                    <a:pt x="160" y="368"/>
                  </a:moveTo>
                  <a:cubicBezTo>
                    <a:pt x="156" y="388"/>
                    <a:pt x="128" y="380"/>
                    <a:pt x="132" y="364"/>
                  </a:cubicBezTo>
                  <a:cubicBezTo>
                    <a:pt x="172" y="168"/>
                    <a:pt x="476" y="332"/>
                    <a:pt x="448" y="120"/>
                  </a:cubicBezTo>
                  <a:cubicBezTo>
                    <a:pt x="448" y="100"/>
                    <a:pt x="472" y="96"/>
                    <a:pt x="476" y="116"/>
                  </a:cubicBezTo>
                  <a:cubicBezTo>
                    <a:pt x="508" y="360"/>
                    <a:pt x="188" y="200"/>
                    <a:pt x="160" y="368"/>
                  </a:cubicBezTo>
                  <a:close/>
                  <a:moveTo>
                    <a:pt x="856" y="92"/>
                  </a:moveTo>
                  <a:cubicBezTo>
                    <a:pt x="844" y="84"/>
                    <a:pt x="856" y="60"/>
                    <a:pt x="872" y="72"/>
                  </a:cubicBezTo>
                  <a:cubicBezTo>
                    <a:pt x="872" y="72"/>
                    <a:pt x="952" y="128"/>
                    <a:pt x="984" y="204"/>
                  </a:cubicBezTo>
                  <a:cubicBezTo>
                    <a:pt x="1148" y="220"/>
                    <a:pt x="1112" y="264"/>
                    <a:pt x="1092" y="256"/>
                  </a:cubicBezTo>
                  <a:cubicBezTo>
                    <a:pt x="1092" y="256"/>
                    <a:pt x="1044" y="236"/>
                    <a:pt x="996" y="228"/>
                  </a:cubicBezTo>
                  <a:cubicBezTo>
                    <a:pt x="1048" y="452"/>
                    <a:pt x="736" y="200"/>
                    <a:pt x="956" y="200"/>
                  </a:cubicBezTo>
                  <a:cubicBezTo>
                    <a:pt x="924" y="140"/>
                    <a:pt x="856" y="92"/>
                    <a:pt x="856" y="92"/>
                  </a:cubicBezTo>
                  <a:close/>
                  <a:moveTo>
                    <a:pt x="968" y="228"/>
                  </a:moveTo>
                  <a:cubicBezTo>
                    <a:pt x="968" y="228"/>
                    <a:pt x="968" y="228"/>
                    <a:pt x="968" y="228"/>
                  </a:cubicBezTo>
                  <a:moveTo>
                    <a:pt x="596" y="172"/>
                  </a:moveTo>
                  <a:cubicBezTo>
                    <a:pt x="696" y="272"/>
                    <a:pt x="696" y="272"/>
                    <a:pt x="696" y="272"/>
                  </a:cubicBezTo>
                  <a:cubicBezTo>
                    <a:pt x="596" y="372"/>
                    <a:pt x="596" y="372"/>
                    <a:pt x="596" y="372"/>
                  </a:cubicBezTo>
                  <a:cubicBezTo>
                    <a:pt x="496" y="272"/>
                    <a:pt x="496" y="272"/>
                    <a:pt x="496" y="272"/>
                  </a:cubicBezTo>
                  <a:lnTo>
                    <a:pt x="596" y="172"/>
                  </a:lnTo>
                  <a:close/>
                  <a:moveTo>
                    <a:pt x="596" y="208"/>
                  </a:moveTo>
                  <a:cubicBezTo>
                    <a:pt x="532" y="272"/>
                    <a:pt x="532" y="272"/>
                    <a:pt x="532" y="272"/>
                  </a:cubicBezTo>
                  <a:cubicBezTo>
                    <a:pt x="596" y="336"/>
                    <a:pt x="596" y="336"/>
                    <a:pt x="596" y="336"/>
                  </a:cubicBezTo>
                  <a:cubicBezTo>
                    <a:pt x="660" y="272"/>
                    <a:pt x="660" y="272"/>
                    <a:pt x="660" y="272"/>
                  </a:cubicBezTo>
                  <a:lnTo>
                    <a:pt x="596" y="208"/>
                  </a:lnTo>
                  <a:close/>
                  <a:moveTo>
                    <a:pt x="408" y="616"/>
                  </a:moveTo>
                  <a:cubicBezTo>
                    <a:pt x="392" y="620"/>
                    <a:pt x="380" y="596"/>
                    <a:pt x="396" y="592"/>
                  </a:cubicBezTo>
                  <a:cubicBezTo>
                    <a:pt x="580" y="508"/>
                    <a:pt x="620" y="852"/>
                    <a:pt x="780" y="708"/>
                  </a:cubicBezTo>
                  <a:cubicBezTo>
                    <a:pt x="792" y="696"/>
                    <a:pt x="808" y="716"/>
                    <a:pt x="796" y="728"/>
                  </a:cubicBezTo>
                  <a:cubicBezTo>
                    <a:pt x="616" y="896"/>
                    <a:pt x="564" y="540"/>
                    <a:pt x="408" y="616"/>
                  </a:cubicBezTo>
                  <a:close/>
                  <a:moveTo>
                    <a:pt x="272" y="700"/>
                  </a:moveTo>
                  <a:cubicBezTo>
                    <a:pt x="264" y="684"/>
                    <a:pt x="288" y="672"/>
                    <a:pt x="296" y="684"/>
                  </a:cubicBezTo>
                  <a:cubicBezTo>
                    <a:pt x="412" y="896"/>
                    <a:pt x="412" y="896"/>
                    <a:pt x="412" y="896"/>
                  </a:cubicBezTo>
                  <a:cubicBezTo>
                    <a:pt x="424" y="912"/>
                    <a:pt x="400" y="924"/>
                    <a:pt x="392" y="908"/>
                  </a:cubicBezTo>
                  <a:lnTo>
                    <a:pt x="272" y="700"/>
                  </a:lnTo>
                  <a:close/>
                  <a:moveTo>
                    <a:pt x="1140" y="420"/>
                  </a:moveTo>
                  <a:cubicBezTo>
                    <a:pt x="1136" y="404"/>
                    <a:pt x="1160" y="400"/>
                    <a:pt x="1164" y="416"/>
                  </a:cubicBezTo>
                  <a:cubicBezTo>
                    <a:pt x="1232" y="728"/>
                    <a:pt x="1232" y="728"/>
                    <a:pt x="1232" y="728"/>
                  </a:cubicBezTo>
                  <a:cubicBezTo>
                    <a:pt x="1236" y="748"/>
                    <a:pt x="1208" y="752"/>
                    <a:pt x="1204" y="736"/>
                  </a:cubicBezTo>
                  <a:lnTo>
                    <a:pt x="1140" y="420"/>
                  </a:lnTo>
                  <a:close/>
                  <a:moveTo>
                    <a:pt x="288" y="956"/>
                  </a:moveTo>
                  <a:cubicBezTo>
                    <a:pt x="328" y="996"/>
                    <a:pt x="264" y="1060"/>
                    <a:pt x="224" y="1020"/>
                  </a:cubicBezTo>
                  <a:cubicBezTo>
                    <a:pt x="184" y="976"/>
                    <a:pt x="248" y="916"/>
                    <a:pt x="288" y="956"/>
                  </a:cubicBezTo>
                  <a:close/>
                  <a:moveTo>
                    <a:pt x="268" y="976"/>
                  </a:moveTo>
                  <a:cubicBezTo>
                    <a:pt x="232" y="940"/>
                    <a:pt x="232" y="1032"/>
                    <a:pt x="268" y="1000"/>
                  </a:cubicBezTo>
                  <a:cubicBezTo>
                    <a:pt x="276" y="992"/>
                    <a:pt x="276" y="980"/>
                    <a:pt x="268" y="976"/>
                  </a:cubicBezTo>
                  <a:close/>
                  <a:moveTo>
                    <a:pt x="840" y="852"/>
                  </a:moveTo>
                  <a:cubicBezTo>
                    <a:pt x="880" y="896"/>
                    <a:pt x="820" y="956"/>
                    <a:pt x="780" y="916"/>
                  </a:cubicBezTo>
                  <a:cubicBezTo>
                    <a:pt x="740" y="876"/>
                    <a:pt x="800" y="812"/>
                    <a:pt x="840" y="852"/>
                  </a:cubicBezTo>
                  <a:close/>
                  <a:moveTo>
                    <a:pt x="820" y="872"/>
                  </a:moveTo>
                  <a:cubicBezTo>
                    <a:pt x="788" y="840"/>
                    <a:pt x="788" y="932"/>
                    <a:pt x="820" y="896"/>
                  </a:cubicBezTo>
                  <a:cubicBezTo>
                    <a:pt x="828" y="892"/>
                    <a:pt x="828" y="880"/>
                    <a:pt x="820" y="872"/>
                  </a:cubicBezTo>
                  <a:close/>
                  <a:moveTo>
                    <a:pt x="404" y="452"/>
                  </a:moveTo>
                  <a:cubicBezTo>
                    <a:pt x="444" y="492"/>
                    <a:pt x="384" y="552"/>
                    <a:pt x="340" y="512"/>
                  </a:cubicBezTo>
                  <a:cubicBezTo>
                    <a:pt x="300" y="472"/>
                    <a:pt x="364" y="412"/>
                    <a:pt x="404" y="452"/>
                  </a:cubicBezTo>
                  <a:close/>
                  <a:moveTo>
                    <a:pt x="384" y="468"/>
                  </a:moveTo>
                  <a:cubicBezTo>
                    <a:pt x="352" y="436"/>
                    <a:pt x="352" y="528"/>
                    <a:pt x="384" y="496"/>
                  </a:cubicBezTo>
                  <a:cubicBezTo>
                    <a:pt x="392" y="488"/>
                    <a:pt x="392" y="476"/>
                    <a:pt x="384" y="468"/>
                  </a:cubicBezTo>
                  <a:close/>
                  <a:moveTo>
                    <a:pt x="756" y="1076"/>
                  </a:moveTo>
                  <a:cubicBezTo>
                    <a:pt x="620" y="1184"/>
                    <a:pt x="620" y="1184"/>
                    <a:pt x="620" y="1184"/>
                  </a:cubicBezTo>
                  <a:cubicBezTo>
                    <a:pt x="592" y="1016"/>
                    <a:pt x="592" y="1016"/>
                    <a:pt x="592" y="1016"/>
                  </a:cubicBezTo>
                  <a:lnTo>
                    <a:pt x="756" y="1076"/>
                  </a:lnTo>
                  <a:close/>
                  <a:moveTo>
                    <a:pt x="628" y="1056"/>
                  </a:moveTo>
                  <a:cubicBezTo>
                    <a:pt x="640" y="1136"/>
                    <a:pt x="640" y="1136"/>
                    <a:pt x="640" y="1136"/>
                  </a:cubicBezTo>
                  <a:cubicBezTo>
                    <a:pt x="704" y="1084"/>
                    <a:pt x="704" y="1084"/>
                    <a:pt x="704" y="1084"/>
                  </a:cubicBezTo>
                  <a:lnTo>
                    <a:pt x="628" y="1056"/>
                  </a:lnTo>
                  <a:close/>
                  <a:moveTo>
                    <a:pt x="156" y="552"/>
                  </a:moveTo>
                  <a:cubicBezTo>
                    <a:pt x="140" y="724"/>
                    <a:pt x="140" y="724"/>
                    <a:pt x="140" y="724"/>
                  </a:cubicBezTo>
                  <a:cubicBezTo>
                    <a:pt x="0" y="624"/>
                    <a:pt x="0" y="624"/>
                    <a:pt x="0" y="624"/>
                  </a:cubicBezTo>
                  <a:lnTo>
                    <a:pt x="156" y="552"/>
                  </a:lnTo>
                  <a:close/>
                  <a:moveTo>
                    <a:pt x="52" y="628"/>
                  </a:moveTo>
                  <a:cubicBezTo>
                    <a:pt x="116" y="676"/>
                    <a:pt x="116" y="676"/>
                    <a:pt x="116" y="676"/>
                  </a:cubicBezTo>
                  <a:cubicBezTo>
                    <a:pt x="124" y="596"/>
                    <a:pt x="124" y="596"/>
                    <a:pt x="124" y="596"/>
                  </a:cubicBezTo>
                  <a:lnTo>
                    <a:pt x="52" y="628"/>
                  </a:lnTo>
                  <a:close/>
                  <a:moveTo>
                    <a:pt x="1056" y="632"/>
                  </a:moveTo>
                  <a:cubicBezTo>
                    <a:pt x="1156" y="736"/>
                    <a:pt x="1156" y="736"/>
                    <a:pt x="1156" y="736"/>
                  </a:cubicBezTo>
                  <a:cubicBezTo>
                    <a:pt x="1056" y="836"/>
                    <a:pt x="1056" y="836"/>
                    <a:pt x="1056" y="836"/>
                  </a:cubicBezTo>
                  <a:cubicBezTo>
                    <a:pt x="952" y="736"/>
                    <a:pt x="952" y="736"/>
                    <a:pt x="952" y="736"/>
                  </a:cubicBezTo>
                  <a:lnTo>
                    <a:pt x="1056" y="632"/>
                  </a:lnTo>
                  <a:close/>
                  <a:moveTo>
                    <a:pt x="1056" y="672"/>
                  </a:moveTo>
                  <a:cubicBezTo>
                    <a:pt x="992" y="736"/>
                    <a:pt x="992" y="736"/>
                    <a:pt x="992" y="736"/>
                  </a:cubicBezTo>
                  <a:cubicBezTo>
                    <a:pt x="1056" y="800"/>
                    <a:pt x="1056" y="800"/>
                    <a:pt x="1056" y="800"/>
                  </a:cubicBezTo>
                  <a:cubicBezTo>
                    <a:pt x="1120" y="736"/>
                    <a:pt x="1120" y="736"/>
                    <a:pt x="1120" y="736"/>
                  </a:cubicBezTo>
                  <a:lnTo>
                    <a:pt x="1056" y="672"/>
                  </a:lnTo>
                  <a:close/>
                  <a:moveTo>
                    <a:pt x="1016" y="408"/>
                  </a:moveTo>
                  <a:cubicBezTo>
                    <a:pt x="960" y="572"/>
                    <a:pt x="960" y="572"/>
                    <a:pt x="960" y="572"/>
                  </a:cubicBezTo>
                  <a:cubicBezTo>
                    <a:pt x="848" y="440"/>
                    <a:pt x="848" y="440"/>
                    <a:pt x="848" y="440"/>
                  </a:cubicBezTo>
                  <a:lnTo>
                    <a:pt x="1016" y="408"/>
                  </a:lnTo>
                  <a:close/>
                  <a:moveTo>
                    <a:pt x="900" y="456"/>
                  </a:moveTo>
                  <a:cubicBezTo>
                    <a:pt x="952" y="516"/>
                    <a:pt x="952" y="516"/>
                    <a:pt x="952" y="516"/>
                  </a:cubicBezTo>
                  <a:cubicBezTo>
                    <a:pt x="976" y="440"/>
                    <a:pt x="976" y="440"/>
                    <a:pt x="976" y="440"/>
                  </a:cubicBezTo>
                  <a:lnTo>
                    <a:pt x="900" y="456"/>
                  </a:lnTo>
                  <a:close/>
                  <a:moveTo>
                    <a:pt x="740" y="44"/>
                  </a:moveTo>
                  <a:cubicBezTo>
                    <a:pt x="780" y="84"/>
                    <a:pt x="720" y="144"/>
                    <a:pt x="680" y="104"/>
                  </a:cubicBezTo>
                  <a:cubicBezTo>
                    <a:pt x="640" y="64"/>
                    <a:pt x="700" y="0"/>
                    <a:pt x="740" y="44"/>
                  </a:cubicBezTo>
                  <a:close/>
                  <a:moveTo>
                    <a:pt x="720" y="60"/>
                  </a:moveTo>
                  <a:cubicBezTo>
                    <a:pt x="688" y="28"/>
                    <a:pt x="688" y="120"/>
                    <a:pt x="720" y="84"/>
                  </a:cubicBezTo>
                  <a:cubicBezTo>
                    <a:pt x="728" y="80"/>
                    <a:pt x="728" y="68"/>
                    <a:pt x="720" y="60"/>
                  </a:cubicBezTo>
                  <a:close/>
                  <a:moveTo>
                    <a:pt x="780" y="204"/>
                  </a:moveTo>
                  <a:cubicBezTo>
                    <a:pt x="788" y="188"/>
                    <a:pt x="812" y="196"/>
                    <a:pt x="804" y="216"/>
                  </a:cubicBezTo>
                  <a:cubicBezTo>
                    <a:pt x="692" y="512"/>
                    <a:pt x="692" y="512"/>
                    <a:pt x="692" y="512"/>
                  </a:cubicBezTo>
                  <a:cubicBezTo>
                    <a:pt x="684" y="528"/>
                    <a:pt x="660" y="520"/>
                    <a:pt x="664" y="504"/>
                  </a:cubicBezTo>
                  <a:lnTo>
                    <a:pt x="780" y="204"/>
                  </a:lnTo>
                  <a:close/>
                  <a:moveTo>
                    <a:pt x="1052" y="972"/>
                  </a:moveTo>
                  <a:cubicBezTo>
                    <a:pt x="1060" y="956"/>
                    <a:pt x="1084" y="972"/>
                    <a:pt x="1072" y="988"/>
                  </a:cubicBezTo>
                  <a:cubicBezTo>
                    <a:pt x="1072" y="988"/>
                    <a:pt x="1012" y="1064"/>
                    <a:pt x="936" y="1096"/>
                  </a:cubicBezTo>
                  <a:cubicBezTo>
                    <a:pt x="912" y="1256"/>
                    <a:pt x="868" y="1220"/>
                    <a:pt x="876" y="1196"/>
                  </a:cubicBezTo>
                  <a:cubicBezTo>
                    <a:pt x="876" y="1196"/>
                    <a:pt x="900" y="1152"/>
                    <a:pt x="908" y="1104"/>
                  </a:cubicBezTo>
                  <a:cubicBezTo>
                    <a:pt x="688" y="1148"/>
                    <a:pt x="948" y="848"/>
                    <a:pt x="940" y="1064"/>
                  </a:cubicBezTo>
                  <a:cubicBezTo>
                    <a:pt x="1000" y="1036"/>
                    <a:pt x="1052" y="972"/>
                    <a:pt x="1052" y="972"/>
                  </a:cubicBezTo>
                  <a:close/>
                  <a:moveTo>
                    <a:pt x="912" y="1076"/>
                  </a:moveTo>
                  <a:cubicBezTo>
                    <a:pt x="912" y="1076"/>
                    <a:pt x="912" y="1076"/>
                    <a:pt x="912" y="10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5" name="Group 139">
              <a:extLst>
                <a:ext uri="{FF2B5EF4-FFF2-40B4-BE49-F238E27FC236}">
                  <a16:creationId xmlns:a16="http://schemas.microsoft.com/office/drawing/2014/main" id="{DD337B9D-233D-4A0E-81C3-57DD90ADC1EB}"/>
                </a:ext>
              </a:extLst>
            </p:cNvPr>
            <p:cNvGrpSpPr>
              <a:grpSpLocks noChangeAspect="1"/>
            </p:cNvGrpSpPr>
            <p:nvPr/>
          </p:nvGrpSpPr>
          <p:grpSpPr bwMode="auto">
            <a:xfrm rot="2591470">
              <a:off x="10005794" y="2601579"/>
              <a:ext cx="365742" cy="1081323"/>
              <a:chOff x="-19" y="-10"/>
              <a:chExt cx="253" cy="748"/>
            </a:xfrm>
            <a:grpFill/>
          </p:grpSpPr>
          <p:sp>
            <p:nvSpPr>
              <p:cNvPr id="395" name="Freeform 140">
                <a:extLst>
                  <a:ext uri="{FF2B5EF4-FFF2-40B4-BE49-F238E27FC236}">
                    <a16:creationId xmlns:a16="http://schemas.microsoft.com/office/drawing/2014/main" id="{869829B4-1408-4291-B58E-9A68BF4072C7}"/>
                  </a:ext>
                </a:extLst>
              </p:cNvPr>
              <p:cNvSpPr>
                <a:spLocks noEditPoints="1"/>
              </p:cNvSpPr>
              <p:nvPr/>
            </p:nvSpPr>
            <p:spPr bwMode="auto">
              <a:xfrm>
                <a:off x="-19" y="-10"/>
                <a:ext cx="253" cy="748"/>
              </a:xfrm>
              <a:custGeom>
                <a:avLst/>
                <a:gdLst>
                  <a:gd name="T0" fmla="*/ 82 w 123"/>
                  <a:gd name="T1" fmla="*/ 115 h 371"/>
                  <a:gd name="T2" fmla="*/ 45 w 123"/>
                  <a:gd name="T3" fmla="*/ 39 h 371"/>
                  <a:gd name="T4" fmla="*/ 24 w 123"/>
                  <a:gd name="T5" fmla="*/ 165 h 371"/>
                  <a:gd name="T6" fmla="*/ 116 w 123"/>
                  <a:gd name="T7" fmla="*/ 331 h 371"/>
                  <a:gd name="T8" fmla="*/ 73 w 123"/>
                  <a:gd name="T9" fmla="*/ 11 h 371"/>
                  <a:gd name="T10" fmla="*/ 77 w 123"/>
                  <a:gd name="T11" fmla="*/ 16 h 371"/>
                  <a:gd name="T12" fmla="*/ 46 w 123"/>
                  <a:gd name="T13" fmla="*/ 15 h 371"/>
                  <a:gd name="T14" fmla="*/ 18 w 123"/>
                  <a:gd name="T15" fmla="*/ 266 h 371"/>
                  <a:gd name="T16" fmla="*/ 55 w 123"/>
                  <a:gd name="T17" fmla="*/ 257 h 371"/>
                  <a:gd name="T18" fmla="*/ 59 w 123"/>
                  <a:gd name="T19" fmla="*/ 248 h 371"/>
                  <a:gd name="T20" fmla="*/ 52 w 123"/>
                  <a:gd name="T21" fmla="*/ 259 h 371"/>
                  <a:gd name="T22" fmla="*/ 52 w 123"/>
                  <a:gd name="T23" fmla="*/ 268 h 371"/>
                  <a:gd name="T24" fmla="*/ 50 w 123"/>
                  <a:gd name="T25" fmla="*/ 238 h 371"/>
                  <a:gd name="T26" fmla="*/ 44 w 123"/>
                  <a:gd name="T27" fmla="*/ 245 h 371"/>
                  <a:gd name="T28" fmla="*/ 40 w 123"/>
                  <a:gd name="T29" fmla="*/ 262 h 371"/>
                  <a:gd name="T30" fmla="*/ 29 w 123"/>
                  <a:gd name="T31" fmla="*/ 283 h 371"/>
                  <a:gd name="T32" fmla="*/ 29 w 123"/>
                  <a:gd name="T33" fmla="*/ 267 h 371"/>
                  <a:gd name="T34" fmla="*/ 30 w 123"/>
                  <a:gd name="T35" fmla="*/ 288 h 371"/>
                  <a:gd name="T36" fmla="*/ 38 w 123"/>
                  <a:gd name="T37" fmla="*/ 239 h 371"/>
                  <a:gd name="T38" fmla="*/ 27 w 123"/>
                  <a:gd name="T39" fmla="*/ 254 h 371"/>
                  <a:gd name="T40" fmla="*/ 25 w 123"/>
                  <a:gd name="T41" fmla="*/ 303 h 371"/>
                  <a:gd name="T42" fmla="*/ 34 w 123"/>
                  <a:gd name="T43" fmla="*/ 292 h 371"/>
                  <a:gd name="T44" fmla="*/ 24 w 123"/>
                  <a:gd name="T45" fmla="*/ 293 h 371"/>
                  <a:gd name="T46" fmla="*/ 20 w 123"/>
                  <a:gd name="T47" fmla="*/ 280 h 371"/>
                  <a:gd name="T48" fmla="*/ 19 w 123"/>
                  <a:gd name="T49" fmla="*/ 262 h 371"/>
                  <a:gd name="T50" fmla="*/ 16 w 123"/>
                  <a:gd name="T51" fmla="*/ 281 h 371"/>
                  <a:gd name="T52" fmla="*/ 16 w 123"/>
                  <a:gd name="T53" fmla="*/ 297 h 371"/>
                  <a:gd name="T54" fmla="*/ 18 w 123"/>
                  <a:gd name="T55" fmla="*/ 308 h 371"/>
                  <a:gd name="T56" fmla="*/ 16 w 123"/>
                  <a:gd name="T57" fmla="*/ 312 h 371"/>
                  <a:gd name="T58" fmla="*/ 44 w 123"/>
                  <a:gd name="T59" fmla="*/ 281 h 371"/>
                  <a:gd name="T60" fmla="*/ 61 w 123"/>
                  <a:gd name="T61" fmla="*/ 243 h 371"/>
                  <a:gd name="T62" fmla="*/ 76 w 123"/>
                  <a:gd name="T63" fmla="*/ 275 h 371"/>
                  <a:gd name="T64" fmla="*/ 60 w 123"/>
                  <a:gd name="T65" fmla="*/ 238 h 371"/>
                  <a:gd name="T66" fmla="*/ 25 w 123"/>
                  <a:gd name="T67" fmla="*/ 246 h 371"/>
                  <a:gd name="T68" fmla="*/ 91 w 123"/>
                  <a:gd name="T69" fmla="*/ 206 h 371"/>
                  <a:gd name="T70" fmla="*/ 71 w 123"/>
                  <a:gd name="T71" fmla="*/ 331 h 371"/>
                  <a:gd name="T72" fmla="*/ 70 w 123"/>
                  <a:gd name="T73" fmla="*/ 242 h 371"/>
                  <a:gd name="T74" fmla="*/ 20 w 123"/>
                  <a:gd name="T75" fmla="*/ 350 h 371"/>
                  <a:gd name="T76" fmla="*/ 96 w 123"/>
                  <a:gd name="T77" fmla="*/ 302 h 371"/>
                  <a:gd name="T78" fmla="*/ 94 w 123"/>
                  <a:gd name="T79" fmla="*/ 201 h 371"/>
                  <a:gd name="T80" fmla="*/ 44 w 123"/>
                  <a:gd name="T81" fmla="*/ 126 h 371"/>
                  <a:gd name="T82" fmla="*/ 74 w 123"/>
                  <a:gd name="T83" fmla="*/ 42 h 371"/>
                  <a:gd name="T84" fmla="*/ 114 w 123"/>
                  <a:gd name="T85"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3" h="371">
                    <a:moveTo>
                      <a:pt x="116" y="331"/>
                    </a:moveTo>
                    <a:cubicBezTo>
                      <a:pt x="114" y="264"/>
                      <a:pt x="123" y="200"/>
                      <a:pt x="100" y="153"/>
                    </a:cubicBezTo>
                    <a:cubicBezTo>
                      <a:pt x="94" y="141"/>
                      <a:pt x="84" y="128"/>
                      <a:pt x="82" y="115"/>
                    </a:cubicBezTo>
                    <a:cubicBezTo>
                      <a:pt x="76" y="88"/>
                      <a:pt x="77" y="54"/>
                      <a:pt x="81" y="25"/>
                    </a:cubicBezTo>
                    <a:cubicBezTo>
                      <a:pt x="84" y="0"/>
                      <a:pt x="63" y="6"/>
                      <a:pt x="46" y="8"/>
                    </a:cubicBezTo>
                    <a:cubicBezTo>
                      <a:pt x="34" y="16"/>
                      <a:pt x="43" y="30"/>
                      <a:pt x="45" y="39"/>
                    </a:cubicBezTo>
                    <a:cubicBezTo>
                      <a:pt x="46" y="51"/>
                      <a:pt x="44" y="64"/>
                      <a:pt x="44" y="77"/>
                    </a:cubicBezTo>
                    <a:cubicBezTo>
                      <a:pt x="44" y="90"/>
                      <a:pt x="43" y="103"/>
                      <a:pt x="42" y="116"/>
                    </a:cubicBezTo>
                    <a:cubicBezTo>
                      <a:pt x="40" y="133"/>
                      <a:pt x="32" y="149"/>
                      <a:pt x="24" y="165"/>
                    </a:cubicBezTo>
                    <a:cubicBezTo>
                      <a:pt x="0" y="219"/>
                      <a:pt x="12" y="296"/>
                      <a:pt x="16" y="353"/>
                    </a:cubicBezTo>
                    <a:cubicBezTo>
                      <a:pt x="41" y="371"/>
                      <a:pt x="90" y="369"/>
                      <a:pt x="114" y="355"/>
                    </a:cubicBezTo>
                    <a:cubicBezTo>
                      <a:pt x="118" y="349"/>
                      <a:pt x="116" y="340"/>
                      <a:pt x="116" y="331"/>
                    </a:cubicBezTo>
                    <a:close/>
                    <a:moveTo>
                      <a:pt x="73" y="11"/>
                    </a:moveTo>
                    <a:cubicBezTo>
                      <a:pt x="69" y="16"/>
                      <a:pt x="59" y="12"/>
                      <a:pt x="52" y="12"/>
                    </a:cubicBezTo>
                    <a:cubicBezTo>
                      <a:pt x="56" y="9"/>
                      <a:pt x="68" y="8"/>
                      <a:pt x="73" y="11"/>
                    </a:cubicBezTo>
                    <a:close/>
                    <a:moveTo>
                      <a:pt x="46" y="15"/>
                    </a:moveTo>
                    <a:cubicBezTo>
                      <a:pt x="54" y="12"/>
                      <a:pt x="70" y="22"/>
                      <a:pt x="76" y="16"/>
                    </a:cubicBezTo>
                    <a:cubicBezTo>
                      <a:pt x="76" y="16"/>
                      <a:pt x="76" y="16"/>
                      <a:pt x="77" y="16"/>
                    </a:cubicBezTo>
                    <a:cubicBezTo>
                      <a:pt x="78" y="23"/>
                      <a:pt x="77" y="35"/>
                      <a:pt x="72" y="38"/>
                    </a:cubicBezTo>
                    <a:cubicBezTo>
                      <a:pt x="67" y="41"/>
                      <a:pt x="55" y="40"/>
                      <a:pt x="51" y="38"/>
                    </a:cubicBezTo>
                    <a:cubicBezTo>
                      <a:pt x="45" y="35"/>
                      <a:pt x="37" y="18"/>
                      <a:pt x="46" y="15"/>
                    </a:cubicBezTo>
                    <a:close/>
                    <a:moveTo>
                      <a:pt x="18" y="266"/>
                    </a:moveTo>
                    <a:cubicBezTo>
                      <a:pt x="16" y="268"/>
                      <a:pt x="15" y="271"/>
                      <a:pt x="14" y="275"/>
                    </a:cubicBezTo>
                    <a:cubicBezTo>
                      <a:pt x="11" y="272"/>
                      <a:pt x="14" y="261"/>
                      <a:pt x="18" y="266"/>
                    </a:cubicBezTo>
                    <a:close/>
                    <a:moveTo>
                      <a:pt x="55" y="257"/>
                    </a:moveTo>
                    <a:cubicBezTo>
                      <a:pt x="65" y="245"/>
                      <a:pt x="67" y="262"/>
                      <a:pt x="56" y="265"/>
                    </a:cubicBezTo>
                    <a:cubicBezTo>
                      <a:pt x="54" y="263"/>
                      <a:pt x="56" y="260"/>
                      <a:pt x="55" y="257"/>
                    </a:cubicBezTo>
                    <a:close/>
                    <a:moveTo>
                      <a:pt x="52" y="254"/>
                    </a:moveTo>
                    <a:cubicBezTo>
                      <a:pt x="52" y="254"/>
                      <a:pt x="51" y="254"/>
                      <a:pt x="51" y="254"/>
                    </a:cubicBezTo>
                    <a:cubicBezTo>
                      <a:pt x="49" y="249"/>
                      <a:pt x="56" y="243"/>
                      <a:pt x="59" y="248"/>
                    </a:cubicBezTo>
                    <a:cubicBezTo>
                      <a:pt x="57" y="251"/>
                      <a:pt x="56" y="254"/>
                      <a:pt x="52" y="254"/>
                    </a:cubicBezTo>
                    <a:close/>
                    <a:moveTo>
                      <a:pt x="46" y="267"/>
                    </a:moveTo>
                    <a:cubicBezTo>
                      <a:pt x="41" y="264"/>
                      <a:pt x="51" y="255"/>
                      <a:pt x="52" y="259"/>
                    </a:cubicBezTo>
                    <a:cubicBezTo>
                      <a:pt x="53" y="262"/>
                      <a:pt x="49" y="266"/>
                      <a:pt x="46" y="267"/>
                    </a:cubicBezTo>
                    <a:close/>
                    <a:moveTo>
                      <a:pt x="45" y="278"/>
                    </a:moveTo>
                    <a:cubicBezTo>
                      <a:pt x="40" y="273"/>
                      <a:pt x="48" y="268"/>
                      <a:pt x="52" y="268"/>
                    </a:cubicBezTo>
                    <a:cubicBezTo>
                      <a:pt x="54" y="273"/>
                      <a:pt x="49" y="277"/>
                      <a:pt x="45" y="278"/>
                    </a:cubicBezTo>
                    <a:close/>
                    <a:moveTo>
                      <a:pt x="45" y="241"/>
                    </a:moveTo>
                    <a:cubicBezTo>
                      <a:pt x="45" y="239"/>
                      <a:pt x="47" y="239"/>
                      <a:pt x="50" y="238"/>
                    </a:cubicBezTo>
                    <a:cubicBezTo>
                      <a:pt x="69" y="237"/>
                      <a:pt x="44" y="252"/>
                      <a:pt x="45" y="241"/>
                    </a:cubicBezTo>
                    <a:close/>
                    <a:moveTo>
                      <a:pt x="43" y="259"/>
                    </a:moveTo>
                    <a:cubicBezTo>
                      <a:pt x="39" y="258"/>
                      <a:pt x="42" y="246"/>
                      <a:pt x="44" y="245"/>
                    </a:cubicBezTo>
                    <a:cubicBezTo>
                      <a:pt x="49" y="243"/>
                      <a:pt x="50" y="261"/>
                      <a:pt x="43" y="259"/>
                    </a:cubicBezTo>
                    <a:close/>
                    <a:moveTo>
                      <a:pt x="32" y="271"/>
                    </a:moveTo>
                    <a:cubicBezTo>
                      <a:pt x="35" y="268"/>
                      <a:pt x="37" y="263"/>
                      <a:pt x="40" y="262"/>
                    </a:cubicBezTo>
                    <a:cubicBezTo>
                      <a:pt x="45" y="269"/>
                      <a:pt x="34" y="281"/>
                      <a:pt x="32" y="271"/>
                    </a:cubicBezTo>
                    <a:close/>
                    <a:moveTo>
                      <a:pt x="30" y="272"/>
                    </a:moveTo>
                    <a:cubicBezTo>
                      <a:pt x="33" y="274"/>
                      <a:pt x="33" y="283"/>
                      <a:pt x="29" y="283"/>
                    </a:cubicBezTo>
                    <a:cubicBezTo>
                      <a:pt x="27" y="281"/>
                      <a:pt x="26" y="273"/>
                      <a:pt x="30" y="272"/>
                    </a:cubicBezTo>
                    <a:close/>
                    <a:moveTo>
                      <a:pt x="36" y="251"/>
                    </a:moveTo>
                    <a:cubicBezTo>
                      <a:pt x="39" y="257"/>
                      <a:pt x="34" y="268"/>
                      <a:pt x="29" y="267"/>
                    </a:cubicBezTo>
                    <a:cubicBezTo>
                      <a:pt x="23" y="266"/>
                      <a:pt x="31" y="250"/>
                      <a:pt x="36" y="251"/>
                    </a:cubicBezTo>
                    <a:close/>
                    <a:moveTo>
                      <a:pt x="40" y="277"/>
                    </a:moveTo>
                    <a:cubicBezTo>
                      <a:pt x="42" y="284"/>
                      <a:pt x="35" y="292"/>
                      <a:pt x="30" y="288"/>
                    </a:cubicBezTo>
                    <a:cubicBezTo>
                      <a:pt x="33" y="285"/>
                      <a:pt x="34" y="278"/>
                      <a:pt x="40" y="277"/>
                    </a:cubicBezTo>
                    <a:close/>
                    <a:moveTo>
                      <a:pt x="28" y="247"/>
                    </a:moveTo>
                    <a:cubicBezTo>
                      <a:pt x="26" y="244"/>
                      <a:pt x="33" y="238"/>
                      <a:pt x="38" y="239"/>
                    </a:cubicBezTo>
                    <a:cubicBezTo>
                      <a:pt x="45" y="244"/>
                      <a:pt x="32" y="252"/>
                      <a:pt x="28" y="247"/>
                    </a:cubicBezTo>
                    <a:close/>
                    <a:moveTo>
                      <a:pt x="30" y="252"/>
                    </a:moveTo>
                    <a:cubicBezTo>
                      <a:pt x="30" y="253"/>
                      <a:pt x="29" y="254"/>
                      <a:pt x="27" y="254"/>
                    </a:cubicBezTo>
                    <a:cubicBezTo>
                      <a:pt x="25" y="253"/>
                      <a:pt x="28" y="250"/>
                      <a:pt x="30" y="252"/>
                    </a:cubicBezTo>
                    <a:close/>
                    <a:moveTo>
                      <a:pt x="34" y="292"/>
                    </a:moveTo>
                    <a:cubicBezTo>
                      <a:pt x="34" y="298"/>
                      <a:pt x="31" y="306"/>
                      <a:pt x="25" y="303"/>
                    </a:cubicBezTo>
                    <a:cubicBezTo>
                      <a:pt x="24" y="302"/>
                      <a:pt x="25" y="300"/>
                      <a:pt x="24" y="299"/>
                    </a:cubicBezTo>
                    <a:cubicBezTo>
                      <a:pt x="23" y="298"/>
                      <a:pt x="22" y="300"/>
                      <a:pt x="21" y="299"/>
                    </a:cubicBezTo>
                    <a:cubicBezTo>
                      <a:pt x="25" y="296"/>
                      <a:pt x="27" y="292"/>
                      <a:pt x="34" y="292"/>
                    </a:cubicBezTo>
                    <a:close/>
                    <a:moveTo>
                      <a:pt x="24" y="293"/>
                    </a:moveTo>
                    <a:cubicBezTo>
                      <a:pt x="22" y="290"/>
                      <a:pt x="21" y="284"/>
                      <a:pt x="24" y="282"/>
                    </a:cubicBezTo>
                    <a:cubicBezTo>
                      <a:pt x="23" y="286"/>
                      <a:pt x="29" y="290"/>
                      <a:pt x="24" y="293"/>
                    </a:cubicBezTo>
                    <a:close/>
                    <a:moveTo>
                      <a:pt x="20" y="280"/>
                    </a:moveTo>
                    <a:cubicBezTo>
                      <a:pt x="15" y="277"/>
                      <a:pt x="18" y="266"/>
                      <a:pt x="24" y="267"/>
                    </a:cubicBezTo>
                    <a:cubicBezTo>
                      <a:pt x="25" y="272"/>
                      <a:pt x="23" y="278"/>
                      <a:pt x="20" y="280"/>
                    </a:cubicBezTo>
                    <a:close/>
                    <a:moveTo>
                      <a:pt x="19" y="262"/>
                    </a:moveTo>
                    <a:cubicBezTo>
                      <a:pt x="14" y="261"/>
                      <a:pt x="18" y="248"/>
                      <a:pt x="23" y="250"/>
                    </a:cubicBezTo>
                    <a:cubicBezTo>
                      <a:pt x="26" y="253"/>
                      <a:pt x="23" y="263"/>
                      <a:pt x="19" y="262"/>
                    </a:cubicBezTo>
                    <a:close/>
                    <a:moveTo>
                      <a:pt x="17" y="282"/>
                    </a:moveTo>
                    <a:cubicBezTo>
                      <a:pt x="16" y="283"/>
                      <a:pt x="16" y="283"/>
                      <a:pt x="15" y="283"/>
                    </a:cubicBezTo>
                    <a:cubicBezTo>
                      <a:pt x="15" y="282"/>
                      <a:pt x="15" y="281"/>
                      <a:pt x="16" y="281"/>
                    </a:cubicBezTo>
                    <a:cubicBezTo>
                      <a:pt x="16" y="282"/>
                      <a:pt x="16" y="282"/>
                      <a:pt x="17" y="282"/>
                    </a:cubicBezTo>
                    <a:close/>
                    <a:moveTo>
                      <a:pt x="18" y="285"/>
                    </a:moveTo>
                    <a:cubicBezTo>
                      <a:pt x="21" y="287"/>
                      <a:pt x="20" y="298"/>
                      <a:pt x="16" y="297"/>
                    </a:cubicBezTo>
                    <a:cubicBezTo>
                      <a:pt x="12" y="296"/>
                      <a:pt x="15" y="285"/>
                      <a:pt x="18" y="285"/>
                    </a:cubicBezTo>
                    <a:close/>
                    <a:moveTo>
                      <a:pt x="19" y="300"/>
                    </a:moveTo>
                    <a:cubicBezTo>
                      <a:pt x="19" y="303"/>
                      <a:pt x="19" y="306"/>
                      <a:pt x="18" y="308"/>
                    </a:cubicBezTo>
                    <a:cubicBezTo>
                      <a:pt x="13" y="307"/>
                      <a:pt x="14" y="298"/>
                      <a:pt x="19" y="300"/>
                    </a:cubicBezTo>
                    <a:close/>
                    <a:moveTo>
                      <a:pt x="16" y="316"/>
                    </a:moveTo>
                    <a:cubicBezTo>
                      <a:pt x="16" y="315"/>
                      <a:pt x="15" y="313"/>
                      <a:pt x="16" y="312"/>
                    </a:cubicBezTo>
                    <a:cubicBezTo>
                      <a:pt x="16" y="310"/>
                      <a:pt x="18" y="312"/>
                      <a:pt x="19" y="311"/>
                    </a:cubicBezTo>
                    <a:cubicBezTo>
                      <a:pt x="21" y="310"/>
                      <a:pt x="21" y="307"/>
                      <a:pt x="22" y="305"/>
                    </a:cubicBezTo>
                    <a:cubicBezTo>
                      <a:pt x="38" y="311"/>
                      <a:pt x="36" y="288"/>
                      <a:pt x="44" y="281"/>
                    </a:cubicBezTo>
                    <a:cubicBezTo>
                      <a:pt x="52" y="282"/>
                      <a:pt x="52" y="275"/>
                      <a:pt x="56" y="269"/>
                    </a:cubicBezTo>
                    <a:cubicBezTo>
                      <a:pt x="59" y="264"/>
                      <a:pt x="69" y="262"/>
                      <a:pt x="68" y="254"/>
                    </a:cubicBezTo>
                    <a:cubicBezTo>
                      <a:pt x="68" y="251"/>
                      <a:pt x="61" y="248"/>
                      <a:pt x="61" y="243"/>
                    </a:cubicBezTo>
                    <a:cubicBezTo>
                      <a:pt x="61" y="239"/>
                      <a:pt x="67" y="236"/>
                      <a:pt x="70" y="235"/>
                    </a:cubicBezTo>
                    <a:cubicBezTo>
                      <a:pt x="60" y="241"/>
                      <a:pt x="72" y="252"/>
                      <a:pt x="77" y="241"/>
                    </a:cubicBezTo>
                    <a:cubicBezTo>
                      <a:pt x="83" y="249"/>
                      <a:pt x="74" y="264"/>
                      <a:pt x="76" y="275"/>
                    </a:cubicBezTo>
                    <a:cubicBezTo>
                      <a:pt x="78" y="266"/>
                      <a:pt x="85" y="249"/>
                      <a:pt x="82" y="241"/>
                    </a:cubicBezTo>
                    <a:cubicBezTo>
                      <a:pt x="81" y="238"/>
                      <a:pt x="76" y="232"/>
                      <a:pt x="72" y="231"/>
                    </a:cubicBezTo>
                    <a:cubicBezTo>
                      <a:pt x="66" y="230"/>
                      <a:pt x="65" y="237"/>
                      <a:pt x="60" y="238"/>
                    </a:cubicBezTo>
                    <a:cubicBezTo>
                      <a:pt x="57" y="238"/>
                      <a:pt x="55" y="236"/>
                      <a:pt x="53" y="235"/>
                    </a:cubicBezTo>
                    <a:cubicBezTo>
                      <a:pt x="50" y="235"/>
                      <a:pt x="47" y="237"/>
                      <a:pt x="44" y="237"/>
                    </a:cubicBezTo>
                    <a:cubicBezTo>
                      <a:pt x="35" y="238"/>
                      <a:pt x="28" y="236"/>
                      <a:pt x="25" y="246"/>
                    </a:cubicBezTo>
                    <a:cubicBezTo>
                      <a:pt x="18" y="246"/>
                      <a:pt x="17" y="253"/>
                      <a:pt x="13" y="257"/>
                    </a:cubicBezTo>
                    <a:cubicBezTo>
                      <a:pt x="12" y="239"/>
                      <a:pt x="13" y="218"/>
                      <a:pt x="17" y="202"/>
                    </a:cubicBezTo>
                    <a:cubicBezTo>
                      <a:pt x="37" y="210"/>
                      <a:pt x="70" y="213"/>
                      <a:pt x="91" y="206"/>
                    </a:cubicBezTo>
                    <a:cubicBezTo>
                      <a:pt x="99" y="238"/>
                      <a:pt x="89" y="284"/>
                      <a:pt x="92" y="318"/>
                    </a:cubicBezTo>
                    <a:cubicBezTo>
                      <a:pt x="93" y="320"/>
                      <a:pt x="94" y="322"/>
                      <a:pt x="93" y="323"/>
                    </a:cubicBezTo>
                    <a:cubicBezTo>
                      <a:pt x="92" y="329"/>
                      <a:pt x="77" y="331"/>
                      <a:pt x="71" y="331"/>
                    </a:cubicBezTo>
                    <a:cubicBezTo>
                      <a:pt x="52" y="331"/>
                      <a:pt x="27" y="326"/>
                      <a:pt x="16" y="316"/>
                    </a:cubicBezTo>
                    <a:close/>
                    <a:moveTo>
                      <a:pt x="73" y="239"/>
                    </a:moveTo>
                    <a:cubicBezTo>
                      <a:pt x="73" y="241"/>
                      <a:pt x="72" y="242"/>
                      <a:pt x="70" y="242"/>
                    </a:cubicBezTo>
                    <a:cubicBezTo>
                      <a:pt x="70" y="241"/>
                      <a:pt x="71" y="239"/>
                      <a:pt x="73" y="239"/>
                    </a:cubicBezTo>
                    <a:close/>
                    <a:moveTo>
                      <a:pt x="36" y="359"/>
                    </a:moveTo>
                    <a:cubicBezTo>
                      <a:pt x="32" y="358"/>
                      <a:pt x="22" y="354"/>
                      <a:pt x="20" y="350"/>
                    </a:cubicBezTo>
                    <a:cubicBezTo>
                      <a:pt x="15" y="344"/>
                      <a:pt x="19" y="332"/>
                      <a:pt x="17" y="323"/>
                    </a:cubicBezTo>
                    <a:cubicBezTo>
                      <a:pt x="37" y="328"/>
                      <a:pt x="71" y="341"/>
                      <a:pt x="91" y="330"/>
                    </a:cubicBezTo>
                    <a:cubicBezTo>
                      <a:pt x="99" y="327"/>
                      <a:pt x="96" y="314"/>
                      <a:pt x="96" y="302"/>
                    </a:cubicBezTo>
                    <a:cubicBezTo>
                      <a:pt x="97" y="283"/>
                      <a:pt x="96" y="266"/>
                      <a:pt x="97" y="250"/>
                    </a:cubicBezTo>
                    <a:cubicBezTo>
                      <a:pt x="97" y="242"/>
                      <a:pt x="98" y="235"/>
                      <a:pt x="97" y="227"/>
                    </a:cubicBezTo>
                    <a:cubicBezTo>
                      <a:pt x="97" y="221"/>
                      <a:pt x="97" y="203"/>
                      <a:pt x="94" y="201"/>
                    </a:cubicBezTo>
                    <a:cubicBezTo>
                      <a:pt x="90" y="200"/>
                      <a:pt x="80" y="205"/>
                      <a:pt x="76" y="206"/>
                    </a:cubicBezTo>
                    <a:cubicBezTo>
                      <a:pt x="57" y="209"/>
                      <a:pt x="32" y="205"/>
                      <a:pt x="18" y="197"/>
                    </a:cubicBezTo>
                    <a:cubicBezTo>
                      <a:pt x="21" y="170"/>
                      <a:pt x="36" y="150"/>
                      <a:pt x="44" y="126"/>
                    </a:cubicBezTo>
                    <a:cubicBezTo>
                      <a:pt x="51" y="101"/>
                      <a:pt x="43" y="68"/>
                      <a:pt x="49" y="41"/>
                    </a:cubicBezTo>
                    <a:cubicBezTo>
                      <a:pt x="57" y="43"/>
                      <a:pt x="67" y="43"/>
                      <a:pt x="73" y="42"/>
                    </a:cubicBezTo>
                    <a:cubicBezTo>
                      <a:pt x="74" y="42"/>
                      <a:pt x="74" y="42"/>
                      <a:pt x="74" y="42"/>
                    </a:cubicBezTo>
                    <a:cubicBezTo>
                      <a:pt x="73" y="76"/>
                      <a:pt x="73" y="112"/>
                      <a:pt x="87" y="135"/>
                    </a:cubicBezTo>
                    <a:cubicBezTo>
                      <a:pt x="95" y="149"/>
                      <a:pt x="102" y="164"/>
                      <a:pt x="106" y="181"/>
                    </a:cubicBezTo>
                    <a:cubicBezTo>
                      <a:pt x="118" y="231"/>
                      <a:pt x="111" y="294"/>
                      <a:pt x="114" y="351"/>
                    </a:cubicBezTo>
                    <a:cubicBezTo>
                      <a:pt x="96" y="361"/>
                      <a:pt x="64" y="367"/>
                      <a:pt x="36" y="35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41">
                <a:extLst>
                  <a:ext uri="{FF2B5EF4-FFF2-40B4-BE49-F238E27FC236}">
                    <a16:creationId xmlns:a16="http://schemas.microsoft.com/office/drawing/2014/main" id="{BBE8D384-1D35-4CE8-90FA-C73D70B31AAA}"/>
                  </a:ext>
                </a:extLst>
              </p:cNvPr>
              <p:cNvSpPr>
                <a:spLocks/>
              </p:cNvSpPr>
              <p:nvPr/>
            </p:nvSpPr>
            <p:spPr bwMode="auto">
              <a:xfrm>
                <a:off x="78" y="28"/>
                <a:ext cx="35" cy="31"/>
              </a:xfrm>
              <a:custGeom>
                <a:avLst/>
                <a:gdLst>
                  <a:gd name="T0" fmla="*/ 4 w 17"/>
                  <a:gd name="T1" fmla="*/ 13 h 15"/>
                  <a:gd name="T2" fmla="*/ 4 w 17"/>
                  <a:gd name="T3" fmla="*/ 4 h 15"/>
                  <a:gd name="T4" fmla="*/ 16 w 17"/>
                  <a:gd name="T5" fmla="*/ 10 h 15"/>
                  <a:gd name="T6" fmla="*/ 16 w 17"/>
                  <a:gd name="T7" fmla="*/ 3 h 15"/>
                  <a:gd name="T8" fmla="*/ 9 w 17"/>
                  <a:gd name="T9" fmla="*/ 5 h 15"/>
                  <a:gd name="T10" fmla="*/ 4 w 17"/>
                  <a:gd name="T11" fmla="*/ 3 h 15"/>
                  <a:gd name="T12" fmla="*/ 2 w 17"/>
                  <a:gd name="T13" fmla="*/ 2 h 15"/>
                  <a:gd name="T14" fmla="*/ 4 w 17"/>
                  <a:gd name="T15" fmla="*/ 1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4" y="13"/>
                    </a:moveTo>
                    <a:cubicBezTo>
                      <a:pt x="8" y="13"/>
                      <a:pt x="3" y="6"/>
                      <a:pt x="4" y="4"/>
                    </a:cubicBezTo>
                    <a:cubicBezTo>
                      <a:pt x="6" y="10"/>
                      <a:pt x="9" y="15"/>
                      <a:pt x="16" y="10"/>
                    </a:cubicBezTo>
                    <a:cubicBezTo>
                      <a:pt x="16" y="8"/>
                      <a:pt x="17" y="5"/>
                      <a:pt x="16" y="3"/>
                    </a:cubicBezTo>
                    <a:cubicBezTo>
                      <a:pt x="13" y="3"/>
                      <a:pt x="11" y="4"/>
                      <a:pt x="9" y="5"/>
                    </a:cubicBezTo>
                    <a:cubicBezTo>
                      <a:pt x="8" y="2"/>
                      <a:pt x="6" y="0"/>
                      <a:pt x="4" y="3"/>
                    </a:cubicBezTo>
                    <a:cubicBezTo>
                      <a:pt x="3" y="3"/>
                      <a:pt x="3" y="2"/>
                      <a:pt x="2" y="2"/>
                    </a:cubicBezTo>
                    <a:cubicBezTo>
                      <a:pt x="0" y="5"/>
                      <a:pt x="0" y="14"/>
                      <a:pt x="4" y="1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42">
                <a:extLst>
                  <a:ext uri="{FF2B5EF4-FFF2-40B4-BE49-F238E27FC236}">
                    <a16:creationId xmlns:a16="http://schemas.microsoft.com/office/drawing/2014/main" id="{32835BAB-194D-456F-9684-2ECB13D10F27}"/>
                  </a:ext>
                </a:extLst>
              </p:cNvPr>
              <p:cNvSpPr>
                <a:spLocks/>
              </p:cNvSpPr>
              <p:nvPr/>
            </p:nvSpPr>
            <p:spPr bwMode="auto">
              <a:xfrm>
                <a:off x="88" y="75"/>
                <a:ext cx="31" cy="161"/>
              </a:xfrm>
              <a:custGeom>
                <a:avLst/>
                <a:gdLst>
                  <a:gd name="T0" fmla="*/ 3 w 15"/>
                  <a:gd name="T1" fmla="*/ 26 h 80"/>
                  <a:gd name="T2" fmla="*/ 3 w 15"/>
                  <a:gd name="T3" fmla="*/ 36 h 80"/>
                  <a:gd name="T4" fmla="*/ 5 w 15"/>
                  <a:gd name="T5" fmla="*/ 38 h 80"/>
                  <a:gd name="T6" fmla="*/ 2 w 15"/>
                  <a:gd name="T7" fmla="*/ 47 h 80"/>
                  <a:gd name="T8" fmla="*/ 6 w 15"/>
                  <a:gd name="T9" fmla="*/ 67 h 80"/>
                  <a:gd name="T10" fmla="*/ 3 w 15"/>
                  <a:gd name="T11" fmla="*/ 74 h 80"/>
                  <a:gd name="T12" fmla="*/ 5 w 15"/>
                  <a:gd name="T13" fmla="*/ 76 h 80"/>
                  <a:gd name="T14" fmla="*/ 4 w 15"/>
                  <a:gd name="T15" fmla="*/ 80 h 80"/>
                  <a:gd name="T16" fmla="*/ 9 w 15"/>
                  <a:gd name="T17" fmla="*/ 73 h 80"/>
                  <a:gd name="T18" fmla="*/ 6 w 15"/>
                  <a:gd name="T19" fmla="*/ 74 h 80"/>
                  <a:gd name="T20" fmla="*/ 12 w 15"/>
                  <a:gd name="T21" fmla="*/ 60 h 80"/>
                  <a:gd name="T22" fmla="*/ 7 w 15"/>
                  <a:gd name="T23" fmla="*/ 63 h 80"/>
                  <a:gd name="T24" fmla="*/ 12 w 15"/>
                  <a:gd name="T25" fmla="*/ 49 h 80"/>
                  <a:gd name="T26" fmla="*/ 7 w 15"/>
                  <a:gd name="T27" fmla="*/ 52 h 80"/>
                  <a:gd name="T28" fmla="*/ 13 w 15"/>
                  <a:gd name="T29" fmla="*/ 38 h 80"/>
                  <a:gd name="T30" fmla="*/ 6 w 15"/>
                  <a:gd name="T31" fmla="*/ 44 h 80"/>
                  <a:gd name="T32" fmla="*/ 13 w 15"/>
                  <a:gd name="T33" fmla="*/ 25 h 80"/>
                  <a:gd name="T34" fmla="*/ 10 w 15"/>
                  <a:gd name="T35" fmla="*/ 27 h 80"/>
                  <a:gd name="T36" fmla="*/ 14 w 15"/>
                  <a:gd name="T37" fmla="*/ 14 h 80"/>
                  <a:gd name="T38" fmla="*/ 7 w 15"/>
                  <a:gd name="T39" fmla="*/ 24 h 80"/>
                  <a:gd name="T40" fmla="*/ 13 w 15"/>
                  <a:gd name="T41" fmla="*/ 7 h 80"/>
                  <a:gd name="T42" fmla="*/ 2 w 15"/>
                  <a:gd name="T43" fmla="*/ 18 h 80"/>
                  <a:gd name="T44" fmla="*/ 3 w 15"/>
                  <a:gd name="T4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80">
                    <a:moveTo>
                      <a:pt x="3" y="26"/>
                    </a:moveTo>
                    <a:cubicBezTo>
                      <a:pt x="7" y="28"/>
                      <a:pt x="3" y="32"/>
                      <a:pt x="3" y="36"/>
                    </a:cubicBezTo>
                    <a:cubicBezTo>
                      <a:pt x="3" y="37"/>
                      <a:pt x="5" y="37"/>
                      <a:pt x="5" y="38"/>
                    </a:cubicBezTo>
                    <a:cubicBezTo>
                      <a:pt x="5" y="42"/>
                      <a:pt x="3" y="43"/>
                      <a:pt x="2" y="47"/>
                    </a:cubicBezTo>
                    <a:cubicBezTo>
                      <a:pt x="6" y="53"/>
                      <a:pt x="0" y="62"/>
                      <a:pt x="6" y="67"/>
                    </a:cubicBezTo>
                    <a:cubicBezTo>
                      <a:pt x="5" y="69"/>
                      <a:pt x="3" y="72"/>
                      <a:pt x="3" y="74"/>
                    </a:cubicBezTo>
                    <a:cubicBezTo>
                      <a:pt x="3" y="76"/>
                      <a:pt x="5" y="75"/>
                      <a:pt x="5" y="76"/>
                    </a:cubicBezTo>
                    <a:cubicBezTo>
                      <a:pt x="4" y="77"/>
                      <a:pt x="4" y="78"/>
                      <a:pt x="4" y="80"/>
                    </a:cubicBezTo>
                    <a:cubicBezTo>
                      <a:pt x="7" y="80"/>
                      <a:pt x="7" y="76"/>
                      <a:pt x="9" y="73"/>
                    </a:cubicBezTo>
                    <a:cubicBezTo>
                      <a:pt x="7" y="73"/>
                      <a:pt x="7" y="75"/>
                      <a:pt x="6" y="74"/>
                    </a:cubicBezTo>
                    <a:cubicBezTo>
                      <a:pt x="7" y="68"/>
                      <a:pt x="10" y="65"/>
                      <a:pt x="12" y="60"/>
                    </a:cubicBezTo>
                    <a:cubicBezTo>
                      <a:pt x="10" y="59"/>
                      <a:pt x="10" y="63"/>
                      <a:pt x="7" y="63"/>
                    </a:cubicBezTo>
                    <a:cubicBezTo>
                      <a:pt x="5" y="57"/>
                      <a:pt x="12" y="53"/>
                      <a:pt x="12" y="49"/>
                    </a:cubicBezTo>
                    <a:cubicBezTo>
                      <a:pt x="9" y="48"/>
                      <a:pt x="10" y="53"/>
                      <a:pt x="7" y="52"/>
                    </a:cubicBezTo>
                    <a:cubicBezTo>
                      <a:pt x="7" y="46"/>
                      <a:pt x="12" y="43"/>
                      <a:pt x="13" y="38"/>
                    </a:cubicBezTo>
                    <a:cubicBezTo>
                      <a:pt x="9" y="38"/>
                      <a:pt x="10" y="43"/>
                      <a:pt x="6" y="44"/>
                    </a:cubicBezTo>
                    <a:cubicBezTo>
                      <a:pt x="7" y="37"/>
                      <a:pt x="12" y="32"/>
                      <a:pt x="13" y="25"/>
                    </a:cubicBezTo>
                    <a:cubicBezTo>
                      <a:pt x="11" y="25"/>
                      <a:pt x="11" y="27"/>
                      <a:pt x="10" y="27"/>
                    </a:cubicBezTo>
                    <a:cubicBezTo>
                      <a:pt x="10" y="22"/>
                      <a:pt x="15" y="18"/>
                      <a:pt x="14" y="14"/>
                    </a:cubicBezTo>
                    <a:cubicBezTo>
                      <a:pt x="9" y="15"/>
                      <a:pt x="10" y="22"/>
                      <a:pt x="7" y="24"/>
                    </a:cubicBezTo>
                    <a:cubicBezTo>
                      <a:pt x="7" y="17"/>
                      <a:pt x="11" y="13"/>
                      <a:pt x="13" y="7"/>
                    </a:cubicBezTo>
                    <a:cubicBezTo>
                      <a:pt x="6" y="0"/>
                      <a:pt x="4" y="13"/>
                      <a:pt x="2" y="18"/>
                    </a:cubicBezTo>
                    <a:cubicBezTo>
                      <a:pt x="4" y="20"/>
                      <a:pt x="3" y="22"/>
                      <a:pt x="3" y="2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43">
                <a:extLst>
                  <a:ext uri="{FF2B5EF4-FFF2-40B4-BE49-F238E27FC236}">
                    <a16:creationId xmlns:a16="http://schemas.microsoft.com/office/drawing/2014/main" id="{7357F26C-4A93-4080-9AE8-7DE382757B83}"/>
                  </a:ext>
                </a:extLst>
              </p:cNvPr>
              <p:cNvSpPr>
                <a:spLocks/>
              </p:cNvSpPr>
              <p:nvPr/>
            </p:nvSpPr>
            <p:spPr bwMode="auto">
              <a:xfrm>
                <a:off x="80" y="238"/>
                <a:ext cx="56" cy="22"/>
              </a:xfrm>
              <a:custGeom>
                <a:avLst/>
                <a:gdLst>
                  <a:gd name="T0" fmla="*/ 25 w 27"/>
                  <a:gd name="T1" fmla="*/ 0 h 11"/>
                  <a:gd name="T2" fmla="*/ 1 w 27"/>
                  <a:gd name="T3" fmla="*/ 4 h 11"/>
                  <a:gd name="T4" fmla="*/ 2 w 27"/>
                  <a:gd name="T5" fmla="*/ 8 h 11"/>
                  <a:gd name="T6" fmla="*/ 27 w 27"/>
                  <a:gd name="T7" fmla="*/ 1 h 11"/>
                  <a:gd name="T8" fmla="*/ 25 w 27"/>
                  <a:gd name="T9" fmla="*/ 0 h 11"/>
                </a:gdLst>
                <a:ahLst/>
                <a:cxnLst>
                  <a:cxn ang="0">
                    <a:pos x="T0" y="T1"/>
                  </a:cxn>
                  <a:cxn ang="0">
                    <a:pos x="T2" y="T3"/>
                  </a:cxn>
                  <a:cxn ang="0">
                    <a:pos x="T4" y="T5"/>
                  </a:cxn>
                  <a:cxn ang="0">
                    <a:pos x="T6" y="T7"/>
                  </a:cxn>
                  <a:cxn ang="0">
                    <a:pos x="T8" y="T9"/>
                  </a:cxn>
                </a:cxnLst>
                <a:rect l="0" t="0" r="r" b="b"/>
                <a:pathLst>
                  <a:path w="27" h="11">
                    <a:moveTo>
                      <a:pt x="25" y="0"/>
                    </a:moveTo>
                    <a:cubicBezTo>
                      <a:pt x="19" y="3"/>
                      <a:pt x="10" y="9"/>
                      <a:pt x="1" y="4"/>
                    </a:cubicBezTo>
                    <a:cubicBezTo>
                      <a:pt x="0" y="5"/>
                      <a:pt x="1" y="7"/>
                      <a:pt x="2" y="8"/>
                    </a:cubicBezTo>
                    <a:cubicBezTo>
                      <a:pt x="11" y="8"/>
                      <a:pt x="24" y="11"/>
                      <a:pt x="27" y="1"/>
                    </a:cubicBezTo>
                    <a:cubicBezTo>
                      <a:pt x="26" y="1"/>
                      <a:pt x="25" y="0"/>
                      <a:pt x="25"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44">
                <a:extLst>
                  <a:ext uri="{FF2B5EF4-FFF2-40B4-BE49-F238E27FC236}">
                    <a16:creationId xmlns:a16="http://schemas.microsoft.com/office/drawing/2014/main" id="{5117617E-9CF9-40AF-A7C4-E098D461F96E}"/>
                  </a:ext>
                </a:extLst>
              </p:cNvPr>
              <p:cNvSpPr>
                <a:spLocks/>
              </p:cNvSpPr>
              <p:nvPr/>
            </p:nvSpPr>
            <p:spPr bwMode="auto">
              <a:xfrm>
                <a:off x="37" y="260"/>
                <a:ext cx="45" cy="109"/>
              </a:xfrm>
              <a:custGeom>
                <a:avLst/>
                <a:gdLst>
                  <a:gd name="T0" fmla="*/ 2 w 22"/>
                  <a:gd name="T1" fmla="*/ 54 h 54"/>
                  <a:gd name="T2" fmla="*/ 22 w 22"/>
                  <a:gd name="T3" fmla="*/ 0 h 54"/>
                  <a:gd name="T4" fmla="*/ 21 w 22"/>
                  <a:gd name="T5" fmla="*/ 0 h 54"/>
                  <a:gd name="T6" fmla="*/ 2 w 22"/>
                  <a:gd name="T7" fmla="*/ 54 h 54"/>
                </a:gdLst>
                <a:ahLst/>
                <a:cxnLst>
                  <a:cxn ang="0">
                    <a:pos x="T0" y="T1"/>
                  </a:cxn>
                  <a:cxn ang="0">
                    <a:pos x="T2" y="T3"/>
                  </a:cxn>
                  <a:cxn ang="0">
                    <a:pos x="T4" y="T5"/>
                  </a:cxn>
                  <a:cxn ang="0">
                    <a:pos x="T6" y="T7"/>
                  </a:cxn>
                </a:cxnLst>
                <a:rect l="0" t="0" r="r" b="b"/>
                <a:pathLst>
                  <a:path w="22" h="54">
                    <a:moveTo>
                      <a:pt x="2" y="54"/>
                    </a:moveTo>
                    <a:cubicBezTo>
                      <a:pt x="3" y="33"/>
                      <a:pt x="20" y="21"/>
                      <a:pt x="22" y="0"/>
                    </a:cubicBezTo>
                    <a:cubicBezTo>
                      <a:pt x="22" y="0"/>
                      <a:pt x="22" y="0"/>
                      <a:pt x="21" y="0"/>
                    </a:cubicBezTo>
                    <a:cubicBezTo>
                      <a:pt x="17" y="19"/>
                      <a:pt x="0" y="33"/>
                      <a:pt x="2" y="5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45">
                <a:extLst>
                  <a:ext uri="{FF2B5EF4-FFF2-40B4-BE49-F238E27FC236}">
                    <a16:creationId xmlns:a16="http://schemas.microsoft.com/office/drawing/2014/main" id="{A5616B6A-8853-44E1-8A9C-5FC81FE87160}"/>
                  </a:ext>
                </a:extLst>
              </p:cNvPr>
              <p:cNvSpPr>
                <a:spLocks/>
              </p:cNvSpPr>
              <p:nvPr/>
            </p:nvSpPr>
            <p:spPr bwMode="auto">
              <a:xfrm>
                <a:off x="23" y="409"/>
                <a:ext cx="22" cy="13"/>
              </a:xfrm>
              <a:custGeom>
                <a:avLst/>
                <a:gdLst>
                  <a:gd name="T0" fmla="*/ 0 w 11"/>
                  <a:gd name="T1" fmla="*/ 1 h 6"/>
                  <a:gd name="T2" fmla="*/ 11 w 11"/>
                  <a:gd name="T3" fmla="*/ 6 h 6"/>
                  <a:gd name="T4" fmla="*/ 0 w 11"/>
                  <a:gd name="T5" fmla="*/ 1 h 6"/>
                </a:gdLst>
                <a:ahLst/>
                <a:cxnLst>
                  <a:cxn ang="0">
                    <a:pos x="T0" y="T1"/>
                  </a:cxn>
                  <a:cxn ang="0">
                    <a:pos x="T2" y="T3"/>
                  </a:cxn>
                  <a:cxn ang="0">
                    <a:pos x="T4" y="T5"/>
                  </a:cxn>
                </a:cxnLst>
                <a:rect l="0" t="0" r="r" b="b"/>
                <a:pathLst>
                  <a:path w="11" h="6">
                    <a:moveTo>
                      <a:pt x="0" y="1"/>
                    </a:moveTo>
                    <a:cubicBezTo>
                      <a:pt x="0" y="6"/>
                      <a:pt x="7" y="6"/>
                      <a:pt x="11" y="6"/>
                    </a:cubicBezTo>
                    <a:cubicBezTo>
                      <a:pt x="10" y="2"/>
                      <a:pt x="3" y="0"/>
                      <a:pt x="0"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46">
                <a:extLst>
                  <a:ext uri="{FF2B5EF4-FFF2-40B4-BE49-F238E27FC236}">
                    <a16:creationId xmlns:a16="http://schemas.microsoft.com/office/drawing/2014/main" id="{D797C080-4FC0-4777-A9C1-4EE258A47484}"/>
                  </a:ext>
                </a:extLst>
              </p:cNvPr>
              <p:cNvSpPr>
                <a:spLocks/>
              </p:cNvSpPr>
              <p:nvPr/>
            </p:nvSpPr>
            <p:spPr bwMode="auto">
              <a:xfrm>
                <a:off x="156" y="420"/>
                <a:ext cx="10" cy="32"/>
              </a:xfrm>
              <a:custGeom>
                <a:avLst/>
                <a:gdLst>
                  <a:gd name="T0" fmla="*/ 5 w 5"/>
                  <a:gd name="T1" fmla="*/ 0 h 16"/>
                  <a:gd name="T2" fmla="*/ 3 w 5"/>
                  <a:gd name="T3" fmla="*/ 16 h 16"/>
                  <a:gd name="T4" fmla="*/ 5 w 5"/>
                  <a:gd name="T5" fmla="*/ 0 h 16"/>
                </a:gdLst>
                <a:ahLst/>
                <a:cxnLst>
                  <a:cxn ang="0">
                    <a:pos x="T0" y="T1"/>
                  </a:cxn>
                  <a:cxn ang="0">
                    <a:pos x="T2" y="T3"/>
                  </a:cxn>
                  <a:cxn ang="0">
                    <a:pos x="T4" y="T5"/>
                  </a:cxn>
                </a:cxnLst>
                <a:rect l="0" t="0" r="r" b="b"/>
                <a:pathLst>
                  <a:path w="5" h="16">
                    <a:moveTo>
                      <a:pt x="5" y="0"/>
                    </a:moveTo>
                    <a:cubicBezTo>
                      <a:pt x="0" y="0"/>
                      <a:pt x="0" y="14"/>
                      <a:pt x="3" y="16"/>
                    </a:cubicBezTo>
                    <a:cubicBezTo>
                      <a:pt x="5" y="12"/>
                      <a:pt x="5" y="4"/>
                      <a:pt x="5"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47">
                <a:extLst>
                  <a:ext uri="{FF2B5EF4-FFF2-40B4-BE49-F238E27FC236}">
                    <a16:creationId xmlns:a16="http://schemas.microsoft.com/office/drawing/2014/main" id="{D45516A9-8B8E-422F-BDAE-64E65F1FA93B}"/>
                  </a:ext>
                </a:extLst>
              </p:cNvPr>
              <p:cNvSpPr>
                <a:spLocks/>
              </p:cNvSpPr>
              <p:nvPr/>
            </p:nvSpPr>
            <p:spPr bwMode="auto">
              <a:xfrm>
                <a:off x="140" y="420"/>
                <a:ext cx="12" cy="10"/>
              </a:xfrm>
              <a:custGeom>
                <a:avLst/>
                <a:gdLst>
                  <a:gd name="T0" fmla="*/ 0 w 6"/>
                  <a:gd name="T1" fmla="*/ 4 h 5"/>
                  <a:gd name="T2" fmla="*/ 6 w 6"/>
                  <a:gd name="T3" fmla="*/ 3 h 5"/>
                  <a:gd name="T4" fmla="*/ 0 w 6"/>
                  <a:gd name="T5" fmla="*/ 4 h 5"/>
                </a:gdLst>
                <a:ahLst/>
                <a:cxnLst>
                  <a:cxn ang="0">
                    <a:pos x="T0" y="T1"/>
                  </a:cxn>
                  <a:cxn ang="0">
                    <a:pos x="T2" y="T3"/>
                  </a:cxn>
                  <a:cxn ang="0">
                    <a:pos x="T4" y="T5"/>
                  </a:cxn>
                </a:cxnLst>
                <a:rect l="0" t="0" r="r" b="b"/>
                <a:pathLst>
                  <a:path w="6" h="5">
                    <a:moveTo>
                      <a:pt x="0" y="4"/>
                    </a:moveTo>
                    <a:cubicBezTo>
                      <a:pt x="1" y="5"/>
                      <a:pt x="5" y="4"/>
                      <a:pt x="6" y="3"/>
                    </a:cubicBezTo>
                    <a:cubicBezTo>
                      <a:pt x="6" y="0"/>
                      <a:pt x="0" y="0"/>
                      <a:pt x="0" y="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48">
                <a:extLst>
                  <a:ext uri="{FF2B5EF4-FFF2-40B4-BE49-F238E27FC236}">
                    <a16:creationId xmlns:a16="http://schemas.microsoft.com/office/drawing/2014/main" id="{D7E1177D-4FB6-47ED-BF15-FF13892DF961}"/>
                  </a:ext>
                </a:extLst>
              </p:cNvPr>
              <p:cNvSpPr>
                <a:spLocks/>
              </p:cNvSpPr>
              <p:nvPr/>
            </p:nvSpPr>
            <p:spPr bwMode="auto">
              <a:xfrm>
                <a:off x="58" y="420"/>
                <a:ext cx="22" cy="10"/>
              </a:xfrm>
              <a:custGeom>
                <a:avLst/>
                <a:gdLst>
                  <a:gd name="T0" fmla="*/ 0 w 11"/>
                  <a:gd name="T1" fmla="*/ 1 h 5"/>
                  <a:gd name="T2" fmla="*/ 11 w 11"/>
                  <a:gd name="T3" fmla="*/ 5 h 5"/>
                  <a:gd name="T4" fmla="*/ 0 w 11"/>
                  <a:gd name="T5" fmla="*/ 1 h 5"/>
                </a:gdLst>
                <a:ahLst/>
                <a:cxnLst>
                  <a:cxn ang="0">
                    <a:pos x="T0" y="T1"/>
                  </a:cxn>
                  <a:cxn ang="0">
                    <a:pos x="T2" y="T3"/>
                  </a:cxn>
                  <a:cxn ang="0">
                    <a:pos x="T4" y="T5"/>
                  </a:cxn>
                </a:cxnLst>
                <a:rect l="0" t="0" r="r" b="b"/>
                <a:pathLst>
                  <a:path w="11" h="5">
                    <a:moveTo>
                      <a:pt x="0" y="1"/>
                    </a:moveTo>
                    <a:cubicBezTo>
                      <a:pt x="0" y="5"/>
                      <a:pt x="7" y="5"/>
                      <a:pt x="11" y="5"/>
                    </a:cubicBezTo>
                    <a:cubicBezTo>
                      <a:pt x="10" y="1"/>
                      <a:pt x="3" y="0"/>
                      <a:pt x="0"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49">
                <a:extLst>
                  <a:ext uri="{FF2B5EF4-FFF2-40B4-BE49-F238E27FC236}">
                    <a16:creationId xmlns:a16="http://schemas.microsoft.com/office/drawing/2014/main" id="{2E6AF374-33AC-467D-9EFE-169991AE095B}"/>
                  </a:ext>
                </a:extLst>
              </p:cNvPr>
              <p:cNvSpPr>
                <a:spLocks/>
              </p:cNvSpPr>
              <p:nvPr/>
            </p:nvSpPr>
            <p:spPr bwMode="auto">
              <a:xfrm>
                <a:off x="101" y="424"/>
                <a:ext cx="26" cy="12"/>
              </a:xfrm>
              <a:custGeom>
                <a:avLst/>
                <a:gdLst>
                  <a:gd name="T0" fmla="*/ 0 w 13"/>
                  <a:gd name="T1" fmla="*/ 3 h 6"/>
                  <a:gd name="T2" fmla="*/ 13 w 13"/>
                  <a:gd name="T3" fmla="*/ 2 h 6"/>
                  <a:gd name="T4" fmla="*/ 0 w 13"/>
                  <a:gd name="T5" fmla="*/ 3 h 6"/>
                </a:gdLst>
                <a:ahLst/>
                <a:cxnLst>
                  <a:cxn ang="0">
                    <a:pos x="T0" y="T1"/>
                  </a:cxn>
                  <a:cxn ang="0">
                    <a:pos x="T2" y="T3"/>
                  </a:cxn>
                  <a:cxn ang="0">
                    <a:pos x="T4" y="T5"/>
                  </a:cxn>
                </a:cxnLst>
                <a:rect l="0" t="0" r="r" b="b"/>
                <a:pathLst>
                  <a:path w="13" h="6">
                    <a:moveTo>
                      <a:pt x="0" y="3"/>
                    </a:moveTo>
                    <a:cubicBezTo>
                      <a:pt x="0" y="4"/>
                      <a:pt x="12" y="6"/>
                      <a:pt x="13" y="2"/>
                    </a:cubicBezTo>
                    <a:cubicBezTo>
                      <a:pt x="10" y="1"/>
                      <a:pt x="0" y="0"/>
                      <a:pt x="0" y="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50">
                <a:extLst>
                  <a:ext uri="{FF2B5EF4-FFF2-40B4-BE49-F238E27FC236}">
                    <a16:creationId xmlns:a16="http://schemas.microsoft.com/office/drawing/2014/main" id="{EF719ACC-A135-45FE-ADE4-76E9287013C4}"/>
                  </a:ext>
                </a:extLst>
              </p:cNvPr>
              <p:cNvSpPr>
                <a:spLocks/>
              </p:cNvSpPr>
              <p:nvPr/>
            </p:nvSpPr>
            <p:spPr bwMode="auto">
              <a:xfrm>
                <a:off x="156" y="484"/>
                <a:ext cx="10" cy="22"/>
              </a:xfrm>
              <a:custGeom>
                <a:avLst/>
                <a:gdLst>
                  <a:gd name="T0" fmla="*/ 3 w 5"/>
                  <a:gd name="T1" fmla="*/ 11 h 11"/>
                  <a:gd name="T2" fmla="*/ 4 w 5"/>
                  <a:gd name="T3" fmla="*/ 0 h 11"/>
                  <a:gd name="T4" fmla="*/ 3 w 5"/>
                  <a:gd name="T5" fmla="*/ 11 h 11"/>
                </a:gdLst>
                <a:ahLst/>
                <a:cxnLst>
                  <a:cxn ang="0">
                    <a:pos x="T0" y="T1"/>
                  </a:cxn>
                  <a:cxn ang="0">
                    <a:pos x="T2" y="T3"/>
                  </a:cxn>
                  <a:cxn ang="0">
                    <a:pos x="T4" y="T5"/>
                  </a:cxn>
                </a:cxnLst>
                <a:rect l="0" t="0" r="r" b="b"/>
                <a:pathLst>
                  <a:path w="5" h="11">
                    <a:moveTo>
                      <a:pt x="3" y="11"/>
                    </a:moveTo>
                    <a:cubicBezTo>
                      <a:pt x="5" y="8"/>
                      <a:pt x="5" y="3"/>
                      <a:pt x="4" y="0"/>
                    </a:cubicBezTo>
                    <a:cubicBezTo>
                      <a:pt x="0" y="0"/>
                      <a:pt x="0" y="10"/>
                      <a:pt x="3" y="1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51">
                <a:extLst>
                  <a:ext uri="{FF2B5EF4-FFF2-40B4-BE49-F238E27FC236}">
                    <a16:creationId xmlns:a16="http://schemas.microsoft.com/office/drawing/2014/main" id="{5FF09B05-0434-4A33-8A7B-27FCE8F7CC38}"/>
                  </a:ext>
                </a:extLst>
              </p:cNvPr>
              <p:cNvSpPr>
                <a:spLocks/>
              </p:cNvSpPr>
              <p:nvPr/>
            </p:nvSpPr>
            <p:spPr bwMode="auto">
              <a:xfrm>
                <a:off x="154" y="528"/>
                <a:ext cx="12" cy="27"/>
              </a:xfrm>
              <a:custGeom>
                <a:avLst/>
                <a:gdLst>
                  <a:gd name="T0" fmla="*/ 5 w 6"/>
                  <a:gd name="T1" fmla="*/ 1 h 13"/>
                  <a:gd name="T2" fmla="*/ 3 w 6"/>
                  <a:gd name="T3" fmla="*/ 13 h 13"/>
                  <a:gd name="T4" fmla="*/ 5 w 6"/>
                  <a:gd name="T5" fmla="*/ 1 h 13"/>
                </a:gdLst>
                <a:ahLst/>
                <a:cxnLst>
                  <a:cxn ang="0">
                    <a:pos x="T0" y="T1"/>
                  </a:cxn>
                  <a:cxn ang="0">
                    <a:pos x="T2" y="T3"/>
                  </a:cxn>
                  <a:cxn ang="0">
                    <a:pos x="T4" y="T5"/>
                  </a:cxn>
                </a:cxnLst>
                <a:rect l="0" t="0" r="r" b="b"/>
                <a:pathLst>
                  <a:path w="6" h="13">
                    <a:moveTo>
                      <a:pt x="5" y="1"/>
                    </a:moveTo>
                    <a:cubicBezTo>
                      <a:pt x="0" y="0"/>
                      <a:pt x="1" y="11"/>
                      <a:pt x="3" y="13"/>
                    </a:cubicBezTo>
                    <a:cubicBezTo>
                      <a:pt x="5" y="10"/>
                      <a:pt x="6" y="3"/>
                      <a:pt x="5"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52">
                <a:extLst>
                  <a:ext uri="{FF2B5EF4-FFF2-40B4-BE49-F238E27FC236}">
                    <a16:creationId xmlns:a16="http://schemas.microsoft.com/office/drawing/2014/main" id="{01F46E76-CB31-4261-8A6C-9CB71AC0DD09}"/>
                  </a:ext>
                </a:extLst>
              </p:cNvPr>
              <p:cNvSpPr>
                <a:spLocks/>
              </p:cNvSpPr>
              <p:nvPr/>
            </p:nvSpPr>
            <p:spPr bwMode="auto">
              <a:xfrm>
                <a:off x="152" y="579"/>
                <a:ext cx="12" cy="28"/>
              </a:xfrm>
              <a:custGeom>
                <a:avLst/>
                <a:gdLst>
                  <a:gd name="T0" fmla="*/ 4 w 6"/>
                  <a:gd name="T1" fmla="*/ 14 h 14"/>
                  <a:gd name="T2" fmla="*/ 5 w 6"/>
                  <a:gd name="T3" fmla="*/ 0 h 14"/>
                  <a:gd name="T4" fmla="*/ 4 w 6"/>
                  <a:gd name="T5" fmla="*/ 14 h 14"/>
                </a:gdLst>
                <a:ahLst/>
                <a:cxnLst>
                  <a:cxn ang="0">
                    <a:pos x="T0" y="T1"/>
                  </a:cxn>
                  <a:cxn ang="0">
                    <a:pos x="T2" y="T3"/>
                  </a:cxn>
                  <a:cxn ang="0">
                    <a:pos x="T4" y="T5"/>
                  </a:cxn>
                </a:cxnLst>
                <a:rect l="0" t="0" r="r" b="b"/>
                <a:pathLst>
                  <a:path w="6" h="14">
                    <a:moveTo>
                      <a:pt x="4" y="14"/>
                    </a:moveTo>
                    <a:cubicBezTo>
                      <a:pt x="5" y="10"/>
                      <a:pt x="6" y="4"/>
                      <a:pt x="5" y="0"/>
                    </a:cubicBezTo>
                    <a:cubicBezTo>
                      <a:pt x="1" y="1"/>
                      <a:pt x="0" y="13"/>
                      <a:pt x="4" y="1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53">
                <a:extLst>
                  <a:ext uri="{FF2B5EF4-FFF2-40B4-BE49-F238E27FC236}">
                    <a16:creationId xmlns:a16="http://schemas.microsoft.com/office/drawing/2014/main" id="{DC8DCAB3-06D6-491E-9CF7-627B51842869}"/>
                  </a:ext>
                </a:extLst>
              </p:cNvPr>
              <p:cNvSpPr>
                <a:spLocks/>
              </p:cNvSpPr>
              <p:nvPr/>
            </p:nvSpPr>
            <p:spPr bwMode="auto">
              <a:xfrm>
                <a:off x="156" y="617"/>
                <a:ext cx="10" cy="12"/>
              </a:xfrm>
              <a:custGeom>
                <a:avLst/>
                <a:gdLst>
                  <a:gd name="T0" fmla="*/ 3 w 5"/>
                  <a:gd name="T1" fmla="*/ 6 h 6"/>
                  <a:gd name="T2" fmla="*/ 3 w 5"/>
                  <a:gd name="T3" fmla="*/ 1 h 6"/>
                  <a:gd name="T4" fmla="*/ 3 w 5"/>
                  <a:gd name="T5" fmla="*/ 6 h 6"/>
                </a:gdLst>
                <a:ahLst/>
                <a:cxnLst>
                  <a:cxn ang="0">
                    <a:pos x="T0" y="T1"/>
                  </a:cxn>
                  <a:cxn ang="0">
                    <a:pos x="T2" y="T3"/>
                  </a:cxn>
                  <a:cxn ang="0">
                    <a:pos x="T4" y="T5"/>
                  </a:cxn>
                </a:cxnLst>
                <a:rect l="0" t="0" r="r" b="b"/>
                <a:pathLst>
                  <a:path w="5" h="6">
                    <a:moveTo>
                      <a:pt x="3" y="6"/>
                    </a:moveTo>
                    <a:cubicBezTo>
                      <a:pt x="4" y="5"/>
                      <a:pt x="5" y="2"/>
                      <a:pt x="3" y="1"/>
                    </a:cubicBezTo>
                    <a:cubicBezTo>
                      <a:pt x="0" y="0"/>
                      <a:pt x="0" y="6"/>
                      <a:pt x="3" y="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54">
                <a:extLst>
                  <a:ext uri="{FF2B5EF4-FFF2-40B4-BE49-F238E27FC236}">
                    <a16:creationId xmlns:a16="http://schemas.microsoft.com/office/drawing/2014/main" id="{B1C657D2-B894-48DA-A8C5-4B7D3F6A263C}"/>
                  </a:ext>
                </a:extLst>
              </p:cNvPr>
              <p:cNvSpPr>
                <a:spLocks/>
              </p:cNvSpPr>
              <p:nvPr/>
            </p:nvSpPr>
            <p:spPr bwMode="auto">
              <a:xfrm>
                <a:off x="21" y="621"/>
                <a:ext cx="24" cy="16"/>
              </a:xfrm>
              <a:custGeom>
                <a:avLst/>
                <a:gdLst>
                  <a:gd name="T0" fmla="*/ 0 w 12"/>
                  <a:gd name="T1" fmla="*/ 5 h 8"/>
                  <a:gd name="T2" fmla="*/ 12 w 12"/>
                  <a:gd name="T3" fmla="*/ 8 h 8"/>
                  <a:gd name="T4" fmla="*/ 0 w 12"/>
                  <a:gd name="T5" fmla="*/ 5 h 8"/>
                </a:gdLst>
                <a:ahLst/>
                <a:cxnLst>
                  <a:cxn ang="0">
                    <a:pos x="T0" y="T1"/>
                  </a:cxn>
                  <a:cxn ang="0">
                    <a:pos x="T2" y="T3"/>
                  </a:cxn>
                  <a:cxn ang="0">
                    <a:pos x="T4" y="T5"/>
                  </a:cxn>
                </a:cxnLst>
                <a:rect l="0" t="0" r="r" b="b"/>
                <a:pathLst>
                  <a:path w="12" h="8">
                    <a:moveTo>
                      <a:pt x="0" y="5"/>
                    </a:moveTo>
                    <a:cubicBezTo>
                      <a:pt x="3" y="6"/>
                      <a:pt x="9" y="7"/>
                      <a:pt x="12" y="8"/>
                    </a:cubicBezTo>
                    <a:cubicBezTo>
                      <a:pt x="11" y="5"/>
                      <a:pt x="1" y="0"/>
                      <a:pt x="0" y="5"/>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155">
                <a:extLst>
                  <a:ext uri="{FF2B5EF4-FFF2-40B4-BE49-F238E27FC236}">
                    <a16:creationId xmlns:a16="http://schemas.microsoft.com/office/drawing/2014/main" id="{A11E1A17-0243-4F2A-AB1B-26E1814B6193}"/>
                  </a:ext>
                </a:extLst>
              </p:cNvPr>
              <p:cNvSpPr>
                <a:spLocks/>
              </p:cNvSpPr>
              <p:nvPr/>
            </p:nvSpPr>
            <p:spPr bwMode="auto">
              <a:xfrm>
                <a:off x="142" y="639"/>
                <a:ext cx="8" cy="6"/>
              </a:xfrm>
              <a:custGeom>
                <a:avLst/>
                <a:gdLst>
                  <a:gd name="T0" fmla="*/ 4 w 4"/>
                  <a:gd name="T1" fmla="*/ 1 h 3"/>
                  <a:gd name="T2" fmla="*/ 1 w 4"/>
                  <a:gd name="T3" fmla="*/ 2 h 3"/>
                  <a:gd name="T4" fmla="*/ 4 w 4"/>
                  <a:gd name="T5" fmla="*/ 1 h 3"/>
                </a:gdLst>
                <a:ahLst/>
                <a:cxnLst>
                  <a:cxn ang="0">
                    <a:pos x="T0" y="T1"/>
                  </a:cxn>
                  <a:cxn ang="0">
                    <a:pos x="T2" y="T3"/>
                  </a:cxn>
                  <a:cxn ang="0">
                    <a:pos x="T4" y="T5"/>
                  </a:cxn>
                </a:cxnLst>
                <a:rect l="0" t="0" r="r" b="b"/>
                <a:pathLst>
                  <a:path w="4" h="3">
                    <a:moveTo>
                      <a:pt x="4" y="1"/>
                    </a:moveTo>
                    <a:cubicBezTo>
                      <a:pt x="4" y="0"/>
                      <a:pt x="0" y="0"/>
                      <a:pt x="1" y="2"/>
                    </a:cubicBezTo>
                    <a:cubicBezTo>
                      <a:pt x="1" y="3"/>
                      <a:pt x="4" y="3"/>
                      <a:pt x="4"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156">
                <a:extLst>
                  <a:ext uri="{FF2B5EF4-FFF2-40B4-BE49-F238E27FC236}">
                    <a16:creationId xmlns:a16="http://schemas.microsoft.com/office/drawing/2014/main" id="{1E8E4F9B-FE95-4313-9924-73427E9D264F}"/>
                  </a:ext>
                </a:extLst>
              </p:cNvPr>
              <p:cNvSpPr>
                <a:spLocks/>
              </p:cNvSpPr>
              <p:nvPr/>
            </p:nvSpPr>
            <p:spPr bwMode="auto">
              <a:xfrm>
                <a:off x="68" y="635"/>
                <a:ext cx="22" cy="12"/>
              </a:xfrm>
              <a:custGeom>
                <a:avLst/>
                <a:gdLst>
                  <a:gd name="T0" fmla="*/ 0 w 11"/>
                  <a:gd name="T1" fmla="*/ 2 h 6"/>
                  <a:gd name="T2" fmla="*/ 11 w 11"/>
                  <a:gd name="T3" fmla="*/ 2 h 6"/>
                  <a:gd name="T4" fmla="*/ 0 w 11"/>
                  <a:gd name="T5" fmla="*/ 2 h 6"/>
                </a:gdLst>
                <a:ahLst/>
                <a:cxnLst>
                  <a:cxn ang="0">
                    <a:pos x="T0" y="T1"/>
                  </a:cxn>
                  <a:cxn ang="0">
                    <a:pos x="T2" y="T3"/>
                  </a:cxn>
                  <a:cxn ang="0">
                    <a:pos x="T4" y="T5"/>
                  </a:cxn>
                </a:cxnLst>
                <a:rect l="0" t="0" r="r" b="b"/>
                <a:pathLst>
                  <a:path w="11" h="6">
                    <a:moveTo>
                      <a:pt x="0" y="2"/>
                    </a:moveTo>
                    <a:cubicBezTo>
                      <a:pt x="1" y="6"/>
                      <a:pt x="10" y="5"/>
                      <a:pt x="11" y="2"/>
                    </a:cubicBezTo>
                    <a:cubicBezTo>
                      <a:pt x="8" y="2"/>
                      <a:pt x="2" y="0"/>
                      <a:pt x="0" y="2"/>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157">
                <a:extLst>
                  <a:ext uri="{FF2B5EF4-FFF2-40B4-BE49-F238E27FC236}">
                    <a16:creationId xmlns:a16="http://schemas.microsoft.com/office/drawing/2014/main" id="{8CF8D59B-61C1-4587-AB48-70F5B8A51FA6}"/>
                  </a:ext>
                </a:extLst>
              </p:cNvPr>
              <p:cNvSpPr>
                <a:spLocks/>
              </p:cNvSpPr>
              <p:nvPr/>
            </p:nvSpPr>
            <p:spPr bwMode="auto">
              <a:xfrm>
                <a:off x="109" y="637"/>
                <a:ext cx="23" cy="18"/>
              </a:xfrm>
              <a:custGeom>
                <a:avLst/>
                <a:gdLst>
                  <a:gd name="T0" fmla="*/ 11 w 11"/>
                  <a:gd name="T1" fmla="*/ 3 h 9"/>
                  <a:gd name="T2" fmla="*/ 0 w 11"/>
                  <a:gd name="T3" fmla="*/ 4 h 9"/>
                  <a:gd name="T4" fmla="*/ 11 w 11"/>
                  <a:gd name="T5" fmla="*/ 3 h 9"/>
                </a:gdLst>
                <a:ahLst/>
                <a:cxnLst>
                  <a:cxn ang="0">
                    <a:pos x="T0" y="T1"/>
                  </a:cxn>
                  <a:cxn ang="0">
                    <a:pos x="T2" y="T3"/>
                  </a:cxn>
                  <a:cxn ang="0">
                    <a:pos x="T4" y="T5"/>
                  </a:cxn>
                </a:cxnLst>
                <a:rect l="0" t="0" r="r" b="b"/>
                <a:pathLst>
                  <a:path w="11" h="9">
                    <a:moveTo>
                      <a:pt x="11" y="3"/>
                    </a:moveTo>
                    <a:cubicBezTo>
                      <a:pt x="8" y="4"/>
                      <a:pt x="2" y="0"/>
                      <a:pt x="0" y="4"/>
                    </a:cubicBezTo>
                    <a:cubicBezTo>
                      <a:pt x="3" y="6"/>
                      <a:pt x="10" y="9"/>
                      <a:pt x="11" y="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158">
                <a:extLst>
                  <a:ext uri="{FF2B5EF4-FFF2-40B4-BE49-F238E27FC236}">
                    <a16:creationId xmlns:a16="http://schemas.microsoft.com/office/drawing/2014/main" id="{EE6E48F6-2898-4EAB-A7BF-7DE51D6CDD86}"/>
                  </a:ext>
                </a:extLst>
              </p:cNvPr>
              <p:cNvSpPr>
                <a:spLocks/>
              </p:cNvSpPr>
              <p:nvPr/>
            </p:nvSpPr>
            <p:spPr bwMode="auto">
              <a:xfrm>
                <a:off x="31" y="664"/>
                <a:ext cx="24" cy="34"/>
              </a:xfrm>
              <a:custGeom>
                <a:avLst/>
                <a:gdLst>
                  <a:gd name="T0" fmla="*/ 8 w 12"/>
                  <a:gd name="T1" fmla="*/ 9 h 17"/>
                  <a:gd name="T2" fmla="*/ 5 w 12"/>
                  <a:gd name="T3" fmla="*/ 0 h 17"/>
                  <a:gd name="T4" fmla="*/ 12 w 12"/>
                  <a:gd name="T5" fmla="*/ 17 h 17"/>
                  <a:gd name="T6" fmla="*/ 10 w 12"/>
                  <a:gd name="T7" fmla="*/ 4 h 17"/>
                  <a:gd name="T8" fmla="*/ 8 w 12"/>
                  <a:gd name="T9" fmla="*/ 9 h 17"/>
                </a:gdLst>
                <a:ahLst/>
                <a:cxnLst>
                  <a:cxn ang="0">
                    <a:pos x="T0" y="T1"/>
                  </a:cxn>
                  <a:cxn ang="0">
                    <a:pos x="T2" y="T3"/>
                  </a:cxn>
                  <a:cxn ang="0">
                    <a:pos x="T4" y="T5"/>
                  </a:cxn>
                  <a:cxn ang="0">
                    <a:pos x="T6" y="T7"/>
                  </a:cxn>
                  <a:cxn ang="0">
                    <a:pos x="T8" y="T9"/>
                  </a:cxn>
                </a:cxnLst>
                <a:rect l="0" t="0" r="r" b="b"/>
                <a:pathLst>
                  <a:path w="12" h="17">
                    <a:moveTo>
                      <a:pt x="8" y="9"/>
                    </a:moveTo>
                    <a:cubicBezTo>
                      <a:pt x="5" y="7"/>
                      <a:pt x="7" y="2"/>
                      <a:pt x="5" y="0"/>
                    </a:cubicBezTo>
                    <a:cubicBezTo>
                      <a:pt x="0" y="6"/>
                      <a:pt x="5" y="16"/>
                      <a:pt x="12" y="17"/>
                    </a:cubicBezTo>
                    <a:cubicBezTo>
                      <a:pt x="12" y="14"/>
                      <a:pt x="12" y="7"/>
                      <a:pt x="10" y="4"/>
                    </a:cubicBezTo>
                    <a:cubicBezTo>
                      <a:pt x="7" y="5"/>
                      <a:pt x="10" y="8"/>
                      <a:pt x="8" y="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159">
                <a:extLst>
                  <a:ext uri="{FF2B5EF4-FFF2-40B4-BE49-F238E27FC236}">
                    <a16:creationId xmlns:a16="http://schemas.microsoft.com/office/drawing/2014/main" id="{5A3D07E2-E17D-4B89-AA67-AD3A44220307}"/>
                  </a:ext>
                </a:extLst>
              </p:cNvPr>
              <p:cNvSpPr>
                <a:spLocks/>
              </p:cNvSpPr>
              <p:nvPr/>
            </p:nvSpPr>
            <p:spPr bwMode="auto">
              <a:xfrm>
                <a:off x="58" y="674"/>
                <a:ext cx="14" cy="28"/>
              </a:xfrm>
              <a:custGeom>
                <a:avLst/>
                <a:gdLst>
                  <a:gd name="T0" fmla="*/ 6 w 7"/>
                  <a:gd name="T1" fmla="*/ 13 h 14"/>
                  <a:gd name="T2" fmla="*/ 7 w 7"/>
                  <a:gd name="T3" fmla="*/ 12 h 14"/>
                  <a:gd name="T4" fmla="*/ 5 w 7"/>
                  <a:gd name="T5" fmla="*/ 0 h 14"/>
                  <a:gd name="T6" fmla="*/ 6 w 7"/>
                  <a:gd name="T7" fmla="*/ 13 h 14"/>
                </a:gdLst>
                <a:ahLst/>
                <a:cxnLst>
                  <a:cxn ang="0">
                    <a:pos x="T0" y="T1"/>
                  </a:cxn>
                  <a:cxn ang="0">
                    <a:pos x="T2" y="T3"/>
                  </a:cxn>
                  <a:cxn ang="0">
                    <a:pos x="T4" y="T5"/>
                  </a:cxn>
                  <a:cxn ang="0">
                    <a:pos x="T6" y="T7"/>
                  </a:cxn>
                </a:cxnLst>
                <a:rect l="0" t="0" r="r" b="b"/>
                <a:pathLst>
                  <a:path w="7" h="14">
                    <a:moveTo>
                      <a:pt x="6" y="13"/>
                    </a:moveTo>
                    <a:cubicBezTo>
                      <a:pt x="6" y="13"/>
                      <a:pt x="6" y="12"/>
                      <a:pt x="7" y="12"/>
                    </a:cubicBezTo>
                    <a:cubicBezTo>
                      <a:pt x="5" y="9"/>
                      <a:pt x="6" y="4"/>
                      <a:pt x="5" y="0"/>
                    </a:cubicBezTo>
                    <a:cubicBezTo>
                      <a:pt x="2" y="1"/>
                      <a:pt x="0" y="14"/>
                      <a:pt x="6" y="1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160">
                <a:extLst>
                  <a:ext uri="{FF2B5EF4-FFF2-40B4-BE49-F238E27FC236}">
                    <a16:creationId xmlns:a16="http://schemas.microsoft.com/office/drawing/2014/main" id="{56663FFB-9705-4242-852C-100BA1716C59}"/>
                  </a:ext>
                </a:extLst>
              </p:cNvPr>
              <p:cNvSpPr>
                <a:spLocks/>
              </p:cNvSpPr>
              <p:nvPr/>
            </p:nvSpPr>
            <p:spPr bwMode="auto">
              <a:xfrm>
                <a:off x="76" y="676"/>
                <a:ext cx="12" cy="28"/>
              </a:xfrm>
              <a:custGeom>
                <a:avLst/>
                <a:gdLst>
                  <a:gd name="T0" fmla="*/ 3 w 6"/>
                  <a:gd name="T1" fmla="*/ 0 h 14"/>
                  <a:gd name="T2" fmla="*/ 4 w 6"/>
                  <a:gd name="T3" fmla="*/ 14 h 14"/>
                  <a:gd name="T4" fmla="*/ 3 w 6"/>
                  <a:gd name="T5" fmla="*/ 0 h 14"/>
                </a:gdLst>
                <a:ahLst/>
                <a:cxnLst>
                  <a:cxn ang="0">
                    <a:pos x="T0" y="T1"/>
                  </a:cxn>
                  <a:cxn ang="0">
                    <a:pos x="T2" y="T3"/>
                  </a:cxn>
                  <a:cxn ang="0">
                    <a:pos x="T4" y="T5"/>
                  </a:cxn>
                </a:cxnLst>
                <a:rect l="0" t="0" r="r" b="b"/>
                <a:pathLst>
                  <a:path w="6" h="14">
                    <a:moveTo>
                      <a:pt x="3" y="0"/>
                    </a:moveTo>
                    <a:cubicBezTo>
                      <a:pt x="1" y="0"/>
                      <a:pt x="0" y="13"/>
                      <a:pt x="4" y="14"/>
                    </a:cubicBezTo>
                    <a:cubicBezTo>
                      <a:pt x="5" y="12"/>
                      <a:pt x="6" y="0"/>
                      <a:pt x="3"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161">
                <a:extLst>
                  <a:ext uri="{FF2B5EF4-FFF2-40B4-BE49-F238E27FC236}">
                    <a16:creationId xmlns:a16="http://schemas.microsoft.com/office/drawing/2014/main" id="{54B5103A-1CE8-425B-AF1B-C1EFC83B1786}"/>
                  </a:ext>
                </a:extLst>
              </p:cNvPr>
              <p:cNvSpPr>
                <a:spLocks/>
              </p:cNvSpPr>
              <p:nvPr/>
            </p:nvSpPr>
            <p:spPr bwMode="auto">
              <a:xfrm>
                <a:off x="92" y="688"/>
                <a:ext cx="11" cy="18"/>
              </a:xfrm>
              <a:custGeom>
                <a:avLst/>
                <a:gdLst>
                  <a:gd name="T0" fmla="*/ 3 w 5"/>
                  <a:gd name="T1" fmla="*/ 9 h 9"/>
                  <a:gd name="T2" fmla="*/ 5 w 5"/>
                  <a:gd name="T3" fmla="*/ 0 h 9"/>
                  <a:gd name="T4" fmla="*/ 3 w 5"/>
                  <a:gd name="T5" fmla="*/ 9 h 9"/>
                </a:gdLst>
                <a:ahLst/>
                <a:cxnLst>
                  <a:cxn ang="0">
                    <a:pos x="T0" y="T1"/>
                  </a:cxn>
                  <a:cxn ang="0">
                    <a:pos x="T2" y="T3"/>
                  </a:cxn>
                  <a:cxn ang="0">
                    <a:pos x="T4" y="T5"/>
                  </a:cxn>
                </a:cxnLst>
                <a:rect l="0" t="0" r="r" b="b"/>
                <a:pathLst>
                  <a:path w="5" h="9">
                    <a:moveTo>
                      <a:pt x="3" y="9"/>
                    </a:moveTo>
                    <a:cubicBezTo>
                      <a:pt x="5" y="7"/>
                      <a:pt x="4" y="2"/>
                      <a:pt x="5" y="0"/>
                    </a:cubicBezTo>
                    <a:cubicBezTo>
                      <a:pt x="2" y="0"/>
                      <a:pt x="0" y="8"/>
                      <a:pt x="3" y="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162">
                <a:extLst>
                  <a:ext uri="{FF2B5EF4-FFF2-40B4-BE49-F238E27FC236}">
                    <a16:creationId xmlns:a16="http://schemas.microsoft.com/office/drawing/2014/main" id="{49C15B0D-49C0-4E9B-8D9C-41D0A6F77C34}"/>
                  </a:ext>
                </a:extLst>
              </p:cNvPr>
              <p:cNvSpPr>
                <a:spLocks/>
              </p:cNvSpPr>
              <p:nvPr/>
            </p:nvSpPr>
            <p:spPr bwMode="auto">
              <a:xfrm>
                <a:off x="105" y="694"/>
                <a:ext cx="8" cy="16"/>
              </a:xfrm>
              <a:custGeom>
                <a:avLst/>
                <a:gdLst>
                  <a:gd name="T0" fmla="*/ 2 w 4"/>
                  <a:gd name="T1" fmla="*/ 0 h 8"/>
                  <a:gd name="T2" fmla="*/ 2 w 4"/>
                  <a:gd name="T3" fmla="*/ 8 h 8"/>
                  <a:gd name="T4" fmla="*/ 3 w 4"/>
                  <a:gd name="T5" fmla="*/ 1 h 8"/>
                  <a:gd name="T6" fmla="*/ 2 w 4"/>
                  <a:gd name="T7" fmla="*/ 0 h 8"/>
                </a:gdLst>
                <a:ahLst/>
                <a:cxnLst>
                  <a:cxn ang="0">
                    <a:pos x="T0" y="T1"/>
                  </a:cxn>
                  <a:cxn ang="0">
                    <a:pos x="T2" y="T3"/>
                  </a:cxn>
                  <a:cxn ang="0">
                    <a:pos x="T4" y="T5"/>
                  </a:cxn>
                  <a:cxn ang="0">
                    <a:pos x="T6" y="T7"/>
                  </a:cxn>
                </a:cxnLst>
                <a:rect l="0" t="0" r="r" b="b"/>
                <a:pathLst>
                  <a:path w="4" h="8">
                    <a:moveTo>
                      <a:pt x="2" y="0"/>
                    </a:moveTo>
                    <a:cubicBezTo>
                      <a:pt x="0" y="2"/>
                      <a:pt x="0" y="7"/>
                      <a:pt x="2" y="8"/>
                    </a:cubicBezTo>
                    <a:cubicBezTo>
                      <a:pt x="4" y="6"/>
                      <a:pt x="3" y="2"/>
                      <a:pt x="3" y="1"/>
                    </a:cubicBezTo>
                    <a:cubicBezTo>
                      <a:pt x="2" y="1"/>
                      <a:pt x="2" y="1"/>
                      <a:pt x="2"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166">
              <a:extLst>
                <a:ext uri="{FF2B5EF4-FFF2-40B4-BE49-F238E27FC236}">
                  <a16:creationId xmlns:a16="http://schemas.microsoft.com/office/drawing/2014/main" id="{0DAFC4E3-C105-4ABC-846C-1913A0A0CD9B}"/>
                </a:ext>
              </a:extLst>
            </p:cNvPr>
            <p:cNvSpPr>
              <a:spLocks noEditPoints="1"/>
            </p:cNvSpPr>
            <p:nvPr/>
          </p:nvSpPr>
          <p:spPr bwMode="auto">
            <a:xfrm rot="2431260">
              <a:off x="8176917" y="2708979"/>
              <a:ext cx="357070" cy="810103"/>
            </a:xfrm>
            <a:custGeom>
              <a:avLst/>
              <a:gdLst>
                <a:gd name="T0" fmla="*/ 123 w 157"/>
                <a:gd name="T1" fmla="*/ 2 h 360"/>
                <a:gd name="T2" fmla="*/ 64 w 157"/>
                <a:gd name="T3" fmla="*/ 7 h 360"/>
                <a:gd name="T4" fmla="*/ 4 w 157"/>
                <a:gd name="T5" fmla="*/ 70 h 360"/>
                <a:gd name="T6" fmla="*/ 42 w 157"/>
                <a:gd name="T7" fmla="*/ 189 h 360"/>
                <a:gd name="T8" fmla="*/ 80 w 157"/>
                <a:gd name="T9" fmla="*/ 218 h 360"/>
                <a:gd name="T10" fmla="*/ 76 w 157"/>
                <a:gd name="T11" fmla="*/ 303 h 360"/>
                <a:gd name="T12" fmla="*/ 45 w 157"/>
                <a:gd name="T13" fmla="*/ 336 h 360"/>
                <a:gd name="T14" fmla="*/ 35 w 157"/>
                <a:gd name="T15" fmla="*/ 350 h 360"/>
                <a:gd name="T16" fmla="*/ 89 w 157"/>
                <a:gd name="T17" fmla="*/ 359 h 360"/>
                <a:gd name="T18" fmla="*/ 129 w 157"/>
                <a:gd name="T19" fmla="*/ 339 h 360"/>
                <a:gd name="T20" fmla="*/ 103 w 157"/>
                <a:gd name="T21" fmla="*/ 324 h 360"/>
                <a:gd name="T22" fmla="*/ 93 w 157"/>
                <a:gd name="T23" fmla="*/ 223 h 360"/>
                <a:gd name="T24" fmla="*/ 128 w 157"/>
                <a:gd name="T25" fmla="*/ 184 h 360"/>
                <a:gd name="T26" fmla="*/ 151 w 157"/>
                <a:gd name="T27" fmla="*/ 135 h 360"/>
                <a:gd name="T28" fmla="*/ 156 w 157"/>
                <a:gd name="T29" fmla="*/ 42 h 360"/>
                <a:gd name="T30" fmla="*/ 34 w 157"/>
                <a:gd name="T31" fmla="*/ 144 h 360"/>
                <a:gd name="T32" fmla="*/ 102 w 157"/>
                <a:gd name="T33" fmla="*/ 116 h 360"/>
                <a:gd name="T34" fmla="*/ 137 w 157"/>
                <a:gd name="T35" fmla="*/ 136 h 360"/>
                <a:gd name="T36" fmla="*/ 49 w 157"/>
                <a:gd name="T37" fmla="*/ 156 h 360"/>
                <a:gd name="T38" fmla="*/ 108 w 157"/>
                <a:gd name="T39" fmla="*/ 336 h 360"/>
                <a:gd name="T40" fmla="*/ 80 w 157"/>
                <a:gd name="T41" fmla="*/ 354 h 360"/>
                <a:gd name="T42" fmla="*/ 44 w 157"/>
                <a:gd name="T43" fmla="*/ 341 h 360"/>
                <a:gd name="T44" fmla="*/ 79 w 157"/>
                <a:gd name="T45" fmla="*/ 312 h 360"/>
                <a:gd name="T46" fmla="*/ 89 w 157"/>
                <a:gd name="T47" fmla="*/ 310 h 360"/>
                <a:gd name="T48" fmla="*/ 84 w 157"/>
                <a:gd name="T49" fmla="*/ 269 h 360"/>
                <a:gd name="T50" fmla="*/ 84 w 157"/>
                <a:gd name="T51" fmla="*/ 283 h 360"/>
                <a:gd name="T52" fmla="*/ 87 w 157"/>
                <a:gd name="T53" fmla="*/ 220 h 360"/>
                <a:gd name="T54" fmla="*/ 87 w 157"/>
                <a:gd name="T55" fmla="*/ 234 h 360"/>
                <a:gd name="T56" fmla="*/ 86 w 157"/>
                <a:gd name="T57" fmla="*/ 242 h 360"/>
                <a:gd name="T58" fmla="*/ 86 w 157"/>
                <a:gd name="T59" fmla="*/ 230 h 360"/>
                <a:gd name="T60" fmla="*/ 85 w 157"/>
                <a:gd name="T61" fmla="*/ 250 h 360"/>
                <a:gd name="T62" fmla="*/ 85 w 157"/>
                <a:gd name="T63" fmla="*/ 252 h 360"/>
                <a:gd name="T64" fmla="*/ 140 w 157"/>
                <a:gd name="T65" fmla="*/ 156 h 360"/>
                <a:gd name="T66" fmla="*/ 91 w 157"/>
                <a:gd name="T67" fmla="*/ 203 h 360"/>
                <a:gd name="T68" fmla="*/ 36 w 157"/>
                <a:gd name="T69" fmla="*/ 163 h 360"/>
                <a:gd name="T70" fmla="*/ 89 w 157"/>
                <a:gd name="T71" fmla="*/ 165 h 360"/>
                <a:gd name="T72" fmla="*/ 137 w 157"/>
                <a:gd name="T73" fmla="*/ 145 h 360"/>
                <a:gd name="T74" fmla="*/ 147 w 157"/>
                <a:gd name="T75" fmla="*/ 123 h 360"/>
                <a:gd name="T76" fmla="*/ 57 w 157"/>
                <a:gd name="T77" fmla="*/ 120 h 360"/>
                <a:gd name="T78" fmla="*/ 24 w 157"/>
                <a:gd name="T79" fmla="*/ 134 h 360"/>
                <a:gd name="T80" fmla="*/ 20 w 157"/>
                <a:gd name="T81" fmla="*/ 90 h 360"/>
                <a:gd name="T82" fmla="*/ 111 w 157"/>
                <a:gd name="T83" fmla="*/ 91 h 360"/>
                <a:gd name="T84" fmla="*/ 148 w 157"/>
                <a:gd name="T85" fmla="*/ 73 h 360"/>
                <a:gd name="T86" fmla="*/ 151 w 157"/>
                <a:gd name="T87" fmla="*/ 36 h 360"/>
                <a:gd name="T88" fmla="*/ 81 w 157"/>
                <a:gd name="T89" fmla="*/ 95 h 360"/>
                <a:gd name="T90" fmla="*/ 11 w 157"/>
                <a:gd name="T91" fmla="*/ 47 h 360"/>
                <a:gd name="T92" fmla="*/ 85 w 157"/>
                <a:gd name="T93" fmla="*/ 6 h 360"/>
                <a:gd name="T94" fmla="*/ 151 w 157"/>
                <a:gd name="T95" fmla="*/ 3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360">
                  <a:moveTo>
                    <a:pt x="156" y="28"/>
                  </a:moveTo>
                  <a:cubicBezTo>
                    <a:pt x="153" y="19"/>
                    <a:pt x="147" y="11"/>
                    <a:pt x="138" y="7"/>
                  </a:cubicBezTo>
                  <a:cubicBezTo>
                    <a:pt x="133" y="4"/>
                    <a:pt x="128" y="3"/>
                    <a:pt x="123" y="2"/>
                  </a:cubicBezTo>
                  <a:cubicBezTo>
                    <a:pt x="114" y="0"/>
                    <a:pt x="105" y="0"/>
                    <a:pt x="96" y="0"/>
                  </a:cubicBezTo>
                  <a:cubicBezTo>
                    <a:pt x="91" y="0"/>
                    <a:pt x="85" y="1"/>
                    <a:pt x="80" y="2"/>
                  </a:cubicBezTo>
                  <a:cubicBezTo>
                    <a:pt x="75" y="4"/>
                    <a:pt x="70" y="6"/>
                    <a:pt x="64" y="7"/>
                  </a:cubicBezTo>
                  <a:cubicBezTo>
                    <a:pt x="52" y="12"/>
                    <a:pt x="40" y="17"/>
                    <a:pt x="29" y="24"/>
                  </a:cubicBezTo>
                  <a:cubicBezTo>
                    <a:pt x="16" y="32"/>
                    <a:pt x="6" y="43"/>
                    <a:pt x="2" y="58"/>
                  </a:cubicBezTo>
                  <a:cubicBezTo>
                    <a:pt x="0" y="63"/>
                    <a:pt x="0" y="67"/>
                    <a:pt x="4" y="70"/>
                  </a:cubicBezTo>
                  <a:cubicBezTo>
                    <a:pt x="8" y="74"/>
                    <a:pt x="10" y="79"/>
                    <a:pt x="11" y="85"/>
                  </a:cubicBezTo>
                  <a:cubicBezTo>
                    <a:pt x="13" y="110"/>
                    <a:pt x="17" y="134"/>
                    <a:pt x="27" y="157"/>
                  </a:cubicBezTo>
                  <a:cubicBezTo>
                    <a:pt x="32" y="168"/>
                    <a:pt x="37" y="179"/>
                    <a:pt x="42" y="189"/>
                  </a:cubicBezTo>
                  <a:cubicBezTo>
                    <a:pt x="46" y="194"/>
                    <a:pt x="49" y="199"/>
                    <a:pt x="54" y="202"/>
                  </a:cubicBezTo>
                  <a:cubicBezTo>
                    <a:pt x="61" y="206"/>
                    <a:pt x="68" y="210"/>
                    <a:pt x="75" y="212"/>
                  </a:cubicBezTo>
                  <a:cubicBezTo>
                    <a:pt x="78" y="213"/>
                    <a:pt x="80" y="215"/>
                    <a:pt x="80" y="218"/>
                  </a:cubicBezTo>
                  <a:cubicBezTo>
                    <a:pt x="80" y="223"/>
                    <a:pt x="81" y="228"/>
                    <a:pt x="81" y="234"/>
                  </a:cubicBezTo>
                  <a:cubicBezTo>
                    <a:pt x="80" y="248"/>
                    <a:pt x="79" y="262"/>
                    <a:pt x="78" y="277"/>
                  </a:cubicBezTo>
                  <a:cubicBezTo>
                    <a:pt x="77" y="285"/>
                    <a:pt x="77" y="294"/>
                    <a:pt x="76" y="303"/>
                  </a:cubicBezTo>
                  <a:cubicBezTo>
                    <a:pt x="75" y="307"/>
                    <a:pt x="74" y="312"/>
                    <a:pt x="72" y="316"/>
                  </a:cubicBezTo>
                  <a:cubicBezTo>
                    <a:pt x="71" y="320"/>
                    <a:pt x="69" y="323"/>
                    <a:pt x="67" y="325"/>
                  </a:cubicBezTo>
                  <a:cubicBezTo>
                    <a:pt x="60" y="330"/>
                    <a:pt x="53" y="335"/>
                    <a:pt x="45" y="336"/>
                  </a:cubicBezTo>
                  <a:cubicBezTo>
                    <a:pt x="42" y="336"/>
                    <a:pt x="38" y="336"/>
                    <a:pt x="35" y="336"/>
                  </a:cubicBezTo>
                  <a:cubicBezTo>
                    <a:pt x="32" y="336"/>
                    <a:pt x="30" y="338"/>
                    <a:pt x="31" y="341"/>
                  </a:cubicBezTo>
                  <a:cubicBezTo>
                    <a:pt x="31" y="345"/>
                    <a:pt x="32" y="347"/>
                    <a:pt x="35" y="350"/>
                  </a:cubicBezTo>
                  <a:cubicBezTo>
                    <a:pt x="40" y="353"/>
                    <a:pt x="44" y="356"/>
                    <a:pt x="49" y="357"/>
                  </a:cubicBezTo>
                  <a:cubicBezTo>
                    <a:pt x="60" y="359"/>
                    <a:pt x="72" y="360"/>
                    <a:pt x="83" y="360"/>
                  </a:cubicBezTo>
                  <a:cubicBezTo>
                    <a:pt x="85" y="360"/>
                    <a:pt x="87" y="360"/>
                    <a:pt x="89" y="359"/>
                  </a:cubicBezTo>
                  <a:cubicBezTo>
                    <a:pt x="98" y="356"/>
                    <a:pt x="107" y="352"/>
                    <a:pt x="114" y="347"/>
                  </a:cubicBezTo>
                  <a:cubicBezTo>
                    <a:pt x="119" y="344"/>
                    <a:pt x="120" y="344"/>
                    <a:pt x="126" y="346"/>
                  </a:cubicBezTo>
                  <a:cubicBezTo>
                    <a:pt x="128" y="344"/>
                    <a:pt x="129" y="341"/>
                    <a:pt x="129" y="339"/>
                  </a:cubicBezTo>
                  <a:cubicBezTo>
                    <a:pt x="130" y="335"/>
                    <a:pt x="128" y="333"/>
                    <a:pt x="124" y="332"/>
                  </a:cubicBezTo>
                  <a:cubicBezTo>
                    <a:pt x="122" y="332"/>
                    <a:pt x="120" y="332"/>
                    <a:pt x="118" y="332"/>
                  </a:cubicBezTo>
                  <a:cubicBezTo>
                    <a:pt x="112" y="331"/>
                    <a:pt x="107" y="329"/>
                    <a:pt x="103" y="324"/>
                  </a:cubicBezTo>
                  <a:cubicBezTo>
                    <a:pt x="99" y="319"/>
                    <a:pt x="95" y="313"/>
                    <a:pt x="94" y="307"/>
                  </a:cubicBezTo>
                  <a:cubicBezTo>
                    <a:pt x="91" y="294"/>
                    <a:pt x="90" y="280"/>
                    <a:pt x="90" y="266"/>
                  </a:cubicBezTo>
                  <a:cubicBezTo>
                    <a:pt x="91" y="252"/>
                    <a:pt x="92" y="238"/>
                    <a:pt x="93" y="223"/>
                  </a:cubicBezTo>
                  <a:cubicBezTo>
                    <a:pt x="93" y="218"/>
                    <a:pt x="92" y="213"/>
                    <a:pt x="95" y="209"/>
                  </a:cubicBezTo>
                  <a:cubicBezTo>
                    <a:pt x="97" y="206"/>
                    <a:pt x="102" y="204"/>
                    <a:pt x="106" y="202"/>
                  </a:cubicBezTo>
                  <a:cubicBezTo>
                    <a:pt x="115" y="198"/>
                    <a:pt x="122" y="192"/>
                    <a:pt x="128" y="184"/>
                  </a:cubicBezTo>
                  <a:cubicBezTo>
                    <a:pt x="130" y="182"/>
                    <a:pt x="131" y="178"/>
                    <a:pt x="133" y="176"/>
                  </a:cubicBezTo>
                  <a:cubicBezTo>
                    <a:pt x="143" y="165"/>
                    <a:pt x="145" y="151"/>
                    <a:pt x="150" y="139"/>
                  </a:cubicBezTo>
                  <a:cubicBezTo>
                    <a:pt x="151" y="138"/>
                    <a:pt x="151" y="136"/>
                    <a:pt x="151" y="135"/>
                  </a:cubicBezTo>
                  <a:cubicBezTo>
                    <a:pt x="152" y="124"/>
                    <a:pt x="153" y="114"/>
                    <a:pt x="154" y="103"/>
                  </a:cubicBezTo>
                  <a:cubicBezTo>
                    <a:pt x="154" y="96"/>
                    <a:pt x="155" y="88"/>
                    <a:pt x="154" y="81"/>
                  </a:cubicBezTo>
                  <a:cubicBezTo>
                    <a:pt x="152" y="68"/>
                    <a:pt x="153" y="55"/>
                    <a:pt x="156" y="42"/>
                  </a:cubicBezTo>
                  <a:cubicBezTo>
                    <a:pt x="157" y="40"/>
                    <a:pt x="157" y="38"/>
                    <a:pt x="157" y="36"/>
                  </a:cubicBezTo>
                  <a:cubicBezTo>
                    <a:pt x="157" y="33"/>
                    <a:pt x="157" y="31"/>
                    <a:pt x="156" y="28"/>
                  </a:cubicBezTo>
                  <a:close/>
                  <a:moveTo>
                    <a:pt x="34" y="144"/>
                  </a:moveTo>
                  <a:cubicBezTo>
                    <a:pt x="34" y="140"/>
                    <a:pt x="36" y="136"/>
                    <a:pt x="39" y="134"/>
                  </a:cubicBezTo>
                  <a:cubicBezTo>
                    <a:pt x="43" y="131"/>
                    <a:pt x="47" y="128"/>
                    <a:pt x="52" y="126"/>
                  </a:cubicBezTo>
                  <a:cubicBezTo>
                    <a:pt x="68" y="121"/>
                    <a:pt x="85" y="117"/>
                    <a:pt x="102" y="116"/>
                  </a:cubicBezTo>
                  <a:cubicBezTo>
                    <a:pt x="112" y="116"/>
                    <a:pt x="121" y="119"/>
                    <a:pt x="129" y="123"/>
                  </a:cubicBezTo>
                  <a:cubicBezTo>
                    <a:pt x="133" y="125"/>
                    <a:pt x="136" y="127"/>
                    <a:pt x="138" y="131"/>
                  </a:cubicBezTo>
                  <a:cubicBezTo>
                    <a:pt x="139" y="133"/>
                    <a:pt x="139" y="135"/>
                    <a:pt x="137" y="136"/>
                  </a:cubicBezTo>
                  <a:cubicBezTo>
                    <a:pt x="133" y="142"/>
                    <a:pt x="129" y="146"/>
                    <a:pt x="124" y="149"/>
                  </a:cubicBezTo>
                  <a:cubicBezTo>
                    <a:pt x="113" y="156"/>
                    <a:pt x="103" y="159"/>
                    <a:pt x="91" y="160"/>
                  </a:cubicBezTo>
                  <a:cubicBezTo>
                    <a:pt x="77" y="160"/>
                    <a:pt x="63" y="158"/>
                    <a:pt x="49" y="156"/>
                  </a:cubicBezTo>
                  <a:cubicBezTo>
                    <a:pt x="45" y="156"/>
                    <a:pt x="41" y="154"/>
                    <a:pt x="37" y="152"/>
                  </a:cubicBezTo>
                  <a:cubicBezTo>
                    <a:pt x="34" y="150"/>
                    <a:pt x="33" y="147"/>
                    <a:pt x="34" y="144"/>
                  </a:cubicBezTo>
                  <a:close/>
                  <a:moveTo>
                    <a:pt x="108" y="336"/>
                  </a:moveTo>
                  <a:cubicBezTo>
                    <a:pt x="109" y="336"/>
                    <a:pt x="110" y="337"/>
                    <a:pt x="110" y="337"/>
                  </a:cubicBezTo>
                  <a:cubicBezTo>
                    <a:pt x="112" y="338"/>
                    <a:pt x="112" y="340"/>
                    <a:pt x="111" y="341"/>
                  </a:cubicBezTo>
                  <a:cubicBezTo>
                    <a:pt x="101" y="348"/>
                    <a:pt x="92" y="354"/>
                    <a:pt x="80" y="354"/>
                  </a:cubicBezTo>
                  <a:cubicBezTo>
                    <a:pt x="70" y="354"/>
                    <a:pt x="61" y="353"/>
                    <a:pt x="52" y="351"/>
                  </a:cubicBezTo>
                  <a:cubicBezTo>
                    <a:pt x="48" y="351"/>
                    <a:pt x="44" y="350"/>
                    <a:pt x="43" y="346"/>
                  </a:cubicBezTo>
                  <a:cubicBezTo>
                    <a:pt x="41" y="344"/>
                    <a:pt x="42" y="342"/>
                    <a:pt x="44" y="341"/>
                  </a:cubicBezTo>
                  <a:cubicBezTo>
                    <a:pt x="46" y="341"/>
                    <a:pt x="49" y="339"/>
                    <a:pt x="51" y="339"/>
                  </a:cubicBezTo>
                  <a:cubicBezTo>
                    <a:pt x="60" y="339"/>
                    <a:pt x="65" y="334"/>
                    <a:pt x="71" y="328"/>
                  </a:cubicBezTo>
                  <a:cubicBezTo>
                    <a:pt x="76" y="324"/>
                    <a:pt x="78" y="318"/>
                    <a:pt x="79" y="312"/>
                  </a:cubicBezTo>
                  <a:cubicBezTo>
                    <a:pt x="80" y="305"/>
                    <a:pt x="81" y="298"/>
                    <a:pt x="82" y="291"/>
                  </a:cubicBezTo>
                  <a:cubicBezTo>
                    <a:pt x="82" y="289"/>
                    <a:pt x="82" y="286"/>
                    <a:pt x="84" y="283"/>
                  </a:cubicBezTo>
                  <a:cubicBezTo>
                    <a:pt x="86" y="292"/>
                    <a:pt x="87" y="301"/>
                    <a:pt x="89" y="310"/>
                  </a:cubicBezTo>
                  <a:cubicBezTo>
                    <a:pt x="92" y="321"/>
                    <a:pt x="97" y="331"/>
                    <a:pt x="108" y="336"/>
                  </a:cubicBezTo>
                  <a:close/>
                  <a:moveTo>
                    <a:pt x="84" y="269"/>
                  </a:moveTo>
                  <a:cubicBezTo>
                    <a:pt x="84" y="269"/>
                    <a:pt x="84" y="269"/>
                    <a:pt x="84" y="269"/>
                  </a:cubicBezTo>
                  <a:close/>
                  <a:moveTo>
                    <a:pt x="84" y="283"/>
                  </a:moveTo>
                  <a:cubicBezTo>
                    <a:pt x="84" y="283"/>
                    <a:pt x="84" y="283"/>
                    <a:pt x="84" y="283"/>
                  </a:cubicBezTo>
                  <a:cubicBezTo>
                    <a:pt x="84" y="283"/>
                    <a:pt x="84" y="283"/>
                    <a:pt x="84" y="283"/>
                  </a:cubicBezTo>
                  <a:close/>
                  <a:moveTo>
                    <a:pt x="87" y="220"/>
                  </a:moveTo>
                  <a:cubicBezTo>
                    <a:pt x="88" y="222"/>
                    <a:pt x="88" y="224"/>
                    <a:pt x="87" y="227"/>
                  </a:cubicBezTo>
                  <a:cubicBezTo>
                    <a:pt x="86" y="225"/>
                    <a:pt x="86" y="222"/>
                    <a:pt x="87" y="220"/>
                  </a:cubicBezTo>
                  <a:close/>
                  <a:moveTo>
                    <a:pt x="87" y="234"/>
                  </a:moveTo>
                  <a:cubicBezTo>
                    <a:pt x="87" y="234"/>
                    <a:pt x="87" y="234"/>
                    <a:pt x="87" y="234"/>
                  </a:cubicBezTo>
                  <a:cubicBezTo>
                    <a:pt x="87" y="234"/>
                    <a:pt x="87" y="234"/>
                    <a:pt x="87" y="234"/>
                  </a:cubicBezTo>
                  <a:cubicBezTo>
                    <a:pt x="87" y="234"/>
                    <a:pt x="87" y="234"/>
                    <a:pt x="87" y="234"/>
                  </a:cubicBezTo>
                  <a:close/>
                  <a:moveTo>
                    <a:pt x="86" y="243"/>
                  </a:moveTo>
                  <a:cubicBezTo>
                    <a:pt x="86" y="243"/>
                    <a:pt x="86" y="243"/>
                    <a:pt x="86" y="242"/>
                  </a:cubicBezTo>
                  <a:cubicBezTo>
                    <a:pt x="86" y="242"/>
                    <a:pt x="87" y="243"/>
                    <a:pt x="87" y="243"/>
                  </a:cubicBezTo>
                  <a:cubicBezTo>
                    <a:pt x="87" y="243"/>
                    <a:pt x="86" y="243"/>
                    <a:pt x="86" y="243"/>
                  </a:cubicBezTo>
                  <a:close/>
                  <a:moveTo>
                    <a:pt x="86" y="230"/>
                  </a:moveTo>
                  <a:cubicBezTo>
                    <a:pt x="86" y="231"/>
                    <a:pt x="87" y="232"/>
                    <a:pt x="87" y="233"/>
                  </a:cubicBezTo>
                  <a:cubicBezTo>
                    <a:pt x="86" y="232"/>
                    <a:pt x="86" y="231"/>
                    <a:pt x="86" y="230"/>
                  </a:cubicBezTo>
                  <a:close/>
                  <a:moveTo>
                    <a:pt x="85" y="250"/>
                  </a:moveTo>
                  <a:cubicBezTo>
                    <a:pt x="85" y="250"/>
                    <a:pt x="86" y="251"/>
                    <a:pt x="86" y="252"/>
                  </a:cubicBezTo>
                  <a:cubicBezTo>
                    <a:pt x="86" y="253"/>
                    <a:pt x="85" y="253"/>
                    <a:pt x="85" y="253"/>
                  </a:cubicBezTo>
                  <a:cubicBezTo>
                    <a:pt x="85" y="253"/>
                    <a:pt x="85" y="252"/>
                    <a:pt x="85" y="252"/>
                  </a:cubicBezTo>
                  <a:cubicBezTo>
                    <a:pt x="85" y="251"/>
                    <a:pt x="85" y="251"/>
                    <a:pt x="85" y="250"/>
                  </a:cubicBezTo>
                  <a:close/>
                  <a:moveTo>
                    <a:pt x="141" y="149"/>
                  </a:moveTo>
                  <a:cubicBezTo>
                    <a:pt x="141" y="151"/>
                    <a:pt x="140" y="154"/>
                    <a:pt x="140" y="156"/>
                  </a:cubicBezTo>
                  <a:cubicBezTo>
                    <a:pt x="135" y="167"/>
                    <a:pt x="128" y="177"/>
                    <a:pt x="119" y="186"/>
                  </a:cubicBezTo>
                  <a:cubicBezTo>
                    <a:pt x="116" y="189"/>
                    <a:pt x="112" y="192"/>
                    <a:pt x="108" y="195"/>
                  </a:cubicBezTo>
                  <a:cubicBezTo>
                    <a:pt x="102" y="198"/>
                    <a:pt x="97" y="200"/>
                    <a:pt x="91" y="203"/>
                  </a:cubicBezTo>
                  <a:cubicBezTo>
                    <a:pt x="85" y="207"/>
                    <a:pt x="78" y="206"/>
                    <a:pt x="72" y="204"/>
                  </a:cubicBezTo>
                  <a:cubicBezTo>
                    <a:pt x="60" y="200"/>
                    <a:pt x="50" y="192"/>
                    <a:pt x="44" y="180"/>
                  </a:cubicBezTo>
                  <a:cubicBezTo>
                    <a:pt x="42" y="175"/>
                    <a:pt x="39" y="169"/>
                    <a:pt x="36" y="163"/>
                  </a:cubicBezTo>
                  <a:cubicBezTo>
                    <a:pt x="35" y="161"/>
                    <a:pt x="37" y="159"/>
                    <a:pt x="39" y="160"/>
                  </a:cubicBezTo>
                  <a:cubicBezTo>
                    <a:pt x="40" y="160"/>
                    <a:pt x="41" y="160"/>
                    <a:pt x="42" y="160"/>
                  </a:cubicBezTo>
                  <a:cubicBezTo>
                    <a:pt x="57" y="164"/>
                    <a:pt x="73" y="165"/>
                    <a:pt x="89" y="165"/>
                  </a:cubicBezTo>
                  <a:cubicBezTo>
                    <a:pt x="99" y="165"/>
                    <a:pt x="109" y="162"/>
                    <a:pt x="118" y="157"/>
                  </a:cubicBezTo>
                  <a:cubicBezTo>
                    <a:pt x="124" y="154"/>
                    <a:pt x="130" y="151"/>
                    <a:pt x="135" y="146"/>
                  </a:cubicBezTo>
                  <a:cubicBezTo>
                    <a:pt x="136" y="146"/>
                    <a:pt x="136" y="146"/>
                    <a:pt x="137" y="145"/>
                  </a:cubicBezTo>
                  <a:cubicBezTo>
                    <a:pt x="138" y="145"/>
                    <a:pt x="139" y="145"/>
                    <a:pt x="140" y="146"/>
                  </a:cubicBezTo>
                  <a:cubicBezTo>
                    <a:pt x="141" y="146"/>
                    <a:pt x="142" y="148"/>
                    <a:pt x="141" y="149"/>
                  </a:cubicBezTo>
                  <a:close/>
                  <a:moveTo>
                    <a:pt x="147" y="123"/>
                  </a:moveTo>
                  <a:cubicBezTo>
                    <a:pt x="147" y="126"/>
                    <a:pt x="144" y="127"/>
                    <a:pt x="142" y="125"/>
                  </a:cubicBezTo>
                  <a:cubicBezTo>
                    <a:pt x="130" y="113"/>
                    <a:pt x="115" y="111"/>
                    <a:pt x="99" y="111"/>
                  </a:cubicBezTo>
                  <a:cubicBezTo>
                    <a:pt x="84" y="112"/>
                    <a:pt x="71" y="116"/>
                    <a:pt x="57" y="120"/>
                  </a:cubicBezTo>
                  <a:cubicBezTo>
                    <a:pt x="47" y="123"/>
                    <a:pt x="37" y="129"/>
                    <a:pt x="30" y="138"/>
                  </a:cubicBezTo>
                  <a:cubicBezTo>
                    <a:pt x="29" y="139"/>
                    <a:pt x="27" y="139"/>
                    <a:pt x="26" y="137"/>
                  </a:cubicBezTo>
                  <a:cubicBezTo>
                    <a:pt x="26" y="137"/>
                    <a:pt x="25" y="135"/>
                    <a:pt x="24" y="134"/>
                  </a:cubicBezTo>
                  <a:cubicBezTo>
                    <a:pt x="21" y="122"/>
                    <a:pt x="19" y="109"/>
                    <a:pt x="17" y="97"/>
                  </a:cubicBezTo>
                  <a:cubicBezTo>
                    <a:pt x="17" y="95"/>
                    <a:pt x="17" y="93"/>
                    <a:pt x="17" y="91"/>
                  </a:cubicBezTo>
                  <a:cubicBezTo>
                    <a:pt x="17" y="90"/>
                    <a:pt x="19" y="89"/>
                    <a:pt x="20" y="90"/>
                  </a:cubicBezTo>
                  <a:cubicBezTo>
                    <a:pt x="24" y="92"/>
                    <a:pt x="27" y="94"/>
                    <a:pt x="31" y="95"/>
                  </a:cubicBezTo>
                  <a:cubicBezTo>
                    <a:pt x="48" y="101"/>
                    <a:pt x="66" y="103"/>
                    <a:pt x="84" y="99"/>
                  </a:cubicBezTo>
                  <a:cubicBezTo>
                    <a:pt x="93" y="97"/>
                    <a:pt x="102" y="94"/>
                    <a:pt x="111" y="91"/>
                  </a:cubicBezTo>
                  <a:cubicBezTo>
                    <a:pt x="113" y="90"/>
                    <a:pt x="115" y="89"/>
                    <a:pt x="117" y="88"/>
                  </a:cubicBezTo>
                  <a:cubicBezTo>
                    <a:pt x="125" y="82"/>
                    <a:pt x="135" y="78"/>
                    <a:pt x="143" y="71"/>
                  </a:cubicBezTo>
                  <a:cubicBezTo>
                    <a:pt x="145" y="68"/>
                    <a:pt x="147" y="69"/>
                    <a:pt x="148" y="73"/>
                  </a:cubicBezTo>
                  <a:cubicBezTo>
                    <a:pt x="148" y="77"/>
                    <a:pt x="149" y="81"/>
                    <a:pt x="149" y="84"/>
                  </a:cubicBezTo>
                  <a:cubicBezTo>
                    <a:pt x="149" y="97"/>
                    <a:pt x="149" y="110"/>
                    <a:pt x="147" y="123"/>
                  </a:cubicBezTo>
                  <a:close/>
                  <a:moveTo>
                    <a:pt x="151" y="36"/>
                  </a:moveTo>
                  <a:cubicBezTo>
                    <a:pt x="150" y="53"/>
                    <a:pt x="144" y="67"/>
                    <a:pt x="128" y="76"/>
                  </a:cubicBezTo>
                  <a:cubicBezTo>
                    <a:pt x="127" y="76"/>
                    <a:pt x="125" y="77"/>
                    <a:pt x="124" y="78"/>
                  </a:cubicBezTo>
                  <a:cubicBezTo>
                    <a:pt x="111" y="87"/>
                    <a:pt x="96" y="92"/>
                    <a:pt x="81" y="95"/>
                  </a:cubicBezTo>
                  <a:cubicBezTo>
                    <a:pt x="66" y="98"/>
                    <a:pt x="52" y="96"/>
                    <a:pt x="37" y="92"/>
                  </a:cubicBezTo>
                  <a:cubicBezTo>
                    <a:pt x="24" y="89"/>
                    <a:pt x="16" y="79"/>
                    <a:pt x="10" y="69"/>
                  </a:cubicBezTo>
                  <a:cubicBezTo>
                    <a:pt x="4" y="59"/>
                    <a:pt x="4" y="57"/>
                    <a:pt x="11" y="47"/>
                  </a:cubicBezTo>
                  <a:cubicBezTo>
                    <a:pt x="17" y="38"/>
                    <a:pt x="25" y="30"/>
                    <a:pt x="36" y="25"/>
                  </a:cubicBezTo>
                  <a:cubicBezTo>
                    <a:pt x="50" y="18"/>
                    <a:pt x="64" y="12"/>
                    <a:pt x="79" y="7"/>
                  </a:cubicBezTo>
                  <a:cubicBezTo>
                    <a:pt x="81" y="6"/>
                    <a:pt x="83" y="6"/>
                    <a:pt x="85" y="6"/>
                  </a:cubicBezTo>
                  <a:cubicBezTo>
                    <a:pt x="99" y="5"/>
                    <a:pt x="113" y="5"/>
                    <a:pt x="127" y="9"/>
                  </a:cubicBezTo>
                  <a:cubicBezTo>
                    <a:pt x="138" y="12"/>
                    <a:pt x="146" y="18"/>
                    <a:pt x="150" y="30"/>
                  </a:cubicBezTo>
                  <a:cubicBezTo>
                    <a:pt x="151" y="32"/>
                    <a:pt x="151" y="34"/>
                    <a:pt x="15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 name="Group 169">
              <a:extLst>
                <a:ext uri="{FF2B5EF4-FFF2-40B4-BE49-F238E27FC236}">
                  <a16:creationId xmlns:a16="http://schemas.microsoft.com/office/drawing/2014/main" id="{0F3A669E-5D56-4A1F-A115-04A6799E3B25}"/>
                </a:ext>
              </a:extLst>
            </p:cNvPr>
            <p:cNvGrpSpPr>
              <a:grpSpLocks noChangeAspect="1"/>
            </p:cNvGrpSpPr>
            <p:nvPr/>
          </p:nvGrpSpPr>
          <p:grpSpPr bwMode="auto">
            <a:xfrm rot="19346050">
              <a:off x="8847231" y="3731473"/>
              <a:ext cx="679441" cy="693897"/>
              <a:chOff x="-1" y="0"/>
              <a:chExt cx="470" cy="480"/>
            </a:xfrm>
            <a:grpFill/>
          </p:grpSpPr>
          <p:sp>
            <p:nvSpPr>
              <p:cNvPr id="352" name="Oval 170">
                <a:extLst>
                  <a:ext uri="{FF2B5EF4-FFF2-40B4-BE49-F238E27FC236}">
                    <a16:creationId xmlns:a16="http://schemas.microsoft.com/office/drawing/2014/main" id="{A6667869-98BF-4A00-A5C1-EAA2746C6A9F}"/>
                  </a:ext>
                </a:extLst>
              </p:cNvPr>
              <p:cNvSpPr>
                <a:spLocks noChangeArrowheads="1"/>
              </p:cNvSpPr>
              <p:nvPr/>
            </p:nvSpPr>
            <p:spPr bwMode="auto">
              <a:xfrm>
                <a:off x="181" y="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71">
                <a:extLst>
                  <a:ext uri="{FF2B5EF4-FFF2-40B4-BE49-F238E27FC236}">
                    <a16:creationId xmlns:a16="http://schemas.microsoft.com/office/drawing/2014/main" id="{C13A20E1-0903-4C07-88DF-B0C6309CCBD8}"/>
                  </a:ext>
                </a:extLst>
              </p:cNvPr>
              <p:cNvSpPr>
                <a:spLocks/>
              </p:cNvSpPr>
              <p:nvPr/>
            </p:nvSpPr>
            <p:spPr bwMode="auto">
              <a:xfrm>
                <a:off x="46" y="73"/>
                <a:ext cx="14" cy="12"/>
              </a:xfrm>
              <a:custGeom>
                <a:avLst/>
                <a:gdLst>
                  <a:gd name="T0" fmla="*/ 4 w 7"/>
                  <a:gd name="T1" fmla="*/ 6 h 6"/>
                  <a:gd name="T2" fmla="*/ 7 w 7"/>
                  <a:gd name="T3" fmla="*/ 3 h 6"/>
                  <a:gd name="T4" fmla="*/ 4 w 7"/>
                  <a:gd name="T5" fmla="*/ 0 h 6"/>
                  <a:gd name="T6" fmla="*/ 0 w 7"/>
                  <a:gd name="T7" fmla="*/ 3 h 6"/>
                  <a:gd name="T8" fmla="*/ 0 w 7"/>
                  <a:gd name="T9" fmla="*/ 3 h 6"/>
                  <a:gd name="T10" fmla="*/ 4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4" y="6"/>
                    </a:moveTo>
                    <a:cubicBezTo>
                      <a:pt x="5" y="6"/>
                      <a:pt x="7" y="5"/>
                      <a:pt x="7" y="3"/>
                    </a:cubicBezTo>
                    <a:cubicBezTo>
                      <a:pt x="7" y="1"/>
                      <a:pt x="5" y="0"/>
                      <a:pt x="4" y="0"/>
                    </a:cubicBezTo>
                    <a:cubicBezTo>
                      <a:pt x="2" y="0"/>
                      <a:pt x="0" y="1"/>
                      <a:pt x="0" y="3"/>
                    </a:cubicBezTo>
                    <a:cubicBezTo>
                      <a:pt x="0" y="3"/>
                      <a:pt x="0" y="3"/>
                      <a:pt x="0" y="3"/>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72">
                <a:extLst>
                  <a:ext uri="{FF2B5EF4-FFF2-40B4-BE49-F238E27FC236}">
                    <a16:creationId xmlns:a16="http://schemas.microsoft.com/office/drawing/2014/main" id="{14FAD9B6-41F7-4212-9373-C644D51FC762}"/>
                  </a:ext>
                </a:extLst>
              </p:cNvPr>
              <p:cNvSpPr>
                <a:spLocks/>
              </p:cNvSpPr>
              <p:nvPr/>
            </p:nvSpPr>
            <p:spPr bwMode="auto">
              <a:xfrm>
                <a:off x="17" y="142"/>
                <a:ext cx="12" cy="14"/>
              </a:xfrm>
              <a:custGeom>
                <a:avLst/>
                <a:gdLst>
                  <a:gd name="T0" fmla="*/ 3 w 6"/>
                  <a:gd name="T1" fmla="*/ 7 h 7"/>
                  <a:gd name="T2" fmla="*/ 6 w 6"/>
                  <a:gd name="T3" fmla="*/ 3 h 7"/>
                  <a:gd name="T4" fmla="*/ 3 w 6"/>
                  <a:gd name="T5" fmla="*/ 0 h 7"/>
                  <a:gd name="T6" fmla="*/ 3 w 6"/>
                  <a:gd name="T7" fmla="*/ 0 h 7"/>
                  <a:gd name="T8" fmla="*/ 0 w 6"/>
                  <a:gd name="T9" fmla="*/ 3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cubicBezTo>
                      <a:pt x="5" y="7"/>
                      <a:pt x="6" y="5"/>
                      <a:pt x="6" y="3"/>
                    </a:cubicBezTo>
                    <a:cubicBezTo>
                      <a:pt x="6" y="2"/>
                      <a:pt x="5" y="0"/>
                      <a:pt x="3" y="0"/>
                    </a:cubicBezTo>
                    <a:cubicBezTo>
                      <a:pt x="3" y="0"/>
                      <a:pt x="3" y="0"/>
                      <a:pt x="3" y="0"/>
                    </a:cubicBezTo>
                    <a:cubicBezTo>
                      <a:pt x="2" y="0"/>
                      <a:pt x="0" y="2"/>
                      <a:pt x="0" y="3"/>
                    </a:cubicBezTo>
                    <a:cubicBezTo>
                      <a:pt x="0" y="5"/>
                      <a:pt x="2"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73">
                <a:extLst>
                  <a:ext uri="{FF2B5EF4-FFF2-40B4-BE49-F238E27FC236}">
                    <a16:creationId xmlns:a16="http://schemas.microsoft.com/office/drawing/2014/main" id="{EB5579CE-9481-4DE2-AF2D-ACCF77B07438}"/>
                  </a:ext>
                </a:extLst>
              </p:cNvPr>
              <p:cNvSpPr>
                <a:spLocks/>
              </p:cNvSpPr>
              <p:nvPr/>
            </p:nvSpPr>
            <p:spPr bwMode="auto">
              <a:xfrm>
                <a:off x="220" y="158"/>
                <a:ext cx="30" cy="30"/>
              </a:xfrm>
              <a:custGeom>
                <a:avLst/>
                <a:gdLst>
                  <a:gd name="T0" fmla="*/ 1 w 15"/>
                  <a:gd name="T1" fmla="*/ 12 h 15"/>
                  <a:gd name="T2" fmla="*/ 5 w 15"/>
                  <a:gd name="T3" fmla="*/ 11 h 15"/>
                  <a:gd name="T4" fmla="*/ 6 w 15"/>
                  <a:gd name="T5" fmla="*/ 12 h 15"/>
                  <a:gd name="T6" fmla="*/ 8 w 15"/>
                  <a:gd name="T7" fmla="*/ 15 h 15"/>
                  <a:gd name="T8" fmla="*/ 9 w 15"/>
                  <a:gd name="T9" fmla="*/ 15 h 15"/>
                  <a:gd name="T10" fmla="*/ 9 w 15"/>
                  <a:gd name="T11" fmla="*/ 15 h 15"/>
                  <a:gd name="T12" fmla="*/ 10 w 15"/>
                  <a:gd name="T13" fmla="*/ 11 h 15"/>
                  <a:gd name="T14" fmla="*/ 10 w 15"/>
                  <a:gd name="T15" fmla="*/ 10 h 15"/>
                  <a:gd name="T16" fmla="*/ 15 w 15"/>
                  <a:gd name="T17" fmla="*/ 9 h 15"/>
                  <a:gd name="T18" fmla="*/ 15 w 15"/>
                  <a:gd name="T19" fmla="*/ 8 h 15"/>
                  <a:gd name="T20" fmla="*/ 15 w 15"/>
                  <a:gd name="T21" fmla="*/ 8 h 15"/>
                  <a:gd name="T22" fmla="*/ 11 w 15"/>
                  <a:gd name="T23" fmla="*/ 5 h 15"/>
                  <a:gd name="T24" fmla="*/ 10 w 15"/>
                  <a:gd name="T25" fmla="*/ 5 h 15"/>
                  <a:gd name="T26" fmla="*/ 10 w 15"/>
                  <a:gd name="T27" fmla="*/ 1 h 15"/>
                  <a:gd name="T28" fmla="*/ 10 w 15"/>
                  <a:gd name="T29" fmla="*/ 0 h 15"/>
                  <a:gd name="T30" fmla="*/ 9 w 15"/>
                  <a:gd name="T31" fmla="*/ 1 h 15"/>
                  <a:gd name="T32" fmla="*/ 6 w 15"/>
                  <a:gd name="T33" fmla="*/ 3 h 15"/>
                  <a:gd name="T34" fmla="*/ 6 w 15"/>
                  <a:gd name="T35" fmla="*/ 3 h 15"/>
                  <a:gd name="T36" fmla="*/ 2 w 15"/>
                  <a:gd name="T37" fmla="*/ 2 h 15"/>
                  <a:gd name="T38" fmla="*/ 1 w 15"/>
                  <a:gd name="T39" fmla="*/ 2 h 15"/>
                  <a:gd name="T40" fmla="*/ 1 w 15"/>
                  <a:gd name="T41" fmla="*/ 3 h 15"/>
                  <a:gd name="T42" fmla="*/ 3 w 15"/>
                  <a:gd name="T43" fmla="*/ 7 h 15"/>
                  <a:gd name="T44" fmla="*/ 3 w 15"/>
                  <a:gd name="T45" fmla="*/ 7 h 15"/>
                  <a:gd name="T46" fmla="*/ 1 w 15"/>
                  <a:gd name="T47" fmla="*/ 11 h 15"/>
                  <a:gd name="T48" fmla="*/ 0 w 15"/>
                  <a:gd name="T49" fmla="*/ 11 h 15"/>
                  <a:gd name="T50" fmla="*/ 1 w 15"/>
                  <a:gd name="T5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 y="12"/>
                    </a:moveTo>
                    <a:cubicBezTo>
                      <a:pt x="5" y="11"/>
                      <a:pt x="5" y="11"/>
                      <a:pt x="5" y="11"/>
                    </a:cubicBezTo>
                    <a:cubicBezTo>
                      <a:pt x="5" y="11"/>
                      <a:pt x="5" y="12"/>
                      <a:pt x="6" y="12"/>
                    </a:cubicBezTo>
                    <a:cubicBezTo>
                      <a:pt x="8" y="15"/>
                      <a:pt x="8" y="15"/>
                      <a:pt x="8" y="15"/>
                    </a:cubicBezTo>
                    <a:cubicBezTo>
                      <a:pt x="8" y="15"/>
                      <a:pt x="9" y="15"/>
                      <a:pt x="9" y="15"/>
                    </a:cubicBezTo>
                    <a:cubicBezTo>
                      <a:pt x="9" y="15"/>
                      <a:pt x="9" y="15"/>
                      <a:pt x="9" y="15"/>
                    </a:cubicBezTo>
                    <a:cubicBezTo>
                      <a:pt x="10" y="11"/>
                      <a:pt x="10" y="11"/>
                      <a:pt x="10" y="11"/>
                    </a:cubicBezTo>
                    <a:cubicBezTo>
                      <a:pt x="10" y="10"/>
                      <a:pt x="10" y="10"/>
                      <a:pt x="10" y="10"/>
                    </a:cubicBezTo>
                    <a:cubicBezTo>
                      <a:pt x="15" y="9"/>
                      <a:pt x="15" y="9"/>
                      <a:pt x="15" y="9"/>
                    </a:cubicBezTo>
                    <a:cubicBezTo>
                      <a:pt x="15" y="9"/>
                      <a:pt x="15" y="9"/>
                      <a:pt x="15" y="8"/>
                    </a:cubicBezTo>
                    <a:cubicBezTo>
                      <a:pt x="15" y="8"/>
                      <a:pt x="15" y="8"/>
                      <a:pt x="15" y="8"/>
                    </a:cubicBezTo>
                    <a:cubicBezTo>
                      <a:pt x="11" y="5"/>
                      <a:pt x="11" y="5"/>
                      <a:pt x="11" y="5"/>
                    </a:cubicBezTo>
                    <a:cubicBezTo>
                      <a:pt x="10" y="5"/>
                      <a:pt x="10" y="5"/>
                      <a:pt x="10" y="5"/>
                    </a:cubicBezTo>
                    <a:cubicBezTo>
                      <a:pt x="10" y="1"/>
                      <a:pt x="10" y="1"/>
                      <a:pt x="10" y="1"/>
                    </a:cubicBezTo>
                    <a:cubicBezTo>
                      <a:pt x="10" y="1"/>
                      <a:pt x="10" y="0"/>
                      <a:pt x="10" y="0"/>
                    </a:cubicBezTo>
                    <a:cubicBezTo>
                      <a:pt x="10" y="0"/>
                      <a:pt x="10" y="0"/>
                      <a:pt x="9" y="1"/>
                    </a:cubicBezTo>
                    <a:cubicBezTo>
                      <a:pt x="6" y="3"/>
                      <a:pt x="6" y="3"/>
                      <a:pt x="6" y="3"/>
                    </a:cubicBezTo>
                    <a:cubicBezTo>
                      <a:pt x="6" y="3"/>
                      <a:pt x="6" y="3"/>
                      <a:pt x="6" y="3"/>
                    </a:cubicBezTo>
                    <a:cubicBezTo>
                      <a:pt x="2" y="2"/>
                      <a:pt x="2" y="2"/>
                      <a:pt x="2" y="2"/>
                    </a:cubicBezTo>
                    <a:cubicBezTo>
                      <a:pt x="2" y="2"/>
                      <a:pt x="1" y="2"/>
                      <a:pt x="1" y="2"/>
                    </a:cubicBezTo>
                    <a:cubicBezTo>
                      <a:pt x="1" y="3"/>
                      <a:pt x="1" y="3"/>
                      <a:pt x="1" y="3"/>
                    </a:cubicBezTo>
                    <a:cubicBezTo>
                      <a:pt x="3" y="7"/>
                      <a:pt x="3" y="7"/>
                      <a:pt x="3" y="7"/>
                    </a:cubicBezTo>
                    <a:cubicBezTo>
                      <a:pt x="4" y="7"/>
                      <a:pt x="4" y="7"/>
                      <a:pt x="3" y="7"/>
                    </a:cubicBezTo>
                    <a:cubicBezTo>
                      <a:pt x="1" y="11"/>
                      <a:pt x="1" y="11"/>
                      <a:pt x="1" y="11"/>
                    </a:cubicBezTo>
                    <a:cubicBezTo>
                      <a:pt x="0" y="11"/>
                      <a:pt x="0" y="11"/>
                      <a:pt x="0" y="11"/>
                    </a:cubicBezTo>
                    <a:cubicBezTo>
                      <a:pt x="0" y="12"/>
                      <a:pt x="1"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74">
                <a:extLst>
                  <a:ext uri="{FF2B5EF4-FFF2-40B4-BE49-F238E27FC236}">
                    <a16:creationId xmlns:a16="http://schemas.microsoft.com/office/drawing/2014/main" id="{4E09DD40-B180-49CD-8314-F86369EFDD44}"/>
                  </a:ext>
                </a:extLst>
              </p:cNvPr>
              <p:cNvSpPr>
                <a:spLocks/>
              </p:cNvSpPr>
              <p:nvPr/>
            </p:nvSpPr>
            <p:spPr bwMode="auto">
              <a:xfrm>
                <a:off x="82" y="10"/>
                <a:ext cx="32" cy="29"/>
              </a:xfrm>
              <a:custGeom>
                <a:avLst/>
                <a:gdLst>
                  <a:gd name="T0" fmla="*/ 4 w 16"/>
                  <a:gd name="T1" fmla="*/ 9 h 14"/>
                  <a:gd name="T2" fmla="*/ 4 w 16"/>
                  <a:gd name="T3" fmla="*/ 9 h 14"/>
                  <a:gd name="T4" fmla="*/ 3 w 16"/>
                  <a:gd name="T5" fmla="*/ 13 h 14"/>
                  <a:gd name="T6" fmla="*/ 3 w 16"/>
                  <a:gd name="T7" fmla="*/ 14 h 14"/>
                  <a:gd name="T8" fmla="*/ 4 w 16"/>
                  <a:gd name="T9" fmla="*/ 14 h 14"/>
                  <a:gd name="T10" fmla="*/ 7 w 16"/>
                  <a:gd name="T11" fmla="*/ 12 h 14"/>
                  <a:gd name="T12" fmla="*/ 8 w 16"/>
                  <a:gd name="T13" fmla="*/ 12 h 14"/>
                  <a:gd name="T14" fmla="*/ 12 w 16"/>
                  <a:gd name="T15" fmla="*/ 14 h 14"/>
                  <a:gd name="T16" fmla="*/ 12 w 16"/>
                  <a:gd name="T17" fmla="*/ 14 h 14"/>
                  <a:gd name="T18" fmla="*/ 12 w 16"/>
                  <a:gd name="T19" fmla="*/ 14 h 14"/>
                  <a:gd name="T20" fmla="*/ 11 w 16"/>
                  <a:gd name="T21" fmla="*/ 9 h 14"/>
                  <a:gd name="T22" fmla="*/ 12 w 16"/>
                  <a:gd name="T23" fmla="*/ 9 h 14"/>
                  <a:gd name="T24" fmla="*/ 15 w 16"/>
                  <a:gd name="T25" fmla="*/ 6 h 14"/>
                  <a:gd name="T26" fmla="*/ 15 w 16"/>
                  <a:gd name="T27" fmla="*/ 5 h 14"/>
                  <a:gd name="T28" fmla="*/ 15 w 16"/>
                  <a:gd name="T29" fmla="*/ 5 h 14"/>
                  <a:gd name="T30" fmla="*/ 10 w 16"/>
                  <a:gd name="T31" fmla="*/ 4 h 14"/>
                  <a:gd name="T32" fmla="*/ 10 w 16"/>
                  <a:gd name="T33" fmla="*/ 4 h 14"/>
                  <a:gd name="T34" fmla="*/ 9 w 16"/>
                  <a:gd name="T35" fmla="*/ 0 h 14"/>
                  <a:gd name="T36" fmla="*/ 8 w 16"/>
                  <a:gd name="T37" fmla="*/ 0 h 14"/>
                  <a:gd name="T38" fmla="*/ 8 w 16"/>
                  <a:gd name="T39" fmla="*/ 0 h 14"/>
                  <a:gd name="T40" fmla="*/ 6 w 16"/>
                  <a:gd name="T41" fmla="*/ 4 h 14"/>
                  <a:gd name="T42" fmla="*/ 6 w 16"/>
                  <a:gd name="T43" fmla="*/ 4 h 14"/>
                  <a:gd name="T44" fmla="*/ 1 w 16"/>
                  <a:gd name="T45" fmla="*/ 4 h 14"/>
                  <a:gd name="T46" fmla="*/ 0 w 16"/>
                  <a:gd name="T47" fmla="*/ 5 h 14"/>
                  <a:gd name="T48" fmla="*/ 1 w 16"/>
                  <a:gd name="T49" fmla="*/ 5 h 14"/>
                  <a:gd name="T50" fmla="*/ 4 w 16"/>
                  <a:gd name="T5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4">
                    <a:moveTo>
                      <a:pt x="4" y="9"/>
                    </a:moveTo>
                    <a:cubicBezTo>
                      <a:pt x="4" y="9"/>
                      <a:pt x="4" y="9"/>
                      <a:pt x="4" y="9"/>
                    </a:cubicBezTo>
                    <a:cubicBezTo>
                      <a:pt x="3" y="13"/>
                      <a:pt x="3" y="13"/>
                      <a:pt x="3" y="13"/>
                    </a:cubicBezTo>
                    <a:cubicBezTo>
                      <a:pt x="3" y="14"/>
                      <a:pt x="3" y="14"/>
                      <a:pt x="3" y="14"/>
                    </a:cubicBezTo>
                    <a:cubicBezTo>
                      <a:pt x="3" y="14"/>
                      <a:pt x="3" y="14"/>
                      <a:pt x="4" y="14"/>
                    </a:cubicBezTo>
                    <a:cubicBezTo>
                      <a:pt x="7" y="12"/>
                      <a:pt x="7" y="12"/>
                      <a:pt x="7" y="12"/>
                    </a:cubicBezTo>
                    <a:cubicBezTo>
                      <a:pt x="8" y="12"/>
                      <a:pt x="8" y="12"/>
                      <a:pt x="8" y="12"/>
                    </a:cubicBezTo>
                    <a:cubicBezTo>
                      <a:pt x="12" y="14"/>
                      <a:pt x="12" y="14"/>
                      <a:pt x="12" y="14"/>
                    </a:cubicBezTo>
                    <a:cubicBezTo>
                      <a:pt x="12" y="14"/>
                      <a:pt x="12" y="14"/>
                      <a:pt x="12" y="14"/>
                    </a:cubicBezTo>
                    <a:cubicBezTo>
                      <a:pt x="12" y="14"/>
                      <a:pt x="12" y="14"/>
                      <a:pt x="12" y="14"/>
                    </a:cubicBezTo>
                    <a:cubicBezTo>
                      <a:pt x="11" y="9"/>
                      <a:pt x="11" y="9"/>
                      <a:pt x="11" y="9"/>
                    </a:cubicBezTo>
                    <a:cubicBezTo>
                      <a:pt x="11" y="9"/>
                      <a:pt x="11" y="9"/>
                      <a:pt x="12" y="9"/>
                    </a:cubicBezTo>
                    <a:cubicBezTo>
                      <a:pt x="15" y="6"/>
                      <a:pt x="15" y="6"/>
                      <a:pt x="15" y="6"/>
                    </a:cubicBezTo>
                    <a:cubicBezTo>
                      <a:pt x="15" y="6"/>
                      <a:pt x="16" y="5"/>
                      <a:pt x="15" y="5"/>
                    </a:cubicBezTo>
                    <a:cubicBezTo>
                      <a:pt x="15" y="5"/>
                      <a:pt x="15" y="5"/>
                      <a:pt x="15" y="5"/>
                    </a:cubicBezTo>
                    <a:cubicBezTo>
                      <a:pt x="10" y="4"/>
                      <a:pt x="10" y="4"/>
                      <a:pt x="10" y="4"/>
                    </a:cubicBezTo>
                    <a:cubicBezTo>
                      <a:pt x="10" y="4"/>
                      <a:pt x="10" y="4"/>
                      <a:pt x="10" y="4"/>
                    </a:cubicBezTo>
                    <a:cubicBezTo>
                      <a:pt x="9" y="0"/>
                      <a:pt x="9" y="0"/>
                      <a:pt x="9" y="0"/>
                    </a:cubicBezTo>
                    <a:cubicBezTo>
                      <a:pt x="8" y="0"/>
                      <a:pt x="8" y="0"/>
                      <a:pt x="8" y="0"/>
                    </a:cubicBezTo>
                    <a:cubicBezTo>
                      <a:pt x="8" y="0"/>
                      <a:pt x="8" y="0"/>
                      <a:pt x="8" y="0"/>
                    </a:cubicBezTo>
                    <a:cubicBezTo>
                      <a:pt x="6" y="4"/>
                      <a:pt x="6" y="4"/>
                      <a:pt x="6" y="4"/>
                    </a:cubicBezTo>
                    <a:cubicBezTo>
                      <a:pt x="6" y="4"/>
                      <a:pt x="6" y="4"/>
                      <a:pt x="6" y="4"/>
                    </a:cubicBezTo>
                    <a:cubicBezTo>
                      <a:pt x="1" y="4"/>
                      <a:pt x="1" y="4"/>
                      <a:pt x="1" y="4"/>
                    </a:cubicBezTo>
                    <a:cubicBezTo>
                      <a:pt x="1" y="5"/>
                      <a:pt x="0" y="5"/>
                      <a:pt x="0" y="5"/>
                    </a:cubicBezTo>
                    <a:cubicBezTo>
                      <a:pt x="0" y="5"/>
                      <a:pt x="1" y="5"/>
                      <a:pt x="1" y="5"/>
                    </a:cubicBezTo>
                    <a:lnTo>
                      <a:pt x="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75">
                <a:extLst>
                  <a:ext uri="{FF2B5EF4-FFF2-40B4-BE49-F238E27FC236}">
                    <a16:creationId xmlns:a16="http://schemas.microsoft.com/office/drawing/2014/main" id="{DBA0B5D0-B03E-4E77-B1BD-6AFA5B4B8AEE}"/>
                  </a:ext>
                </a:extLst>
              </p:cNvPr>
              <p:cNvSpPr>
                <a:spLocks/>
              </p:cNvSpPr>
              <p:nvPr/>
            </p:nvSpPr>
            <p:spPr bwMode="auto">
              <a:xfrm>
                <a:off x="297" y="112"/>
                <a:ext cx="55" cy="56"/>
              </a:xfrm>
              <a:custGeom>
                <a:avLst/>
                <a:gdLst>
                  <a:gd name="T0" fmla="*/ 0 w 27"/>
                  <a:gd name="T1" fmla="*/ 8 h 28"/>
                  <a:gd name="T2" fmla="*/ 5 w 27"/>
                  <a:gd name="T3" fmla="*/ 14 h 28"/>
                  <a:gd name="T4" fmla="*/ 5 w 27"/>
                  <a:gd name="T5" fmla="*/ 16 h 28"/>
                  <a:gd name="T6" fmla="*/ 1 w 27"/>
                  <a:gd name="T7" fmla="*/ 23 h 28"/>
                  <a:gd name="T8" fmla="*/ 2 w 27"/>
                  <a:gd name="T9" fmla="*/ 24 h 28"/>
                  <a:gd name="T10" fmla="*/ 3 w 27"/>
                  <a:gd name="T11" fmla="*/ 24 h 28"/>
                  <a:gd name="T12" fmla="*/ 10 w 27"/>
                  <a:gd name="T13" fmla="*/ 22 h 28"/>
                  <a:gd name="T14" fmla="*/ 11 w 27"/>
                  <a:gd name="T15" fmla="*/ 22 h 28"/>
                  <a:gd name="T16" fmla="*/ 17 w 27"/>
                  <a:gd name="T17" fmla="*/ 28 h 28"/>
                  <a:gd name="T18" fmla="*/ 18 w 27"/>
                  <a:gd name="T19" fmla="*/ 27 h 28"/>
                  <a:gd name="T20" fmla="*/ 19 w 27"/>
                  <a:gd name="T21" fmla="*/ 27 h 28"/>
                  <a:gd name="T22" fmla="*/ 18 w 27"/>
                  <a:gd name="T23" fmla="*/ 19 h 28"/>
                  <a:gd name="T24" fmla="*/ 19 w 27"/>
                  <a:gd name="T25" fmla="*/ 18 h 28"/>
                  <a:gd name="T26" fmla="*/ 27 w 27"/>
                  <a:gd name="T27" fmla="*/ 14 h 28"/>
                  <a:gd name="T28" fmla="*/ 27 w 27"/>
                  <a:gd name="T29" fmla="*/ 13 h 28"/>
                  <a:gd name="T30" fmla="*/ 27 w 27"/>
                  <a:gd name="T31" fmla="*/ 12 h 28"/>
                  <a:gd name="T32" fmla="*/ 19 w 27"/>
                  <a:gd name="T33" fmla="*/ 9 h 28"/>
                  <a:gd name="T34" fmla="*/ 18 w 27"/>
                  <a:gd name="T35" fmla="*/ 8 h 28"/>
                  <a:gd name="T36" fmla="*/ 17 w 27"/>
                  <a:gd name="T37" fmla="*/ 1 h 28"/>
                  <a:gd name="T38" fmla="*/ 16 w 27"/>
                  <a:gd name="T39" fmla="*/ 0 h 28"/>
                  <a:gd name="T40" fmla="*/ 15 w 27"/>
                  <a:gd name="T41" fmla="*/ 1 h 28"/>
                  <a:gd name="T42" fmla="*/ 11 w 27"/>
                  <a:gd name="T43" fmla="*/ 7 h 28"/>
                  <a:gd name="T44" fmla="*/ 10 w 27"/>
                  <a:gd name="T45" fmla="*/ 7 h 28"/>
                  <a:gd name="T46" fmla="*/ 1 w 27"/>
                  <a:gd name="T47" fmla="*/ 6 h 28"/>
                  <a:gd name="T48" fmla="*/ 0 w 27"/>
                  <a:gd name="T49" fmla="*/ 7 h 28"/>
                  <a:gd name="T50" fmla="*/ 0 w 27"/>
                  <a:gd name="T5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8">
                    <a:moveTo>
                      <a:pt x="0" y="8"/>
                    </a:moveTo>
                    <a:cubicBezTo>
                      <a:pt x="5" y="14"/>
                      <a:pt x="5" y="14"/>
                      <a:pt x="5" y="14"/>
                    </a:cubicBezTo>
                    <a:cubicBezTo>
                      <a:pt x="6" y="15"/>
                      <a:pt x="6" y="15"/>
                      <a:pt x="5" y="16"/>
                    </a:cubicBezTo>
                    <a:cubicBezTo>
                      <a:pt x="1" y="23"/>
                      <a:pt x="1" y="23"/>
                      <a:pt x="1" y="23"/>
                    </a:cubicBezTo>
                    <a:cubicBezTo>
                      <a:pt x="1" y="23"/>
                      <a:pt x="1" y="24"/>
                      <a:pt x="2" y="24"/>
                    </a:cubicBezTo>
                    <a:cubicBezTo>
                      <a:pt x="2" y="24"/>
                      <a:pt x="2" y="24"/>
                      <a:pt x="3" y="24"/>
                    </a:cubicBezTo>
                    <a:cubicBezTo>
                      <a:pt x="10" y="22"/>
                      <a:pt x="10" y="22"/>
                      <a:pt x="10" y="22"/>
                    </a:cubicBezTo>
                    <a:cubicBezTo>
                      <a:pt x="11" y="22"/>
                      <a:pt x="11" y="22"/>
                      <a:pt x="11" y="22"/>
                    </a:cubicBezTo>
                    <a:cubicBezTo>
                      <a:pt x="17" y="28"/>
                      <a:pt x="17" y="28"/>
                      <a:pt x="17" y="28"/>
                    </a:cubicBezTo>
                    <a:cubicBezTo>
                      <a:pt x="17" y="28"/>
                      <a:pt x="18" y="28"/>
                      <a:pt x="18" y="27"/>
                    </a:cubicBezTo>
                    <a:cubicBezTo>
                      <a:pt x="19" y="27"/>
                      <a:pt x="19" y="27"/>
                      <a:pt x="19" y="27"/>
                    </a:cubicBezTo>
                    <a:cubicBezTo>
                      <a:pt x="18" y="19"/>
                      <a:pt x="18" y="19"/>
                      <a:pt x="18" y="19"/>
                    </a:cubicBezTo>
                    <a:cubicBezTo>
                      <a:pt x="18" y="18"/>
                      <a:pt x="19" y="18"/>
                      <a:pt x="19" y="18"/>
                    </a:cubicBezTo>
                    <a:cubicBezTo>
                      <a:pt x="27" y="14"/>
                      <a:pt x="27" y="14"/>
                      <a:pt x="27" y="14"/>
                    </a:cubicBezTo>
                    <a:cubicBezTo>
                      <a:pt x="27" y="14"/>
                      <a:pt x="27" y="13"/>
                      <a:pt x="27" y="13"/>
                    </a:cubicBezTo>
                    <a:cubicBezTo>
                      <a:pt x="27" y="13"/>
                      <a:pt x="27" y="12"/>
                      <a:pt x="27" y="12"/>
                    </a:cubicBezTo>
                    <a:cubicBezTo>
                      <a:pt x="19" y="9"/>
                      <a:pt x="19" y="9"/>
                      <a:pt x="19" y="9"/>
                    </a:cubicBezTo>
                    <a:cubicBezTo>
                      <a:pt x="18" y="9"/>
                      <a:pt x="18" y="9"/>
                      <a:pt x="18" y="8"/>
                    </a:cubicBezTo>
                    <a:cubicBezTo>
                      <a:pt x="17" y="1"/>
                      <a:pt x="17" y="1"/>
                      <a:pt x="17" y="1"/>
                    </a:cubicBezTo>
                    <a:cubicBezTo>
                      <a:pt x="17" y="1"/>
                      <a:pt x="16" y="0"/>
                      <a:pt x="16" y="0"/>
                    </a:cubicBezTo>
                    <a:cubicBezTo>
                      <a:pt x="15" y="0"/>
                      <a:pt x="15" y="0"/>
                      <a:pt x="15" y="1"/>
                    </a:cubicBezTo>
                    <a:cubicBezTo>
                      <a:pt x="11" y="7"/>
                      <a:pt x="11" y="7"/>
                      <a:pt x="11" y="7"/>
                    </a:cubicBezTo>
                    <a:cubicBezTo>
                      <a:pt x="10" y="7"/>
                      <a:pt x="10" y="7"/>
                      <a:pt x="10" y="7"/>
                    </a:cubicBezTo>
                    <a:cubicBezTo>
                      <a:pt x="1" y="6"/>
                      <a:pt x="1" y="6"/>
                      <a:pt x="1" y="6"/>
                    </a:cubicBezTo>
                    <a:cubicBezTo>
                      <a:pt x="1" y="6"/>
                      <a:pt x="0" y="6"/>
                      <a:pt x="0" y="7"/>
                    </a:cubicBezTo>
                    <a:cubicBezTo>
                      <a:pt x="0" y="7"/>
                      <a:pt x="0"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76">
                <a:extLst>
                  <a:ext uri="{FF2B5EF4-FFF2-40B4-BE49-F238E27FC236}">
                    <a16:creationId xmlns:a16="http://schemas.microsoft.com/office/drawing/2014/main" id="{E259836B-CD74-4174-A921-99AF2FB35F03}"/>
                  </a:ext>
                </a:extLst>
              </p:cNvPr>
              <p:cNvSpPr>
                <a:spLocks/>
              </p:cNvSpPr>
              <p:nvPr/>
            </p:nvSpPr>
            <p:spPr bwMode="auto">
              <a:xfrm>
                <a:off x="341" y="0"/>
                <a:ext cx="33" cy="35"/>
              </a:xfrm>
              <a:custGeom>
                <a:avLst/>
                <a:gdLst>
                  <a:gd name="T0" fmla="*/ 5 w 16"/>
                  <a:gd name="T1" fmla="*/ 11 h 17"/>
                  <a:gd name="T2" fmla="*/ 6 w 16"/>
                  <a:gd name="T3" fmla="*/ 11 h 17"/>
                  <a:gd name="T4" fmla="*/ 6 w 16"/>
                  <a:gd name="T5" fmla="*/ 16 h 17"/>
                  <a:gd name="T6" fmla="*/ 6 w 16"/>
                  <a:gd name="T7" fmla="*/ 16 h 17"/>
                  <a:gd name="T8" fmla="*/ 7 w 16"/>
                  <a:gd name="T9" fmla="*/ 16 h 17"/>
                  <a:gd name="T10" fmla="*/ 10 w 16"/>
                  <a:gd name="T11" fmla="*/ 13 h 17"/>
                  <a:gd name="T12" fmla="*/ 11 w 16"/>
                  <a:gd name="T13" fmla="*/ 13 h 17"/>
                  <a:gd name="T14" fmla="*/ 15 w 16"/>
                  <a:gd name="T15" fmla="*/ 14 h 17"/>
                  <a:gd name="T16" fmla="*/ 16 w 16"/>
                  <a:gd name="T17" fmla="*/ 14 h 17"/>
                  <a:gd name="T18" fmla="*/ 16 w 16"/>
                  <a:gd name="T19" fmla="*/ 13 h 17"/>
                  <a:gd name="T20" fmla="*/ 13 w 16"/>
                  <a:gd name="T21" fmla="*/ 9 h 17"/>
                  <a:gd name="T22" fmla="*/ 13 w 16"/>
                  <a:gd name="T23" fmla="*/ 8 h 17"/>
                  <a:gd name="T24" fmla="*/ 16 w 16"/>
                  <a:gd name="T25" fmla="*/ 4 h 17"/>
                  <a:gd name="T26" fmla="*/ 16 w 16"/>
                  <a:gd name="T27" fmla="*/ 3 h 17"/>
                  <a:gd name="T28" fmla="*/ 16 w 16"/>
                  <a:gd name="T29" fmla="*/ 3 h 17"/>
                  <a:gd name="T30" fmla="*/ 11 w 16"/>
                  <a:gd name="T31" fmla="*/ 4 h 17"/>
                  <a:gd name="T32" fmla="*/ 10 w 16"/>
                  <a:gd name="T33" fmla="*/ 4 h 17"/>
                  <a:gd name="T34" fmla="*/ 7 w 16"/>
                  <a:gd name="T35" fmla="*/ 1 h 17"/>
                  <a:gd name="T36" fmla="*/ 6 w 16"/>
                  <a:gd name="T37" fmla="*/ 1 h 17"/>
                  <a:gd name="T38" fmla="*/ 6 w 16"/>
                  <a:gd name="T39" fmla="*/ 1 h 17"/>
                  <a:gd name="T40" fmla="*/ 6 w 16"/>
                  <a:gd name="T41" fmla="*/ 5 h 17"/>
                  <a:gd name="T42" fmla="*/ 5 w 16"/>
                  <a:gd name="T43" fmla="*/ 5 h 17"/>
                  <a:gd name="T44" fmla="*/ 1 w 16"/>
                  <a:gd name="T45" fmla="*/ 8 h 17"/>
                  <a:gd name="T46" fmla="*/ 0 w 16"/>
                  <a:gd name="T47" fmla="*/ 8 h 17"/>
                  <a:gd name="T48" fmla="*/ 1 w 16"/>
                  <a:gd name="T49" fmla="*/ 9 h 17"/>
                  <a:gd name="T50" fmla="*/ 5 w 16"/>
                  <a:gd name="T5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7">
                    <a:moveTo>
                      <a:pt x="5" y="11"/>
                    </a:moveTo>
                    <a:cubicBezTo>
                      <a:pt x="6" y="11"/>
                      <a:pt x="6" y="11"/>
                      <a:pt x="6" y="11"/>
                    </a:cubicBezTo>
                    <a:cubicBezTo>
                      <a:pt x="6" y="16"/>
                      <a:pt x="6" y="16"/>
                      <a:pt x="6" y="16"/>
                    </a:cubicBezTo>
                    <a:cubicBezTo>
                      <a:pt x="6" y="16"/>
                      <a:pt x="6" y="17"/>
                      <a:pt x="6" y="16"/>
                    </a:cubicBezTo>
                    <a:cubicBezTo>
                      <a:pt x="7" y="16"/>
                      <a:pt x="7" y="16"/>
                      <a:pt x="7" y="16"/>
                    </a:cubicBezTo>
                    <a:cubicBezTo>
                      <a:pt x="10" y="13"/>
                      <a:pt x="10" y="13"/>
                      <a:pt x="10" y="13"/>
                    </a:cubicBezTo>
                    <a:cubicBezTo>
                      <a:pt x="10" y="13"/>
                      <a:pt x="10" y="13"/>
                      <a:pt x="11" y="13"/>
                    </a:cubicBezTo>
                    <a:cubicBezTo>
                      <a:pt x="15" y="14"/>
                      <a:pt x="15" y="14"/>
                      <a:pt x="15" y="14"/>
                    </a:cubicBezTo>
                    <a:cubicBezTo>
                      <a:pt x="15" y="14"/>
                      <a:pt x="16" y="14"/>
                      <a:pt x="16" y="14"/>
                    </a:cubicBezTo>
                    <a:cubicBezTo>
                      <a:pt x="16" y="14"/>
                      <a:pt x="16" y="13"/>
                      <a:pt x="16" y="13"/>
                    </a:cubicBezTo>
                    <a:cubicBezTo>
                      <a:pt x="13" y="9"/>
                      <a:pt x="13" y="9"/>
                      <a:pt x="13" y="9"/>
                    </a:cubicBezTo>
                    <a:cubicBezTo>
                      <a:pt x="13" y="9"/>
                      <a:pt x="13" y="8"/>
                      <a:pt x="13" y="8"/>
                    </a:cubicBezTo>
                    <a:cubicBezTo>
                      <a:pt x="16" y="4"/>
                      <a:pt x="16" y="4"/>
                      <a:pt x="16" y="4"/>
                    </a:cubicBezTo>
                    <a:cubicBezTo>
                      <a:pt x="16" y="4"/>
                      <a:pt x="16" y="4"/>
                      <a:pt x="16" y="3"/>
                    </a:cubicBezTo>
                    <a:cubicBezTo>
                      <a:pt x="16" y="3"/>
                      <a:pt x="16" y="3"/>
                      <a:pt x="16" y="3"/>
                    </a:cubicBezTo>
                    <a:cubicBezTo>
                      <a:pt x="11" y="4"/>
                      <a:pt x="11" y="4"/>
                      <a:pt x="11" y="4"/>
                    </a:cubicBezTo>
                    <a:cubicBezTo>
                      <a:pt x="10" y="4"/>
                      <a:pt x="10" y="4"/>
                      <a:pt x="10" y="4"/>
                    </a:cubicBezTo>
                    <a:cubicBezTo>
                      <a:pt x="7" y="1"/>
                      <a:pt x="7" y="1"/>
                      <a:pt x="7" y="1"/>
                    </a:cubicBezTo>
                    <a:cubicBezTo>
                      <a:pt x="7" y="0"/>
                      <a:pt x="7" y="0"/>
                      <a:pt x="6" y="1"/>
                    </a:cubicBezTo>
                    <a:cubicBezTo>
                      <a:pt x="6" y="1"/>
                      <a:pt x="6" y="1"/>
                      <a:pt x="6" y="1"/>
                    </a:cubicBezTo>
                    <a:cubicBezTo>
                      <a:pt x="6" y="5"/>
                      <a:pt x="6" y="5"/>
                      <a:pt x="6" y="5"/>
                    </a:cubicBezTo>
                    <a:cubicBezTo>
                      <a:pt x="6" y="5"/>
                      <a:pt x="6" y="5"/>
                      <a:pt x="5" y="5"/>
                    </a:cubicBezTo>
                    <a:cubicBezTo>
                      <a:pt x="1" y="8"/>
                      <a:pt x="1" y="8"/>
                      <a:pt x="1" y="8"/>
                    </a:cubicBezTo>
                    <a:cubicBezTo>
                      <a:pt x="0" y="8"/>
                      <a:pt x="0" y="8"/>
                      <a:pt x="0" y="8"/>
                    </a:cubicBezTo>
                    <a:cubicBezTo>
                      <a:pt x="0" y="8"/>
                      <a:pt x="1" y="9"/>
                      <a:pt x="1" y="9"/>
                    </a:cubicBezTo>
                    <a:lnTo>
                      <a:pt x="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77">
                <a:extLst>
                  <a:ext uri="{FF2B5EF4-FFF2-40B4-BE49-F238E27FC236}">
                    <a16:creationId xmlns:a16="http://schemas.microsoft.com/office/drawing/2014/main" id="{6BE83B13-E7A6-4188-A006-13975BD7AA37}"/>
                  </a:ext>
                </a:extLst>
              </p:cNvPr>
              <p:cNvSpPr>
                <a:spLocks/>
              </p:cNvSpPr>
              <p:nvPr/>
            </p:nvSpPr>
            <p:spPr bwMode="auto">
              <a:xfrm>
                <a:off x="125" y="73"/>
                <a:ext cx="6" cy="14"/>
              </a:xfrm>
              <a:custGeom>
                <a:avLst/>
                <a:gdLst>
                  <a:gd name="T0" fmla="*/ 1 w 3"/>
                  <a:gd name="T1" fmla="*/ 7 h 7"/>
                  <a:gd name="T2" fmla="*/ 3 w 3"/>
                  <a:gd name="T3" fmla="*/ 6 h 7"/>
                  <a:gd name="T4" fmla="*/ 3 w 3"/>
                  <a:gd name="T5" fmla="*/ 6 h 7"/>
                  <a:gd name="T6" fmla="*/ 3 w 3"/>
                  <a:gd name="T7" fmla="*/ 1 h 7"/>
                  <a:gd name="T8" fmla="*/ 1 w 3"/>
                  <a:gd name="T9" fmla="*/ 0 h 7"/>
                  <a:gd name="T10" fmla="*/ 1 w 3"/>
                  <a:gd name="T11" fmla="*/ 0 h 7"/>
                  <a:gd name="T12" fmla="*/ 0 w 3"/>
                  <a:gd name="T13" fmla="*/ 1 h 7"/>
                  <a:gd name="T14" fmla="*/ 0 w 3"/>
                  <a:gd name="T15" fmla="*/ 6 h 7"/>
                  <a:gd name="T16" fmla="*/ 1 w 3"/>
                  <a:gd name="T17" fmla="*/ 7 h 7"/>
                  <a:gd name="T18" fmla="*/ 1 w 3"/>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1" y="7"/>
                    </a:moveTo>
                    <a:cubicBezTo>
                      <a:pt x="2" y="7"/>
                      <a:pt x="3" y="7"/>
                      <a:pt x="3" y="6"/>
                    </a:cubicBezTo>
                    <a:cubicBezTo>
                      <a:pt x="3" y="6"/>
                      <a:pt x="3" y="6"/>
                      <a:pt x="3" y="6"/>
                    </a:cubicBezTo>
                    <a:cubicBezTo>
                      <a:pt x="3" y="1"/>
                      <a:pt x="3" y="1"/>
                      <a:pt x="3" y="1"/>
                    </a:cubicBezTo>
                    <a:cubicBezTo>
                      <a:pt x="3" y="1"/>
                      <a:pt x="2" y="0"/>
                      <a:pt x="1" y="0"/>
                    </a:cubicBezTo>
                    <a:cubicBezTo>
                      <a:pt x="1" y="0"/>
                      <a:pt x="1" y="0"/>
                      <a:pt x="1" y="0"/>
                    </a:cubicBezTo>
                    <a:cubicBezTo>
                      <a:pt x="1" y="0"/>
                      <a:pt x="0" y="1"/>
                      <a:pt x="0" y="1"/>
                    </a:cubicBezTo>
                    <a:cubicBezTo>
                      <a:pt x="0" y="6"/>
                      <a:pt x="0" y="6"/>
                      <a:pt x="0" y="6"/>
                    </a:cubicBezTo>
                    <a:cubicBezTo>
                      <a:pt x="0"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78">
                <a:extLst>
                  <a:ext uri="{FF2B5EF4-FFF2-40B4-BE49-F238E27FC236}">
                    <a16:creationId xmlns:a16="http://schemas.microsoft.com/office/drawing/2014/main" id="{FA5C42C6-93D2-4B2A-AEEC-1FE0D8311FC7}"/>
                  </a:ext>
                </a:extLst>
              </p:cNvPr>
              <p:cNvSpPr>
                <a:spLocks/>
              </p:cNvSpPr>
              <p:nvPr/>
            </p:nvSpPr>
            <p:spPr bwMode="auto">
              <a:xfrm>
                <a:off x="143" y="85"/>
                <a:ext cx="12" cy="12"/>
              </a:xfrm>
              <a:custGeom>
                <a:avLst/>
                <a:gdLst>
                  <a:gd name="T0" fmla="*/ 2 w 6"/>
                  <a:gd name="T1" fmla="*/ 5 h 6"/>
                  <a:gd name="T2" fmla="*/ 6 w 6"/>
                  <a:gd name="T3" fmla="*/ 2 h 6"/>
                  <a:gd name="T4" fmla="*/ 6 w 6"/>
                  <a:gd name="T5" fmla="*/ 0 h 6"/>
                  <a:gd name="T6" fmla="*/ 6 w 6"/>
                  <a:gd name="T7" fmla="*/ 0 h 6"/>
                  <a:gd name="T8" fmla="*/ 4 w 6"/>
                  <a:gd name="T9" fmla="*/ 0 h 6"/>
                  <a:gd name="T10" fmla="*/ 1 w 6"/>
                  <a:gd name="T11" fmla="*/ 3 h 6"/>
                  <a:gd name="T12" fmla="*/ 1 w 6"/>
                  <a:gd name="T13" fmla="*/ 5 h 6"/>
                  <a:gd name="T14" fmla="*/ 2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2" y="5"/>
                    </a:moveTo>
                    <a:cubicBezTo>
                      <a:pt x="6" y="2"/>
                      <a:pt x="6" y="2"/>
                      <a:pt x="6" y="2"/>
                    </a:cubicBezTo>
                    <a:cubicBezTo>
                      <a:pt x="6" y="1"/>
                      <a:pt x="6" y="0"/>
                      <a:pt x="6" y="0"/>
                    </a:cubicBezTo>
                    <a:cubicBezTo>
                      <a:pt x="6" y="0"/>
                      <a:pt x="6" y="0"/>
                      <a:pt x="6" y="0"/>
                    </a:cubicBezTo>
                    <a:cubicBezTo>
                      <a:pt x="5" y="0"/>
                      <a:pt x="5" y="0"/>
                      <a:pt x="4" y="0"/>
                    </a:cubicBezTo>
                    <a:cubicBezTo>
                      <a:pt x="1" y="3"/>
                      <a:pt x="1" y="3"/>
                      <a:pt x="1" y="3"/>
                    </a:cubicBezTo>
                    <a:cubicBezTo>
                      <a:pt x="0" y="4"/>
                      <a:pt x="0" y="5"/>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79">
                <a:extLst>
                  <a:ext uri="{FF2B5EF4-FFF2-40B4-BE49-F238E27FC236}">
                    <a16:creationId xmlns:a16="http://schemas.microsoft.com/office/drawing/2014/main" id="{1258FE0C-DCBB-440C-8EDD-B78E2C3DE68C}"/>
                  </a:ext>
                </a:extLst>
              </p:cNvPr>
              <p:cNvSpPr>
                <a:spLocks/>
              </p:cNvSpPr>
              <p:nvPr/>
            </p:nvSpPr>
            <p:spPr bwMode="auto">
              <a:xfrm>
                <a:off x="151" y="109"/>
                <a:ext cx="16" cy="7"/>
              </a:xfrm>
              <a:custGeom>
                <a:avLst/>
                <a:gdLst>
                  <a:gd name="T0" fmla="*/ 0 w 8"/>
                  <a:gd name="T1" fmla="*/ 2 h 3"/>
                  <a:gd name="T2" fmla="*/ 1 w 8"/>
                  <a:gd name="T3" fmla="*/ 3 h 3"/>
                  <a:gd name="T4" fmla="*/ 6 w 8"/>
                  <a:gd name="T5" fmla="*/ 3 h 3"/>
                  <a:gd name="T6" fmla="*/ 8 w 8"/>
                  <a:gd name="T7" fmla="*/ 2 h 3"/>
                  <a:gd name="T8" fmla="*/ 7 w 8"/>
                  <a:gd name="T9" fmla="*/ 0 h 3"/>
                  <a:gd name="T10" fmla="*/ 6 w 8"/>
                  <a:gd name="T11" fmla="*/ 0 h 3"/>
                  <a:gd name="T12" fmla="*/ 1 w 8"/>
                  <a:gd name="T13" fmla="*/ 0 h 3"/>
                  <a:gd name="T14" fmla="*/ 0 w 8"/>
                  <a:gd name="T15" fmla="*/ 2 h 3"/>
                  <a:gd name="T16" fmla="*/ 0 w 8"/>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2"/>
                    </a:moveTo>
                    <a:cubicBezTo>
                      <a:pt x="0" y="2"/>
                      <a:pt x="1" y="3"/>
                      <a:pt x="1" y="3"/>
                    </a:cubicBezTo>
                    <a:cubicBezTo>
                      <a:pt x="6" y="3"/>
                      <a:pt x="6" y="3"/>
                      <a:pt x="6" y="3"/>
                    </a:cubicBezTo>
                    <a:cubicBezTo>
                      <a:pt x="7" y="3"/>
                      <a:pt x="7" y="3"/>
                      <a:pt x="8" y="2"/>
                    </a:cubicBezTo>
                    <a:cubicBezTo>
                      <a:pt x="8" y="1"/>
                      <a:pt x="7" y="1"/>
                      <a:pt x="7" y="0"/>
                    </a:cubicBezTo>
                    <a:cubicBezTo>
                      <a:pt x="6" y="0"/>
                      <a:pt x="6" y="0"/>
                      <a:pt x="6" y="0"/>
                    </a:cubicBezTo>
                    <a:cubicBezTo>
                      <a:pt x="1" y="0"/>
                      <a:pt x="1" y="0"/>
                      <a:pt x="1" y="0"/>
                    </a:cubicBezTo>
                    <a:cubicBezTo>
                      <a:pt x="0" y="0"/>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80">
                <a:extLst>
                  <a:ext uri="{FF2B5EF4-FFF2-40B4-BE49-F238E27FC236}">
                    <a16:creationId xmlns:a16="http://schemas.microsoft.com/office/drawing/2014/main" id="{6DEC2AAE-7680-46A3-BB1D-CF8376D6474E}"/>
                  </a:ext>
                </a:extLst>
              </p:cNvPr>
              <p:cNvSpPr>
                <a:spLocks/>
              </p:cNvSpPr>
              <p:nvPr/>
            </p:nvSpPr>
            <p:spPr bwMode="auto">
              <a:xfrm>
                <a:off x="143" y="130"/>
                <a:ext cx="12" cy="12"/>
              </a:xfrm>
              <a:custGeom>
                <a:avLst/>
                <a:gdLst>
                  <a:gd name="T0" fmla="*/ 4 w 6"/>
                  <a:gd name="T1" fmla="*/ 5 h 6"/>
                  <a:gd name="T2" fmla="*/ 5 w 6"/>
                  <a:gd name="T3" fmla="*/ 5 h 6"/>
                  <a:gd name="T4" fmla="*/ 5 w 6"/>
                  <a:gd name="T5" fmla="*/ 3 h 6"/>
                  <a:gd name="T6" fmla="*/ 5 w 6"/>
                  <a:gd name="T7" fmla="*/ 3 h 6"/>
                  <a:gd name="T8" fmla="*/ 2 w 6"/>
                  <a:gd name="T9" fmla="*/ 0 h 6"/>
                  <a:gd name="T10" fmla="*/ 0 w 6"/>
                  <a:gd name="T11" fmla="*/ 0 h 6"/>
                  <a:gd name="T12" fmla="*/ 0 w 6"/>
                  <a:gd name="T13" fmla="*/ 2 h 6"/>
                  <a:gd name="T14" fmla="*/ 4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5"/>
                    </a:moveTo>
                    <a:cubicBezTo>
                      <a:pt x="4" y="6"/>
                      <a:pt x="5" y="6"/>
                      <a:pt x="5" y="5"/>
                    </a:cubicBezTo>
                    <a:cubicBezTo>
                      <a:pt x="6" y="5"/>
                      <a:pt x="6" y="4"/>
                      <a:pt x="5" y="3"/>
                    </a:cubicBezTo>
                    <a:cubicBezTo>
                      <a:pt x="5" y="3"/>
                      <a:pt x="5" y="3"/>
                      <a:pt x="5" y="3"/>
                    </a:cubicBezTo>
                    <a:cubicBezTo>
                      <a:pt x="2" y="0"/>
                      <a:pt x="2" y="0"/>
                      <a:pt x="2" y="0"/>
                    </a:cubicBezTo>
                    <a:cubicBezTo>
                      <a:pt x="1" y="0"/>
                      <a:pt x="1" y="0"/>
                      <a:pt x="0" y="0"/>
                    </a:cubicBezTo>
                    <a:cubicBezTo>
                      <a:pt x="0" y="0"/>
                      <a:pt x="0" y="1"/>
                      <a:pt x="0" y="2"/>
                    </a:cubicBez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81">
                <a:extLst>
                  <a:ext uri="{FF2B5EF4-FFF2-40B4-BE49-F238E27FC236}">
                    <a16:creationId xmlns:a16="http://schemas.microsoft.com/office/drawing/2014/main" id="{9B79945A-ADF6-4730-BF1F-760B9FEFB13C}"/>
                  </a:ext>
                </a:extLst>
              </p:cNvPr>
              <p:cNvSpPr>
                <a:spLocks/>
              </p:cNvSpPr>
              <p:nvPr/>
            </p:nvSpPr>
            <p:spPr bwMode="auto">
              <a:xfrm>
                <a:off x="125" y="136"/>
                <a:ext cx="4" cy="16"/>
              </a:xfrm>
              <a:custGeom>
                <a:avLst/>
                <a:gdLst>
                  <a:gd name="T0" fmla="*/ 1 w 2"/>
                  <a:gd name="T1" fmla="*/ 8 h 8"/>
                  <a:gd name="T2" fmla="*/ 2 w 2"/>
                  <a:gd name="T3" fmla="*/ 6 h 8"/>
                  <a:gd name="T4" fmla="*/ 2 w 2"/>
                  <a:gd name="T5" fmla="*/ 1 h 8"/>
                  <a:gd name="T6" fmla="*/ 1 w 2"/>
                  <a:gd name="T7" fmla="*/ 0 h 8"/>
                  <a:gd name="T8" fmla="*/ 0 w 2"/>
                  <a:gd name="T9" fmla="*/ 1 h 8"/>
                  <a:gd name="T10" fmla="*/ 0 w 2"/>
                  <a:gd name="T11" fmla="*/ 6 h 8"/>
                  <a:gd name="T12" fmla="*/ 1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8"/>
                    </a:moveTo>
                    <a:cubicBezTo>
                      <a:pt x="1" y="8"/>
                      <a:pt x="2" y="7"/>
                      <a:pt x="2" y="6"/>
                    </a:cubicBezTo>
                    <a:cubicBezTo>
                      <a:pt x="2" y="1"/>
                      <a:pt x="2" y="1"/>
                      <a:pt x="2" y="1"/>
                    </a:cubicBezTo>
                    <a:cubicBezTo>
                      <a:pt x="2" y="1"/>
                      <a:pt x="1" y="0"/>
                      <a:pt x="1" y="0"/>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82">
                <a:extLst>
                  <a:ext uri="{FF2B5EF4-FFF2-40B4-BE49-F238E27FC236}">
                    <a16:creationId xmlns:a16="http://schemas.microsoft.com/office/drawing/2014/main" id="{59485ABC-F439-4785-841E-CD3CF6860A84}"/>
                  </a:ext>
                </a:extLst>
              </p:cNvPr>
              <p:cNvSpPr>
                <a:spLocks/>
              </p:cNvSpPr>
              <p:nvPr/>
            </p:nvSpPr>
            <p:spPr bwMode="auto">
              <a:xfrm>
                <a:off x="98" y="128"/>
                <a:ext cx="12" cy="12"/>
              </a:xfrm>
              <a:custGeom>
                <a:avLst/>
                <a:gdLst>
                  <a:gd name="T0" fmla="*/ 2 w 6"/>
                  <a:gd name="T1" fmla="*/ 6 h 6"/>
                  <a:gd name="T2" fmla="*/ 5 w 6"/>
                  <a:gd name="T3" fmla="*/ 2 h 6"/>
                  <a:gd name="T4" fmla="*/ 5 w 6"/>
                  <a:gd name="T5" fmla="*/ 1 h 6"/>
                  <a:gd name="T6" fmla="*/ 4 w 6"/>
                  <a:gd name="T7" fmla="*/ 1 h 6"/>
                  <a:gd name="T8" fmla="*/ 0 w 6"/>
                  <a:gd name="T9" fmla="*/ 4 h 6"/>
                  <a:gd name="T10" fmla="*/ 0 w 6"/>
                  <a:gd name="T11" fmla="*/ 6 h 6"/>
                  <a:gd name="T12" fmla="*/ 2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6"/>
                    </a:moveTo>
                    <a:cubicBezTo>
                      <a:pt x="5" y="2"/>
                      <a:pt x="5" y="2"/>
                      <a:pt x="5" y="2"/>
                    </a:cubicBezTo>
                    <a:cubicBezTo>
                      <a:pt x="6" y="2"/>
                      <a:pt x="6" y="1"/>
                      <a:pt x="5" y="1"/>
                    </a:cubicBezTo>
                    <a:cubicBezTo>
                      <a:pt x="5" y="0"/>
                      <a:pt x="4" y="0"/>
                      <a:pt x="4" y="1"/>
                    </a:cubicBezTo>
                    <a:cubicBezTo>
                      <a:pt x="0" y="4"/>
                      <a:pt x="0" y="4"/>
                      <a:pt x="0" y="4"/>
                    </a:cubicBezTo>
                    <a:cubicBezTo>
                      <a:pt x="0" y="4"/>
                      <a:pt x="0" y="5"/>
                      <a:pt x="0" y="6"/>
                    </a:cubicBezTo>
                    <a:cubicBezTo>
                      <a:pt x="1"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83">
                <a:extLst>
                  <a:ext uri="{FF2B5EF4-FFF2-40B4-BE49-F238E27FC236}">
                    <a16:creationId xmlns:a16="http://schemas.microsoft.com/office/drawing/2014/main" id="{24068E6B-74F4-4303-870B-9016519DA207}"/>
                  </a:ext>
                </a:extLst>
              </p:cNvPr>
              <p:cNvSpPr>
                <a:spLocks/>
              </p:cNvSpPr>
              <p:nvPr/>
            </p:nvSpPr>
            <p:spPr bwMode="auto">
              <a:xfrm>
                <a:off x="88" y="109"/>
                <a:ext cx="14" cy="5"/>
              </a:xfrm>
              <a:custGeom>
                <a:avLst/>
                <a:gdLst>
                  <a:gd name="T0" fmla="*/ 7 w 7"/>
                  <a:gd name="T1" fmla="*/ 1 h 2"/>
                  <a:gd name="T2" fmla="*/ 6 w 7"/>
                  <a:gd name="T3" fmla="*/ 0 h 2"/>
                  <a:gd name="T4" fmla="*/ 6 w 7"/>
                  <a:gd name="T5" fmla="*/ 0 h 2"/>
                  <a:gd name="T6" fmla="*/ 1 w 7"/>
                  <a:gd name="T7" fmla="*/ 0 h 2"/>
                  <a:gd name="T8" fmla="*/ 0 w 7"/>
                  <a:gd name="T9" fmla="*/ 1 h 2"/>
                  <a:gd name="T10" fmla="*/ 0 w 7"/>
                  <a:gd name="T11" fmla="*/ 1 h 2"/>
                  <a:gd name="T12" fmla="*/ 1 w 7"/>
                  <a:gd name="T13" fmla="*/ 2 h 2"/>
                  <a:gd name="T14" fmla="*/ 1 w 7"/>
                  <a:gd name="T15" fmla="*/ 2 h 2"/>
                  <a:gd name="T16" fmla="*/ 6 w 7"/>
                  <a:gd name="T17" fmla="*/ 2 h 2"/>
                  <a:gd name="T18" fmla="*/ 7 w 7"/>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
                    <a:moveTo>
                      <a:pt x="7" y="1"/>
                    </a:moveTo>
                    <a:cubicBezTo>
                      <a:pt x="7" y="0"/>
                      <a:pt x="6" y="0"/>
                      <a:pt x="6" y="0"/>
                    </a:cubicBezTo>
                    <a:cubicBezTo>
                      <a:pt x="6" y="0"/>
                      <a:pt x="6" y="0"/>
                      <a:pt x="6" y="0"/>
                    </a:cubicBezTo>
                    <a:cubicBezTo>
                      <a:pt x="1" y="0"/>
                      <a:pt x="1" y="0"/>
                      <a:pt x="1" y="0"/>
                    </a:cubicBezTo>
                    <a:cubicBezTo>
                      <a:pt x="0" y="0"/>
                      <a:pt x="0" y="0"/>
                      <a:pt x="0" y="1"/>
                    </a:cubicBezTo>
                    <a:cubicBezTo>
                      <a:pt x="0" y="1"/>
                      <a:pt x="0" y="1"/>
                      <a:pt x="0" y="1"/>
                    </a:cubicBezTo>
                    <a:cubicBezTo>
                      <a:pt x="0" y="2"/>
                      <a:pt x="0" y="2"/>
                      <a:pt x="1" y="2"/>
                    </a:cubicBezTo>
                    <a:cubicBezTo>
                      <a:pt x="1" y="2"/>
                      <a:pt x="1" y="2"/>
                      <a:pt x="1" y="2"/>
                    </a:cubicBezTo>
                    <a:cubicBezTo>
                      <a:pt x="6" y="2"/>
                      <a:pt x="6" y="2"/>
                      <a:pt x="6"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84">
                <a:extLst>
                  <a:ext uri="{FF2B5EF4-FFF2-40B4-BE49-F238E27FC236}">
                    <a16:creationId xmlns:a16="http://schemas.microsoft.com/office/drawing/2014/main" id="{C5A9731C-FCC7-4E93-82D4-0CD276C57C13}"/>
                  </a:ext>
                </a:extLst>
              </p:cNvPr>
              <p:cNvSpPr>
                <a:spLocks/>
              </p:cNvSpPr>
              <p:nvPr/>
            </p:nvSpPr>
            <p:spPr bwMode="auto">
              <a:xfrm>
                <a:off x="98" y="83"/>
                <a:ext cx="12" cy="12"/>
              </a:xfrm>
              <a:custGeom>
                <a:avLst/>
                <a:gdLst>
                  <a:gd name="T0" fmla="*/ 6 w 6"/>
                  <a:gd name="T1" fmla="*/ 4 h 6"/>
                  <a:gd name="T2" fmla="*/ 3 w 6"/>
                  <a:gd name="T3" fmla="*/ 1 h 6"/>
                  <a:gd name="T4" fmla="*/ 1 w 6"/>
                  <a:gd name="T5" fmla="*/ 1 h 6"/>
                  <a:gd name="T6" fmla="*/ 1 w 6"/>
                  <a:gd name="T7" fmla="*/ 2 h 6"/>
                  <a:gd name="T8" fmla="*/ 4 w 6"/>
                  <a:gd name="T9" fmla="*/ 6 h 6"/>
                  <a:gd name="T10" fmla="*/ 6 w 6"/>
                  <a:gd name="T11" fmla="*/ 6 h 6"/>
                  <a:gd name="T12" fmla="*/ 6 w 6"/>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4"/>
                    </a:moveTo>
                    <a:cubicBezTo>
                      <a:pt x="3" y="1"/>
                      <a:pt x="3" y="1"/>
                      <a:pt x="3" y="1"/>
                    </a:cubicBezTo>
                    <a:cubicBezTo>
                      <a:pt x="2" y="0"/>
                      <a:pt x="1" y="0"/>
                      <a:pt x="1" y="1"/>
                    </a:cubicBezTo>
                    <a:cubicBezTo>
                      <a:pt x="0" y="1"/>
                      <a:pt x="0" y="2"/>
                      <a:pt x="1" y="2"/>
                    </a:cubicBezTo>
                    <a:cubicBezTo>
                      <a:pt x="4" y="6"/>
                      <a:pt x="4" y="6"/>
                      <a:pt x="4" y="6"/>
                    </a:cubicBezTo>
                    <a:cubicBezTo>
                      <a:pt x="5" y="6"/>
                      <a:pt x="6" y="6"/>
                      <a:pt x="6" y="6"/>
                    </a:cubicBezTo>
                    <a:cubicBezTo>
                      <a:pt x="6"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85">
                <a:extLst>
                  <a:ext uri="{FF2B5EF4-FFF2-40B4-BE49-F238E27FC236}">
                    <a16:creationId xmlns:a16="http://schemas.microsoft.com/office/drawing/2014/main" id="{EB0D9591-9C42-4228-B58A-1589BE72068B}"/>
                  </a:ext>
                </a:extLst>
              </p:cNvPr>
              <p:cNvSpPr>
                <a:spLocks/>
              </p:cNvSpPr>
              <p:nvPr/>
            </p:nvSpPr>
            <p:spPr bwMode="auto">
              <a:xfrm>
                <a:off x="283" y="24"/>
                <a:ext cx="4" cy="11"/>
              </a:xfrm>
              <a:custGeom>
                <a:avLst/>
                <a:gdLst>
                  <a:gd name="T0" fmla="*/ 1 w 2"/>
                  <a:gd name="T1" fmla="*/ 5 h 5"/>
                  <a:gd name="T2" fmla="*/ 2 w 2"/>
                  <a:gd name="T3" fmla="*/ 5 h 5"/>
                  <a:gd name="T4" fmla="*/ 2 w 2"/>
                  <a:gd name="T5" fmla="*/ 5 h 5"/>
                  <a:gd name="T6" fmla="*/ 2 w 2"/>
                  <a:gd name="T7" fmla="*/ 1 h 5"/>
                  <a:gd name="T8" fmla="*/ 1 w 2"/>
                  <a:gd name="T9" fmla="*/ 0 h 5"/>
                  <a:gd name="T10" fmla="*/ 0 w 2"/>
                  <a:gd name="T11" fmla="*/ 1 h 5"/>
                  <a:gd name="T12" fmla="*/ 0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2" y="5"/>
                      <a:pt x="2" y="5"/>
                      <a:pt x="2" y="5"/>
                    </a:cubicBezTo>
                    <a:cubicBezTo>
                      <a:pt x="2" y="5"/>
                      <a:pt x="2" y="5"/>
                      <a:pt x="2" y="5"/>
                    </a:cubicBezTo>
                    <a:cubicBezTo>
                      <a:pt x="2" y="1"/>
                      <a:pt x="2" y="1"/>
                      <a:pt x="2" y="1"/>
                    </a:cubicBezTo>
                    <a:cubicBezTo>
                      <a:pt x="2" y="0"/>
                      <a:pt x="2" y="0"/>
                      <a:pt x="1" y="0"/>
                    </a:cubicBezTo>
                    <a:cubicBezTo>
                      <a:pt x="1" y="0"/>
                      <a:pt x="0" y="0"/>
                      <a:pt x="0" y="1"/>
                    </a:cubicBezTo>
                    <a:cubicBezTo>
                      <a:pt x="0" y="5"/>
                      <a:pt x="0" y="5"/>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86">
                <a:extLst>
                  <a:ext uri="{FF2B5EF4-FFF2-40B4-BE49-F238E27FC236}">
                    <a16:creationId xmlns:a16="http://schemas.microsoft.com/office/drawing/2014/main" id="{9D241711-1003-4ADC-8B4B-9C3E446297B1}"/>
                  </a:ext>
                </a:extLst>
              </p:cNvPr>
              <p:cNvSpPr>
                <a:spLocks/>
              </p:cNvSpPr>
              <p:nvPr/>
            </p:nvSpPr>
            <p:spPr bwMode="auto">
              <a:xfrm>
                <a:off x="297" y="33"/>
                <a:ext cx="8" cy="10"/>
              </a:xfrm>
              <a:custGeom>
                <a:avLst/>
                <a:gdLst>
                  <a:gd name="T0" fmla="*/ 2 w 4"/>
                  <a:gd name="T1" fmla="*/ 4 h 5"/>
                  <a:gd name="T2" fmla="*/ 4 w 4"/>
                  <a:gd name="T3" fmla="*/ 2 h 5"/>
                  <a:gd name="T4" fmla="*/ 4 w 4"/>
                  <a:gd name="T5" fmla="*/ 0 h 5"/>
                  <a:gd name="T6" fmla="*/ 3 w 4"/>
                  <a:gd name="T7" fmla="*/ 0 h 5"/>
                  <a:gd name="T8" fmla="*/ 0 w 4"/>
                  <a:gd name="T9" fmla="*/ 3 h 5"/>
                  <a:gd name="T10" fmla="*/ 0 w 4"/>
                  <a:gd name="T11" fmla="*/ 4 h 5"/>
                  <a:gd name="T12" fmla="*/ 1 w 4"/>
                  <a:gd name="T13" fmla="*/ 4 h 5"/>
                  <a:gd name="T14" fmla="*/ 2 w 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2" y="4"/>
                    </a:moveTo>
                    <a:cubicBezTo>
                      <a:pt x="4" y="2"/>
                      <a:pt x="4" y="2"/>
                      <a:pt x="4" y="2"/>
                    </a:cubicBezTo>
                    <a:cubicBezTo>
                      <a:pt x="4" y="1"/>
                      <a:pt x="4" y="1"/>
                      <a:pt x="4" y="0"/>
                    </a:cubicBezTo>
                    <a:cubicBezTo>
                      <a:pt x="4" y="0"/>
                      <a:pt x="3" y="0"/>
                      <a:pt x="3" y="0"/>
                    </a:cubicBezTo>
                    <a:cubicBezTo>
                      <a:pt x="0" y="3"/>
                      <a:pt x="0" y="3"/>
                      <a:pt x="0" y="3"/>
                    </a:cubicBezTo>
                    <a:cubicBezTo>
                      <a:pt x="0" y="3"/>
                      <a:pt x="0" y="4"/>
                      <a:pt x="0" y="4"/>
                    </a:cubicBezTo>
                    <a:cubicBezTo>
                      <a:pt x="0" y="5"/>
                      <a:pt x="1" y="5"/>
                      <a:pt x="1" y="4"/>
                    </a:cubicBezTo>
                    <a:cubicBezTo>
                      <a:pt x="1" y="4"/>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87">
                <a:extLst>
                  <a:ext uri="{FF2B5EF4-FFF2-40B4-BE49-F238E27FC236}">
                    <a16:creationId xmlns:a16="http://schemas.microsoft.com/office/drawing/2014/main" id="{D21B0A08-1030-4B23-8983-420EF3E8CEDF}"/>
                  </a:ext>
                </a:extLst>
              </p:cNvPr>
              <p:cNvSpPr>
                <a:spLocks/>
              </p:cNvSpPr>
              <p:nvPr/>
            </p:nvSpPr>
            <p:spPr bwMode="auto">
              <a:xfrm>
                <a:off x="303" y="53"/>
                <a:ext cx="10" cy="2"/>
              </a:xfrm>
              <a:custGeom>
                <a:avLst/>
                <a:gdLst>
                  <a:gd name="T0" fmla="*/ 0 w 5"/>
                  <a:gd name="T1" fmla="*/ 1 h 1"/>
                  <a:gd name="T2" fmla="*/ 1 w 5"/>
                  <a:gd name="T3" fmla="*/ 1 h 1"/>
                  <a:gd name="T4" fmla="*/ 1 w 5"/>
                  <a:gd name="T5" fmla="*/ 1 h 1"/>
                  <a:gd name="T6" fmla="*/ 4 w 5"/>
                  <a:gd name="T7" fmla="*/ 1 h 1"/>
                  <a:gd name="T8" fmla="*/ 5 w 5"/>
                  <a:gd name="T9" fmla="*/ 1 h 1"/>
                  <a:gd name="T10" fmla="*/ 5 w 5"/>
                  <a:gd name="T11" fmla="*/ 1 h 1"/>
                  <a:gd name="T12" fmla="*/ 4 w 5"/>
                  <a:gd name="T13" fmla="*/ 0 h 1"/>
                  <a:gd name="T14" fmla="*/ 4 w 5"/>
                  <a:gd name="T15" fmla="*/ 0 h 1"/>
                  <a:gd name="T16" fmla="*/ 1 w 5"/>
                  <a:gd name="T17" fmla="*/ 0 h 1"/>
                  <a:gd name="T18" fmla="*/ 0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0" y="1"/>
                    </a:moveTo>
                    <a:cubicBezTo>
                      <a:pt x="0" y="1"/>
                      <a:pt x="0" y="1"/>
                      <a:pt x="1" y="1"/>
                    </a:cubicBezTo>
                    <a:cubicBezTo>
                      <a:pt x="1" y="1"/>
                      <a:pt x="1" y="1"/>
                      <a:pt x="1" y="1"/>
                    </a:cubicBezTo>
                    <a:cubicBezTo>
                      <a:pt x="4" y="1"/>
                      <a:pt x="4" y="1"/>
                      <a:pt x="4" y="1"/>
                    </a:cubicBezTo>
                    <a:cubicBezTo>
                      <a:pt x="5" y="1"/>
                      <a:pt x="5" y="1"/>
                      <a:pt x="5" y="1"/>
                    </a:cubicBezTo>
                    <a:cubicBezTo>
                      <a:pt x="5" y="1"/>
                      <a:pt x="5" y="1"/>
                      <a:pt x="5" y="1"/>
                    </a:cubicBezTo>
                    <a:cubicBezTo>
                      <a:pt x="5" y="0"/>
                      <a:pt x="5" y="0"/>
                      <a:pt x="4" y="0"/>
                    </a:cubicBezTo>
                    <a:cubicBezTo>
                      <a:pt x="4" y="0"/>
                      <a:pt x="4" y="0"/>
                      <a:pt x="4"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88">
                <a:extLst>
                  <a:ext uri="{FF2B5EF4-FFF2-40B4-BE49-F238E27FC236}">
                    <a16:creationId xmlns:a16="http://schemas.microsoft.com/office/drawing/2014/main" id="{1F8BECEF-45B7-40E2-90F9-58836F5877E2}"/>
                  </a:ext>
                </a:extLst>
              </p:cNvPr>
              <p:cNvSpPr>
                <a:spLocks/>
              </p:cNvSpPr>
              <p:nvPr/>
            </p:nvSpPr>
            <p:spPr bwMode="auto">
              <a:xfrm>
                <a:off x="297" y="65"/>
                <a:ext cx="8" cy="10"/>
              </a:xfrm>
              <a:custGeom>
                <a:avLst/>
                <a:gdLst>
                  <a:gd name="T0" fmla="*/ 2 w 4"/>
                  <a:gd name="T1" fmla="*/ 5 h 5"/>
                  <a:gd name="T2" fmla="*/ 4 w 4"/>
                  <a:gd name="T3" fmla="*/ 5 h 5"/>
                  <a:gd name="T4" fmla="*/ 4 w 4"/>
                  <a:gd name="T5" fmla="*/ 3 h 5"/>
                  <a:gd name="T6" fmla="*/ 1 w 4"/>
                  <a:gd name="T7" fmla="*/ 1 h 5"/>
                  <a:gd name="T8" fmla="*/ 0 w 4"/>
                  <a:gd name="T9" fmla="*/ 1 h 5"/>
                  <a:gd name="T10" fmla="*/ 0 w 4"/>
                  <a:gd name="T11" fmla="*/ 2 h 5"/>
                  <a:gd name="T12" fmla="*/ 2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5"/>
                    </a:moveTo>
                    <a:cubicBezTo>
                      <a:pt x="3" y="5"/>
                      <a:pt x="3" y="5"/>
                      <a:pt x="4" y="5"/>
                    </a:cubicBezTo>
                    <a:cubicBezTo>
                      <a:pt x="4" y="4"/>
                      <a:pt x="4" y="4"/>
                      <a:pt x="4" y="3"/>
                    </a:cubicBezTo>
                    <a:cubicBezTo>
                      <a:pt x="1" y="1"/>
                      <a:pt x="1" y="1"/>
                      <a:pt x="1" y="1"/>
                    </a:cubicBezTo>
                    <a:cubicBezTo>
                      <a:pt x="1" y="0"/>
                      <a:pt x="0" y="1"/>
                      <a:pt x="0" y="1"/>
                    </a:cubicBezTo>
                    <a:cubicBezTo>
                      <a:pt x="0" y="1"/>
                      <a:pt x="0" y="2"/>
                      <a:pt x="0" y="2"/>
                    </a:cubicBez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89">
                <a:extLst>
                  <a:ext uri="{FF2B5EF4-FFF2-40B4-BE49-F238E27FC236}">
                    <a16:creationId xmlns:a16="http://schemas.microsoft.com/office/drawing/2014/main" id="{2606E652-E3C2-4542-AC36-E61BEA491B7E}"/>
                  </a:ext>
                </a:extLst>
              </p:cNvPr>
              <p:cNvSpPr>
                <a:spLocks/>
              </p:cNvSpPr>
              <p:nvPr/>
            </p:nvSpPr>
            <p:spPr bwMode="auto">
              <a:xfrm>
                <a:off x="283" y="71"/>
                <a:ext cx="4" cy="12"/>
              </a:xfrm>
              <a:custGeom>
                <a:avLst/>
                <a:gdLst>
                  <a:gd name="T0" fmla="*/ 1 w 2"/>
                  <a:gd name="T1" fmla="*/ 6 h 6"/>
                  <a:gd name="T2" fmla="*/ 2 w 2"/>
                  <a:gd name="T3" fmla="*/ 5 h 6"/>
                  <a:gd name="T4" fmla="*/ 2 w 2"/>
                  <a:gd name="T5" fmla="*/ 1 h 6"/>
                  <a:gd name="T6" fmla="*/ 1 w 2"/>
                  <a:gd name="T7" fmla="*/ 0 h 6"/>
                  <a:gd name="T8" fmla="*/ 0 w 2"/>
                  <a:gd name="T9" fmla="*/ 1 h 6"/>
                  <a:gd name="T10" fmla="*/ 0 w 2"/>
                  <a:gd name="T11" fmla="*/ 5 h 6"/>
                  <a:gd name="T12" fmla="*/ 1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1" y="6"/>
                    </a:moveTo>
                    <a:cubicBezTo>
                      <a:pt x="1" y="6"/>
                      <a:pt x="2" y="5"/>
                      <a:pt x="2" y="5"/>
                    </a:cubicBezTo>
                    <a:cubicBezTo>
                      <a:pt x="2" y="1"/>
                      <a:pt x="2" y="1"/>
                      <a:pt x="2" y="1"/>
                    </a:cubicBezTo>
                    <a:cubicBezTo>
                      <a:pt x="1" y="1"/>
                      <a:pt x="1" y="0"/>
                      <a:pt x="1" y="0"/>
                    </a:cubicBezTo>
                    <a:cubicBezTo>
                      <a:pt x="0" y="0"/>
                      <a:pt x="0" y="1"/>
                      <a:pt x="0" y="1"/>
                    </a:cubicBezTo>
                    <a:cubicBezTo>
                      <a:pt x="0" y="5"/>
                      <a:pt x="0" y="5"/>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90">
                <a:extLst>
                  <a:ext uri="{FF2B5EF4-FFF2-40B4-BE49-F238E27FC236}">
                    <a16:creationId xmlns:a16="http://schemas.microsoft.com/office/drawing/2014/main" id="{1F2D2256-4EC1-4B99-86D4-056606AF39C7}"/>
                  </a:ext>
                </a:extLst>
              </p:cNvPr>
              <p:cNvSpPr>
                <a:spLocks/>
              </p:cNvSpPr>
              <p:nvPr/>
            </p:nvSpPr>
            <p:spPr bwMode="auto">
              <a:xfrm>
                <a:off x="262" y="65"/>
                <a:ext cx="11" cy="10"/>
              </a:xfrm>
              <a:custGeom>
                <a:avLst/>
                <a:gdLst>
                  <a:gd name="T0" fmla="*/ 3 w 5"/>
                  <a:gd name="T1" fmla="*/ 0 h 5"/>
                  <a:gd name="T2" fmla="*/ 1 w 5"/>
                  <a:gd name="T3" fmla="*/ 3 h 5"/>
                  <a:gd name="T4" fmla="*/ 1 w 5"/>
                  <a:gd name="T5" fmla="*/ 4 h 5"/>
                  <a:gd name="T6" fmla="*/ 2 w 5"/>
                  <a:gd name="T7" fmla="*/ 4 h 5"/>
                  <a:gd name="T8" fmla="*/ 4 w 5"/>
                  <a:gd name="T9" fmla="*/ 2 h 5"/>
                  <a:gd name="T10" fmla="*/ 4 w 5"/>
                  <a:gd name="T11" fmla="*/ 0 h 5"/>
                  <a:gd name="T12" fmla="*/ 3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3" y="0"/>
                    </a:moveTo>
                    <a:cubicBezTo>
                      <a:pt x="1" y="3"/>
                      <a:pt x="1" y="3"/>
                      <a:pt x="1" y="3"/>
                    </a:cubicBezTo>
                    <a:cubicBezTo>
                      <a:pt x="0" y="3"/>
                      <a:pt x="0" y="4"/>
                      <a:pt x="1" y="4"/>
                    </a:cubicBezTo>
                    <a:cubicBezTo>
                      <a:pt x="1" y="5"/>
                      <a:pt x="1" y="5"/>
                      <a:pt x="2" y="4"/>
                    </a:cubicBezTo>
                    <a:cubicBezTo>
                      <a:pt x="4" y="2"/>
                      <a:pt x="4" y="2"/>
                      <a:pt x="4" y="2"/>
                    </a:cubicBezTo>
                    <a:cubicBezTo>
                      <a:pt x="5" y="1"/>
                      <a:pt x="5"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91">
                <a:extLst>
                  <a:ext uri="{FF2B5EF4-FFF2-40B4-BE49-F238E27FC236}">
                    <a16:creationId xmlns:a16="http://schemas.microsoft.com/office/drawing/2014/main" id="{A0EF10B9-5EB6-4FF0-9D26-D153F7E54A32}"/>
                  </a:ext>
                </a:extLst>
              </p:cNvPr>
              <p:cNvSpPr>
                <a:spLocks/>
              </p:cNvSpPr>
              <p:nvPr/>
            </p:nvSpPr>
            <p:spPr bwMode="auto">
              <a:xfrm>
                <a:off x="254" y="51"/>
                <a:ext cx="12" cy="4"/>
              </a:xfrm>
              <a:custGeom>
                <a:avLst/>
                <a:gdLst>
                  <a:gd name="T0" fmla="*/ 1 w 6"/>
                  <a:gd name="T1" fmla="*/ 2 h 2"/>
                  <a:gd name="T2" fmla="*/ 5 w 6"/>
                  <a:gd name="T3" fmla="*/ 2 h 2"/>
                  <a:gd name="T4" fmla="*/ 6 w 6"/>
                  <a:gd name="T5" fmla="*/ 1 h 2"/>
                  <a:gd name="T6" fmla="*/ 5 w 6"/>
                  <a:gd name="T7" fmla="*/ 0 h 2"/>
                  <a:gd name="T8" fmla="*/ 5 w 6"/>
                  <a:gd name="T9" fmla="*/ 0 h 2"/>
                  <a:gd name="T10" fmla="*/ 1 w 6"/>
                  <a:gd name="T11" fmla="*/ 0 h 2"/>
                  <a:gd name="T12" fmla="*/ 1 w 6"/>
                  <a:gd name="T13" fmla="*/ 1 h 2"/>
                  <a:gd name="T14" fmla="*/ 1 w 6"/>
                  <a:gd name="T15" fmla="*/ 1 h 2"/>
                  <a:gd name="T16" fmla="*/ 1 w 6"/>
                  <a:gd name="T17" fmla="*/ 2 h 2"/>
                  <a:gd name="T18" fmla="*/ 1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1" y="2"/>
                    </a:moveTo>
                    <a:cubicBezTo>
                      <a:pt x="5" y="2"/>
                      <a:pt x="5" y="2"/>
                      <a:pt x="5" y="2"/>
                    </a:cubicBezTo>
                    <a:cubicBezTo>
                      <a:pt x="5" y="2"/>
                      <a:pt x="6" y="2"/>
                      <a:pt x="6" y="1"/>
                    </a:cubicBezTo>
                    <a:cubicBezTo>
                      <a:pt x="6" y="1"/>
                      <a:pt x="6" y="0"/>
                      <a:pt x="5" y="0"/>
                    </a:cubicBezTo>
                    <a:cubicBezTo>
                      <a:pt x="5" y="0"/>
                      <a:pt x="5" y="0"/>
                      <a:pt x="5" y="0"/>
                    </a:cubicBezTo>
                    <a:cubicBezTo>
                      <a:pt x="1" y="0"/>
                      <a:pt x="1" y="0"/>
                      <a:pt x="1" y="0"/>
                    </a:cubicBezTo>
                    <a:cubicBezTo>
                      <a:pt x="1" y="0"/>
                      <a:pt x="1" y="1"/>
                      <a:pt x="1" y="1"/>
                    </a:cubicBezTo>
                    <a:cubicBezTo>
                      <a:pt x="1" y="1"/>
                      <a:pt x="1" y="1"/>
                      <a:pt x="1" y="1"/>
                    </a:cubicBezTo>
                    <a:cubicBezTo>
                      <a:pt x="0"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92">
                <a:extLst>
                  <a:ext uri="{FF2B5EF4-FFF2-40B4-BE49-F238E27FC236}">
                    <a16:creationId xmlns:a16="http://schemas.microsoft.com/office/drawing/2014/main" id="{C7A61617-82D1-4A1D-A78F-FDDB776D7A49}"/>
                  </a:ext>
                </a:extLst>
              </p:cNvPr>
              <p:cNvSpPr>
                <a:spLocks/>
              </p:cNvSpPr>
              <p:nvPr/>
            </p:nvSpPr>
            <p:spPr bwMode="auto">
              <a:xfrm>
                <a:off x="264" y="33"/>
                <a:ext cx="9" cy="8"/>
              </a:xfrm>
              <a:custGeom>
                <a:avLst/>
                <a:gdLst>
                  <a:gd name="T0" fmla="*/ 2 w 4"/>
                  <a:gd name="T1" fmla="*/ 4 h 4"/>
                  <a:gd name="T2" fmla="*/ 4 w 4"/>
                  <a:gd name="T3" fmla="*/ 4 h 4"/>
                  <a:gd name="T4" fmla="*/ 4 w 4"/>
                  <a:gd name="T5" fmla="*/ 3 h 4"/>
                  <a:gd name="T6" fmla="*/ 1 w 4"/>
                  <a:gd name="T7" fmla="*/ 0 h 4"/>
                  <a:gd name="T8" fmla="*/ 0 w 4"/>
                  <a:gd name="T9" fmla="*/ 0 h 4"/>
                  <a:gd name="T10" fmla="*/ 0 w 4"/>
                  <a:gd name="T11" fmla="*/ 1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cubicBezTo>
                      <a:pt x="3" y="4"/>
                      <a:pt x="3" y="4"/>
                      <a:pt x="4" y="4"/>
                    </a:cubicBezTo>
                    <a:cubicBezTo>
                      <a:pt x="4" y="3"/>
                      <a:pt x="4" y="3"/>
                      <a:pt x="4" y="3"/>
                    </a:cubicBezTo>
                    <a:cubicBezTo>
                      <a:pt x="1" y="0"/>
                      <a:pt x="1" y="0"/>
                      <a:pt x="1" y="0"/>
                    </a:cubicBezTo>
                    <a:cubicBezTo>
                      <a:pt x="1" y="0"/>
                      <a:pt x="0" y="0"/>
                      <a:pt x="0" y="0"/>
                    </a:cubicBezTo>
                    <a:cubicBezTo>
                      <a:pt x="0" y="0"/>
                      <a:pt x="0" y="1"/>
                      <a:pt x="0" y="1"/>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193">
                <a:extLst>
                  <a:ext uri="{FF2B5EF4-FFF2-40B4-BE49-F238E27FC236}">
                    <a16:creationId xmlns:a16="http://schemas.microsoft.com/office/drawing/2014/main" id="{09F08270-A4B7-4E8B-AB1F-978850F67B32}"/>
                  </a:ext>
                </a:extLst>
              </p:cNvPr>
              <p:cNvSpPr>
                <a:spLocks/>
              </p:cNvSpPr>
              <p:nvPr/>
            </p:nvSpPr>
            <p:spPr bwMode="auto">
              <a:xfrm>
                <a:off x="406" y="59"/>
                <a:ext cx="4" cy="16"/>
              </a:xfrm>
              <a:custGeom>
                <a:avLst/>
                <a:gdLst>
                  <a:gd name="T0" fmla="*/ 1 w 2"/>
                  <a:gd name="T1" fmla="*/ 8 h 8"/>
                  <a:gd name="T2" fmla="*/ 2 w 2"/>
                  <a:gd name="T3" fmla="*/ 6 h 8"/>
                  <a:gd name="T4" fmla="*/ 2 w 2"/>
                  <a:gd name="T5" fmla="*/ 6 h 8"/>
                  <a:gd name="T6" fmla="*/ 2 w 2"/>
                  <a:gd name="T7" fmla="*/ 1 h 8"/>
                  <a:gd name="T8" fmla="*/ 1 w 2"/>
                  <a:gd name="T9" fmla="*/ 0 h 8"/>
                  <a:gd name="T10" fmla="*/ 0 w 2"/>
                  <a:gd name="T11" fmla="*/ 1 h 8"/>
                  <a:gd name="T12" fmla="*/ 0 w 2"/>
                  <a:gd name="T13" fmla="*/ 1 h 8"/>
                  <a:gd name="T14" fmla="*/ 0 w 2"/>
                  <a:gd name="T15" fmla="*/ 6 h 8"/>
                  <a:gd name="T16" fmla="*/ 1 w 2"/>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8">
                    <a:moveTo>
                      <a:pt x="1" y="8"/>
                    </a:moveTo>
                    <a:cubicBezTo>
                      <a:pt x="2" y="8"/>
                      <a:pt x="2" y="7"/>
                      <a:pt x="2" y="6"/>
                    </a:cubicBezTo>
                    <a:cubicBezTo>
                      <a:pt x="2" y="6"/>
                      <a:pt x="2" y="6"/>
                      <a:pt x="2" y="6"/>
                    </a:cubicBezTo>
                    <a:cubicBezTo>
                      <a:pt x="2" y="1"/>
                      <a:pt x="2" y="1"/>
                      <a:pt x="2" y="1"/>
                    </a:cubicBezTo>
                    <a:cubicBezTo>
                      <a:pt x="2" y="0"/>
                      <a:pt x="2" y="0"/>
                      <a:pt x="1" y="0"/>
                    </a:cubicBezTo>
                    <a:cubicBezTo>
                      <a:pt x="0" y="0"/>
                      <a:pt x="0" y="0"/>
                      <a:pt x="0" y="1"/>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194">
                <a:extLst>
                  <a:ext uri="{FF2B5EF4-FFF2-40B4-BE49-F238E27FC236}">
                    <a16:creationId xmlns:a16="http://schemas.microsoft.com/office/drawing/2014/main" id="{6FCB6DBF-04C6-4835-8DE3-D89AFE7019C5}"/>
                  </a:ext>
                </a:extLst>
              </p:cNvPr>
              <p:cNvSpPr>
                <a:spLocks/>
              </p:cNvSpPr>
              <p:nvPr/>
            </p:nvSpPr>
            <p:spPr bwMode="auto">
              <a:xfrm>
                <a:off x="427" y="71"/>
                <a:ext cx="12" cy="12"/>
              </a:xfrm>
              <a:custGeom>
                <a:avLst/>
                <a:gdLst>
                  <a:gd name="T0" fmla="*/ 2 w 6"/>
                  <a:gd name="T1" fmla="*/ 6 h 6"/>
                  <a:gd name="T2" fmla="*/ 6 w 6"/>
                  <a:gd name="T3" fmla="*/ 2 h 6"/>
                  <a:gd name="T4" fmla="*/ 6 w 6"/>
                  <a:gd name="T5" fmla="*/ 0 h 6"/>
                  <a:gd name="T6" fmla="*/ 6 w 6"/>
                  <a:gd name="T7" fmla="*/ 0 h 6"/>
                  <a:gd name="T8" fmla="*/ 4 w 6"/>
                  <a:gd name="T9" fmla="*/ 0 h 6"/>
                  <a:gd name="T10" fmla="*/ 0 w 6"/>
                  <a:gd name="T11" fmla="*/ 4 h 6"/>
                  <a:gd name="T12" fmla="*/ 0 w 6"/>
                  <a:gd name="T13" fmla="*/ 6 h 6"/>
                  <a:gd name="T14" fmla="*/ 2 w 6"/>
                  <a:gd name="T15" fmla="*/ 6 h 6"/>
                  <a:gd name="T16" fmla="*/ 2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6"/>
                    </a:moveTo>
                    <a:cubicBezTo>
                      <a:pt x="6" y="2"/>
                      <a:pt x="6" y="2"/>
                      <a:pt x="6" y="2"/>
                    </a:cubicBezTo>
                    <a:cubicBezTo>
                      <a:pt x="6" y="1"/>
                      <a:pt x="6" y="1"/>
                      <a:pt x="6" y="0"/>
                    </a:cubicBezTo>
                    <a:cubicBezTo>
                      <a:pt x="6" y="0"/>
                      <a:pt x="6" y="0"/>
                      <a:pt x="6" y="0"/>
                    </a:cubicBezTo>
                    <a:cubicBezTo>
                      <a:pt x="5" y="0"/>
                      <a:pt x="4" y="0"/>
                      <a:pt x="4" y="0"/>
                    </a:cubicBezTo>
                    <a:cubicBezTo>
                      <a:pt x="0" y="4"/>
                      <a:pt x="0" y="4"/>
                      <a:pt x="0" y="4"/>
                    </a:cubicBezTo>
                    <a:cubicBezTo>
                      <a:pt x="0" y="4"/>
                      <a:pt x="0" y="5"/>
                      <a:pt x="0" y="6"/>
                    </a:cubicBezTo>
                    <a:cubicBezTo>
                      <a:pt x="1" y="6"/>
                      <a:pt x="1" y="6"/>
                      <a:pt x="2" y="6"/>
                    </a:cubicBezTo>
                    <a:cubicBezTo>
                      <a:pt x="2"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95">
                <a:extLst>
                  <a:ext uri="{FF2B5EF4-FFF2-40B4-BE49-F238E27FC236}">
                    <a16:creationId xmlns:a16="http://schemas.microsoft.com/office/drawing/2014/main" id="{40F3D5A6-BA58-43F4-AF93-6242504AB829}"/>
                  </a:ext>
                </a:extLst>
              </p:cNvPr>
              <p:cNvSpPr>
                <a:spLocks/>
              </p:cNvSpPr>
              <p:nvPr/>
            </p:nvSpPr>
            <p:spPr bwMode="auto">
              <a:xfrm>
                <a:off x="435" y="99"/>
                <a:ext cx="16" cy="4"/>
              </a:xfrm>
              <a:custGeom>
                <a:avLst/>
                <a:gdLst>
                  <a:gd name="T0" fmla="*/ 0 w 8"/>
                  <a:gd name="T1" fmla="*/ 1 h 2"/>
                  <a:gd name="T2" fmla="*/ 1 w 8"/>
                  <a:gd name="T3" fmla="*/ 2 h 2"/>
                  <a:gd name="T4" fmla="*/ 1 w 8"/>
                  <a:gd name="T5" fmla="*/ 2 h 2"/>
                  <a:gd name="T6" fmla="*/ 6 w 8"/>
                  <a:gd name="T7" fmla="*/ 2 h 2"/>
                  <a:gd name="T8" fmla="*/ 8 w 8"/>
                  <a:gd name="T9" fmla="*/ 1 h 2"/>
                  <a:gd name="T10" fmla="*/ 6 w 8"/>
                  <a:gd name="T11" fmla="*/ 0 h 2"/>
                  <a:gd name="T12" fmla="*/ 6 w 8"/>
                  <a:gd name="T13" fmla="*/ 0 h 2"/>
                  <a:gd name="T14" fmla="*/ 1 w 8"/>
                  <a:gd name="T15" fmla="*/ 0 h 2"/>
                  <a:gd name="T16" fmla="*/ 0 w 8"/>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
                    <a:moveTo>
                      <a:pt x="0" y="1"/>
                    </a:moveTo>
                    <a:cubicBezTo>
                      <a:pt x="0" y="2"/>
                      <a:pt x="0" y="2"/>
                      <a:pt x="1" y="2"/>
                    </a:cubicBezTo>
                    <a:cubicBezTo>
                      <a:pt x="1" y="2"/>
                      <a:pt x="1" y="2"/>
                      <a:pt x="1" y="2"/>
                    </a:cubicBezTo>
                    <a:cubicBezTo>
                      <a:pt x="6" y="2"/>
                      <a:pt x="6" y="2"/>
                      <a:pt x="6" y="2"/>
                    </a:cubicBezTo>
                    <a:cubicBezTo>
                      <a:pt x="7" y="2"/>
                      <a:pt x="8" y="2"/>
                      <a:pt x="8" y="1"/>
                    </a:cubicBezTo>
                    <a:cubicBezTo>
                      <a:pt x="8" y="0"/>
                      <a:pt x="7" y="0"/>
                      <a:pt x="6" y="0"/>
                    </a:cubicBezTo>
                    <a:cubicBezTo>
                      <a:pt x="6" y="0"/>
                      <a:pt x="6" y="0"/>
                      <a:pt x="6"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196">
                <a:extLst>
                  <a:ext uri="{FF2B5EF4-FFF2-40B4-BE49-F238E27FC236}">
                    <a16:creationId xmlns:a16="http://schemas.microsoft.com/office/drawing/2014/main" id="{72342CB1-382C-486B-925A-A1EEA4DEF918}"/>
                  </a:ext>
                </a:extLst>
              </p:cNvPr>
              <p:cNvSpPr>
                <a:spLocks/>
              </p:cNvSpPr>
              <p:nvPr/>
            </p:nvSpPr>
            <p:spPr bwMode="auto">
              <a:xfrm>
                <a:off x="424" y="118"/>
                <a:ext cx="15" cy="14"/>
              </a:xfrm>
              <a:custGeom>
                <a:avLst/>
                <a:gdLst>
                  <a:gd name="T0" fmla="*/ 4 w 7"/>
                  <a:gd name="T1" fmla="*/ 7 h 7"/>
                  <a:gd name="T2" fmla="*/ 6 w 7"/>
                  <a:gd name="T3" fmla="*/ 7 h 7"/>
                  <a:gd name="T4" fmla="*/ 6 w 7"/>
                  <a:gd name="T5" fmla="*/ 5 h 7"/>
                  <a:gd name="T6" fmla="*/ 3 w 7"/>
                  <a:gd name="T7" fmla="*/ 1 h 7"/>
                  <a:gd name="T8" fmla="*/ 1 w 7"/>
                  <a:gd name="T9" fmla="*/ 1 h 7"/>
                  <a:gd name="T10" fmla="*/ 1 w 7"/>
                  <a:gd name="T11" fmla="*/ 1 h 7"/>
                  <a:gd name="T12" fmla="*/ 1 w 7"/>
                  <a:gd name="T13" fmla="*/ 3 h 7"/>
                  <a:gd name="T14" fmla="*/ 1 w 7"/>
                  <a:gd name="T15" fmla="*/ 3 h 7"/>
                  <a:gd name="T16" fmla="*/ 4 w 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7"/>
                    </a:moveTo>
                    <a:cubicBezTo>
                      <a:pt x="5" y="7"/>
                      <a:pt x="6" y="7"/>
                      <a:pt x="6" y="7"/>
                    </a:cubicBezTo>
                    <a:cubicBezTo>
                      <a:pt x="7" y="6"/>
                      <a:pt x="7" y="5"/>
                      <a:pt x="6" y="5"/>
                    </a:cubicBezTo>
                    <a:cubicBezTo>
                      <a:pt x="3" y="1"/>
                      <a:pt x="3" y="1"/>
                      <a:pt x="3" y="1"/>
                    </a:cubicBezTo>
                    <a:cubicBezTo>
                      <a:pt x="2" y="0"/>
                      <a:pt x="1" y="0"/>
                      <a:pt x="1" y="1"/>
                    </a:cubicBezTo>
                    <a:cubicBezTo>
                      <a:pt x="1" y="1"/>
                      <a:pt x="1" y="1"/>
                      <a:pt x="1" y="1"/>
                    </a:cubicBezTo>
                    <a:cubicBezTo>
                      <a:pt x="0" y="1"/>
                      <a:pt x="0" y="2"/>
                      <a:pt x="1" y="3"/>
                    </a:cubicBezTo>
                    <a:cubicBezTo>
                      <a:pt x="1" y="3"/>
                      <a:pt x="1" y="3"/>
                      <a:pt x="1" y="3"/>
                    </a:cubicBezTo>
                    <a:lnTo>
                      <a:pt x="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97">
                <a:extLst>
                  <a:ext uri="{FF2B5EF4-FFF2-40B4-BE49-F238E27FC236}">
                    <a16:creationId xmlns:a16="http://schemas.microsoft.com/office/drawing/2014/main" id="{212DA7D9-9357-4068-97AB-5A5C6369C6D7}"/>
                  </a:ext>
                </a:extLst>
              </p:cNvPr>
              <p:cNvSpPr>
                <a:spLocks/>
              </p:cNvSpPr>
              <p:nvPr/>
            </p:nvSpPr>
            <p:spPr bwMode="auto">
              <a:xfrm>
                <a:off x="404" y="126"/>
                <a:ext cx="6" cy="16"/>
              </a:xfrm>
              <a:custGeom>
                <a:avLst/>
                <a:gdLst>
                  <a:gd name="T0" fmla="*/ 1 w 3"/>
                  <a:gd name="T1" fmla="*/ 8 h 8"/>
                  <a:gd name="T2" fmla="*/ 3 w 3"/>
                  <a:gd name="T3" fmla="*/ 7 h 8"/>
                  <a:gd name="T4" fmla="*/ 3 w 3"/>
                  <a:gd name="T5" fmla="*/ 7 h 8"/>
                  <a:gd name="T6" fmla="*/ 3 w 3"/>
                  <a:gd name="T7" fmla="*/ 2 h 8"/>
                  <a:gd name="T8" fmla="*/ 1 w 3"/>
                  <a:gd name="T9" fmla="*/ 0 h 8"/>
                  <a:gd name="T10" fmla="*/ 1 w 3"/>
                  <a:gd name="T11" fmla="*/ 0 h 8"/>
                  <a:gd name="T12" fmla="*/ 0 w 3"/>
                  <a:gd name="T13" fmla="*/ 2 h 8"/>
                  <a:gd name="T14" fmla="*/ 0 w 3"/>
                  <a:gd name="T15" fmla="*/ 2 h 8"/>
                  <a:gd name="T16" fmla="*/ 0 w 3"/>
                  <a:gd name="T17" fmla="*/ 7 h 8"/>
                  <a:gd name="T18" fmla="*/ 1 w 3"/>
                  <a:gd name="T19" fmla="*/ 8 h 8"/>
                  <a:gd name="T20" fmla="*/ 1 w 3"/>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1" y="8"/>
                    </a:moveTo>
                    <a:cubicBezTo>
                      <a:pt x="2" y="8"/>
                      <a:pt x="3" y="8"/>
                      <a:pt x="3" y="7"/>
                    </a:cubicBezTo>
                    <a:cubicBezTo>
                      <a:pt x="3" y="7"/>
                      <a:pt x="3" y="7"/>
                      <a:pt x="3" y="7"/>
                    </a:cubicBezTo>
                    <a:cubicBezTo>
                      <a:pt x="3" y="2"/>
                      <a:pt x="3" y="2"/>
                      <a:pt x="3" y="2"/>
                    </a:cubicBezTo>
                    <a:cubicBezTo>
                      <a:pt x="3" y="1"/>
                      <a:pt x="2" y="0"/>
                      <a:pt x="1" y="0"/>
                    </a:cubicBezTo>
                    <a:cubicBezTo>
                      <a:pt x="1" y="0"/>
                      <a:pt x="1" y="0"/>
                      <a:pt x="1" y="0"/>
                    </a:cubicBezTo>
                    <a:cubicBezTo>
                      <a:pt x="1" y="0"/>
                      <a:pt x="0" y="1"/>
                      <a:pt x="0" y="2"/>
                    </a:cubicBezTo>
                    <a:cubicBezTo>
                      <a:pt x="0" y="2"/>
                      <a:pt x="0" y="2"/>
                      <a:pt x="0" y="2"/>
                    </a:cubicBezTo>
                    <a:cubicBezTo>
                      <a:pt x="0" y="7"/>
                      <a:pt x="0" y="7"/>
                      <a:pt x="0" y="7"/>
                    </a:cubicBezTo>
                    <a:cubicBezTo>
                      <a:pt x="0" y="8"/>
                      <a:pt x="1" y="8"/>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98">
                <a:extLst>
                  <a:ext uri="{FF2B5EF4-FFF2-40B4-BE49-F238E27FC236}">
                    <a16:creationId xmlns:a16="http://schemas.microsoft.com/office/drawing/2014/main" id="{E4995267-ADD3-4388-A668-A3970C756801}"/>
                  </a:ext>
                </a:extLst>
              </p:cNvPr>
              <p:cNvSpPr>
                <a:spLocks/>
              </p:cNvSpPr>
              <p:nvPr/>
            </p:nvSpPr>
            <p:spPr bwMode="auto">
              <a:xfrm>
                <a:off x="376" y="118"/>
                <a:ext cx="14" cy="14"/>
              </a:xfrm>
              <a:custGeom>
                <a:avLst/>
                <a:gdLst>
                  <a:gd name="T0" fmla="*/ 3 w 7"/>
                  <a:gd name="T1" fmla="*/ 6 h 7"/>
                  <a:gd name="T2" fmla="*/ 6 w 7"/>
                  <a:gd name="T3" fmla="*/ 2 h 7"/>
                  <a:gd name="T4" fmla="*/ 6 w 7"/>
                  <a:gd name="T5" fmla="*/ 0 h 7"/>
                  <a:gd name="T6" fmla="*/ 5 w 7"/>
                  <a:gd name="T7" fmla="*/ 0 h 7"/>
                  <a:gd name="T8" fmla="*/ 1 w 7"/>
                  <a:gd name="T9" fmla="*/ 4 h 7"/>
                  <a:gd name="T10" fmla="*/ 1 w 7"/>
                  <a:gd name="T11" fmla="*/ 6 h 7"/>
                  <a:gd name="T12" fmla="*/ 2 w 7"/>
                  <a:gd name="T13" fmla="*/ 6 h 7"/>
                  <a:gd name="T14" fmla="*/ 3 w 7"/>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3" y="6"/>
                    </a:moveTo>
                    <a:cubicBezTo>
                      <a:pt x="6" y="2"/>
                      <a:pt x="6" y="2"/>
                      <a:pt x="6" y="2"/>
                    </a:cubicBezTo>
                    <a:cubicBezTo>
                      <a:pt x="7" y="2"/>
                      <a:pt x="7" y="1"/>
                      <a:pt x="6" y="0"/>
                    </a:cubicBezTo>
                    <a:cubicBezTo>
                      <a:pt x="6" y="0"/>
                      <a:pt x="5" y="0"/>
                      <a:pt x="5" y="0"/>
                    </a:cubicBezTo>
                    <a:cubicBezTo>
                      <a:pt x="1" y="4"/>
                      <a:pt x="1" y="4"/>
                      <a:pt x="1" y="4"/>
                    </a:cubicBezTo>
                    <a:cubicBezTo>
                      <a:pt x="0" y="5"/>
                      <a:pt x="0" y="5"/>
                      <a:pt x="1" y="6"/>
                    </a:cubicBezTo>
                    <a:cubicBezTo>
                      <a:pt x="1" y="7"/>
                      <a:pt x="2" y="7"/>
                      <a:pt x="2" y="6"/>
                    </a:cubicBezTo>
                    <a:cubicBezTo>
                      <a:pt x="2" y="6"/>
                      <a:pt x="3"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99">
                <a:extLst>
                  <a:ext uri="{FF2B5EF4-FFF2-40B4-BE49-F238E27FC236}">
                    <a16:creationId xmlns:a16="http://schemas.microsoft.com/office/drawing/2014/main" id="{59CD2976-F8DA-4B05-8049-B88AE272BA46}"/>
                  </a:ext>
                </a:extLst>
              </p:cNvPr>
              <p:cNvSpPr>
                <a:spLocks/>
              </p:cNvSpPr>
              <p:nvPr/>
            </p:nvSpPr>
            <p:spPr bwMode="auto">
              <a:xfrm>
                <a:off x="366" y="97"/>
                <a:ext cx="16" cy="6"/>
              </a:xfrm>
              <a:custGeom>
                <a:avLst/>
                <a:gdLst>
                  <a:gd name="T0" fmla="*/ 8 w 8"/>
                  <a:gd name="T1" fmla="*/ 1 h 3"/>
                  <a:gd name="T2" fmla="*/ 7 w 8"/>
                  <a:gd name="T3" fmla="*/ 0 h 3"/>
                  <a:gd name="T4" fmla="*/ 7 w 8"/>
                  <a:gd name="T5" fmla="*/ 0 h 3"/>
                  <a:gd name="T6" fmla="*/ 1 w 8"/>
                  <a:gd name="T7" fmla="*/ 0 h 3"/>
                  <a:gd name="T8" fmla="*/ 0 w 8"/>
                  <a:gd name="T9" fmla="*/ 1 h 3"/>
                  <a:gd name="T10" fmla="*/ 0 w 8"/>
                  <a:gd name="T11" fmla="*/ 1 h 3"/>
                  <a:gd name="T12" fmla="*/ 1 w 8"/>
                  <a:gd name="T13" fmla="*/ 3 h 3"/>
                  <a:gd name="T14" fmla="*/ 1 w 8"/>
                  <a:gd name="T15" fmla="*/ 3 h 3"/>
                  <a:gd name="T16" fmla="*/ 7 w 8"/>
                  <a:gd name="T17" fmla="*/ 3 h 3"/>
                  <a:gd name="T18" fmla="*/ 8 w 8"/>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8" y="1"/>
                    </a:moveTo>
                    <a:cubicBezTo>
                      <a:pt x="8" y="1"/>
                      <a:pt x="7" y="0"/>
                      <a:pt x="7" y="0"/>
                    </a:cubicBezTo>
                    <a:cubicBezTo>
                      <a:pt x="7" y="0"/>
                      <a:pt x="7" y="0"/>
                      <a:pt x="7" y="0"/>
                    </a:cubicBezTo>
                    <a:cubicBezTo>
                      <a:pt x="1" y="0"/>
                      <a:pt x="1" y="0"/>
                      <a:pt x="1" y="0"/>
                    </a:cubicBezTo>
                    <a:cubicBezTo>
                      <a:pt x="1" y="0"/>
                      <a:pt x="0" y="1"/>
                      <a:pt x="0" y="1"/>
                    </a:cubicBezTo>
                    <a:cubicBezTo>
                      <a:pt x="0" y="1"/>
                      <a:pt x="0" y="1"/>
                      <a:pt x="0" y="1"/>
                    </a:cubicBezTo>
                    <a:cubicBezTo>
                      <a:pt x="0" y="2"/>
                      <a:pt x="1" y="3"/>
                      <a:pt x="1" y="3"/>
                    </a:cubicBezTo>
                    <a:cubicBezTo>
                      <a:pt x="1" y="3"/>
                      <a:pt x="1" y="3"/>
                      <a:pt x="1" y="3"/>
                    </a:cubicBezTo>
                    <a:cubicBezTo>
                      <a:pt x="7" y="3"/>
                      <a:pt x="7" y="3"/>
                      <a:pt x="7" y="3"/>
                    </a:cubicBezTo>
                    <a:cubicBezTo>
                      <a:pt x="7" y="3"/>
                      <a:pt x="8"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200">
                <a:extLst>
                  <a:ext uri="{FF2B5EF4-FFF2-40B4-BE49-F238E27FC236}">
                    <a16:creationId xmlns:a16="http://schemas.microsoft.com/office/drawing/2014/main" id="{C00CD62F-4CA2-42BC-AE03-0B61A4DFEE35}"/>
                  </a:ext>
                </a:extLst>
              </p:cNvPr>
              <p:cNvSpPr>
                <a:spLocks/>
              </p:cNvSpPr>
              <p:nvPr/>
            </p:nvSpPr>
            <p:spPr bwMode="auto">
              <a:xfrm>
                <a:off x="378" y="69"/>
                <a:ext cx="12" cy="14"/>
              </a:xfrm>
              <a:custGeom>
                <a:avLst/>
                <a:gdLst>
                  <a:gd name="T0" fmla="*/ 4 w 6"/>
                  <a:gd name="T1" fmla="*/ 6 h 7"/>
                  <a:gd name="T2" fmla="*/ 6 w 6"/>
                  <a:gd name="T3" fmla="*/ 6 h 7"/>
                  <a:gd name="T4" fmla="*/ 6 w 6"/>
                  <a:gd name="T5" fmla="*/ 6 h 7"/>
                  <a:gd name="T6" fmla="*/ 6 w 6"/>
                  <a:gd name="T7" fmla="*/ 4 h 7"/>
                  <a:gd name="T8" fmla="*/ 2 w 6"/>
                  <a:gd name="T9" fmla="*/ 1 h 7"/>
                  <a:gd name="T10" fmla="*/ 0 w 6"/>
                  <a:gd name="T11" fmla="*/ 1 h 7"/>
                  <a:gd name="T12" fmla="*/ 0 w 6"/>
                  <a:gd name="T13" fmla="*/ 3 h 7"/>
                  <a:gd name="T14" fmla="*/ 4 w 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4" y="6"/>
                    </a:moveTo>
                    <a:cubicBezTo>
                      <a:pt x="5" y="7"/>
                      <a:pt x="5" y="7"/>
                      <a:pt x="6" y="6"/>
                    </a:cubicBezTo>
                    <a:cubicBezTo>
                      <a:pt x="6" y="6"/>
                      <a:pt x="6" y="6"/>
                      <a:pt x="6" y="6"/>
                    </a:cubicBezTo>
                    <a:cubicBezTo>
                      <a:pt x="6" y="6"/>
                      <a:pt x="6" y="5"/>
                      <a:pt x="6" y="4"/>
                    </a:cubicBezTo>
                    <a:cubicBezTo>
                      <a:pt x="2" y="1"/>
                      <a:pt x="2" y="1"/>
                      <a:pt x="2" y="1"/>
                    </a:cubicBezTo>
                    <a:cubicBezTo>
                      <a:pt x="2" y="0"/>
                      <a:pt x="1" y="0"/>
                      <a:pt x="0" y="1"/>
                    </a:cubicBezTo>
                    <a:cubicBezTo>
                      <a:pt x="0" y="1"/>
                      <a:pt x="0" y="2"/>
                      <a:pt x="0" y="3"/>
                    </a:cubicBez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201">
                <a:extLst>
                  <a:ext uri="{FF2B5EF4-FFF2-40B4-BE49-F238E27FC236}">
                    <a16:creationId xmlns:a16="http://schemas.microsoft.com/office/drawing/2014/main" id="{E4C8142D-1E1B-42C0-976F-659BBD51F24D}"/>
                  </a:ext>
                </a:extLst>
              </p:cNvPr>
              <p:cNvSpPr>
                <a:spLocks/>
              </p:cNvSpPr>
              <p:nvPr/>
            </p:nvSpPr>
            <p:spPr bwMode="auto">
              <a:xfrm>
                <a:off x="309" y="326"/>
                <a:ext cx="24" cy="22"/>
              </a:xfrm>
              <a:custGeom>
                <a:avLst/>
                <a:gdLst>
                  <a:gd name="T0" fmla="*/ 9 w 12"/>
                  <a:gd name="T1" fmla="*/ 5 h 11"/>
                  <a:gd name="T2" fmla="*/ 9 w 12"/>
                  <a:gd name="T3" fmla="*/ 4 h 11"/>
                  <a:gd name="T4" fmla="*/ 9 w 12"/>
                  <a:gd name="T5" fmla="*/ 1 h 11"/>
                  <a:gd name="T6" fmla="*/ 8 w 12"/>
                  <a:gd name="T7" fmla="*/ 0 h 11"/>
                  <a:gd name="T8" fmla="*/ 8 w 12"/>
                  <a:gd name="T9" fmla="*/ 0 h 11"/>
                  <a:gd name="T10" fmla="*/ 5 w 12"/>
                  <a:gd name="T11" fmla="*/ 3 h 11"/>
                  <a:gd name="T12" fmla="*/ 5 w 12"/>
                  <a:gd name="T13" fmla="*/ 3 h 11"/>
                  <a:gd name="T14" fmla="*/ 1 w 12"/>
                  <a:gd name="T15" fmla="*/ 3 h 11"/>
                  <a:gd name="T16" fmla="*/ 0 w 12"/>
                  <a:gd name="T17" fmla="*/ 3 h 11"/>
                  <a:gd name="T18" fmla="*/ 1 w 12"/>
                  <a:gd name="T19" fmla="*/ 4 h 11"/>
                  <a:gd name="T20" fmla="*/ 3 w 12"/>
                  <a:gd name="T21" fmla="*/ 7 h 11"/>
                  <a:gd name="T22" fmla="*/ 3 w 12"/>
                  <a:gd name="T23" fmla="*/ 7 h 11"/>
                  <a:gd name="T24" fmla="*/ 3 w 12"/>
                  <a:gd name="T25" fmla="*/ 11 h 11"/>
                  <a:gd name="T26" fmla="*/ 4 w 12"/>
                  <a:gd name="T27" fmla="*/ 11 h 11"/>
                  <a:gd name="T28" fmla="*/ 4 w 12"/>
                  <a:gd name="T29" fmla="*/ 11 h 11"/>
                  <a:gd name="T30" fmla="*/ 7 w 12"/>
                  <a:gd name="T31" fmla="*/ 9 h 11"/>
                  <a:gd name="T32" fmla="*/ 7 w 12"/>
                  <a:gd name="T33" fmla="*/ 9 h 11"/>
                  <a:gd name="T34" fmla="*/ 11 w 12"/>
                  <a:gd name="T35" fmla="*/ 9 h 11"/>
                  <a:gd name="T36" fmla="*/ 12 w 12"/>
                  <a:gd name="T37" fmla="*/ 8 h 11"/>
                  <a:gd name="T38" fmla="*/ 11 w 12"/>
                  <a:gd name="T39" fmla="*/ 8 h 11"/>
                  <a:gd name="T40" fmla="*/ 9 w 12"/>
                  <a:gd name="T4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1">
                    <a:moveTo>
                      <a:pt x="9" y="5"/>
                    </a:moveTo>
                    <a:cubicBezTo>
                      <a:pt x="9" y="5"/>
                      <a:pt x="9" y="4"/>
                      <a:pt x="9" y="4"/>
                    </a:cubicBezTo>
                    <a:cubicBezTo>
                      <a:pt x="9" y="1"/>
                      <a:pt x="9" y="1"/>
                      <a:pt x="9" y="1"/>
                    </a:cubicBezTo>
                    <a:cubicBezTo>
                      <a:pt x="9" y="0"/>
                      <a:pt x="8" y="0"/>
                      <a:pt x="8" y="0"/>
                    </a:cubicBezTo>
                    <a:cubicBezTo>
                      <a:pt x="8" y="0"/>
                      <a:pt x="8" y="0"/>
                      <a:pt x="8" y="0"/>
                    </a:cubicBezTo>
                    <a:cubicBezTo>
                      <a:pt x="5" y="3"/>
                      <a:pt x="5" y="3"/>
                      <a:pt x="5" y="3"/>
                    </a:cubicBezTo>
                    <a:cubicBezTo>
                      <a:pt x="5" y="3"/>
                      <a:pt x="5" y="3"/>
                      <a:pt x="5" y="3"/>
                    </a:cubicBezTo>
                    <a:cubicBezTo>
                      <a:pt x="1" y="3"/>
                      <a:pt x="1" y="3"/>
                      <a:pt x="1" y="3"/>
                    </a:cubicBezTo>
                    <a:cubicBezTo>
                      <a:pt x="1" y="3"/>
                      <a:pt x="1" y="3"/>
                      <a:pt x="0" y="3"/>
                    </a:cubicBezTo>
                    <a:cubicBezTo>
                      <a:pt x="0" y="4"/>
                      <a:pt x="1" y="4"/>
                      <a:pt x="1" y="4"/>
                    </a:cubicBezTo>
                    <a:cubicBezTo>
                      <a:pt x="3" y="7"/>
                      <a:pt x="3" y="7"/>
                      <a:pt x="3" y="7"/>
                    </a:cubicBezTo>
                    <a:cubicBezTo>
                      <a:pt x="3" y="7"/>
                      <a:pt x="3" y="7"/>
                      <a:pt x="3" y="7"/>
                    </a:cubicBezTo>
                    <a:cubicBezTo>
                      <a:pt x="3" y="11"/>
                      <a:pt x="3" y="11"/>
                      <a:pt x="3" y="11"/>
                    </a:cubicBezTo>
                    <a:cubicBezTo>
                      <a:pt x="3" y="11"/>
                      <a:pt x="4" y="11"/>
                      <a:pt x="4" y="11"/>
                    </a:cubicBezTo>
                    <a:cubicBezTo>
                      <a:pt x="4" y="11"/>
                      <a:pt x="4" y="11"/>
                      <a:pt x="4" y="11"/>
                    </a:cubicBezTo>
                    <a:cubicBezTo>
                      <a:pt x="7" y="9"/>
                      <a:pt x="7" y="9"/>
                      <a:pt x="7" y="9"/>
                    </a:cubicBezTo>
                    <a:cubicBezTo>
                      <a:pt x="7" y="9"/>
                      <a:pt x="7" y="9"/>
                      <a:pt x="7" y="9"/>
                    </a:cubicBezTo>
                    <a:cubicBezTo>
                      <a:pt x="11" y="9"/>
                      <a:pt x="11" y="9"/>
                      <a:pt x="11" y="9"/>
                    </a:cubicBezTo>
                    <a:cubicBezTo>
                      <a:pt x="11" y="8"/>
                      <a:pt x="12" y="8"/>
                      <a:pt x="12" y="8"/>
                    </a:cubicBezTo>
                    <a:cubicBezTo>
                      <a:pt x="12" y="8"/>
                      <a:pt x="12"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202">
                <a:extLst>
                  <a:ext uri="{FF2B5EF4-FFF2-40B4-BE49-F238E27FC236}">
                    <a16:creationId xmlns:a16="http://schemas.microsoft.com/office/drawing/2014/main" id="{E6FF1B80-10C7-4AD4-B326-5E1F39ADAE60}"/>
                  </a:ext>
                </a:extLst>
              </p:cNvPr>
              <p:cNvSpPr>
                <a:spLocks/>
              </p:cNvSpPr>
              <p:nvPr/>
            </p:nvSpPr>
            <p:spPr bwMode="auto">
              <a:xfrm>
                <a:off x="196" y="20"/>
                <a:ext cx="22" cy="23"/>
              </a:xfrm>
              <a:custGeom>
                <a:avLst/>
                <a:gdLst>
                  <a:gd name="T0" fmla="*/ 2 w 11"/>
                  <a:gd name="T1" fmla="*/ 6 h 11"/>
                  <a:gd name="T2" fmla="*/ 2 w 11"/>
                  <a:gd name="T3" fmla="*/ 7 h 11"/>
                  <a:gd name="T4" fmla="*/ 3 w 11"/>
                  <a:gd name="T5" fmla="*/ 10 h 11"/>
                  <a:gd name="T6" fmla="*/ 3 w 11"/>
                  <a:gd name="T7" fmla="*/ 11 h 11"/>
                  <a:gd name="T8" fmla="*/ 4 w 11"/>
                  <a:gd name="T9" fmla="*/ 11 h 11"/>
                  <a:gd name="T10" fmla="*/ 6 w 11"/>
                  <a:gd name="T11" fmla="*/ 8 h 11"/>
                  <a:gd name="T12" fmla="*/ 7 w 11"/>
                  <a:gd name="T13" fmla="*/ 8 h 11"/>
                  <a:gd name="T14" fmla="*/ 10 w 11"/>
                  <a:gd name="T15" fmla="*/ 8 h 11"/>
                  <a:gd name="T16" fmla="*/ 11 w 11"/>
                  <a:gd name="T17" fmla="*/ 7 h 11"/>
                  <a:gd name="T18" fmla="*/ 11 w 11"/>
                  <a:gd name="T19" fmla="*/ 7 h 11"/>
                  <a:gd name="T20" fmla="*/ 9 w 11"/>
                  <a:gd name="T21" fmla="*/ 4 h 11"/>
                  <a:gd name="T22" fmla="*/ 9 w 11"/>
                  <a:gd name="T23" fmla="*/ 4 h 11"/>
                  <a:gd name="T24" fmla="*/ 8 w 11"/>
                  <a:gd name="T25" fmla="*/ 0 h 11"/>
                  <a:gd name="T26" fmla="*/ 8 w 11"/>
                  <a:gd name="T27" fmla="*/ 0 h 11"/>
                  <a:gd name="T28" fmla="*/ 7 w 11"/>
                  <a:gd name="T29" fmla="*/ 0 h 11"/>
                  <a:gd name="T30" fmla="*/ 4 w 11"/>
                  <a:gd name="T31" fmla="*/ 2 h 11"/>
                  <a:gd name="T32" fmla="*/ 4 w 11"/>
                  <a:gd name="T33" fmla="*/ 2 h 11"/>
                  <a:gd name="T34" fmla="*/ 0 w 11"/>
                  <a:gd name="T35" fmla="*/ 2 h 11"/>
                  <a:gd name="T36" fmla="*/ 0 w 11"/>
                  <a:gd name="T37" fmla="*/ 3 h 11"/>
                  <a:gd name="T38" fmla="*/ 0 w 11"/>
                  <a:gd name="T39" fmla="*/ 3 h 11"/>
                  <a:gd name="T40" fmla="*/ 2 w 11"/>
                  <a:gd name="T4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2" y="6"/>
                    </a:moveTo>
                    <a:cubicBezTo>
                      <a:pt x="2" y="6"/>
                      <a:pt x="2" y="6"/>
                      <a:pt x="2" y="7"/>
                    </a:cubicBezTo>
                    <a:cubicBezTo>
                      <a:pt x="3" y="10"/>
                      <a:pt x="3" y="10"/>
                      <a:pt x="3" y="10"/>
                    </a:cubicBezTo>
                    <a:cubicBezTo>
                      <a:pt x="3" y="10"/>
                      <a:pt x="3" y="11"/>
                      <a:pt x="3" y="11"/>
                    </a:cubicBezTo>
                    <a:cubicBezTo>
                      <a:pt x="3" y="11"/>
                      <a:pt x="3" y="11"/>
                      <a:pt x="4" y="11"/>
                    </a:cubicBezTo>
                    <a:cubicBezTo>
                      <a:pt x="6" y="8"/>
                      <a:pt x="6" y="8"/>
                      <a:pt x="6" y="8"/>
                    </a:cubicBezTo>
                    <a:cubicBezTo>
                      <a:pt x="7" y="8"/>
                      <a:pt x="7" y="8"/>
                      <a:pt x="7" y="8"/>
                    </a:cubicBezTo>
                    <a:cubicBezTo>
                      <a:pt x="10" y="8"/>
                      <a:pt x="10" y="8"/>
                      <a:pt x="10" y="8"/>
                    </a:cubicBezTo>
                    <a:cubicBezTo>
                      <a:pt x="11" y="8"/>
                      <a:pt x="11" y="8"/>
                      <a:pt x="11" y="7"/>
                    </a:cubicBezTo>
                    <a:cubicBezTo>
                      <a:pt x="11" y="7"/>
                      <a:pt x="11" y="7"/>
                      <a:pt x="11" y="7"/>
                    </a:cubicBezTo>
                    <a:cubicBezTo>
                      <a:pt x="9" y="4"/>
                      <a:pt x="9" y="4"/>
                      <a:pt x="9" y="4"/>
                    </a:cubicBezTo>
                    <a:cubicBezTo>
                      <a:pt x="9" y="4"/>
                      <a:pt x="9" y="4"/>
                      <a:pt x="9" y="4"/>
                    </a:cubicBezTo>
                    <a:cubicBezTo>
                      <a:pt x="8" y="0"/>
                      <a:pt x="8" y="0"/>
                      <a:pt x="8" y="0"/>
                    </a:cubicBezTo>
                    <a:cubicBezTo>
                      <a:pt x="8" y="0"/>
                      <a:pt x="8" y="0"/>
                      <a:pt x="8" y="0"/>
                    </a:cubicBezTo>
                    <a:cubicBezTo>
                      <a:pt x="7" y="0"/>
                      <a:pt x="7" y="0"/>
                      <a:pt x="7" y="0"/>
                    </a:cubicBezTo>
                    <a:cubicBezTo>
                      <a:pt x="4" y="2"/>
                      <a:pt x="4" y="2"/>
                      <a:pt x="4" y="2"/>
                    </a:cubicBezTo>
                    <a:cubicBezTo>
                      <a:pt x="4" y="2"/>
                      <a:pt x="4" y="2"/>
                      <a:pt x="4" y="2"/>
                    </a:cubicBezTo>
                    <a:cubicBezTo>
                      <a:pt x="0" y="2"/>
                      <a:pt x="0" y="2"/>
                      <a:pt x="0" y="2"/>
                    </a:cubicBezTo>
                    <a:cubicBezTo>
                      <a:pt x="0" y="2"/>
                      <a:pt x="0" y="3"/>
                      <a:pt x="0" y="3"/>
                    </a:cubicBezTo>
                    <a:cubicBezTo>
                      <a:pt x="0" y="3"/>
                      <a:pt x="0" y="3"/>
                      <a:pt x="0" y="3"/>
                    </a:cubicBez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Oval 203">
                <a:extLst>
                  <a:ext uri="{FF2B5EF4-FFF2-40B4-BE49-F238E27FC236}">
                    <a16:creationId xmlns:a16="http://schemas.microsoft.com/office/drawing/2014/main" id="{38CF9194-020F-40E1-BF68-32FEA4C140C3}"/>
                  </a:ext>
                </a:extLst>
              </p:cNvPr>
              <p:cNvSpPr>
                <a:spLocks noChangeArrowheads="1"/>
              </p:cNvSpPr>
              <p:nvPr/>
            </p:nvSpPr>
            <p:spPr bwMode="auto">
              <a:xfrm>
                <a:off x="46" y="263"/>
                <a:ext cx="14"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204">
                <a:extLst>
                  <a:ext uri="{FF2B5EF4-FFF2-40B4-BE49-F238E27FC236}">
                    <a16:creationId xmlns:a16="http://schemas.microsoft.com/office/drawing/2014/main" id="{FAB4633E-7CFD-41EF-ADA1-D53FFDBE073A}"/>
                  </a:ext>
                </a:extLst>
              </p:cNvPr>
              <p:cNvSpPr>
                <a:spLocks/>
              </p:cNvSpPr>
              <p:nvPr/>
            </p:nvSpPr>
            <p:spPr bwMode="auto">
              <a:xfrm>
                <a:off x="378" y="302"/>
                <a:ext cx="10" cy="10"/>
              </a:xfrm>
              <a:custGeom>
                <a:avLst/>
                <a:gdLst>
                  <a:gd name="T0" fmla="*/ 2 w 5"/>
                  <a:gd name="T1" fmla="*/ 0 h 5"/>
                  <a:gd name="T2" fmla="*/ 0 w 5"/>
                  <a:gd name="T3" fmla="*/ 2 h 5"/>
                  <a:gd name="T4" fmla="*/ 2 w 5"/>
                  <a:gd name="T5" fmla="*/ 5 h 5"/>
                  <a:gd name="T6" fmla="*/ 5 w 5"/>
                  <a:gd name="T7" fmla="*/ 2 h 5"/>
                  <a:gd name="T8" fmla="*/ 5 w 5"/>
                  <a:gd name="T9" fmla="*/ 2 h 5"/>
                  <a:gd name="T10" fmla="*/ 2 w 5"/>
                  <a:gd name="T11" fmla="*/ 0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1" y="0"/>
                      <a:pt x="0" y="1"/>
                      <a:pt x="0" y="2"/>
                    </a:cubicBezTo>
                    <a:cubicBezTo>
                      <a:pt x="0" y="4"/>
                      <a:pt x="1" y="5"/>
                      <a:pt x="2" y="5"/>
                    </a:cubicBezTo>
                    <a:cubicBezTo>
                      <a:pt x="4" y="5"/>
                      <a:pt x="5" y="4"/>
                      <a:pt x="5" y="2"/>
                    </a:cubicBezTo>
                    <a:cubicBezTo>
                      <a:pt x="5" y="2"/>
                      <a:pt x="5" y="2"/>
                      <a:pt x="5" y="2"/>
                    </a:cubicBezTo>
                    <a:cubicBezTo>
                      <a:pt x="5" y="1"/>
                      <a:pt x="4"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05">
                <a:extLst>
                  <a:ext uri="{FF2B5EF4-FFF2-40B4-BE49-F238E27FC236}">
                    <a16:creationId xmlns:a16="http://schemas.microsoft.com/office/drawing/2014/main" id="{8559913A-74B1-40D9-8BF7-E63EDAEB2D85}"/>
                  </a:ext>
                </a:extLst>
              </p:cNvPr>
              <p:cNvSpPr>
                <a:spLocks/>
              </p:cNvSpPr>
              <p:nvPr/>
            </p:nvSpPr>
            <p:spPr bwMode="auto">
              <a:xfrm>
                <a:off x="287" y="231"/>
                <a:ext cx="10" cy="10"/>
              </a:xfrm>
              <a:custGeom>
                <a:avLst/>
                <a:gdLst>
                  <a:gd name="T0" fmla="*/ 2 w 5"/>
                  <a:gd name="T1" fmla="*/ 5 h 5"/>
                  <a:gd name="T2" fmla="*/ 5 w 5"/>
                  <a:gd name="T3" fmla="*/ 2 h 5"/>
                  <a:gd name="T4" fmla="*/ 5 w 5"/>
                  <a:gd name="T5" fmla="*/ 2 h 5"/>
                  <a:gd name="T6" fmla="*/ 2 w 5"/>
                  <a:gd name="T7" fmla="*/ 0 h 5"/>
                  <a:gd name="T8" fmla="*/ 0 w 5"/>
                  <a:gd name="T9" fmla="*/ 2 h 5"/>
                  <a:gd name="T10" fmla="*/ 2 w 5"/>
                  <a:gd name="T11" fmla="*/ 5 h 5"/>
                  <a:gd name="T12" fmla="*/ 2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5"/>
                    </a:moveTo>
                    <a:cubicBezTo>
                      <a:pt x="4" y="5"/>
                      <a:pt x="5" y="3"/>
                      <a:pt x="5" y="2"/>
                    </a:cubicBezTo>
                    <a:cubicBezTo>
                      <a:pt x="5" y="2"/>
                      <a:pt x="5" y="2"/>
                      <a:pt x="5" y="2"/>
                    </a:cubicBezTo>
                    <a:cubicBezTo>
                      <a:pt x="5" y="1"/>
                      <a:pt x="4" y="0"/>
                      <a:pt x="2" y="0"/>
                    </a:cubicBezTo>
                    <a:cubicBezTo>
                      <a:pt x="1" y="0"/>
                      <a:pt x="0" y="1"/>
                      <a:pt x="0" y="2"/>
                    </a:cubicBezTo>
                    <a:cubicBezTo>
                      <a:pt x="0" y="3"/>
                      <a:pt x="1" y="5"/>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06">
                <a:extLst>
                  <a:ext uri="{FF2B5EF4-FFF2-40B4-BE49-F238E27FC236}">
                    <a16:creationId xmlns:a16="http://schemas.microsoft.com/office/drawing/2014/main" id="{80CDE705-7B4A-4B9D-8FF8-232B7EF43296}"/>
                  </a:ext>
                </a:extLst>
              </p:cNvPr>
              <p:cNvSpPr>
                <a:spLocks/>
              </p:cNvSpPr>
              <p:nvPr/>
            </p:nvSpPr>
            <p:spPr bwMode="auto">
              <a:xfrm>
                <a:off x="114" y="235"/>
                <a:ext cx="11" cy="10"/>
              </a:xfrm>
              <a:custGeom>
                <a:avLst/>
                <a:gdLst>
                  <a:gd name="T0" fmla="*/ 3 w 5"/>
                  <a:gd name="T1" fmla="*/ 5 h 5"/>
                  <a:gd name="T2" fmla="*/ 5 w 5"/>
                  <a:gd name="T3" fmla="*/ 3 h 5"/>
                  <a:gd name="T4" fmla="*/ 3 w 5"/>
                  <a:gd name="T5" fmla="*/ 0 h 5"/>
                  <a:gd name="T6" fmla="*/ 0 w 5"/>
                  <a:gd name="T7" fmla="*/ 3 h 5"/>
                  <a:gd name="T8" fmla="*/ 3 w 5"/>
                  <a:gd name="T9" fmla="*/ 5 h 5"/>
                  <a:gd name="T10" fmla="*/ 3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3" y="5"/>
                    </a:moveTo>
                    <a:cubicBezTo>
                      <a:pt x="4" y="5"/>
                      <a:pt x="5" y="4"/>
                      <a:pt x="5" y="3"/>
                    </a:cubicBezTo>
                    <a:cubicBezTo>
                      <a:pt x="5" y="1"/>
                      <a:pt x="4" y="0"/>
                      <a:pt x="3" y="0"/>
                    </a:cubicBezTo>
                    <a:cubicBezTo>
                      <a:pt x="2" y="0"/>
                      <a:pt x="0" y="1"/>
                      <a:pt x="0" y="3"/>
                    </a:cubicBezTo>
                    <a:cubicBezTo>
                      <a:pt x="0" y="4"/>
                      <a:pt x="2" y="5"/>
                      <a:pt x="3"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07">
                <a:extLst>
                  <a:ext uri="{FF2B5EF4-FFF2-40B4-BE49-F238E27FC236}">
                    <a16:creationId xmlns:a16="http://schemas.microsoft.com/office/drawing/2014/main" id="{9938C2B9-668A-46F8-8FE0-C1AB51A12C98}"/>
                  </a:ext>
                </a:extLst>
              </p:cNvPr>
              <p:cNvSpPr>
                <a:spLocks/>
              </p:cNvSpPr>
              <p:nvPr/>
            </p:nvSpPr>
            <p:spPr bwMode="auto">
              <a:xfrm>
                <a:off x="390" y="225"/>
                <a:ext cx="30" cy="30"/>
              </a:xfrm>
              <a:custGeom>
                <a:avLst/>
                <a:gdLst>
                  <a:gd name="T0" fmla="*/ 14 w 15"/>
                  <a:gd name="T1" fmla="*/ 8 h 15"/>
                  <a:gd name="T2" fmla="*/ 10 w 15"/>
                  <a:gd name="T3" fmla="*/ 5 h 15"/>
                  <a:gd name="T4" fmla="*/ 10 w 15"/>
                  <a:gd name="T5" fmla="*/ 5 h 15"/>
                  <a:gd name="T6" fmla="*/ 10 w 15"/>
                  <a:gd name="T7" fmla="*/ 1 h 15"/>
                  <a:gd name="T8" fmla="*/ 10 w 15"/>
                  <a:gd name="T9" fmla="*/ 0 h 15"/>
                  <a:gd name="T10" fmla="*/ 9 w 15"/>
                  <a:gd name="T11" fmla="*/ 0 h 15"/>
                  <a:gd name="T12" fmla="*/ 6 w 15"/>
                  <a:gd name="T13" fmla="*/ 3 h 15"/>
                  <a:gd name="T14" fmla="*/ 6 w 15"/>
                  <a:gd name="T15" fmla="*/ 3 h 15"/>
                  <a:gd name="T16" fmla="*/ 1 w 15"/>
                  <a:gd name="T17" fmla="*/ 2 h 15"/>
                  <a:gd name="T18" fmla="*/ 1 w 15"/>
                  <a:gd name="T19" fmla="*/ 2 h 15"/>
                  <a:gd name="T20" fmla="*/ 1 w 15"/>
                  <a:gd name="T21" fmla="*/ 3 h 15"/>
                  <a:gd name="T22" fmla="*/ 3 w 15"/>
                  <a:gd name="T23" fmla="*/ 7 h 15"/>
                  <a:gd name="T24" fmla="*/ 3 w 15"/>
                  <a:gd name="T25" fmla="*/ 7 h 15"/>
                  <a:gd name="T26" fmla="*/ 0 w 15"/>
                  <a:gd name="T27" fmla="*/ 11 h 15"/>
                  <a:gd name="T28" fmla="*/ 0 w 15"/>
                  <a:gd name="T29" fmla="*/ 12 h 15"/>
                  <a:gd name="T30" fmla="*/ 0 w 15"/>
                  <a:gd name="T31" fmla="*/ 12 h 15"/>
                  <a:gd name="T32" fmla="*/ 5 w 15"/>
                  <a:gd name="T33" fmla="*/ 11 h 15"/>
                  <a:gd name="T34" fmla="*/ 5 w 15"/>
                  <a:gd name="T35" fmla="*/ 12 h 15"/>
                  <a:gd name="T36" fmla="*/ 8 w 15"/>
                  <a:gd name="T37" fmla="*/ 15 h 15"/>
                  <a:gd name="T38" fmla="*/ 8 w 15"/>
                  <a:gd name="T39" fmla="*/ 15 h 15"/>
                  <a:gd name="T40" fmla="*/ 9 w 15"/>
                  <a:gd name="T41" fmla="*/ 15 h 15"/>
                  <a:gd name="T42" fmla="*/ 9 w 15"/>
                  <a:gd name="T43" fmla="*/ 10 h 15"/>
                  <a:gd name="T44" fmla="*/ 10 w 15"/>
                  <a:gd name="T45" fmla="*/ 10 h 15"/>
                  <a:gd name="T46" fmla="*/ 14 w 15"/>
                  <a:gd name="T47" fmla="*/ 9 h 15"/>
                  <a:gd name="T48" fmla="*/ 15 w 15"/>
                  <a:gd name="T49" fmla="*/ 8 h 15"/>
                  <a:gd name="T50" fmla="*/ 14 w 15"/>
                  <a:gd name="T5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4" y="8"/>
                    </a:moveTo>
                    <a:cubicBezTo>
                      <a:pt x="10" y="5"/>
                      <a:pt x="10" y="5"/>
                      <a:pt x="10" y="5"/>
                    </a:cubicBezTo>
                    <a:cubicBezTo>
                      <a:pt x="10" y="5"/>
                      <a:pt x="10" y="5"/>
                      <a:pt x="10" y="5"/>
                    </a:cubicBezTo>
                    <a:cubicBezTo>
                      <a:pt x="10" y="1"/>
                      <a:pt x="10" y="1"/>
                      <a:pt x="10" y="1"/>
                    </a:cubicBezTo>
                    <a:cubicBezTo>
                      <a:pt x="10" y="0"/>
                      <a:pt x="10" y="0"/>
                      <a:pt x="10" y="0"/>
                    </a:cubicBezTo>
                    <a:cubicBezTo>
                      <a:pt x="9" y="0"/>
                      <a:pt x="9" y="0"/>
                      <a:pt x="9" y="0"/>
                    </a:cubicBezTo>
                    <a:cubicBezTo>
                      <a:pt x="6" y="3"/>
                      <a:pt x="6" y="3"/>
                      <a:pt x="6" y="3"/>
                    </a:cubicBezTo>
                    <a:cubicBezTo>
                      <a:pt x="6" y="3"/>
                      <a:pt x="6" y="3"/>
                      <a:pt x="6" y="3"/>
                    </a:cubicBezTo>
                    <a:cubicBezTo>
                      <a:pt x="1" y="2"/>
                      <a:pt x="1" y="2"/>
                      <a:pt x="1" y="2"/>
                    </a:cubicBezTo>
                    <a:cubicBezTo>
                      <a:pt x="1" y="2"/>
                      <a:pt x="1" y="2"/>
                      <a:pt x="1" y="2"/>
                    </a:cubicBezTo>
                    <a:cubicBezTo>
                      <a:pt x="1" y="2"/>
                      <a:pt x="1" y="3"/>
                      <a:pt x="1" y="3"/>
                    </a:cubicBezTo>
                    <a:cubicBezTo>
                      <a:pt x="3" y="7"/>
                      <a:pt x="3" y="7"/>
                      <a:pt x="3" y="7"/>
                    </a:cubicBezTo>
                    <a:cubicBezTo>
                      <a:pt x="3" y="7"/>
                      <a:pt x="3" y="7"/>
                      <a:pt x="3" y="7"/>
                    </a:cubicBezTo>
                    <a:cubicBezTo>
                      <a:pt x="0" y="11"/>
                      <a:pt x="0" y="11"/>
                      <a:pt x="0" y="11"/>
                    </a:cubicBezTo>
                    <a:cubicBezTo>
                      <a:pt x="0" y="11"/>
                      <a:pt x="0" y="11"/>
                      <a:pt x="0" y="12"/>
                    </a:cubicBezTo>
                    <a:cubicBezTo>
                      <a:pt x="0" y="12"/>
                      <a:pt x="0" y="12"/>
                      <a:pt x="0" y="12"/>
                    </a:cubicBezTo>
                    <a:cubicBezTo>
                      <a:pt x="5" y="11"/>
                      <a:pt x="5" y="11"/>
                      <a:pt x="5" y="11"/>
                    </a:cubicBezTo>
                    <a:cubicBezTo>
                      <a:pt x="5" y="11"/>
                      <a:pt x="5" y="11"/>
                      <a:pt x="5" y="12"/>
                    </a:cubicBezTo>
                    <a:cubicBezTo>
                      <a:pt x="8" y="15"/>
                      <a:pt x="8" y="15"/>
                      <a:pt x="8" y="15"/>
                    </a:cubicBezTo>
                    <a:cubicBezTo>
                      <a:pt x="8" y="15"/>
                      <a:pt x="8" y="15"/>
                      <a:pt x="8" y="15"/>
                    </a:cubicBezTo>
                    <a:cubicBezTo>
                      <a:pt x="9" y="15"/>
                      <a:pt x="9" y="15"/>
                      <a:pt x="9" y="15"/>
                    </a:cubicBezTo>
                    <a:cubicBezTo>
                      <a:pt x="9" y="10"/>
                      <a:pt x="9" y="10"/>
                      <a:pt x="9" y="10"/>
                    </a:cubicBezTo>
                    <a:cubicBezTo>
                      <a:pt x="9" y="10"/>
                      <a:pt x="10" y="10"/>
                      <a:pt x="10" y="10"/>
                    </a:cubicBezTo>
                    <a:cubicBezTo>
                      <a:pt x="14" y="9"/>
                      <a:pt x="14" y="9"/>
                      <a:pt x="14" y="9"/>
                    </a:cubicBezTo>
                    <a:cubicBezTo>
                      <a:pt x="14" y="9"/>
                      <a:pt x="15" y="8"/>
                      <a:pt x="15" y="8"/>
                    </a:cubicBezTo>
                    <a:cubicBezTo>
                      <a:pt x="15"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08">
                <a:extLst>
                  <a:ext uri="{FF2B5EF4-FFF2-40B4-BE49-F238E27FC236}">
                    <a16:creationId xmlns:a16="http://schemas.microsoft.com/office/drawing/2014/main" id="{334A6A86-AC02-4B9D-A60A-B62E5107A0BB}"/>
                  </a:ext>
                </a:extLst>
              </p:cNvPr>
              <p:cNvSpPr>
                <a:spLocks/>
              </p:cNvSpPr>
              <p:nvPr/>
            </p:nvSpPr>
            <p:spPr bwMode="auto">
              <a:xfrm>
                <a:off x="175" y="229"/>
                <a:ext cx="43" cy="42"/>
              </a:xfrm>
              <a:custGeom>
                <a:avLst/>
                <a:gdLst>
                  <a:gd name="T0" fmla="*/ 17 w 21"/>
                  <a:gd name="T1" fmla="*/ 10 h 21"/>
                  <a:gd name="T2" fmla="*/ 17 w 21"/>
                  <a:gd name="T3" fmla="*/ 9 h 21"/>
                  <a:gd name="T4" fmla="*/ 20 w 21"/>
                  <a:gd name="T5" fmla="*/ 3 h 21"/>
                  <a:gd name="T6" fmla="*/ 20 w 21"/>
                  <a:gd name="T7" fmla="*/ 2 h 21"/>
                  <a:gd name="T8" fmla="*/ 19 w 21"/>
                  <a:gd name="T9" fmla="*/ 2 h 21"/>
                  <a:gd name="T10" fmla="*/ 13 w 21"/>
                  <a:gd name="T11" fmla="*/ 4 h 21"/>
                  <a:gd name="T12" fmla="*/ 12 w 21"/>
                  <a:gd name="T13" fmla="*/ 4 h 21"/>
                  <a:gd name="T14" fmla="*/ 8 w 21"/>
                  <a:gd name="T15" fmla="*/ 0 h 21"/>
                  <a:gd name="T16" fmla="*/ 7 w 21"/>
                  <a:gd name="T17" fmla="*/ 0 h 21"/>
                  <a:gd name="T18" fmla="*/ 7 w 21"/>
                  <a:gd name="T19" fmla="*/ 1 h 21"/>
                  <a:gd name="T20" fmla="*/ 7 w 21"/>
                  <a:gd name="T21" fmla="*/ 6 h 21"/>
                  <a:gd name="T22" fmla="*/ 6 w 21"/>
                  <a:gd name="T23" fmla="*/ 7 h 21"/>
                  <a:gd name="T24" fmla="*/ 0 w 21"/>
                  <a:gd name="T25" fmla="*/ 11 h 21"/>
                  <a:gd name="T26" fmla="*/ 0 w 21"/>
                  <a:gd name="T27" fmla="*/ 12 h 21"/>
                  <a:gd name="T28" fmla="*/ 0 w 21"/>
                  <a:gd name="T29" fmla="*/ 12 h 21"/>
                  <a:gd name="T30" fmla="*/ 7 w 21"/>
                  <a:gd name="T31" fmla="*/ 14 h 21"/>
                  <a:gd name="T32" fmla="*/ 7 w 21"/>
                  <a:gd name="T33" fmla="*/ 14 h 21"/>
                  <a:gd name="T34" fmla="*/ 8 w 21"/>
                  <a:gd name="T35" fmla="*/ 21 h 21"/>
                  <a:gd name="T36" fmla="*/ 9 w 21"/>
                  <a:gd name="T37" fmla="*/ 21 h 21"/>
                  <a:gd name="T38" fmla="*/ 10 w 21"/>
                  <a:gd name="T39" fmla="*/ 21 h 21"/>
                  <a:gd name="T40" fmla="*/ 14 w 21"/>
                  <a:gd name="T41" fmla="*/ 16 h 21"/>
                  <a:gd name="T42" fmla="*/ 14 w 21"/>
                  <a:gd name="T43" fmla="*/ 16 h 21"/>
                  <a:gd name="T44" fmla="*/ 20 w 21"/>
                  <a:gd name="T45" fmla="*/ 16 h 21"/>
                  <a:gd name="T46" fmla="*/ 21 w 21"/>
                  <a:gd name="T47" fmla="*/ 16 h 21"/>
                  <a:gd name="T48" fmla="*/ 21 w 21"/>
                  <a:gd name="T49" fmla="*/ 15 h 21"/>
                  <a:gd name="T50" fmla="*/ 17 w 21"/>
                  <a:gd name="T51"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21">
                    <a:moveTo>
                      <a:pt x="17" y="10"/>
                    </a:moveTo>
                    <a:cubicBezTo>
                      <a:pt x="17" y="10"/>
                      <a:pt x="17" y="9"/>
                      <a:pt x="17" y="9"/>
                    </a:cubicBezTo>
                    <a:cubicBezTo>
                      <a:pt x="20" y="3"/>
                      <a:pt x="20" y="3"/>
                      <a:pt x="20" y="3"/>
                    </a:cubicBezTo>
                    <a:cubicBezTo>
                      <a:pt x="20" y="3"/>
                      <a:pt x="20" y="2"/>
                      <a:pt x="20" y="2"/>
                    </a:cubicBezTo>
                    <a:cubicBezTo>
                      <a:pt x="19" y="2"/>
                      <a:pt x="19" y="2"/>
                      <a:pt x="19" y="2"/>
                    </a:cubicBezTo>
                    <a:cubicBezTo>
                      <a:pt x="13" y="4"/>
                      <a:pt x="13" y="4"/>
                      <a:pt x="13" y="4"/>
                    </a:cubicBezTo>
                    <a:cubicBezTo>
                      <a:pt x="12" y="4"/>
                      <a:pt x="12" y="4"/>
                      <a:pt x="12" y="4"/>
                    </a:cubicBezTo>
                    <a:cubicBezTo>
                      <a:pt x="8" y="0"/>
                      <a:pt x="8" y="0"/>
                      <a:pt x="8" y="0"/>
                    </a:cubicBezTo>
                    <a:cubicBezTo>
                      <a:pt x="8" y="0"/>
                      <a:pt x="7" y="0"/>
                      <a:pt x="7" y="0"/>
                    </a:cubicBezTo>
                    <a:cubicBezTo>
                      <a:pt x="7" y="0"/>
                      <a:pt x="7" y="0"/>
                      <a:pt x="7" y="1"/>
                    </a:cubicBezTo>
                    <a:cubicBezTo>
                      <a:pt x="7" y="6"/>
                      <a:pt x="7" y="6"/>
                      <a:pt x="7" y="6"/>
                    </a:cubicBezTo>
                    <a:cubicBezTo>
                      <a:pt x="7" y="7"/>
                      <a:pt x="6" y="7"/>
                      <a:pt x="6" y="7"/>
                    </a:cubicBezTo>
                    <a:cubicBezTo>
                      <a:pt x="0" y="11"/>
                      <a:pt x="0" y="11"/>
                      <a:pt x="0" y="11"/>
                    </a:cubicBezTo>
                    <a:cubicBezTo>
                      <a:pt x="0" y="11"/>
                      <a:pt x="0" y="11"/>
                      <a:pt x="0" y="12"/>
                    </a:cubicBezTo>
                    <a:cubicBezTo>
                      <a:pt x="0" y="12"/>
                      <a:pt x="0" y="12"/>
                      <a:pt x="0" y="12"/>
                    </a:cubicBezTo>
                    <a:cubicBezTo>
                      <a:pt x="7" y="14"/>
                      <a:pt x="7" y="14"/>
                      <a:pt x="7" y="14"/>
                    </a:cubicBezTo>
                    <a:cubicBezTo>
                      <a:pt x="7" y="14"/>
                      <a:pt x="7" y="14"/>
                      <a:pt x="7" y="14"/>
                    </a:cubicBezTo>
                    <a:cubicBezTo>
                      <a:pt x="8" y="21"/>
                      <a:pt x="8" y="21"/>
                      <a:pt x="8" y="21"/>
                    </a:cubicBezTo>
                    <a:cubicBezTo>
                      <a:pt x="8" y="21"/>
                      <a:pt x="9" y="21"/>
                      <a:pt x="9" y="21"/>
                    </a:cubicBezTo>
                    <a:cubicBezTo>
                      <a:pt x="9" y="21"/>
                      <a:pt x="10" y="21"/>
                      <a:pt x="10" y="21"/>
                    </a:cubicBezTo>
                    <a:cubicBezTo>
                      <a:pt x="14" y="16"/>
                      <a:pt x="14" y="16"/>
                      <a:pt x="14" y="16"/>
                    </a:cubicBezTo>
                    <a:cubicBezTo>
                      <a:pt x="14" y="16"/>
                      <a:pt x="14" y="16"/>
                      <a:pt x="14" y="16"/>
                    </a:cubicBezTo>
                    <a:cubicBezTo>
                      <a:pt x="20" y="16"/>
                      <a:pt x="20" y="16"/>
                      <a:pt x="20" y="16"/>
                    </a:cubicBezTo>
                    <a:cubicBezTo>
                      <a:pt x="21" y="16"/>
                      <a:pt x="21" y="16"/>
                      <a:pt x="21" y="16"/>
                    </a:cubicBezTo>
                    <a:cubicBezTo>
                      <a:pt x="21" y="15"/>
                      <a:pt x="21" y="15"/>
                      <a:pt x="21" y="15"/>
                    </a:cubicBezTo>
                    <a:lnTo>
                      <a:pt x="17"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09">
                <a:extLst>
                  <a:ext uri="{FF2B5EF4-FFF2-40B4-BE49-F238E27FC236}">
                    <a16:creationId xmlns:a16="http://schemas.microsoft.com/office/drawing/2014/main" id="{9927BEE9-6E54-40BC-BA67-FA8ECCDEC618}"/>
                  </a:ext>
                </a:extLst>
              </p:cNvPr>
              <p:cNvSpPr>
                <a:spLocks/>
              </p:cNvSpPr>
              <p:nvPr/>
            </p:nvSpPr>
            <p:spPr bwMode="auto">
              <a:xfrm>
                <a:off x="92" y="306"/>
                <a:ext cx="22" cy="24"/>
              </a:xfrm>
              <a:custGeom>
                <a:avLst/>
                <a:gdLst>
                  <a:gd name="T0" fmla="*/ 9 w 11"/>
                  <a:gd name="T1" fmla="*/ 5 h 12"/>
                  <a:gd name="T2" fmla="*/ 9 w 11"/>
                  <a:gd name="T3" fmla="*/ 5 h 12"/>
                  <a:gd name="T4" fmla="*/ 8 w 11"/>
                  <a:gd name="T5" fmla="*/ 1 h 12"/>
                  <a:gd name="T6" fmla="*/ 8 w 11"/>
                  <a:gd name="T7" fmla="*/ 0 h 12"/>
                  <a:gd name="T8" fmla="*/ 7 w 11"/>
                  <a:gd name="T9" fmla="*/ 1 h 12"/>
                  <a:gd name="T10" fmla="*/ 5 w 11"/>
                  <a:gd name="T11" fmla="*/ 3 h 12"/>
                  <a:gd name="T12" fmla="*/ 4 w 11"/>
                  <a:gd name="T13" fmla="*/ 3 h 12"/>
                  <a:gd name="T14" fmla="*/ 1 w 11"/>
                  <a:gd name="T15" fmla="*/ 3 h 12"/>
                  <a:gd name="T16" fmla="*/ 0 w 11"/>
                  <a:gd name="T17" fmla="*/ 4 h 12"/>
                  <a:gd name="T18" fmla="*/ 0 w 11"/>
                  <a:gd name="T19" fmla="*/ 4 h 12"/>
                  <a:gd name="T20" fmla="*/ 2 w 11"/>
                  <a:gd name="T21" fmla="*/ 7 h 12"/>
                  <a:gd name="T22" fmla="*/ 2 w 11"/>
                  <a:gd name="T23" fmla="*/ 7 h 12"/>
                  <a:gd name="T24" fmla="*/ 3 w 11"/>
                  <a:gd name="T25" fmla="*/ 11 h 12"/>
                  <a:gd name="T26" fmla="*/ 3 w 11"/>
                  <a:gd name="T27" fmla="*/ 11 h 12"/>
                  <a:gd name="T28" fmla="*/ 4 w 11"/>
                  <a:gd name="T29" fmla="*/ 11 h 12"/>
                  <a:gd name="T30" fmla="*/ 7 w 11"/>
                  <a:gd name="T31" fmla="*/ 9 h 12"/>
                  <a:gd name="T32" fmla="*/ 7 w 11"/>
                  <a:gd name="T33" fmla="*/ 9 h 12"/>
                  <a:gd name="T34" fmla="*/ 11 w 11"/>
                  <a:gd name="T35" fmla="*/ 9 h 12"/>
                  <a:gd name="T36" fmla="*/ 11 w 11"/>
                  <a:gd name="T37" fmla="*/ 8 h 12"/>
                  <a:gd name="T38" fmla="*/ 11 w 11"/>
                  <a:gd name="T39" fmla="*/ 8 h 12"/>
                  <a:gd name="T40" fmla="*/ 9 w 11"/>
                  <a:gd name="T4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9" y="5"/>
                    </a:moveTo>
                    <a:cubicBezTo>
                      <a:pt x="9" y="5"/>
                      <a:pt x="9" y="5"/>
                      <a:pt x="9" y="5"/>
                    </a:cubicBezTo>
                    <a:cubicBezTo>
                      <a:pt x="8" y="1"/>
                      <a:pt x="8" y="1"/>
                      <a:pt x="8" y="1"/>
                    </a:cubicBezTo>
                    <a:cubicBezTo>
                      <a:pt x="8" y="1"/>
                      <a:pt x="8" y="0"/>
                      <a:pt x="8" y="0"/>
                    </a:cubicBezTo>
                    <a:cubicBezTo>
                      <a:pt x="8" y="0"/>
                      <a:pt x="8" y="0"/>
                      <a:pt x="7" y="1"/>
                    </a:cubicBezTo>
                    <a:cubicBezTo>
                      <a:pt x="5" y="3"/>
                      <a:pt x="5" y="3"/>
                      <a:pt x="5" y="3"/>
                    </a:cubicBezTo>
                    <a:cubicBezTo>
                      <a:pt x="4" y="3"/>
                      <a:pt x="4" y="3"/>
                      <a:pt x="4" y="3"/>
                    </a:cubicBezTo>
                    <a:cubicBezTo>
                      <a:pt x="1" y="3"/>
                      <a:pt x="1" y="3"/>
                      <a:pt x="1" y="3"/>
                    </a:cubicBezTo>
                    <a:cubicBezTo>
                      <a:pt x="0" y="3"/>
                      <a:pt x="0" y="3"/>
                      <a:pt x="0" y="4"/>
                    </a:cubicBezTo>
                    <a:cubicBezTo>
                      <a:pt x="0" y="4"/>
                      <a:pt x="0" y="4"/>
                      <a:pt x="0" y="4"/>
                    </a:cubicBezTo>
                    <a:cubicBezTo>
                      <a:pt x="2" y="7"/>
                      <a:pt x="2" y="7"/>
                      <a:pt x="2" y="7"/>
                    </a:cubicBezTo>
                    <a:cubicBezTo>
                      <a:pt x="2" y="7"/>
                      <a:pt x="2" y="7"/>
                      <a:pt x="2" y="7"/>
                    </a:cubicBezTo>
                    <a:cubicBezTo>
                      <a:pt x="3" y="11"/>
                      <a:pt x="3" y="11"/>
                      <a:pt x="3" y="11"/>
                    </a:cubicBezTo>
                    <a:cubicBezTo>
                      <a:pt x="3" y="11"/>
                      <a:pt x="3" y="12"/>
                      <a:pt x="3" y="11"/>
                    </a:cubicBezTo>
                    <a:cubicBezTo>
                      <a:pt x="4" y="11"/>
                      <a:pt x="4" y="11"/>
                      <a:pt x="4" y="11"/>
                    </a:cubicBezTo>
                    <a:cubicBezTo>
                      <a:pt x="7" y="9"/>
                      <a:pt x="7" y="9"/>
                      <a:pt x="7" y="9"/>
                    </a:cubicBezTo>
                    <a:cubicBezTo>
                      <a:pt x="7" y="9"/>
                      <a:pt x="7" y="9"/>
                      <a:pt x="7" y="9"/>
                    </a:cubicBezTo>
                    <a:cubicBezTo>
                      <a:pt x="11" y="9"/>
                      <a:pt x="11" y="9"/>
                      <a:pt x="11" y="9"/>
                    </a:cubicBezTo>
                    <a:cubicBezTo>
                      <a:pt x="11" y="9"/>
                      <a:pt x="11" y="8"/>
                      <a:pt x="11" y="8"/>
                    </a:cubicBezTo>
                    <a:cubicBezTo>
                      <a:pt x="11" y="8"/>
                      <a:pt x="11"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10">
                <a:extLst>
                  <a:ext uri="{FF2B5EF4-FFF2-40B4-BE49-F238E27FC236}">
                    <a16:creationId xmlns:a16="http://schemas.microsoft.com/office/drawing/2014/main" id="{82BDE1A1-3116-40CF-8871-7377BD3FEFF1}"/>
                  </a:ext>
                </a:extLst>
              </p:cNvPr>
              <p:cNvSpPr>
                <a:spLocks noEditPoints="1"/>
              </p:cNvSpPr>
              <p:nvPr/>
            </p:nvSpPr>
            <p:spPr bwMode="auto">
              <a:xfrm>
                <a:off x="-1" y="182"/>
                <a:ext cx="470" cy="298"/>
              </a:xfrm>
              <a:custGeom>
                <a:avLst/>
                <a:gdLst>
                  <a:gd name="T0" fmla="*/ 231 w 232"/>
                  <a:gd name="T1" fmla="*/ 3 h 147"/>
                  <a:gd name="T2" fmla="*/ 228 w 232"/>
                  <a:gd name="T3" fmla="*/ 0 h 147"/>
                  <a:gd name="T4" fmla="*/ 224 w 232"/>
                  <a:gd name="T5" fmla="*/ 2 h 147"/>
                  <a:gd name="T6" fmla="*/ 163 w 232"/>
                  <a:gd name="T7" fmla="*/ 11 h 147"/>
                  <a:gd name="T8" fmla="*/ 159 w 232"/>
                  <a:gd name="T9" fmla="*/ 11 h 147"/>
                  <a:gd name="T10" fmla="*/ 117 w 232"/>
                  <a:gd name="T11" fmla="*/ 23 h 147"/>
                  <a:gd name="T12" fmla="*/ 75 w 232"/>
                  <a:gd name="T13" fmla="*/ 11 h 147"/>
                  <a:gd name="T14" fmla="*/ 70 w 232"/>
                  <a:gd name="T15" fmla="*/ 11 h 147"/>
                  <a:gd name="T16" fmla="*/ 10 w 232"/>
                  <a:gd name="T17" fmla="*/ 2 h 147"/>
                  <a:gd name="T18" fmla="*/ 6 w 232"/>
                  <a:gd name="T19" fmla="*/ 0 h 147"/>
                  <a:gd name="T20" fmla="*/ 2 w 232"/>
                  <a:gd name="T21" fmla="*/ 3 h 147"/>
                  <a:gd name="T22" fmla="*/ 24 w 232"/>
                  <a:gd name="T23" fmla="*/ 65 h 147"/>
                  <a:gd name="T24" fmla="*/ 96 w 232"/>
                  <a:gd name="T25" fmla="*/ 92 h 147"/>
                  <a:gd name="T26" fmla="*/ 116 w 232"/>
                  <a:gd name="T27" fmla="*/ 78 h 147"/>
                  <a:gd name="T28" fmla="*/ 137 w 232"/>
                  <a:gd name="T29" fmla="*/ 92 h 147"/>
                  <a:gd name="T30" fmla="*/ 149 w 232"/>
                  <a:gd name="T31" fmla="*/ 94 h 147"/>
                  <a:gd name="T32" fmla="*/ 209 w 232"/>
                  <a:gd name="T33" fmla="*/ 65 h 147"/>
                  <a:gd name="T34" fmla="*/ 225 w 232"/>
                  <a:gd name="T35" fmla="*/ 36 h 147"/>
                  <a:gd name="T36" fmla="*/ 225 w 232"/>
                  <a:gd name="T37" fmla="*/ 144 h 147"/>
                  <a:gd name="T38" fmla="*/ 228 w 232"/>
                  <a:gd name="T39" fmla="*/ 147 h 147"/>
                  <a:gd name="T40" fmla="*/ 231 w 232"/>
                  <a:gd name="T41" fmla="*/ 144 h 147"/>
                  <a:gd name="T42" fmla="*/ 231 w 232"/>
                  <a:gd name="T43" fmla="*/ 10 h 147"/>
                  <a:gd name="T44" fmla="*/ 231 w 232"/>
                  <a:gd name="T45" fmla="*/ 3 h 147"/>
                  <a:gd name="T46" fmla="*/ 204 w 232"/>
                  <a:gd name="T47" fmla="*/ 61 h 147"/>
                  <a:gd name="T48" fmla="*/ 138 w 232"/>
                  <a:gd name="T49" fmla="*/ 87 h 147"/>
                  <a:gd name="T50" fmla="*/ 120 w 232"/>
                  <a:gd name="T51" fmla="*/ 69 h 147"/>
                  <a:gd name="T52" fmla="*/ 117 w 232"/>
                  <a:gd name="T53" fmla="*/ 67 h 147"/>
                  <a:gd name="T54" fmla="*/ 114 w 232"/>
                  <a:gd name="T55" fmla="*/ 69 h 147"/>
                  <a:gd name="T56" fmla="*/ 95 w 232"/>
                  <a:gd name="T57" fmla="*/ 87 h 147"/>
                  <a:gd name="T58" fmla="*/ 29 w 232"/>
                  <a:gd name="T59" fmla="*/ 61 h 147"/>
                  <a:gd name="T60" fmla="*/ 8 w 232"/>
                  <a:gd name="T61" fmla="*/ 9 h 147"/>
                  <a:gd name="T62" fmla="*/ 70 w 232"/>
                  <a:gd name="T63" fmla="*/ 17 h 147"/>
                  <a:gd name="T64" fmla="*/ 75 w 232"/>
                  <a:gd name="T65" fmla="*/ 17 h 147"/>
                  <a:gd name="T66" fmla="*/ 114 w 232"/>
                  <a:gd name="T67" fmla="*/ 29 h 147"/>
                  <a:gd name="T68" fmla="*/ 117 w 232"/>
                  <a:gd name="T69" fmla="*/ 31 h 147"/>
                  <a:gd name="T70" fmla="*/ 120 w 232"/>
                  <a:gd name="T71" fmla="*/ 29 h 147"/>
                  <a:gd name="T72" fmla="*/ 159 w 232"/>
                  <a:gd name="T73" fmla="*/ 17 h 147"/>
                  <a:gd name="T74" fmla="*/ 163 w 232"/>
                  <a:gd name="T75" fmla="*/ 17 h 147"/>
                  <a:gd name="T76" fmla="*/ 225 w 232"/>
                  <a:gd name="T77" fmla="*/ 9 h 147"/>
                  <a:gd name="T78" fmla="*/ 204 w 232"/>
                  <a:gd name="T79" fmla="*/ 6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147">
                    <a:moveTo>
                      <a:pt x="231" y="3"/>
                    </a:moveTo>
                    <a:cubicBezTo>
                      <a:pt x="230" y="2"/>
                      <a:pt x="229" y="1"/>
                      <a:pt x="228" y="0"/>
                    </a:cubicBezTo>
                    <a:cubicBezTo>
                      <a:pt x="226" y="0"/>
                      <a:pt x="224" y="1"/>
                      <a:pt x="224" y="2"/>
                    </a:cubicBezTo>
                    <a:cubicBezTo>
                      <a:pt x="218" y="11"/>
                      <a:pt x="197" y="11"/>
                      <a:pt x="163" y="11"/>
                    </a:cubicBezTo>
                    <a:cubicBezTo>
                      <a:pt x="159" y="11"/>
                      <a:pt x="159" y="11"/>
                      <a:pt x="159" y="11"/>
                    </a:cubicBezTo>
                    <a:cubicBezTo>
                      <a:pt x="132" y="11"/>
                      <a:pt x="121" y="18"/>
                      <a:pt x="117" y="23"/>
                    </a:cubicBezTo>
                    <a:cubicBezTo>
                      <a:pt x="112" y="18"/>
                      <a:pt x="101" y="11"/>
                      <a:pt x="75" y="11"/>
                    </a:cubicBezTo>
                    <a:cubicBezTo>
                      <a:pt x="70" y="11"/>
                      <a:pt x="70" y="11"/>
                      <a:pt x="70" y="11"/>
                    </a:cubicBezTo>
                    <a:cubicBezTo>
                      <a:pt x="36" y="11"/>
                      <a:pt x="15" y="11"/>
                      <a:pt x="10" y="2"/>
                    </a:cubicBezTo>
                    <a:cubicBezTo>
                      <a:pt x="9" y="1"/>
                      <a:pt x="7" y="0"/>
                      <a:pt x="6" y="0"/>
                    </a:cubicBezTo>
                    <a:cubicBezTo>
                      <a:pt x="4" y="0"/>
                      <a:pt x="3" y="1"/>
                      <a:pt x="2" y="3"/>
                    </a:cubicBezTo>
                    <a:cubicBezTo>
                      <a:pt x="0" y="9"/>
                      <a:pt x="5" y="43"/>
                      <a:pt x="24" y="65"/>
                    </a:cubicBezTo>
                    <a:cubicBezTo>
                      <a:pt x="47" y="90"/>
                      <a:pt x="77" y="97"/>
                      <a:pt x="96" y="92"/>
                    </a:cubicBezTo>
                    <a:cubicBezTo>
                      <a:pt x="105" y="91"/>
                      <a:pt x="112" y="85"/>
                      <a:pt x="116" y="78"/>
                    </a:cubicBezTo>
                    <a:cubicBezTo>
                      <a:pt x="121" y="85"/>
                      <a:pt x="128" y="91"/>
                      <a:pt x="137" y="92"/>
                    </a:cubicBezTo>
                    <a:cubicBezTo>
                      <a:pt x="141" y="93"/>
                      <a:pt x="145" y="94"/>
                      <a:pt x="149" y="94"/>
                    </a:cubicBezTo>
                    <a:cubicBezTo>
                      <a:pt x="172" y="93"/>
                      <a:pt x="194" y="82"/>
                      <a:pt x="209" y="65"/>
                    </a:cubicBezTo>
                    <a:cubicBezTo>
                      <a:pt x="216" y="56"/>
                      <a:pt x="222" y="47"/>
                      <a:pt x="225" y="36"/>
                    </a:cubicBezTo>
                    <a:cubicBezTo>
                      <a:pt x="225" y="144"/>
                      <a:pt x="225" y="144"/>
                      <a:pt x="225" y="144"/>
                    </a:cubicBezTo>
                    <a:cubicBezTo>
                      <a:pt x="225" y="146"/>
                      <a:pt x="227" y="147"/>
                      <a:pt x="228" y="147"/>
                    </a:cubicBezTo>
                    <a:cubicBezTo>
                      <a:pt x="230" y="147"/>
                      <a:pt x="231" y="146"/>
                      <a:pt x="231" y="144"/>
                    </a:cubicBezTo>
                    <a:cubicBezTo>
                      <a:pt x="231" y="10"/>
                      <a:pt x="231" y="10"/>
                      <a:pt x="231" y="10"/>
                    </a:cubicBezTo>
                    <a:cubicBezTo>
                      <a:pt x="232" y="8"/>
                      <a:pt x="231" y="5"/>
                      <a:pt x="231" y="3"/>
                    </a:cubicBezTo>
                    <a:close/>
                    <a:moveTo>
                      <a:pt x="204" y="61"/>
                    </a:moveTo>
                    <a:cubicBezTo>
                      <a:pt x="183" y="85"/>
                      <a:pt x="155" y="91"/>
                      <a:pt x="138" y="87"/>
                    </a:cubicBezTo>
                    <a:cubicBezTo>
                      <a:pt x="129" y="85"/>
                      <a:pt x="122" y="78"/>
                      <a:pt x="120" y="69"/>
                    </a:cubicBezTo>
                    <a:cubicBezTo>
                      <a:pt x="119" y="68"/>
                      <a:pt x="118" y="67"/>
                      <a:pt x="117" y="67"/>
                    </a:cubicBezTo>
                    <a:cubicBezTo>
                      <a:pt x="115" y="67"/>
                      <a:pt x="114" y="68"/>
                      <a:pt x="114" y="69"/>
                    </a:cubicBezTo>
                    <a:cubicBezTo>
                      <a:pt x="111" y="78"/>
                      <a:pt x="104" y="85"/>
                      <a:pt x="95" y="87"/>
                    </a:cubicBezTo>
                    <a:cubicBezTo>
                      <a:pt x="78" y="91"/>
                      <a:pt x="50" y="85"/>
                      <a:pt x="29" y="61"/>
                    </a:cubicBezTo>
                    <a:cubicBezTo>
                      <a:pt x="17" y="46"/>
                      <a:pt x="10" y="28"/>
                      <a:pt x="8" y="9"/>
                    </a:cubicBezTo>
                    <a:cubicBezTo>
                      <a:pt x="17" y="17"/>
                      <a:pt x="37" y="17"/>
                      <a:pt x="70" y="17"/>
                    </a:cubicBezTo>
                    <a:cubicBezTo>
                      <a:pt x="75" y="17"/>
                      <a:pt x="75" y="17"/>
                      <a:pt x="75" y="17"/>
                    </a:cubicBezTo>
                    <a:cubicBezTo>
                      <a:pt x="109" y="17"/>
                      <a:pt x="114" y="29"/>
                      <a:pt x="114" y="29"/>
                    </a:cubicBezTo>
                    <a:cubicBezTo>
                      <a:pt x="114" y="31"/>
                      <a:pt x="116" y="32"/>
                      <a:pt x="117" y="31"/>
                    </a:cubicBezTo>
                    <a:cubicBezTo>
                      <a:pt x="118" y="31"/>
                      <a:pt x="119" y="30"/>
                      <a:pt x="120" y="29"/>
                    </a:cubicBezTo>
                    <a:cubicBezTo>
                      <a:pt x="120" y="29"/>
                      <a:pt x="124" y="17"/>
                      <a:pt x="159" y="17"/>
                    </a:cubicBezTo>
                    <a:cubicBezTo>
                      <a:pt x="163" y="17"/>
                      <a:pt x="163" y="17"/>
                      <a:pt x="163" y="17"/>
                    </a:cubicBezTo>
                    <a:cubicBezTo>
                      <a:pt x="196" y="17"/>
                      <a:pt x="216" y="17"/>
                      <a:pt x="225" y="9"/>
                    </a:cubicBezTo>
                    <a:cubicBezTo>
                      <a:pt x="224" y="28"/>
                      <a:pt x="216" y="46"/>
                      <a:pt x="20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211">
                <a:extLst>
                  <a:ext uri="{FF2B5EF4-FFF2-40B4-BE49-F238E27FC236}">
                    <a16:creationId xmlns:a16="http://schemas.microsoft.com/office/drawing/2014/main" id="{D1E810F7-023D-42FE-8F0D-892B876672E8}"/>
                  </a:ext>
                </a:extLst>
              </p:cNvPr>
              <p:cNvSpPr>
                <a:spLocks/>
              </p:cNvSpPr>
              <p:nvPr/>
            </p:nvSpPr>
            <p:spPr bwMode="auto">
              <a:xfrm>
                <a:off x="92" y="253"/>
                <a:ext cx="101" cy="61"/>
              </a:xfrm>
              <a:custGeom>
                <a:avLst/>
                <a:gdLst>
                  <a:gd name="T0" fmla="*/ 2 w 50"/>
                  <a:gd name="T1" fmla="*/ 5 h 30"/>
                  <a:gd name="T2" fmla="*/ 0 w 50"/>
                  <a:gd name="T3" fmla="*/ 7 h 30"/>
                  <a:gd name="T4" fmla="*/ 1 w 50"/>
                  <a:gd name="T5" fmla="*/ 10 h 30"/>
                  <a:gd name="T6" fmla="*/ 34 w 50"/>
                  <a:gd name="T7" fmla="*/ 30 h 30"/>
                  <a:gd name="T8" fmla="*/ 49 w 50"/>
                  <a:gd name="T9" fmla="*/ 22 h 30"/>
                  <a:gd name="T10" fmla="*/ 45 w 50"/>
                  <a:gd name="T11" fmla="*/ 10 h 30"/>
                  <a:gd name="T12" fmla="*/ 2 w 50"/>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50" h="30">
                    <a:moveTo>
                      <a:pt x="2" y="5"/>
                    </a:moveTo>
                    <a:cubicBezTo>
                      <a:pt x="1" y="5"/>
                      <a:pt x="1" y="6"/>
                      <a:pt x="0" y="7"/>
                    </a:cubicBezTo>
                    <a:cubicBezTo>
                      <a:pt x="0" y="8"/>
                      <a:pt x="0" y="9"/>
                      <a:pt x="1" y="10"/>
                    </a:cubicBezTo>
                    <a:cubicBezTo>
                      <a:pt x="1" y="10"/>
                      <a:pt x="17" y="30"/>
                      <a:pt x="34" y="30"/>
                    </a:cubicBezTo>
                    <a:cubicBezTo>
                      <a:pt x="41" y="30"/>
                      <a:pt x="47" y="26"/>
                      <a:pt x="49" y="22"/>
                    </a:cubicBezTo>
                    <a:cubicBezTo>
                      <a:pt x="50" y="17"/>
                      <a:pt x="49" y="12"/>
                      <a:pt x="45" y="10"/>
                    </a:cubicBezTo>
                    <a:cubicBezTo>
                      <a:pt x="41" y="6"/>
                      <a:pt x="30"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12">
                <a:extLst>
                  <a:ext uri="{FF2B5EF4-FFF2-40B4-BE49-F238E27FC236}">
                    <a16:creationId xmlns:a16="http://schemas.microsoft.com/office/drawing/2014/main" id="{E73895BE-F5B1-4ABD-8B4E-57A1BEADF44B}"/>
                  </a:ext>
                </a:extLst>
              </p:cNvPr>
              <p:cNvSpPr>
                <a:spLocks/>
              </p:cNvSpPr>
              <p:nvPr/>
            </p:nvSpPr>
            <p:spPr bwMode="auto">
              <a:xfrm>
                <a:off x="277" y="253"/>
                <a:ext cx="101" cy="59"/>
              </a:xfrm>
              <a:custGeom>
                <a:avLst/>
                <a:gdLst>
                  <a:gd name="T0" fmla="*/ 50 w 50"/>
                  <a:gd name="T1" fmla="*/ 7 h 29"/>
                  <a:gd name="T2" fmla="*/ 48 w 50"/>
                  <a:gd name="T3" fmla="*/ 5 h 29"/>
                  <a:gd name="T4" fmla="*/ 5 w 50"/>
                  <a:gd name="T5" fmla="*/ 9 h 29"/>
                  <a:gd name="T6" fmla="*/ 1 w 50"/>
                  <a:gd name="T7" fmla="*/ 21 h 29"/>
                  <a:gd name="T8" fmla="*/ 16 w 50"/>
                  <a:gd name="T9" fmla="*/ 29 h 29"/>
                  <a:gd name="T10" fmla="*/ 50 w 50"/>
                  <a:gd name="T11" fmla="*/ 9 h 29"/>
                  <a:gd name="T12" fmla="*/ 50 w 50"/>
                  <a:gd name="T13" fmla="*/ 7 h 29"/>
                </a:gdLst>
                <a:ahLst/>
                <a:cxnLst>
                  <a:cxn ang="0">
                    <a:pos x="T0" y="T1"/>
                  </a:cxn>
                  <a:cxn ang="0">
                    <a:pos x="T2" y="T3"/>
                  </a:cxn>
                  <a:cxn ang="0">
                    <a:pos x="T4" y="T5"/>
                  </a:cxn>
                  <a:cxn ang="0">
                    <a:pos x="T6" y="T7"/>
                  </a:cxn>
                  <a:cxn ang="0">
                    <a:pos x="T8" y="T9"/>
                  </a:cxn>
                  <a:cxn ang="0">
                    <a:pos x="T10" y="T11"/>
                  </a:cxn>
                  <a:cxn ang="0">
                    <a:pos x="T12" y="T13"/>
                  </a:cxn>
                </a:cxnLst>
                <a:rect l="0" t="0" r="r" b="b"/>
                <a:pathLst>
                  <a:path w="50" h="29">
                    <a:moveTo>
                      <a:pt x="50" y="7"/>
                    </a:moveTo>
                    <a:cubicBezTo>
                      <a:pt x="50" y="6"/>
                      <a:pt x="49" y="5"/>
                      <a:pt x="48" y="5"/>
                    </a:cubicBezTo>
                    <a:cubicBezTo>
                      <a:pt x="20" y="0"/>
                      <a:pt x="9" y="6"/>
                      <a:pt x="5" y="9"/>
                    </a:cubicBezTo>
                    <a:cubicBezTo>
                      <a:pt x="1" y="12"/>
                      <a:pt x="0" y="17"/>
                      <a:pt x="1" y="21"/>
                    </a:cubicBezTo>
                    <a:cubicBezTo>
                      <a:pt x="3" y="26"/>
                      <a:pt x="9" y="29"/>
                      <a:pt x="16" y="29"/>
                    </a:cubicBezTo>
                    <a:cubicBezTo>
                      <a:pt x="33" y="29"/>
                      <a:pt x="49" y="10"/>
                      <a:pt x="50" y="9"/>
                    </a:cubicBezTo>
                    <a:cubicBezTo>
                      <a:pt x="50" y="9"/>
                      <a:pt x="50" y="8"/>
                      <a:pt x="5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215">
              <a:extLst>
                <a:ext uri="{FF2B5EF4-FFF2-40B4-BE49-F238E27FC236}">
                  <a16:creationId xmlns:a16="http://schemas.microsoft.com/office/drawing/2014/main" id="{58F57123-2EF9-44CA-B974-777B89346389}"/>
                </a:ext>
              </a:extLst>
            </p:cNvPr>
            <p:cNvGrpSpPr>
              <a:grpSpLocks noChangeAspect="1"/>
            </p:cNvGrpSpPr>
            <p:nvPr/>
          </p:nvGrpSpPr>
          <p:grpSpPr bwMode="auto">
            <a:xfrm rot="20518760">
              <a:off x="7280917" y="2538438"/>
              <a:ext cx="731483" cy="666431"/>
              <a:chOff x="-2" y="2"/>
              <a:chExt cx="506" cy="461"/>
            </a:xfrm>
            <a:grpFill/>
          </p:grpSpPr>
          <p:sp>
            <p:nvSpPr>
              <p:cNvPr id="330" name="Freeform 216">
                <a:extLst>
                  <a:ext uri="{FF2B5EF4-FFF2-40B4-BE49-F238E27FC236}">
                    <a16:creationId xmlns:a16="http://schemas.microsoft.com/office/drawing/2014/main" id="{8F0E8C37-46D7-46E3-9E78-68A501ABCFEE}"/>
                  </a:ext>
                </a:extLst>
              </p:cNvPr>
              <p:cNvSpPr>
                <a:spLocks/>
              </p:cNvSpPr>
              <p:nvPr/>
            </p:nvSpPr>
            <p:spPr bwMode="auto">
              <a:xfrm>
                <a:off x="48" y="229"/>
                <a:ext cx="35" cy="104"/>
              </a:xfrm>
              <a:custGeom>
                <a:avLst/>
                <a:gdLst>
                  <a:gd name="T0" fmla="*/ 0 w 35"/>
                  <a:gd name="T1" fmla="*/ 51 h 104"/>
                  <a:gd name="T2" fmla="*/ 15 w 35"/>
                  <a:gd name="T3" fmla="*/ 104 h 104"/>
                  <a:gd name="T4" fmla="*/ 35 w 35"/>
                  <a:gd name="T5" fmla="*/ 86 h 104"/>
                  <a:gd name="T6" fmla="*/ 13 w 35"/>
                  <a:gd name="T7" fmla="*/ 0 h 104"/>
                  <a:gd name="T8" fmla="*/ 0 w 35"/>
                  <a:gd name="T9" fmla="*/ 51 h 104"/>
                </a:gdLst>
                <a:ahLst/>
                <a:cxnLst>
                  <a:cxn ang="0">
                    <a:pos x="T0" y="T1"/>
                  </a:cxn>
                  <a:cxn ang="0">
                    <a:pos x="T2" y="T3"/>
                  </a:cxn>
                  <a:cxn ang="0">
                    <a:pos x="T4" y="T5"/>
                  </a:cxn>
                  <a:cxn ang="0">
                    <a:pos x="T6" y="T7"/>
                  </a:cxn>
                  <a:cxn ang="0">
                    <a:pos x="T8" y="T9"/>
                  </a:cxn>
                </a:cxnLst>
                <a:rect l="0" t="0" r="r" b="b"/>
                <a:pathLst>
                  <a:path w="35" h="104">
                    <a:moveTo>
                      <a:pt x="0" y="51"/>
                    </a:moveTo>
                    <a:lnTo>
                      <a:pt x="15" y="104"/>
                    </a:lnTo>
                    <a:lnTo>
                      <a:pt x="35" y="86"/>
                    </a:lnTo>
                    <a:lnTo>
                      <a:pt x="13" y="0"/>
                    </a:ln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217">
                <a:extLst>
                  <a:ext uri="{FF2B5EF4-FFF2-40B4-BE49-F238E27FC236}">
                    <a16:creationId xmlns:a16="http://schemas.microsoft.com/office/drawing/2014/main" id="{C98CC8A6-5D40-49B7-9613-E27842031348}"/>
                  </a:ext>
                </a:extLst>
              </p:cNvPr>
              <p:cNvSpPr>
                <a:spLocks/>
              </p:cNvSpPr>
              <p:nvPr/>
            </p:nvSpPr>
            <p:spPr bwMode="auto">
              <a:xfrm>
                <a:off x="154" y="205"/>
                <a:ext cx="28" cy="35"/>
              </a:xfrm>
              <a:custGeom>
                <a:avLst/>
                <a:gdLst>
                  <a:gd name="T0" fmla="*/ 10 w 28"/>
                  <a:gd name="T1" fmla="*/ 35 h 35"/>
                  <a:gd name="T2" fmla="*/ 28 w 28"/>
                  <a:gd name="T3" fmla="*/ 16 h 35"/>
                  <a:gd name="T4" fmla="*/ 0 w 28"/>
                  <a:gd name="T5" fmla="*/ 0 h 35"/>
                  <a:gd name="T6" fmla="*/ 10 w 28"/>
                  <a:gd name="T7" fmla="*/ 35 h 35"/>
                </a:gdLst>
                <a:ahLst/>
                <a:cxnLst>
                  <a:cxn ang="0">
                    <a:pos x="T0" y="T1"/>
                  </a:cxn>
                  <a:cxn ang="0">
                    <a:pos x="T2" y="T3"/>
                  </a:cxn>
                  <a:cxn ang="0">
                    <a:pos x="T4" y="T5"/>
                  </a:cxn>
                  <a:cxn ang="0">
                    <a:pos x="T6" y="T7"/>
                  </a:cxn>
                </a:cxnLst>
                <a:rect l="0" t="0" r="r" b="b"/>
                <a:pathLst>
                  <a:path w="28" h="35">
                    <a:moveTo>
                      <a:pt x="10" y="35"/>
                    </a:moveTo>
                    <a:lnTo>
                      <a:pt x="28" y="16"/>
                    </a:lnTo>
                    <a:lnTo>
                      <a:pt x="0" y="0"/>
                    </a:ln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218">
                <a:extLst>
                  <a:ext uri="{FF2B5EF4-FFF2-40B4-BE49-F238E27FC236}">
                    <a16:creationId xmlns:a16="http://schemas.microsoft.com/office/drawing/2014/main" id="{33B1C53D-0F56-46CE-B5CF-6A297EB09195}"/>
                  </a:ext>
                </a:extLst>
              </p:cNvPr>
              <p:cNvSpPr>
                <a:spLocks/>
              </p:cNvSpPr>
              <p:nvPr/>
            </p:nvSpPr>
            <p:spPr bwMode="auto">
              <a:xfrm>
                <a:off x="105" y="177"/>
                <a:ext cx="45" cy="95"/>
              </a:xfrm>
              <a:custGeom>
                <a:avLst/>
                <a:gdLst>
                  <a:gd name="T0" fmla="*/ 0 w 45"/>
                  <a:gd name="T1" fmla="*/ 0 h 95"/>
                  <a:gd name="T2" fmla="*/ 24 w 45"/>
                  <a:gd name="T3" fmla="*/ 95 h 95"/>
                  <a:gd name="T4" fmla="*/ 45 w 45"/>
                  <a:gd name="T5" fmla="*/ 77 h 95"/>
                  <a:gd name="T6" fmla="*/ 28 w 45"/>
                  <a:gd name="T7" fmla="*/ 16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lnTo>
                      <a:pt x="24" y="95"/>
                    </a:lnTo>
                    <a:lnTo>
                      <a:pt x="45" y="77"/>
                    </a:lnTo>
                    <a:lnTo>
                      <a:pt x="28"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219">
                <a:extLst>
                  <a:ext uri="{FF2B5EF4-FFF2-40B4-BE49-F238E27FC236}">
                    <a16:creationId xmlns:a16="http://schemas.microsoft.com/office/drawing/2014/main" id="{9D05E66E-F688-4C9B-979A-775EA372EF3D}"/>
                  </a:ext>
                </a:extLst>
              </p:cNvPr>
              <p:cNvSpPr>
                <a:spLocks/>
              </p:cNvSpPr>
              <p:nvPr/>
            </p:nvSpPr>
            <p:spPr bwMode="auto">
              <a:xfrm>
                <a:off x="69" y="160"/>
                <a:ext cx="46" cy="143"/>
              </a:xfrm>
              <a:custGeom>
                <a:avLst/>
                <a:gdLst>
                  <a:gd name="T0" fmla="*/ 8 w 46"/>
                  <a:gd name="T1" fmla="*/ 0 h 143"/>
                  <a:gd name="T2" fmla="*/ 0 w 46"/>
                  <a:gd name="T3" fmla="*/ 35 h 143"/>
                  <a:gd name="T4" fmla="*/ 28 w 46"/>
                  <a:gd name="T5" fmla="*/ 143 h 143"/>
                  <a:gd name="T6" fmla="*/ 46 w 46"/>
                  <a:gd name="T7" fmla="*/ 124 h 143"/>
                  <a:gd name="T8" fmla="*/ 16 w 46"/>
                  <a:gd name="T9" fmla="*/ 4 h 143"/>
                  <a:gd name="T10" fmla="*/ 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8" y="0"/>
                    </a:moveTo>
                    <a:lnTo>
                      <a:pt x="0" y="35"/>
                    </a:lnTo>
                    <a:lnTo>
                      <a:pt x="28" y="143"/>
                    </a:lnTo>
                    <a:lnTo>
                      <a:pt x="46" y="124"/>
                    </a:lnTo>
                    <a:lnTo>
                      <a:pt x="16" y="4"/>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220">
                <a:extLst>
                  <a:ext uri="{FF2B5EF4-FFF2-40B4-BE49-F238E27FC236}">
                    <a16:creationId xmlns:a16="http://schemas.microsoft.com/office/drawing/2014/main" id="{73425516-B4EF-4897-94C6-32C7F4095FEA}"/>
                  </a:ext>
                </a:extLst>
              </p:cNvPr>
              <p:cNvSpPr>
                <a:spLocks/>
              </p:cNvSpPr>
              <p:nvPr/>
            </p:nvSpPr>
            <p:spPr bwMode="auto">
              <a:xfrm>
                <a:off x="30" y="313"/>
                <a:ext cx="20" cy="51"/>
              </a:xfrm>
              <a:custGeom>
                <a:avLst/>
                <a:gdLst>
                  <a:gd name="T0" fmla="*/ 0 w 20"/>
                  <a:gd name="T1" fmla="*/ 51 h 51"/>
                  <a:gd name="T2" fmla="*/ 20 w 20"/>
                  <a:gd name="T3" fmla="*/ 32 h 51"/>
                  <a:gd name="T4" fmla="*/ 10 w 20"/>
                  <a:gd name="T5" fmla="*/ 0 h 51"/>
                  <a:gd name="T6" fmla="*/ 0 w 20"/>
                  <a:gd name="T7" fmla="*/ 51 h 51"/>
                </a:gdLst>
                <a:ahLst/>
                <a:cxnLst>
                  <a:cxn ang="0">
                    <a:pos x="T0" y="T1"/>
                  </a:cxn>
                  <a:cxn ang="0">
                    <a:pos x="T2" y="T3"/>
                  </a:cxn>
                  <a:cxn ang="0">
                    <a:pos x="T4" y="T5"/>
                  </a:cxn>
                  <a:cxn ang="0">
                    <a:pos x="T6" y="T7"/>
                  </a:cxn>
                </a:cxnLst>
                <a:rect l="0" t="0" r="r" b="b"/>
                <a:pathLst>
                  <a:path w="20" h="51">
                    <a:moveTo>
                      <a:pt x="0" y="51"/>
                    </a:moveTo>
                    <a:lnTo>
                      <a:pt x="20" y="32"/>
                    </a:lnTo>
                    <a:lnTo>
                      <a:pt x="10" y="0"/>
                    </a:ln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221">
                <a:extLst>
                  <a:ext uri="{FF2B5EF4-FFF2-40B4-BE49-F238E27FC236}">
                    <a16:creationId xmlns:a16="http://schemas.microsoft.com/office/drawing/2014/main" id="{23C32F22-D99C-486A-97CA-4C6C096BAFE3}"/>
                  </a:ext>
                </a:extLst>
              </p:cNvPr>
              <p:cNvSpPr>
                <a:spLocks/>
              </p:cNvSpPr>
              <p:nvPr/>
            </p:nvSpPr>
            <p:spPr bwMode="auto">
              <a:xfrm>
                <a:off x="387" y="160"/>
                <a:ext cx="46" cy="143"/>
              </a:xfrm>
              <a:custGeom>
                <a:avLst/>
                <a:gdLst>
                  <a:gd name="T0" fmla="*/ 38 w 46"/>
                  <a:gd name="T1" fmla="*/ 0 h 143"/>
                  <a:gd name="T2" fmla="*/ 30 w 46"/>
                  <a:gd name="T3" fmla="*/ 4 h 143"/>
                  <a:gd name="T4" fmla="*/ 0 w 46"/>
                  <a:gd name="T5" fmla="*/ 124 h 143"/>
                  <a:gd name="T6" fmla="*/ 18 w 46"/>
                  <a:gd name="T7" fmla="*/ 143 h 143"/>
                  <a:gd name="T8" fmla="*/ 46 w 46"/>
                  <a:gd name="T9" fmla="*/ 35 h 143"/>
                  <a:gd name="T10" fmla="*/ 3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38" y="0"/>
                    </a:moveTo>
                    <a:lnTo>
                      <a:pt x="30" y="4"/>
                    </a:lnTo>
                    <a:lnTo>
                      <a:pt x="0" y="124"/>
                    </a:lnTo>
                    <a:lnTo>
                      <a:pt x="18" y="143"/>
                    </a:lnTo>
                    <a:lnTo>
                      <a:pt x="46" y="35"/>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222">
                <a:extLst>
                  <a:ext uri="{FF2B5EF4-FFF2-40B4-BE49-F238E27FC236}">
                    <a16:creationId xmlns:a16="http://schemas.microsoft.com/office/drawing/2014/main" id="{516F0DDA-B1C7-41F3-A4AD-805E86254116}"/>
                  </a:ext>
                </a:extLst>
              </p:cNvPr>
              <p:cNvSpPr>
                <a:spLocks/>
              </p:cNvSpPr>
              <p:nvPr/>
            </p:nvSpPr>
            <p:spPr bwMode="auto">
              <a:xfrm>
                <a:off x="320" y="205"/>
                <a:ext cx="28" cy="35"/>
              </a:xfrm>
              <a:custGeom>
                <a:avLst/>
                <a:gdLst>
                  <a:gd name="T0" fmla="*/ 18 w 28"/>
                  <a:gd name="T1" fmla="*/ 35 h 35"/>
                  <a:gd name="T2" fmla="*/ 28 w 28"/>
                  <a:gd name="T3" fmla="*/ 0 h 35"/>
                  <a:gd name="T4" fmla="*/ 0 w 28"/>
                  <a:gd name="T5" fmla="*/ 16 h 35"/>
                  <a:gd name="T6" fmla="*/ 18 w 28"/>
                  <a:gd name="T7" fmla="*/ 35 h 35"/>
                </a:gdLst>
                <a:ahLst/>
                <a:cxnLst>
                  <a:cxn ang="0">
                    <a:pos x="T0" y="T1"/>
                  </a:cxn>
                  <a:cxn ang="0">
                    <a:pos x="T2" y="T3"/>
                  </a:cxn>
                  <a:cxn ang="0">
                    <a:pos x="T4" y="T5"/>
                  </a:cxn>
                  <a:cxn ang="0">
                    <a:pos x="T6" y="T7"/>
                  </a:cxn>
                </a:cxnLst>
                <a:rect l="0" t="0" r="r" b="b"/>
                <a:pathLst>
                  <a:path w="28" h="35">
                    <a:moveTo>
                      <a:pt x="18" y="35"/>
                    </a:moveTo>
                    <a:lnTo>
                      <a:pt x="28" y="0"/>
                    </a:lnTo>
                    <a:lnTo>
                      <a:pt x="0" y="16"/>
                    </a:lnTo>
                    <a:lnTo>
                      <a:pt x="18"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223">
                <a:extLst>
                  <a:ext uri="{FF2B5EF4-FFF2-40B4-BE49-F238E27FC236}">
                    <a16:creationId xmlns:a16="http://schemas.microsoft.com/office/drawing/2014/main" id="{1845533F-A479-460B-BBBC-8535E2CCBC0C}"/>
                  </a:ext>
                </a:extLst>
              </p:cNvPr>
              <p:cNvSpPr>
                <a:spLocks/>
              </p:cNvSpPr>
              <p:nvPr/>
            </p:nvSpPr>
            <p:spPr bwMode="auto">
              <a:xfrm>
                <a:off x="451" y="313"/>
                <a:ext cx="21" cy="51"/>
              </a:xfrm>
              <a:custGeom>
                <a:avLst/>
                <a:gdLst>
                  <a:gd name="T0" fmla="*/ 11 w 21"/>
                  <a:gd name="T1" fmla="*/ 0 h 51"/>
                  <a:gd name="T2" fmla="*/ 0 w 21"/>
                  <a:gd name="T3" fmla="*/ 32 h 51"/>
                  <a:gd name="T4" fmla="*/ 21 w 21"/>
                  <a:gd name="T5" fmla="*/ 51 h 51"/>
                  <a:gd name="T6" fmla="*/ 11 w 21"/>
                  <a:gd name="T7" fmla="*/ 0 h 51"/>
                </a:gdLst>
                <a:ahLst/>
                <a:cxnLst>
                  <a:cxn ang="0">
                    <a:pos x="T0" y="T1"/>
                  </a:cxn>
                  <a:cxn ang="0">
                    <a:pos x="T2" y="T3"/>
                  </a:cxn>
                  <a:cxn ang="0">
                    <a:pos x="T4" y="T5"/>
                  </a:cxn>
                  <a:cxn ang="0">
                    <a:pos x="T6" y="T7"/>
                  </a:cxn>
                </a:cxnLst>
                <a:rect l="0" t="0" r="r" b="b"/>
                <a:pathLst>
                  <a:path w="21" h="51">
                    <a:moveTo>
                      <a:pt x="11" y="0"/>
                    </a:moveTo>
                    <a:lnTo>
                      <a:pt x="0" y="32"/>
                    </a:lnTo>
                    <a:lnTo>
                      <a:pt x="21" y="51"/>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224">
                <a:extLst>
                  <a:ext uri="{FF2B5EF4-FFF2-40B4-BE49-F238E27FC236}">
                    <a16:creationId xmlns:a16="http://schemas.microsoft.com/office/drawing/2014/main" id="{67596007-DDF3-40F9-873E-C0CD7DEA57D8}"/>
                  </a:ext>
                </a:extLst>
              </p:cNvPr>
              <p:cNvSpPr>
                <a:spLocks/>
              </p:cNvSpPr>
              <p:nvPr/>
            </p:nvSpPr>
            <p:spPr bwMode="auto">
              <a:xfrm>
                <a:off x="352" y="177"/>
                <a:ext cx="45" cy="95"/>
              </a:xfrm>
              <a:custGeom>
                <a:avLst/>
                <a:gdLst>
                  <a:gd name="T0" fmla="*/ 16 w 45"/>
                  <a:gd name="T1" fmla="*/ 16 h 95"/>
                  <a:gd name="T2" fmla="*/ 0 w 45"/>
                  <a:gd name="T3" fmla="*/ 77 h 95"/>
                  <a:gd name="T4" fmla="*/ 20 w 45"/>
                  <a:gd name="T5" fmla="*/ 95 h 95"/>
                  <a:gd name="T6" fmla="*/ 45 w 45"/>
                  <a:gd name="T7" fmla="*/ 0 h 95"/>
                  <a:gd name="T8" fmla="*/ 16 w 45"/>
                  <a:gd name="T9" fmla="*/ 16 h 95"/>
                </a:gdLst>
                <a:ahLst/>
                <a:cxnLst>
                  <a:cxn ang="0">
                    <a:pos x="T0" y="T1"/>
                  </a:cxn>
                  <a:cxn ang="0">
                    <a:pos x="T2" y="T3"/>
                  </a:cxn>
                  <a:cxn ang="0">
                    <a:pos x="T4" y="T5"/>
                  </a:cxn>
                  <a:cxn ang="0">
                    <a:pos x="T6" y="T7"/>
                  </a:cxn>
                  <a:cxn ang="0">
                    <a:pos x="T8" y="T9"/>
                  </a:cxn>
                </a:cxnLst>
                <a:rect l="0" t="0" r="r" b="b"/>
                <a:pathLst>
                  <a:path w="45" h="95">
                    <a:moveTo>
                      <a:pt x="16" y="16"/>
                    </a:moveTo>
                    <a:lnTo>
                      <a:pt x="0" y="77"/>
                    </a:lnTo>
                    <a:lnTo>
                      <a:pt x="20" y="95"/>
                    </a:lnTo>
                    <a:lnTo>
                      <a:pt x="45" y="0"/>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225">
                <a:extLst>
                  <a:ext uri="{FF2B5EF4-FFF2-40B4-BE49-F238E27FC236}">
                    <a16:creationId xmlns:a16="http://schemas.microsoft.com/office/drawing/2014/main" id="{630066AC-75F8-4DBE-89AB-460C25AD0370}"/>
                  </a:ext>
                </a:extLst>
              </p:cNvPr>
              <p:cNvSpPr>
                <a:spLocks/>
              </p:cNvSpPr>
              <p:nvPr/>
            </p:nvSpPr>
            <p:spPr bwMode="auto">
              <a:xfrm>
                <a:off x="419" y="229"/>
                <a:ext cx="34" cy="104"/>
              </a:xfrm>
              <a:custGeom>
                <a:avLst/>
                <a:gdLst>
                  <a:gd name="T0" fmla="*/ 22 w 34"/>
                  <a:gd name="T1" fmla="*/ 0 h 104"/>
                  <a:gd name="T2" fmla="*/ 0 w 34"/>
                  <a:gd name="T3" fmla="*/ 86 h 104"/>
                  <a:gd name="T4" fmla="*/ 20 w 34"/>
                  <a:gd name="T5" fmla="*/ 104 h 104"/>
                  <a:gd name="T6" fmla="*/ 34 w 34"/>
                  <a:gd name="T7" fmla="*/ 51 h 104"/>
                  <a:gd name="T8" fmla="*/ 22 w 34"/>
                  <a:gd name="T9" fmla="*/ 0 h 104"/>
                </a:gdLst>
                <a:ahLst/>
                <a:cxnLst>
                  <a:cxn ang="0">
                    <a:pos x="T0" y="T1"/>
                  </a:cxn>
                  <a:cxn ang="0">
                    <a:pos x="T2" y="T3"/>
                  </a:cxn>
                  <a:cxn ang="0">
                    <a:pos x="T4" y="T5"/>
                  </a:cxn>
                  <a:cxn ang="0">
                    <a:pos x="T6" y="T7"/>
                  </a:cxn>
                  <a:cxn ang="0">
                    <a:pos x="T8" y="T9"/>
                  </a:cxn>
                </a:cxnLst>
                <a:rect l="0" t="0" r="r" b="b"/>
                <a:pathLst>
                  <a:path w="34" h="104">
                    <a:moveTo>
                      <a:pt x="22" y="0"/>
                    </a:moveTo>
                    <a:lnTo>
                      <a:pt x="0" y="86"/>
                    </a:lnTo>
                    <a:lnTo>
                      <a:pt x="20" y="104"/>
                    </a:lnTo>
                    <a:lnTo>
                      <a:pt x="34" y="51"/>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226">
                <a:extLst>
                  <a:ext uri="{FF2B5EF4-FFF2-40B4-BE49-F238E27FC236}">
                    <a16:creationId xmlns:a16="http://schemas.microsoft.com/office/drawing/2014/main" id="{E6098E00-F555-404B-A6BE-C823FA9341BF}"/>
                  </a:ext>
                </a:extLst>
              </p:cNvPr>
              <p:cNvSpPr>
                <a:spLocks/>
              </p:cNvSpPr>
              <p:nvPr/>
            </p:nvSpPr>
            <p:spPr bwMode="auto">
              <a:xfrm>
                <a:off x="-2" y="378"/>
                <a:ext cx="40" cy="85"/>
              </a:xfrm>
              <a:custGeom>
                <a:avLst/>
                <a:gdLst>
                  <a:gd name="T0" fmla="*/ 12 w 20"/>
                  <a:gd name="T1" fmla="*/ 16 h 42"/>
                  <a:gd name="T2" fmla="*/ 10 w 20"/>
                  <a:gd name="T3" fmla="*/ 10 h 42"/>
                  <a:gd name="T4" fmla="*/ 12 w 20"/>
                  <a:gd name="T5" fmla="*/ 7 h 42"/>
                  <a:gd name="T6" fmla="*/ 11 w 20"/>
                  <a:gd name="T7" fmla="*/ 2 h 42"/>
                  <a:gd name="T8" fmla="*/ 6 w 20"/>
                  <a:gd name="T9" fmla="*/ 3 h 42"/>
                  <a:gd name="T10" fmla="*/ 4 w 20"/>
                  <a:gd name="T11" fmla="*/ 6 h 42"/>
                  <a:gd name="T12" fmla="*/ 8 w 20"/>
                  <a:gd name="T13" fmla="*/ 23 h 42"/>
                  <a:gd name="T14" fmla="*/ 8 w 20"/>
                  <a:gd name="T15" fmla="*/ 23 h 42"/>
                  <a:gd name="T16" fmla="*/ 9 w 20"/>
                  <a:gd name="T17" fmla="*/ 28 h 42"/>
                  <a:gd name="T18" fmla="*/ 5 w 20"/>
                  <a:gd name="T19" fmla="*/ 35 h 42"/>
                  <a:gd name="T20" fmla="*/ 7 w 20"/>
                  <a:gd name="T21" fmla="*/ 41 h 42"/>
                  <a:gd name="T22" fmla="*/ 12 w 20"/>
                  <a:gd name="T23" fmla="*/ 39 h 42"/>
                  <a:gd name="T24" fmla="*/ 12 w 20"/>
                  <a:gd name="T25" fmla="*/ 39 h 42"/>
                  <a:gd name="T26" fmla="*/ 16 w 20"/>
                  <a:gd name="T27" fmla="*/ 32 h 42"/>
                  <a:gd name="T28" fmla="*/ 12 w 20"/>
                  <a:gd name="T29" fmla="*/ 16 h 42"/>
                  <a:gd name="T30" fmla="*/ 12 w 20"/>
                  <a:gd name="T3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16"/>
                    </a:moveTo>
                    <a:cubicBezTo>
                      <a:pt x="10" y="15"/>
                      <a:pt x="9" y="12"/>
                      <a:pt x="10" y="10"/>
                    </a:cubicBezTo>
                    <a:cubicBezTo>
                      <a:pt x="12" y="7"/>
                      <a:pt x="12" y="7"/>
                      <a:pt x="12" y="7"/>
                    </a:cubicBezTo>
                    <a:cubicBezTo>
                      <a:pt x="14" y="5"/>
                      <a:pt x="13" y="3"/>
                      <a:pt x="11" y="2"/>
                    </a:cubicBezTo>
                    <a:cubicBezTo>
                      <a:pt x="9" y="0"/>
                      <a:pt x="7" y="1"/>
                      <a:pt x="6" y="3"/>
                    </a:cubicBezTo>
                    <a:cubicBezTo>
                      <a:pt x="4" y="6"/>
                      <a:pt x="4" y="6"/>
                      <a:pt x="4" y="6"/>
                    </a:cubicBezTo>
                    <a:cubicBezTo>
                      <a:pt x="0" y="12"/>
                      <a:pt x="2" y="20"/>
                      <a:pt x="8" y="23"/>
                    </a:cubicBezTo>
                    <a:cubicBezTo>
                      <a:pt x="8" y="23"/>
                      <a:pt x="8" y="23"/>
                      <a:pt x="8" y="23"/>
                    </a:cubicBezTo>
                    <a:cubicBezTo>
                      <a:pt x="10" y="24"/>
                      <a:pt x="10" y="26"/>
                      <a:pt x="9" y="28"/>
                    </a:cubicBezTo>
                    <a:cubicBezTo>
                      <a:pt x="5" y="35"/>
                      <a:pt x="5" y="35"/>
                      <a:pt x="5" y="35"/>
                    </a:cubicBezTo>
                    <a:cubicBezTo>
                      <a:pt x="4" y="37"/>
                      <a:pt x="5" y="40"/>
                      <a:pt x="7" y="41"/>
                    </a:cubicBezTo>
                    <a:cubicBezTo>
                      <a:pt x="9" y="42"/>
                      <a:pt x="11" y="41"/>
                      <a:pt x="12" y="39"/>
                    </a:cubicBezTo>
                    <a:cubicBezTo>
                      <a:pt x="12" y="39"/>
                      <a:pt x="12" y="39"/>
                      <a:pt x="12" y="39"/>
                    </a:cubicBezTo>
                    <a:cubicBezTo>
                      <a:pt x="16" y="32"/>
                      <a:pt x="16" y="32"/>
                      <a:pt x="16" y="32"/>
                    </a:cubicBezTo>
                    <a:cubicBezTo>
                      <a:pt x="20" y="27"/>
                      <a:pt x="18" y="19"/>
                      <a:pt x="12" y="16"/>
                    </a:cubicBezTo>
                    <a:cubicBezTo>
                      <a:pt x="12" y="16"/>
                      <a:pt x="12" y="16"/>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227">
                <a:extLst>
                  <a:ext uri="{FF2B5EF4-FFF2-40B4-BE49-F238E27FC236}">
                    <a16:creationId xmlns:a16="http://schemas.microsoft.com/office/drawing/2014/main" id="{3AA0D1B5-3CD3-4E3E-BD74-D01DBA1EB576}"/>
                  </a:ext>
                </a:extLst>
              </p:cNvPr>
              <p:cNvSpPr>
                <a:spLocks/>
              </p:cNvSpPr>
              <p:nvPr/>
            </p:nvSpPr>
            <p:spPr bwMode="auto">
              <a:xfrm>
                <a:off x="464" y="378"/>
                <a:ext cx="40" cy="85"/>
              </a:xfrm>
              <a:custGeom>
                <a:avLst/>
                <a:gdLst>
                  <a:gd name="T0" fmla="*/ 12 w 20"/>
                  <a:gd name="T1" fmla="*/ 23 h 42"/>
                  <a:gd name="T2" fmla="*/ 16 w 20"/>
                  <a:gd name="T3" fmla="*/ 6 h 42"/>
                  <a:gd name="T4" fmla="*/ 16 w 20"/>
                  <a:gd name="T5" fmla="*/ 6 h 42"/>
                  <a:gd name="T6" fmla="*/ 14 w 20"/>
                  <a:gd name="T7" fmla="*/ 3 h 42"/>
                  <a:gd name="T8" fmla="*/ 9 w 20"/>
                  <a:gd name="T9" fmla="*/ 2 h 42"/>
                  <a:gd name="T10" fmla="*/ 8 w 20"/>
                  <a:gd name="T11" fmla="*/ 7 h 42"/>
                  <a:gd name="T12" fmla="*/ 10 w 20"/>
                  <a:gd name="T13" fmla="*/ 10 h 42"/>
                  <a:gd name="T14" fmla="*/ 8 w 20"/>
                  <a:gd name="T15" fmla="*/ 16 h 42"/>
                  <a:gd name="T16" fmla="*/ 4 w 20"/>
                  <a:gd name="T17" fmla="*/ 32 h 42"/>
                  <a:gd name="T18" fmla="*/ 4 w 20"/>
                  <a:gd name="T19" fmla="*/ 32 h 42"/>
                  <a:gd name="T20" fmla="*/ 8 w 20"/>
                  <a:gd name="T21" fmla="*/ 39 h 42"/>
                  <a:gd name="T22" fmla="*/ 13 w 20"/>
                  <a:gd name="T23" fmla="*/ 41 h 42"/>
                  <a:gd name="T24" fmla="*/ 15 w 20"/>
                  <a:gd name="T25" fmla="*/ 35 h 42"/>
                  <a:gd name="T26" fmla="*/ 15 w 20"/>
                  <a:gd name="T27" fmla="*/ 35 h 42"/>
                  <a:gd name="T28" fmla="*/ 11 w 20"/>
                  <a:gd name="T29" fmla="*/ 28 h 42"/>
                  <a:gd name="T30" fmla="*/ 12 w 20"/>
                  <a:gd name="T31"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23"/>
                    </a:moveTo>
                    <a:cubicBezTo>
                      <a:pt x="18" y="20"/>
                      <a:pt x="20" y="12"/>
                      <a:pt x="16" y="6"/>
                    </a:cubicBezTo>
                    <a:cubicBezTo>
                      <a:pt x="16" y="6"/>
                      <a:pt x="16" y="6"/>
                      <a:pt x="16" y="6"/>
                    </a:cubicBezTo>
                    <a:cubicBezTo>
                      <a:pt x="14" y="3"/>
                      <a:pt x="14" y="3"/>
                      <a:pt x="14" y="3"/>
                    </a:cubicBezTo>
                    <a:cubicBezTo>
                      <a:pt x="13" y="1"/>
                      <a:pt x="11" y="0"/>
                      <a:pt x="9" y="2"/>
                    </a:cubicBezTo>
                    <a:cubicBezTo>
                      <a:pt x="7" y="3"/>
                      <a:pt x="6" y="5"/>
                      <a:pt x="8" y="7"/>
                    </a:cubicBezTo>
                    <a:cubicBezTo>
                      <a:pt x="10" y="10"/>
                      <a:pt x="10" y="10"/>
                      <a:pt x="10" y="10"/>
                    </a:cubicBezTo>
                    <a:cubicBezTo>
                      <a:pt x="11" y="12"/>
                      <a:pt x="10" y="15"/>
                      <a:pt x="8" y="16"/>
                    </a:cubicBezTo>
                    <a:cubicBezTo>
                      <a:pt x="2" y="19"/>
                      <a:pt x="0" y="27"/>
                      <a:pt x="4" y="32"/>
                    </a:cubicBezTo>
                    <a:cubicBezTo>
                      <a:pt x="4" y="32"/>
                      <a:pt x="4" y="32"/>
                      <a:pt x="4" y="32"/>
                    </a:cubicBezTo>
                    <a:cubicBezTo>
                      <a:pt x="8" y="39"/>
                      <a:pt x="8" y="39"/>
                      <a:pt x="8" y="39"/>
                    </a:cubicBezTo>
                    <a:cubicBezTo>
                      <a:pt x="9" y="41"/>
                      <a:pt x="11" y="42"/>
                      <a:pt x="13" y="41"/>
                    </a:cubicBezTo>
                    <a:cubicBezTo>
                      <a:pt x="15" y="40"/>
                      <a:pt x="16" y="37"/>
                      <a:pt x="15" y="35"/>
                    </a:cubicBezTo>
                    <a:cubicBezTo>
                      <a:pt x="15" y="35"/>
                      <a:pt x="15" y="35"/>
                      <a:pt x="15" y="35"/>
                    </a:cubicBezTo>
                    <a:cubicBezTo>
                      <a:pt x="11" y="28"/>
                      <a:pt x="11" y="28"/>
                      <a:pt x="11" y="28"/>
                    </a:cubicBezTo>
                    <a:cubicBezTo>
                      <a:pt x="10" y="26"/>
                      <a:pt x="10" y="24"/>
                      <a:pt x="1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228">
                <a:extLst>
                  <a:ext uri="{FF2B5EF4-FFF2-40B4-BE49-F238E27FC236}">
                    <a16:creationId xmlns:a16="http://schemas.microsoft.com/office/drawing/2014/main" id="{7C4E9843-5BF8-4616-86AF-3E57FEDF66F3}"/>
                  </a:ext>
                </a:extLst>
              </p:cNvPr>
              <p:cNvSpPr>
                <a:spLocks/>
              </p:cNvSpPr>
              <p:nvPr/>
            </p:nvSpPr>
            <p:spPr bwMode="auto">
              <a:xfrm>
                <a:off x="227" y="248"/>
                <a:ext cx="48" cy="46"/>
              </a:xfrm>
              <a:custGeom>
                <a:avLst/>
                <a:gdLst>
                  <a:gd name="T0" fmla="*/ 24 w 24"/>
                  <a:gd name="T1" fmla="*/ 9 h 23"/>
                  <a:gd name="T2" fmla="*/ 18 w 24"/>
                  <a:gd name="T3" fmla="*/ 9 h 23"/>
                  <a:gd name="T4" fmla="*/ 14 w 24"/>
                  <a:gd name="T5" fmla="*/ 6 h 23"/>
                  <a:gd name="T6" fmla="*/ 12 w 24"/>
                  <a:gd name="T7" fmla="*/ 0 h 23"/>
                  <a:gd name="T8" fmla="*/ 10 w 24"/>
                  <a:gd name="T9" fmla="*/ 6 h 23"/>
                  <a:gd name="T10" fmla="*/ 6 w 24"/>
                  <a:gd name="T11" fmla="*/ 9 h 23"/>
                  <a:gd name="T12" fmla="*/ 0 w 24"/>
                  <a:gd name="T13" fmla="*/ 9 h 23"/>
                  <a:gd name="T14" fmla="*/ 5 w 24"/>
                  <a:gd name="T15" fmla="*/ 13 h 23"/>
                  <a:gd name="T16" fmla="*/ 6 w 24"/>
                  <a:gd name="T17" fmla="*/ 17 h 23"/>
                  <a:gd name="T18" fmla="*/ 4 w 24"/>
                  <a:gd name="T19" fmla="*/ 23 h 23"/>
                  <a:gd name="T20" fmla="*/ 10 w 24"/>
                  <a:gd name="T21" fmla="*/ 20 h 23"/>
                  <a:gd name="T22" fmla="*/ 14 w 24"/>
                  <a:gd name="T23" fmla="*/ 20 h 23"/>
                  <a:gd name="T24" fmla="*/ 20 w 24"/>
                  <a:gd name="T25" fmla="*/ 23 h 23"/>
                  <a:gd name="T26" fmla="*/ 18 w 24"/>
                  <a:gd name="T27" fmla="*/ 17 h 23"/>
                  <a:gd name="T28" fmla="*/ 19 w 24"/>
                  <a:gd name="T29" fmla="*/ 13 h 23"/>
                  <a:gd name="T30" fmla="*/ 24 w 24"/>
                  <a:gd name="T3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9"/>
                    </a:moveTo>
                    <a:cubicBezTo>
                      <a:pt x="18" y="9"/>
                      <a:pt x="18" y="9"/>
                      <a:pt x="18" y="9"/>
                    </a:cubicBezTo>
                    <a:cubicBezTo>
                      <a:pt x="16" y="9"/>
                      <a:pt x="15" y="8"/>
                      <a:pt x="14" y="6"/>
                    </a:cubicBezTo>
                    <a:cubicBezTo>
                      <a:pt x="12" y="0"/>
                      <a:pt x="12" y="0"/>
                      <a:pt x="12" y="0"/>
                    </a:cubicBezTo>
                    <a:cubicBezTo>
                      <a:pt x="10" y="6"/>
                      <a:pt x="10" y="6"/>
                      <a:pt x="10" y="6"/>
                    </a:cubicBezTo>
                    <a:cubicBezTo>
                      <a:pt x="9" y="8"/>
                      <a:pt x="8" y="9"/>
                      <a:pt x="6" y="9"/>
                    </a:cubicBezTo>
                    <a:cubicBezTo>
                      <a:pt x="0" y="9"/>
                      <a:pt x="0" y="9"/>
                      <a:pt x="0" y="9"/>
                    </a:cubicBezTo>
                    <a:cubicBezTo>
                      <a:pt x="5" y="13"/>
                      <a:pt x="5" y="13"/>
                      <a:pt x="5" y="13"/>
                    </a:cubicBezTo>
                    <a:cubicBezTo>
                      <a:pt x="6" y="14"/>
                      <a:pt x="7" y="16"/>
                      <a:pt x="6" y="17"/>
                    </a:cubicBezTo>
                    <a:cubicBezTo>
                      <a:pt x="4" y="23"/>
                      <a:pt x="4" y="23"/>
                      <a:pt x="4" y="23"/>
                    </a:cubicBezTo>
                    <a:cubicBezTo>
                      <a:pt x="10" y="20"/>
                      <a:pt x="10" y="20"/>
                      <a:pt x="10" y="20"/>
                    </a:cubicBezTo>
                    <a:cubicBezTo>
                      <a:pt x="11" y="19"/>
                      <a:pt x="13" y="19"/>
                      <a:pt x="14" y="20"/>
                    </a:cubicBezTo>
                    <a:cubicBezTo>
                      <a:pt x="20" y="23"/>
                      <a:pt x="20" y="23"/>
                      <a:pt x="20" y="23"/>
                    </a:cubicBezTo>
                    <a:cubicBezTo>
                      <a:pt x="18" y="17"/>
                      <a:pt x="18" y="17"/>
                      <a:pt x="18" y="17"/>
                    </a:cubicBezTo>
                    <a:cubicBezTo>
                      <a:pt x="17" y="16"/>
                      <a:pt x="18" y="14"/>
                      <a:pt x="19" y="13"/>
                    </a:cubicBezTo>
                    <a:lnTo>
                      <a:pt x="2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229">
                <a:extLst>
                  <a:ext uri="{FF2B5EF4-FFF2-40B4-BE49-F238E27FC236}">
                    <a16:creationId xmlns:a16="http://schemas.microsoft.com/office/drawing/2014/main" id="{7EBE58EA-961F-4D39-B500-9B54A5592C21}"/>
                  </a:ext>
                </a:extLst>
              </p:cNvPr>
              <p:cNvSpPr>
                <a:spLocks/>
              </p:cNvSpPr>
              <p:nvPr/>
            </p:nvSpPr>
            <p:spPr bwMode="auto">
              <a:xfrm>
                <a:off x="233" y="69"/>
                <a:ext cx="36" cy="35"/>
              </a:xfrm>
              <a:custGeom>
                <a:avLst/>
                <a:gdLst>
                  <a:gd name="T0" fmla="*/ 8 w 36"/>
                  <a:gd name="T1" fmla="*/ 22 h 35"/>
                  <a:gd name="T2" fmla="*/ 6 w 36"/>
                  <a:gd name="T3" fmla="*/ 35 h 35"/>
                  <a:gd name="T4" fmla="*/ 18 w 36"/>
                  <a:gd name="T5" fmla="*/ 31 h 35"/>
                  <a:gd name="T6" fmla="*/ 30 w 36"/>
                  <a:gd name="T7" fmla="*/ 35 h 35"/>
                  <a:gd name="T8" fmla="*/ 28 w 36"/>
                  <a:gd name="T9" fmla="*/ 22 h 35"/>
                  <a:gd name="T10" fmla="*/ 36 w 36"/>
                  <a:gd name="T11" fmla="*/ 14 h 35"/>
                  <a:gd name="T12" fmla="*/ 24 w 36"/>
                  <a:gd name="T13" fmla="*/ 10 h 35"/>
                  <a:gd name="T14" fmla="*/ 18 w 36"/>
                  <a:gd name="T15" fmla="*/ 0 h 35"/>
                  <a:gd name="T16" fmla="*/ 12 w 36"/>
                  <a:gd name="T17" fmla="*/ 10 h 35"/>
                  <a:gd name="T18" fmla="*/ 0 w 36"/>
                  <a:gd name="T19" fmla="*/ 14 h 35"/>
                  <a:gd name="T20" fmla="*/ 8 w 36"/>
                  <a:gd name="T21"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5">
                    <a:moveTo>
                      <a:pt x="8" y="22"/>
                    </a:moveTo>
                    <a:lnTo>
                      <a:pt x="6" y="35"/>
                    </a:lnTo>
                    <a:lnTo>
                      <a:pt x="18" y="31"/>
                    </a:lnTo>
                    <a:lnTo>
                      <a:pt x="30" y="35"/>
                    </a:lnTo>
                    <a:lnTo>
                      <a:pt x="28" y="22"/>
                    </a:lnTo>
                    <a:lnTo>
                      <a:pt x="36" y="14"/>
                    </a:lnTo>
                    <a:lnTo>
                      <a:pt x="24" y="10"/>
                    </a:lnTo>
                    <a:lnTo>
                      <a:pt x="18" y="0"/>
                    </a:lnTo>
                    <a:lnTo>
                      <a:pt x="12" y="10"/>
                    </a:lnTo>
                    <a:lnTo>
                      <a:pt x="0" y="14"/>
                    </a:lnTo>
                    <a:lnTo>
                      <a:pt x="8"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230">
                <a:extLst>
                  <a:ext uri="{FF2B5EF4-FFF2-40B4-BE49-F238E27FC236}">
                    <a16:creationId xmlns:a16="http://schemas.microsoft.com/office/drawing/2014/main" id="{C55D4C9E-77C8-4BAE-A4D6-86A6D3EEDFE0}"/>
                  </a:ext>
                </a:extLst>
              </p:cNvPr>
              <p:cNvSpPr>
                <a:spLocks/>
              </p:cNvSpPr>
              <p:nvPr/>
            </p:nvSpPr>
            <p:spPr bwMode="auto">
              <a:xfrm>
                <a:off x="38" y="77"/>
                <a:ext cx="37" cy="35"/>
              </a:xfrm>
              <a:custGeom>
                <a:avLst/>
                <a:gdLst>
                  <a:gd name="T0" fmla="*/ 6 w 37"/>
                  <a:gd name="T1" fmla="*/ 35 h 35"/>
                  <a:gd name="T2" fmla="*/ 19 w 37"/>
                  <a:gd name="T3" fmla="*/ 31 h 35"/>
                  <a:gd name="T4" fmla="*/ 31 w 37"/>
                  <a:gd name="T5" fmla="*/ 35 h 35"/>
                  <a:gd name="T6" fmla="*/ 29 w 37"/>
                  <a:gd name="T7" fmla="*/ 23 h 35"/>
                  <a:gd name="T8" fmla="*/ 37 w 37"/>
                  <a:gd name="T9" fmla="*/ 14 h 35"/>
                  <a:gd name="T10" fmla="*/ 25 w 37"/>
                  <a:gd name="T11" fmla="*/ 10 h 35"/>
                  <a:gd name="T12" fmla="*/ 19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9" y="31"/>
                    </a:lnTo>
                    <a:lnTo>
                      <a:pt x="31" y="35"/>
                    </a:lnTo>
                    <a:lnTo>
                      <a:pt x="29" y="23"/>
                    </a:lnTo>
                    <a:lnTo>
                      <a:pt x="37" y="14"/>
                    </a:lnTo>
                    <a:lnTo>
                      <a:pt x="25" y="10"/>
                    </a:lnTo>
                    <a:lnTo>
                      <a:pt x="19" y="0"/>
                    </a:lnTo>
                    <a:lnTo>
                      <a:pt x="12" y="10"/>
                    </a:lnTo>
                    <a:lnTo>
                      <a:pt x="0" y="14"/>
                    </a:lnTo>
                    <a:lnTo>
                      <a:pt x="8" y="23"/>
                    </a:lnTo>
                    <a:lnTo>
                      <a:pt x="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231">
                <a:extLst>
                  <a:ext uri="{FF2B5EF4-FFF2-40B4-BE49-F238E27FC236}">
                    <a16:creationId xmlns:a16="http://schemas.microsoft.com/office/drawing/2014/main" id="{8E4ABC0A-D4CC-41F0-904B-4ABC6DAFBFDC}"/>
                  </a:ext>
                </a:extLst>
              </p:cNvPr>
              <p:cNvSpPr>
                <a:spLocks/>
              </p:cNvSpPr>
              <p:nvPr/>
            </p:nvSpPr>
            <p:spPr bwMode="auto">
              <a:xfrm>
                <a:off x="427" y="77"/>
                <a:ext cx="37" cy="35"/>
              </a:xfrm>
              <a:custGeom>
                <a:avLst/>
                <a:gdLst>
                  <a:gd name="T0" fmla="*/ 6 w 37"/>
                  <a:gd name="T1" fmla="*/ 35 h 35"/>
                  <a:gd name="T2" fmla="*/ 18 w 37"/>
                  <a:gd name="T3" fmla="*/ 31 h 35"/>
                  <a:gd name="T4" fmla="*/ 30 w 37"/>
                  <a:gd name="T5" fmla="*/ 35 h 35"/>
                  <a:gd name="T6" fmla="*/ 28 w 37"/>
                  <a:gd name="T7" fmla="*/ 23 h 35"/>
                  <a:gd name="T8" fmla="*/ 37 w 37"/>
                  <a:gd name="T9" fmla="*/ 14 h 35"/>
                  <a:gd name="T10" fmla="*/ 24 w 37"/>
                  <a:gd name="T11" fmla="*/ 10 h 35"/>
                  <a:gd name="T12" fmla="*/ 18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8" y="31"/>
                    </a:lnTo>
                    <a:lnTo>
                      <a:pt x="30" y="35"/>
                    </a:lnTo>
                    <a:lnTo>
                      <a:pt x="28" y="23"/>
                    </a:lnTo>
                    <a:lnTo>
                      <a:pt x="37" y="14"/>
                    </a:lnTo>
                    <a:lnTo>
                      <a:pt x="24" y="10"/>
                    </a:lnTo>
                    <a:lnTo>
                      <a:pt x="18" y="0"/>
                    </a:lnTo>
                    <a:lnTo>
                      <a:pt x="12" y="10"/>
                    </a:lnTo>
                    <a:lnTo>
                      <a:pt x="0" y="14"/>
                    </a:lnTo>
                    <a:lnTo>
                      <a:pt x="8" y="23"/>
                    </a:lnTo>
                    <a:lnTo>
                      <a:pt x="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232">
                <a:extLst>
                  <a:ext uri="{FF2B5EF4-FFF2-40B4-BE49-F238E27FC236}">
                    <a16:creationId xmlns:a16="http://schemas.microsoft.com/office/drawing/2014/main" id="{024843C7-7075-4941-BF8E-0655BF951AB0}"/>
                  </a:ext>
                </a:extLst>
              </p:cNvPr>
              <p:cNvSpPr>
                <a:spLocks/>
              </p:cNvSpPr>
              <p:nvPr/>
            </p:nvSpPr>
            <p:spPr bwMode="auto">
              <a:xfrm>
                <a:off x="136" y="2"/>
                <a:ext cx="105" cy="171"/>
              </a:xfrm>
              <a:custGeom>
                <a:avLst/>
                <a:gdLst>
                  <a:gd name="T0" fmla="*/ 49 w 52"/>
                  <a:gd name="T1" fmla="*/ 1 h 84"/>
                  <a:gd name="T2" fmla="*/ 44 w 52"/>
                  <a:gd name="T3" fmla="*/ 2 h 84"/>
                  <a:gd name="T4" fmla="*/ 2 w 52"/>
                  <a:gd name="T5" fmla="*/ 77 h 84"/>
                  <a:gd name="T6" fmla="*/ 3 w 52"/>
                  <a:gd name="T7" fmla="*/ 83 h 84"/>
                  <a:gd name="T8" fmla="*/ 8 w 52"/>
                  <a:gd name="T9" fmla="*/ 81 h 84"/>
                  <a:gd name="T10" fmla="*/ 8 w 52"/>
                  <a:gd name="T11" fmla="*/ 81 h 84"/>
                  <a:gd name="T12" fmla="*/ 50 w 52"/>
                  <a:gd name="T13" fmla="*/ 6 h 84"/>
                  <a:gd name="T14" fmla="*/ 49 w 52"/>
                  <a:gd name="T15" fmla="*/ 1 h 84"/>
                  <a:gd name="T16" fmla="*/ 49 w 52"/>
                  <a:gd name="T17" fmla="*/ 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4">
                    <a:moveTo>
                      <a:pt x="49" y="1"/>
                    </a:moveTo>
                    <a:cubicBezTo>
                      <a:pt x="47" y="0"/>
                      <a:pt x="45" y="0"/>
                      <a:pt x="44" y="2"/>
                    </a:cubicBezTo>
                    <a:cubicBezTo>
                      <a:pt x="2" y="77"/>
                      <a:pt x="2" y="77"/>
                      <a:pt x="2" y="77"/>
                    </a:cubicBezTo>
                    <a:cubicBezTo>
                      <a:pt x="0" y="79"/>
                      <a:pt x="1" y="82"/>
                      <a:pt x="3" y="83"/>
                    </a:cubicBezTo>
                    <a:cubicBezTo>
                      <a:pt x="5" y="84"/>
                      <a:pt x="7" y="83"/>
                      <a:pt x="8" y="81"/>
                    </a:cubicBezTo>
                    <a:cubicBezTo>
                      <a:pt x="8" y="81"/>
                      <a:pt x="8" y="81"/>
                      <a:pt x="8" y="81"/>
                    </a:cubicBezTo>
                    <a:cubicBezTo>
                      <a:pt x="50" y="6"/>
                      <a:pt x="50" y="6"/>
                      <a:pt x="50" y="6"/>
                    </a:cubicBezTo>
                    <a:cubicBezTo>
                      <a:pt x="52" y="4"/>
                      <a:pt x="51" y="2"/>
                      <a:pt x="49" y="1"/>
                    </a:cubicBezTo>
                    <a:cubicBezTo>
                      <a:pt x="49" y="1"/>
                      <a:pt x="49" y="1"/>
                      <a:pt x="4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233">
                <a:extLst>
                  <a:ext uri="{FF2B5EF4-FFF2-40B4-BE49-F238E27FC236}">
                    <a16:creationId xmlns:a16="http://schemas.microsoft.com/office/drawing/2014/main" id="{C7A45788-5824-4730-86D3-6FA61B13D0DF}"/>
                  </a:ext>
                </a:extLst>
              </p:cNvPr>
              <p:cNvSpPr>
                <a:spLocks/>
              </p:cNvSpPr>
              <p:nvPr/>
            </p:nvSpPr>
            <p:spPr bwMode="auto">
              <a:xfrm>
                <a:off x="172" y="124"/>
                <a:ext cx="55" cy="67"/>
              </a:xfrm>
              <a:custGeom>
                <a:avLst/>
                <a:gdLst>
                  <a:gd name="T0" fmla="*/ 26 w 27"/>
                  <a:gd name="T1" fmla="*/ 3 h 33"/>
                  <a:gd name="T2" fmla="*/ 21 w 27"/>
                  <a:gd name="T3" fmla="*/ 1 h 33"/>
                  <a:gd name="T4" fmla="*/ 11 w 27"/>
                  <a:gd name="T5" fmla="*/ 9 h 33"/>
                  <a:gd name="T6" fmla="*/ 9 w 27"/>
                  <a:gd name="T7" fmla="*/ 12 h 33"/>
                  <a:gd name="T8" fmla="*/ 8 w 27"/>
                  <a:gd name="T9" fmla="*/ 13 h 33"/>
                  <a:gd name="T10" fmla="*/ 0 w 27"/>
                  <a:gd name="T11" fmla="*/ 28 h 33"/>
                  <a:gd name="T12" fmla="*/ 1 w 27"/>
                  <a:gd name="T13" fmla="*/ 31 h 33"/>
                  <a:gd name="T14" fmla="*/ 3 w 27"/>
                  <a:gd name="T15" fmla="*/ 33 h 33"/>
                  <a:gd name="T16" fmla="*/ 4 w 27"/>
                  <a:gd name="T17" fmla="*/ 33 h 33"/>
                  <a:gd name="T18" fmla="*/ 8 w 27"/>
                  <a:gd name="T19" fmla="*/ 30 h 33"/>
                  <a:gd name="T20" fmla="*/ 15 w 27"/>
                  <a:gd name="T21" fmla="*/ 17 h 33"/>
                  <a:gd name="T22" fmla="*/ 17 w 27"/>
                  <a:gd name="T23" fmla="*/ 15 h 33"/>
                  <a:gd name="T24" fmla="*/ 25 w 27"/>
                  <a:gd name="T25" fmla="*/ 8 h 33"/>
                  <a:gd name="T26" fmla="*/ 27 w 27"/>
                  <a:gd name="T27" fmla="*/ 6 h 33"/>
                  <a:gd name="T28" fmla="*/ 26 w 27"/>
                  <a:gd name="T2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3">
                    <a:moveTo>
                      <a:pt x="26" y="3"/>
                    </a:moveTo>
                    <a:cubicBezTo>
                      <a:pt x="25" y="1"/>
                      <a:pt x="23" y="0"/>
                      <a:pt x="21" y="1"/>
                    </a:cubicBezTo>
                    <a:cubicBezTo>
                      <a:pt x="17" y="4"/>
                      <a:pt x="14" y="6"/>
                      <a:pt x="11" y="9"/>
                    </a:cubicBezTo>
                    <a:cubicBezTo>
                      <a:pt x="10" y="10"/>
                      <a:pt x="9" y="11"/>
                      <a:pt x="9" y="12"/>
                    </a:cubicBezTo>
                    <a:cubicBezTo>
                      <a:pt x="9" y="12"/>
                      <a:pt x="8" y="12"/>
                      <a:pt x="8" y="13"/>
                    </a:cubicBezTo>
                    <a:cubicBezTo>
                      <a:pt x="5" y="17"/>
                      <a:pt x="2" y="22"/>
                      <a:pt x="0" y="28"/>
                    </a:cubicBezTo>
                    <a:cubicBezTo>
                      <a:pt x="0" y="29"/>
                      <a:pt x="0" y="30"/>
                      <a:pt x="1" y="31"/>
                    </a:cubicBezTo>
                    <a:cubicBezTo>
                      <a:pt x="1" y="32"/>
                      <a:pt x="2" y="33"/>
                      <a:pt x="3" y="33"/>
                    </a:cubicBezTo>
                    <a:cubicBezTo>
                      <a:pt x="4" y="33"/>
                      <a:pt x="4" y="33"/>
                      <a:pt x="4" y="33"/>
                    </a:cubicBezTo>
                    <a:cubicBezTo>
                      <a:pt x="6" y="33"/>
                      <a:pt x="8" y="32"/>
                      <a:pt x="8" y="30"/>
                    </a:cubicBezTo>
                    <a:cubicBezTo>
                      <a:pt x="10" y="26"/>
                      <a:pt x="12" y="21"/>
                      <a:pt x="15" y="17"/>
                    </a:cubicBezTo>
                    <a:cubicBezTo>
                      <a:pt x="16" y="16"/>
                      <a:pt x="16" y="15"/>
                      <a:pt x="17" y="15"/>
                    </a:cubicBezTo>
                    <a:cubicBezTo>
                      <a:pt x="20" y="12"/>
                      <a:pt x="22" y="10"/>
                      <a:pt x="25" y="8"/>
                    </a:cubicBezTo>
                    <a:cubicBezTo>
                      <a:pt x="26" y="8"/>
                      <a:pt x="27" y="7"/>
                      <a:pt x="27" y="6"/>
                    </a:cubicBezTo>
                    <a:cubicBezTo>
                      <a:pt x="27" y="5"/>
                      <a:pt x="27" y="4"/>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234">
                <a:extLst>
                  <a:ext uri="{FF2B5EF4-FFF2-40B4-BE49-F238E27FC236}">
                    <a16:creationId xmlns:a16="http://schemas.microsoft.com/office/drawing/2014/main" id="{2DF6D834-4001-460F-AA7F-BEBD6E85536F}"/>
                  </a:ext>
                </a:extLst>
              </p:cNvPr>
              <p:cNvSpPr>
                <a:spLocks/>
              </p:cNvSpPr>
              <p:nvPr/>
            </p:nvSpPr>
            <p:spPr bwMode="auto">
              <a:xfrm>
                <a:off x="101" y="2"/>
                <a:ext cx="47" cy="150"/>
              </a:xfrm>
              <a:custGeom>
                <a:avLst/>
                <a:gdLst>
                  <a:gd name="T0" fmla="*/ 2 w 23"/>
                  <a:gd name="T1" fmla="*/ 66 h 74"/>
                  <a:gd name="T2" fmla="*/ 2 w 23"/>
                  <a:gd name="T3" fmla="*/ 72 h 74"/>
                  <a:gd name="T4" fmla="*/ 7 w 23"/>
                  <a:gd name="T5" fmla="*/ 72 h 74"/>
                  <a:gd name="T6" fmla="*/ 8 w 23"/>
                  <a:gd name="T7" fmla="*/ 72 h 74"/>
                  <a:gd name="T8" fmla="*/ 18 w 23"/>
                  <a:gd name="T9" fmla="*/ 53 h 74"/>
                  <a:gd name="T10" fmla="*/ 15 w 23"/>
                  <a:gd name="T11" fmla="*/ 16 h 74"/>
                  <a:gd name="T12" fmla="*/ 8 w 23"/>
                  <a:gd name="T13" fmla="*/ 3 h 74"/>
                  <a:gd name="T14" fmla="*/ 3 w 23"/>
                  <a:gd name="T15" fmla="*/ 1 h 74"/>
                  <a:gd name="T16" fmla="*/ 1 w 23"/>
                  <a:gd name="T17" fmla="*/ 6 h 74"/>
                  <a:gd name="T18" fmla="*/ 2 w 23"/>
                  <a:gd name="T19" fmla="*/ 7 h 74"/>
                  <a:gd name="T20" fmla="*/ 8 w 23"/>
                  <a:gd name="T21" fmla="*/ 19 h 74"/>
                  <a:gd name="T22" fmla="*/ 11 w 23"/>
                  <a:gd name="T23" fmla="*/ 51 h 74"/>
                  <a:gd name="T24" fmla="*/ 2 w 23"/>
                  <a:gd name="T25" fmla="*/ 6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74">
                    <a:moveTo>
                      <a:pt x="2" y="66"/>
                    </a:moveTo>
                    <a:cubicBezTo>
                      <a:pt x="0" y="68"/>
                      <a:pt x="0" y="70"/>
                      <a:pt x="2" y="72"/>
                    </a:cubicBezTo>
                    <a:cubicBezTo>
                      <a:pt x="3" y="74"/>
                      <a:pt x="6" y="74"/>
                      <a:pt x="7" y="72"/>
                    </a:cubicBezTo>
                    <a:cubicBezTo>
                      <a:pt x="7" y="72"/>
                      <a:pt x="8" y="72"/>
                      <a:pt x="8" y="72"/>
                    </a:cubicBezTo>
                    <a:cubicBezTo>
                      <a:pt x="13" y="66"/>
                      <a:pt x="16" y="60"/>
                      <a:pt x="18" y="53"/>
                    </a:cubicBezTo>
                    <a:cubicBezTo>
                      <a:pt x="23" y="38"/>
                      <a:pt x="18" y="24"/>
                      <a:pt x="15" y="16"/>
                    </a:cubicBezTo>
                    <a:cubicBezTo>
                      <a:pt x="13" y="11"/>
                      <a:pt x="11" y="7"/>
                      <a:pt x="8" y="3"/>
                    </a:cubicBezTo>
                    <a:cubicBezTo>
                      <a:pt x="7" y="1"/>
                      <a:pt x="5" y="0"/>
                      <a:pt x="3" y="1"/>
                    </a:cubicBezTo>
                    <a:cubicBezTo>
                      <a:pt x="1" y="2"/>
                      <a:pt x="0" y="4"/>
                      <a:pt x="1" y="6"/>
                    </a:cubicBezTo>
                    <a:cubicBezTo>
                      <a:pt x="1" y="6"/>
                      <a:pt x="1" y="7"/>
                      <a:pt x="2" y="7"/>
                    </a:cubicBezTo>
                    <a:cubicBezTo>
                      <a:pt x="4" y="11"/>
                      <a:pt x="6" y="15"/>
                      <a:pt x="8" y="19"/>
                    </a:cubicBezTo>
                    <a:cubicBezTo>
                      <a:pt x="10" y="26"/>
                      <a:pt x="15" y="38"/>
                      <a:pt x="11" y="51"/>
                    </a:cubicBezTo>
                    <a:cubicBezTo>
                      <a:pt x="9" y="57"/>
                      <a:pt x="6" y="62"/>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235">
                <a:extLst>
                  <a:ext uri="{FF2B5EF4-FFF2-40B4-BE49-F238E27FC236}">
                    <a16:creationId xmlns:a16="http://schemas.microsoft.com/office/drawing/2014/main" id="{1294DDED-2F24-4FEB-A387-87DCB4BDFCBC}"/>
                  </a:ext>
                </a:extLst>
              </p:cNvPr>
              <p:cNvSpPr>
                <a:spLocks/>
              </p:cNvSpPr>
              <p:nvPr/>
            </p:nvSpPr>
            <p:spPr bwMode="auto">
              <a:xfrm>
                <a:off x="261" y="2"/>
                <a:ext cx="105" cy="171"/>
              </a:xfrm>
              <a:custGeom>
                <a:avLst/>
                <a:gdLst>
                  <a:gd name="T0" fmla="*/ 49 w 52"/>
                  <a:gd name="T1" fmla="*/ 83 h 84"/>
                  <a:gd name="T2" fmla="*/ 50 w 52"/>
                  <a:gd name="T3" fmla="*/ 77 h 84"/>
                  <a:gd name="T4" fmla="*/ 8 w 52"/>
                  <a:gd name="T5" fmla="*/ 2 h 84"/>
                  <a:gd name="T6" fmla="*/ 3 w 52"/>
                  <a:gd name="T7" fmla="*/ 1 h 84"/>
                  <a:gd name="T8" fmla="*/ 1 w 52"/>
                  <a:gd name="T9" fmla="*/ 6 h 84"/>
                  <a:gd name="T10" fmla="*/ 2 w 52"/>
                  <a:gd name="T11" fmla="*/ 6 h 84"/>
                  <a:gd name="T12" fmla="*/ 44 w 52"/>
                  <a:gd name="T13" fmla="*/ 81 h 84"/>
                  <a:gd name="T14" fmla="*/ 49 w 52"/>
                  <a:gd name="T15" fmla="*/ 83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4">
                    <a:moveTo>
                      <a:pt x="49" y="83"/>
                    </a:moveTo>
                    <a:cubicBezTo>
                      <a:pt x="51" y="82"/>
                      <a:pt x="52" y="79"/>
                      <a:pt x="50" y="77"/>
                    </a:cubicBezTo>
                    <a:cubicBezTo>
                      <a:pt x="8" y="2"/>
                      <a:pt x="8" y="2"/>
                      <a:pt x="8" y="2"/>
                    </a:cubicBezTo>
                    <a:cubicBezTo>
                      <a:pt x="7" y="0"/>
                      <a:pt x="5" y="0"/>
                      <a:pt x="3" y="1"/>
                    </a:cubicBezTo>
                    <a:cubicBezTo>
                      <a:pt x="1" y="2"/>
                      <a:pt x="0" y="4"/>
                      <a:pt x="1" y="6"/>
                    </a:cubicBezTo>
                    <a:cubicBezTo>
                      <a:pt x="1" y="6"/>
                      <a:pt x="1" y="6"/>
                      <a:pt x="2" y="6"/>
                    </a:cubicBezTo>
                    <a:cubicBezTo>
                      <a:pt x="44" y="81"/>
                      <a:pt x="44" y="81"/>
                      <a:pt x="44" y="81"/>
                    </a:cubicBezTo>
                    <a:cubicBezTo>
                      <a:pt x="45" y="83"/>
                      <a:pt x="47" y="84"/>
                      <a:pt x="49"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236">
                <a:extLst>
                  <a:ext uri="{FF2B5EF4-FFF2-40B4-BE49-F238E27FC236}">
                    <a16:creationId xmlns:a16="http://schemas.microsoft.com/office/drawing/2014/main" id="{6BF84C8D-BA19-4A7A-8761-7F201E831FCF}"/>
                  </a:ext>
                </a:extLst>
              </p:cNvPr>
              <p:cNvSpPr>
                <a:spLocks/>
              </p:cNvSpPr>
              <p:nvPr/>
            </p:nvSpPr>
            <p:spPr bwMode="auto">
              <a:xfrm>
                <a:off x="273" y="124"/>
                <a:ext cx="57" cy="67"/>
              </a:xfrm>
              <a:custGeom>
                <a:avLst/>
                <a:gdLst>
                  <a:gd name="T0" fmla="*/ 25 w 28"/>
                  <a:gd name="T1" fmla="*/ 33 h 33"/>
                  <a:gd name="T2" fmla="*/ 28 w 28"/>
                  <a:gd name="T3" fmla="*/ 28 h 33"/>
                  <a:gd name="T4" fmla="*/ 28 w 28"/>
                  <a:gd name="T5" fmla="*/ 28 h 33"/>
                  <a:gd name="T6" fmla="*/ 17 w 28"/>
                  <a:gd name="T7" fmla="*/ 9 h 33"/>
                  <a:gd name="T8" fmla="*/ 14 w 28"/>
                  <a:gd name="T9" fmla="*/ 6 h 33"/>
                  <a:gd name="T10" fmla="*/ 7 w 28"/>
                  <a:gd name="T11" fmla="*/ 1 h 33"/>
                  <a:gd name="T12" fmla="*/ 2 w 28"/>
                  <a:gd name="T13" fmla="*/ 3 h 33"/>
                  <a:gd name="T14" fmla="*/ 3 w 28"/>
                  <a:gd name="T15" fmla="*/ 8 h 33"/>
                  <a:gd name="T16" fmla="*/ 8 w 28"/>
                  <a:gd name="T17" fmla="*/ 12 h 33"/>
                  <a:gd name="T18" fmla="*/ 11 w 28"/>
                  <a:gd name="T19" fmla="*/ 15 h 33"/>
                  <a:gd name="T20" fmla="*/ 20 w 28"/>
                  <a:gd name="T21" fmla="*/ 30 h 33"/>
                  <a:gd name="T22" fmla="*/ 24 w 28"/>
                  <a:gd name="T23" fmla="*/ 33 h 33"/>
                  <a:gd name="T24" fmla="*/ 25 w 28"/>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3">
                    <a:moveTo>
                      <a:pt x="25" y="33"/>
                    </a:moveTo>
                    <a:cubicBezTo>
                      <a:pt x="27" y="32"/>
                      <a:pt x="28" y="30"/>
                      <a:pt x="28" y="28"/>
                    </a:cubicBezTo>
                    <a:cubicBezTo>
                      <a:pt x="28" y="28"/>
                      <a:pt x="28" y="28"/>
                      <a:pt x="28" y="28"/>
                    </a:cubicBezTo>
                    <a:cubicBezTo>
                      <a:pt x="25" y="21"/>
                      <a:pt x="22" y="14"/>
                      <a:pt x="17" y="9"/>
                    </a:cubicBezTo>
                    <a:cubicBezTo>
                      <a:pt x="16" y="8"/>
                      <a:pt x="15" y="7"/>
                      <a:pt x="14" y="6"/>
                    </a:cubicBezTo>
                    <a:cubicBezTo>
                      <a:pt x="12" y="4"/>
                      <a:pt x="9" y="3"/>
                      <a:pt x="7" y="1"/>
                    </a:cubicBezTo>
                    <a:cubicBezTo>
                      <a:pt x="5" y="0"/>
                      <a:pt x="3" y="1"/>
                      <a:pt x="2" y="3"/>
                    </a:cubicBezTo>
                    <a:cubicBezTo>
                      <a:pt x="0" y="5"/>
                      <a:pt x="1" y="7"/>
                      <a:pt x="3" y="8"/>
                    </a:cubicBezTo>
                    <a:cubicBezTo>
                      <a:pt x="5" y="9"/>
                      <a:pt x="7" y="11"/>
                      <a:pt x="8" y="12"/>
                    </a:cubicBezTo>
                    <a:cubicBezTo>
                      <a:pt x="9" y="13"/>
                      <a:pt x="10" y="14"/>
                      <a:pt x="11" y="15"/>
                    </a:cubicBezTo>
                    <a:cubicBezTo>
                      <a:pt x="15" y="19"/>
                      <a:pt x="18" y="24"/>
                      <a:pt x="20" y="30"/>
                    </a:cubicBezTo>
                    <a:cubicBezTo>
                      <a:pt x="20" y="32"/>
                      <a:pt x="22" y="33"/>
                      <a:pt x="24" y="33"/>
                    </a:cubicBezTo>
                    <a:cubicBezTo>
                      <a:pt x="24" y="33"/>
                      <a:pt x="24" y="33"/>
                      <a:pt x="2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237">
                <a:extLst>
                  <a:ext uri="{FF2B5EF4-FFF2-40B4-BE49-F238E27FC236}">
                    <a16:creationId xmlns:a16="http://schemas.microsoft.com/office/drawing/2014/main" id="{44F2F03E-B1E3-4D75-A28F-362E0E4560CA}"/>
                  </a:ext>
                </a:extLst>
              </p:cNvPr>
              <p:cNvSpPr>
                <a:spLocks/>
              </p:cNvSpPr>
              <p:nvPr/>
            </p:nvSpPr>
            <p:spPr bwMode="auto">
              <a:xfrm>
                <a:off x="354" y="2"/>
                <a:ext cx="47" cy="150"/>
              </a:xfrm>
              <a:custGeom>
                <a:avLst/>
                <a:gdLst>
                  <a:gd name="T0" fmla="*/ 15 w 23"/>
                  <a:gd name="T1" fmla="*/ 72 h 74"/>
                  <a:gd name="T2" fmla="*/ 21 w 23"/>
                  <a:gd name="T3" fmla="*/ 72 h 74"/>
                  <a:gd name="T4" fmla="*/ 21 w 23"/>
                  <a:gd name="T5" fmla="*/ 66 h 74"/>
                  <a:gd name="T6" fmla="*/ 12 w 23"/>
                  <a:gd name="T7" fmla="*/ 51 h 74"/>
                  <a:gd name="T8" fmla="*/ 15 w 23"/>
                  <a:gd name="T9" fmla="*/ 19 h 74"/>
                  <a:gd name="T10" fmla="*/ 21 w 23"/>
                  <a:gd name="T11" fmla="*/ 7 h 74"/>
                  <a:gd name="T12" fmla="*/ 20 w 23"/>
                  <a:gd name="T13" fmla="*/ 1 h 74"/>
                  <a:gd name="T14" fmla="*/ 15 w 23"/>
                  <a:gd name="T15" fmla="*/ 2 h 74"/>
                  <a:gd name="T16" fmla="*/ 15 w 23"/>
                  <a:gd name="T17" fmla="*/ 3 h 74"/>
                  <a:gd name="T18" fmla="*/ 8 w 23"/>
                  <a:gd name="T19" fmla="*/ 16 h 74"/>
                  <a:gd name="T20" fmla="*/ 5 w 23"/>
                  <a:gd name="T21" fmla="*/ 53 h 74"/>
                  <a:gd name="T22" fmla="*/ 15 w 23"/>
                  <a:gd name="T23"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74">
                    <a:moveTo>
                      <a:pt x="15" y="72"/>
                    </a:moveTo>
                    <a:cubicBezTo>
                      <a:pt x="17" y="73"/>
                      <a:pt x="19" y="74"/>
                      <a:pt x="21" y="72"/>
                    </a:cubicBezTo>
                    <a:cubicBezTo>
                      <a:pt x="23" y="71"/>
                      <a:pt x="23" y="68"/>
                      <a:pt x="21" y="66"/>
                    </a:cubicBezTo>
                    <a:cubicBezTo>
                      <a:pt x="17" y="62"/>
                      <a:pt x="14" y="57"/>
                      <a:pt x="12" y="51"/>
                    </a:cubicBezTo>
                    <a:cubicBezTo>
                      <a:pt x="8" y="38"/>
                      <a:pt x="13" y="26"/>
                      <a:pt x="15" y="19"/>
                    </a:cubicBezTo>
                    <a:cubicBezTo>
                      <a:pt x="17" y="15"/>
                      <a:pt x="19" y="11"/>
                      <a:pt x="21" y="7"/>
                    </a:cubicBezTo>
                    <a:cubicBezTo>
                      <a:pt x="23" y="5"/>
                      <a:pt x="22" y="2"/>
                      <a:pt x="20" y="1"/>
                    </a:cubicBezTo>
                    <a:cubicBezTo>
                      <a:pt x="19" y="0"/>
                      <a:pt x="16" y="0"/>
                      <a:pt x="15" y="2"/>
                    </a:cubicBezTo>
                    <a:cubicBezTo>
                      <a:pt x="15" y="2"/>
                      <a:pt x="15" y="2"/>
                      <a:pt x="15" y="3"/>
                    </a:cubicBezTo>
                    <a:cubicBezTo>
                      <a:pt x="12" y="7"/>
                      <a:pt x="10" y="12"/>
                      <a:pt x="8" y="16"/>
                    </a:cubicBezTo>
                    <a:cubicBezTo>
                      <a:pt x="5" y="24"/>
                      <a:pt x="0" y="38"/>
                      <a:pt x="5" y="53"/>
                    </a:cubicBezTo>
                    <a:cubicBezTo>
                      <a:pt x="7" y="60"/>
                      <a:pt x="10" y="66"/>
                      <a:pt x="15"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Group 240">
              <a:extLst>
                <a:ext uri="{FF2B5EF4-FFF2-40B4-BE49-F238E27FC236}">
                  <a16:creationId xmlns:a16="http://schemas.microsoft.com/office/drawing/2014/main" id="{DD75C893-5FB6-48DD-AB51-ECECAAA19D6B}"/>
                </a:ext>
              </a:extLst>
            </p:cNvPr>
            <p:cNvGrpSpPr>
              <a:grpSpLocks noChangeAspect="1"/>
            </p:cNvGrpSpPr>
            <p:nvPr/>
          </p:nvGrpSpPr>
          <p:grpSpPr bwMode="auto">
            <a:xfrm rot="1522050">
              <a:off x="9358226" y="5349305"/>
              <a:ext cx="533810" cy="505012"/>
              <a:chOff x="-1" y="-1"/>
              <a:chExt cx="760" cy="719"/>
            </a:xfrm>
            <a:grpFill/>
          </p:grpSpPr>
          <p:sp>
            <p:nvSpPr>
              <p:cNvPr id="318" name="Freeform 241">
                <a:extLst>
                  <a:ext uri="{FF2B5EF4-FFF2-40B4-BE49-F238E27FC236}">
                    <a16:creationId xmlns:a16="http://schemas.microsoft.com/office/drawing/2014/main" id="{F2776B31-77D7-4B1E-8D51-8E3F12FCDD69}"/>
                  </a:ext>
                </a:extLst>
              </p:cNvPr>
              <p:cNvSpPr>
                <a:spLocks noEditPoints="1"/>
              </p:cNvSpPr>
              <p:nvPr/>
            </p:nvSpPr>
            <p:spPr bwMode="auto">
              <a:xfrm>
                <a:off x="-1" y="215"/>
                <a:ext cx="760" cy="317"/>
              </a:xfrm>
              <a:custGeom>
                <a:avLst/>
                <a:gdLst>
                  <a:gd name="T0" fmla="*/ 374 w 377"/>
                  <a:gd name="T1" fmla="*/ 1 h 157"/>
                  <a:gd name="T2" fmla="*/ 369 w 377"/>
                  <a:gd name="T3" fmla="*/ 2 h 157"/>
                  <a:gd name="T4" fmla="*/ 189 w 377"/>
                  <a:gd name="T5" fmla="*/ 92 h 157"/>
                  <a:gd name="T6" fmla="*/ 9 w 377"/>
                  <a:gd name="T7" fmla="*/ 2 h 157"/>
                  <a:gd name="T8" fmla="*/ 3 w 377"/>
                  <a:gd name="T9" fmla="*/ 1 h 157"/>
                  <a:gd name="T10" fmla="*/ 1 w 377"/>
                  <a:gd name="T11" fmla="*/ 6 h 157"/>
                  <a:gd name="T12" fmla="*/ 22 w 377"/>
                  <a:gd name="T13" fmla="*/ 35 h 157"/>
                  <a:gd name="T14" fmla="*/ 15 w 377"/>
                  <a:gd name="T15" fmla="*/ 108 h 157"/>
                  <a:gd name="T16" fmla="*/ 19 w 377"/>
                  <a:gd name="T17" fmla="*/ 115 h 157"/>
                  <a:gd name="T18" fmla="*/ 26 w 377"/>
                  <a:gd name="T19" fmla="*/ 117 h 157"/>
                  <a:gd name="T20" fmla="*/ 29 w 377"/>
                  <a:gd name="T21" fmla="*/ 117 h 157"/>
                  <a:gd name="T22" fmla="*/ 99 w 377"/>
                  <a:gd name="T23" fmla="*/ 89 h 157"/>
                  <a:gd name="T24" fmla="*/ 123 w 377"/>
                  <a:gd name="T25" fmla="*/ 152 h 157"/>
                  <a:gd name="T26" fmla="*/ 130 w 377"/>
                  <a:gd name="T27" fmla="*/ 157 h 157"/>
                  <a:gd name="T28" fmla="*/ 133 w 377"/>
                  <a:gd name="T29" fmla="*/ 157 h 157"/>
                  <a:gd name="T30" fmla="*/ 139 w 377"/>
                  <a:gd name="T31" fmla="*/ 155 h 157"/>
                  <a:gd name="T32" fmla="*/ 189 w 377"/>
                  <a:gd name="T33" fmla="*/ 105 h 157"/>
                  <a:gd name="T34" fmla="*/ 240 w 377"/>
                  <a:gd name="T35" fmla="*/ 155 h 157"/>
                  <a:gd name="T36" fmla="*/ 246 w 377"/>
                  <a:gd name="T37" fmla="*/ 157 h 157"/>
                  <a:gd name="T38" fmla="*/ 248 w 377"/>
                  <a:gd name="T39" fmla="*/ 157 h 157"/>
                  <a:gd name="T40" fmla="*/ 255 w 377"/>
                  <a:gd name="T41" fmla="*/ 152 h 157"/>
                  <a:gd name="T42" fmla="*/ 280 w 377"/>
                  <a:gd name="T43" fmla="*/ 89 h 157"/>
                  <a:gd name="T44" fmla="*/ 350 w 377"/>
                  <a:gd name="T45" fmla="*/ 117 h 157"/>
                  <a:gd name="T46" fmla="*/ 352 w 377"/>
                  <a:gd name="T47" fmla="*/ 117 h 157"/>
                  <a:gd name="T48" fmla="*/ 359 w 377"/>
                  <a:gd name="T49" fmla="*/ 115 h 157"/>
                  <a:gd name="T50" fmla="*/ 363 w 377"/>
                  <a:gd name="T51" fmla="*/ 108 h 157"/>
                  <a:gd name="T52" fmla="*/ 356 w 377"/>
                  <a:gd name="T53" fmla="*/ 34 h 157"/>
                  <a:gd name="T54" fmla="*/ 376 w 377"/>
                  <a:gd name="T55" fmla="*/ 6 h 157"/>
                  <a:gd name="T56" fmla="*/ 375 w 377"/>
                  <a:gd name="T57" fmla="*/ 1 h 157"/>
                  <a:gd name="T58" fmla="*/ 374 w 377"/>
                  <a:gd name="T59" fmla="*/ 1 h 157"/>
                  <a:gd name="T60" fmla="*/ 27 w 377"/>
                  <a:gd name="T61" fmla="*/ 109 h 157"/>
                  <a:gd name="T62" fmla="*/ 27 w 377"/>
                  <a:gd name="T63" fmla="*/ 109 h 157"/>
                  <a:gd name="T64" fmla="*/ 23 w 377"/>
                  <a:gd name="T65" fmla="*/ 108 h 157"/>
                  <a:gd name="T66" fmla="*/ 29 w 377"/>
                  <a:gd name="T67" fmla="*/ 43 h 157"/>
                  <a:gd name="T68" fmla="*/ 93 w 377"/>
                  <a:gd name="T69" fmla="*/ 83 h 157"/>
                  <a:gd name="T70" fmla="*/ 27 w 377"/>
                  <a:gd name="T71" fmla="*/ 109 h 157"/>
                  <a:gd name="T72" fmla="*/ 134 w 377"/>
                  <a:gd name="T73" fmla="*/ 149 h 157"/>
                  <a:gd name="T74" fmla="*/ 136 w 377"/>
                  <a:gd name="T75" fmla="*/ 152 h 157"/>
                  <a:gd name="T76" fmla="*/ 134 w 377"/>
                  <a:gd name="T77" fmla="*/ 149 h 157"/>
                  <a:gd name="T78" fmla="*/ 130 w 377"/>
                  <a:gd name="T79" fmla="*/ 148 h 157"/>
                  <a:gd name="T80" fmla="*/ 107 w 377"/>
                  <a:gd name="T81" fmla="*/ 88 h 157"/>
                  <a:gd name="T82" fmla="*/ 182 w 377"/>
                  <a:gd name="T83" fmla="*/ 102 h 157"/>
                  <a:gd name="T84" fmla="*/ 134 w 377"/>
                  <a:gd name="T85" fmla="*/ 149 h 157"/>
                  <a:gd name="T86" fmla="*/ 248 w 377"/>
                  <a:gd name="T87" fmla="*/ 148 h 157"/>
                  <a:gd name="T88" fmla="*/ 244 w 377"/>
                  <a:gd name="T89" fmla="*/ 149 h 157"/>
                  <a:gd name="T90" fmla="*/ 197 w 377"/>
                  <a:gd name="T91" fmla="*/ 102 h 157"/>
                  <a:gd name="T92" fmla="*/ 272 w 377"/>
                  <a:gd name="T93" fmla="*/ 88 h 157"/>
                  <a:gd name="T94" fmla="*/ 248 w 377"/>
                  <a:gd name="T95" fmla="*/ 148 h 157"/>
                  <a:gd name="T96" fmla="*/ 355 w 377"/>
                  <a:gd name="T97" fmla="*/ 108 h 157"/>
                  <a:gd name="T98" fmla="*/ 352 w 377"/>
                  <a:gd name="T99" fmla="*/ 109 h 157"/>
                  <a:gd name="T100" fmla="*/ 285 w 377"/>
                  <a:gd name="T101" fmla="*/ 83 h 157"/>
                  <a:gd name="T102" fmla="*/ 350 w 377"/>
                  <a:gd name="T103" fmla="*/ 43 h 157"/>
                  <a:gd name="T104" fmla="*/ 355 w 377"/>
                  <a:gd name="T105" fmla="*/ 10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157">
                    <a:moveTo>
                      <a:pt x="374" y="1"/>
                    </a:moveTo>
                    <a:cubicBezTo>
                      <a:pt x="373" y="0"/>
                      <a:pt x="370" y="0"/>
                      <a:pt x="369" y="2"/>
                    </a:cubicBezTo>
                    <a:cubicBezTo>
                      <a:pt x="339" y="57"/>
                      <a:pt x="269" y="92"/>
                      <a:pt x="189" y="92"/>
                    </a:cubicBezTo>
                    <a:cubicBezTo>
                      <a:pt x="109" y="92"/>
                      <a:pt x="38" y="57"/>
                      <a:pt x="9" y="2"/>
                    </a:cubicBezTo>
                    <a:cubicBezTo>
                      <a:pt x="7" y="0"/>
                      <a:pt x="5" y="0"/>
                      <a:pt x="3" y="1"/>
                    </a:cubicBezTo>
                    <a:cubicBezTo>
                      <a:pt x="1" y="2"/>
                      <a:pt x="0" y="4"/>
                      <a:pt x="1" y="6"/>
                    </a:cubicBezTo>
                    <a:cubicBezTo>
                      <a:pt x="7" y="17"/>
                      <a:pt x="14" y="26"/>
                      <a:pt x="22" y="35"/>
                    </a:cubicBezTo>
                    <a:cubicBezTo>
                      <a:pt x="16" y="59"/>
                      <a:pt x="13" y="84"/>
                      <a:pt x="15" y="108"/>
                    </a:cubicBezTo>
                    <a:cubicBezTo>
                      <a:pt x="16" y="111"/>
                      <a:pt x="17" y="113"/>
                      <a:pt x="19" y="115"/>
                    </a:cubicBezTo>
                    <a:cubicBezTo>
                      <a:pt x="21" y="116"/>
                      <a:pt x="24" y="117"/>
                      <a:pt x="26" y="117"/>
                    </a:cubicBezTo>
                    <a:cubicBezTo>
                      <a:pt x="27" y="117"/>
                      <a:pt x="28" y="117"/>
                      <a:pt x="29" y="117"/>
                    </a:cubicBezTo>
                    <a:cubicBezTo>
                      <a:pt x="53" y="111"/>
                      <a:pt x="77" y="101"/>
                      <a:pt x="99" y="89"/>
                    </a:cubicBezTo>
                    <a:cubicBezTo>
                      <a:pt x="103" y="111"/>
                      <a:pt x="112" y="132"/>
                      <a:pt x="123" y="152"/>
                    </a:cubicBezTo>
                    <a:cubicBezTo>
                      <a:pt x="125" y="154"/>
                      <a:pt x="127" y="156"/>
                      <a:pt x="130" y="157"/>
                    </a:cubicBezTo>
                    <a:cubicBezTo>
                      <a:pt x="131" y="157"/>
                      <a:pt x="132" y="157"/>
                      <a:pt x="133" y="157"/>
                    </a:cubicBezTo>
                    <a:cubicBezTo>
                      <a:pt x="135" y="157"/>
                      <a:pt x="137" y="156"/>
                      <a:pt x="139" y="155"/>
                    </a:cubicBezTo>
                    <a:cubicBezTo>
                      <a:pt x="158" y="141"/>
                      <a:pt x="175" y="124"/>
                      <a:pt x="189" y="105"/>
                    </a:cubicBezTo>
                    <a:cubicBezTo>
                      <a:pt x="203" y="124"/>
                      <a:pt x="220" y="141"/>
                      <a:pt x="240" y="155"/>
                    </a:cubicBezTo>
                    <a:cubicBezTo>
                      <a:pt x="241" y="156"/>
                      <a:pt x="243" y="157"/>
                      <a:pt x="246" y="157"/>
                    </a:cubicBezTo>
                    <a:cubicBezTo>
                      <a:pt x="246" y="157"/>
                      <a:pt x="247" y="157"/>
                      <a:pt x="248" y="157"/>
                    </a:cubicBezTo>
                    <a:cubicBezTo>
                      <a:pt x="251" y="156"/>
                      <a:pt x="254" y="155"/>
                      <a:pt x="255" y="152"/>
                    </a:cubicBezTo>
                    <a:cubicBezTo>
                      <a:pt x="266" y="133"/>
                      <a:pt x="275" y="111"/>
                      <a:pt x="280" y="89"/>
                    </a:cubicBezTo>
                    <a:cubicBezTo>
                      <a:pt x="302" y="102"/>
                      <a:pt x="325" y="111"/>
                      <a:pt x="350" y="117"/>
                    </a:cubicBezTo>
                    <a:cubicBezTo>
                      <a:pt x="350" y="117"/>
                      <a:pt x="351" y="117"/>
                      <a:pt x="352" y="117"/>
                    </a:cubicBezTo>
                    <a:cubicBezTo>
                      <a:pt x="354" y="117"/>
                      <a:pt x="357" y="116"/>
                      <a:pt x="359" y="115"/>
                    </a:cubicBezTo>
                    <a:cubicBezTo>
                      <a:pt x="361" y="113"/>
                      <a:pt x="363" y="111"/>
                      <a:pt x="363" y="108"/>
                    </a:cubicBezTo>
                    <a:cubicBezTo>
                      <a:pt x="365" y="83"/>
                      <a:pt x="362" y="58"/>
                      <a:pt x="356" y="34"/>
                    </a:cubicBezTo>
                    <a:cubicBezTo>
                      <a:pt x="364" y="26"/>
                      <a:pt x="370" y="16"/>
                      <a:pt x="376" y="6"/>
                    </a:cubicBezTo>
                    <a:cubicBezTo>
                      <a:pt x="377" y="4"/>
                      <a:pt x="376" y="2"/>
                      <a:pt x="375" y="1"/>
                    </a:cubicBezTo>
                    <a:cubicBezTo>
                      <a:pt x="375" y="1"/>
                      <a:pt x="375" y="1"/>
                      <a:pt x="374" y="1"/>
                    </a:cubicBezTo>
                    <a:close/>
                    <a:moveTo>
                      <a:pt x="27" y="109"/>
                    </a:moveTo>
                    <a:cubicBezTo>
                      <a:pt x="27" y="109"/>
                      <a:pt x="27" y="109"/>
                      <a:pt x="27" y="109"/>
                    </a:cubicBezTo>
                    <a:cubicBezTo>
                      <a:pt x="25" y="109"/>
                      <a:pt x="24" y="109"/>
                      <a:pt x="23" y="108"/>
                    </a:cubicBezTo>
                    <a:cubicBezTo>
                      <a:pt x="22" y="86"/>
                      <a:pt x="23" y="64"/>
                      <a:pt x="29" y="43"/>
                    </a:cubicBezTo>
                    <a:cubicBezTo>
                      <a:pt x="47" y="60"/>
                      <a:pt x="69" y="74"/>
                      <a:pt x="93" y="83"/>
                    </a:cubicBezTo>
                    <a:cubicBezTo>
                      <a:pt x="72" y="95"/>
                      <a:pt x="50" y="103"/>
                      <a:pt x="27" y="109"/>
                    </a:cubicBezTo>
                    <a:close/>
                    <a:moveTo>
                      <a:pt x="134" y="149"/>
                    </a:moveTo>
                    <a:cubicBezTo>
                      <a:pt x="136" y="152"/>
                      <a:pt x="136" y="152"/>
                      <a:pt x="136" y="152"/>
                    </a:cubicBezTo>
                    <a:cubicBezTo>
                      <a:pt x="134" y="149"/>
                      <a:pt x="134" y="149"/>
                      <a:pt x="134" y="149"/>
                    </a:cubicBezTo>
                    <a:cubicBezTo>
                      <a:pt x="133" y="149"/>
                      <a:pt x="131" y="149"/>
                      <a:pt x="130" y="148"/>
                    </a:cubicBezTo>
                    <a:cubicBezTo>
                      <a:pt x="119" y="130"/>
                      <a:pt x="111" y="109"/>
                      <a:pt x="107" y="88"/>
                    </a:cubicBezTo>
                    <a:cubicBezTo>
                      <a:pt x="131" y="97"/>
                      <a:pt x="156" y="101"/>
                      <a:pt x="182" y="102"/>
                    </a:cubicBezTo>
                    <a:cubicBezTo>
                      <a:pt x="168" y="120"/>
                      <a:pt x="152" y="135"/>
                      <a:pt x="134" y="149"/>
                    </a:cubicBezTo>
                    <a:close/>
                    <a:moveTo>
                      <a:pt x="248" y="148"/>
                    </a:moveTo>
                    <a:cubicBezTo>
                      <a:pt x="247" y="149"/>
                      <a:pt x="246" y="149"/>
                      <a:pt x="244" y="149"/>
                    </a:cubicBezTo>
                    <a:cubicBezTo>
                      <a:pt x="226" y="135"/>
                      <a:pt x="210" y="120"/>
                      <a:pt x="197" y="102"/>
                    </a:cubicBezTo>
                    <a:cubicBezTo>
                      <a:pt x="222" y="101"/>
                      <a:pt x="247" y="97"/>
                      <a:pt x="272" y="88"/>
                    </a:cubicBezTo>
                    <a:cubicBezTo>
                      <a:pt x="267" y="109"/>
                      <a:pt x="259" y="130"/>
                      <a:pt x="248" y="148"/>
                    </a:cubicBezTo>
                    <a:close/>
                    <a:moveTo>
                      <a:pt x="355" y="108"/>
                    </a:moveTo>
                    <a:cubicBezTo>
                      <a:pt x="354" y="109"/>
                      <a:pt x="353" y="109"/>
                      <a:pt x="352" y="109"/>
                    </a:cubicBezTo>
                    <a:cubicBezTo>
                      <a:pt x="328" y="103"/>
                      <a:pt x="306" y="95"/>
                      <a:pt x="285" y="83"/>
                    </a:cubicBezTo>
                    <a:cubicBezTo>
                      <a:pt x="309" y="74"/>
                      <a:pt x="331" y="60"/>
                      <a:pt x="350" y="43"/>
                    </a:cubicBezTo>
                    <a:cubicBezTo>
                      <a:pt x="355" y="64"/>
                      <a:pt x="357" y="86"/>
                      <a:pt x="35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42">
                <a:extLst>
                  <a:ext uri="{FF2B5EF4-FFF2-40B4-BE49-F238E27FC236}">
                    <a16:creationId xmlns:a16="http://schemas.microsoft.com/office/drawing/2014/main" id="{79A324F2-5D7E-440F-94C5-2F6609372460}"/>
                  </a:ext>
                </a:extLst>
              </p:cNvPr>
              <p:cNvSpPr>
                <a:spLocks noEditPoints="1"/>
              </p:cNvSpPr>
              <p:nvPr/>
            </p:nvSpPr>
            <p:spPr bwMode="auto">
              <a:xfrm>
                <a:off x="114" y="571"/>
                <a:ext cx="56" cy="54"/>
              </a:xfrm>
              <a:custGeom>
                <a:avLst/>
                <a:gdLst>
                  <a:gd name="T0" fmla="*/ 14 w 28"/>
                  <a:gd name="T1" fmla="*/ 0 h 27"/>
                  <a:gd name="T2" fmla="*/ 0 w 28"/>
                  <a:gd name="T3" fmla="*/ 14 h 27"/>
                  <a:gd name="T4" fmla="*/ 14 w 28"/>
                  <a:gd name="T5" fmla="*/ 27 h 27"/>
                  <a:gd name="T6" fmla="*/ 28 w 28"/>
                  <a:gd name="T7" fmla="*/ 14 h 27"/>
                  <a:gd name="T8" fmla="*/ 14 w 28"/>
                  <a:gd name="T9" fmla="*/ 0 h 27"/>
                  <a:gd name="T10" fmla="*/ 14 w 28"/>
                  <a:gd name="T11" fmla="*/ 19 h 27"/>
                  <a:gd name="T12" fmla="*/ 8 w 28"/>
                  <a:gd name="T13" fmla="*/ 14 h 27"/>
                  <a:gd name="T14" fmla="*/ 14 w 28"/>
                  <a:gd name="T15" fmla="*/ 8 h 27"/>
                  <a:gd name="T16" fmla="*/ 20 w 28"/>
                  <a:gd name="T17" fmla="*/ 14 h 27"/>
                  <a:gd name="T18" fmla="*/ 20 w 28"/>
                  <a:gd name="T19" fmla="*/ 14 h 27"/>
                  <a:gd name="T20" fmla="*/ 14 w 28"/>
                  <a:gd name="T21" fmla="*/ 19 h 27"/>
                  <a:gd name="T22" fmla="*/ 14 w 28"/>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7">
                    <a:moveTo>
                      <a:pt x="14" y="0"/>
                    </a:moveTo>
                    <a:cubicBezTo>
                      <a:pt x="7" y="0"/>
                      <a:pt x="0" y="6"/>
                      <a:pt x="0" y="14"/>
                    </a:cubicBezTo>
                    <a:cubicBezTo>
                      <a:pt x="0" y="21"/>
                      <a:pt x="7" y="27"/>
                      <a:pt x="14" y="27"/>
                    </a:cubicBezTo>
                    <a:cubicBezTo>
                      <a:pt x="22" y="27"/>
                      <a:pt x="28" y="21"/>
                      <a:pt x="28" y="14"/>
                    </a:cubicBezTo>
                    <a:cubicBezTo>
                      <a:pt x="28" y="6"/>
                      <a:pt x="22" y="0"/>
                      <a:pt x="14" y="0"/>
                    </a:cubicBezTo>
                    <a:close/>
                    <a:moveTo>
                      <a:pt x="14" y="19"/>
                    </a:moveTo>
                    <a:cubicBezTo>
                      <a:pt x="11" y="19"/>
                      <a:pt x="8" y="17"/>
                      <a:pt x="8" y="14"/>
                    </a:cubicBezTo>
                    <a:cubicBezTo>
                      <a:pt x="8" y="10"/>
                      <a:pt x="11" y="8"/>
                      <a:pt x="14" y="8"/>
                    </a:cubicBezTo>
                    <a:cubicBezTo>
                      <a:pt x="17" y="8"/>
                      <a:pt x="20" y="10"/>
                      <a:pt x="20" y="14"/>
                    </a:cubicBezTo>
                    <a:cubicBezTo>
                      <a:pt x="20" y="14"/>
                      <a:pt x="20" y="14"/>
                      <a:pt x="20" y="14"/>
                    </a:cubicBezTo>
                    <a:cubicBezTo>
                      <a:pt x="20" y="17"/>
                      <a:pt x="17" y="19"/>
                      <a:pt x="14" y="19"/>
                    </a:cubicBezTo>
                    <a:cubicBezTo>
                      <a:pt x="14" y="19"/>
                      <a:pt x="14"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43">
                <a:extLst>
                  <a:ext uri="{FF2B5EF4-FFF2-40B4-BE49-F238E27FC236}">
                    <a16:creationId xmlns:a16="http://schemas.microsoft.com/office/drawing/2014/main" id="{FB106CF4-A41A-47BA-9FB7-1E9870D525CA}"/>
                  </a:ext>
                </a:extLst>
              </p:cNvPr>
              <p:cNvSpPr>
                <a:spLocks noEditPoints="1"/>
              </p:cNvSpPr>
              <p:nvPr/>
            </p:nvSpPr>
            <p:spPr bwMode="auto">
              <a:xfrm>
                <a:off x="326" y="39"/>
                <a:ext cx="54" cy="57"/>
              </a:xfrm>
              <a:custGeom>
                <a:avLst/>
                <a:gdLst>
                  <a:gd name="T0" fmla="*/ 14 w 27"/>
                  <a:gd name="T1" fmla="*/ 28 h 28"/>
                  <a:gd name="T2" fmla="*/ 27 w 27"/>
                  <a:gd name="T3" fmla="*/ 14 h 28"/>
                  <a:gd name="T4" fmla="*/ 14 w 27"/>
                  <a:gd name="T5" fmla="*/ 0 h 28"/>
                  <a:gd name="T6" fmla="*/ 0 w 27"/>
                  <a:gd name="T7" fmla="*/ 14 h 28"/>
                  <a:gd name="T8" fmla="*/ 0 w 27"/>
                  <a:gd name="T9" fmla="*/ 14 h 28"/>
                  <a:gd name="T10" fmla="*/ 14 w 27"/>
                  <a:gd name="T11" fmla="*/ 28 h 28"/>
                  <a:gd name="T12" fmla="*/ 14 w 27"/>
                  <a:gd name="T13" fmla="*/ 8 h 28"/>
                  <a:gd name="T14" fmla="*/ 19 w 27"/>
                  <a:gd name="T15" fmla="*/ 14 h 28"/>
                  <a:gd name="T16" fmla="*/ 14 w 27"/>
                  <a:gd name="T17" fmla="*/ 20 h 28"/>
                  <a:gd name="T18" fmla="*/ 8 w 27"/>
                  <a:gd name="T19" fmla="*/ 14 h 28"/>
                  <a:gd name="T20" fmla="*/ 8 w 27"/>
                  <a:gd name="T21" fmla="*/ 14 h 28"/>
                  <a:gd name="T22" fmla="*/ 14 w 27"/>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8">
                    <a:moveTo>
                      <a:pt x="14" y="28"/>
                    </a:moveTo>
                    <a:cubicBezTo>
                      <a:pt x="21" y="28"/>
                      <a:pt x="27" y="22"/>
                      <a:pt x="27" y="14"/>
                    </a:cubicBezTo>
                    <a:cubicBezTo>
                      <a:pt x="27" y="6"/>
                      <a:pt x="21" y="0"/>
                      <a:pt x="14" y="0"/>
                    </a:cubicBezTo>
                    <a:cubicBezTo>
                      <a:pt x="6" y="0"/>
                      <a:pt x="0" y="6"/>
                      <a:pt x="0" y="14"/>
                    </a:cubicBezTo>
                    <a:cubicBezTo>
                      <a:pt x="0" y="14"/>
                      <a:pt x="0" y="14"/>
                      <a:pt x="0" y="14"/>
                    </a:cubicBezTo>
                    <a:cubicBezTo>
                      <a:pt x="0" y="22"/>
                      <a:pt x="6" y="28"/>
                      <a:pt x="14" y="28"/>
                    </a:cubicBezTo>
                    <a:close/>
                    <a:moveTo>
                      <a:pt x="14" y="8"/>
                    </a:moveTo>
                    <a:cubicBezTo>
                      <a:pt x="17" y="8"/>
                      <a:pt x="19" y="11"/>
                      <a:pt x="19" y="14"/>
                    </a:cubicBezTo>
                    <a:cubicBezTo>
                      <a:pt x="19" y="17"/>
                      <a:pt x="17" y="20"/>
                      <a:pt x="14" y="20"/>
                    </a:cubicBezTo>
                    <a:cubicBezTo>
                      <a:pt x="11" y="20"/>
                      <a:pt x="8" y="17"/>
                      <a:pt x="8" y="14"/>
                    </a:cubicBezTo>
                    <a:cubicBezTo>
                      <a:pt x="8" y="14"/>
                      <a:pt x="8" y="14"/>
                      <a:pt x="8" y="14"/>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44">
                <a:extLst>
                  <a:ext uri="{FF2B5EF4-FFF2-40B4-BE49-F238E27FC236}">
                    <a16:creationId xmlns:a16="http://schemas.microsoft.com/office/drawing/2014/main" id="{BF2F0352-6F91-4536-BCF3-A41F4679528C}"/>
                  </a:ext>
                </a:extLst>
              </p:cNvPr>
              <p:cNvSpPr>
                <a:spLocks noEditPoints="1"/>
              </p:cNvSpPr>
              <p:nvPr/>
            </p:nvSpPr>
            <p:spPr bwMode="auto">
              <a:xfrm>
                <a:off x="364" y="201"/>
                <a:ext cx="56" cy="55"/>
              </a:xfrm>
              <a:custGeom>
                <a:avLst/>
                <a:gdLst>
                  <a:gd name="T0" fmla="*/ 0 w 28"/>
                  <a:gd name="T1" fmla="*/ 13 h 27"/>
                  <a:gd name="T2" fmla="*/ 14 w 28"/>
                  <a:gd name="T3" fmla="*/ 27 h 27"/>
                  <a:gd name="T4" fmla="*/ 28 w 28"/>
                  <a:gd name="T5" fmla="*/ 13 h 27"/>
                  <a:gd name="T6" fmla="*/ 14 w 28"/>
                  <a:gd name="T7" fmla="*/ 0 h 27"/>
                  <a:gd name="T8" fmla="*/ 14 w 28"/>
                  <a:gd name="T9" fmla="*/ 0 h 27"/>
                  <a:gd name="T10" fmla="*/ 0 w 28"/>
                  <a:gd name="T11" fmla="*/ 13 h 27"/>
                  <a:gd name="T12" fmla="*/ 14 w 28"/>
                  <a:gd name="T13" fmla="*/ 8 h 27"/>
                  <a:gd name="T14" fmla="*/ 20 w 28"/>
                  <a:gd name="T15" fmla="*/ 13 h 27"/>
                  <a:gd name="T16" fmla="*/ 14 w 28"/>
                  <a:gd name="T17" fmla="*/ 19 h 27"/>
                  <a:gd name="T18" fmla="*/ 8 w 28"/>
                  <a:gd name="T19" fmla="*/ 13 h 27"/>
                  <a:gd name="T20" fmla="*/ 8 w 28"/>
                  <a:gd name="T21" fmla="*/ 13 h 27"/>
                  <a:gd name="T22" fmla="*/ 14 w 28"/>
                  <a:gd name="T23" fmla="*/ 8 h 27"/>
                  <a:gd name="T24" fmla="*/ 14 w 28"/>
                  <a:gd name="T25"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7">
                    <a:moveTo>
                      <a:pt x="0" y="13"/>
                    </a:moveTo>
                    <a:cubicBezTo>
                      <a:pt x="0" y="21"/>
                      <a:pt x="6" y="27"/>
                      <a:pt x="14" y="27"/>
                    </a:cubicBezTo>
                    <a:cubicBezTo>
                      <a:pt x="21" y="27"/>
                      <a:pt x="28" y="21"/>
                      <a:pt x="28" y="13"/>
                    </a:cubicBezTo>
                    <a:cubicBezTo>
                      <a:pt x="28" y="6"/>
                      <a:pt x="21" y="0"/>
                      <a:pt x="14" y="0"/>
                    </a:cubicBezTo>
                    <a:cubicBezTo>
                      <a:pt x="14" y="0"/>
                      <a:pt x="14" y="0"/>
                      <a:pt x="14" y="0"/>
                    </a:cubicBezTo>
                    <a:cubicBezTo>
                      <a:pt x="6" y="0"/>
                      <a:pt x="0" y="6"/>
                      <a:pt x="0" y="13"/>
                    </a:cubicBezTo>
                    <a:close/>
                    <a:moveTo>
                      <a:pt x="14" y="8"/>
                    </a:moveTo>
                    <a:cubicBezTo>
                      <a:pt x="17" y="8"/>
                      <a:pt x="20" y="10"/>
                      <a:pt x="20" y="13"/>
                    </a:cubicBezTo>
                    <a:cubicBezTo>
                      <a:pt x="20" y="17"/>
                      <a:pt x="17" y="19"/>
                      <a:pt x="14" y="19"/>
                    </a:cubicBezTo>
                    <a:cubicBezTo>
                      <a:pt x="11" y="19"/>
                      <a:pt x="8" y="17"/>
                      <a:pt x="8" y="13"/>
                    </a:cubicBezTo>
                    <a:cubicBezTo>
                      <a:pt x="8" y="13"/>
                      <a:pt x="8" y="13"/>
                      <a:pt x="8" y="13"/>
                    </a:cubicBezTo>
                    <a:cubicBezTo>
                      <a:pt x="8" y="10"/>
                      <a:pt x="11" y="8"/>
                      <a:pt x="14" y="8"/>
                    </a:cubicBezTo>
                    <a:cubicBezTo>
                      <a:pt x="14"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45">
                <a:extLst>
                  <a:ext uri="{FF2B5EF4-FFF2-40B4-BE49-F238E27FC236}">
                    <a16:creationId xmlns:a16="http://schemas.microsoft.com/office/drawing/2014/main" id="{2D4E3B10-D5B0-4AB8-A037-4E2DF863DCBB}"/>
                  </a:ext>
                </a:extLst>
              </p:cNvPr>
              <p:cNvSpPr>
                <a:spLocks noEditPoints="1"/>
              </p:cNvSpPr>
              <p:nvPr/>
            </p:nvSpPr>
            <p:spPr bwMode="auto">
              <a:xfrm>
                <a:off x="398" y="643"/>
                <a:ext cx="55" cy="55"/>
              </a:xfrm>
              <a:custGeom>
                <a:avLst/>
                <a:gdLst>
                  <a:gd name="T0" fmla="*/ 14 w 27"/>
                  <a:gd name="T1" fmla="*/ 0 h 27"/>
                  <a:gd name="T2" fmla="*/ 0 w 27"/>
                  <a:gd name="T3" fmla="*/ 13 h 27"/>
                  <a:gd name="T4" fmla="*/ 14 w 27"/>
                  <a:gd name="T5" fmla="*/ 27 h 27"/>
                  <a:gd name="T6" fmla="*/ 27 w 27"/>
                  <a:gd name="T7" fmla="*/ 14 h 27"/>
                  <a:gd name="T8" fmla="*/ 27 w 27"/>
                  <a:gd name="T9" fmla="*/ 14 h 27"/>
                  <a:gd name="T10" fmla="*/ 14 w 27"/>
                  <a:gd name="T11" fmla="*/ 0 h 27"/>
                  <a:gd name="T12" fmla="*/ 14 w 27"/>
                  <a:gd name="T13" fmla="*/ 19 h 27"/>
                  <a:gd name="T14" fmla="*/ 8 w 27"/>
                  <a:gd name="T15" fmla="*/ 14 h 27"/>
                  <a:gd name="T16" fmla="*/ 14 w 27"/>
                  <a:gd name="T17" fmla="*/ 8 h 27"/>
                  <a:gd name="T18" fmla="*/ 19 w 27"/>
                  <a:gd name="T19" fmla="*/ 13 h 27"/>
                  <a:gd name="T20" fmla="*/ 19 w 27"/>
                  <a:gd name="T21" fmla="*/ 14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4"/>
                    </a:cubicBezTo>
                    <a:cubicBezTo>
                      <a:pt x="27" y="14"/>
                      <a:pt x="27" y="14"/>
                      <a:pt x="27" y="14"/>
                    </a:cubicBezTo>
                    <a:cubicBezTo>
                      <a:pt x="27" y="6"/>
                      <a:pt x="21" y="0"/>
                      <a:pt x="14" y="0"/>
                    </a:cubicBezTo>
                    <a:close/>
                    <a:moveTo>
                      <a:pt x="14" y="19"/>
                    </a:moveTo>
                    <a:cubicBezTo>
                      <a:pt x="11" y="19"/>
                      <a:pt x="8" y="17"/>
                      <a:pt x="8" y="14"/>
                    </a:cubicBezTo>
                    <a:cubicBezTo>
                      <a:pt x="8" y="10"/>
                      <a:pt x="11" y="8"/>
                      <a:pt x="14" y="8"/>
                    </a:cubicBezTo>
                    <a:cubicBezTo>
                      <a:pt x="17" y="8"/>
                      <a:pt x="19" y="10"/>
                      <a:pt x="19" y="13"/>
                    </a:cubicBezTo>
                    <a:cubicBezTo>
                      <a:pt x="19" y="13"/>
                      <a:pt x="19" y="13"/>
                      <a:pt x="19" y="14"/>
                    </a:cubicBezTo>
                    <a:cubicBezTo>
                      <a:pt x="19" y="17"/>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46">
                <a:extLst>
                  <a:ext uri="{FF2B5EF4-FFF2-40B4-BE49-F238E27FC236}">
                    <a16:creationId xmlns:a16="http://schemas.microsoft.com/office/drawing/2014/main" id="{98B2707B-5A67-47BF-979C-852E39AEADF9}"/>
                  </a:ext>
                </a:extLst>
              </p:cNvPr>
              <p:cNvSpPr>
                <a:spLocks noEditPoints="1"/>
              </p:cNvSpPr>
              <p:nvPr/>
            </p:nvSpPr>
            <p:spPr bwMode="auto">
              <a:xfrm>
                <a:off x="654" y="104"/>
                <a:ext cx="55" cy="57"/>
              </a:xfrm>
              <a:custGeom>
                <a:avLst/>
                <a:gdLst>
                  <a:gd name="T0" fmla="*/ 13 w 27"/>
                  <a:gd name="T1" fmla="*/ 28 h 28"/>
                  <a:gd name="T2" fmla="*/ 27 w 27"/>
                  <a:gd name="T3" fmla="*/ 14 h 28"/>
                  <a:gd name="T4" fmla="*/ 13 w 27"/>
                  <a:gd name="T5" fmla="*/ 0 h 28"/>
                  <a:gd name="T6" fmla="*/ 0 w 27"/>
                  <a:gd name="T7" fmla="*/ 14 h 28"/>
                  <a:gd name="T8" fmla="*/ 13 w 27"/>
                  <a:gd name="T9" fmla="*/ 28 h 28"/>
                  <a:gd name="T10" fmla="*/ 13 w 27"/>
                  <a:gd name="T11" fmla="*/ 8 h 28"/>
                  <a:gd name="T12" fmla="*/ 19 w 27"/>
                  <a:gd name="T13" fmla="*/ 14 h 28"/>
                  <a:gd name="T14" fmla="*/ 13 w 27"/>
                  <a:gd name="T15" fmla="*/ 20 h 28"/>
                  <a:gd name="T16" fmla="*/ 8 w 27"/>
                  <a:gd name="T17" fmla="*/ 14 h 28"/>
                  <a:gd name="T18" fmla="*/ 13 w 27"/>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21" y="28"/>
                      <a:pt x="27" y="21"/>
                      <a:pt x="27" y="14"/>
                    </a:cubicBezTo>
                    <a:cubicBezTo>
                      <a:pt x="27" y="6"/>
                      <a:pt x="21" y="0"/>
                      <a:pt x="13" y="0"/>
                    </a:cubicBezTo>
                    <a:cubicBezTo>
                      <a:pt x="6" y="0"/>
                      <a:pt x="0" y="6"/>
                      <a:pt x="0" y="14"/>
                    </a:cubicBezTo>
                    <a:cubicBezTo>
                      <a:pt x="0" y="21"/>
                      <a:pt x="6" y="28"/>
                      <a:pt x="13" y="28"/>
                    </a:cubicBezTo>
                    <a:close/>
                    <a:moveTo>
                      <a:pt x="13" y="8"/>
                    </a:moveTo>
                    <a:cubicBezTo>
                      <a:pt x="16" y="8"/>
                      <a:pt x="19" y="11"/>
                      <a:pt x="19" y="14"/>
                    </a:cubicBezTo>
                    <a:cubicBezTo>
                      <a:pt x="19" y="17"/>
                      <a:pt x="16" y="20"/>
                      <a:pt x="13" y="20"/>
                    </a:cubicBezTo>
                    <a:cubicBezTo>
                      <a:pt x="10" y="20"/>
                      <a:pt x="8" y="17"/>
                      <a:pt x="8" y="14"/>
                    </a:cubicBezTo>
                    <a:cubicBezTo>
                      <a:pt x="8" y="11"/>
                      <a:pt x="10"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47">
                <a:extLst>
                  <a:ext uri="{FF2B5EF4-FFF2-40B4-BE49-F238E27FC236}">
                    <a16:creationId xmlns:a16="http://schemas.microsoft.com/office/drawing/2014/main" id="{2DAE8343-5F0B-4A7E-8B64-A13F3FABBAD0}"/>
                  </a:ext>
                </a:extLst>
              </p:cNvPr>
              <p:cNvSpPr>
                <a:spLocks noEditPoints="1"/>
              </p:cNvSpPr>
              <p:nvPr/>
            </p:nvSpPr>
            <p:spPr bwMode="auto">
              <a:xfrm>
                <a:off x="668" y="536"/>
                <a:ext cx="55" cy="55"/>
              </a:xfrm>
              <a:custGeom>
                <a:avLst/>
                <a:gdLst>
                  <a:gd name="T0" fmla="*/ 14 w 27"/>
                  <a:gd name="T1" fmla="*/ 0 h 27"/>
                  <a:gd name="T2" fmla="*/ 0 w 27"/>
                  <a:gd name="T3" fmla="*/ 13 h 27"/>
                  <a:gd name="T4" fmla="*/ 14 w 27"/>
                  <a:gd name="T5" fmla="*/ 27 h 27"/>
                  <a:gd name="T6" fmla="*/ 27 w 27"/>
                  <a:gd name="T7" fmla="*/ 13 h 27"/>
                  <a:gd name="T8" fmla="*/ 27 w 27"/>
                  <a:gd name="T9" fmla="*/ 13 h 27"/>
                  <a:gd name="T10" fmla="*/ 14 w 27"/>
                  <a:gd name="T11" fmla="*/ 0 h 27"/>
                  <a:gd name="T12" fmla="*/ 14 w 27"/>
                  <a:gd name="T13" fmla="*/ 0 h 27"/>
                  <a:gd name="T14" fmla="*/ 14 w 27"/>
                  <a:gd name="T15" fmla="*/ 19 h 27"/>
                  <a:gd name="T16" fmla="*/ 8 w 27"/>
                  <a:gd name="T17" fmla="*/ 13 h 27"/>
                  <a:gd name="T18" fmla="*/ 14 w 27"/>
                  <a:gd name="T19" fmla="*/ 8 h 27"/>
                  <a:gd name="T20" fmla="*/ 19 w 27"/>
                  <a:gd name="T21" fmla="*/ 13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3"/>
                    </a:cubicBezTo>
                    <a:cubicBezTo>
                      <a:pt x="27" y="13"/>
                      <a:pt x="27" y="13"/>
                      <a:pt x="27" y="13"/>
                    </a:cubicBezTo>
                    <a:cubicBezTo>
                      <a:pt x="27" y="6"/>
                      <a:pt x="21" y="0"/>
                      <a:pt x="14" y="0"/>
                    </a:cubicBezTo>
                    <a:cubicBezTo>
                      <a:pt x="14" y="0"/>
                      <a:pt x="14" y="0"/>
                      <a:pt x="14" y="0"/>
                    </a:cubicBezTo>
                    <a:close/>
                    <a:moveTo>
                      <a:pt x="14" y="19"/>
                    </a:moveTo>
                    <a:cubicBezTo>
                      <a:pt x="11" y="19"/>
                      <a:pt x="8" y="17"/>
                      <a:pt x="8" y="13"/>
                    </a:cubicBezTo>
                    <a:cubicBezTo>
                      <a:pt x="8" y="10"/>
                      <a:pt x="11" y="8"/>
                      <a:pt x="14" y="8"/>
                    </a:cubicBezTo>
                    <a:cubicBezTo>
                      <a:pt x="17" y="8"/>
                      <a:pt x="19" y="10"/>
                      <a:pt x="19" y="13"/>
                    </a:cubicBezTo>
                    <a:cubicBezTo>
                      <a:pt x="19" y="16"/>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48">
                <a:extLst>
                  <a:ext uri="{FF2B5EF4-FFF2-40B4-BE49-F238E27FC236}">
                    <a16:creationId xmlns:a16="http://schemas.microsoft.com/office/drawing/2014/main" id="{552BD1EA-4C54-4F4E-8284-F612EF8E67CB}"/>
                  </a:ext>
                </a:extLst>
              </p:cNvPr>
              <p:cNvSpPr>
                <a:spLocks noEditPoints="1"/>
              </p:cNvSpPr>
              <p:nvPr/>
            </p:nvSpPr>
            <p:spPr bwMode="auto">
              <a:xfrm>
                <a:off x="68" y="124"/>
                <a:ext cx="54" cy="55"/>
              </a:xfrm>
              <a:custGeom>
                <a:avLst/>
                <a:gdLst>
                  <a:gd name="T0" fmla="*/ 14 w 27"/>
                  <a:gd name="T1" fmla="*/ 27 h 27"/>
                  <a:gd name="T2" fmla="*/ 27 w 27"/>
                  <a:gd name="T3" fmla="*/ 13 h 27"/>
                  <a:gd name="T4" fmla="*/ 14 w 27"/>
                  <a:gd name="T5" fmla="*/ 0 h 27"/>
                  <a:gd name="T6" fmla="*/ 0 w 27"/>
                  <a:gd name="T7" fmla="*/ 13 h 27"/>
                  <a:gd name="T8" fmla="*/ 0 w 27"/>
                  <a:gd name="T9" fmla="*/ 13 h 27"/>
                  <a:gd name="T10" fmla="*/ 14 w 27"/>
                  <a:gd name="T11" fmla="*/ 27 h 27"/>
                  <a:gd name="T12" fmla="*/ 14 w 27"/>
                  <a:gd name="T13" fmla="*/ 8 h 27"/>
                  <a:gd name="T14" fmla="*/ 19 w 27"/>
                  <a:gd name="T15" fmla="*/ 13 h 27"/>
                  <a:gd name="T16" fmla="*/ 14 w 27"/>
                  <a:gd name="T17" fmla="*/ 19 h 27"/>
                  <a:gd name="T18" fmla="*/ 8 w 27"/>
                  <a:gd name="T19" fmla="*/ 13 h 27"/>
                  <a:gd name="T20" fmla="*/ 8 w 27"/>
                  <a:gd name="T21" fmla="*/ 13 h 27"/>
                  <a:gd name="T22" fmla="*/ 14 w 27"/>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27"/>
                    </a:moveTo>
                    <a:cubicBezTo>
                      <a:pt x="21" y="27"/>
                      <a:pt x="27" y="21"/>
                      <a:pt x="27" y="13"/>
                    </a:cubicBezTo>
                    <a:cubicBezTo>
                      <a:pt x="27" y="6"/>
                      <a:pt x="21" y="0"/>
                      <a:pt x="14" y="0"/>
                    </a:cubicBezTo>
                    <a:cubicBezTo>
                      <a:pt x="6" y="0"/>
                      <a:pt x="0" y="6"/>
                      <a:pt x="0" y="13"/>
                    </a:cubicBezTo>
                    <a:cubicBezTo>
                      <a:pt x="0" y="13"/>
                      <a:pt x="0" y="13"/>
                      <a:pt x="0" y="13"/>
                    </a:cubicBezTo>
                    <a:cubicBezTo>
                      <a:pt x="0" y="21"/>
                      <a:pt x="6" y="27"/>
                      <a:pt x="14" y="27"/>
                    </a:cubicBezTo>
                    <a:close/>
                    <a:moveTo>
                      <a:pt x="14" y="8"/>
                    </a:moveTo>
                    <a:cubicBezTo>
                      <a:pt x="17" y="8"/>
                      <a:pt x="19" y="10"/>
                      <a:pt x="19" y="13"/>
                    </a:cubicBezTo>
                    <a:cubicBezTo>
                      <a:pt x="19" y="16"/>
                      <a:pt x="17" y="19"/>
                      <a:pt x="14" y="19"/>
                    </a:cubicBezTo>
                    <a:cubicBezTo>
                      <a:pt x="11" y="19"/>
                      <a:pt x="8" y="16"/>
                      <a:pt x="8" y="13"/>
                    </a:cubicBezTo>
                    <a:cubicBezTo>
                      <a:pt x="8" y="13"/>
                      <a:pt x="8" y="13"/>
                      <a:pt x="8" y="13"/>
                    </a:cubicBezTo>
                    <a:cubicBezTo>
                      <a:pt x="8" y="10"/>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49">
                <a:extLst>
                  <a:ext uri="{FF2B5EF4-FFF2-40B4-BE49-F238E27FC236}">
                    <a16:creationId xmlns:a16="http://schemas.microsoft.com/office/drawing/2014/main" id="{6AD3CE4B-548D-4B00-AF0F-0536CFEA62B1}"/>
                  </a:ext>
                </a:extLst>
              </p:cNvPr>
              <p:cNvSpPr>
                <a:spLocks/>
              </p:cNvSpPr>
              <p:nvPr/>
            </p:nvSpPr>
            <p:spPr bwMode="auto">
              <a:xfrm>
                <a:off x="493" y="21"/>
                <a:ext cx="73" cy="166"/>
              </a:xfrm>
              <a:custGeom>
                <a:avLst/>
                <a:gdLst>
                  <a:gd name="T0" fmla="*/ 22 w 36"/>
                  <a:gd name="T1" fmla="*/ 82 h 82"/>
                  <a:gd name="T2" fmla="*/ 24 w 36"/>
                  <a:gd name="T3" fmla="*/ 82 h 82"/>
                  <a:gd name="T4" fmla="*/ 28 w 36"/>
                  <a:gd name="T5" fmla="*/ 78 h 82"/>
                  <a:gd name="T6" fmla="*/ 26 w 36"/>
                  <a:gd name="T7" fmla="*/ 75 h 82"/>
                  <a:gd name="T8" fmla="*/ 9 w 36"/>
                  <a:gd name="T9" fmla="*/ 54 h 82"/>
                  <a:gd name="T10" fmla="*/ 19 w 36"/>
                  <a:gd name="T11" fmla="*/ 46 h 82"/>
                  <a:gd name="T12" fmla="*/ 34 w 36"/>
                  <a:gd name="T13" fmla="*/ 33 h 82"/>
                  <a:gd name="T14" fmla="*/ 16 w 36"/>
                  <a:gd name="T15" fmla="*/ 1 h 82"/>
                  <a:gd name="T16" fmla="*/ 10 w 36"/>
                  <a:gd name="T17" fmla="*/ 2 h 82"/>
                  <a:gd name="T18" fmla="*/ 10 w 36"/>
                  <a:gd name="T19" fmla="*/ 7 h 82"/>
                  <a:gd name="T20" fmla="*/ 26 w 36"/>
                  <a:gd name="T21" fmla="*/ 31 h 82"/>
                  <a:gd name="T22" fmla="*/ 16 w 36"/>
                  <a:gd name="T23" fmla="*/ 39 h 82"/>
                  <a:gd name="T24" fmla="*/ 2 w 36"/>
                  <a:gd name="T25" fmla="*/ 52 h 82"/>
                  <a:gd name="T26" fmla="*/ 22 w 36"/>
                  <a:gd name="T2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82">
                    <a:moveTo>
                      <a:pt x="22" y="82"/>
                    </a:moveTo>
                    <a:cubicBezTo>
                      <a:pt x="22" y="82"/>
                      <a:pt x="23" y="82"/>
                      <a:pt x="24" y="82"/>
                    </a:cubicBezTo>
                    <a:cubicBezTo>
                      <a:pt x="26" y="82"/>
                      <a:pt x="28" y="81"/>
                      <a:pt x="28" y="78"/>
                    </a:cubicBezTo>
                    <a:cubicBezTo>
                      <a:pt x="28" y="77"/>
                      <a:pt x="27" y="76"/>
                      <a:pt x="26" y="75"/>
                    </a:cubicBezTo>
                    <a:cubicBezTo>
                      <a:pt x="10" y="63"/>
                      <a:pt x="9" y="56"/>
                      <a:pt x="9" y="54"/>
                    </a:cubicBezTo>
                    <a:cubicBezTo>
                      <a:pt x="10" y="51"/>
                      <a:pt x="15" y="49"/>
                      <a:pt x="19" y="46"/>
                    </a:cubicBezTo>
                    <a:cubicBezTo>
                      <a:pt x="25" y="44"/>
                      <a:pt x="31" y="40"/>
                      <a:pt x="34" y="33"/>
                    </a:cubicBezTo>
                    <a:cubicBezTo>
                      <a:pt x="36" y="25"/>
                      <a:pt x="30" y="14"/>
                      <a:pt x="16" y="1"/>
                    </a:cubicBezTo>
                    <a:cubicBezTo>
                      <a:pt x="14" y="0"/>
                      <a:pt x="11" y="0"/>
                      <a:pt x="10" y="2"/>
                    </a:cubicBezTo>
                    <a:cubicBezTo>
                      <a:pt x="9" y="4"/>
                      <a:pt x="9" y="6"/>
                      <a:pt x="10" y="7"/>
                    </a:cubicBezTo>
                    <a:cubicBezTo>
                      <a:pt x="26" y="21"/>
                      <a:pt x="27" y="28"/>
                      <a:pt x="26" y="31"/>
                    </a:cubicBezTo>
                    <a:cubicBezTo>
                      <a:pt x="25" y="35"/>
                      <a:pt x="20" y="37"/>
                      <a:pt x="16" y="39"/>
                    </a:cubicBezTo>
                    <a:cubicBezTo>
                      <a:pt x="10" y="42"/>
                      <a:pt x="4" y="45"/>
                      <a:pt x="2" y="52"/>
                    </a:cubicBezTo>
                    <a:cubicBezTo>
                      <a:pt x="0" y="60"/>
                      <a:pt x="6" y="70"/>
                      <a:pt x="22"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50">
                <a:extLst>
                  <a:ext uri="{FF2B5EF4-FFF2-40B4-BE49-F238E27FC236}">
                    <a16:creationId xmlns:a16="http://schemas.microsoft.com/office/drawing/2014/main" id="{A50C0E34-8B86-417A-B968-14868EDCE1D6}"/>
                  </a:ext>
                </a:extLst>
              </p:cNvPr>
              <p:cNvSpPr>
                <a:spLocks/>
              </p:cNvSpPr>
              <p:nvPr/>
            </p:nvSpPr>
            <p:spPr bwMode="auto">
              <a:xfrm>
                <a:off x="241" y="561"/>
                <a:ext cx="85" cy="157"/>
              </a:xfrm>
              <a:custGeom>
                <a:avLst/>
                <a:gdLst>
                  <a:gd name="T0" fmla="*/ 36 w 42"/>
                  <a:gd name="T1" fmla="*/ 1 h 78"/>
                  <a:gd name="T2" fmla="*/ 1 w 42"/>
                  <a:gd name="T3" fmla="*/ 26 h 78"/>
                  <a:gd name="T4" fmla="*/ 12 w 42"/>
                  <a:gd name="T5" fmla="*/ 37 h 78"/>
                  <a:gd name="T6" fmla="*/ 24 w 42"/>
                  <a:gd name="T7" fmla="*/ 46 h 78"/>
                  <a:gd name="T8" fmla="*/ 10 w 42"/>
                  <a:gd name="T9" fmla="*/ 71 h 78"/>
                  <a:gd name="T10" fmla="*/ 10 w 42"/>
                  <a:gd name="T11" fmla="*/ 77 h 78"/>
                  <a:gd name="T12" fmla="*/ 10 w 42"/>
                  <a:gd name="T13" fmla="*/ 77 h 78"/>
                  <a:gd name="T14" fmla="*/ 13 w 42"/>
                  <a:gd name="T15" fmla="*/ 78 h 78"/>
                  <a:gd name="T16" fmla="*/ 15 w 42"/>
                  <a:gd name="T17" fmla="*/ 77 h 78"/>
                  <a:gd name="T18" fmla="*/ 31 w 42"/>
                  <a:gd name="T19" fmla="*/ 43 h 78"/>
                  <a:gd name="T20" fmla="*/ 16 w 42"/>
                  <a:gd name="T21" fmla="*/ 30 h 78"/>
                  <a:gd name="T22" fmla="*/ 9 w 42"/>
                  <a:gd name="T23" fmla="*/ 25 h 78"/>
                  <a:gd name="T24" fmla="*/ 39 w 42"/>
                  <a:gd name="T25" fmla="*/ 9 h 78"/>
                  <a:gd name="T26" fmla="*/ 42 w 42"/>
                  <a:gd name="T27" fmla="*/ 3 h 78"/>
                  <a:gd name="T28" fmla="*/ 37 w 42"/>
                  <a:gd name="T29" fmla="*/ 1 h 78"/>
                  <a:gd name="T30" fmla="*/ 36 w 42"/>
                  <a:gd name="T31"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78">
                    <a:moveTo>
                      <a:pt x="36" y="1"/>
                    </a:moveTo>
                    <a:cubicBezTo>
                      <a:pt x="11" y="10"/>
                      <a:pt x="0" y="18"/>
                      <a:pt x="1" y="26"/>
                    </a:cubicBezTo>
                    <a:cubicBezTo>
                      <a:pt x="2" y="32"/>
                      <a:pt x="7" y="34"/>
                      <a:pt x="12" y="37"/>
                    </a:cubicBezTo>
                    <a:cubicBezTo>
                      <a:pt x="18" y="39"/>
                      <a:pt x="22" y="42"/>
                      <a:pt x="24" y="46"/>
                    </a:cubicBezTo>
                    <a:cubicBezTo>
                      <a:pt x="26" y="52"/>
                      <a:pt x="21" y="60"/>
                      <a:pt x="10" y="71"/>
                    </a:cubicBezTo>
                    <a:cubicBezTo>
                      <a:pt x="8" y="73"/>
                      <a:pt x="8" y="75"/>
                      <a:pt x="10" y="77"/>
                    </a:cubicBezTo>
                    <a:cubicBezTo>
                      <a:pt x="10" y="77"/>
                      <a:pt x="10" y="77"/>
                      <a:pt x="10" y="77"/>
                    </a:cubicBezTo>
                    <a:cubicBezTo>
                      <a:pt x="11" y="78"/>
                      <a:pt x="12" y="78"/>
                      <a:pt x="13" y="78"/>
                    </a:cubicBezTo>
                    <a:cubicBezTo>
                      <a:pt x="14" y="78"/>
                      <a:pt x="15" y="78"/>
                      <a:pt x="15" y="77"/>
                    </a:cubicBezTo>
                    <a:cubicBezTo>
                      <a:pt x="29" y="63"/>
                      <a:pt x="34" y="52"/>
                      <a:pt x="31" y="43"/>
                    </a:cubicBezTo>
                    <a:cubicBezTo>
                      <a:pt x="29" y="36"/>
                      <a:pt x="22" y="32"/>
                      <a:pt x="16" y="30"/>
                    </a:cubicBezTo>
                    <a:cubicBezTo>
                      <a:pt x="13" y="29"/>
                      <a:pt x="9" y="27"/>
                      <a:pt x="9" y="25"/>
                    </a:cubicBezTo>
                    <a:cubicBezTo>
                      <a:pt x="9" y="25"/>
                      <a:pt x="9" y="20"/>
                      <a:pt x="39" y="9"/>
                    </a:cubicBezTo>
                    <a:cubicBezTo>
                      <a:pt x="41" y="8"/>
                      <a:pt x="42" y="5"/>
                      <a:pt x="42" y="3"/>
                    </a:cubicBezTo>
                    <a:cubicBezTo>
                      <a:pt x="41" y="1"/>
                      <a:pt x="39" y="0"/>
                      <a:pt x="37" y="1"/>
                    </a:cubicBezTo>
                    <a:lnTo>
                      <a:pt x="3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51">
                <a:extLst>
                  <a:ext uri="{FF2B5EF4-FFF2-40B4-BE49-F238E27FC236}">
                    <a16:creationId xmlns:a16="http://schemas.microsoft.com/office/drawing/2014/main" id="{B45443AF-77E5-451C-B98C-CFF464534451}"/>
                  </a:ext>
                </a:extLst>
              </p:cNvPr>
              <p:cNvSpPr>
                <a:spLocks/>
              </p:cNvSpPr>
              <p:nvPr/>
            </p:nvSpPr>
            <p:spPr bwMode="auto">
              <a:xfrm>
                <a:off x="527" y="581"/>
                <a:ext cx="71" cy="127"/>
              </a:xfrm>
              <a:custGeom>
                <a:avLst/>
                <a:gdLst>
                  <a:gd name="T0" fmla="*/ 6 w 35"/>
                  <a:gd name="T1" fmla="*/ 1 h 63"/>
                  <a:gd name="T2" fmla="*/ 1 w 35"/>
                  <a:gd name="T3" fmla="*/ 4 h 63"/>
                  <a:gd name="T4" fmla="*/ 4 w 35"/>
                  <a:gd name="T5" fmla="*/ 9 h 63"/>
                  <a:gd name="T6" fmla="*/ 26 w 35"/>
                  <a:gd name="T7" fmla="*/ 20 h 63"/>
                  <a:gd name="T8" fmla="*/ 22 w 35"/>
                  <a:gd name="T9" fmla="*/ 23 h 63"/>
                  <a:gd name="T10" fmla="*/ 10 w 35"/>
                  <a:gd name="T11" fmla="*/ 37 h 63"/>
                  <a:gd name="T12" fmla="*/ 19 w 35"/>
                  <a:gd name="T13" fmla="*/ 62 h 63"/>
                  <a:gd name="T14" fmla="*/ 22 w 35"/>
                  <a:gd name="T15" fmla="*/ 63 h 63"/>
                  <a:gd name="T16" fmla="*/ 25 w 35"/>
                  <a:gd name="T17" fmla="*/ 62 h 63"/>
                  <a:gd name="T18" fmla="*/ 25 w 35"/>
                  <a:gd name="T19" fmla="*/ 56 h 63"/>
                  <a:gd name="T20" fmla="*/ 17 w 35"/>
                  <a:gd name="T21" fmla="*/ 39 h 63"/>
                  <a:gd name="T22" fmla="*/ 26 w 35"/>
                  <a:gd name="T23" fmla="*/ 30 h 63"/>
                  <a:gd name="T24" fmla="*/ 35 w 35"/>
                  <a:gd name="T25" fmla="*/ 20 h 63"/>
                  <a:gd name="T26" fmla="*/ 6 w 35"/>
                  <a:gd name="T27"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3">
                    <a:moveTo>
                      <a:pt x="6" y="1"/>
                    </a:moveTo>
                    <a:cubicBezTo>
                      <a:pt x="4" y="0"/>
                      <a:pt x="1" y="2"/>
                      <a:pt x="1" y="4"/>
                    </a:cubicBezTo>
                    <a:cubicBezTo>
                      <a:pt x="0" y="6"/>
                      <a:pt x="2" y="8"/>
                      <a:pt x="4" y="9"/>
                    </a:cubicBezTo>
                    <a:cubicBezTo>
                      <a:pt x="25" y="15"/>
                      <a:pt x="26" y="20"/>
                      <a:pt x="26" y="20"/>
                    </a:cubicBezTo>
                    <a:cubicBezTo>
                      <a:pt x="26" y="20"/>
                      <a:pt x="23" y="22"/>
                      <a:pt x="22" y="23"/>
                    </a:cubicBezTo>
                    <a:cubicBezTo>
                      <a:pt x="16" y="26"/>
                      <a:pt x="12" y="31"/>
                      <a:pt x="10" y="37"/>
                    </a:cubicBezTo>
                    <a:cubicBezTo>
                      <a:pt x="8" y="44"/>
                      <a:pt x="11" y="53"/>
                      <a:pt x="19" y="62"/>
                    </a:cubicBezTo>
                    <a:cubicBezTo>
                      <a:pt x="20" y="63"/>
                      <a:pt x="21" y="63"/>
                      <a:pt x="22" y="63"/>
                    </a:cubicBezTo>
                    <a:cubicBezTo>
                      <a:pt x="23" y="63"/>
                      <a:pt x="24" y="63"/>
                      <a:pt x="25" y="62"/>
                    </a:cubicBezTo>
                    <a:cubicBezTo>
                      <a:pt x="27" y="61"/>
                      <a:pt x="27" y="58"/>
                      <a:pt x="25" y="56"/>
                    </a:cubicBezTo>
                    <a:cubicBezTo>
                      <a:pt x="19" y="49"/>
                      <a:pt x="16" y="43"/>
                      <a:pt x="17" y="39"/>
                    </a:cubicBezTo>
                    <a:cubicBezTo>
                      <a:pt x="18" y="35"/>
                      <a:pt x="22" y="32"/>
                      <a:pt x="26" y="30"/>
                    </a:cubicBezTo>
                    <a:cubicBezTo>
                      <a:pt x="30" y="28"/>
                      <a:pt x="34" y="25"/>
                      <a:pt x="35" y="20"/>
                    </a:cubicBezTo>
                    <a:cubicBezTo>
                      <a:pt x="34" y="12"/>
                      <a:pt x="26" y="7"/>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52">
                <a:extLst>
                  <a:ext uri="{FF2B5EF4-FFF2-40B4-BE49-F238E27FC236}">
                    <a16:creationId xmlns:a16="http://schemas.microsoft.com/office/drawing/2014/main" id="{9861C20E-B747-4026-BB22-F75CD22757C3}"/>
                  </a:ext>
                </a:extLst>
              </p:cNvPr>
              <p:cNvSpPr>
                <a:spLocks/>
              </p:cNvSpPr>
              <p:nvPr/>
            </p:nvSpPr>
            <p:spPr bwMode="auto">
              <a:xfrm>
                <a:off x="144" y="-1"/>
                <a:ext cx="87" cy="172"/>
              </a:xfrm>
              <a:custGeom>
                <a:avLst/>
                <a:gdLst>
                  <a:gd name="T0" fmla="*/ 14 w 43"/>
                  <a:gd name="T1" fmla="*/ 38 h 85"/>
                  <a:gd name="T2" fmla="*/ 29 w 43"/>
                  <a:gd name="T3" fmla="*/ 50 h 85"/>
                  <a:gd name="T4" fmla="*/ 32 w 43"/>
                  <a:gd name="T5" fmla="*/ 80 h 85"/>
                  <a:gd name="T6" fmla="*/ 35 w 43"/>
                  <a:gd name="T7" fmla="*/ 85 h 85"/>
                  <a:gd name="T8" fmla="*/ 35 w 43"/>
                  <a:gd name="T9" fmla="*/ 85 h 85"/>
                  <a:gd name="T10" fmla="*/ 36 w 43"/>
                  <a:gd name="T11" fmla="*/ 85 h 85"/>
                  <a:gd name="T12" fmla="*/ 40 w 43"/>
                  <a:gd name="T13" fmla="*/ 82 h 85"/>
                  <a:gd name="T14" fmla="*/ 36 w 43"/>
                  <a:gd name="T15" fmla="*/ 46 h 85"/>
                  <a:gd name="T16" fmla="*/ 18 w 43"/>
                  <a:gd name="T17" fmla="*/ 31 h 85"/>
                  <a:gd name="T18" fmla="*/ 9 w 43"/>
                  <a:gd name="T19" fmla="*/ 23 h 85"/>
                  <a:gd name="T20" fmla="*/ 23 w 43"/>
                  <a:gd name="T21" fmla="*/ 8 h 85"/>
                  <a:gd name="T22" fmla="*/ 24 w 43"/>
                  <a:gd name="T23" fmla="*/ 3 h 85"/>
                  <a:gd name="T24" fmla="*/ 24 w 43"/>
                  <a:gd name="T25" fmla="*/ 3 h 85"/>
                  <a:gd name="T26" fmla="*/ 19 w 43"/>
                  <a:gd name="T27" fmla="*/ 2 h 85"/>
                  <a:gd name="T28" fmla="*/ 1 w 43"/>
                  <a:gd name="T29" fmla="*/ 24 h 85"/>
                  <a:gd name="T30" fmla="*/ 14 w 43"/>
                  <a:gd name="T31"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85">
                    <a:moveTo>
                      <a:pt x="14" y="38"/>
                    </a:moveTo>
                    <a:cubicBezTo>
                      <a:pt x="20" y="41"/>
                      <a:pt x="25" y="45"/>
                      <a:pt x="29" y="50"/>
                    </a:cubicBezTo>
                    <a:cubicBezTo>
                      <a:pt x="34" y="57"/>
                      <a:pt x="35" y="68"/>
                      <a:pt x="32" y="80"/>
                    </a:cubicBezTo>
                    <a:cubicBezTo>
                      <a:pt x="31" y="82"/>
                      <a:pt x="33" y="84"/>
                      <a:pt x="35" y="85"/>
                    </a:cubicBezTo>
                    <a:cubicBezTo>
                      <a:pt x="35" y="85"/>
                      <a:pt x="35" y="85"/>
                      <a:pt x="35" y="85"/>
                    </a:cubicBezTo>
                    <a:cubicBezTo>
                      <a:pt x="36" y="85"/>
                      <a:pt x="36" y="85"/>
                      <a:pt x="36" y="85"/>
                    </a:cubicBezTo>
                    <a:cubicBezTo>
                      <a:pt x="38" y="85"/>
                      <a:pt x="39" y="84"/>
                      <a:pt x="40" y="82"/>
                    </a:cubicBezTo>
                    <a:cubicBezTo>
                      <a:pt x="43" y="67"/>
                      <a:pt x="42" y="55"/>
                      <a:pt x="36" y="46"/>
                    </a:cubicBezTo>
                    <a:cubicBezTo>
                      <a:pt x="31" y="39"/>
                      <a:pt x="25" y="34"/>
                      <a:pt x="18" y="31"/>
                    </a:cubicBezTo>
                    <a:cubicBezTo>
                      <a:pt x="13" y="28"/>
                      <a:pt x="9" y="26"/>
                      <a:pt x="9" y="23"/>
                    </a:cubicBezTo>
                    <a:cubicBezTo>
                      <a:pt x="9" y="20"/>
                      <a:pt x="14" y="14"/>
                      <a:pt x="23" y="8"/>
                    </a:cubicBezTo>
                    <a:cubicBezTo>
                      <a:pt x="25" y="7"/>
                      <a:pt x="26" y="5"/>
                      <a:pt x="24" y="3"/>
                    </a:cubicBezTo>
                    <a:cubicBezTo>
                      <a:pt x="24" y="3"/>
                      <a:pt x="24" y="3"/>
                      <a:pt x="24" y="3"/>
                    </a:cubicBezTo>
                    <a:cubicBezTo>
                      <a:pt x="23" y="1"/>
                      <a:pt x="21" y="0"/>
                      <a:pt x="19" y="2"/>
                    </a:cubicBezTo>
                    <a:cubicBezTo>
                      <a:pt x="6" y="10"/>
                      <a:pt x="0" y="17"/>
                      <a:pt x="1" y="24"/>
                    </a:cubicBezTo>
                    <a:cubicBezTo>
                      <a:pt x="2" y="31"/>
                      <a:pt x="8" y="34"/>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Group 255">
              <a:extLst>
                <a:ext uri="{FF2B5EF4-FFF2-40B4-BE49-F238E27FC236}">
                  <a16:creationId xmlns:a16="http://schemas.microsoft.com/office/drawing/2014/main" id="{F3A768FE-6351-451F-BA25-E83E48F70287}"/>
                </a:ext>
              </a:extLst>
            </p:cNvPr>
            <p:cNvGrpSpPr>
              <a:grpSpLocks noChangeAspect="1"/>
            </p:cNvGrpSpPr>
            <p:nvPr/>
          </p:nvGrpSpPr>
          <p:grpSpPr bwMode="auto">
            <a:xfrm>
              <a:off x="11025696" y="3604346"/>
              <a:ext cx="586152" cy="590689"/>
              <a:chOff x="4" y="-5"/>
              <a:chExt cx="646" cy="651"/>
            </a:xfrm>
            <a:grpFill/>
          </p:grpSpPr>
          <p:sp>
            <p:nvSpPr>
              <p:cNvPr id="308" name="Freeform 256">
                <a:extLst>
                  <a:ext uri="{FF2B5EF4-FFF2-40B4-BE49-F238E27FC236}">
                    <a16:creationId xmlns:a16="http://schemas.microsoft.com/office/drawing/2014/main" id="{71CD1A74-6106-40A6-889A-D2D87F0893C9}"/>
                  </a:ext>
                </a:extLst>
              </p:cNvPr>
              <p:cNvSpPr>
                <a:spLocks noEditPoints="1"/>
              </p:cNvSpPr>
              <p:nvPr/>
            </p:nvSpPr>
            <p:spPr bwMode="auto">
              <a:xfrm>
                <a:off x="464" y="246"/>
                <a:ext cx="186" cy="188"/>
              </a:xfrm>
              <a:custGeom>
                <a:avLst/>
                <a:gdLst>
                  <a:gd name="T0" fmla="*/ 90 w 92"/>
                  <a:gd name="T1" fmla="*/ 43 h 93"/>
                  <a:gd name="T2" fmla="*/ 79 w 92"/>
                  <a:gd name="T3" fmla="*/ 37 h 93"/>
                  <a:gd name="T4" fmla="*/ 56 w 92"/>
                  <a:gd name="T5" fmla="*/ 13 h 93"/>
                  <a:gd name="T6" fmla="*/ 50 w 92"/>
                  <a:gd name="T7" fmla="*/ 3 h 93"/>
                  <a:gd name="T8" fmla="*/ 43 w 92"/>
                  <a:gd name="T9" fmla="*/ 3 h 93"/>
                  <a:gd name="T10" fmla="*/ 37 w 92"/>
                  <a:gd name="T11" fmla="*/ 13 h 93"/>
                  <a:gd name="T12" fmla="*/ 13 w 92"/>
                  <a:gd name="T13" fmla="*/ 37 h 93"/>
                  <a:gd name="T14" fmla="*/ 2 w 92"/>
                  <a:gd name="T15" fmla="*/ 43 h 93"/>
                  <a:gd name="T16" fmla="*/ 0 w 92"/>
                  <a:gd name="T17" fmla="*/ 47 h 93"/>
                  <a:gd name="T18" fmla="*/ 2 w 92"/>
                  <a:gd name="T19" fmla="*/ 50 h 93"/>
                  <a:gd name="T20" fmla="*/ 13 w 92"/>
                  <a:gd name="T21" fmla="*/ 56 h 93"/>
                  <a:gd name="T22" fmla="*/ 37 w 92"/>
                  <a:gd name="T23" fmla="*/ 80 h 93"/>
                  <a:gd name="T24" fmla="*/ 43 w 92"/>
                  <a:gd name="T25" fmla="*/ 91 h 93"/>
                  <a:gd name="T26" fmla="*/ 46 w 92"/>
                  <a:gd name="T27" fmla="*/ 93 h 93"/>
                  <a:gd name="T28" fmla="*/ 50 w 92"/>
                  <a:gd name="T29" fmla="*/ 91 h 93"/>
                  <a:gd name="T30" fmla="*/ 56 w 92"/>
                  <a:gd name="T31" fmla="*/ 80 h 93"/>
                  <a:gd name="T32" fmla="*/ 79 w 92"/>
                  <a:gd name="T33" fmla="*/ 56 h 93"/>
                  <a:gd name="T34" fmla="*/ 90 w 92"/>
                  <a:gd name="T35" fmla="*/ 50 h 93"/>
                  <a:gd name="T36" fmla="*/ 92 w 92"/>
                  <a:gd name="T37" fmla="*/ 47 h 93"/>
                  <a:gd name="T38" fmla="*/ 90 w 92"/>
                  <a:gd name="T39" fmla="*/ 43 h 93"/>
                  <a:gd name="T40" fmla="*/ 75 w 92"/>
                  <a:gd name="T41" fmla="*/ 49 h 93"/>
                  <a:gd name="T42" fmla="*/ 48 w 92"/>
                  <a:gd name="T43" fmla="*/ 76 h 93"/>
                  <a:gd name="T44" fmla="*/ 46 w 92"/>
                  <a:gd name="T45" fmla="*/ 80 h 93"/>
                  <a:gd name="T46" fmla="*/ 44 w 92"/>
                  <a:gd name="T47" fmla="*/ 76 h 93"/>
                  <a:gd name="T48" fmla="*/ 17 w 92"/>
                  <a:gd name="T49" fmla="*/ 49 h 93"/>
                  <a:gd name="T50" fmla="*/ 13 w 92"/>
                  <a:gd name="T51" fmla="*/ 47 h 93"/>
                  <a:gd name="T52" fmla="*/ 17 w 92"/>
                  <a:gd name="T53" fmla="*/ 44 h 93"/>
                  <a:gd name="T54" fmla="*/ 44 w 92"/>
                  <a:gd name="T55" fmla="*/ 17 h 93"/>
                  <a:gd name="T56" fmla="*/ 46 w 92"/>
                  <a:gd name="T57" fmla="*/ 13 h 93"/>
                  <a:gd name="T58" fmla="*/ 48 w 92"/>
                  <a:gd name="T59" fmla="*/ 17 h 93"/>
                  <a:gd name="T60" fmla="*/ 75 w 92"/>
                  <a:gd name="T61" fmla="*/ 44 h 93"/>
                  <a:gd name="T62" fmla="*/ 80 w 92"/>
                  <a:gd name="T63" fmla="*/ 47 h 93"/>
                  <a:gd name="T64" fmla="*/ 75 w 92"/>
                  <a:gd name="T65" fmla="*/ 4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3">
                    <a:moveTo>
                      <a:pt x="90" y="43"/>
                    </a:moveTo>
                    <a:cubicBezTo>
                      <a:pt x="79" y="37"/>
                      <a:pt x="79" y="37"/>
                      <a:pt x="79" y="37"/>
                    </a:cubicBezTo>
                    <a:cubicBezTo>
                      <a:pt x="69" y="32"/>
                      <a:pt x="61" y="23"/>
                      <a:pt x="56" y="13"/>
                    </a:cubicBezTo>
                    <a:cubicBezTo>
                      <a:pt x="50" y="3"/>
                      <a:pt x="50" y="3"/>
                      <a:pt x="50" y="3"/>
                    </a:cubicBezTo>
                    <a:cubicBezTo>
                      <a:pt x="48" y="0"/>
                      <a:pt x="44" y="0"/>
                      <a:pt x="43" y="3"/>
                    </a:cubicBezTo>
                    <a:cubicBezTo>
                      <a:pt x="37" y="13"/>
                      <a:pt x="37" y="13"/>
                      <a:pt x="37" y="13"/>
                    </a:cubicBezTo>
                    <a:cubicBezTo>
                      <a:pt x="31" y="23"/>
                      <a:pt x="23" y="32"/>
                      <a:pt x="13" y="37"/>
                    </a:cubicBezTo>
                    <a:cubicBezTo>
                      <a:pt x="2" y="43"/>
                      <a:pt x="2" y="43"/>
                      <a:pt x="2" y="43"/>
                    </a:cubicBezTo>
                    <a:cubicBezTo>
                      <a:pt x="1" y="44"/>
                      <a:pt x="0" y="45"/>
                      <a:pt x="0" y="47"/>
                    </a:cubicBezTo>
                    <a:cubicBezTo>
                      <a:pt x="0" y="48"/>
                      <a:pt x="1" y="49"/>
                      <a:pt x="2" y="50"/>
                    </a:cubicBezTo>
                    <a:cubicBezTo>
                      <a:pt x="13" y="56"/>
                      <a:pt x="13" y="56"/>
                      <a:pt x="13" y="56"/>
                    </a:cubicBezTo>
                    <a:cubicBezTo>
                      <a:pt x="23" y="62"/>
                      <a:pt x="31" y="70"/>
                      <a:pt x="37" y="80"/>
                    </a:cubicBezTo>
                    <a:cubicBezTo>
                      <a:pt x="43" y="91"/>
                      <a:pt x="43" y="91"/>
                      <a:pt x="43" y="91"/>
                    </a:cubicBezTo>
                    <a:cubicBezTo>
                      <a:pt x="43" y="92"/>
                      <a:pt x="45" y="93"/>
                      <a:pt x="46" y="93"/>
                    </a:cubicBezTo>
                    <a:cubicBezTo>
                      <a:pt x="48" y="93"/>
                      <a:pt x="49" y="92"/>
                      <a:pt x="50" y="91"/>
                    </a:cubicBezTo>
                    <a:cubicBezTo>
                      <a:pt x="56" y="80"/>
                      <a:pt x="56" y="80"/>
                      <a:pt x="56" y="80"/>
                    </a:cubicBezTo>
                    <a:cubicBezTo>
                      <a:pt x="61" y="70"/>
                      <a:pt x="69" y="62"/>
                      <a:pt x="79" y="56"/>
                    </a:cubicBezTo>
                    <a:cubicBezTo>
                      <a:pt x="90" y="50"/>
                      <a:pt x="90" y="50"/>
                      <a:pt x="90" y="50"/>
                    </a:cubicBezTo>
                    <a:cubicBezTo>
                      <a:pt x="91" y="49"/>
                      <a:pt x="92" y="48"/>
                      <a:pt x="92" y="47"/>
                    </a:cubicBezTo>
                    <a:cubicBezTo>
                      <a:pt x="92" y="45"/>
                      <a:pt x="91" y="44"/>
                      <a:pt x="90" y="43"/>
                    </a:cubicBezTo>
                    <a:close/>
                    <a:moveTo>
                      <a:pt x="75" y="49"/>
                    </a:moveTo>
                    <a:cubicBezTo>
                      <a:pt x="64" y="55"/>
                      <a:pt x="55" y="65"/>
                      <a:pt x="48" y="76"/>
                    </a:cubicBezTo>
                    <a:cubicBezTo>
                      <a:pt x="46" y="80"/>
                      <a:pt x="46" y="80"/>
                      <a:pt x="46" y="80"/>
                    </a:cubicBezTo>
                    <a:cubicBezTo>
                      <a:pt x="44" y="76"/>
                      <a:pt x="44" y="76"/>
                      <a:pt x="44" y="76"/>
                    </a:cubicBezTo>
                    <a:cubicBezTo>
                      <a:pt x="38" y="65"/>
                      <a:pt x="28" y="55"/>
                      <a:pt x="17" y="49"/>
                    </a:cubicBezTo>
                    <a:cubicBezTo>
                      <a:pt x="13" y="47"/>
                      <a:pt x="13" y="47"/>
                      <a:pt x="13" y="47"/>
                    </a:cubicBezTo>
                    <a:cubicBezTo>
                      <a:pt x="17" y="44"/>
                      <a:pt x="17" y="44"/>
                      <a:pt x="17" y="44"/>
                    </a:cubicBezTo>
                    <a:cubicBezTo>
                      <a:pt x="28" y="38"/>
                      <a:pt x="38" y="29"/>
                      <a:pt x="44" y="17"/>
                    </a:cubicBezTo>
                    <a:cubicBezTo>
                      <a:pt x="46" y="13"/>
                      <a:pt x="46" y="13"/>
                      <a:pt x="46" y="13"/>
                    </a:cubicBezTo>
                    <a:cubicBezTo>
                      <a:pt x="48" y="17"/>
                      <a:pt x="48" y="17"/>
                      <a:pt x="48" y="17"/>
                    </a:cubicBezTo>
                    <a:cubicBezTo>
                      <a:pt x="55" y="29"/>
                      <a:pt x="64" y="38"/>
                      <a:pt x="75" y="44"/>
                    </a:cubicBezTo>
                    <a:cubicBezTo>
                      <a:pt x="80" y="47"/>
                      <a:pt x="80" y="47"/>
                      <a:pt x="80" y="47"/>
                    </a:cubicBezTo>
                    <a:lnTo>
                      <a:pt x="7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57">
                <a:extLst>
                  <a:ext uri="{FF2B5EF4-FFF2-40B4-BE49-F238E27FC236}">
                    <a16:creationId xmlns:a16="http://schemas.microsoft.com/office/drawing/2014/main" id="{A6EEDFF9-04C2-420A-A1A6-590BDABD176C}"/>
                  </a:ext>
                </a:extLst>
              </p:cNvPr>
              <p:cNvSpPr>
                <a:spLocks noEditPoints="1"/>
              </p:cNvSpPr>
              <p:nvPr/>
            </p:nvSpPr>
            <p:spPr bwMode="auto">
              <a:xfrm>
                <a:off x="493" y="-1"/>
                <a:ext cx="131" cy="133"/>
              </a:xfrm>
              <a:custGeom>
                <a:avLst/>
                <a:gdLst>
                  <a:gd name="T0" fmla="*/ 25 w 65"/>
                  <a:gd name="T1" fmla="*/ 57 h 66"/>
                  <a:gd name="T2" fmla="*/ 29 w 65"/>
                  <a:gd name="T3" fmla="*/ 64 h 66"/>
                  <a:gd name="T4" fmla="*/ 32 w 65"/>
                  <a:gd name="T5" fmla="*/ 66 h 66"/>
                  <a:gd name="T6" fmla="*/ 36 w 65"/>
                  <a:gd name="T7" fmla="*/ 64 h 66"/>
                  <a:gd name="T8" fmla="*/ 40 w 65"/>
                  <a:gd name="T9" fmla="*/ 57 h 66"/>
                  <a:gd name="T10" fmla="*/ 55 w 65"/>
                  <a:gd name="T11" fmla="*/ 41 h 66"/>
                  <a:gd name="T12" fmla="*/ 63 w 65"/>
                  <a:gd name="T13" fmla="*/ 37 h 66"/>
                  <a:gd name="T14" fmla="*/ 65 w 65"/>
                  <a:gd name="T15" fmla="*/ 33 h 66"/>
                  <a:gd name="T16" fmla="*/ 63 w 65"/>
                  <a:gd name="T17" fmla="*/ 30 h 66"/>
                  <a:gd name="T18" fmla="*/ 55 w 65"/>
                  <a:gd name="T19" fmla="*/ 26 h 66"/>
                  <a:gd name="T20" fmla="*/ 40 w 65"/>
                  <a:gd name="T21" fmla="*/ 10 h 66"/>
                  <a:gd name="T22" fmla="*/ 36 w 65"/>
                  <a:gd name="T23" fmla="*/ 3 h 66"/>
                  <a:gd name="T24" fmla="*/ 29 w 65"/>
                  <a:gd name="T25" fmla="*/ 3 h 66"/>
                  <a:gd name="T26" fmla="*/ 25 w 65"/>
                  <a:gd name="T27" fmla="*/ 10 h 66"/>
                  <a:gd name="T28" fmla="*/ 9 w 65"/>
                  <a:gd name="T29" fmla="*/ 26 h 66"/>
                  <a:gd name="T30" fmla="*/ 2 w 65"/>
                  <a:gd name="T31" fmla="*/ 30 h 66"/>
                  <a:gd name="T32" fmla="*/ 0 w 65"/>
                  <a:gd name="T33" fmla="*/ 33 h 66"/>
                  <a:gd name="T34" fmla="*/ 2 w 65"/>
                  <a:gd name="T35" fmla="*/ 37 h 66"/>
                  <a:gd name="T36" fmla="*/ 9 w 65"/>
                  <a:gd name="T37" fmla="*/ 41 h 66"/>
                  <a:gd name="T38" fmla="*/ 25 w 65"/>
                  <a:gd name="T39" fmla="*/ 57 h 66"/>
                  <a:gd name="T40" fmla="*/ 12 w 65"/>
                  <a:gd name="T41" fmla="*/ 33 h 66"/>
                  <a:gd name="T42" fmla="*/ 13 w 65"/>
                  <a:gd name="T43" fmla="*/ 33 h 66"/>
                  <a:gd name="T44" fmla="*/ 32 w 65"/>
                  <a:gd name="T45" fmla="*/ 14 h 66"/>
                  <a:gd name="T46" fmla="*/ 32 w 65"/>
                  <a:gd name="T47" fmla="*/ 13 h 66"/>
                  <a:gd name="T48" fmla="*/ 33 w 65"/>
                  <a:gd name="T49" fmla="*/ 14 h 66"/>
                  <a:gd name="T50" fmla="*/ 51 w 65"/>
                  <a:gd name="T51" fmla="*/ 33 h 66"/>
                  <a:gd name="T52" fmla="*/ 52 w 65"/>
                  <a:gd name="T53" fmla="*/ 33 h 66"/>
                  <a:gd name="T54" fmla="*/ 51 w 65"/>
                  <a:gd name="T55" fmla="*/ 34 h 66"/>
                  <a:gd name="T56" fmla="*/ 33 w 65"/>
                  <a:gd name="T57" fmla="*/ 53 h 66"/>
                  <a:gd name="T58" fmla="*/ 32 w 65"/>
                  <a:gd name="T59" fmla="*/ 54 h 66"/>
                  <a:gd name="T60" fmla="*/ 32 w 65"/>
                  <a:gd name="T61" fmla="*/ 53 h 66"/>
                  <a:gd name="T62" fmla="*/ 13 w 65"/>
                  <a:gd name="T63" fmla="*/ 34 h 66"/>
                  <a:gd name="T64" fmla="*/ 12 w 65"/>
                  <a:gd name="T65"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66">
                    <a:moveTo>
                      <a:pt x="25" y="57"/>
                    </a:moveTo>
                    <a:cubicBezTo>
                      <a:pt x="29" y="64"/>
                      <a:pt x="29" y="64"/>
                      <a:pt x="29" y="64"/>
                    </a:cubicBezTo>
                    <a:cubicBezTo>
                      <a:pt x="29" y="65"/>
                      <a:pt x="31" y="66"/>
                      <a:pt x="32" y="66"/>
                    </a:cubicBezTo>
                    <a:cubicBezTo>
                      <a:pt x="34" y="66"/>
                      <a:pt x="35" y="65"/>
                      <a:pt x="36" y="64"/>
                    </a:cubicBezTo>
                    <a:cubicBezTo>
                      <a:pt x="40" y="57"/>
                      <a:pt x="40" y="57"/>
                      <a:pt x="40" y="57"/>
                    </a:cubicBezTo>
                    <a:cubicBezTo>
                      <a:pt x="43" y="50"/>
                      <a:pt x="49" y="45"/>
                      <a:pt x="55" y="41"/>
                    </a:cubicBezTo>
                    <a:cubicBezTo>
                      <a:pt x="63" y="37"/>
                      <a:pt x="63" y="37"/>
                      <a:pt x="63" y="37"/>
                    </a:cubicBezTo>
                    <a:cubicBezTo>
                      <a:pt x="64" y="36"/>
                      <a:pt x="65" y="35"/>
                      <a:pt x="65" y="33"/>
                    </a:cubicBezTo>
                    <a:cubicBezTo>
                      <a:pt x="65" y="32"/>
                      <a:pt x="64" y="31"/>
                      <a:pt x="63" y="30"/>
                    </a:cubicBezTo>
                    <a:cubicBezTo>
                      <a:pt x="55" y="26"/>
                      <a:pt x="55" y="26"/>
                      <a:pt x="55" y="26"/>
                    </a:cubicBezTo>
                    <a:cubicBezTo>
                      <a:pt x="49" y="22"/>
                      <a:pt x="43" y="17"/>
                      <a:pt x="40" y="10"/>
                    </a:cubicBezTo>
                    <a:cubicBezTo>
                      <a:pt x="36" y="3"/>
                      <a:pt x="36" y="3"/>
                      <a:pt x="36" y="3"/>
                    </a:cubicBezTo>
                    <a:cubicBezTo>
                      <a:pt x="34" y="0"/>
                      <a:pt x="30" y="0"/>
                      <a:pt x="29" y="3"/>
                    </a:cubicBezTo>
                    <a:cubicBezTo>
                      <a:pt x="25" y="10"/>
                      <a:pt x="25" y="10"/>
                      <a:pt x="25" y="10"/>
                    </a:cubicBezTo>
                    <a:cubicBezTo>
                      <a:pt x="21" y="17"/>
                      <a:pt x="16" y="22"/>
                      <a:pt x="9" y="26"/>
                    </a:cubicBezTo>
                    <a:cubicBezTo>
                      <a:pt x="2" y="30"/>
                      <a:pt x="2" y="30"/>
                      <a:pt x="2" y="30"/>
                    </a:cubicBezTo>
                    <a:cubicBezTo>
                      <a:pt x="0" y="31"/>
                      <a:pt x="0" y="32"/>
                      <a:pt x="0" y="33"/>
                    </a:cubicBezTo>
                    <a:cubicBezTo>
                      <a:pt x="0" y="35"/>
                      <a:pt x="0" y="36"/>
                      <a:pt x="2" y="37"/>
                    </a:cubicBezTo>
                    <a:cubicBezTo>
                      <a:pt x="9" y="41"/>
                      <a:pt x="9" y="41"/>
                      <a:pt x="9" y="41"/>
                    </a:cubicBezTo>
                    <a:cubicBezTo>
                      <a:pt x="16" y="45"/>
                      <a:pt x="21" y="50"/>
                      <a:pt x="25" y="57"/>
                    </a:cubicBezTo>
                    <a:close/>
                    <a:moveTo>
                      <a:pt x="12" y="33"/>
                    </a:moveTo>
                    <a:cubicBezTo>
                      <a:pt x="13" y="33"/>
                      <a:pt x="13" y="33"/>
                      <a:pt x="13" y="33"/>
                    </a:cubicBezTo>
                    <a:cubicBezTo>
                      <a:pt x="21" y="29"/>
                      <a:pt x="27" y="22"/>
                      <a:pt x="32" y="14"/>
                    </a:cubicBezTo>
                    <a:cubicBezTo>
                      <a:pt x="32" y="13"/>
                      <a:pt x="32" y="13"/>
                      <a:pt x="32" y="13"/>
                    </a:cubicBezTo>
                    <a:cubicBezTo>
                      <a:pt x="33" y="14"/>
                      <a:pt x="33" y="14"/>
                      <a:pt x="33" y="14"/>
                    </a:cubicBezTo>
                    <a:cubicBezTo>
                      <a:pt x="37" y="22"/>
                      <a:pt x="44" y="29"/>
                      <a:pt x="51" y="33"/>
                    </a:cubicBezTo>
                    <a:cubicBezTo>
                      <a:pt x="52" y="33"/>
                      <a:pt x="52" y="33"/>
                      <a:pt x="52" y="33"/>
                    </a:cubicBezTo>
                    <a:cubicBezTo>
                      <a:pt x="51" y="34"/>
                      <a:pt x="51" y="34"/>
                      <a:pt x="51" y="34"/>
                    </a:cubicBezTo>
                    <a:cubicBezTo>
                      <a:pt x="44" y="38"/>
                      <a:pt x="37" y="45"/>
                      <a:pt x="33" y="53"/>
                    </a:cubicBezTo>
                    <a:cubicBezTo>
                      <a:pt x="32" y="54"/>
                      <a:pt x="32" y="54"/>
                      <a:pt x="32" y="54"/>
                    </a:cubicBezTo>
                    <a:cubicBezTo>
                      <a:pt x="32" y="53"/>
                      <a:pt x="32" y="53"/>
                      <a:pt x="32" y="53"/>
                    </a:cubicBezTo>
                    <a:cubicBezTo>
                      <a:pt x="27" y="45"/>
                      <a:pt x="21" y="38"/>
                      <a:pt x="13" y="34"/>
                    </a:cubicBezTo>
                    <a:lnTo>
                      <a:pt x="1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58">
                <a:extLst>
                  <a:ext uri="{FF2B5EF4-FFF2-40B4-BE49-F238E27FC236}">
                    <a16:creationId xmlns:a16="http://schemas.microsoft.com/office/drawing/2014/main" id="{37B9717D-9D96-4B76-A33B-89B3C24D02D3}"/>
                  </a:ext>
                </a:extLst>
              </p:cNvPr>
              <p:cNvSpPr>
                <a:spLocks noEditPoints="1"/>
              </p:cNvSpPr>
              <p:nvPr/>
            </p:nvSpPr>
            <p:spPr bwMode="auto">
              <a:xfrm>
                <a:off x="44" y="513"/>
                <a:ext cx="132" cy="133"/>
              </a:xfrm>
              <a:custGeom>
                <a:avLst/>
                <a:gdLst>
                  <a:gd name="T0" fmla="*/ 0 w 65"/>
                  <a:gd name="T1" fmla="*/ 33 h 66"/>
                  <a:gd name="T2" fmla="*/ 2 w 65"/>
                  <a:gd name="T3" fmla="*/ 37 h 66"/>
                  <a:gd name="T4" fmla="*/ 9 w 65"/>
                  <a:gd name="T5" fmla="*/ 41 h 66"/>
                  <a:gd name="T6" fmla="*/ 25 w 65"/>
                  <a:gd name="T7" fmla="*/ 56 h 66"/>
                  <a:gd name="T8" fmla="*/ 29 w 65"/>
                  <a:gd name="T9" fmla="*/ 64 h 66"/>
                  <a:gd name="T10" fmla="*/ 32 w 65"/>
                  <a:gd name="T11" fmla="*/ 66 h 66"/>
                  <a:gd name="T12" fmla="*/ 36 w 65"/>
                  <a:gd name="T13" fmla="*/ 64 h 66"/>
                  <a:gd name="T14" fmla="*/ 40 w 65"/>
                  <a:gd name="T15" fmla="*/ 56 h 66"/>
                  <a:gd name="T16" fmla="*/ 55 w 65"/>
                  <a:gd name="T17" fmla="*/ 41 h 66"/>
                  <a:gd name="T18" fmla="*/ 63 w 65"/>
                  <a:gd name="T19" fmla="*/ 37 h 66"/>
                  <a:gd name="T20" fmla="*/ 65 w 65"/>
                  <a:gd name="T21" fmla="*/ 33 h 66"/>
                  <a:gd name="T22" fmla="*/ 63 w 65"/>
                  <a:gd name="T23" fmla="*/ 30 h 66"/>
                  <a:gd name="T24" fmla="*/ 55 w 65"/>
                  <a:gd name="T25" fmla="*/ 26 h 66"/>
                  <a:gd name="T26" fmla="*/ 40 w 65"/>
                  <a:gd name="T27" fmla="*/ 10 h 66"/>
                  <a:gd name="T28" fmla="*/ 36 w 65"/>
                  <a:gd name="T29" fmla="*/ 2 h 66"/>
                  <a:gd name="T30" fmla="*/ 29 w 65"/>
                  <a:gd name="T31" fmla="*/ 2 h 66"/>
                  <a:gd name="T32" fmla="*/ 25 w 65"/>
                  <a:gd name="T33" fmla="*/ 10 h 66"/>
                  <a:gd name="T34" fmla="*/ 9 w 65"/>
                  <a:gd name="T35" fmla="*/ 26 h 66"/>
                  <a:gd name="T36" fmla="*/ 2 w 65"/>
                  <a:gd name="T37" fmla="*/ 30 h 66"/>
                  <a:gd name="T38" fmla="*/ 0 w 65"/>
                  <a:gd name="T39" fmla="*/ 33 h 66"/>
                  <a:gd name="T40" fmla="*/ 13 w 65"/>
                  <a:gd name="T41" fmla="*/ 33 h 66"/>
                  <a:gd name="T42" fmla="*/ 32 w 65"/>
                  <a:gd name="T43" fmla="*/ 14 h 66"/>
                  <a:gd name="T44" fmla="*/ 32 w 65"/>
                  <a:gd name="T45" fmla="*/ 13 h 66"/>
                  <a:gd name="T46" fmla="*/ 33 w 65"/>
                  <a:gd name="T47" fmla="*/ 14 h 66"/>
                  <a:gd name="T48" fmla="*/ 52 w 65"/>
                  <a:gd name="T49" fmla="*/ 33 h 66"/>
                  <a:gd name="T50" fmla="*/ 52 w 65"/>
                  <a:gd name="T51" fmla="*/ 33 h 66"/>
                  <a:gd name="T52" fmla="*/ 52 w 65"/>
                  <a:gd name="T53" fmla="*/ 34 h 66"/>
                  <a:gd name="T54" fmla="*/ 33 w 65"/>
                  <a:gd name="T55" fmla="*/ 53 h 66"/>
                  <a:gd name="T56" fmla="*/ 32 w 65"/>
                  <a:gd name="T57" fmla="*/ 53 h 66"/>
                  <a:gd name="T58" fmla="*/ 32 w 65"/>
                  <a:gd name="T59" fmla="*/ 53 h 66"/>
                  <a:gd name="T60" fmla="*/ 13 w 65"/>
                  <a:gd name="T61" fmla="*/ 34 h 66"/>
                  <a:gd name="T62" fmla="*/ 12 w 65"/>
                  <a:gd name="T63" fmla="*/ 33 h 66"/>
                  <a:gd name="T64" fmla="*/ 13 w 65"/>
                  <a:gd name="T65"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66">
                    <a:moveTo>
                      <a:pt x="0" y="33"/>
                    </a:moveTo>
                    <a:cubicBezTo>
                      <a:pt x="0" y="35"/>
                      <a:pt x="0" y="36"/>
                      <a:pt x="2" y="37"/>
                    </a:cubicBezTo>
                    <a:cubicBezTo>
                      <a:pt x="9" y="41"/>
                      <a:pt x="9" y="41"/>
                      <a:pt x="9" y="41"/>
                    </a:cubicBezTo>
                    <a:cubicBezTo>
                      <a:pt x="16" y="44"/>
                      <a:pt x="21" y="50"/>
                      <a:pt x="25" y="56"/>
                    </a:cubicBezTo>
                    <a:cubicBezTo>
                      <a:pt x="29" y="64"/>
                      <a:pt x="29" y="64"/>
                      <a:pt x="29" y="64"/>
                    </a:cubicBezTo>
                    <a:cubicBezTo>
                      <a:pt x="29" y="65"/>
                      <a:pt x="31" y="66"/>
                      <a:pt x="32" y="66"/>
                    </a:cubicBezTo>
                    <a:cubicBezTo>
                      <a:pt x="34" y="66"/>
                      <a:pt x="35" y="65"/>
                      <a:pt x="36" y="64"/>
                    </a:cubicBezTo>
                    <a:cubicBezTo>
                      <a:pt x="40" y="56"/>
                      <a:pt x="40" y="56"/>
                      <a:pt x="40" y="56"/>
                    </a:cubicBezTo>
                    <a:cubicBezTo>
                      <a:pt x="43" y="50"/>
                      <a:pt x="49" y="44"/>
                      <a:pt x="55" y="41"/>
                    </a:cubicBezTo>
                    <a:cubicBezTo>
                      <a:pt x="63" y="37"/>
                      <a:pt x="63" y="37"/>
                      <a:pt x="63" y="37"/>
                    </a:cubicBezTo>
                    <a:cubicBezTo>
                      <a:pt x="64" y="36"/>
                      <a:pt x="65" y="35"/>
                      <a:pt x="65" y="33"/>
                    </a:cubicBezTo>
                    <a:cubicBezTo>
                      <a:pt x="65" y="32"/>
                      <a:pt x="64" y="30"/>
                      <a:pt x="63" y="30"/>
                    </a:cubicBezTo>
                    <a:cubicBezTo>
                      <a:pt x="55" y="26"/>
                      <a:pt x="55" y="26"/>
                      <a:pt x="55" y="26"/>
                    </a:cubicBezTo>
                    <a:cubicBezTo>
                      <a:pt x="49" y="22"/>
                      <a:pt x="43" y="16"/>
                      <a:pt x="40" y="10"/>
                    </a:cubicBezTo>
                    <a:cubicBezTo>
                      <a:pt x="36" y="2"/>
                      <a:pt x="36" y="2"/>
                      <a:pt x="36" y="2"/>
                    </a:cubicBezTo>
                    <a:cubicBezTo>
                      <a:pt x="34" y="0"/>
                      <a:pt x="30" y="0"/>
                      <a:pt x="29" y="2"/>
                    </a:cubicBezTo>
                    <a:cubicBezTo>
                      <a:pt x="25" y="10"/>
                      <a:pt x="25" y="10"/>
                      <a:pt x="25" y="10"/>
                    </a:cubicBezTo>
                    <a:cubicBezTo>
                      <a:pt x="21" y="16"/>
                      <a:pt x="16" y="22"/>
                      <a:pt x="9" y="26"/>
                    </a:cubicBezTo>
                    <a:cubicBezTo>
                      <a:pt x="2" y="30"/>
                      <a:pt x="2" y="30"/>
                      <a:pt x="2" y="30"/>
                    </a:cubicBezTo>
                    <a:cubicBezTo>
                      <a:pt x="0" y="30"/>
                      <a:pt x="0" y="32"/>
                      <a:pt x="0" y="33"/>
                    </a:cubicBezTo>
                    <a:close/>
                    <a:moveTo>
                      <a:pt x="13" y="33"/>
                    </a:moveTo>
                    <a:cubicBezTo>
                      <a:pt x="21" y="28"/>
                      <a:pt x="27" y="22"/>
                      <a:pt x="32" y="14"/>
                    </a:cubicBezTo>
                    <a:cubicBezTo>
                      <a:pt x="32" y="13"/>
                      <a:pt x="32" y="13"/>
                      <a:pt x="32" y="13"/>
                    </a:cubicBezTo>
                    <a:cubicBezTo>
                      <a:pt x="33" y="14"/>
                      <a:pt x="33" y="14"/>
                      <a:pt x="33" y="14"/>
                    </a:cubicBezTo>
                    <a:cubicBezTo>
                      <a:pt x="37" y="22"/>
                      <a:pt x="44" y="28"/>
                      <a:pt x="52" y="33"/>
                    </a:cubicBezTo>
                    <a:cubicBezTo>
                      <a:pt x="52" y="33"/>
                      <a:pt x="52" y="33"/>
                      <a:pt x="52" y="33"/>
                    </a:cubicBezTo>
                    <a:cubicBezTo>
                      <a:pt x="52" y="34"/>
                      <a:pt x="52" y="34"/>
                      <a:pt x="52" y="34"/>
                    </a:cubicBezTo>
                    <a:cubicBezTo>
                      <a:pt x="44" y="38"/>
                      <a:pt x="37" y="45"/>
                      <a:pt x="33" y="53"/>
                    </a:cubicBezTo>
                    <a:cubicBezTo>
                      <a:pt x="32" y="53"/>
                      <a:pt x="32" y="53"/>
                      <a:pt x="32" y="53"/>
                    </a:cubicBezTo>
                    <a:cubicBezTo>
                      <a:pt x="32" y="53"/>
                      <a:pt x="32" y="53"/>
                      <a:pt x="32" y="53"/>
                    </a:cubicBezTo>
                    <a:cubicBezTo>
                      <a:pt x="27" y="45"/>
                      <a:pt x="21" y="38"/>
                      <a:pt x="13" y="34"/>
                    </a:cubicBezTo>
                    <a:cubicBezTo>
                      <a:pt x="12" y="33"/>
                      <a:pt x="12" y="33"/>
                      <a:pt x="12" y="33"/>
                    </a:cubicBezTo>
                    <a:lnTo>
                      <a:pt x="1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59">
                <a:extLst>
                  <a:ext uri="{FF2B5EF4-FFF2-40B4-BE49-F238E27FC236}">
                    <a16:creationId xmlns:a16="http://schemas.microsoft.com/office/drawing/2014/main" id="{40E6560C-3164-4CEC-AB74-1B4EED8C982B}"/>
                  </a:ext>
                </a:extLst>
              </p:cNvPr>
              <p:cNvSpPr>
                <a:spLocks noEditPoints="1"/>
              </p:cNvSpPr>
              <p:nvPr/>
            </p:nvSpPr>
            <p:spPr bwMode="auto">
              <a:xfrm>
                <a:off x="57" y="37"/>
                <a:ext cx="159" cy="162"/>
              </a:xfrm>
              <a:custGeom>
                <a:avLst/>
                <a:gdLst>
                  <a:gd name="T0" fmla="*/ 2 w 79"/>
                  <a:gd name="T1" fmla="*/ 36 h 80"/>
                  <a:gd name="T2" fmla="*/ 0 w 79"/>
                  <a:gd name="T3" fmla="*/ 40 h 80"/>
                  <a:gd name="T4" fmla="*/ 2 w 79"/>
                  <a:gd name="T5" fmla="*/ 43 h 80"/>
                  <a:gd name="T6" fmla="*/ 11 w 79"/>
                  <a:gd name="T7" fmla="*/ 48 h 80"/>
                  <a:gd name="T8" fmla="*/ 31 w 79"/>
                  <a:gd name="T9" fmla="*/ 68 h 80"/>
                  <a:gd name="T10" fmla="*/ 36 w 79"/>
                  <a:gd name="T11" fmla="*/ 78 h 80"/>
                  <a:gd name="T12" fmla="*/ 40 w 79"/>
                  <a:gd name="T13" fmla="*/ 80 h 80"/>
                  <a:gd name="T14" fmla="*/ 43 w 79"/>
                  <a:gd name="T15" fmla="*/ 78 h 80"/>
                  <a:gd name="T16" fmla="*/ 48 w 79"/>
                  <a:gd name="T17" fmla="*/ 68 h 80"/>
                  <a:gd name="T18" fmla="*/ 68 w 79"/>
                  <a:gd name="T19" fmla="*/ 48 h 80"/>
                  <a:gd name="T20" fmla="*/ 77 w 79"/>
                  <a:gd name="T21" fmla="*/ 43 h 80"/>
                  <a:gd name="T22" fmla="*/ 79 w 79"/>
                  <a:gd name="T23" fmla="*/ 40 h 80"/>
                  <a:gd name="T24" fmla="*/ 77 w 79"/>
                  <a:gd name="T25" fmla="*/ 36 h 80"/>
                  <a:gd name="T26" fmla="*/ 68 w 79"/>
                  <a:gd name="T27" fmla="*/ 31 h 80"/>
                  <a:gd name="T28" fmla="*/ 48 w 79"/>
                  <a:gd name="T29" fmla="*/ 11 h 80"/>
                  <a:gd name="T30" fmla="*/ 43 w 79"/>
                  <a:gd name="T31" fmla="*/ 2 h 80"/>
                  <a:gd name="T32" fmla="*/ 36 w 79"/>
                  <a:gd name="T33" fmla="*/ 2 h 80"/>
                  <a:gd name="T34" fmla="*/ 31 w 79"/>
                  <a:gd name="T35" fmla="*/ 11 h 80"/>
                  <a:gd name="T36" fmla="*/ 11 w 79"/>
                  <a:gd name="T37" fmla="*/ 31 h 80"/>
                  <a:gd name="T38" fmla="*/ 2 w 79"/>
                  <a:gd name="T39" fmla="*/ 36 h 80"/>
                  <a:gd name="T40" fmla="*/ 15 w 79"/>
                  <a:gd name="T41" fmla="*/ 38 h 80"/>
                  <a:gd name="T42" fmla="*/ 38 w 79"/>
                  <a:gd name="T43" fmla="*/ 15 h 80"/>
                  <a:gd name="T44" fmla="*/ 40 w 79"/>
                  <a:gd name="T45" fmla="*/ 13 h 80"/>
                  <a:gd name="T46" fmla="*/ 41 w 79"/>
                  <a:gd name="T47" fmla="*/ 15 h 80"/>
                  <a:gd name="T48" fmla="*/ 64 w 79"/>
                  <a:gd name="T49" fmla="*/ 38 h 80"/>
                  <a:gd name="T50" fmla="*/ 67 w 79"/>
                  <a:gd name="T51" fmla="*/ 40 h 80"/>
                  <a:gd name="T52" fmla="*/ 64 w 79"/>
                  <a:gd name="T53" fmla="*/ 41 h 80"/>
                  <a:gd name="T54" fmla="*/ 41 w 79"/>
                  <a:gd name="T55" fmla="*/ 65 h 80"/>
                  <a:gd name="T56" fmla="*/ 40 w 79"/>
                  <a:gd name="T57" fmla="*/ 67 h 80"/>
                  <a:gd name="T58" fmla="*/ 38 w 79"/>
                  <a:gd name="T59" fmla="*/ 65 h 80"/>
                  <a:gd name="T60" fmla="*/ 15 w 79"/>
                  <a:gd name="T61" fmla="*/ 41 h 80"/>
                  <a:gd name="T62" fmla="*/ 12 w 79"/>
                  <a:gd name="T63" fmla="*/ 40 h 80"/>
                  <a:gd name="T64" fmla="*/ 15 w 79"/>
                  <a:gd name="T65"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80">
                    <a:moveTo>
                      <a:pt x="2" y="36"/>
                    </a:moveTo>
                    <a:cubicBezTo>
                      <a:pt x="1" y="37"/>
                      <a:pt x="0" y="38"/>
                      <a:pt x="0" y="40"/>
                    </a:cubicBezTo>
                    <a:cubicBezTo>
                      <a:pt x="0" y="41"/>
                      <a:pt x="1" y="43"/>
                      <a:pt x="2" y="43"/>
                    </a:cubicBezTo>
                    <a:cubicBezTo>
                      <a:pt x="11" y="48"/>
                      <a:pt x="11" y="48"/>
                      <a:pt x="11" y="48"/>
                    </a:cubicBezTo>
                    <a:cubicBezTo>
                      <a:pt x="20" y="53"/>
                      <a:pt x="26" y="60"/>
                      <a:pt x="31" y="68"/>
                    </a:cubicBezTo>
                    <a:cubicBezTo>
                      <a:pt x="36" y="78"/>
                      <a:pt x="36" y="78"/>
                      <a:pt x="36" y="78"/>
                    </a:cubicBezTo>
                    <a:cubicBezTo>
                      <a:pt x="37" y="79"/>
                      <a:pt x="38" y="80"/>
                      <a:pt x="40" y="80"/>
                    </a:cubicBezTo>
                    <a:cubicBezTo>
                      <a:pt x="41" y="80"/>
                      <a:pt x="42" y="79"/>
                      <a:pt x="43" y="78"/>
                    </a:cubicBezTo>
                    <a:cubicBezTo>
                      <a:pt x="48" y="68"/>
                      <a:pt x="48" y="68"/>
                      <a:pt x="48" y="68"/>
                    </a:cubicBezTo>
                    <a:cubicBezTo>
                      <a:pt x="53" y="60"/>
                      <a:pt x="59" y="53"/>
                      <a:pt x="68" y="48"/>
                    </a:cubicBezTo>
                    <a:cubicBezTo>
                      <a:pt x="77" y="43"/>
                      <a:pt x="77" y="43"/>
                      <a:pt x="77" y="43"/>
                    </a:cubicBezTo>
                    <a:cubicBezTo>
                      <a:pt x="78" y="43"/>
                      <a:pt x="79" y="41"/>
                      <a:pt x="79" y="40"/>
                    </a:cubicBezTo>
                    <a:cubicBezTo>
                      <a:pt x="79" y="38"/>
                      <a:pt x="78" y="37"/>
                      <a:pt x="77" y="36"/>
                    </a:cubicBezTo>
                    <a:cubicBezTo>
                      <a:pt x="68" y="31"/>
                      <a:pt x="68" y="31"/>
                      <a:pt x="68" y="31"/>
                    </a:cubicBezTo>
                    <a:cubicBezTo>
                      <a:pt x="60" y="27"/>
                      <a:pt x="53" y="20"/>
                      <a:pt x="48" y="11"/>
                    </a:cubicBezTo>
                    <a:cubicBezTo>
                      <a:pt x="43" y="2"/>
                      <a:pt x="43" y="2"/>
                      <a:pt x="43" y="2"/>
                    </a:cubicBezTo>
                    <a:cubicBezTo>
                      <a:pt x="42" y="0"/>
                      <a:pt x="37" y="0"/>
                      <a:pt x="36" y="2"/>
                    </a:cubicBezTo>
                    <a:cubicBezTo>
                      <a:pt x="31" y="11"/>
                      <a:pt x="31" y="11"/>
                      <a:pt x="31" y="11"/>
                    </a:cubicBezTo>
                    <a:cubicBezTo>
                      <a:pt x="26" y="20"/>
                      <a:pt x="20" y="27"/>
                      <a:pt x="11" y="31"/>
                    </a:cubicBezTo>
                    <a:lnTo>
                      <a:pt x="2" y="36"/>
                    </a:lnTo>
                    <a:close/>
                    <a:moveTo>
                      <a:pt x="15" y="38"/>
                    </a:moveTo>
                    <a:cubicBezTo>
                      <a:pt x="25" y="33"/>
                      <a:pt x="33" y="25"/>
                      <a:pt x="38" y="15"/>
                    </a:cubicBezTo>
                    <a:cubicBezTo>
                      <a:pt x="40" y="13"/>
                      <a:pt x="40" y="13"/>
                      <a:pt x="40" y="13"/>
                    </a:cubicBezTo>
                    <a:cubicBezTo>
                      <a:pt x="41" y="15"/>
                      <a:pt x="41" y="15"/>
                      <a:pt x="41" y="15"/>
                    </a:cubicBezTo>
                    <a:cubicBezTo>
                      <a:pt x="46" y="25"/>
                      <a:pt x="54" y="33"/>
                      <a:pt x="64" y="38"/>
                    </a:cubicBezTo>
                    <a:cubicBezTo>
                      <a:pt x="67" y="40"/>
                      <a:pt x="67" y="40"/>
                      <a:pt x="67" y="40"/>
                    </a:cubicBezTo>
                    <a:cubicBezTo>
                      <a:pt x="64" y="41"/>
                      <a:pt x="64" y="41"/>
                      <a:pt x="64" y="41"/>
                    </a:cubicBezTo>
                    <a:cubicBezTo>
                      <a:pt x="54" y="47"/>
                      <a:pt x="46" y="55"/>
                      <a:pt x="41" y="65"/>
                    </a:cubicBezTo>
                    <a:cubicBezTo>
                      <a:pt x="40" y="67"/>
                      <a:pt x="40" y="67"/>
                      <a:pt x="40" y="67"/>
                    </a:cubicBezTo>
                    <a:cubicBezTo>
                      <a:pt x="38" y="65"/>
                      <a:pt x="38" y="65"/>
                      <a:pt x="38" y="65"/>
                    </a:cubicBezTo>
                    <a:cubicBezTo>
                      <a:pt x="33" y="55"/>
                      <a:pt x="25" y="47"/>
                      <a:pt x="15" y="41"/>
                    </a:cubicBezTo>
                    <a:cubicBezTo>
                      <a:pt x="12" y="40"/>
                      <a:pt x="12" y="40"/>
                      <a:pt x="12" y="40"/>
                    </a:cubicBezTo>
                    <a:lnTo>
                      <a:pt x="15"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60">
                <a:extLst>
                  <a:ext uri="{FF2B5EF4-FFF2-40B4-BE49-F238E27FC236}">
                    <a16:creationId xmlns:a16="http://schemas.microsoft.com/office/drawing/2014/main" id="{7722E909-8F01-4162-8BFD-C2104CC4CD2C}"/>
                  </a:ext>
                </a:extLst>
              </p:cNvPr>
              <p:cNvSpPr>
                <a:spLocks/>
              </p:cNvSpPr>
              <p:nvPr/>
            </p:nvSpPr>
            <p:spPr bwMode="auto">
              <a:xfrm>
                <a:off x="327" y="482"/>
                <a:ext cx="69" cy="67"/>
              </a:xfrm>
              <a:custGeom>
                <a:avLst/>
                <a:gdLst>
                  <a:gd name="T0" fmla="*/ 17 w 34"/>
                  <a:gd name="T1" fmla="*/ 0 h 33"/>
                  <a:gd name="T2" fmla="*/ 13 w 34"/>
                  <a:gd name="T3" fmla="*/ 4 h 33"/>
                  <a:gd name="T4" fmla="*/ 13 w 34"/>
                  <a:gd name="T5" fmla="*/ 12 h 33"/>
                  <a:gd name="T6" fmla="*/ 4 w 34"/>
                  <a:gd name="T7" fmla="*/ 12 h 33"/>
                  <a:gd name="T8" fmla="*/ 0 w 34"/>
                  <a:gd name="T9" fmla="*/ 16 h 33"/>
                  <a:gd name="T10" fmla="*/ 4 w 34"/>
                  <a:gd name="T11" fmla="*/ 20 h 33"/>
                  <a:gd name="T12" fmla="*/ 13 w 34"/>
                  <a:gd name="T13" fmla="*/ 20 h 33"/>
                  <a:gd name="T14" fmla="*/ 13 w 34"/>
                  <a:gd name="T15" fmla="*/ 29 h 33"/>
                  <a:gd name="T16" fmla="*/ 17 w 34"/>
                  <a:gd name="T17" fmla="*/ 33 h 33"/>
                  <a:gd name="T18" fmla="*/ 21 w 34"/>
                  <a:gd name="T19" fmla="*/ 29 h 33"/>
                  <a:gd name="T20" fmla="*/ 21 w 34"/>
                  <a:gd name="T21" fmla="*/ 20 h 33"/>
                  <a:gd name="T22" fmla="*/ 30 w 34"/>
                  <a:gd name="T23" fmla="*/ 20 h 33"/>
                  <a:gd name="T24" fmla="*/ 34 w 34"/>
                  <a:gd name="T25" fmla="*/ 16 h 33"/>
                  <a:gd name="T26" fmla="*/ 30 w 34"/>
                  <a:gd name="T27" fmla="*/ 12 h 33"/>
                  <a:gd name="T28" fmla="*/ 21 w 34"/>
                  <a:gd name="T29" fmla="*/ 12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5" y="0"/>
                      <a:pt x="13" y="1"/>
                      <a:pt x="13" y="4"/>
                    </a:cubicBezTo>
                    <a:cubicBezTo>
                      <a:pt x="13" y="12"/>
                      <a:pt x="13" y="12"/>
                      <a:pt x="13" y="12"/>
                    </a:cubicBezTo>
                    <a:cubicBezTo>
                      <a:pt x="4" y="12"/>
                      <a:pt x="4" y="12"/>
                      <a:pt x="4" y="12"/>
                    </a:cubicBezTo>
                    <a:cubicBezTo>
                      <a:pt x="2" y="12"/>
                      <a:pt x="0" y="14"/>
                      <a:pt x="0" y="16"/>
                    </a:cubicBezTo>
                    <a:cubicBezTo>
                      <a:pt x="0" y="19"/>
                      <a:pt x="2" y="20"/>
                      <a:pt x="4" y="20"/>
                    </a:cubicBezTo>
                    <a:cubicBezTo>
                      <a:pt x="13" y="20"/>
                      <a:pt x="13" y="20"/>
                      <a:pt x="13" y="20"/>
                    </a:cubicBezTo>
                    <a:cubicBezTo>
                      <a:pt x="13" y="29"/>
                      <a:pt x="13" y="29"/>
                      <a:pt x="13" y="29"/>
                    </a:cubicBezTo>
                    <a:cubicBezTo>
                      <a:pt x="13" y="31"/>
                      <a:pt x="15" y="33"/>
                      <a:pt x="17" y="33"/>
                    </a:cubicBezTo>
                    <a:cubicBezTo>
                      <a:pt x="19" y="33"/>
                      <a:pt x="21" y="31"/>
                      <a:pt x="21" y="29"/>
                    </a:cubicBezTo>
                    <a:cubicBezTo>
                      <a:pt x="21" y="20"/>
                      <a:pt x="21" y="20"/>
                      <a:pt x="21" y="20"/>
                    </a:cubicBezTo>
                    <a:cubicBezTo>
                      <a:pt x="30" y="20"/>
                      <a:pt x="30" y="20"/>
                      <a:pt x="30" y="20"/>
                    </a:cubicBezTo>
                    <a:cubicBezTo>
                      <a:pt x="32" y="20"/>
                      <a:pt x="34" y="19"/>
                      <a:pt x="34" y="16"/>
                    </a:cubicBezTo>
                    <a:cubicBezTo>
                      <a:pt x="34" y="14"/>
                      <a:pt x="32" y="12"/>
                      <a:pt x="30" y="12"/>
                    </a:cubicBezTo>
                    <a:cubicBezTo>
                      <a:pt x="21" y="12"/>
                      <a:pt x="21" y="12"/>
                      <a:pt x="21" y="12"/>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61">
                <a:extLst>
                  <a:ext uri="{FF2B5EF4-FFF2-40B4-BE49-F238E27FC236}">
                    <a16:creationId xmlns:a16="http://schemas.microsoft.com/office/drawing/2014/main" id="{42757E3D-1543-4DC6-A2B6-7F3D82A0AC2F}"/>
                  </a:ext>
                </a:extLst>
              </p:cNvPr>
              <p:cNvSpPr>
                <a:spLocks/>
              </p:cNvSpPr>
              <p:nvPr/>
            </p:nvSpPr>
            <p:spPr bwMode="auto">
              <a:xfrm>
                <a:off x="353" y="45"/>
                <a:ext cx="67" cy="69"/>
              </a:xfrm>
              <a:custGeom>
                <a:avLst/>
                <a:gdLst>
                  <a:gd name="T0" fmla="*/ 17 w 33"/>
                  <a:gd name="T1" fmla="*/ 0 h 34"/>
                  <a:gd name="T2" fmla="*/ 13 w 33"/>
                  <a:gd name="T3" fmla="*/ 4 h 34"/>
                  <a:gd name="T4" fmla="*/ 13 w 33"/>
                  <a:gd name="T5" fmla="*/ 13 h 34"/>
                  <a:gd name="T6" fmla="*/ 4 w 33"/>
                  <a:gd name="T7" fmla="*/ 13 h 34"/>
                  <a:gd name="T8" fmla="*/ 0 w 33"/>
                  <a:gd name="T9" fmla="*/ 17 h 34"/>
                  <a:gd name="T10" fmla="*/ 4 w 33"/>
                  <a:gd name="T11" fmla="*/ 21 h 34"/>
                  <a:gd name="T12" fmla="*/ 13 w 33"/>
                  <a:gd name="T13" fmla="*/ 21 h 34"/>
                  <a:gd name="T14" fmla="*/ 13 w 33"/>
                  <a:gd name="T15" fmla="*/ 30 h 34"/>
                  <a:gd name="T16" fmla="*/ 17 w 33"/>
                  <a:gd name="T17" fmla="*/ 34 h 34"/>
                  <a:gd name="T18" fmla="*/ 21 w 33"/>
                  <a:gd name="T19" fmla="*/ 30 h 34"/>
                  <a:gd name="T20" fmla="*/ 21 w 33"/>
                  <a:gd name="T21" fmla="*/ 21 h 34"/>
                  <a:gd name="T22" fmla="*/ 29 w 33"/>
                  <a:gd name="T23" fmla="*/ 21 h 34"/>
                  <a:gd name="T24" fmla="*/ 33 w 33"/>
                  <a:gd name="T25" fmla="*/ 17 h 34"/>
                  <a:gd name="T26" fmla="*/ 29 w 33"/>
                  <a:gd name="T27" fmla="*/ 13 h 34"/>
                  <a:gd name="T28" fmla="*/ 21 w 33"/>
                  <a:gd name="T29" fmla="*/ 13 h 34"/>
                  <a:gd name="T30" fmla="*/ 21 w 33"/>
                  <a:gd name="T31" fmla="*/ 4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17" y="0"/>
                    </a:move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19" y="34"/>
                      <a:pt x="21" y="32"/>
                      <a:pt x="21" y="30"/>
                    </a:cubicBezTo>
                    <a:cubicBezTo>
                      <a:pt x="21" y="21"/>
                      <a:pt x="21" y="21"/>
                      <a:pt x="21" y="21"/>
                    </a:cubicBezTo>
                    <a:cubicBezTo>
                      <a:pt x="29" y="21"/>
                      <a:pt x="29" y="21"/>
                      <a:pt x="29" y="21"/>
                    </a:cubicBezTo>
                    <a:cubicBezTo>
                      <a:pt x="32" y="21"/>
                      <a:pt x="33" y="19"/>
                      <a:pt x="33" y="17"/>
                    </a:cubicBezTo>
                    <a:cubicBezTo>
                      <a:pt x="33" y="15"/>
                      <a:pt x="32" y="13"/>
                      <a:pt x="29" y="13"/>
                    </a:cubicBezTo>
                    <a:cubicBezTo>
                      <a:pt x="21" y="13"/>
                      <a:pt x="21" y="13"/>
                      <a:pt x="21" y="13"/>
                    </a:cubicBezTo>
                    <a:cubicBezTo>
                      <a:pt x="21" y="4"/>
                      <a:pt x="21" y="4"/>
                      <a:pt x="21" y="4"/>
                    </a:cubicBezTo>
                    <a:cubicBezTo>
                      <a:pt x="21" y="2"/>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62">
                <a:extLst>
                  <a:ext uri="{FF2B5EF4-FFF2-40B4-BE49-F238E27FC236}">
                    <a16:creationId xmlns:a16="http://schemas.microsoft.com/office/drawing/2014/main" id="{6AA2CE0C-C7DC-49B5-9BAD-6167ECA66F4B}"/>
                  </a:ext>
                </a:extLst>
              </p:cNvPr>
              <p:cNvSpPr>
                <a:spLocks/>
              </p:cNvSpPr>
              <p:nvPr/>
            </p:nvSpPr>
            <p:spPr bwMode="auto">
              <a:xfrm>
                <a:off x="499" y="577"/>
                <a:ext cx="66" cy="67"/>
              </a:xfrm>
              <a:custGeom>
                <a:avLst/>
                <a:gdLst>
                  <a:gd name="T0" fmla="*/ 16 w 33"/>
                  <a:gd name="T1" fmla="*/ 0 h 33"/>
                  <a:gd name="T2" fmla="*/ 12 w 33"/>
                  <a:gd name="T3" fmla="*/ 4 h 33"/>
                  <a:gd name="T4" fmla="*/ 12 w 33"/>
                  <a:gd name="T5" fmla="*/ 13 h 33"/>
                  <a:gd name="T6" fmla="*/ 4 w 33"/>
                  <a:gd name="T7" fmla="*/ 13 h 33"/>
                  <a:gd name="T8" fmla="*/ 0 w 33"/>
                  <a:gd name="T9" fmla="*/ 17 h 33"/>
                  <a:gd name="T10" fmla="*/ 4 w 33"/>
                  <a:gd name="T11" fmla="*/ 21 h 33"/>
                  <a:gd name="T12" fmla="*/ 12 w 33"/>
                  <a:gd name="T13" fmla="*/ 21 h 33"/>
                  <a:gd name="T14" fmla="*/ 12 w 33"/>
                  <a:gd name="T15" fmla="*/ 29 h 33"/>
                  <a:gd name="T16" fmla="*/ 16 w 33"/>
                  <a:gd name="T17" fmla="*/ 33 h 33"/>
                  <a:gd name="T18" fmla="*/ 20 w 33"/>
                  <a:gd name="T19" fmla="*/ 29 h 33"/>
                  <a:gd name="T20" fmla="*/ 20 w 33"/>
                  <a:gd name="T21" fmla="*/ 21 h 33"/>
                  <a:gd name="T22" fmla="*/ 29 w 33"/>
                  <a:gd name="T23" fmla="*/ 21 h 33"/>
                  <a:gd name="T24" fmla="*/ 33 w 33"/>
                  <a:gd name="T25" fmla="*/ 17 h 33"/>
                  <a:gd name="T26" fmla="*/ 29 w 33"/>
                  <a:gd name="T27" fmla="*/ 13 h 33"/>
                  <a:gd name="T28" fmla="*/ 20 w 33"/>
                  <a:gd name="T29" fmla="*/ 13 h 33"/>
                  <a:gd name="T30" fmla="*/ 20 w 33"/>
                  <a:gd name="T31" fmla="*/ 4 h 33"/>
                  <a:gd name="T32" fmla="*/ 16 w 33"/>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3">
                    <a:moveTo>
                      <a:pt x="16" y="0"/>
                    </a:moveTo>
                    <a:cubicBezTo>
                      <a:pt x="14" y="0"/>
                      <a:pt x="12" y="2"/>
                      <a:pt x="12" y="4"/>
                    </a:cubicBezTo>
                    <a:cubicBezTo>
                      <a:pt x="12" y="13"/>
                      <a:pt x="12" y="13"/>
                      <a:pt x="12" y="13"/>
                    </a:cubicBezTo>
                    <a:cubicBezTo>
                      <a:pt x="4" y="13"/>
                      <a:pt x="4" y="13"/>
                      <a:pt x="4" y="13"/>
                    </a:cubicBezTo>
                    <a:cubicBezTo>
                      <a:pt x="2" y="13"/>
                      <a:pt x="0" y="14"/>
                      <a:pt x="0" y="17"/>
                    </a:cubicBezTo>
                    <a:cubicBezTo>
                      <a:pt x="0" y="19"/>
                      <a:pt x="2" y="21"/>
                      <a:pt x="4" y="21"/>
                    </a:cubicBezTo>
                    <a:cubicBezTo>
                      <a:pt x="12" y="21"/>
                      <a:pt x="12" y="21"/>
                      <a:pt x="12" y="21"/>
                    </a:cubicBezTo>
                    <a:cubicBezTo>
                      <a:pt x="12" y="29"/>
                      <a:pt x="12" y="29"/>
                      <a:pt x="12" y="29"/>
                    </a:cubicBezTo>
                    <a:cubicBezTo>
                      <a:pt x="12" y="32"/>
                      <a:pt x="14" y="33"/>
                      <a:pt x="16" y="33"/>
                    </a:cubicBezTo>
                    <a:cubicBezTo>
                      <a:pt x="19" y="33"/>
                      <a:pt x="20" y="32"/>
                      <a:pt x="20" y="29"/>
                    </a:cubicBezTo>
                    <a:cubicBezTo>
                      <a:pt x="20" y="21"/>
                      <a:pt x="20" y="21"/>
                      <a:pt x="20" y="21"/>
                    </a:cubicBezTo>
                    <a:cubicBezTo>
                      <a:pt x="29" y="21"/>
                      <a:pt x="29" y="21"/>
                      <a:pt x="29" y="21"/>
                    </a:cubicBezTo>
                    <a:cubicBezTo>
                      <a:pt x="31" y="21"/>
                      <a:pt x="33" y="19"/>
                      <a:pt x="33" y="17"/>
                    </a:cubicBezTo>
                    <a:cubicBezTo>
                      <a:pt x="33" y="14"/>
                      <a:pt x="31" y="13"/>
                      <a:pt x="29" y="13"/>
                    </a:cubicBezTo>
                    <a:cubicBezTo>
                      <a:pt x="20" y="13"/>
                      <a:pt x="20" y="13"/>
                      <a:pt x="20" y="13"/>
                    </a:cubicBezTo>
                    <a:cubicBezTo>
                      <a:pt x="20" y="4"/>
                      <a:pt x="20" y="4"/>
                      <a:pt x="20" y="4"/>
                    </a:cubicBezTo>
                    <a:cubicBezTo>
                      <a:pt x="20" y="2"/>
                      <a:pt x="19"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63">
                <a:extLst>
                  <a:ext uri="{FF2B5EF4-FFF2-40B4-BE49-F238E27FC236}">
                    <a16:creationId xmlns:a16="http://schemas.microsoft.com/office/drawing/2014/main" id="{613D21D6-DBFE-491F-B2E1-56FA68BFA99F}"/>
                  </a:ext>
                </a:extLst>
              </p:cNvPr>
              <p:cNvSpPr>
                <a:spLocks/>
              </p:cNvSpPr>
              <p:nvPr/>
            </p:nvSpPr>
            <p:spPr bwMode="auto">
              <a:xfrm>
                <a:off x="55" y="274"/>
                <a:ext cx="66" cy="69"/>
              </a:xfrm>
              <a:custGeom>
                <a:avLst/>
                <a:gdLst>
                  <a:gd name="T0" fmla="*/ 16 w 33"/>
                  <a:gd name="T1" fmla="*/ 0 h 34"/>
                  <a:gd name="T2" fmla="*/ 12 w 33"/>
                  <a:gd name="T3" fmla="*/ 4 h 34"/>
                  <a:gd name="T4" fmla="*/ 12 w 33"/>
                  <a:gd name="T5" fmla="*/ 13 h 34"/>
                  <a:gd name="T6" fmla="*/ 4 w 33"/>
                  <a:gd name="T7" fmla="*/ 13 h 34"/>
                  <a:gd name="T8" fmla="*/ 0 w 33"/>
                  <a:gd name="T9" fmla="*/ 17 h 34"/>
                  <a:gd name="T10" fmla="*/ 4 w 33"/>
                  <a:gd name="T11" fmla="*/ 21 h 34"/>
                  <a:gd name="T12" fmla="*/ 12 w 33"/>
                  <a:gd name="T13" fmla="*/ 21 h 34"/>
                  <a:gd name="T14" fmla="*/ 12 w 33"/>
                  <a:gd name="T15" fmla="*/ 30 h 34"/>
                  <a:gd name="T16" fmla="*/ 16 w 33"/>
                  <a:gd name="T17" fmla="*/ 34 h 34"/>
                  <a:gd name="T18" fmla="*/ 20 w 33"/>
                  <a:gd name="T19" fmla="*/ 30 h 34"/>
                  <a:gd name="T20" fmla="*/ 20 w 33"/>
                  <a:gd name="T21" fmla="*/ 21 h 34"/>
                  <a:gd name="T22" fmla="*/ 29 w 33"/>
                  <a:gd name="T23" fmla="*/ 21 h 34"/>
                  <a:gd name="T24" fmla="*/ 33 w 33"/>
                  <a:gd name="T25" fmla="*/ 17 h 34"/>
                  <a:gd name="T26" fmla="*/ 29 w 33"/>
                  <a:gd name="T27" fmla="*/ 13 h 34"/>
                  <a:gd name="T28" fmla="*/ 20 w 33"/>
                  <a:gd name="T29" fmla="*/ 13 h 34"/>
                  <a:gd name="T30" fmla="*/ 20 w 33"/>
                  <a:gd name="T31" fmla="*/ 4 h 34"/>
                  <a:gd name="T32" fmla="*/ 16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16" y="0"/>
                    </a:moveTo>
                    <a:cubicBezTo>
                      <a:pt x="14" y="0"/>
                      <a:pt x="12" y="2"/>
                      <a:pt x="12" y="4"/>
                    </a:cubicBezTo>
                    <a:cubicBezTo>
                      <a:pt x="12" y="13"/>
                      <a:pt x="12" y="13"/>
                      <a:pt x="12" y="13"/>
                    </a:cubicBezTo>
                    <a:cubicBezTo>
                      <a:pt x="4" y="13"/>
                      <a:pt x="4" y="13"/>
                      <a:pt x="4" y="13"/>
                    </a:cubicBezTo>
                    <a:cubicBezTo>
                      <a:pt x="1" y="13"/>
                      <a:pt x="0" y="15"/>
                      <a:pt x="0" y="17"/>
                    </a:cubicBezTo>
                    <a:cubicBezTo>
                      <a:pt x="0" y="19"/>
                      <a:pt x="1" y="21"/>
                      <a:pt x="4" y="21"/>
                    </a:cubicBezTo>
                    <a:cubicBezTo>
                      <a:pt x="12" y="21"/>
                      <a:pt x="12" y="21"/>
                      <a:pt x="12" y="21"/>
                    </a:cubicBezTo>
                    <a:cubicBezTo>
                      <a:pt x="12" y="30"/>
                      <a:pt x="12" y="30"/>
                      <a:pt x="12" y="30"/>
                    </a:cubicBezTo>
                    <a:cubicBezTo>
                      <a:pt x="12" y="32"/>
                      <a:pt x="14" y="34"/>
                      <a:pt x="16" y="34"/>
                    </a:cubicBezTo>
                    <a:cubicBezTo>
                      <a:pt x="18" y="34"/>
                      <a:pt x="20" y="32"/>
                      <a:pt x="20" y="30"/>
                    </a:cubicBezTo>
                    <a:cubicBezTo>
                      <a:pt x="20" y="21"/>
                      <a:pt x="20" y="21"/>
                      <a:pt x="20" y="21"/>
                    </a:cubicBezTo>
                    <a:cubicBezTo>
                      <a:pt x="29" y="21"/>
                      <a:pt x="29" y="21"/>
                      <a:pt x="29" y="21"/>
                    </a:cubicBezTo>
                    <a:cubicBezTo>
                      <a:pt x="31" y="21"/>
                      <a:pt x="33" y="19"/>
                      <a:pt x="33" y="17"/>
                    </a:cubicBezTo>
                    <a:cubicBezTo>
                      <a:pt x="33" y="15"/>
                      <a:pt x="31" y="13"/>
                      <a:pt x="29" y="13"/>
                    </a:cubicBezTo>
                    <a:cubicBezTo>
                      <a:pt x="20" y="13"/>
                      <a:pt x="20" y="13"/>
                      <a:pt x="20" y="13"/>
                    </a:cubicBezTo>
                    <a:cubicBezTo>
                      <a:pt x="20" y="4"/>
                      <a:pt x="20" y="4"/>
                      <a:pt x="20" y="4"/>
                    </a:cubicBezTo>
                    <a:cubicBezTo>
                      <a:pt x="20" y="2"/>
                      <a:pt x="18"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64">
                <a:extLst>
                  <a:ext uri="{FF2B5EF4-FFF2-40B4-BE49-F238E27FC236}">
                    <a16:creationId xmlns:a16="http://schemas.microsoft.com/office/drawing/2014/main" id="{BA521572-A20D-4A8C-8514-3F2BB60681AB}"/>
                  </a:ext>
                </a:extLst>
              </p:cNvPr>
              <p:cNvSpPr>
                <a:spLocks noEditPoints="1"/>
              </p:cNvSpPr>
              <p:nvPr/>
            </p:nvSpPr>
            <p:spPr bwMode="auto">
              <a:xfrm>
                <a:off x="127" y="-5"/>
                <a:ext cx="523" cy="584"/>
              </a:xfrm>
              <a:custGeom>
                <a:avLst/>
                <a:gdLst>
                  <a:gd name="T0" fmla="*/ 159 w 259"/>
                  <a:gd name="T1" fmla="*/ 130 h 289"/>
                  <a:gd name="T2" fmla="*/ 190 w 259"/>
                  <a:gd name="T3" fmla="*/ 118 h 289"/>
                  <a:gd name="T4" fmla="*/ 194 w 259"/>
                  <a:gd name="T5" fmla="*/ 104 h 289"/>
                  <a:gd name="T6" fmla="*/ 187 w 259"/>
                  <a:gd name="T7" fmla="*/ 91 h 289"/>
                  <a:gd name="T8" fmla="*/ 155 w 259"/>
                  <a:gd name="T9" fmla="*/ 85 h 289"/>
                  <a:gd name="T10" fmla="*/ 109 w 259"/>
                  <a:gd name="T11" fmla="*/ 108 h 289"/>
                  <a:gd name="T12" fmla="*/ 108 w 259"/>
                  <a:gd name="T13" fmla="*/ 108 h 289"/>
                  <a:gd name="T14" fmla="*/ 85 w 259"/>
                  <a:gd name="T15" fmla="*/ 66 h 289"/>
                  <a:gd name="T16" fmla="*/ 59 w 259"/>
                  <a:gd name="T17" fmla="*/ 19 h 289"/>
                  <a:gd name="T18" fmla="*/ 4 w 259"/>
                  <a:gd name="T19" fmla="*/ 2 h 289"/>
                  <a:gd name="T20" fmla="*/ 0 w 259"/>
                  <a:gd name="T21" fmla="*/ 7 h 289"/>
                  <a:gd name="T22" fmla="*/ 4 w 259"/>
                  <a:gd name="T23" fmla="*/ 10 h 289"/>
                  <a:gd name="T24" fmla="*/ 54 w 259"/>
                  <a:gd name="T25" fmla="*/ 25 h 289"/>
                  <a:gd name="T26" fmla="*/ 77 w 259"/>
                  <a:gd name="T27" fmla="*/ 67 h 289"/>
                  <a:gd name="T28" fmla="*/ 103 w 259"/>
                  <a:gd name="T29" fmla="*/ 114 h 289"/>
                  <a:gd name="T30" fmla="*/ 103 w 259"/>
                  <a:gd name="T31" fmla="*/ 114 h 289"/>
                  <a:gd name="T32" fmla="*/ 90 w 259"/>
                  <a:gd name="T33" fmla="*/ 165 h 289"/>
                  <a:gd name="T34" fmla="*/ 117 w 259"/>
                  <a:gd name="T35" fmla="*/ 214 h 289"/>
                  <a:gd name="T36" fmla="*/ 171 w 259"/>
                  <a:gd name="T37" fmla="*/ 230 h 289"/>
                  <a:gd name="T38" fmla="*/ 171 w 259"/>
                  <a:gd name="T39" fmla="*/ 230 h 289"/>
                  <a:gd name="T40" fmla="*/ 171 w 259"/>
                  <a:gd name="T41" fmla="*/ 230 h 289"/>
                  <a:gd name="T42" fmla="*/ 172 w 259"/>
                  <a:gd name="T43" fmla="*/ 230 h 289"/>
                  <a:gd name="T44" fmla="*/ 172 w 259"/>
                  <a:gd name="T45" fmla="*/ 230 h 289"/>
                  <a:gd name="T46" fmla="*/ 172 w 259"/>
                  <a:gd name="T47" fmla="*/ 230 h 289"/>
                  <a:gd name="T48" fmla="*/ 178 w 259"/>
                  <a:gd name="T49" fmla="*/ 230 h 289"/>
                  <a:gd name="T50" fmla="*/ 228 w 259"/>
                  <a:gd name="T51" fmla="*/ 244 h 289"/>
                  <a:gd name="T52" fmla="*/ 251 w 259"/>
                  <a:gd name="T53" fmla="*/ 286 h 289"/>
                  <a:gd name="T54" fmla="*/ 255 w 259"/>
                  <a:gd name="T55" fmla="*/ 289 h 289"/>
                  <a:gd name="T56" fmla="*/ 255 w 259"/>
                  <a:gd name="T57" fmla="*/ 289 h 289"/>
                  <a:gd name="T58" fmla="*/ 259 w 259"/>
                  <a:gd name="T59" fmla="*/ 285 h 289"/>
                  <a:gd name="T60" fmla="*/ 233 w 259"/>
                  <a:gd name="T61" fmla="*/ 238 h 289"/>
                  <a:gd name="T62" fmla="*/ 177 w 259"/>
                  <a:gd name="T63" fmla="*/ 222 h 289"/>
                  <a:gd name="T64" fmla="*/ 171 w 259"/>
                  <a:gd name="T65" fmla="*/ 222 h 289"/>
                  <a:gd name="T66" fmla="*/ 122 w 259"/>
                  <a:gd name="T67" fmla="*/ 208 h 289"/>
                  <a:gd name="T68" fmla="*/ 98 w 259"/>
                  <a:gd name="T69" fmla="*/ 164 h 289"/>
                  <a:gd name="T70" fmla="*/ 110 w 259"/>
                  <a:gd name="T71" fmla="*/ 119 h 289"/>
                  <a:gd name="T72" fmla="*/ 159 w 259"/>
                  <a:gd name="T73" fmla="*/ 130 h 289"/>
                  <a:gd name="T74" fmla="*/ 156 w 259"/>
                  <a:gd name="T75" fmla="*/ 93 h 289"/>
                  <a:gd name="T76" fmla="*/ 182 w 259"/>
                  <a:gd name="T77" fmla="*/ 97 h 289"/>
                  <a:gd name="T78" fmla="*/ 186 w 259"/>
                  <a:gd name="T79" fmla="*/ 104 h 289"/>
                  <a:gd name="T80" fmla="*/ 184 w 259"/>
                  <a:gd name="T81" fmla="*/ 112 h 289"/>
                  <a:gd name="T82" fmla="*/ 158 w 259"/>
                  <a:gd name="T83" fmla="*/ 122 h 289"/>
                  <a:gd name="T84" fmla="*/ 115 w 259"/>
                  <a:gd name="T85" fmla="*/ 113 h 289"/>
                  <a:gd name="T86" fmla="*/ 156 w 259"/>
                  <a:gd name="T87" fmla="*/ 9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9" h="289">
                    <a:moveTo>
                      <a:pt x="159" y="130"/>
                    </a:moveTo>
                    <a:cubicBezTo>
                      <a:pt x="160" y="130"/>
                      <a:pt x="180" y="129"/>
                      <a:pt x="190" y="118"/>
                    </a:cubicBezTo>
                    <a:cubicBezTo>
                      <a:pt x="193" y="114"/>
                      <a:pt x="195" y="109"/>
                      <a:pt x="194" y="104"/>
                    </a:cubicBezTo>
                    <a:cubicBezTo>
                      <a:pt x="194" y="98"/>
                      <a:pt x="191" y="94"/>
                      <a:pt x="187" y="91"/>
                    </a:cubicBezTo>
                    <a:cubicBezTo>
                      <a:pt x="176" y="82"/>
                      <a:pt x="156" y="85"/>
                      <a:pt x="155" y="85"/>
                    </a:cubicBezTo>
                    <a:cubicBezTo>
                      <a:pt x="137" y="87"/>
                      <a:pt x="121" y="95"/>
                      <a:pt x="109" y="108"/>
                    </a:cubicBezTo>
                    <a:cubicBezTo>
                      <a:pt x="108" y="108"/>
                      <a:pt x="108" y="108"/>
                      <a:pt x="108" y="108"/>
                    </a:cubicBezTo>
                    <a:cubicBezTo>
                      <a:pt x="95" y="97"/>
                      <a:pt x="87" y="82"/>
                      <a:pt x="85" y="66"/>
                    </a:cubicBezTo>
                    <a:cubicBezTo>
                      <a:pt x="83" y="47"/>
                      <a:pt x="74" y="31"/>
                      <a:pt x="59" y="19"/>
                    </a:cubicBezTo>
                    <a:cubicBezTo>
                      <a:pt x="44" y="6"/>
                      <a:pt x="24" y="0"/>
                      <a:pt x="4" y="2"/>
                    </a:cubicBezTo>
                    <a:cubicBezTo>
                      <a:pt x="1" y="3"/>
                      <a:pt x="0" y="5"/>
                      <a:pt x="0" y="7"/>
                    </a:cubicBezTo>
                    <a:cubicBezTo>
                      <a:pt x="0" y="9"/>
                      <a:pt x="2" y="11"/>
                      <a:pt x="4" y="10"/>
                    </a:cubicBezTo>
                    <a:cubicBezTo>
                      <a:pt x="23" y="8"/>
                      <a:pt x="40" y="14"/>
                      <a:pt x="54" y="25"/>
                    </a:cubicBezTo>
                    <a:cubicBezTo>
                      <a:pt x="67" y="35"/>
                      <a:pt x="76" y="50"/>
                      <a:pt x="77" y="67"/>
                    </a:cubicBezTo>
                    <a:cubicBezTo>
                      <a:pt x="79" y="85"/>
                      <a:pt x="88" y="102"/>
                      <a:pt x="103" y="114"/>
                    </a:cubicBezTo>
                    <a:cubicBezTo>
                      <a:pt x="103" y="114"/>
                      <a:pt x="103" y="114"/>
                      <a:pt x="103" y="114"/>
                    </a:cubicBezTo>
                    <a:cubicBezTo>
                      <a:pt x="92" y="129"/>
                      <a:pt x="87" y="147"/>
                      <a:pt x="90" y="165"/>
                    </a:cubicBezTo>
                    <a:cubicBezTo>
                      <a:pt x="92" y="184"/>
                      <a:pt x="101" y="201"/>
                      <a:pt x="117" y="214"/>
                    </a:cubicBezTo>
                    <a:cubicBezTo>
                      <a:pt x="132" y="226"/>
                      <a:pt x="151" y="232"/>
                      <a:pt x="171" y="230"/>
                    </a:cubicBezTo>
                    <a:cubicBezTo>
                      <a:pt x="171" y="230"/>
                      <a:pt x="171" y="230"/>
                      <a:pt x="171" y="230"/>
                    </a:cubicBezTo>
                    <a:cubicBezTo>
                      <a:pt x="171" y="230"/>
                      <a:pt x="171" y="230"/>
                      <a:pt x="171" y="230"/>
                    </a:cubicBezTo>
                    <a:cubicBezTo>
                      <a:pt x="172" y="230"/>
                      <a:pt x="172" y="230"/>
                      <a:pt x="172" y="230"/>
                    </a:cubicBezTo>
                    <a:cubicBezTo>
                      <a:pt x="172" y="230"/>
                      <a:pt x="172" y="230"/>
                      <a:pt x="172" y="230"/>
                    </a:cubicBezTo>
                    <a:cubicBezTo>
                      <a:pt x="172" y="230"/>
                      <a:pt x="172" y="230"/>
                      <a:pt x="172" y="230"/>
                    </a:cubicBezTo>
                    <a:cubicBezTo>
                      <a:pt x="178" y="230"/>
                      <a:pt x="178" y="230"/>
                      <a:pt x="178" y="230"/>
                    </a:cubicBezTo>
                    <a:cubicBezTo>
                      <a:pt x="197" y="228"/>
                      <a:pt x="214" y="233"/>
                      <a:pt x="228" y="244"/>
                    </a:cubicBezTo>
                    <a:cubicBezTo>
                      <a:pt x="241" y="255"/>
                      <a:pt x="249" y="270"/>
                      <a:pt x="251" y="286"/>
                    </a:cubicBezTo>
                    <a:cubicBezTo>
                      <a:pt x="251" y="288"/>
                      <a:pt x="253" y="289"/>
                      <a:pt x="255" y="289"/>
                    </a:cubicBezTo>
                    <a:cubicBezTo>
                      <a:pt x="255" y="289"/>
                      <a:pt x="255" y="289"/>
                      <a:pt x="255" y="289"/>
                    </a:cubicBezTo>
                    <a:cubicBezTo>
                      <a:pt x="258" y="289"/>
                      <a:pt x="259" y="287"/>
                      <a:pt x="259" y="285"/>
                    </a:cubicBezTo>
                    <a:cubicBezTo>
                      <a:pt x="257" y="267"/>
                      <a:pt x="248" y="250"/>
                      <a:pt x="233" y="238"/>
                    </a:cubicBezTo>
                    <a:cubicBezTo>
                      <a:pt x="218" y="225"/>
                      <a:pt x="198" y="219"/>
                      <a:pt x="177" y="222"/>
                    </a:cubicBezTo>
                    <a:cubicBezTo>
                      <a:pt x="171" y="222"/>
                      <a:pt x="171" y="222"/>
                      <a:pt x="171" y="222"/>
                    </a:cubicBezTo>
                    <a:cubicBezTo>
                      <a:pt x="153" y="224"/>
                      <a:pt x="136" y="219"/>
                      <a:pt x="122" y="208"/>
                    </a:cubicBezTo>
                    <a:cubicBezTo>
                      <a:pt x="108" y="196"/>
                      <a:pt x="99" y="181"/>
                      <a:pt x="98" y="164"/>
                    </a:cubicBezTo>
                    <a:cubicBezTo>
                      <a:pt x="96" y="148"/>
                      <a:pt x="100" y="132"/>
                      <a:pt x="110" y="119"/>
                    </a:cubicBezTo>
                    <a:cubicBezTo>
                      <a:pt x="124" y="128"/>
                      <a:pt x="141" y="132"/>
                      <a:pt x="159" y="130"/>
                    </a:cubicBezTo>
                    <a:close/>
                    <a:moveTo>
                      <a:pt x="156" y="93"/>
                    </a:moveTo>
                    <a:cubicBezTo>
                      <a:pt x="161" y="92"/>
                      <a:pt x="175" y="91"/>
                      <a:pt x="182" y="97"/>
                    </a:cubicBezTo>
                    <a:cubicBezTo>
                      <a:pt x="185" y="99"/>
                      <a:pt x="186" y="101"/>
                      <a:pt x="186" y="104"/>
                    </a:cubicBezTo>
                    <a:cubicBezTo>
                      <a:pt x="186" y="107"/>
                      <a:pt x="186" y="110"/>
                      <a:pt x="184" y="112"/>
                    </a:cubicBezTo>
                    <a:cubicBezTo>
                      <a:pt x="178" y="119"/>
                      <a:pt x="163" y="122"/>
                      <a:pt x="158" y="122"/>
                    </a:cubicBezTo>
                    <a:cubicBezTo>
                      <a:pt x="143" y="124"/>
                      <a:pt x="128" y="120"/>
                      <a:pt x="115" y="113"/>
                    </a:cubicBezTo>
                    <a:cubicBezTo>
                      <a:pt x="126" y="102"/>
                      <a:pt x="140" y="95"/>
                      <a:pt x="15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65">
                <a:extLst>
                  <a:ext uri="{FF2B5EF4-FFF2-40B4-BE49-F238E27FC236}">
                    <a16:creationId xmlns:a16="http://schemas.microsoft.com/office/drawing/2014/main" id="{C1630CAE-4DFC-4D44-AE8B-99E3A39688AE}"/>
                  </a:ext>
                </a:extLst>
              </p:cNvPr>
              <p:cNvSpPr>
                <a:spLocks noEditPoints="1"/>
              </p:cNvSpPr>
              <p:nvPr/>
            </p:nvSpPr>
            <p:spPr bwMode="auto">
              <a:xfrm>
                <a:off x="4" y="106"/>
                <a:ext cx="378" cy="540"/>
              </a:xfrm>
              <a:custGeom>
                <a:avLst/>
                <a:gdLst>
                  <a:gd name="T0" fmla="*/ 18 w 187"/>
                  <a:gd name="T1" fmla="*/ 48 h 267"/>
                  <a:gd name="T2" fmla="*/ 61 w 187"/>
                  <a:gd name="T3" fmla="*/ 66 h 267"/>
                  <a:gd name="T4" fmla="*/ 61 w 187"/>
                  <a:gd name="T5" fmla="*/ 66 h 267"/>
                  <a:gd name="T6" fmla="*/ 67 w 187"/>
                  <a:gd name="T7" fmla="*/ 66 h 267"/>
                  <a:gd name="T8" fmla="*/ 104 w 187"/>
                  <a:gd name="T9" fmla="*/ 82 h 267"/>
                  <a:gd name="T10" fmla="*/ 120 w 187"/>
                  <a:gd name="T11" fmla="*/ 121 h 267"/>
                  <a:gd name="T12" fmla="*/ 107 w 187"/>
                  <a:gd name="T13" fmla="*/ 157 h 267"/>
                  <a:gd name="T14" fmla="*/ 69 w 187"/>
                  <a:gd name="T15" fmla="*/ 144 h 267"/>
                  <a:gd name="T16" fmla="*/ 43 w 187"/>
                  <a:gd name="T17" fmla="*/ 151 h 267"/>
                  <a:gd name="T18" fmla="*/ 37 w 187"/>
                  <a:gd name="T19" fmla="*/ 164 h 267"/>
                  <a:gd name="T20" fmla="*/ 42 w 187"/>
                  <a:gd name="T21" fmla="*/ 176 h 267"/>
                  <a:gd name="T22" fmla="*/ 68 w 187"/>
                  <a:gd name="T23" fmla="*/ 184 h 267"/>
                  <a:gd name="T24" fmla="*/ 107 w 187"/>
                  <a:gd name="T25" fmla="*/ 168 h 267"/>
                  <a:gd name="T26" fmla="*/ 122 w 187"/>
                  <a:gd name="T27" fmla="*/ 205 h 267"/>
                  <a:gd name="T28" fmla="*/ 183 w 187"/>
                  <a:gd name="T29" fmla="*/ 266 h 267"/>
                  <a:gd name="T30" fmla="*/ 187 w 187"/>
                  <a:gd name="T31" fmla="*/ 262 h 267"/>
                  <a:gd name="T32" fmla="*/ 183 w 187"/>
                  <a:gd name="T33" fmla="*/ 258 h 267"/>
                  <a:gd name="T34" fmla="*/ 183 w 187"/>
                  <a:gd name="T35" fmla="*/ 258 h 267"/>
                  <a:gd name="T36" fmla="*/ 130 w 187"/>
                  <a:gd name="T37" fmla="*/ 205 h 267"/>
                  <a:gd name="T38" fmla="*/ 113 w 187"/>
                  <a:gd name="T39" fmla="*/ 163 h 267"/>
                  <a:gd name="T40" fmla="*/ 128 w 187"/>
                  <a:gd name="T41" fmla="*/ 121 h 267"/>
                  <a:gd name="T42" fmla="*/ 110 w 187"/>
                  <a:gd name="T43" fmla="*/ 77 h 267"/>
                  <a:gd name="T44" fmla="*/ 67 w 187"/>
                  <a:gd name="T45" fmla="*/ 58 h 267"/>
                  <a:gd name="T46" fmla="*/ 67 w 187"/>
                  <a:gd name="T47" fmla="*/ 58 h 267"/>
                  <a:gd name="T48" fmla="*/ 67 w 187"/>
                  <a:gd name="T49" fmla="*/ 58 h 267"/>
                  <a:gd name="T50" fmla="*/ 67 w 187"/>
                  <a:gd name="T51" fmla="*/ 58 h 267"/>
                  <a:gd name="T52" fmla="*/ 66 w 187"/>
                  <a:gd name="T53" fmla="*/ 58 h 267"/>
                  <a:gd name="T54" fmla="*/ 61 w 187"/>
                  <a:gd name="T55" fmla="*/ 58 h 267"/>
                  <a:gd name="T56" fmla="*/ 61 w 187"/>
                  <a:gd name="T57" fmla="*/ 58 h 267"/>
                  <a:gd name="T58" fmla="*/ 24 w 187"/>
                  <a:gd name="T59" fmla="*/ 42 h 267"/>
                  <a:gd name="T60" fmla="*/ 8 w 187"/>
                  <a:gd name="T61" fmla="*/ 4 h 267"/>
                  <a:gd name="T62" fmla="*/ 4 w 187"/>
                  <a:gd name="T63" fmla="*/ 0 h 267"/>
                  <a:gd name="T64" fmla="*/ 4 w 187"/>
                  <a:gd name="T65" fmla="*/ 0 h 267"/>
                  <a:gd name="T66" fmla="*/ 0 w 187"/>
                  <a:gd name="T67" fmla="*/ 4 h 267"/>
                  <a:gd name="T68" fmla="*/ 18 w 187"/>
                  <a:gd name="T69" fmla="*/ 48 h 267"/>
                  <a:gd name="T70" fmla="*/ 68 w 187"/>
                  <a:gd name="T71" fmla="*/ 176 h 267"/>
                  <a:gd name="T72" fmla="*/ 48 w 187"/>
                  <a:gd name="T73" fmla="*/ 170 h 267"/>
                  <a:gd name="T74" fmla="*/ 45 w 187"/>
                  <a:gd name="T75" fmla="*/ 164 h 267"/>
                  <a:gd name="T76" fmla="*/ 48 w 187"/>
                  <a:gd name="T77" fmla="*/ 157 h 267"/>
                  <a:gd name="T78" fmla="*/ 68 w 187"/>
                  <a:gd name="T79" fmla="*/ 152 h 267"/>
                  <a:gd name="T80" fmla="*/ 69 w 187"/>
                  <a:gd name="T81" fmla="*/ 152 h 267"/>
                  <a:gd name="T82" fmla="*/ 69 w 187"/>
                  <a:gd name="T83" fmla="*/ 152 h 267"/>
                  <a:gd name="T84" fmla="*/ 101 w 187"/>
                  <a:gd name="T85" fmla="*/ 163 h 267"/>
                  <a:gd name="T86" fmla="*/ 68 w 187"/>
                  <a:gd name="T87"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7" h="267">
                    <a:moveTo>
                      <a:pt x="18" y="48"/>
                    </a:moveTo>
                    <a:cubicBezTo>
                      <a:pt x="30" y="59"/>
                      <a:pt x="45" y="66"/>
                      <a:pt x="61" y="66"/>
                    </a:cubicBezTo>
                    <a:cubicBezTo>
                      <a:pt x="61" y="66"/>
                      <a:pt x="61" y="66"/>
                      <a:pt x="61" y="66"/>
                    </a:cubicBezTo>
                    <a:cubicBezTo>
                      <a:pt x="67" y="66"/>
                      <a:pt x="67" y="66"/>
                      <a:pt x="67" y="66"/>
                    </a:cubicBezTo>
                    <a:cubicBezTo>
                      <a:pt x="81" y="66"/>
                      <a:pt x="94" y="72"/>
                      <a:pt x="104" y="82"/>
                    </a:cubicBezTo>
                    <a:cubicBezTo>
                      <a:pt x="114" y="93"/>
                      <a:pt x="120" y="107"/>
                      <a:pt x="120" y="121"/>
                    </a:cubicBezTo>
                    <a:cubicBezTo>
                      <a:pt x="120" y="135"/>
                      <a:pt x="115" y="147"/>
                      <a:pt x="107" y="157"/>
                    </a:cubicBezTo>
                    <a:cubicBezTo>
                      <a:pt x="96" y="148"/>
                      <a:pt x="83" y="144"/>
                      <a:pt x="69" y="144"/>
                    </a:cubicBezTo>
                    <a:cubicBezTo>
                      <a:pt x="68" y="144"/>
                      <a:pt x="51" y="143"/>
                      <a:pt x="43" y="151"/>
                    </a:cubicBezTo>
                    <a:cubicBezTo>
                      <a:pt x="39" y="155"/>
                      <a:pt x="38" y="159"/>
                      <a:pt x="37" y="164"/>
                    </a:cubicBezTo>
                    <a:cubicBezTo>
                      <a:pt x="37" y="168"/>
                      <a:pt x="39" y="172"/>
                      <a:pt x="42" y="176"/>
                    </a:cubicBezTo>
                    <a:cubicBezTo>
                      <a:pt x="51" y="184"/>
                      <a:pt x="68" y="184"/>
                      <a:pt x="68" y="184"/>
                    </a:cubicBezTo>
                    <a:cubicBezTo>
                      <a:pt x="83" y="183"/>
                      <a:pt x="97" y="178"/>
                      <a:pt x="107" y="168"/>
                    </a:cubicBezTo>
                    <a:cubicBezTo>
                      <a:pt x="117" y="178"/>
                      <a:pt x="122" y="191"/>
                      <a:pt x="122" y="205"/>
                    </a:cubicBezTo>
                    <a:cubicBezTo>
                      <a:pt x="122" y="239"/>
                      <a:pt x="150" y="266"/>
                      <a:pt x="183" y="266"/>
                    </a:cubicBezTo>
                    <a:cubicBezTo>
                      <a:pt x="185" y="267"/>
                      <a:pt x="187" y="265"/>
                      <a:pt x="187" y="262"/>
                    </a:cubicBezTo>
                    <a:cubicBezTo>
                      <a:pt x="187" y="260"/>
                      <a:pt x="185" y="258"/>
                      <a:pt x="183" y="258"/>
                    </a:cubicBezTo>
                    <a:cubicBezTo>
                      <a:pt x="183" y="258"/>
                      <a:pt x="183" y="258"/>
                      <a:pt x="183" y="258"/>
                    </a:cubicBezTo>
                    <a:cubicBezTo>
                      <a:pt x="154" y="258"/>
                      <a:pt x="130" y="235"/>
                      <a:pt x="130" y="205"/>
                    </a:cubicBezTo>
                    <a:cubicBezTo>
                      <a:pt x="130" y="189"/>
                      <a:pt x="124" y="174"/>
                      <a:pt x="113" y="163"/>
                    </a:cubicBezTo>
                    <a:cubicBezTo>
                      <a:pt x="123" y="151"/>
                      <a:pt x="128" y="137"/>
                      <a:pt x="128" y="121"/>
                    </a:cubicBezTo>
                    <a:cubicBezTo>
                      <a:pt x="128" y="105"/>
                      <a:pt x="121" y="88"/>
                      <a:pt x="110" y="77"/>
                    </a:cubicBezTo>
                    <a:cubicBezTo>
                      <a:pt x="98" y="65"/>
                      <a:pt x="83" y="58"/>
                      <a:pt x="67" y="58"/>
                    </a:cubicBezTo>
                    <a:cubicBezTo>
                      <a:pt x="67" y="58"/>
                      <a:pt x="67" y="58"/>
                      <a:pt x="67" y="58"/>
                    </a:cubicBezTo>
                    <a:cubicBezTo>
                      <a:pt x="67" y="58"/>
                      <a:pt x="67" y="58"/>
                      <a:pt x="67" y="58"/>
                    </a:cubicBezTo>
                    <a:cubicBezTo>
                      <a:pt x="67" y="58"/>
                      <a:pt x="67" y="58"/>
                      <a:pt x="67" y="58"/>
                    </a:cubicBezTo>
                    <a:cubicBezTo>
                      <a:pt x="67" y="58"/>
                      <a:pt x="67" y="58"/>
                      <a:pt x="66" y="58"/>
                    </a:cubicBezTo>
                    <a:cubicBezTo>
                      <a:pt x="61" y="58"/>
                      <a:pt x="61" y="58"/>
                      <a:pt x="61" y="58"/>
                    </a:cubicBezTo>
                    <a:cubicBezTo>
                      <a:pt x="61" y="58"/>
                      <a:pt x="61" y="58"/>
                      <a:pt x="61" y="58"/>
                    </a:cubicBezTo>
                    <a:cubicBezTo>
                      <a:pt x="47" y="58"/>
                      <a:pt x="34" y="52"/>
                      <a:pt x="24" y="42"/>
                    </a:cubicBezTo>
                    <a:cubicBezTo>
                      <a:pt x="14" y="32"/>
                      <a:pt x="8" y="19"/>
                      <a:pt x="8" y="4"/>
                    </a:cubicBezTo>
                    <a:cubicBezTo>
                      <a:pt x="8" y="2"/>
                      <a:pt x="6" y="0"/>
                      <a:pt x="4" y="0"/>
                    </a:cubicBezTo>
                    <a:cubicBezTo>
                      <a:pt x="4" y="0"/>
                      <a:pt x="4" y="0"/>
                      <a:pt x="4" y="0"/>
                    </a:cubicBezTo>
                    <a:cubicBezTo>
                      <a:pt x="2" y="0"/>
                      <a:pt x="0" y="2"/>
                      <a:pt x="0" y="4"/>
                    </a:cubicBezTo>
                    <a:cubicBezTo>
                      <a:pt x="0" y="21"/>
                      <a:pt x="6" y="36"/>
                      <a:pt x="18" y="48"/>
                    </a:cubicBezTo>
                    <a:close/>
                    <a:moveTo>
                      <a:pt x="68" y="176"/>
                    </a:moveTo>
                    <a:cubicBezTo>
                      <a:pt x="64" y="176"/>
                      <a:pt x="53" y="175"/>
                      <a:pt x="48" y="170"/>
                    </a:cubicBezTo>
                    <a:cubicBezTo>
                      <a:pt x="46" y="168"/>
                      <a:pt x="45" y="166"/>
                      <a:pt x="45" y="164"/>
                    </a:cubicBezTo>
                    <a:cubicBezTo>
                      <a:pt x="45" y="161"/>
                      <a:pt x="46" y="159"/>
                      <a:pt x="48" y="157"/>
                    </a:cubicBezTo>
                    <a:cubicBezTo>
                      <a:pt x="53" y="153"/>
                      <a:pt x="63" y="152"/>
                      <a:pt x="68" y="152"/>
                    </a:cubicBezTo>
                    <a:cubicBezTo>
                      <a:pt x="68" y="152"/>
                      <a:pt x="69" y="152"/>
                      <a:pt x="69" y="152"/>
                    </a:cubicBezTo>
                    <a:cubicBezTo>
                      <a:pt x="69" y="152"/>
                      <a:pt x="69" y="152"/>
                      <a:pt x="69" y="152"/>
                    </a:cubicBezTo>
                    <a:cubicBezTo>
                      <a:pt x="81" y="152"/>
                      <a:pt x="92" y="156"/>
                      <a:pt x="101" y="163"/>
                    </a:cubicBezTo>
                    <a:cubicBezTo>
                      <a:pt x="92" y="171"/>
                      <a:pt x="81" y="175"/>
                      <a:pt x="68"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Group 268">
              <a:extLst>
                <a:ext uri="{FF2B5EF4-FFF2-40B4-BE49-F238E27FC236}">
                  <a16:creationId xmlns:a16="http://schemas.microsoft.com/office/drawing/2014/main" id="{CE7D875D-7A7D-477D-8953-6712F0225427}"/>
                </a:ext>
              </a:extLst>
            </p:cNvPr>
            <p:cNvGrpSpPr>
              <a:grpSpLocks noChangeAspect="1"/>
            </p:cNvGrpSpPr>
            <p:nvPr/>
          </p:nvGrpSpPr>
          <p:grpSpPr bwMode="auto">
            <a:xfrm rot="19718606">
              <a:off x="10478121" y="4267347"/>
              <a:ext cx="757261" cy="746377"/>
              <a:chOff x="-2" y="3"/>
              <a:chExt cx="3618" cy="3566"/>
            </a:xfrm>
            <a:grpFill/>
          </p:grpSpPr>
          <p:sp>
            <p:nvSpPr>
              <p:cNvPr id="286" name="Freeform 269">
                <a:extLst>
                  <a:ext uri="{FF2B5EF4-FFF2-40B4-BE49-F238E27FC236}">
                    <a16:creationId xmlns:a16="http://schemas.microsoft.com/office/drawing/2014/main" id="{446FC080-AD6A-4D45-83DF-D88EAC5CAB36}"/>
                  </a:ext>
                </a:extLst>
              </p:cNvPr>
              <p:cNvSpPr>
                <a:spLocks/>
              </p:cNvSpPr>
              <p:nvPr/>
            </p:nvSpPr>
            <p:spPr bwMode="auto">
              <a:xfrm>
                <a:off x="357" y="1487"/>
                <a:ext cx="815" cy="221"/>
              </a:xfrm>
              <a:custGeom>
                <a:avLst/>
                <a:gdLst>
                  <a:gd name="T0" fmla="*/ 17 w 407"/>
                  <a:gd name="T1" fmla="*/ 110 h 110"/>
                  <a:gd name="T2" fmla="*/ 1 w 407"/>
                  <a:gd name="T3" fmla="*/ 97 h 110"/>
                  <a:gd name="T4" fmla="*/ 14 w 407"/>
                  <a:gd name="T5" fmla="*/ 78 h 110"/>
                  <a:gd name="T6" fmla="*/ 386 w 407"/>
                  <a:gd name="T7" fmla="*/ 2 h 110"/>
                  <a:gd name="T8" fmla="*/ 405 w 407"/>
                  <a:gd name="T9" fmla="*/ 14 h 110"/>
                  <a:gd name="T10" fmla="*/ 392 w 407"/>
                  <a:gd name="T11" fmla="*/ 33 h 110"/>
                  <a:gd name="T12" fmla="*/ 20 w 407"/>
                  <a:gd name="T13" fmla="*/ 110 h 110"/>
                  <a:gd name="T14" fmla="*/ 17 w 407"/>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10">
                    <a:moveTo>
                      <a:pt x="17" y="110"/>
                    </a:moveTo>
                    <a:cubicBezTo>
                      <a:pt x="10" y="110"/>
                      <a:pt x="3" y="105"/>
                      <a:pt x="1" y="97"/>
                    </a:cubicBezTo>
                    <a:cubicBezTo>
                      <a:pt x="0" y="89"/>
                      <a:pt x="5" y="80"/>
                      <a:pt x="14" y="78"/>
                    </a:cubicBezTo>
                    <a:cubicBezTo>
                      <a:pt x="386" y="2"/>
                      <a:pt x="386" y="2"/>
                      <a:pt x="386" y="2"/>
                    </a:cubicBezTo>
                    <a:cubicBezTo>
                      <a:pt x="395" y="0"/>
                      <a:pt x="403" y="6"/>
                      <a:pt x="405" y="14"/>
                    </a:cubicBezTo>
                    <a:cubicBezTo>
                      <a:pt x="407" y="23"/>
                      <a:pt x="401" y="31"/>
                      <a:pt x="392" y="33"/>
                    </a:cubicBezTo>
                    <a:cubicBezTo>
                      <a:pt x="20" y="110"/>
                      <a:pt x="20" y="110"/>
                      <a:pt x="20" y="110"/>
                    </a:cubicBezTo>
                    <a:cubicBezTo>
                      <a:pt x="19" y="110"/>
                      <a:pt x="18" y="110"/>
                      <a:pt x="1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70">
                <a:extLst>
                  <a:ext uri="{FF2B5EF4-FFF2-40B4-BE49-F238E27FC236}">
                    <a16:creationId xmlns:a16="http://schemas.microsoft.com/office/drawing/2014/main" id="{D0ADCB58-0132-41B1-A1BA-C9863F498853}"/>
                  </a:ext>
                </a:extLst>
              </p:cNvPr>
              <p:cNvSpPr>
                <a:spLocks/>
              </p:cNvSpPr>
              <p:nvPr/>
            </p:nvSpPr>
            <p:spPr bwMode="auto">
              <a:xfrm>
                <a:off x="2520" y="1453"/>
                <a:ext cx="755" cy="255"/>
              </a:xfrm>
              <a:custGeom>
                <a:avLst/>
                <a:gdLst>
                  <a:gd name="T0" fmla="*/ 360 w 377"/>
                  <a:gd name="T1" fmla="*/ 127 h 127"/>
                  <a:gd name="T2" fmla="*/ 355 w 377"/>
                  <a:gd name="T3" fmla="*/ 127 h 127"/>
                  <a:gd name="T4" fmla="*/ 14 w 377"/>
                  <a:gd name="T5" fmla="*/ 34 h 127"/>
                  <a:gd name="T6" fmla="*/ 3 w 377"/>
                  <a:gd name="T7" fmla="*/ 14 h 127"/>
                  <a:gd name="T8" fmla="*/ 22 w 377"/>
                  <a:gd name="T9" fmla="*/ 3 h 127"/>
                  <a:gd name="T10" fmla="*/ 364 w 377"/>
                  <a:gd name="T11" fmla="*/ 96 h 127"/>
                  <a:gd name="T12" fmla="*/ 375 w 377"/>
                  <a:gd name="T13" fmla="*/ 115 h 127"/>
                  <a:gd name="T14" fmla="*/ 360 w 377"/>
                  <a:gd name="T15" fmla="*/ 127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127">
                    <a:moveTo>
                      <a:pt x="360" y="127"/>
                    </a:moveTo>
                    <a:cubicBezTo>
                      <a:pt x="358" y="127"/>
                      <a:pt x="357" y="127"/>
                      <a:pt x="355" y="127"/>
                    </a:cubicBezTo>
                    <a:cubicBezTo>
                      <a:pt x="14" y="34"/>
                      <a:pt x="14" y="34"/>
                      <a:pt x="14" y="34"/>
                    </a:cubicBezTo>
                    <a:cubicBezTo>
                      <a:pt x="5" y="31"/>
                      <a:pt x="0" y="22"/>
                      <a:pt x="3" y="14"/>
                    </a:cubicBezTo>
                    <a:cubicBezTo>
                      <a:pt x="5" y="5"/>
                      <a:pt x="14" y="0"/>
                      <a:pt x="22" y="3"/>
                    </a:cubicBezTo>
                    <a:cubicBezTo>
                      <a:pt x="364" y="96"/>
                      <a:pt x="364" y="96"/>
                      <a:pt x="364" y="96"/>
                    </a:cubicBezTo>
                    <a:cubicBezTo>
                      <a:pt x="372" y="98"/>
                      <a:pt x="377" y="107"/>
                      <a:pt x="375" y="115"/>
                    </a:cubicBezTo>
                    <a:cubicBezTo>
                      <a:pt x="373" y="122"/>
                      <a:pt x="367" y="127"/>
                      <a:pt x="36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71">
                <a:extLst>
                  <a:ext uri="{FF2B5EF4-FFF2-40B4-BE49-F238E27FC236}">
                    <a16:creationId xmlns:a16="http://schemas.microsoft.com/office/drawing/2014/main" id="{2827A329-7179-447B-B35D-76A2ED20021E}"/>
                  </a:ext>
                </a:extLst>
              </p:cNvPr>
              <p:cNvSpPr>
                <a:spLocks noEditPoints="1"/>
              </p:cNvSpPr>
              <p:nvPr/>
            </p:nvSpPr>
            <p:spPr bwMode="auto">
              <a:xfrm>
                <a:off x="347" y="1908"/>
                <a:ext cx="1502" cy="1661"/>
              </a:xfrm>
              <a:custGeom>
                <a:avLst/>
                <a:gdLst>
                  <a:gd name="T0" fmla="*/ 734 w 750"/>
                  <a:gd name="T1" fmla="*/ 828 h 828"/>
                  <a:gd name="T2" fmla="*/ 731 w 750"/>
                  <a:gd name="T3" fmla="*/ 828 h 828"/>
                  <a:gd name="T4" fmla="*/ 13 w 750"/>
                  <a:gd name="T5" fmla="*/ 713 h 828"/>
                  <a:gd name="T6" fmla="*/ 0 w 750"/>
                  <a:gd name="T7" fmla="*/ 697 h 828"/>
                  <a:gd name="T8" fmla="*/ 0 w 750"/>
                  <a:gd name="T9" fmla="*/ 275 h 828"/>
                  <a:gd name="T10" fmla="*/ 6 w 750"/>
                  <a:gd name="T11" fmla="*/ 263 h 828"/>
                  <a:gd name="T12" fmla="*/ 19 w 750"/>
                  <a:gd name="T13" fmla="*/ 260 h 828"/>
                  <a:gd name="T14" fmla="*/ 484 w 750"/>
                  <a:gd name="T15" fmla="*/ 371 h 828"/>
                  <a:gd name="T16" fmla="*/ 720 w 750"/>
                  <a:gd name="T17" fmla="*/ 8 h 828"/>
                  <a:gd name="T18" fmla="*/ 738 w 750"/>
                  <a:gd name="T19" fmla="*/ 2 h 828"/>
                  <a:gd name="T20" fmla="*/ 750 w 750"/>
                  <a:gd name="T21" fmla="*/ 17 h 828"/>
                  <a:gd name="T22" fmla="*/ 750 w 750"/>
                  <a:gd name="T23" fmla="*/ 812 h 828"/>
                  <a:gd name="T24" fmla="*/ 744 w 750"/>
                  <a:gd name="T25" fmla="*/ 825 h 828"/>
                  <a:gd name="T26" fmla="*/ 734 w 750"/>
                  <a:gd name="T27" fmla="*/ 828 h 828"/>
                  <a:gd name="T28" fmla="*/ 32 w 750"/>
                  <a:gd name="T29" fmla="*/ 683 h 828"/>
                  <a:gd name="T30" fmla="*/ 718 w 750"/>
                  <a:gd name="T31" fmla="*/ 794 h 828"/>
                  <a:gd name="T32" fmla="*/ 718 w 750"/>
                  <a:gd name="T33" fmla="*/ 71 h 828"/>
                  <a:gd name="T34" fmla="*/ 505 w 750"/>
                  <a:gd name="T35" fmla="*/ 398 h 828"/>
                  <a:gd name="T36" fmla="*/ 488 w 750"/>
                  <a:gd name="T37" fmla="*/ 405 h 828"/>
                  <a:gd name="T38" fmla="*/ 32 w 750"/>
                  <a:gd name="T39" fmla="*/ 296 h 828"/>
                  <a:gd name="T40" fmla="*/ 32 w 750"/>
                  <a:gd name="T41" fmla="*/ 68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0" h="828">
                    <a:moveTo>
                      <a:pt x="734" y="828"/>
                    </a:moveTo>
                    <a:cubicBezTo>
                      <a:pt x="733" y="828"/>
                      <a:pt x="732" y="828"/>
                      <a:pt x="731" y="828"/>
                    </a:cubicBezTo>
                    <a:cubicBezTo>
                      <a:pt x="13" y="713"/>
                      <a:pt x="13" y="713"/>
                      <a:pt x="13" y="713"/>
                    </a:cubicBezTo>
                    <a:cubicBezTo>
                      <a:pt x="5" y="711"/>
                      <a:pt x="0" y="705"/>
                      <a:pt x="0" y="697"/>
                    </a:cubicBezTo>
                    <a:cubicBezTo>
                      <a:pt x="0" y="275"/>
                      <a:pt x="0" y="275"/>
                      <a:pt x="0" y="275"/>
                    </a:cubicBezTo>
                    <a:cubicBezTo>
                      <a:pt x="0" y="271"/>
                      <a:pt x="2" y="266"/>
                      <a:pt x="6" y="263"/>
                    </a:cubicBezTo>
                    <a:cubicBezTo>
                      <a:pt x="10" y="260"/>
                      <a:pt x="15" y="259"/>
                      <a:pt x="19" y="260"/>
                    </a:cubicBezTo>
                    <a:cubicBezTo>
                      <a:pt x="484" y="371"/>
                      <a:pt x="484" y="371"/>
                      <a:pt x="484" y="371"/>
                    </a:cubicBezTo>
                    <a:cubicBezTo>
                      <a:pt x="720" y="8"/>
                      <a:pt x="720" y="8"/>
                      <a:pt x="720" y="8"/>
                    </a:cubicBezTo>
                    <a:cubicBezTo>
                      <a:pt x="724" y="2"/>
                      <a:pt x="731" y="0"/>
                      <a:pt x="738" y="2"/>
                    </a:cubicBezTo>
                    <a:cubicBezTo>
                      <a:pt x="745" y="4"/>
                      <a:pt x="750" y="10"/>
                      <a:pt x="750" y="17"/>
                    </a:cubicBezTo>
                    <a:cubicBezTo>
                      <a:pt x="750" y="812"/>
                      <a:pt x="750" y="812"/>
                      <a:pt x="750" y="812"/>
                    </a:cubicBezTo>
                    <a:cubicBezTo>
                      <a:pt x="750" y="817"/>
                      <a:pt x="747" y="822"/>
                      <a:pt x="744" y="825"/>
                    </a:cubicBezTo>
                    <a:cubicBezTo>
                      <a:pt x="741" y="827"/>
                      <a:pt x="737" y="828"/>
                      <a:pt x="734" y="828"/>
                    </a:cubicBezTo>
                    <a:close/>
                    <a:moveTo>
                      <a:pt x="32" y="683"/>
                    </a:moveTo>
                    <a:cubicBezTo>
                      <a:pt x="718" y="794"/>
                      <a:pt x="718" y="794"/>
                      <a:pt x="718" y="794"/>
                    </a:cubicBezTo>
                    <a:cubicBezTo>
                      <a:pt x="718" y="71"/>
                      <a:pt x="718" y="71"/>
                      <a:pt x="718" y="71"/>
                    </a:cubicBezTo>
                    <a:cubicBezTo>
                      <a:pt x="505" y="398"/>
                      <a:pt x="505" y="398"/>
                      <a:pt x="505" y="398"/>
                    </a:cubicBezTo>
                    <a:cubicBezTo>
                      <a:pt x="501" y="403"/>
                      <a:pt x="494" y="406"/>
                      <a:pt x="488" y="405"/>
                    </a:cubicBezTo>
                    <a:cubicBezTo>
                      <a:pt x="32" y="296"/>
                      <a:pt x="32" y="296"/>
                      <a:pt x="32" y="296"/>
                    </a:cubicBezTo>
                    <a:lnTo>
                      <a:pt x="32" y="6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72">
                <a:extLst>
                  <a:ext uri="{FF2B5EF4-FFF2-40B4-BE49-F238E27FC236}">
                    <a16:creationId xmlns:a16="http://schemas.microsoft.com/office/drawing/2014/main" id="{62FEA0CC-1F2E-46A8-B84C-5113B9A493A5}"/>
                  </a:ext>
                </a:extLst>
              </p:cNvPr>
              <p:cNvSpPr>
                <a:spLocks noEditPoints="1"/>
              </p:cNvSpPr>
              <p:nvPr/>
            </p:nvSpPr>
            <p:spPr bwMode="auto">
              <a:xfrm>
                <a:off x="1785" y="1908"/>
                <a:ext cx="1482" cy="1661"/>
              </a:xfrm>
              <a:custGeom>
                <a:avLst/>
                <a:gdLst>
                  <a:gd name="T0" fmla="*/ 16 w 740"/>
                  <a:gd name="T1" fmla="*/ 828 h 828"/>
                  <a:gd name="T2" fmla="*/ 5 w 740"/>
                  <a:gd name="T3" fmla="*/ 825 h 828"/>
                  <a:gd name="T4" fmla="*/ 0 w 740"/>
                  <a:gd name="T5" fmla="*/ 812 h 828"/>
                  <a:gd name="T6" fmla="*/ 0 w 740"/>
                  <a:gd name="T7" fmla="*/ 17 h 828"/>
                  <a:gd name="T8" fmla="*/ 11 w 740"/>
                  <a:gd name="T9" fmla="*/ 2 h 828"/>
                  <a:gd name="T10" fmla="*/ 29 w 740"/>
                  <a:gd name="T11" fmla="*/ 8 h 828"/>
                  <a:gd name="T12" fmla="*/ 256 w 740"/>
                  <a:gd name="T13" fmla="*/ 371 h 828"/>
                  <a:gd name="T14" fmla="*/ 721 w 740"/>
                  <a:gd name="T15" fmla="*/ 260 h 828"/>
                  <a:gd name="T16" fmla="*/ 734 w 740"/>
                  <a:gd name="T17" fmla="*/ 263 h 828"/>
                  <a:gd name="T18" fmla="*/ 740 w 740"/>
                  <a:gd name="T19" fmla="*/ 275 h 828"/>
                  <a:gd name="T20" fmla="*/ 740 w 740"/>
                  <a:gd name="T21" fmla="*/ 697 h 828"/>
                  <a:gd name="T22" fmla="*/ 727 w 740"/>
                  <a:gd name="T23" fmla="*/ 713 h 828"/>
                  <a:gd name="T24" fmla="*/ 18 w 740"/>
                  <a:gd name="T25" fmla="*/ 828 h 828"/>
                  <a:gd name="T26" fmla="*/ 16 w 740"/>
                  <a:gd name="T27" fmla="*/ 828 h 828"/>
                  <a:gd name="T28" fmla="*/ 32 w 740"/>
                  <a:gd name="T29" fmla="*/ 73 h 828"/>
                  <a:gd name="T30" fmla="*/ 32 w 740"/>
                  <a:gd name="T31" fmla="*/ 794 h 828"/>
                  <a:gd name="T32" fmla="*/ 708 w 740"/>
                  <a:gd name="T33" fmla="*/ 683 h 828"/>
                  <a:gd name="T34" fmla="*/ 708 w 740"/>
                  <a:gd name="T35" fmla="*/ 296 h 828"/>
                  <a:gd name="T36" fmla="*/ 252 w 740"/>
                  <a:gd name="T37" fmla="*/ 405 h 828"/>
                  <a:gd name="T38" fmla="*/ 235 w 740"/>
                  <a:gd name="T39" fmla="*/ 398 h 828"/>
                  <a:gd name="T40" fmla="*/ 32 w 740"/>
                  <a:gd name="T41" fmla="*/ 7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0" h="828">
                    <a:moveTo>
                      <a:pt x="16" y="828"/>
                    </a:moveTo>
                    <a:cubicBezTo>
                      <a:pt x="12" y="828"/>
                      <a:pt x="8" y="827"/>
                      <a:pt x="5" y="825"/>
                    </a:cubicBezTo>
                    <a:cubicBezTo>
                      <a:pt x="2" y="822"/>
                      <a:pt x="0" y="817"/>
                      <a:pt x="0" y="812"/>
                    </a:cubicBezTo>
                    <a:cubicBezTo>
                      <a:pt x="0" y="17"/>
                      <a:pt x="0" y="17"/>
                      <a:pt x="0" y="17"/>
                    </a:cubicBezTo>
                    <a:cubicBezTo>
                      <a:pt x="0" y="10"/>
                      <a:pt x="4" y="3"/>
                      <a:pt x="11" y="2"/>
                    </a:cubicBezTo>
                    <a:cubicBezTo>
                      <a:pt x="18" y="0"/>
                      <a:pt x="25" y="2"/>
                      <a:pt x="29" y="8"/>
                    </a:cubicBezTo>
                    <a:cubicBezTo>
                      <a:pt x="256" y="371"/>
                      <a:pt x="256" y="371"/>
                      <a:pt x="256" y="371"/>
                    </a:cubicBezTo>
                    <a:cubicBezTo>
                      <a:pt x="721" y="260"/>
                      <a:pt x="721" y="260"/>
                      <a:pt x="721" y="260"/>
                    </a:cubicBezTo>
                    <a:cubicBezTo>
                      <a:pt x="725" y="259"/>
                      <a:pt x="730" y="260"/>
                      <a:pt x="734" y="263"/>
                    </a:cubicBezTo>
                    <a:cubicBezTo>
                      <a:pt x="738" y="266"/>
                      <a:pt x="740" y="271"/>
                      <a:pt x="740" y="275"/>
                    </a:cubicBezTo>
                    <a:cubicBezTo>
                      <a:pt x="740" y="697"/>
                      <a:pt x="740" y="697"/>
                      <a:pt x="740" y="697"/>
                    </a:cubicBezTo>
                    <a:cubicBezTo>
                      <a:pt x="740" y="705"/>
                      <a:pt x="735" y="711"/>
                      <a:pt x="727" y="713"/>
                    </a:cubicBezTo>
                    <a:cubicBezTo>
                      <a:pt x="18" y="828"/>
                      <a:pt x="18" y="828"/>
                      <a:pt x="18" y="828"/>
                    </a:cubicBezTo>
                    <a:cubicBezTo>
                      <a:pt x="17" y="828"/>
                      <a:pt x="16" y="828"/>
                      <a:pt x="16" y="828"/>
                    </a:cubicBezTo>
                    <a:close/>
                    <a:moveTo>
                      <a:pt x="32" y="73"/>
                    </a:moveTo>
                    <a:cubicBezTo>
                      <a:pt x="32" y="794"/>
                      <a:pt x="32" y="794"/>
                      <a:pt x="32" y="794"/>
                    </a:cubicBezTo>
                    <a:cubicBezTo>
                      <a:pt x="708" y="683"/>
                      <a:pt x="708" y="683"/>
                      <a:pt x="708" y="683"/>
                    </a:cubicBezTo>
                    <a:cubicBezTo>
                      <a:pt x="708" y="296"/>
                      <a:pt x="708" y="296"/>
                      <a:pt x="708" y="296"/>
                    </a:cubicBezTo>
                    <a:cubicBezTo>
                      <a:pt x="252" y="405"/>
                      <a:pt x="252" y="405"/>
                      <a:pt x="252" y="405"/>
                    </a:cubicBezTo>
                    <a:cubicBezTo>
                      <a:pt x="246" y="406"/>
                      <a:pt x="239" y="403"/>
                      <a:pt x="235" y="398"/>
                    </a:cubicBezTo>
                    <a:lnTo>
                      <a:pt x="32"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73">
                <a:extLst>
                  <a:ext uri="{FF2B5EF4-FFF2-40B4-BE49-F238E27FC236}">
                    <a16:creationId xmlns:a16="http://schemas.microsoft.com/office/drawing/2014/main" id="{BB7255B9-905C-4CA5-BD45-125257CB6480}"/>
                  </a:ext>
                </a:extLst>
              </p:cNvPr>
              <p:cNvSpPr>
                <a:spLocks noEditPoints="1"/>
              </p:cNvSpPr>
              <p:nvPr/>
            </p:nvSpPr>
            <p:spPr bwMode="auto">
              <a:xfrm>
                <a:off x="1783" y="1642"/>
                <a:ext cx="1833" cy="1079"/>
              </a:xfrm>
              <a:custGeom>
                <a:avLst/>
                <a:gdLst>
                  <a:gd name="T0" fmla="*/ 250 w 915"/>
                  <a:gd name="T1" fmla="*/ 538 h 538"/>
                  <a:gd name="T2" fmla="*/ 236 w 915"/>
                  <a:gd name="T3" fmla="*/ 531 h 538"/>
                  <a:gd name="T4" fmla="*/ 3 w 915"/>
                  <a:gd name="T5" fmla="*/ 158 h 538"/>
                  <a:gd name="T6" fmla="*/ 2 w 915"/>
                  <a:gd name="T7" fmla="*/ 143 h 538"/>
                  <a:gd name="T8" fmla="*/ 14 w 915"/>
                  <a:gd name="T9" fmla="*/ 134 h 538"/>
                  <a:gd name="T10" fmla="*/ 725 w 915"/>
                  <a:gd name="T11" fmla="*/ 1 h 538"/>
                  <a:gd name="T12" fmla="*/ 742 w 915"/>
                  <a:gd name="T13" fmla="*/ 10 h 538"/>
                  <a:gd name="T14" fmla="*/ 913 w 915"/>
                  <a:gd name="T15" fmla="*/ 360 h 538"/>
                  <a:gd name="T16" fmla="*/ 913 w 915"/>
                  <a:gd name="T17" fmla="*/ 374 h 538"/>
                  <a:gd name="T18" fmla="*/ 902 w 915"/>
                  <a:gd name="T19" fmla="*/ 383 h 538"/>
                  <a:gd name="T20" fmla="*/ 253 w 915"/>
                  <a:gd name="T21" fmla="*/ 538 h 538"/>
                  <a:gd name="T22" fmla="*/ 250 w 915"/>
                  <a:gd name="T23" fmla="*/ 538 h 538"/>
                  <a:gd name="T24" fmla="*/ 43 w 915"/>
                  <a:gd name="T25" fmla="*/ 161 h 538"/>
                  <a:gd name="T26" fmla="*/ 257 w 915"/>
                  <a:gd name="T27" fmla="*/ 504 h 538"/>
                  <a:gd name="T28" fmla="*/ 875 w 915"/>
                  <a:gd name="T29" fmla="*/ 356 h 538"/>
                  <a:gd name="T30" fmla="*/ 719 w 915"/>
                  <a:gd name="T31" fmla="*/ 35 h 538"/>
                  <a:gd name="T32" fmla="*/ 43 w 915"/>
                  <a:gd name="T33" fmla="*/ 16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5" h="538">
                    <a:moveTo>
                      <a:pt x="250" y="538"/>
                    </a:moveTo>
                    <a:cubicBezTo>
                      <a:pt x="244" y="538"/>
                      <a:pt x="239" y="535"/>
                      <a:pt x="236" y="531"/>
                    </a:cubicBezTo>
                    <a:cubicBezTo>
                      <a:pt x="3" y="158"/>
                      <a:pt x="3" y="158"/>
                      <a:pt x="3" y="158"/>
                    </a:cubicBezTo>
                    <a:cubicBezTo>
                      <a:pt x="0" y="154"/>
                      <a:pt x="0" y="148"/>
                      <a:pt x="2" y="143"/>
                    </a:cubicBezTo>
                    <a:cubicBezTo>
                      <a:pt x="4" y="139"/>
                      <a:pt x="8" y="135"/>
                      <a:pt x="14" y="134"/>
                    </a:cubicBezTo>
                    <a:cubicBezTo>
                      <a:pt x="725" y="1"/>
                      <a:pt x="725" y="1"/>
                      <a:pt x="725" y="1"/>
                    </a:cubicBezTo>
                    <a:cubicBezTo>
                      <a:pt x="732" y="0"/>
                      <a:pt x="739" y="4"/>
                      <a:pt x="742" y="10"/>
                    </a:cubicBezTo>
                    <a:cubicBezTo>
                      <a:pt x="913" y="360"/>
                      <a:pt x="913" y="360"/>
                      <a:pt x="913" y="360"/>
                    </a:cubicBezTo>
                    <a:cubicBezTo>
                      <a:pt x="915" y="365"/>
                      <a:pt x="915" y="370"/>
                      <a:pt x="913" y="374"/>
                    </a:cubicBezTo>
                    <a:cubicBezTo>
                      <a:pt x="911" y="378"/>
                      <a:pt x="907" y="382"/>
                      <a:pt x="902" y="383"/>
                    </a:cubicBezTo>
                    <a:cubicBezTo>
                      <a:pt x="253" y="538"/>
                      <a:pt x="253" y="538"/>
                      <a:pt x="253" y="538"/>
                    </a:cubicBezTo>
                    <a:cubicBezTo>
                      <a:pt x="252" y="538"/>
                      <a:pt x="251" y="538"/>
                      <a:pt x="250" y="538"/>
                    </a:cubicBezTo>
                    <a:close/>
                    <a:moveTo>
                      <a:pt x="43" y="161"/>
                    </a:moveTo>
                    <a:cubicBezTo>
                      <a:pt x="257" y="504"/>
                      <a:pt x="257" y="504"/>
                      <a:pt x="257" y="504"/>
                    </a:cubicBezTo>
                    <a:cubicBezTo>
                      <a:pt x="875" y="356"/>
                      <a:pt x="875" y="356"/>
                      <a:pt x="875" y="356"/>
                    </a:cubicBezTo>
                    <a:cubicBezTo>
                      <a:pt x="719" y="35"/>
                      <a:pt x="719" y="35"/>
                      <a:pt x="719" y="35"/>
                    </a:cubicBezTo>
                    <a:lnTo>
                      <a:pt x="43"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74">
                <a:extLst>
                  <a:ext uri="{FF2B5EF4-FFF2-40B4-BE49-F238E27FC236}">
                    <a16:creationId xmlns:a16="http://schemas.microsoft.com/office/drawing/2014/main" id="{7B02CBEF-6C3C-4558-8AE1-7F08B01BBDF3}"/>
                  </a:ext>
                </a:extLst>
              </p:cNvPr>
              <p:cNvSpPr>
                <a:spLocks noEditPoints="1"/>
              </p:cNvSpPr>
              <p:nvPr/>
            </p:nvSpPr>
            <p:spPr bwMode="auto">
              <a:xfrm>
                <a:off x="-2" y="1642"/>
                <a:ext cx="1851" cy="1079"/>
              </a:xfrm>
              <a:custGeom>
                <a:avLst/>
                <a:gdLst>
                  <a:gd name="T0" fmla="*/ 665 w 924"/>
                  <a:gd name="T1" fmla="*/ 538 h 538"/>
                  <a:gd name="T2" fmla="*/ 662 w 924"/>
                  <a:gd name="T3" fmla="*/ 538 h 538"/>
                  <a:gd name="T4" fmla="*/ 13 w 924"/>
                  <a:gd name="T5" fmla="*/ 383 h 538"/>
                  <a:gd name="T6" fmla="*/ 2 w 924"/>
                  <a:gd name="T7" fmla="*/ 374 h 538"/>
                  <a:gd name="T8" fmla="*/ 3 w 924"/>
                  <a:gd name="T9" fmla="*/ 360 h 538"/>
                  <a:gd name="T10" fmla="*/ 182 w 924"/>
                  <a:gd name="T11" fmla="*/ 10 h 538"/>
                  <a:gd name="T12" fmla="*/ 199 w 924"/>
                  <a:gd name="T13" fmla="*/ 1 h 538"/>
                  <a:gd name="T14" fmla="*/ 910 w 924"/>
                  <a:gd name="T15" fmla="*/ 134 h 538"/>
                  <a:gd name="T16" fmla="*/ 922 w 924"/>
                  <a:gd name="T17" fmla="*/ 144 h 538"/>
                  <a:gd name="T18" fmla="*/ 921 w 924"/>
                  <a:gd name="T19" fmla="*/ 159 h 538"/>
                  <a:gd name="T20" fmla="*/ 679 w 924"/>
                  <a:gd name="T21" fmla="*/ 531 h 538"/>
                  <a:gd name="T22" fmla="*/ 665 w 924"/>
                  <a:gd name="T23" fmla="*/ 538 h 538"/>
                  <a:gd name="T24" fmla="*/ 40 w 924"/>
                  <a:gd name="T25" fmla="*/ 356 h 538"/>
                  <a:gd name="T26" fmla="*/ 658 w 924"/>
                  <a:gd name="T27" fmla="*/ 504 h 538"/>
                  <a:gd name="T28" fmla="*/ 881 w 924"/>
                  <a:gd name="T29" fmla="*/ 161 h 538"/>
                  <a:gd name="T30" fmla="*/ 205 w 924"/>
                  <a:gd name="T31" fmla="*/ 35 h 538"/>
                  <a:gd name="T32" fmla="*/ 40 w 924"/>
                  <a:gd name="T33" fmla="*/ 35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4" h="538">
                    <a:moveTo>
                      <a:pt x="665" y="538"/>
                    </a:moveTo>
                    <a:cubicBezTo>
                      <a:pt x="664" y="538"/>
                      <a:pt x="663" y="538"/>
                      <a:pt x="662" y="538"/>
                    </a:cubicBezTo>
                    <a:cubicBezTo>
                      <a:pt x="13" y="383"/>
                      <a:pt x="13" y="383"/>
                      <a:pt x="13" y="383"/>
                    </a:cubicBezTo>
                    <a:cubicBezTo>
                      <a:pt x="8" y="382"/>
                      <a:pt x="4" y="378"/>
                      <a:pt x="2" y="374"/>
                    </a:cubicBezTo>
                    <a:cubicBezTo>
                      <a:pt x="0" y="369"/>
                      <a:pt x="0" y="364"/>
                      <a:pt x="3" y="360"/>
                    </a:cubicBezTo>
                    <a:cubicBezTo>
                      <a:pt x="182" y="10"/>
                      <a:pt x="182" y="10"/>
                      <a:pt x="182" y="10"/>
                    </a:cubicBezTo>
                    <a:cubicBezTo>
                      <a:pt x="185" y="4"/>
                      <a:pt x="192" y="0"/>
                      <a:pt x="199" y="1"/>
                    </a:cubicBezTo>
                    <a:cubicBezTo>
                      <a:pt x="910" y="134"/>
                      <a:pt x="910" y="134"/>
                      <a:pt x="910" y="134"/>
                    </a:cubicBezTo>
                    <a:cubicBezTo>
                      <a:pt x="916" y="135"/>
                      <a:pt x="920" y="139"/>
                      <a:pt x="922" y="144"/>
                    </a:cubicBezTo>
                    <a:cubicBezTo>
                      <a:pt x="924" y="149"/>
                      <a:pt x="924" y="154"/>
                      <a:pt x="921" y="159"/>
                    </a:cubicBezTo>
                    <a:cubicBezTo>
                      <a:pt x="679" y="531"/>
                      <a:pt x="679" y="531"/>
                      <a:pt x="679" y="531"/>
                    </a:cubicBezTo>
                    <a:cubicBezTo>
                      <a:pt x="676" y="535"/>
                      <a:pt x="671" y="538"/>
                      <a:pt x="665" y="538"/>
                    </a:cubicBezTo>
                    <a:close/>
                    <a:moveTo>
                      <a:pt x="40" y="356"/>
                    </a:moveTo>
                    <a:cubicBezTo>
                      <a:pt x="658" y="504"/>
                      <a:pt x="658" y="504"/>
                      <a:pt x="658" y="504"/>
                    </a:cubicBezTo>
                    <a:cubicBezTo>
                      <a:pt x="881" y="161"/>
                      <a:pt x="881" y="161"/>
                      <a:pt x="881" y="161"/>
                    </a:cubicBezTo>
                    <a:cubicBezTo>
                      <a:pt x="205" y="35"/>
                      <a:pt x="205" y="35"/>
                      <a:pt x="205" y="35"/>
                    </a:cubicBezTo>
                    <a:lnTo>
                      <a:pt x="40" y="3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75">
                <a:extLst>
                  <a:ext uri="{FF2B5EF4-FFF2-40B4-BE49-F238E27FC236}">
                    <a16:creationId xmlns:a16="http://schemas.microsoft.com/office/drawing/2014/main" id="{68FC49EA-152D-4B32-A6F2-9BFB1B468283}"/>
                  </a:ext>
                </a:extLst>
              </p:cNvPr>
              <p:cNvSpPr>
                <a:spLocks/>
              </p:cNvSpPr>
              <p:nvPr/>
            </p:nvSpPr>
            <p:spPr bwMode="auto">
              <a:xfrm>
                <a:off x="2714" y="1016"/>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7"/>
                      <a:pt x="18" y="0"/>
                      <a:pt x="39" y="0"/>
                    </a:cubicBezTo>
                    <a:cubicBezTo>
                      <a:pt x="39" y="0"/>
                      <a:pt x="39" y="0"/>
                      <a:pt x="39" y="0"/>
                    </a:cubicBezTo>
                    <a:cubicBezTo>
                      <a:pt x="61" y="0"/>
                      <a:pt x="79" y="17"/>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76">
                <a:extLst>
                  <a:ext uri="{FF2B5EF4-FFF2-40B4-BE49-F238E27FC236}">
                    <a16:creationId xmlns:a16="http://schemas.microsoft.com/office/drawing/2014/main" id="{C84FFEC4-835C-48AE-97DB-D50FCB5F6E50}"/>
                  </a:ext>
                </a:extLst>
              </p:cNvPr>
              <p:cNvSpPr>
                <a:spLocks/>
              </p:cNvSpPr>
              <p:nvPr/>
            </p:nvSpPr>
            <p:spPr bwMode="auto">
              <a:xfrm>
                <a:off x="3267" y="148"/>
                <a:ext cx="157" cy="156"/>
              </a:xfrm>
              <a:custGeom>
                <a:avLst/>
                <a:gdLst>
                  <a:gd name="T0" fmla="*/ 39 w 78"/>
                  <a:gd name="T1" fmla="*/ 78 h 78"/>
                  <a:gd name="T2" fmla="*/ 39 w 78"/>
                  <a:gd name="T3" fmla="*/ 78 h 78"/>
                  <a:gd name="T4" fmla="*/ 0 w 78"/>
                  <a:gd name="T5" fmla="*/ 39 h 78"/>
                  <a:gd name="T6" fmla="*/ 0 w 78"/>
                  <a:gd name="T7" fmla="*/ 39 h 78"/>
                  <a:gd name="T8" fmla="*/ 39 w 78"/>
                  <a:gd name="T9" fmla="*/ 0 h 78"/>
                  <a:gd name="T10" fmla="*/ 39 w 78"/>
                  <a:gd name="T11" fmla="*/ 0 h 78"/>
                  <a:gd name="T12" fmla="*/ 78 w 78"/>
                  <a:gd name="T13" fmla="*/ 39 h 78"/>
                  <a:gd name="T14" fmla="*/ 78 w 78"/>
                  <a:gd name="T15" fmla="*/ 39 h 78"/>
                  <a:gd name="T16" fmla="*/ 39 w 78"/>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8">
                    <a:moveTo>
                      <a:pt x="39" y="78"/>
                    </a:moveTo>
                    <a:cubicBezTo>
                      <a:pt x="39" y="78"/>
                      <a:pt x="39" y="78"/>
                      <a:pt x="39" y="78"/>
                    </a:cubicBezTo>
                    <a:cubicBezTo>
                      <a:pt x="17" y="78"/>
                      <a:pt x="0" y="61"/>
                      <a:pt x="0" y="39"/>
                    </a:cubicBezTo>
                    <a:cubicBezTo>
                      <a:pt x="0" y="39"/>
                      <a:pt x="0" y="39"/>
                      <a:pt x="0" y="39"/>
                    </a:cubicBezTo>
                    <a:cubicBezTo>
                      <a:pt x="0" y="17"/>
                      <a:pt x="17" y="0"/>
                      <a:pt x="39" y="0"/>
                    </a:cubicBezTo>
                    <a:cubicBezTo>
                      <a:pt x="39" y="0"/>
                      <a:pt x="39" y="0"/>
                      <a:pt x="39" y="0"/>
                    </a:cubicBezTo>
                    <a:cubicBezTo>
                      <a:pt x="61" y="0"/>
                      <a:pt x="78" y="17"/>
                      <a:pt x="78" y="39"/>
                    </a:cubicBezTo>
                    <a:cubicBezTo>
                      <a:pt x="78" y="39"/>
                      <a:pt x="78" y="39"/>
                      <a:pt x="78" y="39"/>
                    </a:cubicBezTo>
                    <a:cubicBezTo>
                      <a:pt x="78" y="61"/>
                      <a:pt x="61" y="78"/>
                      <a:pt x="3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77">
                <a:extLst>
                  <a:ext uri="{FF2B5EF4-FFF2-40B4-BE49-F238E27FC236}">
                    <a16:creationId xmlns:a16="http://schemas.microsoft.com/office/drawing/2014/main" id="{3240A61E-10F7-4248-83A3-BF12463ADD00}"/>
                  </a:ext>
                </a:extLst>
              </p:cNvPr>
              <p:cNvSpPr>
                <a:spLocks/>
              </p:cNvSpPr>
              <p:nvPr/>
            </p:nvSpPr>
            <p:spPr bwMode="auto">
              <a:xfrm>
                <a:off x="268" y="1253"/>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8"/>
                      <a:pt x="18" y="0"/>
                      <a:pt x="39" y="0"/>
                    </a:cubicBezTo>
                    <a:cubicBezTo>
                      <a:pt x="39" y="0"/>
                      <a:pt x="39" y="0"/>
                      <a:pt x="39" y="0"/>
                    </a:cubicBezTo>
                    <a:cubicBezTo>
                      <a:pt x="61" y="0"/>
                      <a:pt x="79" y="18"/>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78">
                <a:extLst>
                  <a:ext uri="{FF2B5EF4-FFF2-40B4-BE49-F238E27FC236}">
                    <a16:creationId xmlns:a16="http://schemas.microsoft.com/office/drawing/2014/main" id="{8AD36ECB-CB1D-45E6-8B99-01AE3405D038}"/>
                  </a:ext>
                </a:extLst>
              </p:cNvPr>
              <p:cNvSpPr>
                <a:spLocks/>
              </p:cNvSpPr>
              <p:nvPr/>
            </p:nvSpPr>
            <p:spPr bwMode="auto">
              <a:xfrm>
                <a:off x="899" y="67"/>
                <a:ext cx="159" cy="159"/>
              </a:xfrm>
              <a:custGeom>
                <a:avLst/>
                <a:gdLst>
                  <a:gd name="T0" fmla="*/ 39 w 79"/>
                  <a:gd name="T1" fmla="*/ 79 h 79"/>
                  <a:gd name="T2" fmla="*/ 39 w 79"/>
                  <a:gd name="T3" fmla="*/ 79 h 79"/>
                  <a:gd name="T4" fmla="*/ 0 w 79"/>
                  <a:gd name="T5" fmla="*/ 40 h 79"/>
                  <a:gd name="T6" fmla="*/ 0 w 79"/>
                  <a:gd name="T7" fmla="*/ 40 h 79"/>
                  <a:gd name="T8" fmla="*/ 39 w 79"/>
                  <a:gd name="T9" fmla="*/ 0 h 79"/>
                  <a:gd name="T10" fmla="*/ 39 w 79"/>
                  <a:gd name="T11" fmla="*/ 0 h 79"/>
                  <a:gd name="T12" fmla="*/ 79 w 79"/>
                  <a:gd name="T13" fmla="*/ 40 h 79"/>
                  <a:gd name="T14" fmla="*/ 79 w 79"/>
                  <a:gd name="T15" fmla="*/ 40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40"/>
                    </a:cubicBezTo>
                    <a:cubicBezTo>
                      <a:pt x="0" y="40"/>
                      <a:pt x="0" y="40"/>
                      <a:pt x="0" y="40"/>
                    </a:cubicBezTo>
                    <a:cubicBezTo>
                      <a:pt x="0" y="18"/>
                      <a:pt x="18" y="0"/>
                      <a:pt x="39" y="0"/>
                    </a:cubicBezTo>
                    <a:cubicBezTo>
                      <a:pt x="39" y="0"/>
                      <a:pt x="39" y="0"/>
                      <a:pt x="39" y="0"/>
                    </a:cubicBezTo>
                    <a:cubicBezTo>
                      <a:pt x="61" y="0"/>
                      <a:pt x="79" y="18"/>
                      <a:pt x="79" y="40"/>
                    </a:cubicBezTo>
                    <a:cubicBezTo>
                      <a:pt x="79" y="40"/>
                      <a:pt x="79" y="40"/>
                      <a:pt x="79" y="40"/>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79">
                <a:extLst>
                  <a:ext uri="{FF2B5EF4-FFF2-40B4-BE49-F238E27FC236}">
                    <a16:creationId xmlns:a16="http://schemas.microsoft.com/office/drawing/2014/main" id="{C495CCBC-D78F-4F27-8C15-E53B9DBAB0FA}"/>
                  </a:ext>
                </a:extLst>
              </p:cNvPr>
              <p:cNvSpPr>
                <a:spLocks/>
              </p:cNvSpPr>
              <p:nvPr/>
            </p:nvSpPr>
            <p:spPr bwMode="auto">
              <a:xfrm>
                <a:off x="347" y="3"/>
                <a:ext cx="224" cy="223"/>
              </a:xfrm>
              <a:custGeom>
                <a:avLst/>
                <a:gdLst>
                  <a:gd name="T0" fmla="*/ 112 w 224"/>
                  <a:gd name="T1" fmla="*/ 223 h 223"/>
                  <a:gd name="T2" fmla="*/ 0 w 224"/>
                  <a:gd name="T3" fmla="*/ 110 h 223"/>
                  <a:gd name="T4" fmla="*/ 112 w 224"/>
                  <a:gd name="T5" fmla="*/ 0 h 223"/>
                  <a:gd name="T6" fmla="*/ 224 w 224"/>
                  <a:gd name="T7" fmla="*/ 110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0"/>
                    </a:lnTo>
                    <a:lnTo>
                      <a:pt x="112" y="0"/>
                    </a:lnTo>
                    <a:lnTo>
                      <a:pt x="224" y="110"/>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80">
                <a:extLst>
                  <a:ext uri="{FF2B5EF4-FFF2-40B4-BE49-F238E27FC236}">
                    <a16:creationId xmlns:a16="http://schemas.microsoft.com/office/drawing/2014/main" id="{662190C9-7558-44D3-A18F-24F34A1B2E40}"/>
                  </a:ext>
                </a:extLst>
              </p:cNvPr>
              <p:cNvSpPr>
                <a:spLocks/>
              </p:cNvSpPr>
              <p:nvPr/>
            </p:nvSpPr>
            <p:spPr bwMode="auto">
              <a:xfrm>
                <a:off x="3201" y="936"/>
                <a:ext cx="223" cy="224"/>
              </a:xfrm>
              <a:custGeom>
                <a:avLst/>
                <a:gdLst>
                  <a:gd name="T0" fmla="*/ 112 w 223"/>
                  <a:gd name="T1" fmla="*/ 224 h 224"/>
                  <a:gd name="T2" fmla="*/ 0 w 223"/>
                  <a:gd name="T3" fmla="*/ 112 h 224"/>
                  <a:gd name="T4" fmla="*/ 112 w 223"/>
                  <a:gd name="T5" fmla="*/ 0 h 224"/>
                  <a:gd name="T6" fmla="*/ 223 w 223"/>
                  <a:gd name="T7" fmla="*/ 112 h 224"/>
                  <a:gd name="T8" fmla="*/ 112 w 223"/>
                  <a:gd name="T9" fmla="*/ 224 h 224"/>
                </a:gdLst>
                <a:ahLst/>
                <a:cxnLst>
                  <a:cxn ang="0">
                    <a:pos x="T0" y="T1"/>
                  </a:cxn>
                  <a:cxn ang="0">
                    <a:pos x="T2" y="T3"/>
                  </a:cxn>
                  <a:cxn ang="0">
                    <a:pos x="T4" y="T5"/>
                  </a:cxn>
                  <a:cxn ang="0">
                    <a:pos x="T6" y="T7"/>
                  </a:cxn>
                  <a:cxn ang="0">
                    <a:pos x="T8" y="T9"/>
                  </a:cxn>
                </a:cxnLst>
                <a:rect l="0" t="0" r="r" b="b"/>
                <a:pathLst>
                  <a:path w="223" h="224">
                    <a:moveTo>
                      <a:pt x="112" y="224"/>
                    </a:moveTo>
                    <a:lnTo>
                      <a:pt x="0" y="112"/>
                    </a:lnTo>
                    <a:lnTo>
                      <a:pt x="112" y="0"/>
                    </a:lnTo>
                    <a:lnTo>
                      <a:pt x="223" y="112"/>
                    </a:lnTo>
                    <a:lnTo>
                      <a:pt x="11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81">
                <a:extLst>
                  <a:ext uri="{FF2B5EF4-FFF2-40B4-BE49-F238E27FC236}">
                    <a16:creationId xmlns:a16="http://schemas.microsoft.com/office/drawing/2014/main" id="{C75D2B00-FD44-4F50-B577-1647C03021D5}"/>
                  </a:ext>
                </a:extLst>
              </p:cNvPr>
              <p:cNvSpPr>
                <a:spLocks/>
              </p:cNvSpPr>
              <p:nvPr/>
            </p:nvSpPr>
            <p:spPr bwMode="auto">
              <a:xfrm>
                <a:off x="2398" y="81"/>
                <a:ext cx="224" cy="223"/>
              </a:xfrm>
              <a:custGeom>
                <a:avLst/>
                <a:gdLst>
                  <a:gd name="T0" fmla="*/ 112 w 224"/>
                  <a:gd name="T1" fmla="*/ 223 h 223"/>
                  <a:gd name="T2" fmla="*/ 0 w 224"/>
                  <a:gd name="T3" fmla="*/ 113 h 223"/>
                  <a:gd name="T4" fmla="*/ 112 w 224"/>
                  <a:gd name="T5" fmla="*/ 0 h 223"/>
                  <a:gd name="T6" fmla="*/ 224 w 224"/>
                  <a:gd name="T7" fmla="*/ 113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3"/>
                    </a:lnTo>
                    <a:lnTo>
                      <a:pt x="112" y="0"/>
                    </a:lnTo>
                    <a:lnTo>
                      <a:pt x="224" y="113"/>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82">
                <a:extLst>
                  <a:ext uri="{FF2B5EF4-FFF2-40B4-BE49-F238E27FC236}">
                    <a16:creationId xmlns:a16="http://schemas.microsoft.com/office/drawing/2014/main" id="{72868FCE-36BB-4BE8-AC4C-E8F7658120C5}"/>
                  </a:ext>
                </a:extLst>
              </p:cNvPr>
              <p:cNvSpPr>
                <a:spLocks noEditPoints="1"/>
              </p:cNvSpPr>
              <p:nvPr/>
            </p:nvSpPr>
            <p:spPr bwMode="auto">
              <a:xfrm>
                <a:off x="1386" y="392"/>
                <a:ext cx="1124" cy="1129"/>
              </a:xfrm>
              <a:custGeom>
                <a:avLst/>
                <a:gdLst>
                  <a:gd name="T0" fmla="*/ 238 w 561"/>
                  <a:gd name="T1" fmla="*/ 563 h 563"/>
                  <a:gd name="T2" fmla="*/ 227 w 561"/>
                  <a:gd name="T3" fmla="*/ 558 h 563"/>
                  <a:gd name="T4" fmla="*/ 4 w 561"/>
                  <a:gd name="T5" fmla="*/ 336 h 563"/>
                  <a:gd name="T6" fmla="*/ 0 w 561"/>
                  <a:gd name="T7" fmla="*/ 324 h 563"/>
                  <a:gd name="T8" fmla="*/ 4 w 561"/>
                  <a:gd name="T9" fmla="*/ 313 h 563"/>
                  <a:gd name="T10" fmla="*/ 311 w 561"/>
                  <a:gd name="T11" fmla="*/ 7 h 563"/>
                  <a:gd name="T12" fmla="*/ 333 w 561"/>
                  <a:gd name="T13" fmla="*/ 7 h 563"/>
                  <a:gd name="T14" fmla="*/ 556 w 561"/>
                  <a:gd name="T15" fmla="*/ 229 h 563"/>
                  <a:gd name="T16" fmla="*/ 561 w 561"/>
                  <a:gd name="T17" fmla="*/ 241 h 563"/>
                  <a:gd name="T18" fmla="*/ 556 w 561"/>
                  <a:gd name="T19" fmla="*/ 252 h 563"/>
                  <a:gd name="T20" fmla="*/ 250 w 561"/>
                  <a:gd name="T21" fmla="*/ 558 h 563"/>
                  <a:gd name="T22" fmla="*/ 238 w 561"/>
                  <a:gd name="T23" fmla="*/ 563 h 563"/>
                  <a:gd name="T24" fmla="*/ 38 w 561"/>
                  <a:gd name="T25" fmla="*/ 324 h 563"/>
                  <a:gd name="T26" fmla="*/ 238 w 561"/>
                  <a:gd name="T27" fmla="*/ 524 h 563"/>
                  <a:gd name="T28" fmla="*/ 522 w 561"/>
                  <a:gd name="T29" fmla="*/ 241 h 563"/>
                  <a:gd name="T30" fmla="*/ 322 w 561"/>
                  <a:gd name="T31" fmla="*/ 41 h 563"/>
                  <a:gd name="T32" fmla="*/ 38 w 561"/>
                  <a:gd name="T33" fmla="*/ 324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563">
                    <a:moveTo>
                      <a:pt x="238" y="563"/>
                    </a:moveTo>
                    <a:cubicBezTo>
                      <a:pt x="234" y="563"/>
                      <a:pt x="230" y="562"/>
                      <a:pt x="227" y="558"/>
                    </a:cubicBezTo>
                    <a:cubicBezTo>
                      <a:pt x="4" y="336"/>
                      <a:pt x="4" y="336"/>
                      <a:pt x="4" y="336"/>
                    </a:cubicBezTo>
                    <a:cubicBezTo>
                      <a:pt x="1" y="333"/>
                      <a:pt x="0" y="329"/>
                      <a:pt x="0" y="324"/>
                    </a:cubicBezTo>
                    <a:cubicBezTo>
                      <a:pt x="0" y="320"/>
                      <a:pt x="1" y="316"/>
                      <a:pt x="4" y="313"/>
                    </a:cubicBezTo>
                    <a:cubicBezTo>
                      <a:pt x="311" y="7"/>
                      <a:pt x="311" y="7"/>
                      <a:pt x="311" y="7"/>
                    </a:cubicBezTo>
                    <a:cubicBezTo>
                      <a:pt x="317" y="0"/>
                      <a:pt x="327" y="0"/>
                      <a:pt x="333" y="7"/>
                    </a:cubicBezTo>
                    <a:cubicBezTo>
                      <a:pt x="556" y="229"/>
                      <a:pt x="556" y="229"/>
                      <a:pt x="556" y="229"/>
                    </a:cubicBezTo>
                    <a:cubicBezTo>
                      <a:pt x="559" y="232"/>
                      <a:pt x="561" y="237"/>
                      <a:pt x="561" y="241"/>
                    </a:cubicBezTo>
                    <a:cubicBezTo>
                      <a:pt x="561" y="245"/>
                      <a:pt x="559" y="249"/>
                      <a:pt x="556" y="252"/>
                    </a:cubicBezTo>
                    <a:cubicBezTo>
                      <a:pt x="250" y="558"/>
                      <a:pt x="250" y="558"/>
                      <a:pt x="250" y="558"/>
                    </a:cubicBezTo>
                    <a:cubicBezTo>
                      <a:pt x="247" y="562"/>
                      <a:pt x="243" y="563"/>
                      <a:pt x="238" y="563"/>
                    </a:cubicBezTo>
                    <a:close/>
                    <a:moveTo>
                      <a:pt x="38" y="324"/>
                    </a:moveTo>
                    <a:cubicBezTo>
                      <a:pt x="238" y="524"/>
                      <a:pt x="238" y="524"/>
                      <a:pt x="238" y="524"/>
                    </a:cubicBezTo>
                    <a:cubicBezTo>
                      <a:pt x="522" y="241"/>
                      <a:pt x="522" y="241"/>
                      <a:pt x="522" y="241"/>
                    </a:cubicBezTo>
                    <a:cubicBezTo>
                      <a:pt x="322" y="41"/>
                      <a:pt x="322" y="41"/>
                      <a:pt x="322" y="41"/>
                    </a:cubicBezTo>
                    <a:lnTo>
                      <a:pt x="38" y="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83">
                <a:extLst>
                  <a:ext uri="{FF2B5EF4-FFF2-40B4-BE49-F238E27FC236}">
                    <a16:creationId xmlns:a16="http://schemas.microsoft.com/office/drawing/2014/main" id="{0DB62442-9633-4152-B6B1-F99C192866BA}"/>
                  </a:ext>
                </a:extLst>
              </p:cNvPr>
              <p:cNvSpPr>
                <a:spLocks noEditPoints="1"/>
              </p:cNvSpPr>
              <p:nvPr/>
            </p:nvSpPr>
            <p:spPr bwMode="auto">
              <a:xfrm>
                <a:off x="1104" y="113"/>
                <a:ext cx="1074" cy="1073"/>
              </a:xfrm>
              <a:custGeom>
                <a:avLst/>
                <a:gdLst>
                  <a:gd name="T0" fmla="*/ 101 w 536"/>
                  <a:gd name="T1" fmla="*/ 535 h 535"/>
                  <a:gd name="T2" fmla="*/ 90 w 536"/>
                  <a:gd name="T3" fmla="*/ 530 h 535"/>
                  <a:gd name="T4" fmla="*/ 6 w 536"/>
                  <a:gd name="T5" fmla="*/ 447 h 535"/>
                  <a:gd name="T6" fmla="*/ 6 w 536"/>
                  <a:gd name="T7" fmla="*/ 424 h 535"/>
                  <a:gd name="T8" fmla="*/ 424 w 536"/>
                  <a:gd name="T9" fmla="*/ 6 h 535"/>
                  <a:gd name="T10" fmla="*/ 446 w 536"/>
                  <a:gd name="T11" fmla="*/ 6 h 535"/>
                  <a:gd name="T12" fmla="*/ 530 w 536"/>
                  <a:gd name="T13" fmla="*/ 90 h 535"/>
                  <a:gd name="T14" fmla="*/ 530 w 536"/>
                  <a:gd name="T15" fmla="*/ 113 h 535"/>
                  <a:gd name="T16" fmla="*/ 112 w 536"/>
                  <a:gd name="T17" fmla="*/ 530 h 535"/>
                  <a:gd name="T18" fmla="*/ 101 w 536"/>
                  <a:gd name="T19" fmla="*/ 535 h 535"/>
                  <a:gd name="T20" fmla="*/ 40 w 536"/>
                  <a:gd name="T21" fmla="*/ 435 h 535"/>
                  <a:gd name="T22" fmla="*/ 101 w 536"/>
                  <a:gd name="T23" fmla="*/ 496 h 535"/>
                  <a:gd name="T24" fmla="*/ 496 w 536"/>
                  <a:gd name="T25" fmla="*/ 101 h 535"/>
                  <a:gd name="T26" fmla="*/ 435 w 536"/>
                  <a:gd name="T27" fmla="*/ 40 h 535"/>
                  <a:gd name="T28" fmla="*/ 40 w 536"/>
                  <a:gd name="T29" fmla="*/ 4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6" h="535">
                    <a:moveTo>
                      <a:pt x="101" y="535"/>
                    </a:moveTo>
                    <a:cubicBezTo>
                      <a:pt x="97" y="535"/>
                      <a:pt x="93" y="533"/>
                      <a:pt x="90" y="530"/>
                    </a:cubicBezTo>
                    <a:cubicBezTo>
                      <a:pt x="6" y="447"/>
                      <a:pt x="6" y="447"/>
                      <a:pt x="6" y="447"/>
                    </a:cubicBezTo>
                    <a:cubicBezTo>
                      <a:pt x="0" y="441"/>
                      <a:pt x="0" y="430"/>
                      <a:pt x="6" y="424"/>
                    </a:cubicBezTo>
                    <a:cubicBezTo>
                      <a:pt x="424" y="6"/>
                      <a:pt x="424" y="6"/>
                      <a:pt x="424" y="6"/>
                    </a:cubicBezTo>
                    <a:cubicBezTo>
                      <a:pt x="430" y="0"/>
                      <a:pt x="440" y="0"/>
                      <a:pt x="446" y="6"/>
                    </a:cubicBezTo>
                    <a:cubicBezTo>
                      <a:pt x="530" y="90"/>
                      <a:pt x="530" y="90"/>
                      <a:pt x="530" y="90"/>
                    </a:cubicBezTo>
                    <a:cubicBezTo>
                      <a:pt x="536" y="96"/>
                      <a:pt x="536" y="106"/>
                      <a:pt x="530" y="113"/>
                    </a:cubicBezTo>
                    <a:cubicBezTo>
                      <a:pt x="112" y="530"/>
                      <a:pt x="112" y="530"/>
                      <a:pt x="112" y="530"/>
                    </a:cubicBezTo>
                    <a:cubicBezTo>
                      <a:pt x="109" y="533"/>
                      <a:pt x="105" y="535"/>
                      <a:pt x="101" y="535"/>
                    </a:cubicBezTo>
                    <a:close/>
                    <a:moveTo>
                      <a:pt x="40" y="435"/>
                    </a:moveTo>
                    <a:cubicBezTo>
                      <a:pt x="101" y="496"/>
                      <a:pt x="101" y="496"/>
                      <a:pt x="101" y="496"/>
                    </a:cubicBezTo>
                    <a:cubicBezTo>
                      <a:pt x="496" y="101"/>
                      <a:pt x="496" y="101"/>
                      <a:pt x="496" y="101"/>
                    </a:cubicBezTo>
                    <a:cubicBezTo>
                      <a:pt x="435" y="40"/>
                      <a:pt x="435" y="40"/>
                      <a:pt x="435" y="40"/>
                    </a:cubicBezTo>
                    <a:lnTo>
                      <a:pt x="40" y="4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84">
                <a:extLst>
                  <a:ext uri="{FF2B5EF4-FFF2-40B4-BE49-F238E27FC236}">
                    <a16:creationId xmlns:a16="http://schemas.microsoft.com/office/drawing/2014/main" id="{CE73D5B3-812A-4653-83E5-C34E1CD31833}"/>
                  </a:ext>
                </a:extLst>
              </p:cNvPr>
              <p:cNvSpPr>
                <a:spLocks noEditPoints="1"/>
              </p:cNvSpPr>
              <p:nvPr/>
            </p:nvSpPr>
            <p:spPr bwMode="auto">
              <a:xfrm>
                <a:off x="1092" y="404"/>
                <a:ext cx="503" cy="359"/>
              </a:xfrm>
              <a:custGeom>
                <a:avLst/>
                <a:gdLst>
                  <a:gd name="T0" fmla="*/ 96 w 251"/>
                  <a:gd name="T1" fmla="*/ 179 h 179"/>
                  <a:gd name="T2" fmla="*/ 4 w 251"/>
                  <a:gd name="T3" fmla="*/ 96 h 179"/>
                  <a:gd name="T4" fmla="*/ 90 w 251"/>
                  <a:gd name="T5" fmla="*/ 0 h 179"/>
                  <a:gd name="T6" fmla="*/ 93 w 251"/>
                  <a:gd name="T7" fmla="*/ 0 h 179"/>
                  <a:gd name="T8" fmla="*/ 199 w 251"/>
                  <a:gd name="T9" fmla="*/ 43 h 179"/>
                  <a:gd name="T10" fmla="*/ 241 w 251"/>
                  <a:gd name="T11" fmla="*/ 65 h 179"/>
                  <a:gd name="T12" fmla="*/ 250 w 251"/>
                  <a:gd name="T13" fmla="*/ 79 h 179"/>
                  <a:gd name="T14" fmla="*/ 243 w 251"/>
                  <a:gd name="T15" fmla="*/ 93 h 179"/>
                  <a:gd name="T16" fmla="*/ 203 w 251"/>
                  <a:gd name="T17" fmla="*/ 121 h 179"/>
                  <a:gd name="T18" fmla="*/ 102 w 251"/>
                  <a:gd name="T19" fmla="*/ 179 h 179"/>
                  <a:gd name="T20" fmla="*/ 96 w 251"/>
                  <a:gd name="T21" fmla="*/ 179 h 179"/>
                  <a:gd name="T22" fmla="*/ 93 w 251"/>
                  <a:gd name="T23" fmla="*/ 32 h 179"/>
                  <a:gd name="T24" fmla="*/ 92 w 251"/>
                  <a:gd name="T25" fmla="*/ 32 h 179"/>
                  <a:gd name="T26" fmla="*/ 35 w 251"/>
                  <a:gd name="T27" fmla="*/ 94 h 179"/>
                  <a:gd name="T28" fmla="*/ 100 w 251"/>
                  <a:gd name="T29" fmla="*/ 147 h 179"/>
                  <a:gd name="T30" fmla="*/ 184 w 251"/>
                  <a:gd name="T31" fmla="*/ 96 h 179"/>
                  <a:gd name="T32" fmla="*/ 203 w 251"/>
                  <a:gd name="T33" fmla="*/ 82 h 179"/>
                  <a:gd name="T34" fmla="*/ 184 w 251"/>
                  <a:gd name="T35" fmla="*/ 72 h 179"/>
                  <a:gd name="T36" fmla="*/ 93 w 251"/>
                  <a:gd name="T37" fmla="*/ 3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79">
                    <a:moveTo>
                      <a:pt x="96" y="179"/>
                    </a:moveTo>
                    <a:cubicBezTo>
                      <a:pt x="47" y="179"/>
                      <a:pt x="7" y="142"/>
                      <a:pt x="4" y="96"/>
                    </a:cubicBezTo>
                    <a:cubicBezTo>
                      <a:pt x="0" y="47"/>
                      <a:pt x="39" y="4"/>
                      <a:pt x="90" y="0"/>
                    </a:cubicBezTo>
                    <a:cubicBezTo>
                      <a:pt x="91" y="0"/>
                      <a:pt x="92" y="0"/>
                      <a:pt x="93" y="0"/>
                    </a:cubicBezTo>
                    <a:cubicBezTo>
                      <a:pt x="117" y="0"/>
                      <a:pt x="152" y="18"/>
                      <a:pt x="199" y="43"/>
                    </a:cubicBezTo>
                    <a:cubicBezTo>
                      <a:pt x="215" y="52"/>
                      <a:pt x="230" y="60"/>
                      <a:pt x="241" y="65"/>
                    </a:cubicBezTo>
                    <a:cubicBezTo>
                      <a:pt x="246" y="67"/>
                      <a:pt x="250" y="73"/>
                      <a:pt x="250" y="79"/>
                    </a:cubicBezTo>
                    <a:cubicBezTo>
                      <a:pt x="251" y="84"/>
                      <a:pt x="248" y="90"/>
                      <a:pt x="243" y="93"/>
                    </a:cubicBezTo>
                    <a:cubicBezTo>
                      <a:pt x="232" y="100"/>
                      <a:pt x="218" y="110"/>
                      <a:pt x="203" y="121"/>
                    </a:cubicBezTo>
                    <a:cubicBezTo>
                      <a:pt x="159" y="154"/>
                      <a:pt x="126" y="177"/>
                      <a:pt x="102" y="179"/>
                    </a:cubicBezTo>
                    <a:cubicBezTo>
                      <a:pt x="100" y="179"/>
                      <a:pt x="98" y="179"/>
                      <a:pt x="96" y="179"/>
                    </a:cubicBezTo>
                    <a:close/>
                    <a:moveTo>
                      <a:pt x="93" y="32"/>
                    </a:moveTo>
                    <a:cubicBezTo>
                      <a:pt x="93" y="32"/>
                      <a:pt x="93" y="32"/>
                      <a:pt x="92" y="32"/>
                    </a:cubicBezTo>
                    <a:cubicBezTo>
                      <a:pt x="59" y="34"/>
                      <a:pt x="33" y="62"/>
                      <a:pt x="35" y="94"/>
                    </a:cubicBezTo>
                    <a:cubicBezTo>
                      <a:pt x="38" y="125"/>
                      <a:pt x="67" y="149"/>
                      <a:pt x="100" y="147"/>
                    </a:cubicBezTo>
                    <a:cubicBezTo>
                      <a:pt x="116" y="146"/>
                      <a:pt x="157" y="116"/>
                      <a:pt x="184" y="96"/>
                    </a:cubicBezTo>
                    <a:cubicBezTo>
                      <a:pt x="190" y="91"/>
                      <a:pt x="197" y="86"/>
                      <a:pt x="203" y="82"/>
                    </a:cubicBezTo>
                    <a:cubicBezTo>
                      <a:pt x="197" y="79"/>
                      <a:pt x="190" y="75"/>
                      <a:pt x="184" y="72"/>
                    </a:cubicBezTo>
                    <a:cubicBezTo>
                      <a:pt x="153" y="55"/>
                      <a:pt x="111"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85">
                <a:extLst>
                  <a:ext uri="{FF2B5EF4-FFF2-40B4-BE49-F238E27FC236}">
                    <a16:creationId xmlns:a16="http://schemas.microsoft.com/office/drawing/2014/main" id="{96571F63-EF7F-4C87-8E68-B20A9575A538}"/>
                  </a:ext>
                </a:extLst>
              </p:cNvPr>
              <p:cNvSpPr>
                <a:spLocks noEditPoints="1"/>
              </p:cNvSpPr>
              <p:nvPr/>
            </p:nvSpPr>
            <p:spPr bwMode="auto">
              <a:xfrm>
                <a:off x="1360" y="95"/>
                <a:ext cx="365" cy="502"/>
              </a:xfrm>
              <a:custGeom>
                <a:avLst/>
                <a:gdLst>
                  <a:gd name="T0" fmla="*/ 100 w 182"/>
                  <a:gd name="T1" fmla="*/ 250 h 250"/>
                  <a:gd name="T2" fmla="*/ 87 w 182"/>
                  <a:gd name="T3" fmla="*/ 242 h 250"/>
                  <a:gd name="T4" fmla="*/ 59 w 182"/>
                  <a:gd name="T5" fmla="*/ 203 h 250"/>
                  <a:gd name="T6" fmla="*/ 2 w 182"/>
                  <a:gd name="T7" fmla="*/ 102 h 250"/>
                  <a:gd name="T8" fmla="*/ 23 w 182"/>
                  <a:gd name="T9" fmla="*/ 35 h 250"/>
                  <a:gd name="T10" fmla="*/ 85 w 182"/>
                  <a:gd name="T11" fmla="*/ 3 h 250"/>
                  <a:gd name="T12" fmla="*/ 180 w 182"/>
                  <a:gd name="T13" fmla="*/ 89 h 250"/>
                  <a:gd name="T14" fmla="*/ 137 w 182"/>
                  <a:gd name="T15" fmla="*/ 197 h 250"/>
                  <a:gd name="T16" fmla="*/ 115 w 182"/>
                  <a:gd name="T17" fmla="*/ 240 h 250"/>
                  <a:gd name="T18" fmla="*/ 101 w 182"/>
                  <a:gd name="T19" fmla="*/ 250 h 250"/>
                  <a:gd name="T20" fmla="*/ 100 w 182"/>
                  <a:gd name="T21" fmla="*/ 250 h 250"/>
                  <a:gd name="T22" fmla="*/ 91 w 182"/>
                  <a:gd name="T23" fmla="*/ 35 h 250"/>
                  <a:gd name="T24" fmla="*/ 87 w 182"/>
                  <a:gd name="T25" fmla="*/ 35 h 250"/>
                  <a:gd name="T26" fmla="*/ 48 w 182"/>
                  <a:gd name="T27" fmla="*/ 55 h 250"/>
                  <a:gd name="T28" fmla="*/ 34 w 182"/>
                  <a:gd name="T29" fmla="*/ 99 h 250"/>
                  <a:gd name="T30" fmla="*/ 85 w 182"/>
                  <a:gd name="T31" fmla="*/ 185 h 250"/>
                  <a:gd name="T32" fmla="*/ 98 w 182"/>
                  <a:gd name="T33" fmla="*/ 202 h 250"/>
                  <a:gd name="T34" fmla="*/ 109 w 182"/>
                  <a:gd name="T35" fmla="*/ 182 h 250"/>
                  <a:gd name="T36" fmla="*/ 149 w 182"/>
                  <a:gd name="T37" fmla="*/ 92 h 250"/>
                  <a:gd name="T38" fmla="*/ 91 w 182"/>
                  <a:gd name="T39" fmla="*/ 3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250">
                    <a:moveTo>
                      <a:pt x="100" y="250"/>
                    </a:moveTo>
                    <a:cubicBezTo>
                      <a:pt x="95" y="250"/>
                      <a:pt x="90" y="247"/>
                      <a:pt x="87" y="242"/>
                    </a:cubicBezTo>
                    <a:cubicBezTo>
                      <a:pt x="80" y="232"/>
                      <a:pt x="70" y="218"/>
                      <a:pt x="59" y="203"/>
                    </a:cubicBezTo>
                    <a:cubicBezTo>
                      <a:pt x="27" y="159"/>
                      <a:pt x="3" y="125"/>
                      <a:pt x="2" y="102"/>
                    </a:cubicBezTo>
                    <a:cubicBezTo>
                      <a:pt x="0" y="77"/>
                      <a:pt x="8" y="53"/>
                      <a:pt x="23" y="35"/>
                    </a:cubicBezTo>
                    <a:cubicBezTo>
                      <a:pt x="39" y="16"/>
                      <a:pt x="61" y="5"/>
                      <a:pt x="85" y="3"/>
                    </a:cubicBezTo>
                    <a:cubicBezTo>
                      <a:pt x="134" y="0"/>
                      <a:pt x="177" y="39"/>
                      <a:pt x="180" y="89"/>
                    </a:cubicBezTo>
                    <a:cubicBezTo>
                      <a:pt x="182" y="113"/>
                      <a:pt x="164" y="149"/>
                      <a:pt x="137" y="197"/>
                    </a:cubicBezTo>
                    <a:cubicBezTo>
                      <a:pt x="128" y="213"/>
                      <a:pt x="120" y="229"/>
                      <a:pt x="115" y="240"/>
                    </a:cubicBezTo>
                    <a:cubicBezTo>
                      <a:pt x="112" y="246"/>
                      <a:pt x="107" y="249"/>
                      <a:pt x="101" y="250"/>
                    </a:cubicBezTo>
                    <a:cubicBezTo>
                      <a:pt x="101" y="250"/>
                      <a:pt x="101" y="250"/>
                      <a:pt x="100" y="250"/>
                    </a:cubicBezTo>
                    <a:close/>
                    <a:moveTo>
                      <a:pt x="91" y="35"/>
                    </a:moveTo>
                    <a:cubicBezTo>
                      <a:pt x="89" y="35"/>
                      <a:pt x="88" y="35"/>
                      <a:pt x="87" y="35"/>
                    </a:cubicBezTo>
                    <a:cubicBezTo>
                      <a:pt x="72" y="36"/>
                      <a:pt x="58" y="43"/>
                      <a:pt x="48" y="55"/>
                    </a:cubicBezTo>
                    <a:cubicBezTo>
                      <a:pt x="38" y="67"/>
                      <a:pt x="33" y="83"/>
                      <a:pt x="34" y="99"/>
                    </a:cubicBezTo>
                    <a:cubicBezTo>
                      <a:pt x="35" y="116"/>
                      <a:pt x="65" y="157"/>
                      <a:pt x="85" y="185"/>
                    </a:cubicBezTo>
                    <a:cubicBezTo>
                      <a:pt x="90" y="191"/>
                      <a:pt x="94" y="196"/>
                      <a:pt x="98" y="202"/>
                    </a:cubicBezTo>
                    <a:cubicBezTo>
                      <a:pt x="102" y="196"/>
                      <a:pt x="105" y="189"/>
                      <a:pt x="109" y="182"/>
                    </a:cubicBezTo>
                    <a:cubicBezTo>
                      <a:pt x="125" y="152"/>
                      <a:pt x="150" y="108"/>
                      <a:pt x="149" y="92"/>
                    </a:cubicBezTo>
                    <a:cubicBezTo>
                      <a:pt x="146" y="60"/>
                      <a:pt x="121" y="35"/>
                      <a:pt x="9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86">
                <a:extLst>
                  <a:ext uri="{FF2B5EF4-FFF2-40B4-BE49-F238E27FC236}">
                    <a16:creationId xmlns:a16="http://schemas.microsoft.com/office/drawing/2014/main" id="{A814F912-B5DD-49AE-9299-79A588E40E75}"/>
                  </a:ext>
                </a:extLst>
              </p:cNvPr>
              <p:cNvSpPr>
                <a:spLocks/>
              </p:cNvSpPr>
              <p:nvPr/>
            </p:nvSpPr>
            <p:spPr bwMode="auto">
              <a:xfrm>
                <a:off x="1671" y="717"/>
                <a:ext cx="517" cy="514"/>
              </a:xfrm>
              <a:custGeom>
                <a:avLst/>
                <a:gdLst>
                  <a:gd name="T0" fmla="*/ 240 w 258"/>
                  <a:gd name="T1" fmla="*/ 256 h 256"/>
                  <a:gd name="T2" fmla="*/ 229 w 258"/>
                  <a:gd name="T3" fmla="*/ 251 h 256"/>
                  <a:gd name="T4" fmla="*/ 6 w 258"/>
                  <a:gd name="T5" fmla="*/ 29 h 256"/>
                  <a:gd name="T6" fmla="*/ 6 w 258"/>
                  <a:gd name="T7" fmla="*/ 6 h 256"/>
                  <a:gd name="T8" fmla="*/ 29 w 258"/>
                  <a:gd name="T9" fmla="*/ 6 h 256"/>
                  <a:gd name="T10" fmla="*/ 251 w 258"/>
                  <a:gd name="T11" fmla="*/ 229 h 256"/>
                  <a:gd name="T12" fmla="*/ 251 w 258"/>
                  <a:gd name="T13" fmla="*/ 251 h 256"/>
                  <a:gd name="T14" fmla="*/ 240 w 258"/>
                  <a:gd name="T15" fmla="*/ 256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8" h="256">
                    <a:moveTo>
                      <a:pt x="240" y="256"/>
                    </a:moveTo>
                    <a:cubicBezTo>
                      <a:pt x="236" y="256"/>
                      <a:pt x="232" y="255"/>
                      <a:pt x="229" y="251"/>
                    </a:cubicBezTo>
                    <a:cubicBezTo>
                      <a:pt x="6" y="29"/>
                      <a:pt x="6" y="29"/>
                      <a:pt x="6" y="29"/>
                    </a:cubicBezTo>
                    <a:cubicBezTo>
                      <a:pt x="0" y="22"/>
                      <a:pt x="0" y="12"/>
                      <a:pt x="6" y="6"/>
                    </a:cubicBezTo>
                    <a:cubicBezTo>
                      <a:pt x="12" y="0"/>
                      <a:pt x="22" y="0"/>
                      <a:pt x="29" y="6"/>
                    </a:cubicBezTo>
                    <a:cubicBezTo>
                      <a:pt x="251" y="229"/>
                      <a:pt x="251" y="229"/>
                      <a:pt x="251" y="229"/>
                    </a:cubicBezTo>
                    <a:cubicBezTo>
                      <a:pt x="258" y="235"/>
                      <a:pt x="258" y="245"/>
                      <a:pt x="251" y="251"/>
                    </a:cubicBezTo>
                    <a:cubicBezTo>
                      <a:pt x="248" y="255"/>
                      <a:pt x="244" y="256"/>
                      <a:pt x="240"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87">
                <a:extLst>
                  <a:ext uri="{FF2B5EF4-FFF2-40B4-BE49-F238E27FC236}">
                    <a16:creationId xmlns:a16="http://schemas.microsoft.com/office/drawing/2014/main" id="{C7FC6498-D6AB-4796-99C7-B86723CEF0ED}"/>
                  </a:ext>
                </a:extLst>
              </p:cNvPr>
              <p:cNvSpPr>
                <a:spLocks/>
              </p:cNvSpPr>
              <p:nvPr/>
            </p:nvSpPr>
            <p:spPr bwMode="auto">
              <a:xfrm>
                <a:off x="2760" y="109"/>
                <a:ext cx="307" cy="708"/>
              </a:xfrm>
              <a:custGeom>
                <a:avLst/>
                <a:gdLst>
                  <a:gd name="T0" fmla="*/ 134 w 153"/>
                  <a:gd name="T1" fmla="*/ 353 h 353"/>
                  <a:gd name="T2" fmla="*/ 126 w 153"/>
                  <a:gd name="T3" fmla="*/ 350 h 353"/>
                  <a:gd name="T4" fmla="*/ 18 w 153"/>
                  <a:gd name="T5" fmla="*/ 285 h 353"/>
                  <a:gd name="T6" fmla="*/ 0 w 153"/>
                  <a:gd name="T7" fmla="*/ 254 h 353"/>
                  <a:gd name="T8" fmla="*/ 18 w 153"/>
                  <a:gd name="T9" fmla="*/ 222 h 353"/>
                  <a:gd name="T10" fmla="*/ 116 w 153"/>
                  <a:gd name="T11" fmla="*/ 163 h 353"/>
                  <a:gd name="T12" fmla="*/ 118 w 153"/>
                  <a:gd name="T13" fmla="*/ 159 h 353"/>
                  <a:gd name="T14" fmla="*/ 118 w 153"/>
                  <a:gd name="T15" fmla="*/ 158 h 353"/>
                  <a:gd name="T16" fmla="*/ 117 w 153"/>
                  <a:gd name="T17" fmla="*/ 154 h 353"/>
                  <a:gd name="T18" fmla="*/ 39 w 153"/>
                  <a:gd name="T19" fmla="*/ 96 h 353"/>
                  <a:gd name="T20" fmla="*/ 24 w 153"/>
                  <a:gd name="T21" fmla="*/ 66 h 353"/>
                  <a:gd name="T22" fmla="*/ 44 w 153"/>
                  <a:gd name="T23" fmla="*/ 33 h 353"/>
                  <a:gd name="T24" fmla="*/ 102 w 153"/>
                  <a:gd name="T25" fmla="*/ 4 h 353"/>
                  <a:gd name="T26" fmla="*/ 123 w 153"/>
                  <a:gd name="T27" fmla="*/ 11 h 353"/>
                  <a:gd name="T28" fmla="*/ 116 w 153"/>
                  <a:gd name="T29" fmla="*/ 33 h 353"/>
                  <a:gd name="T30" fmla="*/ 59 w 153"/>
                  <a:gd name="T31" fmla="*/ 61 h 353"/>
                  <a:gd name="T32" fmla="*/ 56 w 153"/>
                  <a:gd name="T33" fmla="*/ 66 h 353"/>
                  <a:gd name="T34" fmla="*/ 58 w 153"/>
                  <a:gd name="T35" fmla="*/ 70 h 353"/>
                  <a:gd name="T36" fmla="*/ 136 w 153"/>
                  <a:gd name="T37" fmla="*/ 128 h 353"/>
                  <a:gd name="T38" fmla="*/ 150 w 153"/>
                  <a:gd name="T39" fmla="*/ 158 h 353"/>
                  <a:gd name="T40" fmla="*/ 150 w 153"/>
                  <a:gd name="T41" fmla="*/ 159 h 353"/>
                  <a:gd name="T42" fmla="*/ 133 w 153"/>
                  <a:gd name="T43" fmla="*/ 191 h 353"/>
                  <a:gd name="T44" fmla="*/ 35 w 153"/>
                  <a:gd name="T45" fmla="*/ 250 h 353"/>
                  <a:gd name="T46" fmla="*/ 32 w 153"/>
                  <a:gd name="T47" fmla="*/ 254 h 353"/>
                  <a:gd name="T48" fmla="*/ 35 w 153"/>
                  <a:gd name="T49" fmla="*/ 258 h 353"/>
                  <a:gd name="T50" fmla="*/ 143 w 153"/>
                  <a:gd name="T51" fmla="*/ 323 h 353"/>
                  <a:gd name="T52" fmla="*/ 148 w 153"/>
                  <a:gd name="T53" fmla="*/ 345 h 353"/>
                  <a:gd name="T54" fmla="*/ 134 w 153"/>
                  <a:gd name="T55"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3">
                    <a:moveTo>
                      <a:pt x="134" y="353"/>
                    </a:moveTo>
                    <a:cubicBezTo>
                      <a:pt x="132" y="353"/>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8" y="163"/>
                      <a:pt x="118" y="161"/>
                      <a:pt x="118" y="159"/>
                    </a:cubicBezTo>
                    <a:cubicBezTo>
                      <a:pt x="118" y="158"/>
                      <a:pt x="118" y="158"/>
                      <a:pt x="118" y="158"/>
                    </a:cubicBezTo>
                    <a:cubicBezTo>
                      <a:pt x="118" y="156"/>
                      <a:pt x="118" y="155"/>
                      <a:pt x="117" y="154"/>
                    </a:cubicBezTo>
                    <a:cubicBezTo>
                      <a:pt x="39" y="96"/>
                      <a:pt x="39" y="96"/>
                      <a:pt x="39" y="96"/>
                    </a:cubicBezTo>
                    <a:cubicBezTo>
                      <a:pt x="29" y="89"/>
                      <a:pt x="24" y="78"/>
                      <a:pt x="24" y="66"/>
                    </a:cubicBezTo>
                    <a:cubicBezTo>
                      <a:pt x="24" y="52"/>
                      <a:pt x="32" y="39"/>
                      <a:pt x="44" y="33"/>
                    </a:cubicBezTo>
                    <a:cubicBezTo>
                      <a:pt x="102" y="4"/>
                      <a:pt x="102" y="4"/>
                      <a:pt x="102" y="4"/>
                    </a:cubicBezTo>
                    <a:cubicBezTo>
                      <a:pt x="109" y="0"/>
                      <a:pt x="119" y="3"/>
                      <a:pt x="123" y="11"/>
                    </a:cubicBezTo>
                    <a:cubicBezTo>
                      <a:pt x="127" y="19"/>
                      <a:pt x="124" y="29"/>
                      <a:pt x="116" y="33"/>
                    </a:cubicBezTo>
                    <a:cubicBezTo>
                      <a:pt x="59" y="61"/>
                      <a:pt x="59" y="61"/>
                      <a:pt x="59"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4" y="184"/>
                      <a:pt x="133" y="191"/>
                    </a:cubicBezTo>
                    <a:cubicBezTo>
                      <a:pt x="35" y="250"/>
                      <a:pt x="35" y="250"/>
                      <a:pt x="35" y="250"/>
                    </a:cubicBezTo>
                    <a:cubicBezTo>
                      <a:pt x="33" y="251"/>
                      <a:pt x="32" y="252"/>
                      <a:pt x="32" y="254"/>
                    </a:cubicBezTo>
                    <a:cubicBezTo>
                      <a:pt x="32" y="256"/>
                      <a:pt x="33" y="257"/>
                      <a:pt x="35" y="258"/>
                    </a:cubicBezTo>
                    <a:cubicBezTo>
                      <a:pt x="143" y="323"/>
                      <a:pt x="143" y="323"/>
                      <a:pt x="143" y="323"/>
                    </a:cubicBezTo>
                    <a:cubicBezTo>
                      <a:pt x="150" y="327"/>
                      <a:pt x="153" y="337"/>
                      <a:pt x="148" y="345"/>
                    </a:cubicBezTo>
                    <a:cubicBezTo>
                      <a:pt x="145" y="350"/>
                      <a:pt x="140" y="353"/>
                      <a:pt x="134"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88">
                <a:extLst>
                  <a:ext uri="{FF2B5EF4-FFF2-40B4-BE49-F238E27FC236}">
                    <a16:creationId xmlns:a16="http://schemas.microsoft.com/office/drawing/2014/main" id="{C8957CF9-9B03-4BCA-AA84-FFFB2DB915EA}"/>
                  </a:ext>
                </a:extLst>
              </p:cNvPr>
              <p:cNvSpPr>
                <a:spLocks/>
              </p:cNvSpPr>
              <p:nvPr/>
            </p:nvSpPr>
            <p:spPr bwMode="auto">
              <a:xfrm>
                <a:off x="473" y="505"/>
                <a:ext cx="306" cy="706"/>
              </a:xfrm>
              <a:custGeom>
                <a:avLst/>
                <a:gdLst>
                  <a:gd name="T0" fmla="*/ 134 w 153"/>
                  <a:gd name="T1" fmla="*/ 352 h 352"/>
                  <a:gd name="T2" fmla="*/ 126 w 153"/>
                  <a:gd name="T3" fmla="*/ 350 h 352"/>
                  <a:gd name="T4" fmla="*/ 18 w 153"/>
                  <a:gd name="T5" fmla="*/ 285 h 352"/>
                  <a:gd name="T6" fmla="*/ 0 w 153"/>
                  <a:gd name="T7" fmla="*/ 254 h 352"/>
                  <a:gd name="T8" fmla="*/ 18 w 153"/>
                  <a:gd name="T9" fmla="*/ 222 h 352"/>
                  <a:gd name="T10" fmla="*/ 116 w 153"/>
                  <a:gd name="T11" fmla="*/ 163 h 352"/>
                  <a:gd name="T12" fmla="*/ 118 w 153"/>
                  <a:gd name="T13" fmla="*/ 159 h 352"/>
                  <a:gd name="T14" fmla="*/ 118 w 153"/>
                  <a:gd name="T15" fmla="*/ 158 h 352"/>
                  <a:gd name="T16" fmla="*/ 116 w 153"/>
                  <a:gd name="T17" fmla="*/ 154 h 352"/>
                  <a:gd name="T18" fmla="*/ 39 w 153"/>
                  <a:gd name="T19" fmla="*/ 96 h 352"/>
                  <a:gd name="T20" fmla="*/ 24 w 153"/>
                  <a:gd name="T21" fmla="*/ 66 h 352"/>
                  <a:gd name="T22" fmla="*/ 44 w 153"/>
                  <a:gd name="T23" fmla="*/ 33 h 352"/>
                  <a:gd name="T24" fmla="*/ 101 w 153"/>
                  <a:gd name="T25" fmla="*/ 4 h 352"/>
                  <a:gd name="T26" fmla="*/ 123 w 153"/>
                  <a:gd name="T27" fmla="*/ 11 h 352"/>
                  <a:gd name="T28" fmla="*/ 116 w 153"/>
                  <a:gd name="T29" fmla="*/ 33 h 352"/>
                  <a:gd name="T30" fmla="*/ 58 w 153"/>
                  <a:gd name="T31" fmla="*/ 61 h 352"/>
                  <a:gd name="T32" fmla="*/ 56 w 153"/>
                  <a:gd name="T33" fmla="*/ 66 h 352"/>
                  <a:gd name="T34" fmla="*/ 58 w 153"/>
                  <a:gd name="T35" fmla="*/ 70 h 352"/>
                  <a:gd name="T36" fmla="*/ 136 w 153"/>
                  <a:gd name="T37" fmla="*/ 128 h 352"/>
                  <a:gd name="T38" fmla="*/ 150 w 153"/>
                  <a:gd name="T39" fmla="*/ 158 h 352"/>
                  <a:gd name="T40" fmla="*/ 150 w 153"/>
                  <a:gd name="T41" fmla="*/ 159 h 352"/>
                  <a:gd name="T42" fmla="*/ 132 w 153"/>
                  <a:gd name="T43" fmla="*/ 191 h 352"/>
                  <a:gd name="T44" fmla="*/ 35 w 153"/>
                  <a:gd name="T45" fmla="*/ 250 h 352"/>
                  <a:gd name="T46" fmla="*/ 32 w 153"/>
                  <a:gd name="T47" fmla="*/ 254 h 352"/>
                  <a:gd name="T48" fmla="*/ 35 w 153"/>
                  <a:gd name="T49" fmla="*/ 258 h 352"/>
                  <a:gd name="T50" fmla="*/ 143 w 153"/>
                  <a:gd name="T51" fmla="*/ 323 h 352"/>
                  <a:gd name="T52" fmla="*/ 148 w 153"/>
                  <a:gd name="T53" fmla="*/ 345 h 352"/>
                  <a:gd name="T54" fmla="*/ 134 w 153"/>
                  <a:gd name="T55"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2">
                    <a:moveTo>
                      <a:pt x="134" y="352"/>
                    </a:moveTo>
                    <a:cubicBezTo>
                      <a:pt x="131" y="352"/>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7" y="162"/>
                      <a:pt x="118" y="161"/>
                      <a:pt x="118" y="159"/>
                    </a:cubicBezTo>
                    <a:cubicBezTo>
                      <a:pt x="118" y="158"/>
                      <a:pt x="118" y="158"/>
                      <a:pt x="118" y="158"/>
                    </a:cubicBezTo>
                    <a:cubicBezTo>
                      <a:pt x="118" y="156"/>
                      <a:pt x="118" y="155"/>
                      <a:pt x="116" y="154"/>
                    </a:cubicBezTo>
                    <a:cubicBezTo>
                      <a:pt x="39" y="96"/>
                      <a:pt x="39" y="96"/>
                      <a:pt x="39" y="96"/>
                    </a:cubicBezTo>
                    <a:cubicBezTo>
                      <a:pt x="29" y="89"/>
                      <a:pt x="24" y="78"/>
                      <a:pt x="24" y="66"/>
                    </a:cubicBezTo>
                    <a:cubicBezTo>
                      <a:pt x="24" y="52"/>
                      <a:pt x="32" y="39"/>
                      <a:pt x="44" y="33"/>
                    </a:cubicBezTo>
                    <a:cubicBezTo>
                      <a:pt x="101" y="4"/>
                      <a:pt x="101" y="4"/>
                      <a:pt x="101" y="4"/>
                    </a:cubicBezTo>
                    <a:cubicBezTo>
                      <a:pt x="109" y="0"/>
                      <a:pt x="119" y="3"/>
                      <a:pt x="123" y="11"/>
                    </a:cubicBezTo>
                    <a:cubicBezTo>
                      <a:pt x="127" y="19"/>
                      <a:pt x="124" y="29"/>
                      <a:pt x="116" y="33"/>
                    </a:cubicBezTo>
                    <a:cubicBezTo>
                      <a:pt x="58" y="61"/>
                      <a:pt x="58" y="61"/>
                      <a:pt x="58"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3" y="184"/>
                      <a:pt x="132" y="191"/>
                    </a:cubicBezTo>
                    <a:cubicBezTo>
                      <a:pt x="35" y="250"/>
                      <a:pt x="35" y="250"/>
                      <a:pt x="35" y="250"/>
                    </a:cubicBezTo>
                    <a:cubicBezTo>
                      <a:pt x="33" y="250"/>
                      <a:pt x="32" y="252"/>
                      <a:pt x="32" y="254"/>
                    </a:cubicBezTo>
                    <a:cubicBezTo>
                      <a:pt x="32" y="255"/>
                      <a:pt x="33" y="257"/>
                      <a:pt x="35" y="258"/>
                    </a:cubicBezTo>
                    <a:cubicBezTo>
                      <a:pt x="143" y="323"/>
                      <a:pt x="143" y="323"/>
                      <a:pt x="143" y="323"/>
                    </a:cubicBezTo>
                    <a:cubicBezTo>
                      <a:pt x="150" y="327"/>
                      <a:pt x="153" y="337"/>
                      <a:pt x="148" y="345"/>
                    </a:cubicBezTo>
                    <a:cubicBezTo>
                      <a:pt x="145" y="350"/>
                      <a:pt x="140" y="352"/>
                      <a:pt x="134"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89">
                <a:extLst>
                  <a:ext uri="{FF2B5EF4-FFF2-40B4-BE49-F238E27FC236}">
                    <a16:creationId xmlns:a16="http://schemas.microsoft.com/office/drawing/2014/main" id="{8DCAC974-8684-41D0-8D36-4E2BF5460EE1}"/>
                  </a:ext>
                </a:extLst>
              </p:cNvPr>
              <p:cNvSpPr>
                <a:spLocks/>
              </p:cNvSpPr>
              <p:nvPr/>
            </p:nvSpPr>
            <p:spPr bwMode="auto">
              <a:xfrm>
                <a:off x="2600" y="2955"/>
                <a:ext cx="621" cy="147"/>
              </a:xfrm>
              <a:custGeom>
                <a:avLst/>
                <a:gdLst>
                  <a:gd name="T0" fmla="*/ 18 w 310"/>
                  <a:gd name="T1" fmla="*/ 73 h 73"/>
                  <a:gd name="T2" fmla="*/ 2 w 310"/>
                  <a:gd name="T3" fmla="*/ 59 h 73"/>
                  <a:gd name="T4" fmla="*/ 15 w 310"/>
                  <a:gd name="T5" fmla="*/ 41 h 73"/>
                  <a:gd name="T6" fmla="*/ 291 w 310"/>
                  <a:gd name="T7" fmla="*/ 2 h 73"/>
                  <a:gd name="T8" fmla="*/ 309 w 310"/>
                  <a:gd name="T9" fmla="*/ 15 h 73"/>
                  <a:gd name="T10" fmla="*/ 295 w 310"/>
                  <a:gd name="T11" fmla="*/ 33 h 73"/>
                  <a:gd name="T12" fmla="*/ 20 w 310"/>
                  <a:gd name="T13" fmla="*/ 73 h 73"/>
                  <a:gd name="T14" fmla="*/ 18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18" y="73"/>
                    </a:moveTo>
                    <a:cubicBezTo>
                      <a:pt x="10" y="73"/>
                      <a:pt x="3" y="67"/>
                      <a:pt x="2" y="59"/>
                    </a:cubicBezTo>
                    <a:cubicBezTo>
                      <a:pt x="0" y="50"/>
                      <a:pt x="7" y="42"/>
                      <a:pt x="15" y="41"/>
                    </a:cubicBezTo>
                    <a:cubicBezTo>
                      <a:pt x="291" y="2"/>
                      <a:pt x="291" y="2"/>
                      <a:pt x="291" y="2"/>
                    </a:cubicBezTo>
                    <a:cubicBezTo>
                      <a:pt x="300" y="0"/>
                      <a:pt x="308" y="6"/>
                      <a:pt x="309" y="15"/>
                    </a:cubicBezTo>
                    <a:cubicBezTo>
                      <a:pt x="310" y="24"/>
                      <a:pt x="304" y="32"/>
                      <a:pt x="295" y="33"/>
                    </a:cubicBezTo>
                    <a:cubicBezTo>
                      <a:pt x="20" y="73"/>
                      <a:pt x="20" y="73"/>
                      <a:pt x="20" y="73"/>
                    </a:cubicBezTo>
                    <a:cubicBezTo>
                      <a:pt x="19" y="73"/>
                      <a:pt x="18" y="73"/>
                      <a:pt x="1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90">
                <a:extLst>
                  <a:ext uri="{FF2B5EF4-FFF2-40B4-BE49-F238E27FC236}">
                    <a16:creationId xmlns:a16="http://schemas.microsoft.com/office/drawing/2014/main" id="{A4496D6C-5DC1-4945-96A9-810C1140FC03}"/>
                  </a:ext>
                </a:extLst>
              </p:cNvPr>
              <p:cNvSpPr>
                <a:spLocks/>
              </p:cNvSpPr>
              <p:nvPr/>
            </p:nvSpPr>
            <p:spPr bwMode="auto">
              <a:xfrm>
                <a:off x="393" y="2955"/>
                <a:ext cx="621" cy="147"/>
              </a:xfrm>
              <a:custGeom>
                <a:avLst/>
                <a:gdLst>
                  <a:gd name="T0" fmla="*/ 292 w 310"/>
                  <a:gd name="T1" fmla="*/ 73 h 73"/>
                  <a:gd name="T2" fmla="*/ 290 w 310"/>
                  <a:gd name="T3" fmla="*/ 73 h 73"/>
                  <a:gd name="T4" fmla="*/ 15 w 310"/>
                  <a:gd name="T5" fmla="*/ 33 h 73"/>
                  <a:gd name="T6" fmla="*/ 1 w 310"/>
                  <a:gd name="T7" fmla="*/ 15 h 73"/>
                  <a:gd name="T8" fmla="*/ 19 w 310"/>
                  <a:gd name="T9" fmla="*/ 2 h 73"/>
                  <a:gd name="T10" fmla="*/ 295 w 310"/>
                  <a:gd name="T11" fmla="*/ 41 h 73"/>
                  <a:gd name="T12" fmla="*/ 308 w 310"/>
                  <a:gd name="T13" fmla="*/ 59 h 73"/>
                  <a:gd name="T14" fmla="*/ 292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292" y="73"/>
                    </a:moveTo>
                    <a:cubicBezTo>
                      <a:pt x="292" y="73"/>
                      <a:pt x="291" y="73"/>
                      <a:pt x="290" y="73"/>
                    </a:cubicBezTo>
                    <a:cubicBezTo>
                      <a:pt x="15" y="33"/>
                      <a:pt x="15" y="33"/>
                      <a:pt x="15" y="33"/>
                    </a:cubicBezTo>
                    <a:cubicBezTo>
                      <a:pt x="6" y="32"/>
                      <a:pt x="0" y="24"/>
                      <a:pt x="1" y="15"/>
                    </a:cubicBezTo>
                    <a:cubicBezTo>
                      <a:pt x="2" y="6"/>
                      <a:pt x="10" y="0"/>
                      <a:pt x="19" y="2"/>
                    </a:cubicBezTo>
                    <a:cubicBezTo>
                      <a:pt x="295" y="41"/>
                      <a:pt x="295" y="41"/>
                      <a:pt x="295" y="41"/>
                    </a:cubicBezTo>
                    <a:cubicBezTo>
                      <a:pt x="303" y="42"/>
                      <a:pt x="310" y="50"/>
                      <a:pt x="308" y="59"/>
                    </a:cubicBezTo>
                    <a:cubicBezTo>
                      <a:pt x="307" y="67"/>
                      <a:pt x="300" y="73"/>
                      <a:pt x="2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Group 293">
              <a:extLst>
                <a:ext uri="{FF2B5EF4-FFF2-40B4-BE49-F238E27FC236}">
                  <a16:creationId xmlns:a16="http://schemas.microsoft.com/office/drawing/2014/main" id="{AD8D4536-C58D-4B36-8BC2-F88947FBD366}"/>
                </a:ext>
              </a:extLst>
            </p:cNvPr>
            <p:cNvGrpSpPr>
              <a:grpSpLocks noChangeAspect="1"/>
            </p:cNvGrpSpPr>
            <p:nvPr/>
          </p:nvGrpSpPr>
          <p:grpSpPr bwMode="auto">
            <a:xfrm rot="17966458">
              <a:off x="8514672" y="5336441"/>
              <a:ext cx="524760" cy="1001814"/>
              <a:chOff x="-21" y="-15"/>
              <a:chExt cx="363" cy="693"/>
            </a:xfrm>
            <a:grpFill/>
          </p:grpSpPr>
          <p:sp>
            <p:nvSpPr>
              <p:cNvPr id="272" name="Freeform 294">
                <a:extLst>
                  <a:ext uri="{FF2B5EF4-FFF2-40B4-BE49-F238E27FC236}">
                    <a16:creationId xmlns:a16="http://schemas.microsoft.com/office/drawing/2014/main" id="{BD15D31B-EC68-41DD-AA2D-84AD66D48AFC}"/>
                  </a:ext>
                </a:extLst>
              </p:cNvPr>
              <p:cNvSpPr>
                <a:spLocks/>
              </p:cNvSpPr>
              <p:nvPr/>
            </p:nvSpPr>
            <p:spPr bwMode="auto">
              <a:xfrm>
                <a:off x="252" y="167"/>
                <a:ext cx="12" cy="38"/>
              </a:xfrm>
              <a:custGeom>
                <a:avLst/>
                <a:gdLst>
                  <a:gd name="T0" fmla="*/ 0 w 6"/>
                  <a:gd name="T1" fmla="*/ 19 h 19"/>
                  <a:gd name="T2" fmla="*/ 4 w 6"/>
                  <a:gd name="T3" fmla="*/ 0 h 19"/>
                  <a:gd name="T4" fmla="*/ 0 w 6"/>
                  <a:gd name="T5" fmla="*/ 19 h 19"/>
                </a:gdLst>
                <a:ahLst/>
                <a:cxnLst>
                  <a:cxn ang="0">
                    <a:pos x="T0" y="T1"/>
                  </a:cxn>
                  <a:cxn ang="0">
                    <a:pos x="T2" y="T3"/>
                  </a:cxn>
                  <a:cxn ang="0">
                    <a:pos x="T4" y="T5"/>
                  </a:cxn>
                </a:cxnLst>
                <a:rect l="0" t="0" r="r" b="b"/>
                <a:pathLst>
                  <a:path w="6" h="19">
                    <a:moveTo>
                      <a:pt x="0" y="19"/>
                    </a:moveTo>
                    <a:cubicBezTo>
                      <a:pt x="3" y="14"/>
                      <a:pt x="6" y="7"/>
                      <a:pt x="4" y="0"/>
                    </a:cubicBezTo>
                    <a:cubicBezTo>
                      <a:pt x="3" y="6"/>
                      <a:pt x="0" y="12"/>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95">
                <a:extLst>
                  <a:ext uri="{FF2B5EF4-FFF2-40B4-BE49-F238E27FC236}">
                    <a16:creationId xmlns:a16="http://schemas.microsoft.com/office/drawing/2014/main" id="{51A9CB23-149E-459E-9CA0-6C5BC5E32BEB}"/>
                  </a:ext>
                </a:extLst>
              </p:cNvPr>
              <p:cNvSpPr>
                <a:spLocks/>
              </p:cNvSpPr>
              <p:nvPr/>
            </p:nvSpPr>
            <p:spPr bwMode="auto">
              <a:xfrm>
                <a:off x="150" y="177"/>
                <a:ext cx="25" cy="42"/>
              </a:xfrm>
              <a:custGeom>
                <a:avLst/>
                <a:gdLst>
                  <a:gd name="T0" fmla="*/ 0 w 12"/>
                  <a:gd name="T1" fmla="*/ 6 h 21"/>
                  <a:gd name="T2" fmla="*/ 2 w 12"/>
                  <a:gd name="T3" fmla="*/ 8 h 21"/>
                  <a:gd name="T4" fmla="*/ 4 w 12"/>
                  <a:gd name="T5" fmla="*/ 7 h 21"/>
                  <a:gd name="T6" fmla="*/ 3 w 12"/>
                  <a:gd name="T7" fmla="*/ 11 h 21"/>
                  <a:gd name="T8" fmla="*/ 2 w 12"/>
                  <a:gd name="T9" fmla="*/ 9 h 21"/>
                  <a:gd name="T10" fmla="*/ 0 w 12"/>
                  <a:gd name="T11" fmla="*/ 6 h 21"/>
                </a:gdLst>
                <a:ahLst/>
                <a:cxnLst>
                  <a:cxn ang="0">
                    <a:pos x="T0" y="T1"/>
                  </a:cxn>
                  <a:cxn ang="0">
                    <a:pos x="T2" y="T3"/>
                  </a:cxn>
                  <a:cxn ang="0">
                    <a:pos x="T4" y="T5"/>
                  </a:cxn>
                  <a:cxn ang="0">
                    <a:pos x="T6" y="T7"/>
                  </a:cxn>
                  <a:cxn ang="0">
                    <a:pos x="T8" y="T9"/>
                  </a:cxn>
                  <a:cxn ang="0">
                    <a:pos x="T10" y="T11"/>
                  </a:cxn>
                </a:cxnLst>
                <a:rect l="0" t="0" r="r" b="b"/>
                <a:pathLst>
                  <a:path w="12" h="21">
                    <a:moveTo>
                      <a:pt x="0" y="6"/>
                    </a:moveTo>
                    <a:cubicBezTo>
                      <a:pt x="1" y="7"/>
                      <a:pt x="1" y="7"/>
                      <a:pt x="2" y="8"/>
                    </a:cubicBezTo>
                    <a:cubicBezTo>
                      <a:pt x="3" y="7"/>
                      <a:pt x="3" y="7"/>
                      <a:pt x="4" y="7"/>
                    </a:cubicBezTo>
                    <a:cubicBezTo>
                      <a:pt x="6" y="8"/>
                      <a:pt x="6" y="11"/>
                      <a:pt x="3" y="11"/>
                    </a:cubicBezTo>
                    <a:cubicBezTo>
                      <a:pt x="2" y="11"/>
                      <a:pt x="2" y="9"/>
                      <a:pt x="2" y="9"/>
                    </a:cubicBezTo>
                    <a:cubicBezTo>
                      <a:pt x="6" y="21"/>
                      <a:pt x="12"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96">
                <a:extLst>
                  <a:ext uri="{FF2B5EF4-FFF2-40B4-BE49-F238E27FC236}">
                    <a16:creationId xmlns:a16="http://schemas.microsoft.com/office/drawing/2014/main" id="{C0C2F693-BA24-4CC1-BAA5-B19D2EF8D795}"/>
                  </a:ext>
                </a:extLst>
              </p:cNvPr>
              <p:cNvSpPr>
                <a:spLocks/>
              </p:cNvSpPr>
              <p:nvPr/>
            </p:nvSpPr>
            <p:spPr bwMode="auto">
              <a:xfrm>
                <a:off x="283" y="189"/>
                <a:ext cx="32" cy="18"/>
              </a:xfrm>
              <a:custGeom>
                <a:avLst/>
                <a:gdLst>
                  <a:gd name="T0" fmla="*/ 16 w 16"/>
                  <a:gd name="T1" fmla="*/ 3 h 9"/>
                  <a:gd name="T2" fmla="*/ 1 w 16"/>
                  <a:gd name="T3" fmla="*/ 7 h 9"/>
                  <a:gd name="T4" fmla="*/ 5 w 16"/>
                  <a:gd name="T5" fmla="*/ 5 h 9"/>
                  <a:gd name="T6" fmla="*/ 6 w 16"/>
                  <a:gd name="T7" fmla="*/ 4 h 9"/>
                  <a:gd name="T8" fmla="*/ 12 w 16"/>
                  <a:gd name="T9" fmla="*/ 3 h 9"/>
                  <a:gd name="T10" fmla="*/ 12 w 16"/>
                  <a:gd name="T11" fmla="*/ 5 h 9"/>
                  <a:gd name="T12" fmla="*/ 4 w 16"/>
                  <a:gd name="T13" fmla="*/ 8 h 9"/>
                  <a:gd name="T14" fmla="*/ 16 w 16"/>
                  <a:gd name="T15" fmla="*/ 6 h 9"/>
                  <a:gd name="T16" fmla="*/ 16 w 16"/>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3"/>
                    </a:moveTo>
                    <a:cubicBezTo>
                      <a:pt x="11" y="0"/>
                      <a:pt x="0" y="2"/>
                      <a:pt x="1" y="7"/>
                    </a:cubicBezTo>
                    <a:cubicBezTo>
                      <a:pt x="2" y="7"/>
                      <a:pt x="4" y="6"/>
                      <a:pt x="5" y="5"/>
                    </a:cubicBezTo>
                    <a:cubicBezTo>
                      <a:pt x="5" y="5"/>
                      <a:pt x="5" y="4"/>
                      <a:pt x="6" y="4"/>
                    </a:cubicBezTo>
                    <a:cubicBezTo>
                      <a:pt x="8" y="3"/>
                      <a:pt x="10" y="3"/>
                      <a:pt x="12" y="3"/>
                    </a:cubicBezTo>
                    <a:cubicBezTo>
                      <a:pt x="13" y="3"/>
                      <a:pt x="14" y="5"/>
                      <a:pt x="12" y="5"/>
                    </a:cubicBezTo>
                    <a:cubicBezTo>
                      <a:pt x="11" y="8"/>
                      <a:pt x="5" y="4"/>
                      <a:pt x="4" y="8"/>
                    </a:cubicBezTo>
                    <a:cubicBezTo>
                      <a:pt x="8" y="9"/>
                      <a:pt x="13" y="9"/>
                      <a:pt x="16" y="6"/>
                    </a:cubicBezTo>
                    <a:cubicBezTo>
                      <a:pt x="16" y="3"/>
                      <a:pt x="16"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97">
                <a:extLst>
                  <a:ext uri="{FF2B5EF4-FFF2-40B4-BE49-F238E27FC236}">
                    <a16:creationId xmlns:a16="http://schemas.microsoft.com/office/drawing/2014/main" id="{27B8870E-5A89-45E0-B95C-BB4F94A9679A}"/>
                  </a:ext>
                </a:extLst>
              </p:cNvPr>
              <p:cNvSpPr>
                <a:spLocks/>
              </p:cNvSpPr>
              <p:nvPr/>
            </p:nvSpPr>
            <p:spPr bwMode="auto">
              <a:xfrm>
                <a:off x="136" y="486"/>
                <a:ext cx="74" cy="33"/>
              </a:xfrm>
              <a:custGeom>
                <a:avLst/>
                <a:gdLst>
                  <a:gd name="T0" fmla="*/ 10 w 36"/>
                  <a:gd name="T1" fmla="*/ 12 h 16"/>
                  <a:gd name="T2" fmla="*/ 10 w 36"/>
                  <a:gd name="T3" fmla="*/ 0 h 16"/>
                  <a:gd name="T4" fmla="*/ 12 w 36"/>
                  <a:gd name="T5" fmla="*/ 14 h 16"/>
                  <a:gd name="T6" fmla="*/ 25 w 36"/>
                  <a:gd name="T7" fmla="*/ 9 h 16"/>
                  <a:gd name="T8" fmla="*/ 26 w 36"/>
                  <a:gd name="T9" fmla="*/ 12 h 16"/>
                  <a:gd name="T10" fmla="*/ 10 w 36"/>
                  <a:gd name="T11" fmla="*/ 12 h 16"/>
                </a:gdLst>
                <a:ahLst/>
                <a:cxnLst>
                  <a:cxn ang="0">
                    <a:pos x="T0" y="T1"/>
                  </a:cxn>
                  <a:cxn ang="0">
                    <a:pos x="T2" y="T3"/>
                  </a:cxn>
                  <a:cxn ang="0">
                    <a:pos x="T4" y="T5"/>
                  </a:cxn>
                  <a:cxn ang="0">
                    <a:pos x="T6" y="T7"/>
                  </a:cxn>
                  <a:cxn ang="0">
                    <a:pos x="T8" y="T9"/>
                  </a:cxn>
                  <a:cxn ang="0">
                    <a:pos x="T10" y="T11"/>
                  </a:cxn>
                </a:cxnLst>
                <a:rect l="0" t="0" r="r" b="b"/>
                <a:pathLst>
                  <a:path w="36" h="16">
                    <a:moveTo>
                      <a:pt x="10" y="12"/>
                    </a:moveTo>
                    <a:cubicBezTo>
                      <a:pt x="3" y="10"/>
                      <a:pt x="8" y="2"/>
                      <a:pt x="10" y="0"/>
                    </a:cubicBezTo>
                    <a:cubicBezTo>
                      <a:pt x="0" y="0"/>
                      <a:pt x="2" y="16"/>
                      <a:pt x="12" y="14"/>
                    </a:cubicBezTo>
                    <a:cubicBezTo>
                      <a:pt x="16" y="14"/>
                      <a:pt x="20" y="6"/>
                      <a:pt x="25" y="9"/>
                    </a:cubicBezTo>
                    <a:cubicBezTo>
                      <a:pt x="25" y="10"/>
                      <a:pt x="25" y="11"/>
                      <a:pt x="26" y="12"/>
                    </a:cubicBezTo>
                    <a:cubicBezTo>
                      <a:pt x="36" y="2"/>
                      <a:pt x="12" y="4"/>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98">
                <a:extLst>
                  <a:ext uri="{FF2B5EF4-FFF2-40B4-BE49-F238E27FC236}">
                    <a16:creationId xmlns:a16="http://schemas.microsoft.com/office/drawing/2014/main" id="{167C7D51-145F-4A02-B94B-F0BB1CD0DF89}"/>
                  </a:ext>
                </a:extLst>
              </p:cNvPr>
              <p:cNvSpPr>
                <a:spLocks/>
              </p:cNvSpPr>
              <p:nvPr/>
            </p:nvSpPr>
            <p:spPr bwMode="auto">
              <a:xfrm>
                <a:off x="153" y="519"/>
                <a:ext cx="14" cy="28"/>
              </a:xfrm>
              <a:custGeom>
                <a:avLst/>
                <a:gdLst>
                  <a:gd name="T0" fmla="*/ 1 w 7"/>
                  <a:gd name="T1" fmla="*/ 14 h 14"/>
                  <a:gd name="T2" fmla="*/ 2 w 7"/>
                  <a:gd name="T3" fmla="*/ 14 h 14"/>
                  <a:gd name="T4" fmla="*/ 7 w 7"/>
                  <a:gd name="T5" fmla="*/ 0 h 14"/>
                  <a:gd name="T6" fmla="*/ 1 w 7"/>
                  <a:gd name="T7" fmla="*/ 14 h 14"/>
                </a:gdLst>
                <a:ahLst/>
                <a:cxnLst>
                  <a:cxn ang="0">
                    <a:pos x="T0" y="T1"/>
                  </a:cxn>
                  <a:cxn ang="0">
                    <a:pos x="T2" y="T3"/>
                  </a:cxn>
                  <a:cxn ang="0">
                    <a:pos x="T4" y="T5"/>
                  </a:cxn>
                  <a:cxn ang="0">
                    <a:pos x="T6" y="T7"/>
                  </a:cxn>
                </a:cxnLst>
                <a:rect l="0" t="0" r="r" b="b"/>
                <a:pathLst>
                  <a:path w="7" h="14">
                    <a:moveTo>
                      <a:pt x="1" y="14"/>
                    </a:moveTo>
                    <a:cubicBezTo>
                      <a:pt x="1" y="14"/>
                      <a:pt x="2" y="14"/>
                      <a:pt x="2" y="14"/>
                    </a:cubicBezTo>
                    <a:cubicBezTo>
                      <a:pt x="2" y="8"/>
                      <a:pt x="5" y="4"/>
                      <a:pt x="7" y="0"/>
                    </a:cubicBezTo>
                    <a:cubicBezTo>
                      <a:pt x="2" y="2"/>
                      <a:pt x="0" y="7"/>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99">
                <a:extLst>
                  <a:ext uri="{FF2B5EF4-FFF2-40B4-BE49-F238E27FC236}">
                    <a16:creationId xmlns:a16="http://schemas.microsoft.com/office/drawing/2014/main" id="{606F15C8-D207-456C-BB7D-4ECAFA14D11F}"/>
                  </a:ext>
                </a:extLst>
              </p:cNvPr>
              <p:cNvSpPr>
                <a:spLocks/>
              </p:cNvSpPr>
              <p:nvPr/>
            </p:nvSpPr>
            <p:spPr bwMode="auto">
              <a:xfrm>
                <a:off x="173" y="535"/>
                <a:ext cx="14" cy="14"/>
              </a:xfrm>
              <a:custGeom>
                <a:avLst/>
                <a:gdLst>
                  <a:gd name="T0" fmla="*/ 0 w 7"/>
                  <a:gd name="T1" fmla="*/ 7 h 7"/>
                  <a:gd name="T2" fmla="*/ 6 w 7"/>
                  <a:gd name="T3" fmla="*/ 0 h 7"/>
                  <a:gd name="T4" fmla="*/ 0 w 7"/>
                  <a:gd name="T5" fmla="*/ 7 h 7"/>
                </a:gdLst>
                <a:ahLst/>
                <a:cxnLst>
                  <a:cxn ang="0">
                    <a:pos x="T0" y="T1"/>
                  </a:cxn>
                  <a:cxn ang="0">
                    <a:pos x="T2" y="T3"/>
                  </a:cxn>
                  <a:cxn ang="0">
                    <a:pos x="T4" y="T5"/>
                  </a:cxn>
                </a:cxnLst>
                <a:rect l="0" t="0" r="r" b="b"/>
                <a:pathLst>
                  <a:path w="7" h="7">
                    <a:moveTo>
                      <a:pt x="0" y="7"/>
                    </a:moveTo>
                    <a:cubicBezTo>
                      <a:pt x="3" y="6"/>
                      <a:pt x="7" y="4"/>
                      <a:pt x="6" y="0"/>
                    </a:cubicBezTo>
                    <a:cubicBezTo>
                      <a:pt x="2" y="1"/>
                      <a:pt x="2"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300">
                <a:extLst>
                  <a:ext uri="{FF2B5EF4-FFF2-40B4-BE49-F238E27FC236}">
                    <a16:creationId xmlns:a16="http://schemas.microsoft.com/office/drawing/2014/main" id="{BE6DE893-7E06-4ADE-A6C8-07B03CC4A66B}"/>
                  </a:ext>
                </a:extLst>
              </p:cNvPr>
              <p:cNvSpPr>
                <a:spLocks/>
              </p:cNvSpPr>
              <p:nvPr/>
            </p:nvSpPr>
            <p:spPr bwMode="auto">
              <a:xfrm>
                <a:off x="112" y="545"/>
                <a:ext cx="57" cy="50"/>
              </a:xfrm>
              <a:custGeom>
                <a:avLst/>
                <a:gdLst>
                  <a:gd name="T0" fmla="*/ 16 w 28"/>
                  <a:gd name="T1" fmla="*/ 5 h 25"/>
                  <a:gd name="T2" fmla="*/ 11 w 28"/>
                  <a:gd name="T3" fmla="*/ 17 h 25"/>
                  <a:gd name="T4" fmla="*/ 12 w 28"/>
                  <a:gd name="T5" fmla="*/ 9 h 25"/>
                  <a:gd name="T6" fmla="*/ 26 w 28"/>
                  <a:gd name="T7" fmla="*/ 21 h 25"/>
                  <a:gd name="T8" fmla="*/ 27 w 28"/>
                  <a:gd name="T9" fmla="*/ 16 h 25"/>
                  <a:gd name="T10" fmla="*/ 16 w 28"/>
                  <a:gd name="T11" fmla="*/ 5 h 25"/>
                </a:gdLst>
                <a:ahLst/>
                <a:cxnLst>
                  <a:cxn ang="0">
                    <a:pos x="T0" y="T1"/>
                  </a:cxn>
                  <a:cxn ang="0">
                    <a:pos x="T2" y="T3"/>
                  </a:cxn>
                  <a:cxn ang="0">
                    <a:pos x="T4" y="T5"/>
                  </a:cxn>
                  <a:cxn ang="0">
                    <a:pos x="T6" y="T7"/>
                  </a:cxn>
                  <a:cxn ang="0">
                    <a:pos x="T8" y="T9"/>
                  </a:cxn>
                  <a:cxn ang="0">
                    <a:pos x="T10" y="T11"/>
                  </a:cxn>
                </a:cxnLst>
                <a:rect l="0" t="0" r="r" b="b"/>
                <a:pathLst>
                  <a:path w="28" h="25">
                    <a:moveTo>
                      <a:pt x="16" y="5"/>
                    </a:moveTo>
                    <a:cubicBezTo>
                      <a:pt x="10" y="0"/>
                      <a:pt x="0" y="16"/>
                      <a:pt x="11" y="17"/>
                    </a:cubicBezTo>
                    <a:cubicBezTo>
                      <a:pt x="13" y="15"/>
                      <a:pt x="10" y="11"/>
                      <a:pt x="12" y="9"/>
                    </a:cubicBezTo>
                    <a:cubicBezTo>
                      <a:pt x="15" y="14"/>
                      <a:pt x="17" y="23"/>
                      <a:pt x="26" y="21"/>
                    </a:cubicBezTo>
                    <a:cubicBezTo>
                      <a:pt x="27" y="19"/>
                      <a:pt x="28" y="18"/>
                      <a:pt x="27" y="16"/>
                    </a:cubicBezTo>
                    <a:cubicBezTo>
                      <a:pt x="19" y="25"/>
                      <a:pt x="20" y="9"/>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301">
                <a:extLst>
                  <a:ext uri="{FF2B5EF4-FFF2-40B4-BE49-F238E27FC236}">
                    <a16:creationId xmlns:a16="http://schemas.microsoft.com/office/drawing/2014/main" id="{639F8E62-E14E-478D-BA7E-C8DCB32CEEE3}"/>
                  </a:ext>
                </a:extLst>
              </p:cNvPr>
              <p:cNvSpPr>
                <a:spLocks noEditPoints="1"/>
              </p:cNvSpPr>
              <p:nvPr/>
            </p:nvSpPr>
            <p:spPr bwMode="auto">
              <a:xfrm>
                <a:off x="-21" y="134"/>
                <a:ext cx="292" cy="544"/>
              </a:xfrm>
              <a:custGeom>
                <a:avLst/>
                <a:gdLst>
                  <a:gd name="T0" fmla="*/ 127 w 143"/>
                  <a:gd name="T1" fmla="*/ 39 h 269"/>
                  <a:gd name="T2" fmla="*/ 137 w 143"/>
                  <a:gd name="T3" fmla="*/ 0 h 269"/>
                  <a:gd name="T4" fmla="*/ 124 w 143"/>
                  <a:gd name="T5" fmla="*/ 38 h 269"/>
                  <a:gd name="T6" fmla="*/ 109 w 143"/>
                  <a:gd name="T7" fmla="*/ 53 h 269"/>
                  <a:gd name="T8" fmla="*/ 69 w 143"/>
                  <a:gd name="T9" fmla="*/ 99 h 269"/>
                  <a:gd name="T10" fmla="*/ 69 w 143"/>
                  <a:gd name="T11" fmla="*/ 102 h 269"/>
                  <a:gd name="T12" fmla="*/ 11 w 143"/>
                  <a:gd name="T13" fmla="*/ 214 h 269"/>
                  <a:gd name="T14" fmla="*/ 57 w 143"/>
                  <a:gd name="T15" fmla="*/ 261 h 269"/>
                  <a:gd name="T16" fmla="*/ 81 w 143"/>
                  <a:gd name="T17" fmla="*/ 258 h 269"/>
                  <a:gd name="T18" fmla="*/ 87 w 143"/>
                  <a:gd name="T19" fmla="*/ 256 h 269"/>
                  <a:gd name="T20" fmla="*/ 94 w 143"/>
                  <a:gd name="T21" fmla="*/ 246 h 269"/>
                  <a:gd name="T22" fmla="*/ 94 w 143"/>
                  <a:gd name="T23" fmla="*/ 245 h 269"/>
                  <a:gd name="T24" fmla="*/ 117 w 143"/>
                  <a:gd name="T25" fmla="*/ 170 h 269"/>
                  <a:gd name="T26" fmla="*/ 131 w 143"/>
                  <a:gd name="T27" fmla="*/ 58 h 269"/>
                  <a:gd name="T28" fmla="*/ 134 w 143"/>
                  <a:gd name="T29" fmla="*/ 54 h 269"/>
                  <a:gd name="T30" fmla="*/ 109 w 143"/>
                  <a:gd name="T31" fmla="*/ 48 h 269"/>
                  <a:gd name="T32" fmla="*/ 112 w 143"/>
                  <a:gd name="T33" fmla="*/ 43 h 269"/>
                  <a:gd name="T34" fmla="*/ 136 w 143"/>
                  <a:gd name="T35" fmla="*/ 51 h 269"/>
                  <a:gd name="T36" fmla="*/ 135 w 143"/>
                  <a:gd name="T37" fmla="*/ 55 h 269"/>
                  <a:gd name="T38" fmla="*/ 127 w 143"/>
                  <a:gd name="T39" fmla="*/ 39 h 269"/>
                  <a:gd name="T40" fmla="*/ 99 w 143"/>
                  <a:gd name="T41" fmla="*/ 211 h 269"/>
                  <a:gd name="T42" fmla="*/ 95 w 143"/>
                  <a:gd name="T43" fmla="*/ 211 h 269"/>
                  <a:gd name="T44" fmla="*/ 101 w 143"/>
                  <a:gd name="T45" fmla="*/ 191 h 269"/>
                  <a:gd name="T46" fmla="*/ 99 w 143"/>
                  <a:gd name="T47" fmla="*/ 212 h 269"/>
                  <a:gd name="T48" fmla="*/ 95 w 143"/>
                  <a:gd name="T49" fmla="*/ 226 h 269"/>
                  <a:gd name="T50" fmla="*/ 57 w 143"/>
                  <a:gd name="T51" fmla="*/ 217 h 269"/>
                  <a:gd name="T52" fmla="*/ 65 w 143"/>
                  <a:gd name="T53" fmla="*/ 201 h 269"/>
                  <a:gd name="T54" fmla="*/ 78 w 143"/>
                  <a:gd name="T55" fmla="*/ 167 h 269"/>
                  <a:gd name="T56" fmla="*/ 110 w 143"/>
                  <a:gd name="T57" fmla="*/ 172 h 269"/>
                  <a:gd name="T58" fmla="*/ 99 w 143"/>
                  <a:gd name="T59" fmla="*/ 211 h 269"/>
                  <a:gd name="T60" fmla="*/ 112 w 143"/>
                  <a:gd name="T61" fmla="*/ 167 h 269"/>
                  <a:gd name="T62" fmla="*/ 73 w 143"/>
                  <a:gd name="T63" fmla="*/ 162 h 269"/>
                  <a:gd name="T64" fmla="*/ 72 w 143"/>
                  <a:gd name="T65" fmla="*/ 164 h 269"/>
                  <a:gd name="T66" fmla="*/ 72 w 143"/>
                  <a:gd name="T67" fmla="*/ 164 h 269"/>
                  <a:gd name="T68" fmla="*/ 71 w 143"/>
                  <a:gd name="T69" fmla="*/ 165 h 269"/>
                  <a:gd name="T70" fmla="*/ 71 w 143"/>
                  <a:gd name="T71" fmla="*/ 166 h 269"/>
                  <a:gd name="T72" fmla="*/ 71 w 143"/>
                  <a:gd name="T73" fmla="*/ 166 h 269"/>
                  <a:gd name="T74" fmla="*/ 61 w 143"/>
                  <a:gd name="T75" fmla="*/ 195 h 269"/>
                  <a:gd name="T76" fmla="*/ 51 w 143"/>
                  <a:gd name="T77" fmla="*/ 217 h 269"/>
                  <a:gd name="T78" fmla="*/ 93 w 143"/>
                  <a:gd name="T79" fmla="*/ 234 h 269"/>
                  <a:gd name="T80" fmla="*/ 27 w 143"/>
                  <a:gd name="T81" fmla="*/ 246 h 269"/>
                  <a:gd name="T82" fmla="*/ 41 w 143"/>
                  <a:gd name="T83" fmla="*/ 157 h 269"/>
                  <a:gd name="T84" fmla="*/ 42 w 143"/>
                  <a:gd name="T85" fmla="*/ 154 h 269"/>
                  <a:gd name="T86" fmla="*/ 71 w 143"/>
                  <a:gd name="T87" fmla="*/ 107 h 269"/>
                  <a:gd name="T88" fmla="*/ 120 w 143"/>
                  <a:gd name="T89" fmla="*/ 127 h 269"/>
                  <a:gd name="T90" fmla="*/ 112 w 143"/>
                  <a:gd name="T91" fmla="*/ 167 h 269"/>
                  <a:gd name="T92" fmla="*/ 111 w 143"/>
                  <a:gd name="T93" fmla="*/ 55 h 269"/>
                  <a:gd name="T94" fmla="*/ 129 w 143"/>
                  <a:gd name="T95" fmla="*/ 59 h 269"/>
                  <a:gd name="T96" fmla="*/ 119 w 143"/>
                  <a:gd name="T97" fmla="*/ 122 h 269"/>
                  <a:gd name="T98" fmla="*/ 75 w 143"/>
                  <a:gd name="T99" fmla="*/ 102 h 269"/>
                  <a:gd name="T100" fmla="*/ 111 w 143"/>
                  <a:gd name="T101" fmla="*/ 55 h 269"/>
                  <a:gd name="T102" fmla="*/ 115 w 143"/>
                  <a:gd name="T103" fmla="*/ 43 h 269"/>
                  <a:gd name="T104" fmla="*/ 133 w 143"/>
                  <a:gd name="T105" fmla="*/ 47 h 269"/>
                  <a:gd name="T106" fmla="*/ 115 w 143"/>
                  <a:gd name="T107" fmla="*/ 4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269">
                    <a:moveTo>
                      <a:pt x="127" y="39"/>
                    </a:moveTo>
                    <a:cubicBezTo>
                      <a:pt x="132" y="27"/>
                      <a:pt x="133" y="14"/>
                      <a:pt x="137" y="0"/>
                    </a:cubicBezTo>
                    <a:cubicBezTo>
                      <a:pt x="131" y="10"/>
                      <a:pt x="129" y="26"/>
                      <a:pt x="124" y="38"/>
                    </a:cubicBezTo>
                    <a:cubicBezTo>
                      <a:pt x="113" y="35"/>
                      <a:pt x="101" y="44"/>
                      <a:pt x="109" y="53"/>
                    </a:cubicBezTo>
                    <a:cubicBezTo>
                      <a:pt x="101" y="74"/>
                      <a:pt x="83" y="84"/>
                      <a:pt x="69" y="99"/>
                    </a:cubicBezTo>
                    <a:cubicBezTo>
                      <a:pt x="70" y="100"/>
                      <a:pt x="69" y="101"/>
                      <a:pt x="69" y="102"/>
                    </a:cubicBezTo>
                    <a:cubicBezTo>
                      <a:pt x="47" y="134"/>
                      <a:pt x="24" y="172"/>
                      <a:pt x="11" y="214"/>
                    </a:cubicBezTo>
                    <a:cubicBezTo>
                      <a:pt x="4" y="239"/>
                      <a:pt x="34" y="258"/>
                      <a:pt x="57" y="261"/>
                    </a:cubicBezTo>
                    <a:cubicBezTo>
                      <a:pt x="65" y="261"/>
                      <a:pt x="73" y="261"/>
                      <a:pt x="81" y="258"/>
                    </a:cubicBezTo>
                    <a:cubicBezTo>
                      <a:pt x="83" y="258"/>
                      <a:pt x="85" y="257"/>
                      <a:pt x="87" y="256"/>
                    </a:cubicBezTo>
                    <a:cubicBezTo>
                      <a:pt x="90" y="253"/>
                      <a:pt x="93" y="250"/>
                      <a:pt x="94" y="246"/>
                    </a:cubicBezTo>
                    <a:cubicBezTo>
                      <a:pt x="94" y="245"/>
                      <a:pt x="94" y="245"/>
                      <a:pt x="94" y="245"/>
                    </a:cubicBezTo>
                    <a:cubicBezTo>
                      <a:pt x="103" y="222"/>
                      <a:pt x="108" y="193"/>
                      <a:pt x="117" y="170"/>
                    </a:cubicBezTo>
                    <a:cubicBezTo>
                      <a:pt x="130" y="133"/>
                      <a:pt x="115" y="97"/>
                      <a:pt x="131" y="58"/>
                    </a:cubicBezTo>
                    <a:cubicBezTo>
                      <a:pt x="133" y="58"/>
                      <a:pt x="134" y="57"/>
                      <a:pt x="134" y="54"/>
                    </a:cubicBezTo>
                    <a:cubicBezTo>
                      <a:pt x="127" y="56"/>
                      <a:pt x="114" y="54"/>
                      <a:pt x="109" y="48"/>
                    </a:cubicBezTo>
                    <a:cubicBezTo>
                      <a:pt x="110" y="46"/>
                      <a:pt x="110" y="43"/>
                      <a:pt x="112" y="43"/>
                    </a:cubicBezTo>
                    <a:cubicBezTo>
                      <a:pt x="118" y="49"/>
                      <a:pt x="128" y="50"/>
                      <a:pt x="136" y="51"/>
                    </a:cubicBezTo>
                    <a:cubicBezTo>
                      <a:pt x="136" y="52"/>
                      <a:pt x="135" y="53"/>
                      <a:pt x="135" y="55"/>
                    </a:cubicBezTo>
                    <a:cubicBezTo>
                      <a:pt x="143" y="52"/>
                      <a:pt x="135" y="40"/>
                      <a:pt x="127" y="39"/>
                    </a:cubicBezTo>
                    <a:close/>
                    <a:moveTo>
                      <a:pt x="99" y="211"/>
                    </a:moveTo>
                    <a:cubicBezTo>
                      <a:pt x="99" y="212"/>
                      <a:pt x="97" y="210"/>
                      <a:pt x="95" y="211"/>
                    </a:cubicBezTo>
                    <a:cubicBezTo>
                      <a:pt x="89" y="205"/>
                      <a:pt x="98" y="196"/>
                      <a:pt x="101" y="191"/>
                    </a:cubicBezTo>
                    <a:cubicBezTo>
                      <a:pt x="93" y="192"/>
                      <a:pt x="85" y="215"/>
                      <a:pt x="99" y="212"/>
                    </a:cubicBezTo>
                    <a:cubicBezTo>
                      <a:pt x="99" y="217"/>
                      <a:pt x="97" y="222"/>
                      <a:pt x="95" y="226"/>
                    </a:cubicBezTo>
                    <a:cubicBezTo>
                      <a:pt x="80" y="232"/>
                      <a:pt x="65" y="224"/>
                      <a:pt x="57" y="217"/>
                    </a:cubicBezTo>
                    <a:cubicBezTo>
                      <a:pt x="59" y="212"/>
                      <a:pt x="64" y="207"/>
                      <a:pt x="65" y="201"/>
                    </a:cubicBezTo>
                    <a:cubicBezTo>
                      <a:pt x="71" y="191"/>
                      <a:pt x="73" y="178"/>
                      <a:pt x="78" y="167"/>
                    </a:cubicBezTo>
                    <a:cubicBezTo>
                      <a:pt x="87" y="171"/>
                      <a:pt x="97" y="174"/>
                      <a:pt x="110" y="172"/>
                    </a:cubicBezTo>
                    <a:cubicBezTo>
                      <a:pt x="108" y="186"/>
                      <a:pt x="103" y="198"/>
                      <a:pt x="99" y="211"/>
                    </a:cubicBezTo>
                    <a:close/>
                    <a:moveTo>
                      <a:pt x="112" y="167"/>
                    </a:moveTo>
                    <a:cubicBezTo>
                      <a:pt x="97" y="170"/>
                      <a:pt x="85" y="163"/>
                      <a:pt x="73" y="162"/>
                    </a:cubicBezTo>
                    <a:cubicBezTo>
                      <a:pt x="72" y="162"/>
                      <a:pt x="72" y="163"/>
                      <a:pt x="72" y="164"/>
                    </a:cubicBezTo>
                    <a:cubicBezTo>
                      <a:pt x="72" y="164"/>
                      <a:pt x="72" y="164"/>
                      <a:pt x="72" y="164"/>
                    </a:cubicBezTo>
                    <a:cubicBezTo>
                      <a:pt x="72" y="164"/>
                      <a:pt x="71" y="164"/>
                      <a:pt x="71" y="165"/>
                    </a:cubicBezTo>
                    <a:cubicBezTo>
                      <a:pt x="71" y="165"/>
                      <a:pt x="71" y="166"/>
                      <a:pt x="71" y="166"/>
                    </a:cubicBezTo>
                    <a:cubicBezTo>
                      <a:pt x="71" y="166"/>
                      <a:pt x="71" y="166"/>
                      <a:pt x="71" y="166"/>
                    </a:cubicBezTo>
                    <a:cubicBezTo>
                      <a:pt x="67" y="176"/>
                      <a:pt x="65" y="186"/>
                      <a:pt x="61" y="195"/>
                    </a:cubicBezTo>
                    <a:cubicBezTo>
                      <a:pt x="59" y="200"/>
                      <a:pt x="50" y="212"/>
                      <a:pt x="51" y="217"/>
                    </a:cubicBezTo>
                    <a:cubicBezTo>
                      <a:pt x="53" y="227"/>
                      <a:pt x="80" y="235"/>
                      <a:pt x="93" y="234"/>
                    </a:cubicBezTo>
                    <a:cubicBezTo>
                      <a:pt x="95" y="269"/>
                      <a:pt x="44" y="261"/>
                      <a:pt x="27" y="246"/>
                    </a:cubicBezTo>
                    <a:cubicBezTo>
                      <a:pt x="0" y="222"/>
                      <a:pt x="32" y="182"/>
                      <a:pt x="41" y="157"/>
                    </a:cubicBezTo>
                    <a:cubicBezTo>
                      <a:pt x="42" y="156"/>
                      <a:pt x="41" y="155"/>
                      <a:pt x="42" y="154"/>
                    </a:cubicBezTo>
                    <a:cubicBezTo>
                      <a:pt x="51" y="138"/>
                      <a:pt x="60" y="122"/>
                      <a:pt x="71" y="107"/>
                    </a:cubicBezTo>
                    <a:cubicBezTo>
                      <a:pt x="82" y="119"/>
                      <a:pt x="97" y="128"/>
                      <a:pt x="120" y="127"/>
                    </a:cubicBezTo>
                    <a:cubicBezTo>
                      <a:pt x="119" y="142"/>
                      <a:pt x="115" y="154"/>
                      <a:pt x="112" y="167"/>
                    </a:cubicBezTo>
                    <a:close/>
                    <a:moveTo>
                      <a:pt x="111" y="55"/>
                    </a:moveTo>
                    <a:cubicBezTo>
                      <a:pt x="117" y="56"/>
                      <a:pt x="122" y="59"/>
                      <a:pt x="129" y="59"/>
                    </a:cubicBezTo>
                    <a:cubicBezTo>
                      <a:pt x="123" y="77"/>
                      <a:pt x="115" y="99"/>
                      <a:pt x="119" y="122"/>
                    </a:cubicBezTo>
                    <a:cubicBezTo>
                      <a:pt x="101" y="124"/>
                      <a:pt x="79" y="116"/>
                      <a:pt x="75" y="102"/>
                    </a:cubicBezTo>
                    <a:cubicBezTo>
                      <a:pt x="89" y="87"/>
                      <a:pt x="104" y="76"/>
                      <a:pt x="111" y="55"/>
                    </a:cubicBezTo>
                    <a:close/>
                    <a:moveTo>
                      <a:pt x="115" y="43"/>
                    </a:moveTo>
                    <a:cubicBezTo>
                      <a:pt x="121" y="40"/>
                      <a:pt x="131" y="42"/>
                      <a:pt x="133" y="47"/>
                    </a:cubicBezTo>
                    <a:cubicBezTo>
                      <a:pt x="125" y="48"/>
                      <a:pt x="120" y="45"/>
                      <a:pt x="11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302">
                <a:extLst>
                  <a:ext uri="{FF2B5EF4-FFF2-40B4-BE49-F238E27FC236}">
                    <a16:creationId xmlns:a16="http://schemas.microsoft.com/office/drawing/2014/main" id="{3A2ACA4C-60C9-43F3-850E-3E335B11A588}"/>
                  </a:ext>
                </a:extLst>
              </p:cNvPr>
              <p:cNvSpPr>
                <a:spLocks noEditPoints="1"/>
              </p:cNvSpPr>
              <p:nvPr/>
            </p:nvSpPr>
            <p:spPr bwMode="auto">
              <a:xfrm>
                <a:off x="232" y="-15"/>
                <a:ext cx="92" cy="137"/>
              </a:xfrm>
              <a:custGeom>
                <a:avLst/>
                <a:gdLst>
                  <a:gd name="T0" fmla="*/ 3 w 45"/>
                  <a:gd name="T1" fmla="*/ 50 h 68"/>
                  <a:gd name="T2" fmla="*/ 16 w 45"/>
                  <a:gd name="T3" fmla="*/ 31 h 68"/>
                  <a:gd name="T4" fmla="*/ 14 w 45"/>
                  <a:gd name="T5" fmla="*/ 19 h 68"/>
                  <a:gd name="T6" fmla="*/ 14 w 45"/>
                  <a:gd name="T7" fmla="*/ 19 h 68"/>
                  <a:gd name="T8" fmla="*/ 14 w 45"/>
                  <a:gd name="T9" fmla="*/ 18 h 68"/>
                  <a:gd name="T10" fmla="*/ 14 w 45"/>
                  <a:gd name="T11" fmla="*/ 18 h 68"/>
                  <a:gd name="T12" fmla="*/ 14 w 45"/>
                  <a:gd name="T13" fmla="*/ 18 h 68"/>
                  <a:gd name="T14" fmla="*/ 16 w 45"/>
                  <a:gd name="T15" fmla="*/ 12 h 68"/>
                  <a:gd name="T16" fmla="*/ 38 w 45"/>
                  <a:gd name="T17" fmla="*/ 20 h 68"/>
                  <a:gd name="T18" fmla="*/ 30 w 45"/>
                  <a:gd name="T19" fmla="*/ 35 h 68"/>
                  <a:gd name="T20" fmla="*/ 31 w 45"/>
                  <a:gd name="T21" fmla="*/ 43 h 68"/>
                  <a:gd name="T22" fmla="*/ 26 w 45"/>
                  <a:gd name="T23" fmla="*/ 62 h 68"/>
                  <a:gd name="T24" fmla="*/ 17 w 45"/>
                  <a:gd name="T25" fmla="*/ 64 h 68"/>
                  <a:gd name="T26" fmla="*/ 17 w 45"/>
                  <a:gd name="T27" fmla="*/ 63 h 68"/>
                  <a:gd name="T28" fmla="*/ 13 w 45"/>
                  <a:gd name="T29" fmla="*/ 60 h 68"/>
                  <a:gd name="T30" fmla="*/ 2 w 45"/>
                  <a:gd name="T31" fmla="*/ 51 h 68"/>
                  <a:gd name="T32" fmla="*/ 27 w 45"/>
                  <a:gd name="T33" fmla="*/ 68 h 68"/>
                  <a:gd name="T34" fmla="*/ 34 w 45"/>
                  <a:gd name="T35" fmla="*/ 36 h 68"/>
                  <a:gd name="T36" fmla="*/ 39 w 45"/>
                  <a:gd name="T37" fmla="*/ 14 h 68"/>
                  <a:gd name="T38" fmla="*/ 12 w 45"/>
                  <a:gd name="T39" fmla="*/ 29 h 68"/>
                  <a:gd name="T40" fmla="*/ 0 w 45"/>
                  <a:gd name="T41" fmla="*/ 49 h 68"/>
                  <a:gd name="T42" fmla="*/ 3 w 45"/>
                  <a:gd name="T43" fmla="*/ 50 h 68"/>
                  <a:gd name="T44" fmla="*/ 35 w 45"/>
                  <a:gd name="T45" fmla="*/ 16 h 68"/>
                  <a:gd name="T46" fmla="*/ 21 w 45"/>
                  <a:gd name="T47" fmla="*/ 9 h 68"/>
                  <a:gd name="T48" fmla="*/ 35 w 45"/>
                  <a:gd name="T4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68">
                    <a:moveTo>
                      <a:pt x="3" y="50"/>
                    </a:moveTo>
                    <a:cubicBezTo>
                      <a:pt x="8" y="44"/>
                      <a:pt x="12" y="37"/>
                      <a:pt x="16" y="31"/>
                    </a:cubicBezTo>
                    <a:cubicBezTo>
                      <a:pt x="14" y="27"/>
                      <a:pt x="14" y="23"/>
                      <a:pt x="14" y="19"/>
                    </a:cubicBezTo>
                    <a:cubicBezTo>
                      <a:pt x="14" y="19"/>
                      <a:pt x="14" y="19"/>
                      <a:pt x="14" y="19"/>
                    </a:cubicBezTo>
                    <a:cubicBezTo>
                      <a:pt x="14" y="19"/>
                      <a:pt x="14" y="19"/>
                      <a:pt x="14" y="18"/>
                    </a:cubicBezTo>
                    <a:cubicBezTo>
                      <a:pt x="14" y="18"/>
                      <a:pt x="14" y="18"/>
                      <a:pt x="14" y="18"/>
                    </a:cubicBezTo>
                    <a:cubicBezTo>
                      <a:pt x="14" y="18"/>
                      <a:pt x="14" y="18"/>
                      <a:pt x="14" y="18"/>
                    </a:cubicBezTo>
                    <a:cubicBezTo>
                      <a:pt x="14" y="16"/>
                      <a:pt x="15" y="14"/>
                      <a:pt x="16" y="12"/>
                    </a:cubicBezTo>
                    <a:cubicBezTo>
                      <a:pt x="21" y="18"/>
                      <a:pt x="28" y="22"/>
                      <a:pt x="38" y="20"/>
                    </a:cubicBezTo>
                    <a:cubicBezTo>
                      <a:pt x="38" y="28"/>
                      <a:pt x="35" y="32"/>
                      <a:pt x="30" y="35"/>
                    </a:cubicBezTo>
                    <a:cubicBezTo>
                      <a:pt x="31" y="38"/>
                      <a:pt x="31" y="40"/>
                      <a:pt x="31" y="43"/>
                    </a:cubicBezTo>
                    <a:cubicBezTo>
                      <a:pt x="31" y="50"/>
                      <a:pt x="30" y="58"/>
                      <a:pt x="26" y="62"/>
                    </a:cubicBezTo>
                    <a:cubicBezTo>
                      <a:pt x="23" y="65"/>
                      <a:pt x="21" y="65"/>
                      <a:pt x="17" y="64"/>
                    </a:cubicBezTo>
                    <a:cubicBezTo>
                      <a:pt x="17" y="64"/>
                      <a:pt x="17" y="64"/>
                      <a:pt x="17" y="63"/>
                    </a:cubicBezTo>
                    <a:cubicBezTo>
                      <a:pt x="15" y="62"/>
                      <a:pt x="14" y="61"/>
                      <a:pt x="13" y="60"/>
                    </a:cubicBezTo>
                    <a:cubicBezTo>
                      <a:pt x="9" y="59"/>
                      <a:pt x="5" y="56"/>
                      <a:pt x="2" y="51"/>
                    </a:cubicBezTo>
                    <a:cubicBezTo>
                      <a:pt x="3" y="62"/>
                      <a:pt x="15" y="68"/>
                      <a:pt x="27" y="68"/>
                    </a:cubicBezTo>
                    <a:cubicBezTo>
                      <a:pt x="37" y="64"/>
                      <a:pt x="31" y="46"/>
                      <a:pt x="34" y="36"/>
                    </a:cubicBezTo>
                    <a:cubicBezTo>
                      <a:pt x="41" y="34"/>
                      <a:pt x="45" y="19"/>
                      <a:pt x="39" y="14"/>
                    </a:cubicBezTo>
                    <a:cubicBezTo>
                      <a:pt x="26" y="0"/>
                      <a:pt x="3" y="8"/>
                      <a:pt x="12" y="29"/>
                    </a:cubicBezTo>
                    <a:cubicBezTo>
                      <a:pt x="9" y="36"/>
                      <a:pt x="2" y="40"/>
                      <a:pt x="0" y="49"/>
                    </a:cubicBezTo>
                    <a:cubicBezTo>
                      <a:pt x="1" y="49"/>
                      <a:pt x="1" y="50"/>
                      <a:pt x="3" y="50"/>
                    </a:cubicBezTo>
                    <a:close/>
                    <a:moveTo>
                      <a:pt x="35" y="16"/>
                    </a:moveTo>
                    <a:cubicBezTo>
                      <a:pt x="29" y="17"/>
                      <a:pt x="22" y="13"/>
                      <a:pt x="21" y="9"/>
                    </a:cubicBezTo>
                    <a:cubicBezTo>
                      <a:pt x="25" y="10"/>
                      <a:pt x="33" y="11"/>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303">
                <a:extLst>
                  <a:ext uri="{FF2B5EF4-FFF2-40B4-BE49-F238E27FC236}">
                    <a16:creationId xmlns:a16="http://schemas.microsoft.com/office/drawing/2014/main" id="{9B0C4EC4-1A0C-495E-9F9B-DEA777EC5F88}"/>
                  </a:ext>
                </a:extLst>
              </p:cNvPr>
              <p:cNvSpPr>
                <a:spLocks/>
              </p:cNvSpPr>
              <p:nvPr/>
            </p:nvSpPr>
            <p:spPr bwMode="auto">
              <a:xfrm>
                <a:off x="226" y="122"/>
                <a:ext cx="20" cy="65"/>
              </a:xfrm>
              <a:custGeom>
                <a:avLst/>
                <a:gdLst>
                  <a:gd name="T0" fmla="*/ 9 w 10"/>
                  <a:gd name="T1" fmla="*/ 0 h 32"/>
                  <a:gd name="T2" fmla="*/ 0 w 10"/>
                  <a:gd name="T3" fmla="*/ 32 h 32"/>
                  <a:gd name="T4" fmla="*/ 9 w 10"/>
                  <a:gd name="T5" fmla="*/ 0 h 32"/>
                </a:gdLst>
                <a:ahLst/>
                <a:cxnLst>
                  <a:cxn ang="0">
                    <a:pos x="T0" y="T1"/>
                  </a:cxn>
                  <a:cxn ang="0">
                    <a:pos x="T2" y="T3"/>
                  </a:cxn>
                  <a:cxn ang="0">
                    <a:pos x="T4" y="T5"/>
                  </a:cxn>
                </a:cxnLst>
                <a:rect l="0" t="0" r="r" b="b"/>
                <a:pathLst>
                  <a:path w="10" h="32">
                    <a:moveTo>
                      <a:pt x="9" y="0"/>
                    </a:moveTo>
                    <a:cubicBezTo>
                      <a:pt x="6" y="10"/>
                      <a:pt x="0" y="21"/>
                      <a:pt x="0" y="32"/>
                    </a:cubicBezTo>
                    <a:cubicBezTo>
                      <a:pt x="6" y="24"/>
                      <a:pt x="10" y="1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304">
                <a:extLst>
                  <a:ext uri="{FF2B5EF4-FFF2-40B4-BE49-F238E27FC236}">
                    <a16:creationId xmlns:a16="http://schemas.microsoft.com/office/drawing/2014/main" id="{A49CB970-B9D6-4884-AB54-92E07E654BE8}"/>
                  </a:ext>
                </a:extLst>
              </p:cNvPr>
              <p:cNvSpPr>
                <a:spLocks/>
              </p:cNvSpPr>
              <p:nvPr/>
            </p:nvSpPr>
            <p:spPr bwMode="auto">
              <a:xfrm>
                <a:off x="169" y="134"/>
                <a:ext cx="36" cy="57"/>
              </a:xfrm>
              <a:custGeom>
                <a:avLst/>
                <a:gdLst>
                  <a:gd name="T0" fmla="*/ 15 w 18"/>
                  <a:gd name="T1" fmla="*/ 28 h 28"/>
                  <a:gd name="T2" fmla="*/ 17 w 18"/>
                  <a:gd name="T3" fmla="*/ 25 h 28"/>
                  <a:gd name="T4" fmla="*/ 16 w 18"/>
                  <a:gd name="T5" fmla="*/ 24 h 28"/>
                  <a:gd name="T6" fmla="*/ 13 w 18"/>
                  <a:gd name="T7" fmla="*/ 10 h 28"/>
                  <a:gd name="T8" fmla="*/ 15 w 18"/>
                  <a:gd name="T9" fmla="*/ 28 h 28"/>
                </a:gdLst>
                <a:ahLst/>
                <a:cxnLst>
                  <a:cxn ang="0">
                    <a:pos x="T0" y="T1"/>
                  </a:cxn>
                  <a:cxn ang="0">
                    <a:pos x="T2" y="T3"/>
                  </a:cxn>
                  <a:cxn ang="0">
                    <a:pos x="T4" y="T5"/>
                  </a:cxn>
                  <a:cxn ang="0">
                    <a:pos x="T6" y="T7"/>
                  </a:cxn>
                  <a:cxn ang="0">
                    <a:pos x="T8" y="T9"/>
                  </a:cxn>
                </a:cxnLst>
                <a:rect l="0" t="0" r="r" b="b"/>
                <a:pathLst>
                  <a:path w="18" h="28">
                    <a:moveTo>
                      <a:pt x="15" y="28"/>
                    </a:moveTo>
                    <a:cubicBezTo>
                      <a:pt x="16" y="28"/>
                      <a:pt x="18" y="27"/>
                      <a:pt x="17" y="25"/>
                    </a:cubicBezTo>
                    <a:cubicBezTo>
                      <a:pt x="0" y="26"/>
                      <a:pt x="16" y="0"/>
                      <a:pt x="16" y="24"/>
                    </a:cubicBezTo>
                    <a:cubicBezTo>
                      <a:pt x="18" y="19"/>
                      <a:pt x="16" y="14"/>
                      <a:pt x="13" y="10"/>
                    </a:cubicBezTo>
                    <a:cubicBezTo>
                      <a:pt x="2" y="10"/>
                      <a:pt x="8" y="27"/>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305">
                <a:extLst>
                  <a:ext uri="{FF2B5EF4-FFF2-40B4-BE49-F238E27FC236}">
                    <a16:creationId xmlns:a16="http://schemas.microsoft.com/office/drawing/2014/main" id="{5DB82BAA-6F7A-4FCC-A6A3-D03CDB0D250C}"/>
                  </a:ext>
                </a:extLst>
              </p:cNvPr>
              <p:cNvSpPr>
                <a:spLocks noEditPoints="1"/>
              </p:cNvSpPr>
              <p:nvPr/>
            </p:nvSpPr>
            <p:spPr bwMode="auto">
              <a:xfrm>
                <a:off x="315" y="219"/>
                <a:ext cx="27" cy="21"/>
              </a:xfrm>
              <a:custGeom>
                <a:avLst/>
                <a:gdLst>
                  <a:gd name="T0" fmla="*/ 0 w 13"/>
                  <a:gd name="T1" fmla="*/ 0 h 10"/>
                  <a:gd name="T2" fmla="*/ 0 w 13"/>
                  <a:gd name="T3" fmla="*/ 2 h 10"/>
                  <a:gd name="T4" fmla="*/ 13 w 13"/>
                  <a:gd name="T5" fmla="*/ 10 h 10"/>
                  <a:gd name="T6" fmla="*/ 0 w 13"/>
                  <a:gd name="T7" fmla="*/ 0 h 10"/>
                  <a:gd name="T8" fmla="*/ 8 w 13"/>
                  <a:gd name="T9" fmla="*/ 7 h 10"/>
                  <a:gd name="T10" fmla="*/ 4 w 13"/>
                  <a:gd name="T11" fmla="*/ 4 h 10"/>
                  <a:gd name="T12" fmla="*/ 4 w 13"/>
                  <a:gd name="T13" fmla="*/ 2 h 10"/>
                  <a:gd name="T14" fmla="*/ 10 w 13"/>
                  <a:gd name="T15" fmla="*/ 6 h 10"/>
                  <a:gd name="T16" fmla="*/ 8 w 13"/>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0">
                    <a:moveTo>
                      <a:pt x="0" y="0"/>
                    </a:moveTo>
                    <a:cubicBezTo>
                      <a:pt x="0" y="1"/>
                      <a:pt x="0" y="1"/>
                      <a:pt x="0" y="2"/>
                    </a:cubicBezTo>
                    <a:cubicBezTo>
                      <a:pt x="3" y="6"/>
                      <a:pt x="8" y="10"/>
                      <a:pt x="13" y="10"/>
                    </a:cubicBezTo>
                    <a:cubicBezTo>
                      <a:pt x="11" y="4"/>
                      <a:pt x="6" y="1"/>
                      <a:pt x="0" y="0"/>
                    </a:cubicBezTo>
                    <a:close/>
                    <a:moveTo>
                      <a:pt x="8" y="7"/>
                    </a:moveTo>
                    <a:cubicBezTo>
                      <a:pt x="7" y="5"/>
                      <a:pt x="6" y="4"/>
                      <a:pt x="4" y="4"/>
                    </a:cubicBezTo>
                    <a:cubicBezTo>
                      <a:pt x="2" y="3"/>
                      <a:pt x="3" y="1"/>
                      <a:pt x="4" y="2"/>
                    </a:cubicBezTo>
                    <a:cubicBezTo>
                      <a:pt x="6" y="2"/>
                      <a:pt x="8" y="4"/>
                      <a:pt x="10" y="6"/>
                    </a:cubicBezTo>
                    <a:cubicBezTo>
                      <a:pt x="10" y="7"/>
                      <a:pt x="9"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306">
                <a:extLst>
                  <a:ext uri="{FF2B5EF4-FFF2-40B4-BE49-F238E27FC236}">
                    <a16:creationId xmlns:a16="http://schemas.microsoft.com/office/drawing/2014/main" id="{7EDC69D4-B161-4E1C-8809-EC8283B08951}"/>
                  </a:ext>
                </a:extLst>
              </p:cNvPr>
              <p:cNvSpPr>
                <a:spLocks noEditPoints="1"/>
              </p:cNvSpPr>
              <p:nvPr/>
            </p:nvSpPr>
            <p:spPr bwMode="auto">
              <a:xfrm>
                <a:off x="146" y="130"/>
                <a:ext cx="19" cy="43"/>
              </a:xfrm>
              <a:custGeom>
                <a:avLst/>
                <a:gdLst>
                  <a:gd name="T0" fmla="*/ 0 w 9"/>
                  <a:gd name="T1" fmla="*/ 11 h 21"/>
                  <a:gd name="T2" fmla="*/ 0 w 9"/>
                  <a:gd name="T3" fmla="*/ 11 h 21"/>
                  <a:gd name="T4" fmla="*/ 3 w 9"/>
                  <a:gd name="T5" fmla="*/ 11 h 21"/>
                  <a:gd name="T6" fmla="*/ 4 w 9"/>
                  <a:gd name="T7" fmla="*/ 9 h 21"/>
                  <a:gd name="T8" fmla="*/ 5 w 9"/>
                  <a:gd name="T9" fmla="*/ 11 h 21"/>
                  <a:gd name="T10" fmla="*/ 4 w 9"/>
                  <a:gd name="T11" fmla="*/ 12 h 21"/>
                  <a:gd name="T12" fmla="*/ 3 w 9"/>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9" h="21">
                    <a:moveTo>
                      <a:pt x="0" y="11"/>
                    </a:moveTo>
                    <a:cubicBezTo>
                      <a:pt x="9" y="21"/>
                      <a:pt x="9" y="0"/>
                      <a:pt x="0" y="11"/>
                    </a:cubicBezTo>
                    <a:close/>
                    <a:moveTo>
                      <a:pt x="3" y="11"/>
                    </a:moveTo>
                    <a:cubicBezTo>
                      <a:pt x="3" y="10"/>
                      <a:pt x="3" y="9"/>
                      <a:pt x="4" y="9"/>
                    </a:cubicBezTo>
                    <a:cubicBezTo>
                      <a:pt x="5" y="9"/>
                      <a:pt x="5" y="10"/>
                      <a:pt x="5" y="11"/>
                    </a:cubicBezTo>
                    <a:cubicBezTo>
                      <a:pt x="5" y="12"/>
                      <a:pt x="5" y="12"/>
                      <a:pt x="4" y="12"/>
                    </a:cubicBezTo>
                    <a:cubicBezTo>
                      <a:pt x="4" y="13"/>
                      <a:pt x="3" y="12"/>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307">
                <a:extLst>
                  <a:ext uri="{FF2B5EF4-FFF2-40B4-BE49-F238E27FC236}">
                    <a16:creationId xmlns:a16="http://schemas.microsoft.com/office/drawing/2014/main" id="{AC92E7E6-C1E6-45F8-8B99-4BC4FB68CDBC}"/>
                  </a:ext>
                </a:extLst>
              </p:cNvPr>
              <p:cNvSpPr>
                <a:spLocks noEditPoints="1"/>
              </p:cNvSpPr>
              <p:nvPr/>
            </p:nvSpPr>
            <p:spPr bwMode="auto">
              <a:xfrm>
                <a:off x="283" y="155"/>
                <a:ext cx="16" cy="18"/>
              </a:xfrm>
              <a:custGeom>
                <a:avLst/>
                <a:gdLst>
                  <a:gd name="T0" fmla="*/ 8 w 8"/>
                  <a:gd name="T1" fmla="*/ 3 h 9"/>
                  <a:gd name="T2" fmla="*/ 6 w 8"/>
                  <a:gd name="T3" fmla="*/ 0 h 9"/>
                  <a:gd name="T4" fmla="*/ 0 w 8"/>
                  <a:gd name="T5" fmla="*/ 7 h 9"/>
                  <a:gd name="T6" fmla="*/ 8 w 8"/>
                  <a:gd name="T7" fmla="*/ 3 h 9"/>
                  <a:gd name="T8" fmla="*/ 3 w 8"/>
                  <a:gd name="T9" fmla="*/ 3 h 9"/>
                  <a:gd name="T10" fmla="*/ 6 w 8"/>
                  <a:gd name="T11" fmla="*/ 2 h 9"/>
                  <a:gd name="T12" fmla="*/ 5 w 8"/>
                  <a:gd name="T13" fmla="*/ 5 h 9"/>
                  <a:gd name="T14" fmla="*/ 2 w 8"/>
                  <a:gd name="T15" fmla="*/ 6 h 9"/>
                  <a:gd name="T16" fmla="*/ 3 w 8"/>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8" y="3"/>
                    </a:moveTo>
                    <a:cubicBezTo>
                      <a:pt x="7" y="2"/>
                      <a:pt x="7" y="1"/>
                      <a:pt x="6" y="0"/>
                    </a:cubicBezTo>
                    <a:cubicBezTo>
                      <a:pt x="2" y="0"/>
                      <a:pt x="1" y="4"/>
                      <a:pt x="0" y="7"/>
                    </a:cubicBezTo>
                    <a:cubicBezTo>
                      <a:pt x="3" y="9"/>
                      <a:pt x="7" y="6"/>
                      <a:pt x="8" y="3"/>
                    </a:cubicBezTo>
                    <a:close/>
                    <a:moveTo>
                      <a:pt x="3" y="3"/>
                    </a:moveTo>
                    <a:cubicBezTo>
                      <a:pt x="4" y="2"/>
                      <a:pt x="5" y="2"/>
                      <a:pt x="6" y="2"/>
                    </a:cubicBezTo>
                    <a:cubicBezTo>
                      <a:pt x="7" y="2"/>
                      <a:pt x="6" y="4"/>
                      <a:pt x="5" y="5"/>
                    </a:cubicBezTo>
                    <a:cubicBezTo>
                      <a:pt x="4" y="6"/>
                      <a:pt x="3" y="7"/>
                      <a:pt x="2" y="6"/>
                    </a:cubicBezTo>
                    <a:cubicBezTo>
                      <a:pt x="2" y="6"/>
                      <a:pt x="2"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Group 310">
              <a:extLst>
                <a:ext uri="{FF2B5EF4-FFF2-40B4-BE49-F238E27FC236}">
                  <a16:creationId xmlns:a16="http://schemas.microsoft.com/office/drawing/2014/main" id="{5F294A13-4059-41B6-80B5-2C27B721F686}"/>
                </a:ext>
              </a:extLst>
            </p:cNvPr>
            <p:cNvGrpSpPr>
              <a:grpSpLocks noChangeAspect="1"/>
            </p:cNvGrpSpPr>
            <p:nvPr/>
          </p:nvGrpSpPr>
          <p:grpSpPr bwMode="auto">
            <a:xfrm rot="1114760">
              <a:off x="9790161" y="4203561"/>
              <a:ext cx="570034" cy="808081"/>
              <a:chOff x="4" y="3"/>
              <a:chExt cx="534" cy="757"/>
            </a:xfrm>
            <a:grpFill/>
          </p:grpSpPr>
          <p:sp>
            <p:nvSpPr>
              <p:cNvPr id="270" name="Freeform 311">
                <a:extLst>
                  <a:ext uri="{FF2B5EF4-FFF2-40B4-BE49-F238E27FC236}">
                    <a16:creationId xmlns:a16="http://schemas.microsoft.com/office/drawing/2014/main" id="{B0D757DE-D903-4A49-B5D5-45FF1A91A220}"/>
                  </a:ext>
                </a:extLst>
              </p:cNvPr>
              <p:cNvSpPr>
                <a:spLocks noEditPoints="1"/>
              </p:cNvSpPr>
              <p:nvPr/>
            </p:nvSpPr>
            <p:spPr bwMode="auto">
              <a:xfrm>
                <a:off x="4" y="3"/>
                <a:ext cx="534" cy="418"/>
              </a:xfrm>
              <a:custGeom>
                <a:avLst/>
                <a:gdLst>
                  <a:gd name="T0" fmla="*/ 179 w 264"/>
                  <a:gd name="T1" fmla="*/ 63 h 207"/>
                  <a:gd name="T2" fmla="*/ 236 w 264"/>
                  <a:gd name="T3" fmla="*/ 64 h 207"/>
                  <a:gd name="T4" fmla="*/ 263 w 264"/>
                  <a:gd name="T5" fmla="*/ 67 h 207"/>
                  <a:gd name="T6" fmla="*/ 260 w 264"/>
                  <a:gd name="T7" fmla="*/ 70 h 207"/>
                  <a:gd name="T8" fmla="*/ 216 w 264"/>
                  <a:gd name="T9" fmla="*/ 106 h 207"/>
                  <a:gd name="T10" fmla="*/ 120 w 264"/>
                  <a:gd name="T11" fmla="*/ 202 h 207"/>
                  <a:gd name="T12" fmla="*/ 114 w 264"/>
                  <a:gd name="T13" fmla="*/ 197 h 207"/>
                  <a:gd name="T14" fmla="*/ 180 w 264"/>
                  <a:gd name="T15" fmla="*/ 127 h 207"/>
                  <a:gd name="T16" fmla="*/ 240 w 264"/>
                  <a:gd name="T17" fmla="*/ 72 h 207"/>
                  <a:gd name="T18" fmla="*/ 178 w 264"/>
                  <a:gd name="T19" fmla="*/ 73 h 207"/>
                  <a:gd name="T20" fmla="*/ 143 w 264"/>
                  <a:gd name="T21" fmla="*/ 103 h 207"/>
                  <a:gd name="T22" fmla="*/ 166 w 264"/>
                  <a:gd name="T23" fmla="*/ 106 h 207"/>
                  <a:gd name="T24" fmla="*/ 185 w 264"/>
                  <a:gd name="T25" fmla="*/ 104 h 207"/>
                  <a:gd name="T26" fmla="*/ 185 w 264"/>
                  <a:gd name="T27" fmla="*/ 111 h 207"/>
                  <a:gd name="T28" fmla="*/ 155 w 264"/>
                  <a:gd name="T29" fmla="*/ 112 h 207"/>
                  <a:gd name="T30" fmla="*/ 137 w 264"/>
                  <a:gd name="T31" fmla="*/ 109 h 207"/>
                  <a:gd name="T32" fmla="*/ 112 w 264"/>
                  <a:gd name="T33" fmla="*/ 109 h 207"/>
                  <a:gd name="T34" fmla="*/ 94 w 264"/>
                  <a:gd name="T35" fmla="*/ 111 h 207"/>
                  <a:gd name="T36" fmla="*/ 79 w 264"/>
                  <a:gd name="T37" fmla="*/ 111 h 207"/>
                  <a:gd name="T38" fmla="*/ 51 w 264"/>
                  <a:gd name="T39" fmla="*/ 116 h 207"/>
                  <a:gd name="T40" fmla="*/ 82 w 264"/>
                  <a:gd name="T41" fmla="*/ 168 h 207"/>
                  <a:gd name="T42" fmla="*/ 91 w 264"/>
                  <a:gd name="T43" fmla="*/ 181 h 207"/>
                  <a:gd name="T44" fmla="*/ 79 w 264"/>
                  <a:gd name="T45" fmla="*/ 175 h 207"/>
                  <a:gd name="T46" fmla="*/ 54 w 264"/>
                  <a:gd name="T47" fmla="*/ 135 h 207"/>
                  <a:gd name="T48" fmla="*/ 10 w 264"/>
                  <a:gd name="T49" fmla="*/ 86 h 207"/>
                  <a:gd name="T50" fmla="*/ 14 w 264"/>
                  <a:gd name="T51" fmla="*/ 82 h 207"/>
                  <a:gd name="T52" fmla="*/ 44 w 264"/>
                  <a:gd name="T53" fmla="*/ 112 h 207"/>
                  <a:gd name="T54" fmla="*/ 74 w 264"/>
                  <a:gd name="T55" fmla="*/ 103 h 207"/>
                  <a:gd name="T56" fmla="*/ 90 w 264"/>
                  <a:gd name="T57" fmla="*/ 105 h 207"/>
                  <a:gd name="T58" fmla="*/ 111 w 264"/>
                  <a:gd name="T59" fmla="*/ 104 h 207"/>
                  <a:gd name="T60" fmla="*/ 134 w 264"/>
                  <a:gd name="T61" fmla="*/ 100 h 207"/>
                  <a:gd name="T62" fmla="*/ 158 w 264"/>
                  <a:gd name="T63" fmla="*/ 76 h 207"/>
                  <a:gd name="T64" fmla="*/ 154 w 264"/>
                  <a:gd name="T65" fmla="*/ 74 h 207"/>
                  <a:gd name="T66" fmla="*/ 46 w 264"/>
                  <a:gd name="T67" fmla="*/ 75 h 207"/>
                  <a:gd name="T68" fmla="*/ 4 w 264"/>
                  <a:gd name="T69" fmla="*/ 74 h 207"/>
                  <a:gd name="T70" fmla="*/ 6 w 264"/>
                  <a:gd name="T71" fmla="*/ 65 h 207"/>
                  <a:gd name="T72" fmla="*/ 163 w 264"/>
                  <a:gd name="T73" fmla="*/ 66 h 207"/>
                  <a:gd name="T74" fmla="*/ 184 w 264"/>
                  <a:gd name="T75" fmla="*/ 49 h 207"/>
                  <a:gd name="T76" fmla="*/ 185 w 264"/>
                  <a:gd name="T77" fmla="*/ 34 h 207"/>
                  <a:gd name="T78" fmla="*/ 171 w 264"/>
                  <a:gd name="T79" fmla="*/ 27 h 207"/>
                  <a:gd name="T80" fmla="*/ 176 w 264"/>
                  <a:gd name="T81" fmla="*/ 24 h 207"/>
                  <a:gd name="T82" fmla="*/ 177 w 264"/>
                  <a:gd name="T83" fmla="*/ 8 h 207"/>
                  <a:gd name="T84" fmla="*/ 166 w 264"/>
                  <a:gd name="T85" fmla="*/ 4 h 207"/>
                  <a:gd name="T86" fmla="*/ 172 w 264"/>
                  <a:gd name="T87" fmla="*/ 0 h 207"/>
                  <a:gd name="T88" fmla="*/ 232 w 264"/>
                  <a:gd name="T89" fmla="*/ 2 h 207"/>
                  <a:gd name="T90" fmla="*/ 230 w 264"/>
                  <a:gd name="T91" fmla="*/ 16 h 207"/>
                  <a:gd name="T92" fmla="*/ 229 w 264"/>
                  <a:gd name="T93" fmla="*/ 46 h 207"/>
                  <a:gd name="T94" fmla="*/ 226 w 264"/>
                  <a:gd name="T95" fmla="*/ 51 h 207"/>
                  <a:gd name="T96" fmla="*/ 203 w 264"/>
                  <a:gd name="T97" fmla="*/ 47 h 207"/>
                  <a:gd name="T98" fmla="*/ 193 w 264"/>
                  <a:gd name="T99" fmla="*/ 46 h 207"/>
                  <a:gd name="T100" fmla="*/ 207 w 264"/>
                  <a:gd name="T101" fmla="*/ 6 h 207"/>
                  <a:gd name="T102" fmla="*/ 185 w 264"/>
                  <a:gd name="T103" fmla="*/ 8 h 207"/>
                  <a:gd name="T104" fmla="*/ 208 w 264"/>
                  <a:gd name="T105" fmla="*/ 8 h 207"/>
                  <a:gd name="T106" fmla="*/ 208 w 264"/>
                  <a:gd name="T107" fmla="*/ 39 h 207"/>
                  <a:gd name="T108" fmla="*/ 220 w 264"/>
                  <a:gd name="T109" fmla="*/ 23 h 207"/>
                  <a:gd name="T110" fmla="*/ 186 w 264"/>
                  <a:gd name="T111" fmla="*/ 27 h 207"/>
                  <a:gd name="T112" fmla="*/ 204 w 264"/>
                  <a:gd name="T113" fmla="*/ 2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 h="207">
                    <a:moveTo>
                      <a:pt x="193" y="46"/>
                    </a:moveTo>
                    <a:cubicBezTo>
                      <a:pt x="188" y="52"/>
                      <a:pt x="183" y="58"/>
                      <a:pt x="179" y="63"/>
                    </a:cubicBezTo>
                    <a:cubicBezTo>
                      <a:pt x="180" y="65"/>
                      <a:pt x="181" y="65"/>
                      <a:pt x="182" y="65"/>
                    </a:cubicBezTo>
                    <a:cubicBezTo>
                      <a:pt x="200" y="65"/>
                      <a:pt x="218" y="65"/>
                      <a:pt x="236" y="64"/>
                    </a:cubicBezTo>
                    <a:cubicBezTo>
                      <a:pt x="244" y="64"/>
                      <a:pt x="252" y="66"/>
                      <a:pt x="260" y="65"/>
                    </a:cubicBezTo>
                    <a:cubicBezTo>
                      <a:pt x="262" y="65"/>
                      <a:pt x="263" y="66"/>
                      <a:pt x="263" y="67"/>
                    </a:cubicBezTo>
                    <a:cubicBezTo>
                      <a:pt x="264" y="68"/>
                      <a:pt x="262" y="69"/>
                      <a:pt x="261" y="70"/>
                    </a:cubicBezTo>
                    <a:cubicBezTo>
                      <a:pt x="261" y="70"/>
                      <a:pt x="260" y="70"/>
                      <a:pt x="260" y="70"/>
                    </a:cubicBezTo>
                    <a:cubicBezTo>
                      <a:pt x="254" y="72"/>
                      <a:pt x="248" y="74"/>
                      <a:pt x="244" y="80"/>
                    </a:cubicBezTo>
                    <a:cubicBezTo>
                      <a:pt x="236" y="89"/>
                      <a:pt x="226" y="97"/>
                      <a:pt x="216" y="106"/>
                    </a:cubicBezTo>
                    <a:cubicBezTo>
                      <a:pt x="200" y="121"/>
                      <a:pt x="182" y="134"/>
                      <a:pt x="166" y="150"/>
                    </a:cubicBezTo>
                    <a:cubicBezTo>
                      <a:pt x="150" y="167"/>
                      <a:pt x="135" y="184"/>
                      <a:pt x="120" y="202"/>
                    </a:cubicBezTo>
                    <a:cubicBezTo>
                      <a:pt x="117" y="206"/>
                      <a:pt x="114" y="207"/>
                      <a:pt x="112" y="206"/>
                    </a:cubicBezTo>
                    <a:cubicBezTo>
                      <a:pt x="110" y="204"/>
                      <a:pt x="111" y="200"/>
                      <a:pt x="114" y="197"/>
                    </a:cubicBezTo>
                    <a:cubicBezTo>
                      <a:pt x="126" y="184"/>
                      <a:pt x="137" y="170"/>
                      <a:pt x="148" y="157"/>
                    </a:cubicBezTo>
                    <a:cubicBezTo>
                      <a:pt x="158" y="146"/>
                      <a:pt x="169" y="137"/>
                      <a:pt x="180" y="127"/>
                    </a:cubicBezTo>
                    <a:cubicBezTo>
                      <a:pt x="192" y="116"/>
                      <a:pt x="206" y="105"/>
                      <a:pt x="219" y="94"/>
                    </a:cubicBezTo>
                    <a:cubicBezTo>
                      <a:pt x="226" y="88"/>
                      <a:pt x="232" y="80"/>
                      <a:pt x="240" y="72"/>
                    </a:cubicBezTo>
                    <a:cubicBezTo>
                      <a:pt x="235" y="72"/>
                      <a:pt x="230" y="72"/>
                      <a:pt x="225" y="72"/>
                    </a:cubicBezTo>
                    <a:cubicBezTo>
                      <a:pt x="209" y="72"/>
                      <a:pt x="194" y="73"/>
                      <a:pt x="178" y="73"/>
                    </a:cubicBezTo>
                    <a:cubicBezTo>
                      <a:pt x="173" y="73"/>
                      <a:pt x="169" y="74"/>
                      <a:pt x="166" y="78"/>
                    </a:cubicBezTo>
                    <a:cubicBezTo>
                      <a:pt x="158" y="86"/>
                      <a:pt x="150" y="94"/>
                      <a:pt x="143" y="103"/>
                    </a:cubicBezTo>
                    <a:cubicBezTo>
                      <a:pt x="149" y="103"/>
                      <a:pt x="153" y="104"/>
                      <a:pt x="158" y="106"/>
                    </a:cubicBezTo>
                    <a:cubicBezTo>
                      <a:pt x="160" y="108"/>
                      <a:pt x="163" y="106"/>
                      <a:pt x="166" y="106"/>
                    </a:cubicBezTo>
                    <a:cubicBezTo>
                      <a:pt x="170" y="105"/>
                      <a:pt x="174" y="104"/>
                      <a:pt x="178" y="104"/>
                    </a:cubicBezTo>
                    <a:cubicBezTo>
                      <a:pt x="180" y="103"/>
                      <a:pt x="183" y="104"/>
                      <a:pt x="185" y="104"/>
                    </a:cubicBezTo>
                    <a:cubicBezTo>
                      <a:pt x="188" y="104"/>
                      <a:pt x="189" y="106"/>
                      <a:pt x="189" y="108"/>
                    </a:cubicBezTo>
                    <a:cubicBezTo>
                      <a:pt x="189" y="110"/>
                      <a:pt x="186" y="111"/>
                      <a:pt x="185" y="111"/>
                    </a:cubicBezTo>
                    <a:cubicBezTo>
                      <a:pt x="180" y="110"/>
                      <a:pt x="175" y="113"/>
                      <a:pt x="170" y="113"/>
                    </a:cubicBezTo>
                    <a:cubicBezTo>
                      <a:pt x="164" y="114"/>
                      <a:pt x="160" y="115"/>
                      <a:pt x="155" y="112"/>
                    </a:cubicBezTo>
                    <a:cubicBezTo>
                      <a:pt x="152" y="110"/>
                      <a:pt x="149" y="110"/>
                      <a:pt x="146" y="112"/>
                    </a:cubicBezTo>
                    <a:cubicBezTo>
                      <a:pt x="142" y="113"/>
                      <a:pt x="139" y="113"/>
                      <a:pt x="137" y="109"/>
                    </a:cubicBezTo>
                    <a:cubicBezTo>
                      <a:pt x="134" y="105"/>
                      <a:pt x="131" y="104"/>
                      <a:pt x="128" y="108"/>
                    </a:cubicBezTo>
                    <a:cubicBezTo>
                      <a:pt x="122" y="115"/>
                      <a:pt x="117" y="114"/>
                      <a:pt x="112" y="109"/>
                    </a:cubicBezTo>
                    <a:cubicBezTo>
                      <a:pt x="110" y="108"/>
                      <a:pt x="109" y="108"/>
                      <a:pt x="108" y="107"/>
                    </a:cubicBezTo>
                    <a:cubicBezTo>
                      <a:pt x="101" y="104"/>
                      <a:pt x="99" y="104"/>
                      <a:pt x="94" y="111"/>
                    </a:cubicBezTo>
                    <a:cubicBezTo>
                      <a:pt x="92" y="114"/>
                      <a:pt x="86" y="115"/>
                      <a:pt x="81" y="113"/>
                    </a:cubicBezTo>
                    <a:cubicBezTo>
                      <a:pt x="80" y="112"/>
                      <a:pt x="80" y="112"/>
                      <a:pt x="79" y="111"/>
                    </a:cubicBezTo>
                    <a:cubicBezTo>
                      <a:pt x="73" y="106"/>
                      <a:pt x="66" y="106"/>
                      <a:pt x="59" y="110"/>
                    </a:cubicBezTo>
                    <a:cubicBezTo>
                      <a:pt x="56" y="112"/>
                      <a:pt x="54" y="114"/>
                      <a:pt x="51" y="116"/>
                    </a:cubicBezTo>
                    <a:cubicBezTo>
                      <a:pt x="48" y="117"/>
                      <a:pt x="49" y="119"/>
                      <a:pt x="50" y="121"/>
                    </a:cubicBezTo>
                    <a:cubicBezTo>
                      <a:pt x="62" y="136"/>
                      <a:pt x="73" y="151"/>
                      <a:pt x="82" y="168"/>
                    </a:cubicBezTo>
                    <a:cubicBezTo>
                      <a:pt x="84" y="171"/>
                      <a:pt x="87" y="174"/>
                      <a:pt x="90" y="176"/>
                    </a:cubicBezTo>
                    <a:cubicBezTo>
                      <a:pt x="91" y="178"/>
                      <a:pt x="92" y="179"/>
                      <a:pt x="91" y="181"/>
                    </a:cubicBezTo>
                    <a:cubicBezTo>
                      <a:pt x="89" y="183"/>
                      <a:pt x="87" y="182"/>
                      <a:pt x="86" y="182"/>
                    </a:cubicBezTo>
                    <a:cubicBezTo>
                      <a:pt x="83" y="180"/>
                      <a:pt x="81" y="177"/>
                      <a:pt x="79" y="175"/>
                    </a:cubicBezTo>
                    <a:cubicBezTo>
                      <a:pt x="75" y="169"/>
                      <a:pt x="72" y="163"/>
                      <a:pt x="68" y="157"/>
                    </a:cubicBezTo>
                    <a:cubicBezTo>
                      <a:pt x="64" y="150"/>
                      <a:pt x="59" y="142"/>
                      <a:pt x="54" y="135"/>
                    </a:cubicBezTo>
                    <a:cubicBezTo>
                      <a:pt x="46" y="124"/>
                      <a:pt x="37" y="114"/>
                      <a:pt x="28" y="104"/>
                    </a:cubicBezTo>
                    <a:cubicBezTo>
                      <a:pt x="22" y="98"/>
                      <a:pt x="16" y="92"/>
                      <a:pt x="10" y="86"/>
                    </a:cubicBezTo>
                    <a:cubicBezTo>
                      <a:pt x="9" y="85"/>
                      <a:pt x="6" y="84"/>
                      <a:pt x="8" y="82"/>
                    </a:cubicBezTo>
                    <a:cubicBezTo>
                      <a:pt x="10" y="80"/>
                      <a:pt x="12" y="81"/>
                      <a:pt x="14" y="82"/>
                    </a:cubicBezTo>
                    <a:cubicBezTo>
                      <a:pt x="21" y="88"/>
                      <a:pt x="28" y="95"/>
                      <a:pt x="34" y="101"/>
                    </a:cubicBezTo>
                    <a:cubicBezTo>
                      <a:pt x="37" y="105"/>
                      <a:pt x="40" y="108"/>
                      <a:pt x="44" y="112"/>
                    </a:cubicBezTo>
                    <a:cubicBezTo>
                      <a:pt x="48" y="110"/>
                      <a:pt x="52" y="107"/>
                      <a:pt x="56" y="104"/>
                    </a:cubicBezTo>
                    <a:cubicBezTo>
                      <a:pt x="62" y="101"/>
                      <a:pt x="68" y="100"/>
                      <a:pt x="74" y="103"/>
                    </a:cubicBezTo>
                    <a:cubicBezTo>
                      <a:pt x="76" y="104"/>
                      <a:pt x="78" y="106"/>
                      <a:pt x="80" y="107"/>
                    </a:cubicBezTo>
                    <a:cubicBezTo>
                      <a:pt x="84" y="109"/>
                      <a:pt x="87" y="108"/>
                      <a:pt x="90" y="105"/>
                    </a:cubicBezTo>
                    <a:cubicBezTo>
                      <a:pt x="95" y="98"/>
                      <a:pt x="100" y="98"/>
                      <a:pt x="107" y="102"/>
                    </a:cubicBezTo>
                    <a:cubicBezTo>
                      <a:pt x="108" y="102"/>
                      <a:pt x="110" y="103"/>
                      <a:pt x="111" y="104"/>
                    </a:cubicBezTo>
                    <a:cubicBezTo>
                      <a:pt x="115" y="107"/>
                      <a:pt x="119" y="107"/>
                      <a:pt x="123" y="103"/>
                    </a:cubicBezTo>
                    <a:cubicBezTo>
                      <a:pt x="126" y="100"/>
                      <a:pt x="130" y="99"/>
                      <a:pt x="134" y="100"/>
                    </a:cubicBezTo>
                    <a:cubicBezTo>
                      <a:pt x="136" y="100"/>
                      <a:pt x="138" y="100"/>
                      <a:pt x="138" y="98"/>
                    </a:cubicBezTo>
                    <a:cubicBezTo>
                      <a:pt x="144" y="90"/>
                      <a:pt x="153" y="84"/>
                      <a:pt x="158" y="76"/>
                    </a:cubicBezTo>
                    <a:cubicBezTo>
                      <a:pt x="158" y="76"/>
                      <a:pt x="158" y="75"/>
                      <a:pt x="158" y="75"/>
                    </a:cubicBezTo>
                    <a:cubicBezTo>
                      <a:pt x="157" y="73"/>
                      <a:pt x="155" y="74"/>
                      <a:pt x="154" y="74"/>
                    </a:cubicBezTo>
                    <a:cubicBezTo>
                      <a:pt x="147" y="74"/>
                      <a:pt x="141" y="74"/>
                      <a:pt x="134" y="74"/>
                    </a:cubicBezTo>
                    <a:cubicBezTo>
                      <a:pt x="105" y="75"/>
                      <a:pt x="75" y="75"/>
                      <a:pt x="46" y="75"/>
                    </a:cubicBezTo>
                    <a:cubicBezTo>
                      <a:pt x="34" y="75"/>
                      <a:pt x="23" y="75"/>
                      <a:pt x="11" y="74"/>
                    </a:cubicBezTo>
                    <a:cubicBezTo>
                      <a:pt x="9" y="74"/>
                      <a:pt x="6" y="74"/>
                      <a:pt x="4" y="74"/>
                    </a:cubicBezTo>
                    <a:cubicBezTo>
                      <a:pt x="2" y="73"/>
                      <a:pt x="0" y="72"/>
                      <a:pt x="0" y="68"/>
                    </a:cubicBezTo>
                    <a:cubicBezTo>
                      <a:pt x="0" y="65"/>
                      <a:pt x="3" y="65"/>
                      <a:pt x="6" y="65"/>
                    </a:cubicBezTo>
                    <a:cubicBezTo>
                      <a:pt x="36" y="67"/>
                      <a:pt x="66" y="66"/>
                      <a:pt x="96" y="66"/>
                    </a:cubicBezTo>
                    <a:cubicBezTo>
                      <a:pt x="118" y="66"/>
                      <a:pt x="141" y="66"/>
                      <a:pt x="163" y="66"/>
                    </a:cubicBezTo>
                    <a:cubicBezTo>
                      <a:pt x="166" y="66"/>
                      <a:pt x="168" y="65"/>
                      <a:pt x="170" y="63"/>
                    </a:cubicBezTo>
                    <a:cubicBezTo>
                      <a:pt x="174" y="57"/>
                      <a:pt x="179" y="53"/>
                      <a:pt x="184" y="49"/>
                    </a:cubicBezTo>
                    <a:cubicBezTo>
                      <a:pt x="186" y="47"/>
                      <a:pt x="187" y="46"/>
                      <a:pt x="188" y="44"/>
                    </a:cubicBezTo>
                    <a:cubicBezTo>
                      <a:pt x="190" y="39"/>
                      <a:pt x="190" y="37"/>
                      <a:pt x="185" y="34"/>
                    </a:cubicBezTo>
                    <a:cubicBezTo>
                      <a:pt x="182" y="32"/>
                      <a:pt x="179" y="30"/>
                      <a:pt x="175" y="30"/>
                    </a:cubicBezTo>
                    <a:cubicBezTo>
                      <a:pt x="173" y="30"/>
                      <a:pt x="171" y="29"/>
                      <a:pt x="171" y="27"/>
                    </a:cubicBezTo>
                    <a:cubicBezTo>
                      <a:pt x="171" y="25"/>
                      <a:pt x="173" y="25"/>
                      <a:pt x="175" y="25"/>
                    </a:cubicBezTo>
                    <a:cubicBezTo>
                      <a:pt x="175" y="25"/>
                      <a:pt x="176" y="25"/>
                      <a:pt x="176" y="24"/>
                    </a:cubicBezTo>
                    <a:cubicBezTo>
                      <a:pt x="178" y="23"/>
                      <a:pt x="182" y="24"/>
                      <a:pt x="182" y="19"/>
                    </a:cubicBezTo>
                    <a:cubicBezTo>
                      <a:pt x="182" y="15"/>
                      <a:pt x="182" y="10"/>
                      <a:pt x="177" y="8"/>
                    </a:cubicBezTo>
                    <a:cubicBezTo>
                      <a:pt x="175" y="7"/>
                      <a:pt x="173" y="6"/>
                      <a:pt x="170" y="6"/>
                    </a:cubicBezTo>
                    <a:cubicBezTo>
                      <a:pt x="169" y="6"/>
                      <a:pt x="167" y="6"/>
                      <a:pt x="166" y="4"/>
                    </a:cubicBezTo>
                    <a:cubicBezTo>
                      <a:pt x="165" y="2"/>
                      <a:pt x="165" y="0"/>
                      <a:pt x="168" y="0"/>
                    </a:cubicBezTo>
                    <a:cubicBezTo>
                      <a:pt x="169" y="0"/>
                      <a:pt x="170" y="0"/>
                      <a:pt x="172" y="0"/>
                    </a:cubicBezTo>
                    <a:cubicBezTo>
                      <a:pt x="190" y="2"/>
                      <a:pt x="208" y="2"/>
                      <a:pt x="227" y="0"/>
                    </a:cubicBezTo>
                    <a:cubicBezTo>
                      <a:pt x="229" y="0"/>
                      <a:pt x="231" y="0"/>
                      <a:pt x="232" y="2"/>
                    </a:cubicBezTo>
                    <a:cubicBezTo>
                      <a:pt x="233" y="4"/>
                      <a:pt x="234" y="6"/>
                      <a:pt x="232" y="8"/>
                    </a:cubicBezTo>
                    <a:cubicBezTo>
                      <a:pt x="229" y="10"/>
                      <a:pt x="230" y="14"/>
                      <a:pt x="230" y="16"/>
                    </a:cubicBezTo>
                    <a:cubicBezTo>
                      <a:pt x="230" y="22"/>
                      <a:pt x="228" y="28"/>
                      <a:pt x="228" y="34"/>
                    </a:cubicBezTo>
                    <a:cubicBezTo>
                      <a:pt x="228" y="38"/>
                      <a:pt x="227" y="42"/>
                      <a:pt x="229" y="46"/>
                    </a:cubicBezTo>
                    <a:cubicBezTo>
                      <a:pt x="230" y="47"/>
                      <a:pt x="230" y="48"/>
                      <a:pt x="230" y="50"/>
                    </a:cubicBezTo>
                    <a:cubicBezTo>
                      <a:pt x="229" y="52"/>
                      <a:pt x="228" y="53"/>
                      <a:pt x="226" y="51"/>
                    </a:cubicBezTo>
                    <a:cubicBezTo>
                      <a:pt x="223" y="46"/>
                      <a:pt x="218" y="47"/>
                      <a:pt x="214" y="47"/>
                    </a:cubicBezTo>
                    <a:cubicBezTo>
                      <a:pt x="210" y="47"/>
                      <a:pt x="207" y="47"/>
                      <a:pt x="203" y="47"/>
                    </a:cubicBezTo>
                    <a:cubicBezTo>
                      <a:pt x="201" y="47"/>
                      <a:pt x="200" y="47"/>
                      <a:pt x="199" y="49"/>
                    </a:cubicBezTo>
                    <a:cubicBezTo>
                      <a:pt x="196" y="51"/>
                      <a:pt x="195" y="51"/>
                      <a:pt x="193" y="46"/>
                    </a:cubicBezTo>
                    <a:close/>
                    <a:moveTo>
                      <a:pt x="208" y="8"/>
                    </a:moveTo>
                    <a:cubicBezTo>
                      <a:pt x="208" y="8"/>
                      <a:pt x="207" y="7"/>
                      <a:pt x="207" y="6"/>
                    </a:cubicBezTo>
                    <a:cubicBezTo>
                      <a:pt x="203" y="6"/>
                      <a:pt x="200" y="6"/>
                      <a:pt x="196" y="6"/>
                    </a:cubicBezTo>
                    <a:cubicBezTo>
                      <a:pt x="192" y="7"/>
                      <a:pt x="187" y="4"/>
                      <a:pt x="185" y="8"/>
                    </a:cubicBezTo>
                    <a:cubicBezTo>
                      <a:pt x="183" y="10"/>
                      <a:pt x="187" y="14"/>
                      <a:pt x="188" y="19"/>
                    </a:cubicBezTo>
                    <a:cubicBezTo>
                      <a:pt x="195" y="15"/>
                      <a:pt x="202" y="13"/>
                      <a:pt x="208" y="8"/>
                    </a:cubicBezTo>
                    <a:close/>
                    <a:moveTo>
                      <a:pt x="220" y="23"/>
                    </a:moveTo>
                    <a:cubicBezTo>
                      <a:pt x="216" y="28"/>
                      <a:pt x="211" y="32"/>
                      <a:pt x="208" y="39"/>
                    </a:cubicBezTo>
                    <a:cubicBezTo>
                      <a:pt x="213" y="39"/>
                      <a:pt x="217" y="40"/>
                      <a:pt x="221" y="40"/>
                    </a:cubicBezTo>
                    <a:cubicBezTo>
                      <a:pt x="220" y="34"/>
                      <a:pt x="221" y="28"/>
                      <a:pt x="220" y="23"/>
                    </a:cubicBezTo>
                    <a:close/>
                    <a:moveTo>
                      <a:pt x="204" y="20"/>
                    </a:moveTo>
                    <a:cubicBezTo>
                      <a:pt x="198" y="22"/>
                      <a:pt x="193" y="24"/>
                      <a:pt x="186" y="27"/>
                    </a:cubicBezTo>
                    <a:cubicBezTo>
                      <a:pt x="193" y="34"/>
                      <a:pt x="195" y="34"/>
                      <a:pt x="201" y="28"/>
                    </a:cubicBezTo>
                    <a:cubicBezTo>
                      <a:pt x="203" y="25"/>
                      <a:pt x="203" y="22"/>
                      <a:pt x="20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312">
                <a:extLst>
                  <a:ext uri="{FF2B5EF4-FFF2-40B4-BE49-F238E27FC236}">
                    <a16:creationId xmlns:a16="http://schemas.microsoft.com/office/drawing/2014/main" id="{81B16F57-6AF8-405B-AAEA-293F97D94A8F}"/>
                  </a:ext>
                </a:extLst>
              </p:cNvPr>
              <p:cNvSpPr>
                <a:spLocks/>
              </p:cNvSpPr>
              <p:nvPr/>
            </p:nvSpPr>
            <p:spPr bwMode="auto">
              <a:xfrm>
                <a:off x="97" y="427"/>
                <a:ext cx="227" cy="333"/>
              </a:xfrm>
              <a:custGeom>
                <a:avLst/>
                <a:gdLst>
                  <a:gd name="T0" fmla="*/ 64 w 112"/>
                  <a:gd name="T1" fmla="*/ 115 h 165"/>
                  <a:gd name="T2" fmla="*/ 80 w 112"/>
                  <a:gd name="T3" fmla="*/ 125 h 165"/>
                  <a:gd name="T4" fmla="*/ 101 w 112"/>
                  <a:gd name="T5" fmla="*/ 151 h 165"/>
                  <a:gd name="T6" fmla="*/ 108 w 112"/>
                  <a:gd name="T7" fmla="*/ 154 h 165"/>
                  <a:gd name="T8" fmla="*/ 112 w 112"/>
                  <a:gd name="T9" fmla="*/ 156 h 165"/>
                  <a:gd name="T10" fmla="*/ 108 w 112"/>
                  <a:gd name="T11" fmla="*/ 159 h 165"/>
                  <a:gd name="T12" fmla="*/ 104 w 112"/>
                  <a:gd name="T13" fmla="*/ 158 h 165"/>
                  <a:gd name="T14" fmla="*/ 100 w 112"/>
                  <a:gd name="T15" fmla="*/ 161 h 165"/>
                  <a:gd name="T16" fmla="*/ 95 w 112"/>
                  <a:gd name="T17" fmla="*/ 163 h 165"/>
                  <a:gd name="T18" fmla="*/ 63 w 112"/>
                  <a:gd name="T19" fmla="*/ 164 h 165"/>
                  <a:gd name="T20" fmla="*/ 30 w 112"/>
                  <a:gd name="T21" fmla="*/ 165 h 165"/>
                  <a:gd name="T22" fmla="*/ 6 w 112"/>
                  <a:gd name="T23" fmla="*/ 160 h 165"/>
                  <a:gd name="T24" fmla="*/ 5 w 112"/>
                  <a:gd name="T25" fmla="*/ 154 h 165"/>
                  <a:gd name="T26" fmla="*/ 31 w 112"/>
                  <a:gd name="T27" fmla="*/ 130 h 165"/>
                  <a:gd name="T28" fmla="*/ 55 w 112"/>
                  <a:gd name="T29" fmla="*/ 114 h 165"/>
                  <a:gd name="T30" fmla="*/ 58 w 112"/>
                  <a:gd name="T31" fmla="*/ 113 h 165"/>
                  <a:gd name="T32" fmla="*/ 58 w 112"/>
                  <a:gd name="T33" fmla="*/ 116 h 165"/>
                  <a:gd name="T34" fmla="*/ 54 w 112"/>
                  <a:gd name="T35" fmla="*/ 122 h 165"/>
                  <a:gd name="T36" fmla="*/ 29 w 112"/>
                  <a:gd name="T37" fmla="*/ 144 h 165"/>
                  <a:gd name="T38" fmla="*/ 14 w 112"/>
                  <a:gd name="T39" fmla="*/ 157 h 165"/>
                  <a:gd name="T40" fmla="*/ 19 w 112"/>
                  <a:gd name="T41" fmla="*/ 159 h 165"/>
                  <a:gd name="T42" fmla="*/ 84 w 112"/>
                  <a:gd name="T43" fmla="*/ 158 h 165"/>
                  <a:gd name="T44" fmla="*/ 91 w 112"/>
                  <a:gd name="T45" fmla="*/ 158 h 165"/>
                  <a:gd name="T46" fmla="*/ 92 w 112"/>
                  <a:gd name="T47" fmla="*/ 155 h 165"/>
                  <a:gd name="T48" fmla="*/ 93 w 112"/>
                  <a:gd name="T49" fmla="*/ 154 h 165"/>
                  <a:gd name="T50" fmla="*/ 99 w 112"/>
                  <a:gd name="T51" fmla="*/ 153 h 165"/>
                  <a:gd name="T52" fmla="*/ 79 w 112"/>
                  <a:gd name="T53" fmla="*/ 129 h 165"/>
                  <a:gd name="T54" fmla="*/ 67 w 112"/>
                  <a:gd name="T55" fmla="*/ 121 h 165"/>
                  <a:gd name="T56" fmla="*/ 61 w 112"/>
                  <a:gd name="T57" fmla="*/ 108 h 165"/>
                  <a:gd name="T58" fmla="*/ 63 w 112"/>
                  <a:gd name="T59" fmla="*/ 65 h 165"/>
                  <a:gd name="T60" fmla="*/ 64 w 112"/>
                  <a:gd name="T61" fmla="*/ 5 h 165"/>
                  <a:gd name="T62" fmla="*/ 66 w 112"/>
                  <a:gd name="T63" fmla="*/ 1 h 165"/>
                  <a:gd name="T64" fmla="*/ 71 w 112"/>
                  <a:gd name="T65" fmla="*/ 3 h 165"/>
                  <a:gd name="T66" fmla="*/ 72 w 112"/>
                  <a:gd name="T67" fmla="*/ 8 h 165"/>
                  <a:gd name="T68" fmla="*/ 70 w 112"/>
                  <a:gd name="T69" fmla="*/ 64 h 165"/>
                  <a:gd name="T70" fmla="*/ 70 w 112"/>
                  <a:gd name="T71" fmla="*/ 83 h 165"/>
                  <a:gd name="T72" fmla="*/ 68 w 112"/>
                  <a:gd name="T73" fmla="*/ 109 h 165"/>
                  <a:gd name="T74" fmla="*/ 64 w 112"/>
                  <a:gd name="T75" fmla="*/ 11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65">
                    <a:moveTo>
                      <a:pt x="64" y="115"/>
                    </a:moveTo>
                    <a:cubicBezTo>
                      <a:pt x="70" y="118"/>
                      <a:pt x="74" y="122"/>
                      <a:pt x="80" y="125"/>
                    </a:cubicBezTo>
                    <a:cubicBezTo>
                      <a:pt x="89" y="131"/>
                      <a:pt x="98" y="140"/>
                      <a:pt x="101" y="151"/>
                    </a:cubicBezTo>
                    <a:cubicBezTo>
                      <a:pt x="102" y="155"/>
                      <a:pt x="105" y="154"/>
                      <a:pt x="108" y="154"/>
                    </a:cubicBezTo>
                    <a:cubicBezTo>
                      <a:pt x="110" y="154"/>
                      <a:pt x="112" y="153"/>
                      <a:pt x="112" y="156"/>
                    </a:cubicBezTo>
                    <a:cubicBezTo>
                      <a:pt x="112" y="159"/>
                      <a:pt x="110" y="159"/>
                      <a:pt x="108" y="159"/>
                    </a:cubicBezTo>
                    <a:cubicBezTo>
                      <a:pt x="106" y="159"/>
                      <a:pt x="105" y="158"/>
                      <a:pt x="104" y="158"/>
                    </a:cubicBezTo>
                    <a:cubicBezTo>
                      <a:pt x="102" y="158"/>
                      <a:pt x="100" y="158"/>
                      <a:pt x="100" y="161"/>
                    </a:cubicBezTo>
                    <a:cubicBezTo>
                      <a:pt x="100" y="163"/>
                      <a:pt x="97" y="163"/>
                      <a:pt x="95" y="163"/>
                    </a:cubicBezTo>
                    <a:cubicBezTo>
                      <a:pt x="84" y="164"/>
                      <a:pt x="74" y="165"/>
                      <a:pt x="63" y="164"/>
                    </a:cubicBezTo>
                    <a:cubicBezTo>
                      <a:pt x="52" y="164"/>
                      <a:pt x="41" y="164"/>
                      <a:pt x="30" y="165"/>
                    </a:cubicBezTo>
                    <a:cubicBezTo>
                      <a:pt x="21" y="165"/>
                      <a:pt x="13" y="165"/>
                      <a:pt x="6" y="160"/>
                    </a:cubicBezTo>
                    <a:cubicBezTo>
                      <a:pt x="1" y="158"/>
                      <a:pt x="0" y="157"/>
                      <a:pt x="5" y="154"/>
                    </a:cubicBezTo>
                    <a:cubicBezTo>
                      <a:pt x="14" y="147"/>
                      <a:pt x="23" y="139"/>
                      <a:pt x="31" y="130"/>
                    </a:cubicBezTo>
                    <a:cubicBezTo>
                      <a:pt x="38" y="123"/>
                      <a:pt x="47" y="119"/>
                      <a:pt x="55" y="114"/>
                    </a:cubicBezTo>
                    <a:cubicBezTo>
                      <a:pt x="56" y="113"/>
                      <a:pt x="57" y="113"/>
                      <a:pt x="58" y="113"/>
                    </a:cubicBezTo>
                    <a:cubicBezTo>
                      <a:pt x="59" y="114"/>
                      <a:pt x="58" y="115"/>
                      <a:pt x="58" y="116"/>
                    </a:cubicBezTo>
                    <a:cubicBezTo>
                      <a:pt x="58" y="119"/>
                      <a:pt x="56" y="120"/>
                      <a:pt x="54" y="122"/>
                    </a:cubicBezTo>
                    <a:cubicBezTo>
                      <a:pt x="45" y="128"/>
                      <a:pt x="37" y="136"/>
                      <a:pt x="29" y="144"/>
                    </a:cubicBezTo>
                    <a:cubicBezTo>
                      <a:pt x="25" y="149"/>
                      <a:pt x="20" y="153"/>
                      <a:pt x="14" y="157"/>
                    </a:cubicBezTo>
                    <a:cubicBezTo>
                      <a:pt x="15" y="159"/>
                      <a:pt x="17" y="159"/>
                      <a:pt x="19" y="159"/>
                    </a:cubicBezTo>
                    <a:cubicBezTo>
                      <a:pt x="41" y="157"/>
                      <a:pt x="62" y="159"/>
                      <a:pt x="84" y="158"/>
                    </a:cubicBezTo>
                    <a:cubicBezTo>
                      <a:pt x="86" y="158"/>
                      <a:pt x="89" y="158"/>
                      <a:pt x="91" y="158"/>
                    </a:cubicBezTo>
                    <a:cubicBezTo>
                      <a:pt x="93" y="158"/>
                      <a:pt x="94" y="157"/>
                      <a:pt x="92" y="155"/>
                    </a:cubicBezTo>
                    <a:cubicBezTo>
                      <a:pt x="91" y="155"/>
                      <a:pt x="92" y="154"/>
                      <a:pt x="93" y="154"/>
                    </a:cubicBezTo>
                    <a:cubicBezTo>
                      <a:pt x="95" y="154"/>
                      <a:pt x="97" y="154"/>
                      <a:pt x="99" y="153"/>
                    </a:cubicBezTo>
                    <a:cubicBezTo>
                      <a:pt x="94" y="144"/>
                      <a:pt x="88" y="135"/>
                      <a:pt x="79" y="129"/>
                    </a:cubicBezTo>
                    <a:cubicBezTo>
                      <a:pt x="75" y="126"/>
                      <a:pt x="71" y="123"/>
                      <a:pt x="67" y="121"/>
                    </a:cubicBezTo>
                    <a:cubicBezTo>
                      <a:pt x="62" y="118"/>
                      <a:pt x="61" y="114"/>
                      <a:pt x="61" y="108"/>
                    </a:cubicBezTo>
                    <a:cubicBezTo>
                      <a:pt x="61" y="94"/>
                      <a:pt x="63" y="80"/>
                      <a:pt x="63" y="65"/>
                    </a:cubicBezTo>
                    <a:cubicBezTo>
                      <a:pt x="63" y="45"/>
                      <a:pt x="66" y="25"/>
                      <a:pt x="64" y="5"/>
                    </a:cubicBezTo>
                    <a:cubicBezTo>
                      <a:pt x="64" y="4"/>
                      <a:pt x="64" y="2"/>
                      <a:pt x="66" y="1"/>
                    </a:cubicBezTo>
                    <a:cubicBezTo>
                      <a:pt x="68" y="0"/>
                      <a:pt x="70" y="2"/>
                      <a:pt x="71" y="3"/>
                    </a:cubicBezTo>
                    <a:cubicBezTo>
                      <a:pt x="72" y="5"/>
                      <a:pt x="72" y="7"/>
                      <a:pt x="72" y="8"/>
                    </a:cubicBezTo>
                    <a:cubicBezTo>
                      <a:pt x="72" y="27"/>
                      <a:pt x="72" y="45"/>
                      <a:pt x="70" y="64"/>
                    </a:cubicBezTo>
                    <a:cubicBezTo>
                      <a:pt x="70" y="70"/>
                      <a:pt x="70" y="76"/>
                      <a:pt x="70" y="83"/>
                    </a:cubicBezTo>
                    <a:cubicBezTo>
                      <a:pt x="70" y="92"/>
                      <a:pt x="68" y="100"/>
                      <a:pt x="68" y="109"/>
                    </a:cubicBezTo>
                    <a:cubicBezTo>
                      <a:pt x="67" y="112"/>
                      <a:pt x="65" y="113"/>
                      <a:pt x="6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Group 315">
              <a:extLst>
                <a:ext uri="{FF2B5EF4-FFF2-40B4-BE49-F238E27FC236}">
                  <a16:creationId xmlns:a16="http://schemas.microsoft.com/office/drawing/2014/main" id="{FC4A1EDE-6954-487F-A8FC-2F6B72EDB22D}"/>
                </a:ext>
              </a:extLst>
            </p:cNvPr>
            <p:cNvGrpSpPr>
              <a:grpSpLocks noChangeAspect="1"/>
            </p:cNvGrpSpPr>
            <p:nvPr/>
          </p:nvGrpSpPr>
          <p:grpSpPr bwMode="auto">
            <a:xfrm rot="354216">
              <a:off x="8785635" y="1313994"/>
              <a:ext cx="441258" cy="748177"/>
              <a:chOff x="2" y="1"/>
              <a:chExt cx="450" cy="763"/>
            </a:xfrm>
            <a:grpFill/>
          </p:grpSpPr>
          <p:sp>
            <p:nvSpPr>
              <p:cNvPr id="259" name="Freeform 316">
                <a:extLst>
                  <a:ext uri="{FF2B5EF4-FFF2-40B4-BE49-F238E27FC236}">
                    <a16:creationId xmlns:a16="http://schemas.microsoft.com/office/drawing/2014/main" id="{C768AD15-BC64-4D62-B781-558B53438A4C}"/>
                  </a:ext>
                </a:extLst>
              </p:cNvPr>
              <p:cNvSpPr>
                <a:spLocks noEditPoints="1"/>
              </p:cNvSpPr>
              <p:nvPr/>
            </p:nvSpPr>
            <p:spPr bwMode="auto">
              <a:xfrm>
                <a:off x="2" y="1"/>
                <a:ext cx="450" cy="763"/>
              </a:xfrm>
              <a:custGeom>
                <a:avLst/>
                <a:gdLst>
                  <a:gd name="T0" fmla="*/ 17 w 222"/>
                  <a:gd name="T1" fmla="*/ 352 h 378"/>
                  <a:gd name="T2" fmla="*/ 12 w 222"/>
                  <a:gd name="T3" fmla="*/ 242 h 378"/>
                  <a:gd name="T4" fmla="*/ 5 w 222"/>
                  <a:gd name="T5" fmla="*/ 117 h 378"/>
                  <a:gd name="T6" fmla="*/ 25 w 222"/>
                  <a:gd name="T7" fmla="*/ 14 h 378"/>
                  <a:gd name="T8" fmla="*/ 113 w 222"/>
                  <a:gd name="T9" fmla="*/ 2 h 378"/>
                  <a:gd name="T10" fmla="*/ 206 w 222"/>
                  <a:gd name="T11" fmla="*/ 17 h 378"/>
                  <a:gd name="T12" fmla="*/ 211 w 222"/>
                  <a:gd name="T13" fmla="*/ 142 h 378"/>
                  <a:gd name="T14" fmla="*/ 190 w 222"/>
                  <a:gd name="T15" fmla="*/ 325 h 378"/>
                  <a:gd name="T16" fmla="*/ 133 w 222"/>
                  <a:gd name="T17" fmla="*/ 377 h 378"/>
                  <a:gd name="T18" fmla="*/ 176 w 222"/>
                  <a:gd name="T19" fmla="*/ 256 h 378"/>
                  <a:gd name="T20" fmla="*/ 180 w 222"/>
                  <a:gd name="T21" fmla="*/ 243 h 378"/>
                  <a:gd name="T22" fmla="*/ 185 w 222"/>
                  <a:gd name="T23" fmla="*/ 216 h 378"/>
                  <a:gd name="T24" fmla="*/ 188 w 222"/>
                  <a:gd name="T25" fmla="*/ 239 h 378"/>
                  <a:gd name="T26" fmla="*/ 203 w 222"/>
                  <a:gd name="T27" fmla="*/ 154 h 378"/>
                  <a:gd name="T28" fmla="*/ 161 w 222"/>
                  <a:gd name="T29" fmla="*/ 118 h 378"/>
                  <a:gd name="T30" fmla="*/ 88 w 222"/>
                  <a:gd name="T31" fmla="*/ 117 h 378"/>
                  <a:gd name="T32" fmla="*/ 31 w 222"/>
                  <a:gd name="T33" fmla="*/ 127 h 378"/>
                  <a:gd name="T34" fmla="*/ 92 w 222"/>
                  <a:gd name="T35" fmla="*/ 150 h 378"/>
                  <a:gd name="T36" fmla="*/ 151 w 222"/>
                  <a:gd name="T37" fmla="*/ 152 h 378"/>
                  <a:gd name="T38" fmla="*/ 190 w 222"/>
                  <a:gd name="T39" fmla="*/ 144 h 378"/>
                  <a:gd name="T40" fmla="*/ 170 w 222"/>
                  <a:gd name="T41" fmla="*/ 154 h 378"/>
                  <a:gd name="T42" fmla="*/ 116 w 222"/>
                  <a:gd name="T43" fmla="*/ 156 h 378"/>
                  <a:gd name="T44" fmla="*/ 58 w 222"/>
                  <a:gd name="T45" fmla="*/ 149 h 378"/>
                  <a:gd name="T46" fmla="*/ 12 w 222"/>
                  <a:gd name="T47" fmla="*/ 143 h 378"/>
                  <a:gd name="T48" fmla="*/ 26 w 222"/>
                  <a:gd name="T49" fmla="*/ 180 h 378"/>
                  <a:gd name="T50" fmla="*/ 29 w 222"/>
                  <a:gd name="T51" fmla="*/ 194 h 378"/>
                  <a:gd name="T52" fmla="*/ 16 w 222"/>
                  <a:gd name="T53" fmla="*/ 208 h 378"/>
                  <a:gd name="T54" fmla="*/ 29 w 222"/>
                  <a:gd name="T55" fmla="*/ 339 h 378"/>
                  <a:gd name="T56" fmla="*/ 184 w 222"/>
                  <a:gd name="T57" fmla="*/ 340 h 378"/>
                  <a:gd name="T58" fmla="*/ 188 w 222"/>
                  <a:gd name="T59" fmla="*/ 242 h 378"/>
                  <a:gd name="T60" fmla="*/ 205 w 222"/>
                  <a:gd name="T61" fmla="*/ 129 h 378"/>
                  <a:gd name="T62" fmla="*/ 206 w 222"/>
                  <a:gd name="T63" fmla="*/ 53 h 378"/>
                  <a:gd name="T64" fmla="*/ 68 w 222"/>
                  <a:gd name="T65" fmla="*/ 68 h 378"/>
                  <a:gd name="T66" fmla="*/ 6 w 222"/>
                  <a:gd name="T67" fmla="*/ 59 h 378"/>
                  <a:gd name="T68" fmla="*/ 75 w 222"/>
                  <a:gd name="T69" fmla="*/ 111 h 378"/>
                  <a:gd name="T70" fmla="*/ 171 w 222"/>
                  <a:gd name="T71" fmla="*/ 114 h 378"/>
                  <a:gd name="T72" fmla="*/ 185 w 222"/>
                  <a:gd name="T73" fmla="*/ 54 h 378"/>
                  <a:gd name="T74" fmla="*/ 178 w 222"/>
                  <a:gd name="T75" fmla="*/ 14 h 378"/>
                  <a:gd name="T76" fmla="*/ 16 w 222"/>
                  <a:gd name="T77" fmla="*/ 26 h 378"/>
                  <a:gd name="T78" fmla="*/ 104 w 222"/>
                  <a:gd name="T79" fmla="*/ 62 h 378"/>
                  <a:gd name="T80" fmla="*/ 182 w 222"/>
                  <a:gd name="T81" fmla="*/ 356 h 378"/>
                  <a:gd name="T82" fmla="*/ 67 w 222"/>
                  <a:gd name="T83" fmla="*/ 357 h 378"/>
                  <a:gd name="T84" fmla="*/ 77 w 222"/>
                  <a:gd name="T85" fmla="*/ 366 h 378"/>
                  <a:gd name="T86" fmla="*/ 128 w 222"/>
                  <a:gd name="T87" fmla="*/ 370 h 378"/>
                  <a:gd name="T88" fmla="*/ 32 w 222"/>
                  <a:gd name="T89" fmla="*/ 347 h 378"/>
                  <a:gd name="T90" fmla="*/ 41 w 222"/>
                  <a:gd name="T91" fmla="*/ 354 h 378"/>
                  <a:gd name="T92" fmla="*/ 20 w 222"/>
                  <a:gd name="T93" fmla="*/ 182 h 378"/>
                  <a:gd name="T94" fmla="*/ 52 w 222"/>
                  <a:gd name="T95" fmla="*/ 368 h 378"/>
                  <a:gd name="T96" fmla="*/ 21 w 222"/>
                  <a:gd name="T97" fmla="*/ 197 h 378"/>
                  <a:gd name="T98" fmla="*/ 21 w 222"/>
                  <a:gd name="T99" fmla="*/ 19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2" h="378">
                    <a:moveTo>
                      <a:pt x="133" y="377"/>
                    </a:moveTo>
                    <a:cubicBezTo>
                      <a:pt x="121" y="377"/>
                      <a:pt x="110" y="378"/>
                      <a:pt x="98" y="378"/>
                    </a:cubicBezTo>
                    <a:cubicBezTo>
                      <a:pt x="77" y="378"/>
                      <a:pt x="56" y="374"/>
                      <a:pt x="36" y="370"/>
                    </a:cubicBezTo>
                    <a:cubicBezTo>
                      <a:pt x="24" y="368"/>
                      <a:pt x="19" y="362"/>
                      <a:pt x="17" y="352"/>
                    </a:cubicBezTo>
                    <a:cubicBezTo>
                      <a:pt x="16" y="350"/>
                      <a:pt x="16" y="349"/>
                      <a:pt x="16" y="348"/>
                    </a:cubicBezTo>
                    <a:cubicBezTo>
                      <a:pt x="21" y="336"/>
                      <a:pt x="18" y="324"/>
                      <a:pt x="17" y="311"/>
                    </a:cubicBezTo>
                    <a:cubicBezTo>
                      <a:pt x="16" y="301"/>
                      <a:pt x="15" y="291"/>
                      <a:pt x="15" y="281"/>
                    </a:cubicBezTo>
                    <a:cubicBezTo>
                      <a:pt x="14" y="268"/>
                      <a:pt x="12" y="255"/>
                      <a:pt x="12" y="242"/>
                    </a:cubicBezTo>
                    <a:cubicBezTo>
                      <a:pt x="12" y="230"/>
                      <a:pt x="10" y="218"/>
                      <a:pt x="10" y="206"/>
                    </a:cubicBezTo>
                    <a:cubicBezTo>
                      <a:pt x="10" y="197"/>
                      <a:pt x="9" y="188"/>
                      <a:pt x="7" y="178"/>
                    </a:cubicBezTo>
                    <a:cubicBezTo>
                      <a:pt x="6" y="174"/>
                      <a:pt x="8" y="171"/>
                      <a:pt x="8" y="168"/>
                    </a:cubicBezTo>
                    <a:cubicBezTo>
                      <a:pt x="8" y="151"/>
                      <a:pt x="7" y="134"/>
                      <a:pt x="5" y="117"/>
                    </a:cubicBezTo>
                    <a:cubicBezTo>
                      <a:pt x="3" y="98"/>
                      <a:pt x="0" y="80"/>
                      <a:pt x="0" y="60"/>
                    </a:cubicBezTo>
                    <a:cubicBezTo>
                      <a:pt x="1" y="52"/>
                      <a:pt x="0" y="43"/>
                      <a:pt x="0" y="34"/>
                    </a:cubicBezTo>
                    <a:cubicBezTo>
                      <a:pt x="0" y="30"/>
                      <a:pt x="5" y="26"/>
                      <a:pt x="10" y="24"/>
                    </a:cubicBezTo>
                    <a:cubicBezTo>
                      <a:pt x="16" y="21"/>
                      <a:pt x="20" y="17"/>
                      <a:pt x="25" y="14"/>
                    </a:cubicBezTo>
                    <a:cubicBezTo>
                      <a:pt x="30" y="10"/>
                      <a:pt x="36" y="10"/>
                      <a:pt x="41" y="9"/>
                    </a:cubicBezTo>
                    <a:cubicBezTo>
                      <a:pt x="57" y="6"/>
                      <a:pt x="73" y="2"/>
                      <a:pt x="89" y="2"/>
                    </a:cubicBezTo>
                    <a:cubicBezTo>
                      <a:pt x="94" y="1"/>
                      <a:pt x="100" y="0"/>
                      <a:pt x="106" y="2"/>
                    </a:cubicBezTo>
                    <a:cubicBezTo>
                      <a:pt x="108" y="3"/>
                      <a:pt x="110" y="2"/>
                      <a:pt x="113" y="2"/>
                    </a:cubicBezTo>
                    <a:cubicBezTo>
                      <a:pt x="127" y="0"/>
                      <a:pt x="141" y="0"/>
                      <a:pt x="155" y="1"/>
                    </a:cubicBezTo>
                    <a:cubicBezTo>
                      <a:pt x="161" y="2"/>
                      <a:pt x="166" y="3"/>
                      <a:pt x="171" y="5"/>
                    </a:cubicBezTo>
                    <a:cubicBezTo>
                      <a:pt x="171" y="6"/>
                      <a:pt x="172" y="6"/>
                      <a:pt x="172" y="6"/>
                    </a:cubicBezTo>
                    <a:cubicBezTo>
                      <a:pt x="185" y="6"/>
                      <a:pt x="195" y="12"/>
                      <a:pt x="206" y="17"/>
                    </a:cubicBezTo>
                    <a:cubicBezTo>
                      <a:pt x="217" y="22"/>
                      <a:pt x="222" y="35"/>
                      <a:pt x="219" y="47"/>
                    </a:cubicBezTo>
                    <a:cubicBezTo>
                      <a:pt x="217" y="54"/>
                      <a:pt x="219" y="62"/>
                      <a:pt x="217" y="69"/>
                    </a:cubicBezTo>
                    <a:cubicBezTo>
                      <a:pt x="213" y="82"/>
                      <a:pt x="216" y="95"/>
                      <a:pt x="213" y="108"/>
                    </a:cubicBezTo>
                    <a:cubicBezTo>
                      <a:pt x="211" y="120"/>
                      <a:pt x="211" y="131"/>
                      <a:pt x="211" y="142"/>
                    </a:cubicBezTo>
                    <a:cubicBezTo>
                      <a:pt x="211" y="146"/>
                      <a:pt x="209" y="150"/>
                      <a:pt x="208" y="154"/>
                    </a:cubicBezTo>
                    <a:cubicBezTo>
                      <a:pt x="207" y="178"/>
                      <a:pt x="202" y="202"/>
                      <a:pt x="199" y="226"/>
                    </a:cubicBezTo>
                    <a:cubicBezTo>
                      <a:pt x="198" y="241"/>
                      <a:pt x="196" y="255"/>
                      <a:pt x="194" y="269"/>
                    </a:cubicBezTo>
                    <a:cubicBezTo>
                      <a:pt x="193" y="288"/>
                      <a:pt x="192" y="306"/>
                      <a:pt x="190" y="325"/>
                    </a:cubicBezTo>
                    <a:cubicBezTo>
                      <a:pt x="190" y="334"/>
                      <a:pt x="191" y="343"/>
                      <a:pt x="191" y="352"/>
                    </a:cubicBezTo>
                    <a:cubicBezTo>
                      <a:pt x="190" y="363"/>
                      <a:pt x="185" y="372"/>
                      <a:pt x="172" y="372"/>
                    </a:cubicBezTo>
                    <a:cubicBezTo>
                      <a:pt x="162" y="371"/>
                      <a:pt x="154" y="376"/>
                      <a:pt x="144" y="376"/>
                    </a:cubicBezTo>
                    <a:cubicBezTo>
                      <a:pt x="140" y="376"/>
                      <a:pt x="137" y="376"/>
                      <a:pt x="133" y="377"/>
                    </a:cubicBezTo>
                    <a:cubicBezTo>
                      <a:pt x="133" y="377"/>
                      <a:pt x="133" y="377"/>
                      <a:pt x="133" y="377"/>
                    </a:cubicBezTo>
                    <a:close/>
                    <a:moveTo>
                      <a:pt x="185" y="263"/>
                    </a:moveTo>
                    <a:cubicBezTo>
                      <a:pt x="181" y="262"/>
                      <a:pt x="185" y="256"/>
                      <a:pt x="180" y="257"/>
                    </a:cubicBezTo>
                    <a:cubicBezTo>
                      <a:pt x="178" y="257"/>
                      <a:pt x="177" y="257"/>
                      <a:pt x="176" y="256"/>
                    </a:cubicBezTo>
                    <a:cubicBezTo>
                      <a:pt x="176" y="253"/>
                      <a:pt x="178" y="254"/>
                      <a:pt x="180" y="252"/>
                    </a:cubicBezTo>
                    <a:cubicBezTo>
                      <a:pt x="178" y="251"/>
                      <a:pt x="175" y="252"/>
                      <a:pt x="175" y="249"/>
                    </a:cubicBezTo>
                    <a:cubicBezTo>
                      <a:pt x="176" y="247"/>
                      <a:pt x="178" y="247"/>
                      <a:pt x="179" y="247"/>
                    </a:cubicBezTo>
                    <a:cubicBezTo>
                      <a:pt x="182" y="246"/>
                      <a:pt x="184" y="245"/>
                      <a:pt x="180" y="243"/>
                    </a:cubicBezTo>
                    <a:cubicBezTo>
                      <a:pt x="179" y="242"/>
                      <a:pt x="178" y="241"/>
                      <a:pt x="179" y="240"/>
                    </a:cubicBezTo>
                    <a:cubicBezTo>
                      <a:pt x="184" y="238"/>
                      <a:pt x="182" y="233"/>
                      <a:pt x="182" y="229"/>
                    </a:cubicBezTo>
                    <a:cubicBezTo>
                      <a:pt x="182" y="226"/>
                      <a:pt x="182" y="222"/>
                      <a:pt x="183" y="218"/>
                    </a:cubicBezTo>
                    <a:cubicBezTo>
                      <a:pt x="183" y="217"/>
                      <a:pt x="184" y="216"/>
                      <a:pt x="185" y="216"/>
                    </a:cubicBezTo>
                    <a:cubicBezTo>
                      <a:pt x="187" y="217"/>
                      <a:pt x="186" y="218"/>
                      <a:pt x="186" y="219"/>
                    </a:cubicBezTo>
                    <a:cubicBezTo>
                      <a:pt x="186" y="225"/>
                      <a:pt x="186" y="231"/>
                      <a:pt x="186" y="236"/>
                    </a:cubicBezTo>
                    <a:cubicBezTo>
                      <a:pt x="186" y="238"/>
                      <a:pt x="186" y="240"/>
                      <a:pt x="188" y="241"/>
                    </a:cubicBezTo>
                    <a:cubicBezTo>
                      <a:pt x="188" y="240"/>
                      <a:pt x="188" y="239"/>
                      <a:pt x="188" y="239"/>
                    </a:cubicBezTo>
                    <a:cubicBezTo>
                      <a:pt x="189" y="235"/>
                      <a:pt x="187" y="230"/>
                      <a:pt x="193" y="228"/>
                    </a:cubicBezTo>
                    <a:cubicBezTo>
                      <a:pt x="193" y="228"/>
                      <a:pt x="193" y="227"/>
                      <a:pt x="193" y="226"/>
                    </a:cubicBezTo>
                    <a:cubicBezTo>
                      <a:pt x="194" y="217"/>
                      <a:pt x="196" y="207"/>
                      <a:pt x="197" y="198"/>
                    </a:cubicBezTo>
                    <a:cubicBezTo>
                      <a:pt x="200" y="183"/>
                      <a:pt x="202" y="168"/>
                      <a:pt x="203" y="154"/>
                    </a:cubicBezTo>
                    <a:cubicBezTo>
                      <a:pt x="203" y="147"/>
                      <a:pt x="208" y="140"/>
                      <a:pt x="201" y="134"/>
                    </a:cubicBezTo>
                    <a:cubicBezTo>
                      <a:pt x="197" y="131"/>
                      <a:pt x="192" y="128"/>
                      <a:pt x="189" y="124"/>
                    </a:cubicBezTo>
                    <a:cubicBezTo>
                      <a:pt x="187" y="122"/>
                      <a:pt x="182" y="120"/>
                      <a:pt x="178" y="122"/>
                    </a:cubicBezTo>
                    <a:cubicBezTo>
                      <a:pt x="172" y="124"/>
                      <a:pt x="166" y="125"/>
                      <a:pt x="161" y="118"/>
                    </a:cubicBezTo>
                    <a:cubicBezTo>
                      <a:pt x="160" y="117"/>
                      <a:pt x="157" y="116"/>
                      <a:pt x="156" y="118"/>
                    </a:cubicBezTo>
                    <a:cubicBezTo>
                      <a:pt x="155" y="123"/>
                      <a:pt x="153" y="121"/>
                      <a:pt x="151" y="120"/>
                    </a:cubicBezTo>
                    <a:cubicBezTo>
                      <a:pt x="148" y="119"/>
                      <a:pt x="146" y="119"/>
                      <a:pt x="143" y="119"/>
                    </a:cubicBezTo>
                    <a:cubicBezTo>
                      <a:pt x="124" y="118"/>
                      <a:pt x="106" y="116"/>
                      <a:pt x="88" y="117"/>
                    </a:cubicBezTo>
                    <a:cubicBezTo>
                      <a:pt x="76" y="118"/>
                      <a:pt x="65" y="118"/>
                      <a:pt x="55" y="123"/>
                    </a:cubicBezTo>
                    <a:cubicBezTo>
                      <a:pt x="53" y="124"/>
                      <a:pt x="50" y="125"/>
                      <a:pt x="49" y="122"/>
                    </a:cubicBezTo>
                    <a:cubicBezTo>
                      <a:pt x="48" y="117"/>
                      <a:pt x="44" y="120"/>
                      <a:pt x="43" y="121"/>
                    </a:cubicBezTo>
                    <a:cubicBezTo>
                      <a:pt x="40" y="124"/>
                      <a:pt x="35" y="125"/>
                      <a:pt x="31" y="127"/>
                    </a:cubicBezTo>
                    <a:cubicBezTo>
                      <a:pt x="37" y="128"/>
                      <a:pt x="43" y="127"/>
                      <a:pt x="45" y="135"/>
                    </a:cubicBezTo>
                    <a:cubicBezTo>
                      <a:pt x="46" y="138"/>
                      <a:pt x="50" y="145"/>
                      <a:pt x="55" y="143"/>
                    </a:cubicBezTo>
                    <a:cubicBezTo>
                      <a:pt x="65" y="139"/>
                      <a:pt x="72" y="146"/>
                      <a:pt x="81" y="146"/>
                    </a:cubicBezTo>
                    <a:cubicBezTo>
                      <a:pt x="85" y="147"/>
                      <a:pt x="88" y="149"/>
                      <a:pt x="92" y="150"/>
                    </a:cubicBezTo>
                    <a:cubicBezTo>
                      <a:pt x="101" y="154"/>
                      <a:pt x="111" y="146"/>
                      <a:pt x="120" y="153"/>
                    </a:cubicBezTo>
                    <a:cubicBezTo>
                      <a:pt x="121" y="153"/>
                      <a:pt x="121" y="153"/>
                      <a:pt x="122" y="153"/>
                    </a:cubicBezTo>
                    <a:cubicBezTo>
                      <a:pt x="128" y="151"/>
                      <a:pt x="134" y="152"/>
                      <a:pt x="140" y="150"/>
                    </a:cubicBezTo>
                    <a:cubicBezTo>
                      <a:pt x="144" y="149"/>
                      <a:pt x="148" y="148"/>
                      <a:pt x="151" y="152"/>
                    </a:cubicBezTo>
                    <a:cubicBezTo>
                      <a:pt x="152" y="153"/>
                      <a:pt x="154" y="153"/>
                      <a:pt x="156" y="152"/>
                    </a:cubicBezTo>
                    <a:cubicBezTo>
                      <a:pt x="162" y="149"/>
                      <a:pt x="169" y="148"/>
                      <a:pt x="176" y="149"/>
                    </a:cubicBezTo>
                    <a:cubicBezTo>
                      <a:pt x="178" y="150"/>
                      <a:pt x="181" y="148"/>
                      <a:pt x="184" y="147"/>
                    </a:cubicBezTo>
                    <a:cubicBezTo>
                      <a:pt x="186" y="146"/>
                      <a:pt x="188" y="145"/>
                      <a:pt x="190" y="144"/>
                    </a:cubicBezTo>
                    <a:cubicBezTo>
                      <a:pt x="192" y="143"/>
                      <a:pt x="194" y="144"/>
                      <a:pt x="195" y="146"/>
                    </a:cubicBezTo>
                    <a:cubicBezTo>
                      <a:pt x="196" y="149"/>
                      <a:pt x="193" y="149"/>
                      <a:pt x="192" y="149"/>
                    </a:cubicBezTo>
                    <a:cubicBezTo>
                      <a:pt x="188" y="150"/>
                      <a:pt x="186" y="152"/>
                      <a:pt x="183" y="153"/>
                    </a:cubicBezTo>
                    <a:cubicBezTo>
                      <a:pt x="179" y="156"/>
                      <a:pt x="174" y="156"/>
                      <a:pt x="170" y="154"/>
                    </a:cubicBezTo>
                    <a:cubicBezTo>
                      <a:pt x="167" y="153"/>
                      <a:pt x="165" y="154"/>
                      <a:pt x="162" y="155"/>
                    </a:cubicBezTo>
                    <a:cubicBezTo>
                      <a:pt x="158" y="158"/>
                      <a:pt x="153" y="160"/>
                      <a:pt x="149" y="157"/>
                    </a:cubicBezTo>
                    <a:cubicBezTo>
                      <a:pt x="144" y="154"/>
                      <a:pt x="140" y="155"/>
                      <a:pt x="136" y="156"/>
                    </a:cubicBezTo>
                    <a:cubicBezTo>
                      <a:pt x="129" y="157"/>
                      <a:pt x="122" y="160"/>
                      <a:pt x="116" y="156"/>
                    </a:cubicBezTo>
                    <a:cubicBezTo>
                      <a:pt x="112" y="154"/>
                      <a:pt x="109" y="154"/>
                      <a:pt x="105" y="155"/>
                    </a:cubicBezTo>
                    <a:cubicBezTo>
                      <a:pt x="98" y="156"/>
                      <a:pt x="92" y="157"/>
                      <a:pt x="85" y="153"/>
                    </a:cubicBezTo>
                    <a:cubicBezTo>
                      <a:pt x="82" y="150"/>
                      <a:pt x="78" y="152"/>
                      <a:pt x="75" y="153"/>
                    </a:cubicBezTo>
                    <a:cubicBezTo>
                      <a:pt x="68" y="157"/>
                      <a:pt x="62" y="156"/>
                      <a:pt x="58" y="149"/>
                    </a:cubicBezTo>
                    <a:cubicBezTo>
                      <a:pt x="57" y="147"/>
                      <a:pt x="56" y="148"/>
                      <a:pt x="54" y="148"/>
                    </a:cubicBezTo>
                    <a:cubicBezTo>
                      <a:pt x="46" y="149"/>
                      <a:pt x="38" y="148"/>
                      <a:pt x="31" y="146"/>
                    </a:cubicBezTo>
                    <a:cubicBezTo>
                      <a:pt x="28" y="145"/>
                      <a:pt x="27" y="144"/>
                      <a:pt x="24" y="145"/>
                    </a:cubicBezTo>
                    <a:cubicBezTo>
                      <a:pt x="20" y="147"/>
                      <a:pt x="16" y="148"/>
                      <a:pt x="12" y="143"/>
                    </a:cubicBezTo>
                    <a:cubicBezTo>
                      <a:pt x="12" y="153"/>
                      <a:pt x="15" y="161"/>
                      <a:pt x="15" y="170"/>
                    </a:cubicBezTo>
                    <a:cubicBezTo>
                      <a:pt x="15" y="173"/>
                      <a:pt x="17" y="173"/>
                      <a:pt x="20" y="174"/>
                    </a:cubicBezTo>
                    <a:cubicBezTo>
                      <a:pt x="23" y="176"/>
                      <a:pt x="27" y="177"/>
                      <a:pt x="31" y="179"/>
                    </a:cubicBezTo>
                    <a:cubicBezTo>
                      <a:pt x="30" y="180"/>
                      <a:pt x="28" y="180"/>
                      <a:pt x="26" y="180"/>
                    </a:cubicBezTo>
                    <a:cubicBezTo>
                      <a:pt x="24" y="179"/>
                      <a:pt x="23" y="180"/>
                      <a:pt x="24" y="182"/>
                    </a:cubicBezTo>
                    <a:cubicBezTo>
                      <a:pt x="24" y="185"/>
                      <a:pt x="22" y="190"/>
                      <a:pt x="28" y="190"/>
                    </a:cubicBezTo>
                    <a:cubicBezTo>
                      <a:pt x="29" y="190"/>
                      <a:pt x="30" y="191"/>
                      <a:pt x="30" y="192"/>
                    </a:cubicBezTo>
                    <a:cubicBezTo>
                      <a:pt x="30" y="194"/>
                      <a:pt x="29" y="194"/>
                      <a:pt x="29" y="194"/>
                    </a:cubicBezTo>
                    <a:cubicBezTo>
                      <a:pt x="24" y="193"/>
                      <a:pt x="25" y="196"/>
                      <a:pt x="25" y="199"/>
                    </a:cubicBezTo>
                    <a:cubicBezTo>
                      <a:pt x="25" y="208"/>
                      <a:pt x="26" y="218"/>
                      <a:pt x="22" y="226"/>
                    </a:cubicBezTo>
                    <a:cubicBezTo>
                      <a:pt x="20" y="218"/>
                      <a:pt x="20" y="211"/>
                      <a:pt x="18" y="203"/>
                    </a:cubicBezTo>
                    <a:cubicBezTo>
                      <a:pt x="15" y="204"/>
                      <a:pt x="16" y="206"/>
                      <a:pt x="16" y="208"/>
                    </a:cubicBezTo>
                    <a:cubicBezTo>
                      <a:pt x="16" y="214"/>
                      <a:pt x="17" y="220"/>
                      <a:pt x="17" y="227"/>
                    </a:cubicBezTo>
                    <a:cubicBezTo>
                      <a:pt x="17" y="237"/>
                      <a:pt x="17" y="248"/>
                      <a:pt x="18" y="258"/>
                    </a:cubicBezTo>
                    <a:cubicBezTo>
                      <a:pt x="20" y="282"/>
                      <a:pt x="22" y="306"/>
                      <a:pt x="24" y="330"/>
                    </a:cubicBezTo>
                    <a:cubicBezTo>
                      <a:pt x="24" y="334"/>
                      <a:pt x="26" y="337"/>
                      <a:pt x="29" y="339"/>
                    </a:cubicBezTo>
                    <a:cubicBezTo>
                      <a:pt x="39" y="344"/>
                      <a:pt x="50" y="348"/>
                      <a:pt x="60" y="350"/>
                    </a:cubicBezTo>
                    <a:cubicBezTo>
                      <a:pt x="76" y="353"/>
                      <a:pt x="93" y="354"/>
                      <a:pt x="110" y="355"/>
                    </a:cubicBezTo>
                    <a:cubicBezTo>
                      <a:pt x="135" y="356"/>
                      <a:pt x="159" y="350"/>
                      <a:pt x="182" y="342"/>
                    </a:cubicBezTo>
                    <a:cubicBezTo>
                      <a:pt x="183" y="342"/>
                      <a:pt x="185" y="341"/>
                      <a:pt x="184" y="340"/>
                    </a:cubicBezTo>
                    <a:cubicBezTo>
                      <a:pt x="180" y="334"/>
                      <a:pt x="184" y="328"/>
                      <a:pt x="184" y="323"/>
                    </a:cubicBezTo>
                    <a:cubicBezTo>
                      <a:pt x="185" y="311"/>
                      <a:pt x="186" y="300"/>
                      <a:pt x="187" y="288"/>
                    </a:cubicBezTo>
                    <a:cubicBezTo>
                      <a:pt x="188" y="274"/>
                      <a:pt x="188" y="260"/>
                      <a:pt x="189" y="245"/>
                    </a:cubicBezTo>
                    <a:cubicBezTo>
                      <a:pt x="189" y="244"/>
                      <a:pt x="190" y="242"/>
                      <a:pt x="188" y="242"/>
                    </a:cubicBezTo>
                    <a:cubicBezTo>
                      <a:pt x="186" y="242"/>
                      <a:pt x="186" y="244"/>
                      <a:pt x="186" y="245"/>
                    </a:cubicBezTo>
                    <a:cubicBezTo>
                      <a:pt x="186" y="247"/>
                      <a:pt x="185" y="249"/>
                      <a:pt x="186" y="251"/>
                    </a:cubicBezTo>
                    <a:cubicBezTo>
                      <a:pt x="187" y="255"/>
                      <a:pt x="186" y="259"/>
                      <a:pt x="185" y="263"/>
                    </a:cubicBezTo>
                    <a:close/>
                    <a:moveTo>
                      <a:pt x="205" y="129"/>
                    </a:moveTo>
                    <a:cubicBezTo>
                      <a:pt x="207" y="128"/>
                      <a:pt x="207" y="126"/>
                      <a:pt x="207" y="124"/>
                    </a:cubicBezTo>
                    <a:cubicBezTo>
                      <a:pt x="207" y="116"/>
                      <a:pt x="208" y="108"/>
                      <a:pt x="208" y="99"/>
                    </a:cubicBezTo>
                    <a:cubicBezTo>
                      <a:pt x="209" y="85"/>
                      <a:pt x="210" y="70"/>
                      <a:pt x="211" y="56"/>
                    </a:cubicBezTo>
                    <a:cubicBezTo>
                      <a:pt x="211" y="51"/>
                      <a:pt x="209" y="52"/>
                      <a:pt x="206" y="53"/>
                    </a:cubicBezTo>
                    <a:cubicBezTo>
                      <a:pt x="198" y="57"/>
                      <a:pt x="190" y="60"/>
                      <a:pt x="181" y="62"/>
                    </a:cubicBezTo>
                    <a:cubicBezTo>
                      <a:pt x="163" y="65"/>
                      <a:pt x="145" y="68"/>
                      <a:pt x="126" y="68"/>
                    </a:cubicBezTo>
                    <a:cubicBezTo>
                      <a:pt x="116" y="67"/>
                      <a:pt x="105" y="67"/>
                      <a:pt x="94" y="68"/>
                    </a:cubicBezTo>
                    <a:cubicBezTo>
                      <a:pt x="86" y="69"/>
                      <a:pt x="77" y="68"/>
                      <a:pt x="68" y="68"/>
                    </a:cubicBezTo>
                    <a:cubicBezTo>
                      <a:pt x="58" y="68"/>
                      <a:pt x="46" y="66"/>
                      <a:pt x="35" y="65"/>
                    </a:cubicBezTo>
                    <a:cubicBezTo>
                      <a:pt x="27" y="64"/>
                      <a:pt x="18" y="63"/>
                      <a:pt x="11" y="57"/>
                    </a:cubicBezTo>
                    <a:cubicBezTo>
                      <a:pt x="10" y="56"/>
                      <a:pt x="9" y="54"/>
                      <a:pt x="8" y="55"/>
                    </a:cubicBezTo>
                    <a:cubicBezTo>
                      <a:pt x="6" y="56"/>
                      <a:pt x="6" y="58"/>
                      <a:pt x="6" y="59"/>
                    </a:cubicBezTo>
                    <a:cubicBezTo>
                      <a:pt x="6" y="83"/>
                      <a:pt x="9" y="107"/>
                      <a:pt x="13" y="130"/>
                    </a:cubicBezTo>
                    <a:cubicBezTo>
                      <a:pt x="15" y="128"/>
                      <a:pt x="16" y="126"/>
                      <a:pt x="18" y="124"/>
                    </a:cubicBezTo>
                    <a:cubicBezTo>
                      <a:pt x="27" y="117"/>
                      <a:pt x="38" y="115"/>
                      <a:pt x="48" y="114"/>
                    </a:cubicBezTo>
                    <a:cubicBezTo>
                      <a:pt x="57" y="112"/>
                      <a:pt x="66" y="112"/>
                      <a:pt x="75" y="111"/>
                    </a:cubicBezTo>
                    <a:cubicBezTo>
                      <a:pt x="87" y="110"/>
                      <a:pt x="99" y="109"/>
                      <a:pt x="112" y="110"/>
                    </a:cubicBezTo>
                    <a:cubicBezTo>
                      <a:pt x="118" y="111"/>
                      <a:pt x="124" y="112"/>
                      <a:pt x="130" y="110"/>
                    </a:cubicBezTo>
                    <a:cubicBezTo>
                      <a:pt x="133" y="110"/>
                      <a:pt x="136" y="110"/>
                      <a:pt x="140" y="109"/>
                    </a:cubicBezTo>
                    <a:cubicBezTo>
                      <a:pt x="151" y="108"/>
                      <a:pt x="161" y="114"/>
                      <a:pt x="171" y="114"/>
                    </a:cubicBezTo>
                    <a:cubicBezTo>
                      <a:pt x="185" y="114"/>
                      <a:pt x="195" y="121"/>
                      <a:pt x="205" y="129"/>
                    </a:cubicBezTo>
                    <a:close/>
                    <a:moveTo>
                      <a:pt x="104" y="62"/>
                    </a:moveTo>
                    <a:cubicBezTo>
                      <a:pt x="115" y="62"/>
                      <a:pt x="126" y="62"/>
                      <a:pt x="137" y="62"/>
                    </a:cubicBezTo>
                    <a:cubicBezTo>
                      <a:pt x="153" y="62"/>
                      <a:pt x="169" y="58"/>
                      <a:pt x="185" y="54"/>
                    </a:cubicBezTo>
                    <a:cubicBezTo>
                      <a:pt x="193" y="52"/>
                      <a:pt x="201" y="50"/>
                      <a:pt x="208" y="46"/>
                    </a:cubicBezTo>
                    <a:cubicBezTo>
                      <a:pt x="214" y="42"/>
                      <a:pt x="214" y="39"/>
                      <a:pt x="210" y="33"/>
                    </a:cubicBezTo>
                    <a:cubicBezTo>
                      <a:pt x="208" y="30"/>
                      <a:pt x="205" y="30"/>
                      <a:pt x="203" y="28"/>
                    </a:cubicBezTo>
                    <a:cubicBezTo>
                      <a:pt x="197" y="19"/>
                      <a:pt x="186" y="19"/>
                      <a:pt x="178" y="14"/>
                    </a:cubicBezTo>
                    <a:cubicBezTo>
                      <a:pt x="173" y="11"/>
                      <a:pt x="167" y="11"/>
                      <a:pt x="162" y="10"/>
                    </a:cubicBezTo>
                    <a:cubicBezTo>
                      <a:pt x="139" y="5"/>
                      <a:pt x="116" y="9"/>
                      <a:pt x="93" y="9"/>
                    </a:cubicBezTo>
                    <a:cubicBezTo>
                      <a:pt x="82" y="9"/>
                      <a:pt x="72" y="11"/>
                      <a:pt x="61" y="12"/>
                    </a:cubicBezTo>
                    <a:cubicBezTo>
                      <a:pt x="45" y="14"/>
                      <a:pt x="30" y="19"/>
                      <a:pt x="16" y="26"/>
                    </a:cubicBezTo>
                    <a:cubicBezTo>
                      <a:pt x="10" y="29"/>
                      <a:pt x="12" y="35"/>
                      <a:pt x="8" y="39"/>
                    </a:cubicBezTo>
                    <a:cubicBezTo>
                      <a:pt x="6" y="40"/>
                      <a:pt x="15" y="54"/>
                      <a:pt x="18" y="55"/>
                    </a:cubicBezTo>
                    <a:cubicBezTo>
                      <a:pt x="30" y="58"/>
                      <a:pt x="43" y="59"/>
                      <a:pt x="55" y="61"/>
                    </a:cubicBezTo>
                    <a:cubicBezTo>
                      <a:pt x="71" y="63"/>
                      <a:pt x="88" y="62"/>
                      <a:pt x="104" y="62"/>
                    </a:cubicBezTo>
                    <a:close/>
                    <a:moveTo>
                      <a:pt x="149" y="364"/>
                    </a:moveTo>
                    <a:cubicBezTo>
                      <a:pt x="151" y="364"/>
                      <a:pt x="151" y="360"/>
                      <a:pt x="154" y="361"/>
                    </a:cubicBezTo>
                    <a:cubicBezTo>
                      <a:pt x="159" y="361"/>
                      <a:pt x="164" y="360"/>
                      <a:pt x="169" y="361"/>
                    </a:cubicBezTo>
                    <a:cubicBezTo>
                      <a:pt x="175" y="362"/>
                      <a:pt x="177" y="356"/>
                      <a:pt x="182" y="356"/>
                    </a:cubicBezTo>
                    <a:cubicBezTo>
                      <a:pt x="184" y="356"/>
                      <a:pt x="182" y="352"/>
                      <a:pt x="184" y="349"/>
                    </a:cubicBezTo>
                    <a:cubicBezTo>
                      <a:pt x="170" y="354"/>
                      <a:pt x="156" y="356"/>
                      <a:pt x="142" y="358"/>
                    </a:cubicBezTo>
                    <a:cubicBezTo>
                      <a:pt x="129" y="361"/>
                      <a:pt x="115" y="361"/>
                      <a:pt x="101" y="360"/>
                    </a:cubicBezTo>
                    <a:cubicBezTo>
                      <a:pt x="90" y="360"/>
                      <a:pt x="78" y="356"/>
                      <a:pt x="67" y="357"/>
                    </a:cubicBezTo>
                    <a:cubicBezTo>
                      <a:pt x="66" y="357"/>
                      <a:pt x="66" y="357"/>
                      <a:pt x="66" y="358"/>
                    </a:cubicBezTo>
                    <a:cubicBezTo>
                      <a:pt x="67" y="358"/>
                      <a:pt x="68" y="359"/>
                      <a:pt x="70" y="360"/>
                    </a:cubicBezTo>
                    <a:cubicBezTo>
                      <a:pt x="66" y="362"/>
                      <a:pt x="64" y="358"/>
                      <a:pt x="59" y="360"/>
                    </a:cubicBezTo>
                    <a:cubicBezTo>
                      <a:pt x="67" y="360"/>
                      <a:pt x="70" y="369"/>
                      <a:pt x="77" y="366"/>
                    </a:cubicBezTo>
                    <a:cubicBezTo>
                      <a:pt x="78" y="366"/>
                      <a:pt x="80" y="367"/>
                      <a:pt x="80" y="368"/>
                    </a:cubicBezTo>
                    <a:cubicBezTo>
                      <a:pt x="80" y="370"/>
                      <a:pt x="78" y="370"/>
                      <a:pt x="77" y="370"/>
                    </a:cubicBezTo>
                    <a:cubicBezTo>
                      <a:pt x="76" y="370"/>
                      <a:pt x="74" y="369"/>
                      <a:pt x="74" y="371"/>
                    </a:cubicBezTo>
                    <a:cubicBezTo>
                      <a:pt x="92" y="372"/>
                      <a:pt x="110" y="368"/>
                      <a:pt x="128" y="370"/>
                    </a:cubicBezTo>
                    <a:cubicBezTo>
                      <a:pt x="146" y="372"/>
                      <a:pt x="162" y="364"/>
                      <a:pt x="180" y="363"/>
                    </a:cubicBezTo>
                    <a:cubicBezTo>
                      <a:pt x="170" y="365"/>
                      <a:pt x="159" y="364"/>
                      <a:pt x="149" y="364"/>
                    </a:cubicBezTo>
                    <a:close/>
                    <a:moveTo>
                      <a:pt x="47" y="353"/>
                    </a:moveTo>
                    <a:cubicBezTo>
                      <a:pt x="43" y="349"/>
                      <a:pt x="37" y="349"/>
                      <a:pt x="32" y="347"/>
                    </a:cubicBezTo>
                    <a:cubicBezTo>
                      <a:pt x="25" y="344"/>
                      <a:pt x="24" y="344"/>
                      <a:pt x="25" y="352"/>
                    </a:cubicBezTo>
                    <a:cubicBezTo>
                      <a:pt x="25" y="353"/>
                      <a:pt x="24" y="353"/>
                      <a:pt x="25" y="354"/>
                    </a:cubicBezTo>
                    <a:cubicBezTo>
                      <a:pt x="26" y="356"/>
                      <a:pt x="26" y="360"/>
                      <a:pt x="31" y="356"/>
                    </a:cubicBezTo>
                    <a:cubicBezTo>
                      <a:pt x="34" y="354"/>
                      <a:pt x="38" y="354"/>
                      <a:pt x="41" y="354"/>
                    </a:cubicBezTo>
                    <a:cubicBezTo>
                      <a:pt x="43" y="354"/>
                      <a:pt x="45" y="355"/>
                      <a:pt x="47" y="353"/>
                    </a:cubicBezTo>
                    <a:close/>
                    <a:moveTo>
                      <a:pt x="16" y="182"/>
                    </a:moveTo>
                    <a:cubicBezTo>
                      <a:pt x="16" y="185"/>
                      <a:pt x="15" y="188"/>
                      <a:pt x="19" y="188"/>
                    </a:cubicBezTo>
                    <a:cubicBezTo>
                      <a:pt x="22" y="188"/>
                      <a:pt x="20" y="184"/>
                      <a:pt x="20" y="182"/>
                    </a:cubicBezTo>
                    <a:cubicBezTo>
                      <a:pt x="21" y="180"/>
                      <a:pt x="21" y="177"/>
                      <a:pt x="18" y="177"/>
                    </a:cubicBezTo>
                    <a:cubicBezTo>
                      <a:pt x="15" y="178"/>
                      <a:pt x="17" y="181"/>
                      <a:pt x="16" y="182"/>
                    </a:cubicBezTo>
                    <a:close/>
                    <a:moveTo>
                      <a:pt x="44" y="365"/>
                    </a:moveTo>
                    <a:cubicBezTo>
                      <a:pt x="47" y="366"/>
                      <a:pt x="50" y="366"/>
                      <a:pt x="52" y="368"/>
                    </a:cubicBezTo>
                    <a:cubicBezTo>
                      <a:pt x="54" y="369"/>
                      <a:pt x="54" y="367"/>
                      <a:pt x="55" y="366"/>
                    </a:cubicBezTo>
                    <a:cubicBezTo>
                      <a:pt x="56" y="363"/>
                      <a:pt x="54" y="363"/>
                      <a:pt x="52" y="363"/>
                    </a:cubicBezTo>
                    <a:cubicBezTo>
                      <a:pt x="50" y="363"/>
                      <a:pt x="47" y="363"/>
                      <a:pt x="44" y="365"/>
                    </a:cubicBezTo>
                    <a:close/>
                    <a:moveTo>
                      <a:pt x="21" y="197"/>
                    </a:moveTo>
                    <a:cubicBezTo>
                      <a:pt x="21" y="194"/>
                      <a:pt x="20" y="192"/>
                      <a:pt x="18" y="192"/>
                    </a:cubicBezTo>
                    <a:cubicBezTo>
                      <a:pt x="16" y="192"/>
                      <a:pt x="16" y="194"/>
                      <a:pt x="16" y="195"/>
                    </a:cubicBezTo>
                    <a:cubicBezTo>
                      <a:pt x="16" y="197"/>
                      <a:pt x="16" y="199"/>
                      <a:pt x="19" y="199"/>
                    </a:cubicBezTo>
                    <a:cubicBezTo>
                      <a:pt x="22" y="200"/>
                      <a:pt x="21" y="198"/>
                      <a:pt x="21"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317">
                <a:extLst>
                  <a:ext uri="{FF2B5EF4-FFF2-40B4-BE49-F238E27FC236}">
                    <a16:creationId xmlns:a16="http://schemas.microsoft.com/office/drawing/2014/main" id="{A56BEE7E-F0B9-4D54-895E-6455454AC4E4}"/>
                  </a:ext>
                </a:extLst>
              </p:cNvPr>
              <p:cNvSpPr>
                <a:spLocks noEditPoints="1"/>
              </p:cNvSpPr>
              <p:nvPr/>
            </p:nvSpPr>
            <p:spPr bwMode="auto">
              <a:xfrm>
                <a:off x="61" y="397"/>
                <a:ext cx="213" cy="284"/>
              </a:xfrm>
              <a:custGeom>
                <a:avLst/>
                <a:gdLst>
                  <a:gd name="T0" fmla="*/ 71 w 105"/>
                  <a:gd name="T1" fmla="*/ 108 h 141"/>
                  <a:gd name="T2" fmla="*/ 59 w 105"/>
                  <a:gd name="T3" fmla="*/ 121 h 141"/>
                  <a:gd name="T4" fmla="*/ 50 w 105"/>
                  <a:gd name="T5" fmla="*/ 88 h 141"/>
                  <a:gd name="T6" fmla="*/ 16 w 105"/>
                  <a:gd name="T7" fmla="*/ 89 h 141"/>
                  <a:gd name="T8" fmla="*/ 23 w 105"/>
                  <a:gd name="T9" fmla="*/ 127 h 141"/>
                  <a:gd name="T10" fmla="*/ 45 w 105"/>
                  <a:gd name="T11" fmla="*/ 123 h 141"/>
                  <a:gd name="T12" fmla="*/ 57 w 105"/>
                  <a:gd name="T13" fmla="*/ 123 h 141"/>
                  <a:gd name="T14" fmla="*/ 29 w 105"/>
                  <a:gd name="T15" fmla="*/ 138 h 141"/>
                  <a:gd name="T16" fmla="*/ 9 w 105"/>
                  <a:gd name="T17" fmla="*/ 98 h 141"/>
                  <a:gd name="T18" fmla="*/ 10 w 105"/>
                  <a:gd name="T19" fmla="*/ 82 h 141"/>
                  <a:gd name="T20" fmla="*/ 47 w 105"/>
                  <a:gd name="T21" fmla="*/ 70 h 141"/>
                  <a:gd name="T22" fmla="*/ 51 w 105"/>
                  <a:gd name="T23" fmla="*/ 80 h 141"/>
                  <a:gd name="T24" fmla="*/ 63 w 105"/>
                  <a:gd name="T25" fmla="*/ 110 h 141"/>
                  <a:gd name="T26" fmla="*/ 53 w 105"/>
                  <a:gd name="T27" fmla="*/ 70 h 141"/>
                  <a:gd name="T28" fmla="*/ 27 w 105"/>
                  <a:gd name="T29" fmla="*/ 59 h 141"/>
                  <a:gd name="T30" fmla="*/ 41 w 105"/>
                  <a:gd name="T31" fmla="*/ 14 h 141"/>
                  <a:gd name="T32" fmla="*/ 99 w 105"/>
                  <a:gd name="T33" fmla="*/ 8 h 141"/>
                  <a:gd name="T34" fmla="*/ 95 w 105"/>
                  <a:gd name="T35" fmla="*/ 49 h 141"/>
                  <a:gd name="T36" fmla="*/ 71 w 105"/>
                  <a:gd name="T37" fmla="*/ 72 h 141"/>
                  <a:gd name="T38" fmla="*/ 58 w 105"/>
                  <a:gd name="T39" fmla="*/ 72 h 141"/>
                  <a:gd name="T40" fmla="*/ 77 w 105"/>
                  <a:gd name="T41" fmla="*/ 20 h 141"/>
                  <a:gd name="T42" fmla="*/ 41 w 105"/>
                  <a:gd name="T43" fmla="*/ 24 h 141"/>
                  <a:gd name="T44" fmla="*/ 33 w 105"/>
                  <a:gd name="T45" fmla="*/ 54 h 141"/>
                  <a:gd name="T46" fmla="*/ 67 w 105"/>
                  <a:gd name="T47" fmla="*/ 62 h 141"/>
                  <a:gd name="T48" fmla="*/ 81 w 105"/>
                  <a:gd name="T49" fmla="*/ 24 h 141"/>
                  <a:gd name="T50" fmla="*/ 86 w 105"/>
                  <a:gd name="T51" fmla="*/ 50 h 141"/>
                  <a:gd name="T52" fmla="*/ 92 w 105"/>
                  <a:gd name="T53" fmla="*/ 34 h 141"/>
                  <a:gd name="T54" fmla="*/ 87 w 105"/>
                  <a:gd name="T55" fmla="*/ 26 h 141"/>
                  <a:gd name="T56" fmla="*/ 64 w 105"/>
                  <a:gd name="T57" fmla="*/ 6 h 141"/>
                  <a:gd name="T58" fmla="*/ 55 w 105"/>
                  <a:gd name="T59" fmla="*/ 10 h 141"/>
                  <a:gd name="T60" fmla="*/ 85 w 105"/>
                  <a:gd name="T61" fmla="*/ 16 h 141"/>
                  <a:gd name="T62" fmla="*/ 92 w 105"/>
                  <a:gd name="T63" fmla="*/ 14 h 141"/>
                  <a:gd name="T64" fmla="*/ 79 w 105"/>
                  <a:gd name="T65" fmla="*/ 9 h 141"/>
                  <a:gd name="T66" fmla="*/ 17 w 105"/>
                  <a:gd name="T67" fmla="*/ 82 h 141"/>
                  <a:gd name="T68" fmla="*/ 17 w 105"/>
                  <a:gd name="T69" fmla="*/ 8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 h="141">
                    <a:moveTo>
                      <a:pt x="58" y="72"/>
                    </a:moveTo>
                    <a:cubicBezTo>
                      <a:pt x="65" y="84"/>
                      <a:pt x="68" y="96"/>
                      <a:pt x="71" y="108"/>
                    </a:cubicBezTo>
                    <a:cubicBezTo>
                      <a:pt x="71" y="108"/>
                      <a:pt x="72" y="109"/>
                      <a:pt x="72" y="109"/>
                    </a:cubicBezTo>
                    <a:cubicBezTo>
                      <a:pt x="72" y="110"/>
                      <a:pt x="60" y="121"/>
                      <a:pt x="59" y="121"/>
                    </a:cubicBezTo>
                    <a:cubicBezTo>
                      <a:pt x="57" y="120"/>
                      <a:pt x="57" y="120"/>
                      <a:pt x="57" y="118"/>
                    </a:cubicBezTo>
                    <a:cubicBezTo>
                      <a:pt x="57" y="107"/>
                      <a:pt x="54" y="98"/>
                      <a:pt x="50" y="88"/>
                    </a:cubicBezTo>
                    <a:cubicBezTo>
                      <a:pt x="47" y="81"/>
                      <a:pt x="45" y="80"/>
                      <a:pt x="37" y="82"/>
                    </a:cubicBezTo>
                    <a:cubicBezTo>
                      <a:pt x="30" y="84"/>
                      <a:pt x="23" y="86"/>
                      <a:pt x="16" y="89"/>
                    </a:cubicBezTo>
                    <a:cubicBezTo>
                      <a:pt x="13" y="90"/>
                      <a:pt x="13" y="92"/>
                      <a:pt x="13" y="95"/>
                    </a:cubicBezTo>
                    <a:cubicBezTo>
                      <a:pt x="17" y="106"/>
                      <a:pt x="17" y="117"/>
                      <a:pt x="23" y="127"/>
                    </a:cubicBezTo>
                    <a:cubicBezTo>
                      <a:pt x="25" y="131"/>
                      <a:pt x="26" y="131"/>
                      <a:pt x="29" y="130"/>
                    </a:cubicBezTo>
                    <a:cubicBezTo>
                      <a:pt x="34" y="127"/>
                      <a:pt x="39" y="125"/>
                      <a:pt x="45" y="123"/>
                    </a:cubicBezTo>
                    <a:cubicBezTo>
                      <a:pt x="46" y="122"/>
                      <a:pt x="48" y="121"/>
                      <a:pt x="49" y="121"/>
                    </a:cubicBezTo>
                    <a:cubicBezTo>
                      <a:pt x="52" y="121"/>
                      <a:pt x="56" y="120"/>
                      <a:pt x="57" y="123"/>
                    </a:cubicBezTo>
                    <a:cubicBezTo>
                      <a:pt x="57" y="127"/>
                      <a:pt x="53" y="126"/>
                      <a:pt x="51" y="126"/>
                    </a:cubicBezTo>
                    <a:cubicBezTo>
                      <a:pt x="43" y="129"/>
                      <a:pt x="36" y="133"/>
                      <a:pt x="29" y="138"/>
                    </a:cubicBezTo>
                    <a:cubicBezTo>
                      <a:pt x="23" y="141"/>
                      <a:pt x="22" y="140"/>
                      <a:pt x="20" y="134"/>
                    </a:cubicBezTo>
                    <a:cubicBezTo>
                      <a:pt x="15" y="122"/>
                      <a:pt x="11" y="110"/>
                      <a:pt x="9" y="98"/>
                    </a:cubicBezTo>
                    <a:cubicBezTo>
                      <a:pt x="9" y="98"/>
                      <a:pt x="8" y="97"/>
                      <a:pt x="8" y="97"/>
                    </a:cubicBezTo>
                    <a:cubicBezTo>
                      <a:pt x="0" y="91"/>
                      <a:pt x="5" y="87"/>
                      <a:pt x="10" y="82"/>
                    </a:cubicBezTo>
                    <a:cubicBezTo>
                      <a:pt x="15" y="76"/>
                      <a:pt x="20" y="69"/>
                      <a:pt x="30" y="69"/>
                    </a:cubicBezTo>
                    <a:cubicBezTo>
                      <a:pt x="36" y="69"/>
                      <a:pt x="41" y="72"/>
                      <a:pt x="47" y="70"/>
                    </a:cubicBezTo>
                    <a:cubicBezTo>
                      <a:pt x="49" y="69"/>
                      <a:pt x="52" y="71"/>
                      <a:pt x="50" y="73"/>
                    </a:cubicBezTo>
                    <a:cubicBezTo>
                      <a:pt x="47" y="76"/>
                      <a:pt x="49" y="78"/>
                      <a:pt x="51" y="80"/>
                    </a:cubicBezTo>
                    <a:cubicBezTo>
                      <a:pt x="58" y="87"/>
                      <a:pt x="59" y="97"/>
                      <a:pt x="61" y="106"/>
                    </a:cubicBezTo>
                    <a:cubicBezTo>
                      <a:pt x="61" y="108"/>
                      <a:pt x="60" y="111"/>
                      <a:pt x="63" y="110"/>
                    </a:cubicBezTo>
                    <a:cubicBezTo>
                      <a:pt x="67" y="110"/>
                      <a:pt x="67" y="108"/>
                      <a:pt x="66" y="105"/>
                    </a:cubicBezTo>
                    <a:cubicBezTo>
                      <a:pt x="63" y="93"/>
                      <a:pt x="59" y="81"/>
                      <a:pt x="53" y="70"/>
                    </a:cubicBezTo>
                    <a:cubicBezTo>
                      <a:pt x="51" y="66"/>
                      <a:pt x="46" y="63"/>
                      <a:pt x="41" y="62"/>
                    </a:cubicBezTo>
                    <a:cubicBezTo>
                      <a:pt x="36" y="61"/>
                      <a:pt x="31" y="60"/>
                      <a:pt x="27" y="59"/>
                    </a:cubicBezTo>
                    <a:cubicBezTo>
                      <a:pt x="23" y="58"/>
                      <a:pt x="21" y="56"/>
                      <a:pt x="23" y="52"/>
                    </a:cubicBezTo>
                    <a:cubicBezTo>
                      <a:pt x="29" y="40"/>
                      <a:pt x="33" y="26"/>
                      <a:pt x="41" y="14"/>
                    </a:cubicBezTo>
                    <a:cubicBezTo>
                      <a:pt x="46" y="6"/>
                      <a:pt x="62" y="0"/>
                      <a:pt x="72" y="2"/>
                    </a:cubicBezTo>
                    <a:cubicBezTo>
                      <a:pt x="81" y="4"/>
                      <a:pt x="90" y="6"/>
                      <a:pt x="99" y="8"/>
                    </a:cubicBezTo>
                    <a:cubicBezTo>
                      <a:pt x="104" y="9"/>
                      <a:pt x="105" y="10"/>
                      <a:pt x="104" y="16"/>
                    </a:cubicBezTo>
                    <a:cubicBezTo>
                      <a:pt x="102" y="27"/>
                      <a:pt x="95" y="37"/>
                      <a:pt x="95" y="49"/>
                    </a:cubicBezTo>
                    <a:cubicBezTo>
                      <a:pt x="95" y="51"/>
                      <a:pt x="95" y="52"/>
                      <a:pt x="93" y="53"/>
                    </a:cubicBezTo>
                    <a:cubicBezTo>
                      <a:pt x="85" y="58"/>
                      <a:pt x="79" y="66"/>
                      <a:pt x="71" y="72"/>
                    </a:cubicBezTo>
                    <a:cubicBezTo>
                      <a:pt x="68" y="74"/>
                      <a:pt x="65" y="76"/>
                      <a:pt x="62" y="72"/>
                    </a:cubicBezTo>
                    <a:cubicBezTo>
                      <a:pt x="61" y="72"/>
                      <a:pt x="59" y="72"/>
                      <a:pt x="58" y="72"/>
                    </a:cubicBezTo>
                    <a:close/>
                    <a:moveTo>
                      <a:pt x="81" y="24"/>
                    </a:moveTo>
                    <a:cubicBezTo>
                      <a:pt x="81" y="20"/>
                      <a:pt x="79" y="20"/>
                      <a:pt x="77" y="20"/>
                    </a:cubicBezTo>
                    <a:cubicBezTo>
                      <a:pt x="68" y="20"/>
                      <a:pt x="60" y="19"/>
                      <a:pt x="52" y="17"/>
                    </a:cubicBezTo>
                    <a:cubicBezTo>
                      <a:pt x="47" y="16"/>
                      <a:pt x="43" y="19"/>
                      <a:pt x="41" y="24"/>
                    </a:cubicBezTo>
                    <a:cubicBezTo>
                      <a:pt x="39" y="32"/>
                      <a:pt x="35" y="40"/>
                      <a:pt x="31" y="48"/>
                    </a:cubicBezTo>
                    <a:cubicBezTo>
                      <a:pt x="30" y="50"/>
                      <a:pt x="30" y="53"/>
                      <a:pt x="33" y="54"/>
                    </a:cubicBezTo>
                    <a:cubicBezTo>
                      <a:pt x="43" y="56"/>
                      <a:pt x="52" y="60"/>
                      <a:pt x="60" y="64"/>
                    </a:cubicBezTo>
                    <a:cubicBezTo>
                      <a:pt x="64" y="66"/>
                      <a:pt x="66" y="64"/>
                      <a:pt x="67" y="62"/>
                    </a:cubicBezTo>
                    <a:cubicBezTo>
                      <a:pt x="70" y="54"/>
                      <a:pt x="73" y="48"/>
                      <a:pt x="76" y="40"/>
                    </a:cubicBezTo>
                    <a:cubicBezTo>
                      <a:pt x="78" y="35"/>
                      <a:pt x="79" y="30"/>
                      <a:pt x="81" y="24"/>
                    </a:cubicBezTo>
                    <a:close/>
                    <a:moveTo>
                      <a:pt x="75" y="60"/>
                    </a:moveTo>
                    <a:cubicBezTo>
                      <a:pt x="79" y="57"/>
                      <a:pt x="82" y="54"/>
                      <a:pt x="86" y="50"/>
                    </a:cubicBezTo>
                    <a:cubicBezTo>
                      <a:pt x="87" y="49"/>
                      <a:pt x="89" y="48"/>
                      <a:pt x="89" y="46"/>
                    </a:cubicBezTo>
                    <a:cubicBezTo>
                      <a:pt x="88" y="42"/>
                      <a:pt x="90" y="38"/>
                      <a:pt x="92" y="34"/>
                    </a:cubicBezTo>
                    <a:cubicBezTo>
                      <a:pt x="93" y="30"/>
                      <a:pt x="95" y="26"/>
                      <a:pt x="94" y="21"/>
                    </a:cubicBezTo>
                    <a:cubicBezTo>
                      <a:pt x="91" y="22"/>
                      <a:pt x="88" y="23"/>
                      <a:pt x="87" y="26"/>
                    </a:cubicBezTo>
                    <a:cubicBezTo>
                      <a:pt x="83" y="38"/>
                      <a:pt x="79" y="49"/>
                      <a:pt x="75" y="60"/>
                    </a:cubicBezTo>
                    <a:close/>
                    <a:moveTo>
                      <a:pt x="64" y="6"/>
                    </a:moveTo>
                    <a:cubicBezTo>
                      <a:pt x="62" y="6"/>
                      <a:pt x="61" y="8"/>
                      <a:pt x="59" y="8"/>
                    </a:cubicBezTo>
                    <a:cubicBezTo>
                      <a:pt x="57" y="8"/>
                      <a:pt x="55" y="8"/>
                      <a:pt x="55" y="10"/>
                    </a:cubicBezTo>
                    <a:cubicBezTo>
                      <a:pt x="55" y="13"/>
                      <a:pt x="58" y="12"/>
                      <a:pt x="60" y="12"/>
                    </a:cubicBezTo>
                    <a:cubicBezTo>
                      <a:pt x="68" y="13"/>
                      <a:pt x="77" y="12"/>
                      <a:pt x="85" y="16"/>
                    </a:cubicBezTo>
                    <a:cubicBezTo>
                      <a:pt x="86" y="16"/>
                      <a:pt x="87" y="16"/>
                      <a:pt x="88" y="16"/>
                    </a:cubicBezTo>
                    <a:cubicBezTo>
                      <a:pt x="90" y="16"/>
                      <a:pt x="92" y="16"/>
                      <a:pt x="92" y="14"/>
                    </a:cubicBezTo>
                    <a:cubicBezTo>
                      <a:pt x="93" y="12"/>
                      <a:pt x="90" y="12"/>
                      <a:pt x="89" y="11"/>
                    </a:cubicBezTo>
                    <a:cubicBezTo>
                      <a:pt x="86" y="11"/>
                      <a:pt x="83" y="10"/>
                      <a:pt x="79" y="9"/>
                    </a:cubicBezTo>
                    <a:cubicBezTo>
                      <a:pt x="75" y="8"/>
                      <a:pt x="69" y="7"/>
                      <a:pt x="64" y="6"/>
                    </a:cubicBezTo>
                    <a:close/>
                    <a:moveTo>
                      <a:pt x="17" y="82"/>
                    </a:moveTo>
                    <a:cubicBezTo>
                      <a:pt x="26" y="80"/>
                      <a:pt x="34" y="78"/>
                      <a:pt x="41" y="74"/>
                    </a:cubicBezTo>
                    <a:cubicBezTo>
                      <a:pt x="33" y="75"/>
                      <a:pt x="24" y="73"/>
                      <a:pt x="1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318">
                <a:extLst>
                  <a:ext uri="{FF2B5EF4-FFF2-40B4-BE49-F238E27FC236}">
                    <a16:creationId xmlns:a16="http://schemas.microsoft.com/office/drawing/2014/main" id="{92BFCA33-C53C-42A7-A277-59D32D34069D}"/>
                  </a:ext>
                </a:extLst>
              </p:cNvPr>
              <p:cNvSpPr>
                <a:spLocks noEditPoints="1"/>
              </p:cNvSpPr>
              <p:nvPr/>
            </p:nvSpPr>
            <p:spPr bwMode="auto">
              <a:xfrm>
                <a:off x="211" y="532"/>
                <a:ext cx="158" cy="143"/>
              </a:xfrm>
              <a:custGeom>
                <a:avLst/>
                <a:gdLst>
                  <a:gd name="T0" fmla="*/ 29 w 78"/>
                  <a:gd name="T1" fmla="*/ 15 h 71"/>
                  <a:gd name="T2" fmla="*/ 21 w 78"/>
                  <a:gd name="T3" fmla="*/ 21 h 71"/>
                  <a:gd name="T4" fmla="*/ 11 w 78"/>
                  <a:gd name="T5" fmla="*/ 49 h 71"/>
                  <a:gd name="T6" fmla="*/ 13 w 78"/>
                  <a:gd name="T7" fmla="*/ 54 h 71"/>
                  <a:gd name="T8" fmla="*/ 33 w 78"/>
                  <a:gd name="T9" fmla="*/ 60 h 71"/>
                  <a:gd name="T10" fmla="*/ 36 w 78"/>
                  <a:gd name="T11" fmla="*/ 63 h 71"/>
                  <a:gd name="T12" fmla="*/ 31 w 78"/>
                  <a:gd name="T13" fmla="*/ 65 h 71"/>
                  <a:gd name="T14" fmla="*/ 5 w 78"/>
                  <a:gd name="T15" fmla="*/ 61 h 71"/>
                  <a:gd name="T16" fmla="*/ 2 w 78"/>
                  <a:gd name="T17" fmla="*/ 58 h 71"/>
                  <a:gd name="T18" fmla="*/ 1 w 78"/>
                  <a:gd name="T19" fmla="*/ 52 h 71"/>
                  <a:gd name="T20" fmla="*/ 7 w 78"/>
                  <a:gd name="T21" fmla="*/ 44 h 71"/>
                  <a:gd name="T22" fmla="*/ 17 w 78"/>
                  <a:gd name="T23" fmla="*/ 14 h 71"/>
                  <a:gd name="T24" fmla="*/ 24 w 78"/>
                  <a:gd name="T25" fmla="*/ 7 h 71"/>
                  <a:gd name="T26" fmla="*/ 42 w 78"/>
                  <a:gd name="T27" fmla="*/ 2 h 71"/>
                  <a:gd name="T28" fmla="*/ 63 w 78"/>
                  <a:gd name="T29" fmla="*/ 6 h 71"/>
                  <a:gd name="T30" fmla="*/ 74 w 78"/>
                  <a:gd name="T31" fmla="*/ 10 h 71"/>
                  <a:gd name="T32" fmla="*/ 77 w 78"/>
                  <a:gd name="T33" fmla="*/ 16 h 71"/>
                  <a:gd name="T34" fmla="*/ 69 w 78"/>
                  <a:gd name="T35" fmla="*/ 49 h 71"/>
                  <a:gd name="T36" fmla="*/ 65 w 78"/>
                  <a:gd name="T37" fmla="*/ 56 h 71"/>
                  <a:gd name="T38" fmla="*/ 48 w 78"/>
                  <a:gd name="T39" fmla="*/ 69 h 71"/>
                  <a:gd name="T40" fmla="*/ 45 w 78"/>
                  <a:gd name="T41" fmla="*/ 70 h 71"/>
                  <a:gd name="T42" fmla="*/ 43 w 78"/>
                  <a:gd name="T43" fmla="*/ 64 h 71"/>
                  <a:gd name="T44" fmla="*/ 51 w 78"/>
                  <a:gd name="T45" fmla="*/ 42 h 71"/>
                  <a:gd name="T46" fmla="*/ 51 w 78"/>
                  <a:gd name="T47" fmla="*/ 41 h 71"/>
                  <a:gd name="T48" fmla="*/ 55 w 78"/>
                  <a:gd name="T49" fmla="*/ 27 h 71"/>
                  <a:gd name="T50" fmla="*/ 45 w 78"/>
                  <a:gd name="T51" fmla="*/ 21 h 71"/>
                  <a:gd name="T52" fmla="*/ 29 w 78"/>
                  <a:gd name="T53" fmla="*/ 15 h 71"/>
                  <a:gd name="T54" fmla="*/ 34 w 78"/>
                  <a:gd name="T55" fmla="*/ 10 h 71"/>
                  <a:gd name="T56" fmla="*/ 49 w 78"/>
                  <a:gd name="T57" fmla="*/ 16 h 71"/>
                  <a:gd name="T58" fmla="*/ 60 w 78"/>
                  <a:gd name="T59" fmla="*/ 15 h 71"/>
                  <a:gd name="T60" fmla="*/ 65 w 78"/>
                  <a:gd name="T61" fmla="*/ 12 h 71"/>
                  <a:gd name="T62" fmla="*/ 34 w 78"/>
                  <a:gd name="T63" fmla="*/ 10 h 71"/>
                  <a:gd name="T64" fmla="*/ 65 w 78"/>
                  <a:gd name="T65" fmla="*/ 33 h 71"/>
                  <a:gd name="T66" fmla="*/ 64 w 78"/>
                  <a:gd name="T67" fmla="*/ 29 h 71"/>
                  <a:gd name="T68" fmla="*/ 61 w 78"/>
                  <a:gd name="T69" fmla="*/ 32 h 71"/>
                  <a:gd name="T70" fmla="*/ 52 w 78"/>
                  <a:gd name="T71" fmla="*/ 53 h 71"/>
                  <a:gd name="T72" fmla="*/ 52 w 78"/>
                  <a:gd name="T73" fmla="*/ 57 h 71"/>
                  <a:gd name="T74" fmla="*/ 55 w 78"/>
                  <a:gd name="T75" fmla="*/ 55 h 71"/>
                  <a:gd name="T76" fmla="*/ 65 w 78"/>
                  <a:gd name="T77" fmla="*/ 3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71">
                    <a:moveTo>
                      <a:pt x="29" y="15"/>
                    </a:moveTo>
                    <a:cubicBezTo>
                      <a:pt x="24" y="15"/>
                      <a:pt x="21" y="16"/>
                      <a:pt x="21" y="21"/>
                    </a:cubicBezTo>
                    <a:cubicBezTo>
                      <a:pt x="19" y="31"/>
                      <a:pt x="14" y="39"/>
                      <a:pt x="11" y="49"/>
                    </a:cubicBezTo>
                    <a:cubicBezTo>
                      <a:pt x="9" y="52"/>
                      <a:pt x="10" y="53"/>
                      <a:pt x="13" y="54"/>
                    </a:cubicBezTo>
                    <a:cubicBezTo>
                      <a:pt x="20" y="55"/>
                      <a:pt x="27" y="57"/>
                      <a:pt x="33" y="60"/>
                    </a:cubicBezTo>
                    <a:cubicBezTo>
                      <a:pt x="35" y="61"/>
                      <a:pt x="37" y="62"/>
                      <a:pt x="36" y="63"/>
                    </a:cubicBezTo>
                    <a:cubicBezTo>
                      <a:pt x="35" y="66"/>
                      <a:pt x="32" y="65"/>
                      <a:pt x="31" y="65"/>
                    </a:cubicBezTo>
                    <a:cubicBezTo>
                      <a:pt x="23" y="59"/>
                      <a:pt x="14" y="59"/>
                      <a:pt x="5" y="61"/>
                    </a:cubicBezTo>
                    <a:cubicBezTo>
                      <a:pt x="3" y="61"/>
                      <a:pt x="3" y="59"/>
                      <a:pt x="2" y="58"/>
                    </a:cubicBezTo>
                    <a:cubicBezTo>
                      <a:pt x="1" y="56"/>
                      <a:pt x="0" y="53"/>
                      <a:pt x="1" y="52"/>
                    </a:cubicBezTo>
                    <a:cubicBezTo>
                      <a:pt x="5" y="51"/>
                      <a:pt x="5" y="47"/>
                      <a:pt x="7" y="44"/>
                    </a:cubicBezTo>
                    <a:cubicBezTo>
                      <a:pt x="11" y="34"/>
                      <a:pt x="15" y="24"/>
                      <a:pt x="17" y="14"/>
                    </a:cubicBezTo>
                    <a:cubicBezTo>
                      <a:pt x="18" y="10"/>
                      <a:pt x="20" y="7"/>
                      <a:pt x="24" y="7"/>
                    </a:cubicBezTo>
                    <a:cubicBezTo>
                      <a:pt x="30" y="7"/>
                      <a:pt x="36" y="4"/>
                      <a:pt x="42" y="2"/>
                    </a:cubicBezTo>
                    <a:cubicBezTo>
                      <a:pt x="50" y="0"/>
                      <a:pt x="56" y="5"/>
                      <a:pt x="63" y="6"/>
                    </a:cubicBezTo>
                    <a:cubicBezTo>
                      <a:pt x="67" y="7"/>
                      <a:pt x="70" y="10"/>
                      <a:pt x="74" y="10"/>
                    </a:cubicBezTo>
                    <a:cubicBezTo>
                      <a:pt x="77" y="10"/>
                      <a:pt x="78" y="13"/>
                      <a:pt x="77" y="16"/>
                    </a:cubicBezTo>
                    <a:cubicBezTo>
                      <a:pt x="73" y="27"/>
                      <a:pt x="71" y="37"/>
                      <a:pt x="69" y="49"/>
                    </a:cubicBezTo>
                    <a:cubicBezTo>
                      <a:pt x="69" y="52"/>
                      <a:pt x="67" y="54"/>
                      <a:pt x="65" y="56"/>
                    </a:cubicBezTo>
                    <a:cubicBezTo>
                      <a:pt x="59" y="60"/>
                      <a:pt x="51" y="62"/>
                      <a:pt x="48" y="69"/>
                    </a:cubicBezTo>
                    <a:cubicBezTo>
                      <a:pt x="47" y="70"/>
                      <a:pt x="45" y="71"/>
                      <a:pt x="45" y="70"/>
                    </a:cubicBezTo>
                    <a:cubicBezTo>
                      <a:pt x="43" y="69"/>
                      <a:pt x="43" y="67"/>
                      <a:pt x="43" y="64"/>
                    </a:cubicBezTo>
                    <a:cubicBezTo>
                      <a:pt x="45" y="56"/>
                      <a:pt x="48" y="49"/>
                      <a:pt x="51" y="42"/>
                    </a:cubicBezTo>
                    <a:cubicBezTo>
                      <a:pt x="51" y="41"/>
                      <a:pt x="51" y="41"/>
                      <a:pt x="51" y="41"/>
                    </a:cubicBezTo>
                    <a:cubicBezTo>
                      <a:pt x="53" y="37"/>
                      <a:pt x="56" y="32"/>
                      <a:pt x="55" y="27"/>
                    </a:cubicBezTo>
                    <a:cubicBezTo>
                      <a:pt x="55" y="23"/>
                      <a:pt x="48" y="23"/>
                      <a:pt x="45" y="21"/>
                    </a:cubicBezTo>
                    <a:cubicBezTo>
                      <a:pt x="39" y="17"/>
                      <a:pt x="33" y="16"/>
                      <a:pt x="29" y="15"/>
                    </a:cubicBezTo>
                    <a:close/>
                    <a:moveTo>
                      <a:pt x="34" y="10"/>
                    </a:moveTo>
                    <a:cubicBezTo>
                      <a:pt x="39" y="13"/>
                      <a:pt x="45" y="13"/>
                      <a:pt x="49" y="16"/>
                    </a:cubicBezTo>
                    <a:cubicBezTo>
                      <a:pt x="53" y="19"/>
                      <a:pt x="56" y="20"/>
                      <a:pt x="60" y="15"/>
                    </a:cubicBezTo>
                    <a:cubicBezTo>
                      <a:pt x="61" y="14"/>
                      <a:pt x="63" y="13"/>
                      <a:pt x="65" y="12"/>
                    </a:cubicBezTo>
                    <a:cubicBezTo>
                      <a:pt x="55" y="9"/>
                      <a:pt x="46" y="2"/>
                      <a:pt x="34" y="10"/>
                    </a:cubicBezTo>
                    <a:close/>
                    <a:moveTo>
                      <a:pt x="65" y="33"/>
                    </a:moveTo>
                    <a:cubicBezTo>
                      <a:pt x="65" y="33"/>
                      <a:pt x="67" y="30"/>
                      <a:pt x="64" y="29"/>
                    </a:cubicBezTo>
                    <a:cubicBezTo>
                      <a:pt x="63" y="29"/>
                      <a:pt x="61" y="29"/>
                      <a:pt x="61" y="32"/>
                    </a:cubicBezTo>
                    <a:cubicBezTo>
                      <a:pt x="60" y="40"/>
                      <a:pt x="54" y="46"/>
                      <a:pt x="52" y="53"/>
                    </a:cubicBezTo>
                    <a:cubicBezTo>
                      <a:pt x="52" y="54"/>
                      <a:pt x="49" y="56"/>
                      <a:pt x="52" y="57"/>
                    </a:cubicBezTo>
                    <a:cubicBezTo>
                      <a:pt x="53" y="58"/>
                      <a:pt x="54" y="56"/>
                      <a:pt x="55" y="55"/>
                    </a:cubicBezTo>
                    <a:cubicBezTo>
                      <a:pt x="62" y="50"/>
                      <a:pt x="66" y="43"/>
                      <a:pt x="6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319">
                <a:extLst>
                  <a:ext uri="{FF2B5EF4-FFF2-40B4-BE49-F238E27FC236}">
                    <a16:creationId xmlns:a16="http://schemas.microsoft.com/office/drawing/2014/main" id="{BF3672E2-40FE-469E-A3E7-BA5A021CA8C6}"/>
                  </a:ext>
                </a:extLst>
              </p:cNvPr>
              <p:cNvSpPr>
                <a:spLocks/>
              </p:cNvSpPr>
              <p:nvPr/>
            </p:nvSpPr>
            <p:spPr bwMode="auto">
              <a:xfrm>
                <a:off x="282" y="437"/>
                <a:ext cx="28" cy="32"/>
              </a:xfrm>
              <a:custGeom>
                <a:avLst/>
                <a:gdLst>
                  <a:gd name="T0" fmla="*/ 13 w 14"/>
                  <a:gd name="T1" fmla="*/ 6 h 16"/>
                  <a:gd name="T2" fmla="*/ 10 w 14"/>
                  <a:gd name="T3" fmla="*/ 14 h 16"/>
                  <a:gd name="T4" fmla="*/ 3 w 14"/>
                  <a:gd name="T5" fmla="*/ 15 h 16"/>
                  <a:gd name="T6" fmla="*/ 2 w 14"/>
                  <a:gd name="T7" fmla="*/ 7 h 16"/>
                  <a:gd name="T8" fmla="*/ 5 w 14"/>
                  <a:gd name="T9" fmla="*/ 8 h 16"/>
                  <a:gd name="T10" fmla="*/ 8 w 14"/>
                  <a:gd name="T11" fmla="*/ 9 h 16"/>
                  <a:gd name="T12" fmla="*/ 8 w 14"/>
                  <a:gd name="T13" fmla="*/ 7 h 16"/>
                  <a:gd name="T14" fmla="*/ 7 w 14"/>
                  <a:gd name="T15" fmla="*/ 2 h 16"/>
                  <a:gd name="T16" fmla="*/ 12 w 14"/>
                  <a:gd name="T17" fmla="*/ 0 h 16"/>
                  <a:gd name="T18" fmla="*/ 13 w 14"/>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13" y="6"/>
                    </a:moveTo>
                    <a:cubicBezTo>
                      <a:pt x="14" y="9"/>
                      <a:pt x="12" y="11"/>
                      <a:pt x="10" y="14"/>
                    </a:cubicBezTo>
                    <a:cubicBezTo>
                      <a:pt x="8" y="16"/>
                      <a:pt x="5" y="16"/>
                      <a:pt x="3" y="15"/>
                    </a:cubicBezTo>
                    <a:cubicBezTo>
                      <a:pt x="0" y="13"/>
                      <a:pt x="0" y="10"/>
                      <a:pt x="2" y="7"/>
                    </a:cubicBezTo>
                    <a:cubicBezTo>
                      <a:pt x="2" y="5"/>
                      <a:pt x="5" y="4"/>
                      <a:pt x="5" y="8"/>
                    </a:cubicBezTo>
                    <a:cubicBezTo>
                      <a:pt x="6" y="10"/>
                      <a:pt x="6" y="9"/>
                      <a:pt x="8" y="9"/>
                    </a:cubicBezTo>
                    <a:cubicBezTo>
                      <a:pt x="8" y="8"/>
                      <a:pt x="8" y="8"/>
                      <a:pt x="8" y="7"/>
                    </a:cubicBezTo>
                    <a:cubicBezTo>
                      <a:pt x="5" y="5"/>
                      <a:pt x="6" y="3"/>
                      <a:pt x="7" y="2"/>
                    </a:cubicBezTo>
                    <a:cubicBezTo>
                      <a:pt x="8" y="1"/>
                      <a:pt x="10" y="0"/>
                      <a:pt x="12" y="0"/>
                    </a:cubicBezTo>
                    <a:cubicBezTo>
                      <a:pt x="14" y="2"/>
                      <a:pt x="13" y="4"/>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320">
                <a:extLst>
                  <a:ext uri="{FF2B5EF4-FFF2-40B4-BE49-F238E27FC236}">
                    <a16:creationId xmlns:a16="http://schemas.microsoft.com/office/drawing/2014/main" id="{EA48692D-9209-4BE6-9616-1DEEF2EF3365}"/>
                  </a:ext>
                </a:extLst>
              </p:cNvPr>
              <p:cNvSpPr>
                <a:spLocks/>
              </p:cNvSpPr>
              <p:nvPr/>
            </p:nvSpPr>
            <p:spPr bwMode="auto">
              <a:xfrm>
                <a:off x="278" y="484"/>
                <a:ext cx="22" cy="26"/>
              </a:xfrm>
              <a:custGeom>
                <a:avLst/>
                <a:gdLst>
                  <a:gd name="T0" fmla="*/ 10 w 11"/>
                  <a:gd name="T1" fmla="*/ 5 h 13"/>
                  <a:gd name="T2" fmla="*/ 5 w 11"/>
                  <a:gd name="T3" fmla="*/ 13 h 13"/>
                  <a:gd name="T4" fmla="*/ 0 w 11"/>
                  <a:gd name="T5" fmla="*/ 5 h 13"/>
                  <a:gd name="T6" fmla="*/ 6 w 11"/>
                  <a:gd name="T7" fmla="*/ 0 h 13"/>
                  <a:gd name="T8" fmla="*/ 10 w 11"/>
                  <a:gd name="T9" fmla="*/ 5 h 13"/>
                </a:gdLst>
                <a:ahLst/>
                <a:cxnLst>
                  <a:cxn ang="0">
                    <a:pos x="T0" y="T1"/>
                  </a:cxn>
                  <a:cxn ang="0">
                    <a:pos x="T2" y="T3"/>
                  </a:cxn>
                  <a:cxn ang="0">
                    <a:pos x="T4" y="T5"/>
                  </a:cxn>
                  <a:cxn ang="0">
                    <a:pos x="T6" y="T7"/>
                  </a:cxn>
                  <a:cxn ang="0">
                    <a:pos x="T8" y="T9"/>
                  </a:cxn>
                </a:cxnLst>
                <a:rect l="0" t="0" r="r" b="b"/>
                <a:pathLst>
                  <a:path w="11" h="13">
                    <a:moveTo>
                      <a:pt x="10" y="5"/>
                    </a:moveTo>
                    <a:cubicBezTo>
                      <a:pt x="10" y="9"/>
                      <a:pt x="8" y="12"/>
                      <a:pt x="5" y="13"/>
                    </a:cubicBezTo>
                    <a:cubicBezTo>
                      <a:pt x="0" y="13"/>
                      <a:pt x="0" y="7"/>
                      <a:pt x="0" y="5"/>
                    </a:cubicBezTo>
                    <a:cubicBezTo>
                      <a:pt x="0" y="2"/>
                      <a:pt x="3" y="0"/>
                      <a:pt x="6" y="0"/>
                    </a:cubicBezTo>
                    <a:cubicBezTo>
                      <a:pt x="9" y="0"/>
                      <a:pt x="11" y="1"/>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321">
                <a:extLst>
                  <a:ext uri="{FF2B5EF4-FFF2-40B4-BE49-F238E27FC236}">
                    <a16:creationId xmlns:a16="http://schemas.microsoft.com/office/drawing/2014/main" id="{D84DB68C-A000-48B7-AAF9-F7DF84725F2F}"/>
                  </a:ext>
                </a:extLst>
              </p:cNvPr>
              <p:cNvSpPr>
                <a:spLocks/>
              </p:cNvSpPr>
              <p:nvPr/>
            </p:nvSpPr>
            <p:spPr bwMode="auto">
              <a:xfrm>
                <a:off x="199" y="247"/>
                <a:ext cx="63" cy="19"/>
              </a:xfrm>
              <a:custGeom>
                <a:avLst/>
                <a:gdLst>
                  <a:gd name="T0" fmla="*/ 16 w 31"/>
                  <a:gd name="T1" fmla="*/ 3 h 9"/>
                  <a:gd name="T2" fmla="*/ 27 w 31"/>
                  <a:gd name="T3" fmla="*/ 1 h 9"/>
                  <a:gd name="T4" fmla="*/ 31 w 31"/>
                  <a:gd name="T5" fmla="*/ 2 h 9"/>
                  <a:gd name="T6" fmla="*/ 27 w 31"/>
                  <a:gd name="T7" fmla="*/ 6 h 9"/>
                  <a:gd name="T8" fmla="*/ 13 w 31"/>
                  <a:gd name="T9" fmla="*/ 5 h 9"/>
                  <a:gd name="T10" fmla="*/ 3 w 31"/>
                  <a:gd name="T11" fmla="*/ 7 h 9"/>
                  <a:gd name="T12" fmla="*/ 0 w 31"/>
                  <a:gd name="T13" fmla="*/ 7 h 9"/>
                  <a:gd name="T14" fmla="*/ 2 w 31"/>
                  <a:gd name="T15" fmla="*/ 5 h 9"/>
                  <a:gd name="T16" fmla="*/ 16 w 31"/>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
                    <a:moveTo>
                      <a:pt x="16" y="3"/>
                    </a:moveTo>
                    <a:cubicBezTo>
                      <a:pt x="18" y="4"/>
                      <a:pt x="23" y="2"/>
                      <a:pt x="27" y="1"/>
                    </a:cubicBezTo>
                    <a:cubicBezTo>
                      <a:pt x="29" y="0"/>
                      <a:pt x="31" y="0"/>
                      <a:pt x="31" y="2"/>
                    </a:cubicBezTo>
                    <a:cubicBezTo>
                      <a:pt x="31" y="4"/>
                      <a:pt x="29" y="6"/>
                      <a:pt x="27" y="6"/>
                    </a:cubicBezTo>
                    <a:cubicBezTo>
                      <a:pt x="23" y="4"/>
                      <a:pt x="18" y="9"/>
                      <a:pt x="13" y="5"/>
                    </a:cubicBezTo>
                    <a:cubicBezTo>
                      <a:pt x="11" y="4"/>
                      <a:pt x="6" y="6"/>
                      <a:pt x="3" y="7"/>
                    </a:cubicBezTo>
                    <a:cubicBezTo>
                      <a:pt x="1" y="8"/>
                      <a:pt x="1" y="8"/>
                      <a:pt x="0" y="7"/>
                    </a:cubicBezTo>
                    <a:cubicBezTo>
                      <a:pt x="0" y="6"/>
                      <a:pt x="1" y="5"/>
                      <a:pt x="2" y="5"/>
                    </a:cubicBezTo>
                    <a:cubicBezTo>
                      <a:pt x="6" y="3"/>
                      <a:pt x="10"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322">
                <a:extLst>
                  <a:ext uri="{FF2B5EF4-FFF2-40B4-BE49-F238E27FC236}">
                    <a16:creationId xmlns:a16="http://schemas.microsoft.com/office/drawing/2014/main" id="{FD696998-882C-4961-A74D-A2DE05BA3434}"/>
                  </a:ext>
                </a:extLst>
              </p:cNvPr>
              <p:cNvSpPr>
                <a:spLocks/>
              </p:cNvSpPr>
              <p:nvPr/>
            </p:nvSpPr>
            <p:spPr bwMode="auto">
              <a:xfrm>
                <a:off x="290" y="383"/>
                <a:ext cx="24" cy="22"/>
              </a:xfrm>
              <a:custGeom>
                <a:avLst/>
                <a:gdLst>
                  <a:gd name="T0" fmla="*/ 6 w 12"/>
                  <a:gd name="T1" fmla="*/ 10 h 11"/>
                  <a:gd name="T2" fmla="*/ 0 w 12"/>
                  <a:gd name="T3" fmla="*/ 6 h 11"/>
                  <a:gd name="T4" fmla="*/ 7 w 12"/>
                  <a:gd name="T5" fmla="*/ 1 h 11"/>
                  <a:gd name="T6" fmla="*/ 12 w 12"/>
                  <a:gd name="T7" fmla="*/ 6 h 11"/>
                  <a:gd name="T8" fmla="*/ 6 w 12"/>
                  <a:gd name="T9" fmla="*/ 10 h 11"/>
                </a:gdLst>
                <a:ahLst/>
                <a:cxnLst>
                  <a:cxn ang="0">
                    <a:pos x="T0" y="T1"/>
                  </a:cxn>
                  <a:cxn ang="0">
                    <a:pos x="T2" y="T3"/>
                  </a:cxn>
                  <a:cxn ang="0">
                    <a:pos x="T4" y="T5"/>
                  </a:cxn>
                  <a:cxn ang="0">
                    <a:pos x="T6" y="T7"/>
                  </a:cxn>
                  <a:cxn ang="0">
                    <a:pos x="T8" y="T9"/>
                  </a:cxn>
                </a:cxnLst>
                <a:rect l="0" t="0" r="r" b="b"/>
                <a:pathLst>
                  <a:path w="12" h="11">
                    <a:moveTo>
                      <a:pt x="6" y="10"/>
                    </a:moveTo>
                    <a:cubicBezTo>
                      <a:pt x="2" y="11"/>
                      <a:pt x="0" y="9"/>
                      <a:pt x="0" y="6"/>
                    </a:cubicBezTo>
                    <a:cubicBezTo>
                      <a:pt x="0" y="2"/>
                      <a:pt x="4" y="1"/>
                      <a:pt x="7" y="1"/>
                    </a:cubicBezTo>
                    <a:cubicBezTo>
                      <a:pt x="10" y="0"/>
                      <a:pt x="12" y="3"/>
                      <a:pt x="12" y="6"/>
                    </a:cubicBezTo>
                    <a:cubicBezTo>
                      <a:pt x="12" y="10"/>
                      <a:pt x="8"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323">
                <a:extLst>
                  <a:ext uri="{FF2B5EF4-FFF2-40B4-BE49-F238E27FC236}">
                    <a16:creationId xmlns:a16="http://schemas.microsoft.com/office/drawing/2014/main" id="{C00908EE-BDCD-4571-85BF-A223FEC005CC}"/>
                  </a:ext>
                </a:extLst>
              </p:cNvPr>
              <p:cNvSpPr>
                <a:spLocks/>
              </p:cNvSpPr>
              <p:nvPr/>
            </p:nvSpPr>
            <p:spPr bwMode="auto">
              <a:xfrm>
                <a:off x="328" y="264"/>
                <a:ext cx="35" cy="12"/>
              </a:xfrm>
              <a:custGeom>
                <a:avLst/>
                <a:gdLst>
                  <a:gd name="T0" fmla="*/ 17 w 17"/>
                  <a:gd name="T1" fmla="*/ 3 h 6"/>
                  <a:gd name="T2" fmla="*/ 0 w 17"/>
                  <a:gd name="T3" fmla="*/ 4 h 6"/>
                  <a:gd name="T4" fmla="*/ 17 w 17"/>
                  <a:gd name="T5" fmla="*/ 3 h 6"/>
                </a:gdLst>
                <a:ahLst/>
                <a:cxnLst>
                  <a:cxn ang="0">
                    <a:pos x="T0" y="T1"/>
                  </a:cxn>
                  <a:cxn ang="0">
                    <a:pos x="T2" y="T3"/>
                  </a:cxn>
                  <a:cxn ang="0">
                    <a:pos x="T4" y="T5"/>
                  </a:cxn>
                </a:cxnLst>
                <a:rect l="0" t="0" r="r" b="b"/>
                <a:pathLst>
                  <a:path w="17" h="6">
                    <a:moveTo>
                      <a:pt x="17" y="3"/>
                    </a:moveTo>
                    <a:cubicBezTo>
                      <a:pt x="12" y="3"/>
                      <a:pt x="7" y="6"/>
                      <a:pt x="0" y="4"/>
                    </a:cubicBezTo>
                    <a:cubicBezTo>
                      <a:pt x="7" y="1"/>
                      <a:pt x="12" y="0"/>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324">
                <a:extLst>
                  <a:ext uri="{FF2B5EF4-FFF2-40B4-BE49-F238E27FC236}">
                    <a16:creationId xmlns:a16="http://schemas.microsoft.com/office/drawing/2014/main" id="{9ED5E16F-3B68-4EB8-8E72-10A2BB6126B5}"/>
                  </a:ext>
                </a:extLst>
              </p:cNvPr>
              <p:cNvSpPr>
                <a:spLocks/>
              </p:cNvSpPr>
              <p:nvPr/>
            </p:nvSpPr>
            <p:spPr bwMode="auto">
              <a:xfrm>
                <a:off x="107" y="255"/>
                <a:ext cx="35" cy="15"/>
              </a:xfrm>
              <a:custGeom>
                <a:avLst/>
                <a:gdLst>
                  <a:gd name="T0" fmla="*/ 17 w 17"/>
                  <a:gd name="T1" fmla="*/ 1 h 7"/>
                  <a:gd name="T2" fmla="*/ 3 w 17"/>
                  <a:gd name="T3" fmla="*/ 6 h 7"/>
                  <a:gd name="T4" fmla="*/ 1 w 17"/>
                  <a:gd name="T5" fmla="*/ 6 h 7"/>
                  <a:gd name="T6" fmla="*/ 2 w 17"/>
                  <a:gd name="T7" fmla="*/ 4 h 7"/>
                  <a:gd name="T8" fmla="*/ 17 w 17"/>
                  <a:gd name="T9" fmla="*/ 1 h 7"/>
                </a:gdLst>
                <a:ahLst/>
                <a:cxnLst>
                  <a:cxn ang="0">
                    <a:pos x="T0" y="T1"/>
                  </a:cxn>
                  <a:cxn ang="0">
                    <a:pos x="T2" y="T3"/>
                  </a:cxn>
                  <a:cxn ang="0">
                    <a:pos x="T4" y="T5"/>
                  </a:cxn>
                  <a:cxn ang="0">
                    <a:pos x="T6" y="T7"/>
                  </a:cxn>
                  <a:cxn ang="0">
                    <a:pos x="T8" y="T9"/>
                  </a:cxn>
                </a:cxnLst>
                <a:rect l="0" t="0" r="r" b="b"/>
                <a:pathLst>
                  <a:path w="17" h="7">
                    <a:moveTo>
                      <a:pt x="17" y="1"/>
                    </a:moveTo>
                    <a:cubicBezTo>
                      <a:pt x="13" y="4"/>
                      <a:pt x="7" y="4"/>
                      <a:pt x="3" y="6"/>
                    </a:cubicBezTo>
                    <a:cubicBezTo>
                      <a:pt x="2" y="7"/>
                      <a:pt x="2" y="6"/>
                      <a:pt x="1" y="6"/>
                    </a:cubicBezTo>
                    <a:cubicBezTo>
                      <a:pt x="0" y="4"/>
                      <a:pt x="2" y="4"/>
                      <a:pt x="2" y="4"/>
                    </a:cubicBezTo>
                    <a:cubicBezTo>
                      <a:pt x="7" y="0"/>
                      <a:pt x="12" y="2"/>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325">
                <a:extLst>
                  <a:ext uri="{FF2B5EF4-FFF2-40B4-BE49-F238E27FC236}">
                    <a16:creationId xmlns:a16="http://schemas.microsoft.com/office/drawing/2014/main" id="{65C6F3EB-EC88-4F52-9669-532E864A562B}"/>
                  </a:ext>
                </a:extLst>
              </p:cNvPr>
              <p:cNvSpPr>
                <a:spLocks/>
              </p:cNvSpPr>
              <p:nvPr/>
            </p:nvSpPr>
            <p:spPr bwMode="auto">
              <a:xfrm>
                <a:off x="245" y="278"/>
                <a:ext cx="33" cy="12"/>
              </a:xfrm>
              <a:custGeom>
                <a:avLst/>
                <a:gdLst>
                  <a:gd name="T0" fmla="*/ 16 w 16"/>
                  <a:gd name="T1" fmla="*/ 4 h 6"/>
                  <a:gd name="T2" fmla="*/ 2 w 16"/>
                  <a:gd name="T3" fmla="*/ 4 h 6"/>
                  <a:gd name="T4" fmla="*/ 0 w 16"/>
                  <a:gd name="T5" fmla="*/ 2 h 6"/>
                  <a:gd name="T6" fmla="*/ 3 w 16"/>
                  <a:gd name="T7" fmla="*/ 0 h 6"/>
                  <a:gd name="T8" fmla="*/ 16 w 16"/>
                  <a:gd name="T9" fmla="*/ 4 h 6"/>
                </a:gdLst>
                <a:ahLst/>
                <a:cxnLst>
                  <a:cxn ang="0">
                    <a:pos x="T0" y="T1"/>
                  </a:cxn>
                  <a:cxn ang="0">
                    <a:pos x="T2" y="T3"/>
                  </a:cxn>
                  <a:cxn ang="0">
                    <a:pos x="T4" y="T5"/>
                  </a:cxn>
                  <a:cxn ang="0">
                    <a:pos x="T6" y="T7"/>
                  </a:cxn>
                  <a:cxn ang="0">
                    <a:pos x="T8" y="T9"/>
                  </a:cxn>
                </a:cxnLst>
                <a:rect l="0" t="0" r="r" b="b"/>
                <a:pathLst>
                  <a:path w="16" h="6">
                    <a:moveTo>
                      <a:pt x="16" y="4"/>
                    </a:moveTo>
                    <a:cubicBezTo>
                      <a:pt x="10" y="4"/>
                      <a:pt x="6" y="4"/>
                      <a:pt x="2" y="4"/>
                    </a:cubicBezTo>
                    <a:cubicBezTo>
                      <a:pt x="0" y="4"/>
                      <a:pt x="0" y="3"/>
                      <a:pt x="0" y="2"/>
                    </a:cubicBezTo>
                    <a:cubicBezTo>
                      <a:pt x="1" y="1"/>
                      <a:pt x="3" y="0"/>
                      <a:pt x="3" y="0"/>
                    </a:cubicBezTo>
                    <a:cubicBezTo>
                      <a:pt x="6" y="6"/>
                      <a:pt x="12" y="1"/>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326">
                <a:extLst>
                  <a:ext uri="{FF2B5EF4-FFF2-40B4-BE49-F238E27FC236}">
                    <a16:creationId xmlns:a16="http://schemas.microsoft.com/office/drawing/2014/main" id="{1E9B52FF-90B7-41CF-AAF7-30C130667E7A}"/>
                  </a:ext>
                </a:extLst>
              </p:cNvPr>
              <p:cNvSpPr>
                <a:spLocks/>
              </p:cNvSpPr>
              <p:nvPr/>
            </p:nvSpPr>
            <p:spPr bwMode="auto">
              <a:xfrm>
                <a:off x="180" y="730"/>
                <a:ext cx="114" cy="16"/>
              </a:xfrm>
              <a:custGeom>
                <a:avLst/>
                <a:gdLst>
                  <a:gd name="T0" fmla="*/ 56 w 56"/>
                  <a:gd name="T1" fmla="*/ 3 h 8"/>
                  <a:gd name="T2" fmla="*/ 45 w 56"/>
                  <a:gd name="T3" fmla="*/ 6 h 8"/>
                  <a:gd name="T4" fmla="*/ 11 w 56"/>
                  <a:gd name="T5" fmla="*/ 7 h 8"/>
                  <a:gd name="T6" fmla="*/ 5 w 56"/>
                  <a:gd name="T7" fmla="*/ 7 h 8"/>
                  <a:gd name="T8" fmla="*/ 1 w 56"/>
                  <a:gd name="T9" fmla="*/ 4 h 8"/>
                  <a:gd name="T10" fmla="*/ 5 w 56"/>
                  <a:gd name="T11" fmla="*/ 3 h 8"/>
                  <a:gd name="T12" fmla="*/ 27 w 56"/>
                  <a:gd name="T13" fmla="*/ 1 h 8"/>
                  <a:gd name="T14" fmla="*/ 56 w 5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8">
                    <a:moveTo>
                      <a:pt x="56" y="3"/>
                    </a:moveTo>
                    <a:cubicBezTo>
                      <a:pt x="53" y="6"/>
                      <a:pt x="49" y="6"/>
                      <a:pt x="45" y="6"/>
                    </a:cubicBezTo>
                    <a:cubicBezTo>
                      <a:pt x="34" y="6"/>
                      <a:pt x="22" y="8"/>
                      <a:pt x="11" y="7"/>
                    </a:cubicBezTo>
                    <a:cubicBezTo>
                      <a:pt x="9" y="7"/>
                      <a:pt x="7" y="7"/>
                      <a:pt x="5" y="7"/>
                    </a:cubicBezTo>
                    <a:cubicBezTo>
                      <a:pt x="3" y="7"/>
                      <a:pt x="0" y="6"/>
                      <a:pt x="1" y="4"/>
                    </a:cubicBezTo>
                    <a:cubicBezTo>
                      <a:pt x="1" y="1"/>
                      <a:pt x="4" y="3"/>
                      <a:pt x="5" y="3"/>
                    </a:cubicBezTo>
                    <a:cubicBezTo>
                      <a:pt x="12" y="3"/>
                      <a:pt x="20" y="2"/>
                      <a:pt x="27" y="1"/>
                    </a:cubicBezTo>
                    <a:cubicBezTo>
                      <a:pt x="36" y="1"/>
                      <a:pt x="46" y="0"/>
                      <a:pt x="5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Group 329">
              <a:extLst>
                <a:ext uri="{FF2B5EF4-FFF2-40B4-BE49-F238E27FC236}">
                  <a16:creationId xmlns:a16="http://schemas.microsoft.com/office/drawing/2014/main" id="{F17F16C4-3F2F-4605-A353-8969E3AE802E}"/>
                </a:ext>
              </a:extLst>
            </p:cNvPr>
            <p:cNvGrpSpPr>
              <a:grpSpLocks noChangeAspect="1"/>
            </p:cNvGrpSpPr>
            <p:nvPr/>
          </p:nvGrpSpPr>
          <p:grpSpPr bwMode="auto">
            <a:xfrm>
              <a:off x="9417390" y="1922412"/>
              <a:ext cx="717027" cy="961337"/>
              <a:chOff x="-2" y="-1"/>
              <a:chExt cx="496" cy="665"/>
            </a:xfrm>
            <a:grpFill/>
          </p:grpSpPr>
          <p:sp>
            <p:nvSpPr>
              <p:cNvPr id="238" name="Freeform 330">
                <a:extLst>
                  <a:ext uri="{FF2B5EF4-FFF2-40B4-BE49-F238E27FC236}">
                    <a16:creationId xmlns:a16="http://schemas.microsoft.com/office/drawing/2014/main" id="{71BE417B-56EF-4AC0-8993-2FB84344CB34}"/>
                  </a:ext>
                </a:extLst>
              </p:cNvPr>
              <p:cNvSpPr>
                <a:spLocks/>
              </p:cNvSpPr>
              <p:nvPr/>
            </p:nvSpPr>
            <p:spPr bwMode="auto">
              <a:xfrm>
                <a:off x="310" y="-1"/>
                <a:ext cx="56" cy="30"/>
              </a:xfrm>
              <a:custGeom>
                <a:avLst/>
                <a:gdLst>
                  <a:gd name="T0" fmla="*/ 11 w 28"/>
                  <a:gd name="T1" fmla="*/ 4 h 15"/>
                  <a:gd name="T2" fmla="*/ 19 w 28"/>
                  <a:gd name="T3" fmla="*/ 2 h 15"/>
                  <a:gd name="T4" fmla="*/ 10 w 28"/>
                  <a:gd name="T5" fmla="*/ 3 h 15"/>
                  <a:gd name="T6" fmla="*/ 15 w 28"/>
                  <a:gd name="T7" fmla="*/ 5 h 15"/>
                  <a:gd name="T8" fmla="*/ 14 w 28"/>
                  <a:gd name="T9" fmla="*/ 9 h 15"/>
                  <a:gd name="T10" fmla="*/ 11 w 28"/>
                  <a:gd name="T11" fmla="*/ 4 h 15"/>
                </a:gdLst>
                <a:ahLst/>
                <a:cxnLst>
                  <a:cxn ang="0">
                    <a:pos x="T0" y="T1"/>
                  </a:cxn>
                  <a:cxn ang="0">
                    <a:pos x="T2" y="T3"/>
                  </a:cxn>
                  <a:cxn ang="0">
                    <a:pos x="T4" y="T5"/>
                  </a:cxn>
                  <a:cxn ang="0">
                    <a:pos x="T6" y="T7"/>
                  </a:cxn>
                  <a:cxn ang="0">
                    <a:pos x="T8" y="T9"/>
                  </a:cxn>
                  <a:cxn ang="0">
                    <a:pos x="T10" y="T11"/>
                  </a:cxn>
                </a:cxnLst>
                <a:rect l="0" t="0" r="r" b="b"/>
                <a:pathLst>
                  <a:path w="28" h="15">
                    <a:moveTo>
                      <a:pt x="11" y="4"/>
                    </a:moveTo>
                    <a:cubicBezTo>
                      <a:pt x="0" y="13"/>
                      <a:pt x="28" y="15"/>
                      <a:pt x="19" y="2"/>
                    </a:cubicBezTo>
                    <a:cubicBezTo>
                      <a:pt x="17" y="1"/>
                      <a:pt x="12" y="0"/>
                      <a:pt x="10" y="3"/>
                    </a:cubicBezTo>
                    <a:cubicBezTo>
                      <a:pt x="12" y="4"/>
                      <a:pt x="14" y="3"/>
                      <a:pt x="15" y="5"/>
                    </a:cubicBezTo>
                    <a:cubicBezTo>
                      <a:pt x="15" y="6"/>
                      <a:pt x="16" y="8"/>
                      <a:pt x="14" y="9"/>
                    </a:cubicBezTo>
                    <a:cubicBezTo>
                      <a:pt x="11" y="10"/>
                      <a:pt x="12" y="6"/>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31">
                <a:extLst>
                  <a:ext uri="{FF2B5EF4-FFF2-40B4-BE49-F238E27FC236}">
                    <a16:creationId xmlns:a16="http://schemas.microsoft.com/office/drawing/2014/main" id="{878F7207-9F8B-44EE-AEAE-CB12B2A2EA6C}"/>
                  </a:ext>
                </a:extLst>
              </p:cNvPr>
              <p:cNvSpPr>
                <a:spLocks/>
              </p:cNvSpPr>
              <p:nvPr/>
            </p:nvSpPr>
            <p:spPr bwMode="auto">
              <a:xfrm>
                <a:off x="273" y="56"/>
                <a:ext cx="51" cy="68"/>
              </a:xfrm>
              <a:custGeom>
                <a:avLst/>
                <a:gdLst>
                  <a:gd name="T0" fmla="*/ 9 w 25"/>
                  <a:gd name="T1" fmla="*/ 13 h 34"/>
                  <a:gd name="T2" fmla="*/ 2 w 25"/>
                  <a:gd name="T3" fmla="*/ 13 h 34"/>
                  <a:gd name="T4" fmla="*/ 0 w 25"/>
                  <a:gd name="T5" fmla="*/ 11 h 34"/>
                  <a:gd name="T6" fmla="*/ 1 w 25"/>
                  <a:gd name="T7" fmla="*/ 12 h 34"/>
                  <a:gd name="T8" fmla="*/ 9 w 25"/>
                  <a:gd name="T9" fmla="*/ 13 h 34"/>
                </a:gdLst>
                <a:ahLst/>
                <a:cxnLst>
                  <a:cxn ang="0">
                    <a:pos x="T0" y="T1"/>
                  </a:cxn>
                  <a:cxn ang="0">
                    <a:pos x="T2" y="T3"/>
                  </a:cxn>
                  <a:cxn ang="0">
                    <a:pos x="T4" y="T5"/>
                  </a:cxn>
                  <a:cxn ang="0">
                    <a:pos x="T6" y="T7"/>
                  </a:cxn>
                  <a:cxn ang="0">
                    <a:pos x="T8" y="T9"/>
                  </a:cxn>
                </a:cxnLst>
                <a:rect l="0" t="0" r="r" b="b"/>
                <a:pathLst>
                  <a:path w="25" h="34">
                    <a:moveTo>
                      <a:pt x="9" y="13"/>
                    </a:moveTo>
                    <a:cubicBezTo>
                      <a:pt x="10" y="20"/>
                      <a:pt x="2" y="18"/>
                      <a:pt x="2" y="13"/>
                    </a:cubicBezTo>
                    <a:cubicBezTo>
                      <a:pt x="4" y="34"/>
                      <a:pt x="25" y="0"/>
                      <a:pt x="0" y="11"/>
                    </a:cubicBezTo>
                    <a:cubicBezTo>
                      <a:pt x="0" y="11"/>
                      <a:pt x="1" y="12"/>
                      <a:pt x="1" y="12"/>
                    </a:cubicBezTo>
                    <a:cubicBezTo>
                      <a:pt x="4" y="12"/>
                      <a:pt x="8" y="9"/>
                      <a:pt x="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332">
                <a:extLst>
                  <a:ext uri="{FF2B5EF4-FFF2-40B4-BE49-F238E27FC236}">
                    <a16:creationId xmlns:a16="http://schemas.microsoft.com/office/drawing/2014/main" id="{D2A67619-043F-41C0-ADA8-9AC5D6CAEDDD}"/>
                  </a:ext>
                </a:extLst>
              </p:cNvPr>
              <p:cNvSpPr>
                <a:spLocks/>
              </p:cNvSpPr>
              <p:nvPr/>
            </p:nvSpPr>
            <p:spPr bwMode="auto">
              <a:xfrm>
                <a:off x="322" y="100"/>
                <a:ext cx="36" cy="77"/>
              </a:xfrm>
              <a:custGeom>
                <a:avLst/>
                <a:gdLst>
                  <a:gd name="T0" fmla="*/ 0 w 18"/>
                  <a:gd name="T1" fmla="*/ 19 h 38"/>
                  <a:gd name="T2" fmla="*/ 0 w 18"/>
                  <a:gd name="T3" fmla="*/ 16 h 38"/>
                  <a:gd name="T4" fmla="*/ 6 w 18"/>
                  <a:gd name="T5" fmla="*/ 21 h 38"/>
                  <a:gd name="T6" fmla="*/ 5 w 18"/>
                  <a:gd name="T7" fmla="*/ 17 h 38"/>
                  <a:gd name="T8" fmla="*/ 0 w 18"/>
                  <a:gd name="T9" fmla="*/ 19 h 38"/>
                </a:gdLst>
                <a:ahLst/>
                <a:cxnLst>
                  <a:cxn ang="0">
                    <a:pos x="T0" y="T1"/>
                  </a:cxn>
                  <a:cxn ang="0">
                    <a:pos x="T2" y="T3"/>
                  </a:cxn>
                  <a:cxn ang="0">
                    <a:pos x="T4" y="T5"/>
                  </a:cxn>
                  <a:cxn ang="0">
                    <a:pos x="T6" y="T7"/>
                  </a:cxn>
                  <a:cxn ang="0">
                    <a:pos x="T8" y="T9"/>
                  </a:cxn>
                </a:cxnLst>
                <a:rect l="0" t="0" r="r" b="b"/>
                <a:pathLst>
                  <a:path w="18" h="38">
                    <a:moveTo>
                      <a:pt x="0" y="19"/>
                    </a:moveTo>
                    <a:cubicBezTo>
                      <a:pt x="14" y="38"/>
                      <a:pt x="18" y="0"/>
                      <a:pt x="0" y="16"/>
                    </a:cubicBezTo>
                    <a:cubicBezTo>
                      <a:pt x="5" y="14"/>
                      <a:pt x="11" y="18"/>
                      <a:pt x="6" y="21"/>
                    </a:cubicBezTo>
                    <a:cubicBezTo>
                      <a:pt x="4" y="20"/>
                      <a:pt x="5" y="18"/>
                      <a:pt x="5" y="17"/>
                    </a:cubicBezTo>
                    <a:cubicBezTo>
                      <a:pt x="3" y="16"/>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333">
                <a:extLst>
                  <a:ext uri="{FF2B5EF4-FFF2-40B4-BE49-F238E27FC236}">
                    <a16:creationId xmlns:a16="http://schemas.microsoft.com/office/drawing/2014/main" id="{2C3C7986-9116-4948-818E-4C4895E4459C}"/>
                  </a:ext>
                </a:extLst>
              </p:cNvPr>
              <p:cNvSpPr>
                <a:spLocks/>
              </p:cNvSpPr>
              <p:nvPr/>
            </p:nvSpPr>
            <p:spPr bwMode="auto">
              <a:xfrm>
                <a:off x="229" y="133"/>
                <a:ext cx="28" cy="30"/>
              </a:xfrm>
              <a:custGeom>
                <a:avLst/>
                <a:gdLst>
                  <a:gd name="T0" fmla="*/ 3 w 14"/>
                  <a:gd name="T1" fmla="*/ 8 h 15"/>
                  <a:gd name="T2" fmla="*/ 0 w 14"/>
                  <a:gd name="T3" fmla="*/ 7 h 15"/>
                  <a:gd name="T4" fmla="*/ 12 w 14"/>
                  <a:gd name="T5" fmla="*/ 4 h 15"/>
                  <a:gd name="T6" fmla="*/ 1 w 14"/>
                  <a:gd name="T7" fmla="*/ 5 h 15"/>
                  <a:gd name="T8" fmla="*/ 6 w 14"/>
                  <a:gd name="T9" fmla="*/ 4 h 15"/>
                  <a:gd name="T10" fmla="*/ 3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3" y="8"/>
                    </a:moveTo>
                    <a:cubicBezTo>
                      <a:pt x="3" y="7"/>
                      <a:pt x="1" y="6"/>
                      <a:pt x="0" y="7"/>
                    </a:cubicBezTo>
                    <a:cubicBezTo>
                      <a:pt x="1" y="15"/>
                      <a:pt x="14" y="12"/>
                      <a:pt x="12" y="4"/>
                    </a:cubicBezTo>
                    <a:cubicBezTo>
                      <a:pt x="10" y="0"/>
                      <a:pt x="0" y="0"/>
                      <a:pt x="1" y="5"/>
                    </a:cubicBezTo>
                    <a:cubicBezTo>
                      <a:pt x="2" y="4"/>
                      <a:pt x="5" y="2"/>
                      <a:pt x="6" y="4"/>
                    </a:cubicBezTo>
                    <a:cubicBezTo>
                      <a:pt x="7" y="6"/>
                      <a:pt x="6"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334">
                <a:extLst>
                  <a:ext uri="{FF2B5EF4-FFF2-40B4-BE49-F238E27FC236}">
                    <a16:creationId xmlns:a16="http://schemas.microsoft.com/office/drawing/2014/main" id="{2000BF17-C6F3-4C96-AE80-5804B7EF8FEC}"/>
                  </a:ext>
                </a:extLst>
              </p:cNvPr>
              <p:cNvSpPr>
                <a:spLocks noEditPoints="1"/>
              </p:cNvSpPr>
              <p:nvPr/>
            </p:nvSpPr>
            <p:spPr bwMode="auto">
              <a:xfrm>
                <a:off x="-2" y="153"/>
                <a:ext cx="496" cy="511"/>
              </a:xfrm>
              <a:custGeom>
                <a:avLst/>
                <a:gdLst>
                  <a:gd name="T0" fmla="*/ 243 w 245"/>
                  <a:gd name="T1" fmla="*/ 224 h 253"/>
                  <a:gd name="T2" fmla="*/ 213 w 245"/>
                  <a:gd name="T3" fmla="*/ 218 h 253"/>
                  <a:gd name="T4" fmla="*/ 217 w 245"/>
                  <a:gd name="T5" fmla="*/ 58 h 253"/>
                  <a:gd name="T6" fmla="*/ 202 w 245"/>
                  <a:gd name="T7" fmla="*/ 14 h 253"/>
                  <a:gd name="T8" fmla="*/ 174 w 245"/>
                  <a:gd name="T9" fmla="*/ 8 h 253"/>
                  <a:gd name="T10" fmla="*/ 145 w 245"/>
                  <a:gd name="T11" fmla="*/ 22 h 253"/>
                  <a:gd name="T12" fmla="*/ 86 w 245"/>
                  <a:gd name="T13" fmla="*/ 10 h 253"/>
                  <a:gd name="T14" fmla="*/ 35 w 245"/>
                  <a:gd name="T15" fmla="*/ 216 h 253"/>
                  <a:gd name="T16" fmla="*/ 14 w 245"/>
                  <a:gd name="T17" fmla="*/ 208 h 253"/>
                  <a:gd name="T18" fmla="*/ 13 w 245"/>
                  <a:gd name="T19" fmla="*/ 208 h 253"/>
                  <a:gd name="T20" fmla="*/ 19 w 245"/>
                  <a:gd name="T21" fmla="*/ 234 h 253"/>
                  <a:gd name="T22" fmla="*/ 29 w 245"/>
                  <a:gd name="T23" fmla="*/ 242 h 253"/>
                  <a:gd name="T24" fmla="*/ 55 w 245"/>
                  <a:gd name="T25" fmla="*/ 246 h 253"/>
                  <a:gd name="T26" fmla="*/ 47 w 245"/>
                  <a:gd name="T27" fmla="*/ 220 h 253"/>
                  <a:gd name="T28" fmla="*/ 143 w 245"/>
                  <a:gd name="T29" fmla="*/ 54 h 253"/>
                  <a:gd name="T30" fmla="*/ 196 w 245"/>
                  <a:gd name="T31" fmla="*/ 178 h 253"/>
                  <a:gd name="T32" fmla="*/ 203 w 245"/>
                  <a:gd name="T33" fmla="*/ 219 h 253"/>
                  <a:gd name="T34" fmla="*/ 200 w 245"/>
                  <a:gd name="T35" fmla="*/ 220 h 253"/>
                  <a:gd name="T36" fmla="*/ 182 w 245"/>
                  <a:gd name="T37" fmla="*/ 240 h 253"/>
                  <a:gd name="T38" fmla="*/ 212 w 245"/>
                  <a:gd name="T39" fmla="*/ 252 h 253"/>
                  <a:gd name="T40" fmla="*/ 244 w 245"/>
                  <a:gd name="T41" fmla="*/ 236 h 253"/>
                  <a:gd name="T42" fmla="*/ 84 w 245"/>
                  <a:gd name="T43" fmla="*/ 18 h 253"/>
                  <a:gd name="T44" fmla="*/ 108 w 245"/>
                  <a:gd name="T45" fmla="*/ 35 h 253"/>
                  <a:gd name="T46" fmla="*/ 138 w 245"/>
                  <a:gd name="T47" fmla="*/ 43 h 253"/>
                  <a:gd name="T48" fmla="*/ 73 w 245"/>
                  <a:gd name="T49" fmla="*/ 53 h 253"/>
                  <a:gd name="T50" fmla="*/ 132 w 245"/>
                  <a:gd name="T51" fmla="*/ 47 h 253"/>
                  <a:gd name="T52" fmla="*/ 83 w 245"/>
                  <a:gd name="T53" fmla="*/ 54 h 253"/>
                  <a:gd name="T54" fmla="*/ 132 w 245"/>
                  <a:gd name="T55" fmla="*/ 47 h 253"/>
                  <a:gd name="T56" fmla="*/ 45 w 245"/>
                  <a:gd name="T57" fmla="*/ 224 h 253"/>
                  <a:gd name="T58" fmla="*/ 48 w 245"/>
                  <a:gd name="T59" fmla="*/ 243 h 253"/>
                  <a:gd name="T60" fmla="*/ 10 w 245"/>
                  <a:gd name="T61" fmla="*/ 212 h 253"/>
                  <a:gd name="T62" fmla="*/ 12 w 245"/>
                  <a:gd name="T63" fmla="*/ 211 h 253"/>
                  <a:gd name="T64" fmla="*/ 31 w 245"/>
                  <a:gd name="T65" fmla="*/ 228 h 253"/>
                  <a:gd name="T66" fmla="*/ 72 w 245"/>
                  <a:gd name="T67" fmla="*/ 157 h 253"/>
                  <a:gd name="T68" fmla="*/ 131 w 245"/>
                  <a:gd name="T69" fmla="*/ 67 h 253"/>
                  <a:gd name="T70" fmla="*/ 130 w 245"/>
                  <a:gd name="T71" fmla="*/ 70 h 253"/>
                  <a:gd name="T72" fmla="*/ 62 w 245"/>
                  <a:gd name="T73" fmla="*/ 102 h 253"/>
                  <a:gd name="T74" fmla="*/ 102 w 245"/>
                  <a:gd name="T75" fmla="*/ 66 h 253"/>
                  <a:gd name="T76" fmla="*/ 131 w 245"/>
                  <a:gd name="T77" fmla="*/ 67 h 253"/>
                  <a:gd name="T78" fmla="*/ 88 w 245"/>
                  <a:gd name="T79" fmla="*/ 14 h 253"/>
                  <a:gd name="T80" fmla="*/ 122 w 245"/>
                  <a:gd name="T81" fmla="*/ 34 h 253"/>
                  <a:gd name="T82" fmla="*/ 149 w 245"/>
                  <a:gd name="T83" fmla="*/ 32 h 253"/>
                  <a:gd name="T84" fmla="*/ 192 w 245"/>
                  <a:gd name="T85" fmla="*/ 13 h 253"/>
                  <a:gd name="T86" fmla="*/ 187 w 245"/>
                  <a:gd name="T87" fmla="*/ 34 h 253"/>
                  <a:gd name="T88" fmla="*/ 199 w 245"/>
                  <a:gd name="T89" fmla="*/ 24 h 253"/>
                  <a:gd name="T90" fmla="*/ 174 w 245"/>
                  <a:gd name="T91" fmla="*/ 45 h 253"/>
                  <a:gd name="T92" fmla="*/ 148 w 245"/>
                  <a:gd name="T93" fmla="*/ 36 h 253"/>
                  <a:gd name="T94" fmla="*/ 162 w 245"/>
                  <a:gd name="T95" fmla="*/ 59 h 253"/>
                  <a:gd name="T96" fmla="*/ 160 w 245"/>
                  <a:gd name="T97" fmla="*/ 59 h 253"/>
                  <a:gd name="T98" fmla="*/ 204 w 245"/>
                  <a:gd name="T99" fmla="*/ 64 h 253"/>
                  <a:gd name="T100" fmla="*/ 186 w 245"/>
                  <a:gd name="T101" fmla="*/ 154 h 253"/>
                  <a:gd name="T102" fmla="*/ 153 w 245"/>
                  <a:gd name="T103" fmla="*/ 91 h 253"/>
                  <a:gd name="T104" fmla="*/ 153 w 245"/>
                  <a:gd name="T105" fmla="*/ 88 h 253"/>
                  <a:gd name="T106" fmla="*/ 158 w 245"/>
                  <a:gd name="T107" fmla="*/ 63 h 253"/>
                  <a:gd name="T108" fmla="*/ 162 w 245"/>
                  <a:gd name="T109" fmla="*/ 68 h 253"/>
                  <a:gd name="T110" fmla="*/ 174 w 245"/>
                  <a:gd name="T111" fmla="*/ 68 h 253"/>
                  <a:gd name="T112" fmla="*/ 197 w 245"/>
                  <a:gd name="T113" fmla="*/ 156 h 253"/>
                  <a:gd name="T114" fmla="*/ 193 w 245"/>
                  <a:gd name="T115" fmla="*/ 228 h 253"/>
                  <a:gd name="T116" fmla="*/ 206 w 245"/>
                  <a:gd name="T117" fmla="*/ 231 h 253"/>
                  <a:gd name="T118" fmla="*/ 204 w 245"/>
                  <a:gd name="T119" fmla="*/ 163 h 253"/>
                  <a:gd name="T120" fmla="*/ 214 w 245"/>
                  <a:gd name="T121" fmla="*/ 222 h 253"/>
                  <a:gd name="T122" fmla="*/ 186 w 245"/>
                  <a:gd name="T123" fmla="*/ 24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5" h="253">
                    <a:moveTo>
                      <a:pt x="245" y="227"/>
                    </a:moveTo>
                    <a:cubicBezTo>
                      <a:pt x="244" y="226"/>
                      <a:pt x="244" y="225"/>
                      <a:pt x="243" y="224"/>
                    </a:cubicBezTo>
                    <a:cubicBezTo>
                      <a:pt x="241" y="222"/>
                      <a:pt x="238" y="220"/>
                      <a:pt x="235" y="218"/>
                    </a:cubicBezTo>
                    <a:cubicBezTo>
                      <a:pt x="228" y="216"/>
                      <a:pt x="220" y="216"/>
                      <a:pt x="213" y="218"/>
                    </a:cubicBezTo>
                    <a:cubicBezTo>
                      <a:pt x="214" y="202"/>
                      <a:pt x="209" y="180"/>
                      <a:pt x="208" y="162"/>
                    </a:cubicBezTo>
                    <a:cubicBezTo>
                      <a:pt x="229" y="137"/>
                      <a:pt x="227" y="95"/>
                      <a:pt x="217" y="58"/>
                    </a:cubicBezTo>
                    <a:cubicBezTo>
                      <a:pt x="216" y="53"/>
                      <a:pt x="215" y="48"/>
                      <a:pt x="214" y="42"/>
                    </a:cubicBezTo>
                    <a:cubicBezTo>
                      <a:pt x="211" y="32"/>
                      <a:pt x="208" y="22"/>
                      <a:pt x="202" y="14"/>
                    </a:cubicBezTo>
                    <a:cubicBezTo>
                      <a:pt x="198" y="7"/>
                      <a:pt x="192" y="6"/>
                      <a:pt x="185" y="6"/>
                    </a:cubicBezTo>
                    <a:cubicBezTo>
                      <a:pt x="184" y="6"/>
                      <a:pt x="176" y="6"/>
                      <a:pt x="174" y="8"/>
                    </a:cubicBezTo>
                    <a:cubicBezTo>
                      <a:pt x="172" y="8"/>
                      <a:pt x="170" y="9"/>
                      <a:pt x="168" y="9"/>
                    </a:cubicBezTo>
                    <a:cubicBezTo>
                      <a:pt x="163" y="11"/>
                      <a:pt x="150" y="15"/>
                      <a:pt x="145" y="22"/>
                    </a:cubicBezTo>
                    <a:cubicBezTo>
                      <a:pt x="139" y="14"/>
                      <a:pt x="121" y="7"/>
                      <a:pt x="116" y="5"/>
                    </a:cubicBezTo>
                    <a:cubicBezTo>
                      <a:pt x="109" y="3"/>
                      <a:pt x="89" y="0"/>
                      <a:pt x="86" y="10"/>
                    </a:cubicBezTo>
                    <a:cubicBezTo>
                      <a:pt x="66" y="46"/>
                      <a:pt x="45" y="108"/>
                      <a:pt x="64" y="152"/>
                    </a:cubicBezTo>
                    <a:cubicBezTo>
                      <a:pt x="54" y="173"/>
                      <a:pt x="45" y="194"/>
                      <a:pt x="35" y="216"/>
                    </a:cubicBezTo>
                    <a:cubicBezTo>
                      <a:pt x="30" y="213"/>
                      <a:pt x="24" y="210"/>
                      <a:pt x="18" y="208"/>
                    </a:cubicBezTo>
                    <a:cubicBezTo>
                      <a:pt x="16" y="208"/>
                      <a:pt x="15" y="208"/>
                      <a:pt x="14" y="208"/>
                    </a:cubicBezTo>
                    <a:cubicBezTo>
                      <a:pt x="14" y="208"/>
                      <a:pt x="13" y="208"/>
                      <a:pt x="13" y="208"/>
                    </a:cubicBezTo>
                    <a:cubicBezTo>
                      <a:pt x="13" y="208"/>
                      <a:pt x="13" y="208"/>
                      <a:pt x="13" y="208"/>
                    </a:cubicBezTo>
                    <a:cubicBezTo>
                      <a:pt x="6" y="208"/>
                      <a:pt x="0" y="213"/>
                      <a:pt x="4" y="221"/>
                    </a:cubicBezTo>
                    <a:cubicBezTo>
                      <a:pt x="7" y="226"/>
                      <a:pt x="14" y="230"/>
                      <a:pt x="19" y="234"/>
                    </a:cubicBezTo>
                    <a:cubicBezTo>
                      <a:pt x="22" y="237"/>
                      <a:pt x="25" y="240"/>
                      <a:pt x="28" y="241"/>
                    </a:cubicBezTo>
                    <a:cubicBezTo>
                      <a:pt x="29" y="242"/>
                      <a:pt x="29" y="242"/>
                      <a:pt x="29" y="242"/>
                    </a:cubicBezTo>
                    <a:cubicBezTo>
                      <a:pt x="30" y="242"/>
                      <a:pt x="30" y="242"/>
                      <a:pt x="30" y="242"/>
                    </a:cubicBezTo>
                    <a:cubicBezTo>
                      <a:pt x="36" y="246"/>
                      <a:pt x="48" y="251"/>
                      <a:pt x="55" y="246"/>
                    </a:cubicBezTo>
                    <a:cubicBezTo>
                      <a:pt x="60" y="242"/>
                      <a:pt x="60" y="236"/>
                      <a:pt x="58" y="231"/>
                    </a:cubicBezTo>
                    <a:cubicBezTo>
                      <a:pt x="55" y="226"/>
                      <a:pt x="50" y="222"/>
                      <a:pt x="47" y="220"/>
                    </a:cubicBezTo>
                    <a:cubicBezTo>
                      <a:pt x="57" y="199"/>
                      <a:pt x="67" y="179"/>
                      <a:pt x="77" y="158"/>
                    </a:cubicBezTo>
                    <a:cubicBezTo>
                      <a:pt x="120" y="146"/>
                      <a:pt x="126" y="92"/>
                      <a:pt x="143" y="54"/>
                    </a:cubicBezTo>
                    <a:cubicBezTo>
                      <a:pt x="148" y="99"/>
                      <a:pt x="152" y="152"/>
                      <a:pt x="194" y="164"/>
                    </a:cubicBezTo>
                    <a:cubicBezTo>
                      <a:pt x="194" y="168"/>
                      <a:pt x="195" y="173"/>
                      <a:pt x="196" y="178"/>
                    </a:cubicBezTo>
                    <a:cubicBezTo>
                      <a:pt x="197" y="183"/>
                      <a:pt x="198" y="189"/>
                      <a:pt x="199" y="195"/>
                    </a:cubicBezTo>
                    <a:cubicBezTo>
                      <a:pt x="200" y="203"/>
                      <a:pt x="200" y="211"/>
                      <a:pt x="203" y="219"/>
                    </a:cubicBezTo>
                    <a:cubicBezTo>
                      <a:pt x="202" y="219"/>
                      <a:pt x="202" y="220"/>
                      <a:pt x="201" y="220"/>
                    </a:cubicBezTo>
                    <a:cubicBezTo>
                      <a:pt x="200" y="220"/>
                      <a:pt x="200" y="220"/>
                      <a:pt x="200" y="220"/>
                    </a:cubicBezTo>
                    <a:cubicBezTo>
                      <a:pt x="196" y="221"/>
                      <a:pt x="191" y="223"/>
                      <a:pt x="188" y="227"/>
                    </a:cubicBezTo>
                    <a:cubicBezTo>
                      <a:pt x="185" y="231"/>
                      <a:pt x="183" y="235"/>
                      <a:pt x="182" y="240"/>
                    </a:cubicBezTo>
                    <a:cubicBezTo>
                      <a:pt x="182" y="242"/>
                      <a:pt x="183" y="244"/>
                      <a:pt x="184" y="246"/>
                    </a:cubicBezTo>
                    <a:cubicBezTo>
                      <a:pt x="189" y="252"/>
                      <a:pt x="203" y="253"/>
                      <a:pt x="212" y="252"/>
                    </a:cubicBezTo>
                    <a:cubicBezTo>
                      <a:pt x="222" y="251"/>
                      <a:pt x="231" y="249"/>
                      <a:pt x="238" y="244"/>
                    </a:cubicBezTo>
                    <a:cubicBezTo>
                      <a:pt x="240" y="242"/>
                      <a:pt x="244" y="240"/>
                      <a:pt x="244" y="236"/>
                    </a:cubicBezTo>
                    <a:cubicBezTo>
                      <a:pt x="245" y="232"/>
                      <a:pt x="245" y="230"/>
                      <a:pt x="245" y="227"/>
                    </a:cubicBezTo>
                    <a:close/>
                    <a:moveTo>
                      <a:pt x="84" y="18"/>
                    </a:moveTo>
                    <a:cubicBezTo>
                      <a:pt x="92" y="25"/>
                      <a:pt x="98" y="32"/>
                      <a:pt x="108" y="35"/>
                    </a:cubicBezTo>
                    <a:cubicBezTo>
                      <a:pt x="108" y="35"/>
                      <a:pt x="108" y="35"/>
                      <a:pt x="108" y="35"/>
                    </a:cubicBezTo>
                    <a:cubicBezTo>
                      <a:pt x="117" y="39"/>
                      <a:pt x="130" y="40"/>
                      <a:pt x="140" y="38"/>
                    </a:cubicBezTo>
                    <a:cubicBezTo>
                      <a:pt x="139" y="40"/>
                      <a:pt x="139" y="41"/>
                      <a:pt x="138" y="43"/>
                    </a:cubicBezTo>
                    <a:cubicBezTo>
                      <a:pt x="128" y="38"/>
                      <a:pt x="112" y="42"/>
                      <a:pt x="101" y="44"/>
                    </a:cubicBezTo>
                    <a:cubicBezTo>
                      <a:pt x="91" y="46"/>
                      <a:pt x="82" y="49"/>
                      <a:pt x="73" y="53"/>
                    </a:cubicBezTo>
                    <a:cubicBezTo>
                      <a:pt x="77" y="41"/>
                      <a:pt x="80" y="28"/>
                      <a:pt x="84" y="18"/>
                    </a:cubicBezTo>
                    <a:close/>
                    <a:moveTo>
                      <a:pt x="132" y="47"/>
                    </a:moveTo>
                    <a:cubicBezTo>
                      <a:pt x="124" y="64"/>
                      <a:pt x="93" y="64"/>
                      <a:pt x="74" y="59"/>
                    </a:cubicBezTo>
                    <a:cubicBezTo>
                      <a:pt x="76" y="56"/>
                      <a:pt x="82" y="56"/>
                      <a:pt x="83" y="54"/>
                    </a:cubicBezTo>
                    <a:cubicBezTo>
                      <a:pt x="84" y="54"/>
                      <a:pt x="85" y="53"/>
                      <a:pt x="86" y="53"/>
                    </a:cubicBezTo>
                    <a:cubicBezTo>
                      <a:pt x="99" y="51"/>
                      <a:pt x="117" y="44"/>
                      <a:pt x="132" y="47"/>
                    </a:cubicBezTo>
                    <a:close/>
                    <a:moveTo>
                      <a:pt x="38" y="230"/>
                    </a:moveTo>
                    <a:cubicBezTo>
                      <a:pt x="42" y="232"/>
                      <a:pt x="43" y="226"/>
                      <a:pt x="45" y="224"/>
                    </a:cubicBezTo>
                    <a:cubicBezTo>
                      <a:pt x="45" y="224"/>
                      <a:pt x="45" y="224"/>
                      <a:pt x="45" y="224"/>
                    </a:cubicBezTo>
                    <a:cubicBezTo>
                      <a:pt x="49" y="230"/>
                      <a:pt x="60" y="243"/>
                      <a:pt x="48" y="243"/>
                    </a:cubicBezTo>
                    <a:cubicBezTo>
                      <a:pt x="42" y="243"/>
                      <a:pt x="35" y="240"/>
                      <a:pt x="30" y="237"/>
                    </a:cubicBezTo>
                    <a:cubicBezTo>
                      <a:pt x="25" y="234"/>
                      <a:pt x="3" y="218"/>
                      <a:pt x="10" y="212"/>
                    </a:cubicBezTo>
                    <a:cubicBezTo>
                      <a:pt x="10" y="212"/>
                      <a:pt x="11" y="211"/>
                      <a:pt x="12" y="211"/>
                    </a:cubicBezTo>
                    <a:cubicBezTo>
                      <a:pt x="12" y="211"/>
                      <a:pt x="12" y="211"/>
                      <a:pt x="12" y="211"/>
                    </a:cubicBezTo>
                    <a:cubicBezTo>
                      <a:pt x="19" y="212"/>
                      <a:pt x="27" y="216"/>
                      <a:pt x="33" y="220"/>
                    </a:cubicBezTo>
                    <a:cubicBezTo>
                      <a:pt x="32" y="223"/>
                      <a:pt x="29" y="225"/>
                      <a:pt x="31" y="228"/>
                    </a:cubicBezTo>
                    <a:cubicBezTo>
                      <a:pt x="48" y="209"/>
                      <a:pt x="56" y="178"/>
                      <a:pt x="68" y="155"/>
                    </a:cubicBezTo>
                    <a:cubicBezTo>
                      <a:pt x="70" y="156"/>
                      <a:pt x="70" y="156"/>
                      <a:pt x="72" y="157"/>
                    </a:cubicBezTo>
                    <a:cubicBezTo>
                      <a:pt x="62" y="183"/>
                      <a:pt x="47" y="204"/>
                      <a:pt x="38" y="230"/>
                    </a:cubicBezTo>
                    <a:close/>
                    <a:moveTo>
                      <a:pt x="131" y="67"/>
                    </a:moveTo>
                    <a:cubicBezTo>
                      <a:pt x="129" y="66"/>
                      <a:pt x="125" y="66"/>
                      <a:pt x="125" y="69"/>
                    </a:cubicBezTo>
                    <a:cubicBezTo>
                      <a:pt x="125" y="71"/>
                      <a:pt x="127" y="70"/>
                      <a:pt x="130" y="70"/>
                    </a:cubicBezTo>
                    <a:cubicBezTo>
                      <a:pt x="118" y="103"/>
                      <a:pt x="108" y="137"/>
                      <a:pt x="80" y="153"/>
                    </a:cubicBezTo>
                    <a:cubicBezTo>
                      <a:pt x="55" y="152"/>
                      <a:pt x="62" y="120"/>
                      <a:pt x="62" y="102"/>
                    </a:cubicBezTo>
                    <a:cubicBezTo>
                      <a:pt x="64" y="88"/>
                      <a:pt x="66" y="76"/>
                      <a:pt x="70" y="63"/>
                    </a:cubicBezTo>
                    <a:cubicBezTo>
                      <a:pt x="79" y="66"/>
                      <a:pt x="90" y="68"/>
                      <a:pt x="102" y="66"/>
                    </a:cubicBezTo>
                    <a:cubicBezTo>
                      <a:pt x="114" y="65"/>
                      <a:pt x="124" y="62"/>
                      <a:pt x="133" y="59"/>
                    </a:cubicBezTo>
                    <a:cubicBezTo>
                      <a:pt x="133" y="62"/>
                      <a:pt x="132" y="64"/>
                      <a:pt x="131" y="67"/>
                    </a:cubicBezTo>
                    <a:close/>
                    <a:moveTo>
                      <a:pt x="122" y="34"/>
                    </a:moveTo>
                    <a:cubicBezTo>
                      <a:pt x="107" y="32"/>
                      <a:pt x="94" y="25"/>
                      <a:pt x="88" y="14"/>
                    </a:cubicBezTo>
                    <a:cubicBezTo>
                      <a:pt x="99" y="5"/>
                      <a:pt x="135" y="14"/>
                      <a:pt x="140" y="26"/>
                    </a:cubicBezTo>
                    <a:cubicBezTo>
                      <a:pt x="144" y="34"/>
                      <a:pt x="127" y="34"/>
                      <a:pt x="122" y="34"/>
                    </a:cubicBezTo>
                    <a:close/>
                    <a:moveTo>
                      <a:pt x="192" y="13"/>
                    </a:moveTo>
                    <a:cubicBezTo>
                      <a:pt x="192" y="32"/>
                      <a:pt x="166" y="38"/>
                      <a:pt x="149" y="32"/>
                    </a:cubicBezTo>
                    <a:cubicBezTo>
                      <a:pt x="150" y="30"/>
                      <a:pt x="150" y="28"/>
                      <a:pt x="149" y="26"/>
                    </a:cubicBezTo>
                    <a:cubicBezTo>
                      <a:pt x="161" y="20"/>
                      <a:pt x="174" y="11"/>
                      <a:pt x="192" y="13"/>
                    </a:cubicBezTo>
                    <a:close/>
                    <a:moveTo>
                      <a:pt x="148" y="36"/>
                    </a:moveTo>
                    <a:cubicBezTo>
                      <a:pt x="160" y="40"/>
                      <a:pt x="176" y="38"/>
                      <a:pt x="187" y="34"/>
                    </a:cubicBezTo>
                    <a:cubicBezTo>
                      <a:pt x="187" y="34"/>
                      <a:pt x="187" y="34"/>
                      <a:pt x="188" y="34"/>
                    </a:cubicBezTo>
                    <a:cubicBezTo>
                      <a:pt x="192" y="31"/>
                      <a:pt x="195" y="27"/>
                      <a:pt x="199" y="24"/>
                    </a:cubicBezTo>
                    <a:cubicBezTo>
                      <a:pt x="203" y="33"/>
                      <a:pt x="206" y="44"/>
                      <a:pt x="208" y="56"/>
                    </a:cubicBezTo>
                    <a:cubicBezTo>
                      <a:pt x="200" y="49"/>
                      <a:pt x="187" y="44"/>
                      <a:pt x="174" y="45"/>
                    </a:cubicBezTo>
                    <a:cubicBezTo>
                      <a:pt x="165" y="44"/>
                      <a:pt x="157" y="46"/>
                      <a:pt x="149" y="46"/>
                    </a:cubicBezTo>
                    <a:cubicBezTo>
                      <a:pt x="148" y="44"/>
                      <a:pt x="147" y="39"/>
                      <a:pt x="148" y="36"/>
                    </a:cubicBezTo>
                    <a:close/>
                    <a:moveTo>
                      <a:pt x="204" y="64"/>
                    </a:moveTo>
                    <a:cubicBezTo>
                      <a:pt x="190" y="65"/>
                      <a:pt x="174" y="64"/>
                      <a:pt x="162" y="59"/>
                    </a:cubicBezTo>
                    <a:cubicBezTo>
                      <a:pt x="162" y="59"/>
                      <a:pt x="162" y="59"/>
                      <a:pt x="161" y="59"/>
                    </a:cubicBezTo>
                    <a:cubicBezTo>
                      <a:pt x="161" y="59"/>
                      <a:pt x="161" y="59"/>
                      <a:pt x="160" y="59"/>
                    </a:cubicBezTo>
                    <a:cubicBezTo>
                      <a:pt x="156" y="57"/>
                      <a:pt x="152" y="56"/>
                      <a:pt x="149" y="53"/>
                    </a:cubicBezTo>
                    <a:cubicBezTo>
                      <a:pt x="166" y="46"/>
                      <a:pt x="195" y="50"/>
                      <a:pt x="204" y="64"/>
                    </a:cubicBezTo>
                    <a:close/>
                    <a:moveTo>
                      <a:pt x="197" y="156"/>
                    </a:moveTo>
                    <a:cubicBezTo>
                      <a:pt x="194" y="156"/>
                      <a:pt x="190" y="156"/>
                      <a:pt x="186" y="154"/>
                    </a:cubicBezTo>
                    <a:cubicBezTo>
                      <a:pt x="183" y="153"/>
                      <a:pt x="180" y="151"/>
                      <a:pt x="178" y="149"/>
                    </a:cubicBezTo>
                    <a:cubicBezTo>
                      <a:pt x="166" y="133"/>
                      <a:pt x="157" y="114"/>
                      <a:pt x="153" y="91"/>
                    </a:cubicBezTo>
                    <a:cubicBezTo>
                      <a:pt x="156" y="91"/>
                      <a:pt x="161" y="91"/>
                      <a:pt x="162" y="87"/>
                    </a:cubicBezTo>
                    <a:cubicBezTo>
                      <a:pt x="160" y="84"/>
                      <a:pt x="155" y="86"/>
                      <a:pt x="153" y="88"/>
                    </a:cubicBezTo>
                    <a:cubicBezTo>
                      <a:pt x="151" y="78"/>
                      <a:pt x="149" y="68"/>
                      <a:pt x="149" y="59"/>
                    </a:cubicBezTo>
                    <a:cubicBezTo>
                      <a:pt x="152" y="60"/>
                      <a:pt x="156" y="62"/>
                      <a:pt x="158" y="63"/>
                    </a:cubicBezTo>
                    <a:cubicBezTo>
                      <a:pt x="156" y="64"/>
                      <a:pt x="152" y="68"/>
                      <a:pt x="156" y="70"/>
                    </a:cubicBezTo>
                    <a:cubicBezTo>
                      <a:pt x="159" y="70"/>
                      <a:pt x="161" y="69"/>
                      <a:pt x="162" y="68"/>
                    </a:cubicBezTo>
                    <a:cubicBezTo>
                      <a:pt x="162" y="67"/>
                      <a:pt x="162" y="66"/>
                      <a:pt x="162" y="65"/>
                    </a:cubicBezTo>
                    <a:cubicBezTo>
                      <a:pt x="166" y="67"/>
                      <a:pt x="173" y="68"/>
                      <a:pt x="174" y="68"/>
                    </a:cubicBezTo>
                    <a:cubicBezTo>
                      <a:pt x="186" y="69"/>
                      <a:pt x="199" y="73"/>
                      <a:pt x="210" y="68"/>
                    </a:cubicBezTo>
                    <a:cubicBezTo>
                      <a:pt x="216" y="93"/>
                      <a:pt x="223" y="151"/>
                      <a:pt x="197" y="156"/>
                    </a:cubicBezTo>
                    <a:close/>
                    <a:moveTo>
                      <a:pt x="186" y="242"/>
                    </a:moveTo>
                    <a:cubicBezTo>
                      <a:pt x="184" y="238"/>
                      <a:pt x="189" y="231"/>
                      <a:pt x="193" y="228"/>
                    </a:cubicBezTo>
                    <a:cubicBezTo>
                      <a:pt x="196" y="226"/>
                      <a:pt x="200" y="224"/>
                      <a:pt x="204" y="222"/>
                    </a:cubicBezTo>
                    <a:cubicBezTo>
                      <a:pt x="204" y="225"/>
                      <a:pt x="204" y="229"/>
                      <a:pt x="206" y="231"/>
                    </a:cubicBezTo>
                    <a:cubicBezTo>
                      <a:pt x="210" y="212"/>
                      <a:pt x="198" y="182"/>
                      <a:pt x="200" y="163"/>
                    </a:cubicBezTo>
                    <a:cubicBezTo>
                      <a:pt x="201" y="162"/>
                      <a:pt x="202" y="163"/>
                      <a:pt x="204" y="163"/>
                    </a:cubicBezTo>
                    <a:cubicBezTo>
                      <a:pt x="206" y="186"/>
                      <a:pt x="208" y="208"/>
                      <a:pt x="212" y="230"/>
                    </a:cubicBezTo>
                    <a:cubicBezTo>
                      <a:pt x="216" y="228"/>
                      <a:pt x="213" y="224"/>
                      <a:pt x="214" y="222"/>
                    </a:cubicBezTo>
                    <a:cubicBezTo>
                      <a:pt x="222" y="217"/>
                      <a:pt x="239" y="220"/>
                      <a:pt x="240" y="228"/>
                    </a:cubicBezTo>
                    <a:cubicBezTo>
                      <a:pt x="244" y="246"/>
                      <a:pt x="201" y="252"/>
                      <a:pt x="18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335">
                <a:extLst>
                  <a:ext uri="{FF2B5EF4-FFF2-40B4-BE49-F238E27FC236}">
                    <a16:creationId xmlns:a16="http://schemas.microsoft.com/office/drawing/2014/main" id="{94E72E9E-5925-48FF-9F81-24BF96CEA609}"/>
                  </a:ext>
                </a:extLst>
              </p:cNvPr>
              <p:cNvSpPr>
                <a:spLocks/>
              </p:cNvSpPr>
              <p:nvPr/>
            </p:nvSpPr>
            <p:spPr bwMode="auto">
              <a:xfrm>
                <a:off x="344" y="294"/>
                <a:ext cx="22" cy="18"/>
              </a:xfrm>
              <a:custGeom>
                <a:avLst/>
                <a:gdLst>
                  <a:gd name="T0" fmla="*/ 9 w 11"/>
                  <a:gd name="T1" fmla="*/ 0 h 9"/>
                  <a:gd name="T2" fmla="*/ 0 w 11"/>
                  <a:gd name="T3" fmla="*/ 5 h 9"/>
                  <a:gd name="T4" fmla="*/ 9 w 11"/>
                  <a:gd name="T5" fmla="*/ 0 h 9"/>
                </a:gdLst>
                <a:ahLst/>
                <a:cxnLst>
                  <a:cxn ang="0">
                    <a:pos x="T0" y="T1"/>
                  </a:cxn>
                  <a:cxn ang="0">
                    <a:pos x="T2" y="T3"/>
                  </a:cxn>
                  <a:cxn ang="0">
                    <a:pos x="T4" y="T5"/>
                  </a:cxn>
                </a:cxnLst>
                <a:rect l="0" t="0" r="r" b="b"/>
                <a:pathLst>
                  <a:path w="11" h="9">
                    <a:moveTo>
                      <a:pt x="9" y="0"/>
                    </a:moveTo>
                    <a:cubicBezTo>
                      <a:pt x="5" y="1"/>
                      <a:pt x="1" y="1"/>
                      <a:pt x="0" y="5"/>
                    </a:cubicBezTo>
                    <a:cubicBezTo>
                      <a:pt x="4" y="9"/>
                      <a:pt x="11"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336">
                <a:extLst>
                  <a:ext uri="{FF2B5EF4-FFF2-40B4-BE49-F238E27FC236}">
                    <a16:creationId xmlns:a16="http://schemas.microsoft.com/office/drawing/2014/main" id="{7384F473-C362-41EF-9B36-55FACAD29429}"/>
                  </a:ext>
                </a:extLst>
              </p:cNvPr>
              <p:cNvSpPr>
                <a:spLocks/>
              </p:cNvSpPr>
              <p:nvPr/>
            </p:nvSpPr>
            <p:spPr bwMode="auto">
              <a:xfrm>
                <a:off x="354" y="333"/>
                <a:ext cx="14" cy="10"/>
              </a:xfrm>
              <a:custGeom>
                <a:avLst/>
                <a:gdLst>
                  <a:gd name="T0" fmla="*/ 2 w 7"/>
                  <a:gd name="T1" fmla="*/ 1 h 5"/>
                  <a:gd name="T2" fmla="*/ 3 w 7"/>
                  <a:gd name="T3" fmla="*/ 4 h 5"/>
                  <a:gd name="T4" fmla="*/ 6 w 7"/>
                  <a:gd name="T5" fmla="*/ 5 h 5"/>
                  <a:gd name="T6" fmla="*/ 7 w 7"/>
                  <a:gd name="T7" fmla="*/ 3 h 5"/>
                  <a:gd name="T8" fmla="*/ 2 w 7"/>
                  <a:gd name="T9" fmla="*/ 1 h 5"/>
                </a:gdLst>
                <a:ahLst/>
                <a:cxnLst>
                  <a:cxn ang="0">
                    <a:pos x="T0" y="T1"/>
                  </a:cxn>
                  <a:cxn ang="0">
                    <a:pos x="T2" y="T3"/>
                  </a:cxn>
                  <a:cxn ang="0">
                    <a:pos x="T4" y="T5"/>
                  </a:cxn>
                  <a:cxn ang="0">
                    <a:pos x="T6" y="T7"/>
                  </a:cxn>
                  <a:cxn ang="0">
                    <a:pos x="T8" y="T9"/>
                  </a:cxn>
                </a:cxnLst>
                <a:rect l="0" t="0" r="r" b="b"/>
                <a:pathLst>
                  <a:path w="7" h="5">
                    <a:moveTo>
                      <a:pt x="2" y="1"/>
                    </a:moveTo>
                    <a:cubicBezTo>
                      <a:pt x="0" y="2"/>
                      <a:pt x="2" y="4"/>
                      <a:pt x="3" y="4"/>
                    </a:cubicBezTo>
                    <a:cubicBezTo>
                      <a:pt x="4" y="5"/>
                      <a:pt x="5" y="5"/>
                      <a:pt x="6" y="5"/>
                    </a:cubicBezTo>
                    <a:cubicBezTo>
                      <a:pt x="6" y="5"/>
                      <a:pt x="7" y="3"/>
                      <a:pt x="7" y="3"/>
                    </a:cubicBezTo>
                    <a:cubicBezTo>
                      <a:pt x="6" y="0"/>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337">
                <a:extLst>
                  <a:ext uri="{FF2B5EF4-FFF2-40B4-BE49-F238E27FC236}">
                    <a16:creationId xmlns:a16="http://schemas.microsoft.com/office/drawing/2014/main" id="{26CBE385-F990-4154-ACBA-2DF48172F132}"/>
                  </a:ext>
                </a:extLst>
              </p:cNvPr>
              <p:cNvSpPr>
                <a:spLocks/>
              </p:cNvSpPr>
              <p:nvPr/>
            </p:nvSpPr>
            <p:spPr bwMode="auto">
              <a:xfrm>
                <a:off x="342" y="351"/>
                <a:ext cx="8" cy="10"/>
              </a:xfrm>
              <a:custGeom>
                <a:avLst/>
                <a:gdLst>
                  <a:gd name="T0" fmla="*/ 2 w 4"/>
                  <a:gd name="T1" fmla="*/ 1 h 5"/>
                  <a:gd name="T2" fmla="*/ 2 w 4"/>
                  <a:gd name="T3" fmla="*/ 0 h 5"/>
                  <a:gd name="T4" fmla="*/ 0 w 4"/>
                  <a:gd name="T5" fmla="*/ 1 h 5"/>
                  <a:gd name="T6" fmla="*/ 0 w 4"/>
                  <a:gd name="T7" fmla="*/ 3 h 5"/>
                  <a:gd name="T8" fmla="*/ 2 w 4"/>
                  <a:gd name="T9" fmla="*/ 4 h 5"/>
                  <a:gd name="T10" fmla="*/ 3 w 4"/>
                  <a:gd name="T11" fmla="*/ 1 h 5"/>
                  <a:gd name="T12" fmla="*/ 2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1"/>
                    </a:moveTo>
                    <a:cubicBezTo>
                      <a:pt x="2" y="1"/>
                      <a:pt x="2" y="0"/>
                      <a:pt x="2" y="0"/>
                    </a:cubicBezTo>
                    <a:cubicBezTo>
                      <a:pt x="1" y="0"/>
                      <a:pt x="0" y="0"/>
                      <a:pt x="0" y="1"/>
                    </a:cubicBezTo>
                    <a:cubicBezTo>
                      <a:pt x="0" y="2"/>
                      <a:pt x="0" y="2"/>
                      <a:pt x="0" y="3"/>
                    </a:cubicBezTo>
                    <a:cubicBezTo>
                      <a:pt x="0" y="4"/>
                      <a:pt x="1" y="5"/>
                      <a:pt x="2" y="4"/>
                    </a:cubicBezTo>
                    <a:cubicBezTo>
                      <a:pt x="4" y="3"/>
                      <a:pt x="4" y="2"/>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338">
                <a:extLst>
                  <a:ext uri="{FF2B5EF4-FFF2-40B4-BE49-F238E27FC236}">
                    <a16:creationId xmlns:a16="http://schemas.microsoft.com/office/drawing/2014/main" id="{4A00C738-458E-46D5-BC1C-1D898E6337DD}"/>
                  </a:ext>
                </a:extLst>
              </p:cNvPr>
              <p:cNvSpPr>
                <a:spLocks/>
              </p:cNvSpPr>
              <p:nvPr/>
            </p:nvSpPr>
            <p:spPr bwMode="auto">
              <a:xfrm>
                <a:off x="399" y="316"/>
                <a:ext cx="8" cy="9"/>
              </a:xfrm>
              <a:custGeom>
                <a:avLst/>
                <a:gdLst>
                  <a:gd name="T0" fmla="*/ 2 w 4"/>
                  <a:gd name="T1" fmla="*/ 1 h 4"/>
                  <a:gd name="T2" fmla="*/ 0 w 4"/>
                  <a:gd name="T3" fmla="*/ 1 h 4"/>
                  <a:gd name="T4" fmla="*/ 0 w 4"/>
                  <a:gd name="T5" fmla="*/ 1 h 4"/>
                  <a:gd name="T6" fmla="*/ 1 w 4"/>
                  <a:gd name="T7" fmla="*/ 3 h 4"/>
                  <a:gd name="T8" fmla="*/ 2 w 4"/>
                  <a:gd name="T9" fmla="*/ 3 h 4"/>
                  <a:gd name="T10" fmla="*/ 3 w 4"/>
                  <a:gd name="T11" fmla="*/ 2 h 4"/>
                  <a:gd name="T12" fmla="*/ 2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1"/>
                    </a:moveTo>
                    <a:cubicBezTo>
                      <a:pt x="2" y="0"/>
                      <a:pt x="1" y="0"/>
                      <a:pt x="0" y="1"/>
                    </a:cubicBezTo>
                    <a:cubicBezTo>
                      <a:pt x="0" y="1"/>
                      <a:pt x="0" y="1"/>
                      <a:pt x="0" y="1"/>
                    </a:cubicBezTo>
                    <a:cubicBezTo>
                      <a:pt x="0" y="1"/>
                      <a:pt x="0" y="3"/>
                      <a:pt x="1" y="3"/>
                    </a:cubicBezTo>
                    <a:cubicBezTo>
                      <a:pt x="1" y="3"/>
                      <a:pt x="2" y="3"/>
                      <a:pt x="2" y="3"/>
                    </a:cubicBezTo>
                    <a:cubicBezTo>
                      <a:pt x="3" y="4"/>
                      <a:pt x="4" y="3"/>
                      <a:pt x="3" y="2"/>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339">
                <a:extLst>
                  <a:ext uri="{FF2B5EF4-FFF2-40B4-BE49-F238E27FC236}">
                    <a16:creationId xmlns:a16="http://schemas.microsoft.com/office/drawing/2014/main" id="{67A3F36A-4285-4938-A8B6-5DE8B3C48FFF}"/>
                  </a:ext>
                </a:extLst>
              </p:cNvPr>
              <p:cNvSpPr>
                <a:spLocks/>
              </p:cNvSpPr>
              <p:nvPr/>
            </p:nvSpPr>
            <p:spPr bwMode="auto">
              <a:xfrm>
                <a:off x="366" y="373"/>
                <a:ext cx="9" cy="6"/>
              </a:xfrm>
              <a:custGeom>
                <a:avLst/>
                <a:gdLst>
                  <a:gd name="T0" fmla="*/ 3 w 4"/>
                  <a:gd name="T1" fmla="*/ 1 h 3"/>
                  <a:gd name="T2" fmla="*/ 3 w 4"/>
                  <a:gd name="T3" fmla="*/ 1 h 3"/>
                  <a:gd name="T4" fmla="*/ 1 w 4"/>
                  <a:gd name="T5" fmla="*/ 1 h 3"/>
                  <a:gd name="T6" fmla="*/ 1 w 4"/>
                  <a:gd name="T7" fmla="*/ 1 h 3"/>
                  <a:gd name="T8" fmla="*/ 1 w 4"/>
                  <a:gd name="T9" fmla="*/ 3 h 3"/>
                  <a:gd name="T10" fmla="*/ 2 w 4"/>
                  <a:gd name="T11" fmla="*/ 3 h 3"/>
                  <a:gd name="T12" fmla="*/ 3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1"/>
                    </a:moveTo>
                    <a:cubicBezTo>
                      <a:pt x="3" y="1"/>
                      <a:pt x="3" y="1"/>
                      <a:pt x="3" y="1"/>
                    </a:cubicBezTo>
                    <a:cubicBezTo>
                      <a:pt x="2" y="0"/>
                      <a:pt x="1" y="0"/>
                      <a:pt x="1" y="1"/>
                    </a:cubicBezTo>
                    <a:cubicBezTo>
                      <a:pt x="1" y="1"/>
                      <a:pt x="1" y="1"/>
                      <a:pt x="1" y="1"/>
                    </a:cubicBezTo>
                    <a:cubicBezTo>
                      <a:pt x="0" y="2"/>
                      <a:pt x="1" y="3"/>
                      <a:pt x="1" y="3"/>
                    </a:cubicBezTo>
                    <a:cubicBezTo>
                      <a:pt x="2" y="3"/>
                      <a:pt x="2" y="3"/>
                      <a:pt x="2" y="3"/>
                    </a:cubicBezTo>
                    <a:cubicBezTo>
                      <a:pt x="4"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340">
                <a:extLst>
                  <a:ext uri="{FF2B5EF4-FFF2-40B4-BE49-F238E27FC236}">
                    <a16:creationId xmlns:a16="http://schemas.microsoft.com/office/drawing/2014/main" id="{F084D5F4-476C-4D39-8A53-9D270A506423}"/>
                  </a:ext>
                </a:extLst>
              </p:cNvPr>
              <p:cNvSpPr>
                <a:spLocks/>
              </p:cNvSpPr>
              <p:nvPr/>
            </p:nvSpPr>
            <p:spPr bwMode="auto">
              <a:xfrm>
                <a:off x="377" y="399"/>
                <a:ext cx="6" cy="8"/>
              </a:xfrm>
              <a:custGeom>
                <a:avLst/>
                <a:gdLst>
                  <a:gd name="T0" fmla="*/ 3 w 3"/>
                  <a:gd name="T1" fmla="*/ 2 h 4"/>
                  <a:gd name="T2" fmla="*/ 2 w 3"/>
                  <a:gd name="T3" fmla="*/ 1 h 4"/>
                  <a:gd name="T4" fmla="*/ 2 w 3"/>
                  <a:gd name="T5" fmla="*/ 1 h 4"/>
                  <a:gd name="T6" fmla="*/ 0 w 3"/>
                  <a:gd name="T7" fmla="*/ 3 h 4"/>
                  <a:gd name="T8" fmla="*/ 0 w 3"/>
                  <a:gd name="T9" fmla="*/ 3 h 4"/>
                  <a:gd name="T10" fmla="*/ 0 w 3"/>
                  <a:gd name="T11" fmla="*/ 3 h 4"/>
                  <a:gd name="T12" fmla="*/ 0 w 3"/>
                  <a:gd name="T13" fmla="*/ 3 h 4"/>
                  <a:gd name="T14" fmla="*/ 0 w 3"/>
                  <a:gd name="T15" fmla="*/ 3 h 4"/>
                  <a:gd name="T16" fmla="*/ 1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2"/>
                      <a:pt x="3" y="2"/>
                      <a:pt x="2" y="1"/>
                    </a:cubicBezTo>
                    <a:cubicBezTo>
                      <a:pt x="2" y="1"/>
                      <a:pt x="2" y="1"/>
                      <a:pt x="2" y="1"/>
                    </a:cubicBezTo>
                    <a:cubicBezTo>
                      <a:pt x="1" y="0"/>
                      <a:pt x="0" y="2"/>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4"/>
                      <a:pt x="3"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341">
                <a:extLst>
                  <a:ext uri="{FF2B5EF4-FFF2-40B4-BE49-F238E27FC236}">
                    <a16:creationId xmlns:a16="http://schemas.microsoft.com/office/drawing/2014/main" id="{3EAA40E6-60ED-4D52-903F-F032D5792953}"/>
                  </a:ext>
                </a:extLst>
              </p:cNvPr>
              <p:cNvSpPr>
                <a:spLocks/>
              </p:cNvSpPr>
              <p:nvPr/>
            </p:nvSpPr>
            <p:spPr bwMode="auto">
              <a:xfrm>
                <a:off x="217" y="302"/>
                <a:ext cx="16" cy="16"/>
              </a:xfrm>
              <a:custGeom>
                <a:avLst/>
                <a:gdLst>
                  <a:gd name="T0" fmla="*/ 3 w 8"/>
                  <a:gd name="T1" fmla="*/ 6 h 8"/>
                  <a:gd name="T2" fmla="*/ 4 w 8"/>
                  <a:gd name="T3" fmla="*/ 6 h 8"/>
                  <a:gd name="T4" fmla="*/ 7 w 8"/>
                  <a:gd name="T5" fmla="*/ 4 h 8"/>
                  <a:gd name="T6" fmla="*/ 5 w 8"/>
                  <a:gd name="T7" fmla="*/ 0 h 8"/>
                  <a:gd name="T8" fmla="*/ 1 w 8"/>
                  <a:gd name="T9" fmla="*/ 4 h 8"/>
                  <a:gd name="T10" fmla="*/ 3 w 8"/>
                  <a:gd name="T11" fmla="*/ 6 h 8"/>
                </a:gdLst>
                <a:ahLst/>
                <a:cxnLst>
                  <a:cxn ang="0">
                    <a:pos x="T0" y="T1"/>
                  </a:cxn>
                  <a:cxn ang="0">
                    <a:pos x="T2" y="T3"/>
                  </a:cxn>
                  <a:cxn ang="0">
                    <a:pos x="T4" y="T5"/>
                  </a:cxn>
                  <a:cxn ang="0">
                    <a:pos x="T6" y="T7"/>
                  </a:cxn>
                  <a:cxn ang="0">
                    <a:pos x="T8" y="T9"/>
                  </a:cxn>
                  <a:cxn ang="0">
                    <a:pos x="T10" y="T11"/>
                  </a:cxn>
                </a:cxnLst>
                <a:rect l="0" t="0" r="r" b="b"/>
                <a:pathLst>
                  <a:path w="8" h="8">
                    <a:moveTo>
                      <a:pt x="3" y="6"/>
                    </a:moveTo>
                    <a:cubicBezTo>
                      <a:pt x="3" y="6"/>
                      <a:pt x="3" y="6"/>
                      <a:pt x="4" y="6"/>
                    </a:cubicBezTo>
                    <a:cubicBezTo>
                      <a:pt x="5" y="8"/>
                      <a:pt x="7" y="6"/>
                      <a:pt x="7" y="4"/>
                    </a:cubicBezTo>
                    <a:cubicBezTo>
                      <a:pt x="8" y="2"/>
                      <a:pt x="6" y="1"/>
                      <a:pt x="5" y="0"/>
                    </a:cubicBezTo>
                    <a:cubicBezTo>
                      <a:pt x="3" y="0"/>
                      <a:pt x="0" y="2"/>
                      <a:pt x="1" y="4"/>
                    </a:cubicBezTo>
                    <a:cubicBezTo>
                      <a:pt x="1" y="5"/>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342">
                <a:extLst>
                  <a:ext uri="{FF2B5EF4-FFF2-40B4-BE49-F238E27FC236}">
                    <a16:creationId xmlns:a16="http://schemas.microsoft.com/office/drawing/2014/main" id="{F65EF9DF-6110-4CFB-8213-7221F330D5CF}"/>
                  </a:ext>
                </a:extLst>
              </p:cNvPr>
              <p:cNvSpPr>
                <a:spLocks/>
              </p:cNvSpPr>
              <p:nvPr/>
            </p:nvSpPr>
            <p:spPr bwMode="auto">
              <a:xfrm>
                <a:off x="196" y="294"/>
                <a:ext cx="10" cy="6"/>
              </a:xfrm>
              <a:custGeom>
                <a:avLst/>
                <a:gdLst>
                  <a:gd name="T0" fmla="*/ 2 w 5"/>
                  <a:gd name="T1" fmla="*/ 0 h 3"/>
                  <a:gd name="T2" fmla="*/ 2 w 5"/>
                  <a:gd name="T3" fmla="*/ 3 h 3"/>
                  <a:gd name="T4" fmla="*/ 4 w 5"/>
                  <a:gd name="T5" fmla="*/ 3 h 3"/>
                  <a:gd name="T6" fmla="*/ 4 w 5"/>
                  <a:gd name="T7" fmla="*/ 3 h 3"/>
                  <a:gd name="T8" fmla="*/ 4 w 5"/>
                  <a:gd name="T9" fmla="*/ 3 h 3"/>
                  <a:gd name="T10" fmla="*/ 5 w 5"/>
                  <a:gd name="T11" fmla="*/ 2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0" y="0"/>
                      <a:pt x="1" y="2"/>
                      <a:pt x="2" y="3"/>
                    </a:cubicBezTo>
                    <a:cubicBezTo>
                      <a:pt x="3" y="3"/>
                      <a:pt x="3" y="3"/>
                      <a:pt x="4" y="3"/>
                    </a:cubicBezTo>
                    <a:cubicBezTo>
                      <a:pt x="4" y="3"/>
                      <a:pt x="4" y="3"/>
                      <a:pt x="4" y="3"/>
                    </a:cubicBezTo>
                    <a:cubicBezTo>
                      <a:pt x="4" y="3"/>
                      <a:pt x="4" y="3"/>
                      <a:pt x="4" y="3"/>
                    </a:cubicBezTo>
                    <a:cubicBezTo>
                      <a:pt x="4" y="3"/>
                      <a:pt x="5" y="2"/>
                      <a:pt x="5"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343">
                <a:extLst>
                  <a:ext uri="{FF2B5EF4-FFF2-40B4-BE49-F238E27FC236}">
                    <a16:creationId xmlns:a16="http://schemas.microsoft.com/office/drawing/2014/main" id="{8E27A063-3710-4844-8B0F-933003095104}"/>
                  </a:ext>
                </a:extLst>
              </p:cNvPr>
              <p:cNvSpPr>
                <a:spLocks/>
              </p:cNvSpPr>
              <p:nvPr/>
            </p:nvSpPr>
            <p:spPr bwMode="auto">
              <a:xfrm>
                <a:off x="209" y="325"/>
                <a:ext cx="6" cy="6"/>
              </a:xfrm>
              <a:custGeom>
                <a:avLst/>
                <a:gdLst>
                  <a:gd name="T0" fmla="*/ 2 w 3"/>
                  <a:gd name="T1" fmla="*/ 3 h 3"/>
                  <a:gd name="T2" fmla="*/ 2 w 3"/>
                  <a:gd name="T3" fmla="*/ 3 h 3"/>
                  <a:gd name="T4" fmla="*/ 2 w 3"/>
                  <a:gd name="T5" fmla="*/ 3 h 3"/>
                  <a:gd name="T6" fmla="*/ 3 w 3"/>
                  <a:gd name="T7" fmla="*/ 3 h 3"/>
                  <a:gd name="T8" fmla="*/ 3 w 3"/>
                  <a:gd name="T9" fmla="*/ 2 h 3"/>
                  <a:gd name="T10" fmla="*/ 3 w 3"/>
                  <a:gd name="T11" fmla="*/ 2 h 3"/>
                  <a:gd name="T12" fmla="*/ 3 w 3"/>
                  <a:gd name="T13" fmla="*/ 2 h 3"/>
                  <a:gd name="T14" fmla="*/ 3 w 3"/>
                  <a:gd name="T15" fmla="*/ 2 h 3"/>
                  <a:gd name="T16" fmla="*/ 3 w 3"/>
                  <a:gd name="T17" fmla="*/ 1 h 3"/>
                  <a:gd name="T18" fmla="*/ 3 w 3"/>
                  <a:gd name="T19" fmla="*/ 1 h 3"/>
                  <a:gd name="T20" fmla="*/ 2 w 3"/>
                  <a:gd name="T21" fmla="*/ 0 h 3"/>
                  <a:gd name="T22" fmla="*/ 0 w 3"/>
                  <a:gd name="T23" fmla="*/ 1 h 3"/>
                  <a:gd name="T24" fmla="*/ 0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3"/>
                    </a:moveTo>
                    <a:cubicBezTo>
                      <a:pt x="2" y="3"/>
                      <a:pt x="2" y="3"/>
                      <a:pt x="2" y="3"/>
                    </a:cubicBezTo>
                    <a:cubicBezTo>
                      <a:pt x="3" y="3"/>
                      <a:pt x="3" y="3"/>
                      <a:pt x="2" y="3"/>
                    </a:cubicBezTo>
                    <a:cubicBezTo>
                      <a:pt x="3" y="3"/>
                      <a:pt x="3" y="3"/>
                      <a:pt x="3" y="3"/>
                    </a:cubicBezTo>
                    <a:cubicBezTo>
                      <a:pt x="3" y="3"/>
                      <a:pt x="3" y="3"/>
                      <a:pt x="3" y="2"/>
                    </a:cubicBezTo>
                    <a:cubicBezTo>
                      <a:pt x="3" y="2"/>
                      <a:pt x="3" y="2"/>
                      <a:pt x="3" y="2"/>
                    </a:cubicBezTo>
                    <a:cubicBezTo>
                      <a:pt x="3" y="2"/>
                      <a:pt x="3" y="2"/>
                      <a:pt x="3" y="2"/>
                    </a:cubicBezTo>
                    <a:cubicBezTo>
                      <a:pt x="3" y="2"/>
                      <a:pt x="3" y="2"/>
                      <a:pt x="3" y="2"/>
                    </a:cubicBezTo>
                    <a:cubicBezTo>
                      <a:pt x="3" y="1"/>
                      <a:pt x="3" y="1"/>
                      <a:pt x="3" y="1"/>
                    </a:cubicBezTo>
                    <a:cubicBezTo>
                      <a:pt x="3" y="1"/>
                      <a:pt x="3" y="1"/>
                      <a:pt x="3" y="1"/>
                    </a:cubicBezTo>
                    <a:cubicBezTo>
                      <a:pt x="3" y="1"/>
                      <a:pt x="2" y="1"/>
                      <a:pt x="2" y="0"/>
                    </a:cubicBezTo>
                    <a:cubicBezTo>
                      <a:pt x="2" y="0"/>
                      <a:pt x="1" y="0"/>
                      <a:pt x="0" y="1"/>
                    </a:cubicBezTo>
                    <a:cubicBezTo>
                      <a:pt x="0" y="1"/>
                      <a:pt x="0" y="2"/>
                      <a:pt x="0" y="3"/>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344">
                <a:extLst>
                  <a:ext uri="{FF2B5EF4-FFF2-40B4-BE49-F238E27FC236}">
                    <a16:creationId xmlns:a16="http://schemas.microsoft.com/office/drawing/2014/main" id="{F2AA8462-9518-4FEC-AC07-BE673B543BF1}"/>
                  </a:ext>
                </a:extLst>
              </p:cNvPr>
              <p:cNvSpPr>
                <a:spLocks/>
              </p:cNvSpPr>
              <p:nvPr/>
            </p:nvSpPr>
            <p:spPr bwMode="auto">
              <a:xfrm>
                <a:off x="233" y="335"/>
                <a:ext cx="6" cy="4"/>
              </a:xfrm>
              <a:custGeom>
                <a:avLst/>
                <a:gdLst>
                  <a:gd name="T0" fmla="*/ 0 w 3"/>
                  <a:gd name="T1" fmla="*/ 2 h 2"/>
                  <a:gd name="T2" fmla="*/ 2 w 3"/>
                  <a:gd name="T3" fmla="*/ 2 h 2"/>
                  <a:gd name="T4" fmla="*/ 2 w 3"/>
                  <a:gd name="T5" fmla="*/ 2 h 2"/>
                  <a:gd name="T6" fmla="*/ 2 w 3"/>
                  <a:gd name="T7" fmla="*/ 0 h 2"/>
                  <a:gd name="T8" fmla="*/ 2 w 3"/>
                  <a:gd name="T9" fmla="*/ 0 h 2"/>
                  <a:gd name="T10" fmla="*/ 1 w 3"/>
                  <a:gd name="T11" fmla="*/ 0 h 2"/>
                  <a:gd name="T12" fmla="*/ 0 w 3"/>
                  <a:gd name="T13" fmla="*/ 1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1" y="2"/>
                      <a:pt x="1" y="2"/>
                      <a:pt x="2" y="2"/>
                    </a:cubicBezTo>
                    <a:cubicBezTo>
                      <a:pt x="2" y="2"/>
                      <a:pt x="2" y="2"/>
                      <a:pt x="2" y="2"/>
                    </a:cubicBezTo>
                    <a:cubicBezTo>
                      <a:pt x="2" y="2"/>
                      <a:pt x="3" y="1"/>
                      <a:pt x="2" y="0"/>
                    </a:cubicBezTo>
                    <a:cubicBezTo>
                      <a:pt x="2" y="0"/>
                      <a:pt x="2" y="0"/>
                      <a:pt x="2" y="0"/>
                    </a:cubicBezTo>
                    <a:cubicBezTo>
                      <a:pt x="2"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345">
                <a:extLst>
                  <a:ext uri="{FF2B5EF4-FFF2-40B4-BE49-F238E27FC236}">
                    <a16:creationId xmlns:a16="http://schemas.microsoft.com/office/drawing/2014/main" id="{31804A59-1D75-4F82-BE36-7B2EDE71271F}"/>
                  </a:ext>
                </a:extLst>
              </p:cNvPr>
              <p:cNvSpPr>
                <a:spLocks/>
              </p:cNvSpPr>
              <p:nvPr/>
            </p:nvSpPr>
            <p:spPr bwMode="auto">
              <a:xfrm>
                <a:off x="178" y="339"/>
                <a:ext cx="6" cy="8"/>
              </a:xfrm>
              <a:custGeom>
                <a:avLst/>
                <a:gdLst>
                  <a:gd name="T0" fmla="*/ 2 w 3"/>
                  <a:gd name="T1" fmla="*/ 2 h 4"/>
                  <a:gd name="T2" fmla="*/ 2 w 3"/>
                  <a:gd name="T3" fmla="*/ 2 h 4"/>
                  <a:gd name="T4" fmla="*/ 0 w 3"/>
                  <a:gd name="T5" fmla="*/ 2 h 4"/>
                  <a:gd name="T6" fmla="*/ 0 w 3"/>
                  <a:gd name="T7" fmla="*/ 2 h 4"/>
                  <a:gd name="T8" fmla="*/ 1 w 3"/>
                  <a:gd name="T9" fmla="*/ 3 h 4"/>
                  <a:gd name="T10" fmla="*/ 1 w 3"/>
                  <a:gd name="T11" fmla="*/ 3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cubicBezTo>
                      <a:pt x="2" y="2"/>
                      <a:pt x="2" y="2"/>
                      <a:pt x="2" y="2"/>
                    </a:cubicBezTo>
                    <a:cubicBezTo>
                      <a:pt x="2" y="0"/>
                      <a:pt x="0" y="1"/>
                      <a:pt x="0" y="2"/>
                    </a:cubicBezTo>
                    <a:cubicBezTo>
                      <a:pt x="0" y="2"/>
                      <a:pt x="0" y="2"/>
                      <a:pt x="0" y="2"/>
                    </a:cubicBezTo>
                    <a:cubicBezTo>
                      <a:pt x="0" y="3"/>
                      <a:pt x="1" y="3"/>
                      <a:pt x="1" y="3"/>
                    </a:cubicBezTo>
                    <a:cubicBezTo>
                      <a:pt x="1" y="3"/>
                      <a:pt x="1" y="3"/>
                      <a:pt x="1" y="3"/>
                    </a:cubicBezTo>
                    <a:cubicBezTo>
                      <a:pt x="1" y="4"/>
                      <a:pt x="3"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346">
                <a:extLst>
                  <a:ext uri="{FF2B5EF4-FFF2-40B4-BE49-F238E27FC236}">
                    <a16:creationId xmlns:a16="http://schemas.microsoft.com/office/drawing/2014/main" id="{A253DC3D-F969-4BD7-B406-85E166B9698B}"/>
                  </a:ext>
                </a:extLst>
              </p:cNvPr>
              <p:cNvSpPr>
                <a:spLocks/>
              </p:cNvSpPr>
              <p:nvPr/>
            </p:nvSpPr>
            <p:spPr bwMode="auto">
              <a:xfrm>
                <a:off x="154" y="310"/>
                <a:ext cx="8" cy="8"/>
              </a:xfrm>
              <a:custGeom>
                <a:avLst/>
                <a:gdLst>
                  <a:gd name="T0" fmla="*/ 3 w 4"/>
                  <a:gd name="T1" fmla="*/ 2 h 4"/>
                  <a:gd name="T2" fmla="*/ 2 w 4"/>
                  <a:gd name="T3" fmla="*/ 0 h 4"/>
                  <a:gd name="T4" fmla="*/ 1 w 4"/>
                  <a:gd name="T5" fmla="*/ 0 h 4"/>
                  <a:gd name="T6" fmla="*/ 1 w 4"/>
                  <a:gd name="T7" fmla="*/ 0 h 4"/>
                  <a:gd name="T8" fmla="*/ 1 w 4"/>
                  <a:gd name="T9" fmla="*/ 0 h 4"/>
                  <a:gd name="T10" fmla="*/ 1 w 4"/>
                  <a:gd name="T11" fmla="*/ 0 h 4"/>
                  <a:gd name="T12" fmla="*/ 1 w 4"/>
                  <a:gd name="T13" fmla="*/ 1 h 4"/>
                  <a:gd name="T14" fmla="*/ 1 w 4"/>
                  <a:gd name="T15" fmla="*/ 2 h 4"/>
                  <a:gd name="T16" fmla="*/ 1 w 4"/>
                  <a:gd name="T17" fmla="*/ 4 h 4"/>
                  <a:gd name="T18" fmla="*/ 3 w 4"/>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2"/>
                    </a:move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1"/>
                      <a:pt x="1" y="1"/>
                    </a:cubicBezTo>
                    <a:cubicBezTo>
                      <a:pt x="1" y="2"/>
                      <a:pt x="1" y="2"/>
                      <a:pt x="1" y="2"/>
                    </a:cubicBezTo>
                    <a:cubicBezTo>
                      <a:pt x="0" y="2"/>
                      <a:pt x="1" y="3"/>
                      <a:pt x="1" y="4"/>
                    </a:cubicBezTo>
                    <a:cubicBezTo>
                      <a:pt x="2" y="4"/>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347">
                <a:extLst>
                  <a:ext uri="{FF2B5EF4-FFF2-40B4-BE49-F238E27FC236}">
                    <a16:creationId xmlns:a16="http://schemas.microsoft.com/office/drawing/2014/main" id="{708CFBCE-5CA2-4C50-B291-92114F22642D}"/>
                  </a:ext>
                </a:extLst>
              </p:cNvPr>
              <p:cNvSpPr>
                <a:spLocks/>
              </p:cNvSpPr>
              <p:nvPr/>
            </p:nvSpPr>
            <p:spPr bwMode="auto">
              <a:xfrm>
                <a:off x="186" y="379"/>
                <a:ext cx="10" cy="8"/>
              </a:xfrm>
              <a:custGeom>
                <a:avLst/>
                <a:gdLst>
                  <a:gd name="T0" fmla="*/ 2 w 5"/>
                  <a:gd name="T1" fmla="*/ 0 h 4"/>
                  <a:gd name="T2" fmla="*/ 1 w 5"/>
                  <a:gd name="T3" fmla="*/ 0 h 4"/>
                  <a:gd name="T4" fmla="*/ 1 w 5"/>
                  <a:gd name="T5" fmla="*/ 2 h 4"/>
                  <a:gd name="T6" fmla="*/ 1 w 5"/>
                  <a:gd name="T7" fmla="*/ 3 h 4"/>
                  <a:gd name="T8" fmla="*/ 1 w 5"/>
                  <a:gd name="T9" fmla="*/ 3 h 4"/>
                  <a:gd name="T10" fmla="*/ 1 w 5"/>
                  <a:gd name="T11" fmla="*/ 3 h 4"/>
                  <a:gd name="T12" fmla="*/ 1 w 5"/>
                  <a:gd name="T13" fmla="*/ 3 h 4"/>
                  <a:gd name="T14" fmla="*/ 1 w 5"/>
                  <a:gd name="T15" fmla="*/ 3 h 4"/>
                  <a:gd name="T16" fmla="*/ 4 w 5"/>
                  <a:gd name="T17" fmla="*/ 1 h 4"/>
                  <a:gd name="T18" fmla="*/ 2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2" y="0"/>
                    </a:moveTo>
                    <a:cubicBezTo>
                      <a:pt x="1" y="0"/>
                      <a:pt x="1" y="0"/>
                      <a:pt x="1" y="0"/>
                    </a:cubicBezTo>
                    <a:cubicBezTo>
                      <a:pt x="0" y="1"/>
                      <a:pt x="0" y="2"/>
                      <a:pt x="1" y="2"/>
                    </a:cubicBezTo>
                    <a:cubicBezTo>
                      <a:pt x="1" y="2"/>
                      <a:pt x="1" y="3"/>
                      <a:pt x="1" y="3"/>
                    </a:cubicBezTo>
                    <a:cubicBezTo>
                      <a:pt x="1" y="3"/>
                      <a:pt x="1" y="3"/>
                      <a:pt x="1" y="3"/>
                    </a:cubicBezTo>
                    <a:cubicBezTo>
                      <a:pt x="1" y="3"/>
                      <a:pt x="1" y="3"/>
                      <a:pt x="1" y="3"/>
                    </a:cubicBezTo>
                    <a:cubicBezTo>
                      <a:pt x="1" y="3"/>
                      <a:pt x="1" y="3"/>
                      <a:pt x="1" y="3"/>
                    </a:cubicBezTo>
                    <a:cubicBezTo>
                      <a:pt x="1" y="3"/>
                      <a:pt x="1" y="3"/>
                      <a:pt x="1" y="3"/>
                    </a:cubicBezTo>
                    <a:cubicBezTo>
                      <a:pt x="3" y="4"/>
                      <a:pt x="5" y="2"/>
                      <a:pt x="4" y="1"/>
                    </a:cubicBezTo>
                    <a:cubicBezTo>
                      <a:pt x="4"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348">
                <a:extLst>
                  <a:ext uri="{FF2B5EF4-FFF2-40B4-BE49-F238E27FC236}">
                    <a16:creationId xmlns:a16="http://schemas.microsoft.com/office/drawing/2014/main" id="{EACB1E91-F9A6-4D00-BB9E-A16AF2E7C430}"/>
                  </a:ext>
                </a:extLst>
              </p:cNvPr>
              <p:cNvSpPr>
                <a:spLocks/>
              </p:cNvSpPr>
              <p:nvPr/>
            </p:nvSpPr>
            <p:spPr bwMode="auto">
              <a:xfrm>
                <a:off x="180" y="395"/>
                <a:ext cx="8" cy="8"/>
              </a:xfrm>
              <a:custGeom>
                <a:avLst/>
                <a:gdLst>
                  <a:gd name="T0" fmla="*/ 2 w 4"/>
                  <a:gd name="T1" fmla="*/ 0 h 4"/>
                  <a:gd name="T2" fmla="*/ 2 w 4"/>
                  <a:gd name="T3" fmla="*/ 0 h 4"/>
                  <a:gd name="T4" fmla="*/ 0 w 4"/>
                  <a:gd name="T5" fmla="*/ 1 h 4"/>
                  <a:gd name="T6" fmla="*/ 0 w 4"/>
                  <a:gd name="T7" fmla="*/ 1 h 4"/>
                  <a:gd name="T8" fmla="*/ 3 w 4"/>
                  <a:gd name="T9" fmla="*/ 3 h 4"/>
                  <a:gd name="T10" fmla="*/ 4 w 4"/>
                  <a:gd name="T11" fmla="*/ 2 h 4"/>
                  <a:gd name="T12" fmla="*/ 4 w 4"/>
                  <a:gd name="T13" fmla="*/ 2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cubicBezTo>
                      <a:pt x="2" y="0"/>
                      <a:pt x="2" y="0"/>
                      <a:pt x="2" y="0"/>
                    </a:cubicBezTo>
                    <a:cubicBezTo>
                      <a:pt x="1" y="0"/>
                      <a:pt x="1" y="1"/>
                      <a:pt x="0" y="1"/>
                    </a:cubicBezTo>
                    <a:cubicBezTo>
                      <a:pt x="0" y="1"/>
                      <a:pt x="0" y="1"/>
                      <a:pt x="0" y="1"/>
                    </a:cubicBezTo>
                    <a:cubicBezTo>
                      <a:pt x="0" y="3"/>
                      <a:pt x="2" y="4"/>
                      <a:pt x="3" y="3"/>
                    </a:cubicBezTo>
                    <a:cubicBezTo>
                      <a:pt x="3" y="3"/>
                      <a:pt x="4" y="2"/>
                      <a:pt x="4" y="2"/>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349">
                <a:extLst>
                  <a:ext uri="{FF2B5EF4-FFF2-40B4-BE49-F238E27FC236}">
                    <a16:creationId xmlns:a16="http://schemas.microsoft.com/office/drawing/2014/main" id="{DC57D685-24F4-4D76-94E6-EF6A5DD9EC56}"/>
                  </a:ext>
                </a:extLst>
              </p:cNvPr>
              <p:cNvSpPr>
                <a:spLocks noEditPoints="1"/>
              </p:cNvSpPr>
              <p:nvPr/>
            </p:nvSpPr>
            <p:spPr bwMode="auto">
              <a:xfrm>
                <a:off x="271" y="137"/>
                <a:ext cx="31" cy="24"/>
              </a:xfrm>
              <a:custGeom>
                <a:avLst/>
                <a:gdLst>
                  <a:gd name="T0" fmla="*/ 5 w 15"/>
                  <a:gd name="T1" fmla="*/ 11 h 12"/>
                  <a:gd name="T2" fmla="*/ 13 w 15"/>
                  <a:gd name="T3" fmla="*/ 8 h 12"/>
                  <a:gd name="T4" fmla="*/ 10 w 15"/>
                  <a:gd name="T5" fmla="*/ 1 h 12"/>
                  <a:gd name="T6" fmla="*/ 10 w 15"/>
                  <a:gd name="T7" fmla="*/ 1 h 12"/>
                  <a:gd name="T8" fmla="*/ 8 w 15"/>
                  <a:gd name="T9" fmla="*/ 1 h 12"/>
                  <a:gd name="T10" fmla="*/ 3 w 15"/>
                  <a:gd name="T11" fmla="*/ 2 h 12"/>
                  <a:gd name="T12" fmla="*/ 5 w 15"/>
                  <a:gd name="T13" fmla="*/ 11 h 12"/>
                  <a:gd name="T14" fmla="*/ 5 w 15"/>
                  <a:gd name="T15" fmla="*/ 4 h 12"/>
                  <a:gd name="T16" fmla="*/ 9 w 15"/>
                  <a:gd name="T17" fmla="*/ 3 h 12"/>
                  <a:gd name="T18" fmla="*/ 10 w 15"/>
                  <a:gd name="T19" fmla="*/ 5 h 12"/>
                  <a:gd name="T20" fmla="*/ 10 w 15"/>
                  <a:gd name="T21" fmla="*/ 6 h 12"/>
                  <a:gd name="T22" fmla="*/ 7 w 15"/>
                  <a:gd name="T23" fmla="*/ 8 h 12"/>
                  <a:gd name="T24" fmla="*/ 5 w 15"/>
                  <a:gd name="T25"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2">
                    <a:moveTo>
                      <a:pt x="5" y="11"/>
                    </a:moveTo>
                    <a:cubicBezTo>
                      <a:pt x="7" y="12"/>
                      <a:pt x="11" y="11"/>
                      <a:pt x="13" y="8"/>
                    </a:cubicBezTo>
                    <a:cubicBezTo>
                      <a:pt x="15" y="6"/>
                      <a:pt x="14" y="1"/>
                      <a:pt x="10" y="1"/>
                    </a:cubicBezTo>
                    <a:cubicBezTo>
                      <a:pt x="10" y="1"/>
                      <a:pt x="10" y="1"/>
                      <a:pt x="10" y="1"/>
                    </a:cubicBezTo>
                    <a:cubicBezTo>
                      <a:pt x="9" y="1"/>
                      <a:pt x="9" y="1"/>
                      <a:pt x="8" y="1"/>
                    </a:cubicBezTo>
                    <a:cubicBezTo>
                      <a:pt x="7" y="0"/>
                      <a:pt x="5" y="1"/>
                      <a:pt x="3" y="2"/>
                    </a:cubicBezTo>
                    <a:cubicBezTo>
                      <a:pt x="0" y="4"/>
                      <a:pt x="1" y="9"/>
                      <a:pt x="5" y="11"/>
                    </a:cubicBezTo>
                    <a:close/>
                    <a:moveTo>
                      <a:pt x="5" y="4"/>
                    </a:moveTo>
                    <a:cubicBezTo>
                      <a:pt x="6" y="3"/>
                      <a:pt x="7" y="3"/>
                      <a:pt x="9" y="3"/>
                    </a:cubicBezTo>
                    <a:cubicBezTo>
                      <a:pt x="9" y="4"/>
                      <a:pt x="10" y="4"/>
                      <a:pt x="10" y="5"/>
                    </a:cubicBezTo>
                    <a:cubicBezTo>
                      <a:pt x="10" y="6"/>
                      <a:pt x="10" y="6"/>
                      <a:pt x="10" y="6"/>
                    </a:cubicBezTo>
                    <a:cubicBezTo>
                      <a:pt x="9" y="7"/>
                      <a:pt x="8" y="8"/>
                      <a:pt x="7" y="8"/>
                    </a:cubicBezTo>
                    <a:cubicBezTo>
                      <a:pt x="5" y="8"/>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350">
                <a:extLst>
                  <a:ext uri="{FF2B5EF4-FFF2-40B4-BE49-F238E27FC236}">
                    <a16:creationId xmlns:a16="http://schemas.microsoft.com/office/drawing/2014/main" id="{6AF049ED-23F3-44F4-9E40-A587CA3E6197}"/>
                  </a:ext>
                </a:extLst>
              </p:cNvPr>
              <p:cNvSpPr>
                <a:spLocks noEditPoints="1"/>
              </p:cNvSpPr>
              <p:nvPr/>
            </p:nvSpPr>
            <p:spPr bwMode="auto">
              <a:xfrm>
                <a:off x="318" y="64"/>
                <a:ext cx="18" cy="18"/>
              </a:xfrm>
              <a:custGeom>
                <a:avLst/>
                <a:gdLst>
                  <a:gd name="T0" fmla="*/ 2 w 9"/>
                  <a:gd name="T1" fmla="*/ 6 h 9"/>
                  <a:gd name="T2" fmla="*/ 5 w 9"/>
                  <a:gd name="T3" fmla="*/ 9 h 9"/>
                  <a:gd name="T4" fmla="*/ 8 w 9"/>
                  <a:gd name="T5" fmla="*/ 4 h 9"/>
                  <a:gd name="T6" fmla="*/ 5 w 9"/>
                  <a:gd name="T7" fmla="*/ 1 h 9"/>
                  <a:gd name="T8" fmla="*/ 1 w 9"/>
                  <a:gd name="T9" fmla="*/ 5 h 9"/>
                  <a:gd name="T10" fmla="*/ 2 w 9"/>
                  <a:gd name="T11" fmla="*/ 6 h 9"/>
                  <a:gd name="T12" fmla="*/ 5 w 9"/>
                  <a:gd name="T13" fmla="*/ 3 h 9"/>
                  <a:gd name="T14" fmla="*/ 7 w 9"/>
                  <a:gd name="T15" fmla="*/ 4 h 9"/>
                  <a:gd name="T16" fmla="*/ 3 w 9"/>
                  <a:gd name="T17" fmla="*/ 6 h 9"/>
                  <a:gd name="T18" fmla="*/ 5 w 9"/>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2" y="6"/>
                    </a:moveTo>
                    <a:cubicBezTo>
                      <a:pt x="1" y="7"/>
                      <a:pt x="3" y="9"/>
                      <a:pt x="5" y="9"/>
                    </a:cubicBezTo>
                    <a:cubicBezTo>
                      <a:pt x="7" y="9"/>
                      <a:pt x="9" y="7"/>
                      <a:pt x="8" y="4"/>
                    </a:cubicBezTo>
                    <a:cubicBezTo>
                      <a:pt x="8" y="2"/>
                      <a:pt x="7" y="1"/>
                      <a:pt x="5" y="1"/>
                    </a:cubicBezTo>
                    <a:cubicBezTo>
                      <a:pt x="3" y="0"/>
                      <a:pt x="0" y="3"/>
                      <a:pt x="1" y="5"/>
                    </a:cubicBezTo>
                    <a:cubicBezTo>
                      <a:pt x="1" y="6"/>
                      <a:pt x="1" y="6"/>
                      <a:pt x="2" y="6"/>
                    </a:cubicBezTo>
                    <a:close/>
                    <a:moveTo>
                      <a:pt x="5" y="3"/>
                    </a:moveTo>
                    <a:cubicBezTo>
                      <a:pt x="6" y="3"/>
                      <a:pt x="6" y="4"/>
                      <a:pt x="7" y="4"/>
                    </a:cubicBezTo>
                    <a:cubicBezTo>
                      <a:pt x="8" y="7"/>
                      <a:pt x="4" y="8"/>
                      <a:pt x="3" y="6"/>
                    </a:cubicBezTo>
                    <a:cubicBezTo>
                      <a:pt x="3" y="5"/>
                      <a:pt x="4"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354">
              <a:extLst>
                <a:ext uri="{FF2B5EF4-FFF2-40B4-BE49-F238E27FC236}">
                  <a16:creationId xmlns:a16="http://schemas.microsoft.com/office/drawing/2014/main" id="{065C8B15-2DE5-4C8C-9B94-B5B221020D76}"/>
                </a:ext>
              </a:extLst>
            </p:cNvPr>
            <p:cNvSpPr>
              <a:spLocks noEditPoints="1"/>
            </p:cNvSpPr>
            <p:nvPr/>
          </p:nvSpPr>
          <p:spPr bwMode="auto">
            <a:xfrm rot="20153051">
              <a:off x="8457755" y="3589805"/>
              <a:ext cx="195497" cy="606220"/>
            </a:xfrm>
            <a:custGeom>
              <a:avLst/>
              <a:gdLst>
                <a:gd name="T0" fmla="*/ 65 w 106"/>
                <a:gd name="T1" fmla="*/ 162 h 335"/>
                <a:gd name="T2" fmla="*/ 59 w 106"/>
                <a:gd name="T3" fmla="*/ 170 h 335"/>
                <a:gd name="T4" fmla="*/ 60 w 106"/>
                <a:gd name="T5" fmla="*/ 180 h 335"/>
                <a:gd name="T6" fmla="*/ 72 w 106"/>
                <a:gd name="T7" fmla="*/ 271 h 335"/>
                <a:gd name="T8" fmla="*/ 66 w 106"/>
                <a:gd name="T9" fmla="*/ 317 h 335"/>
                <a:gd name="T10" fmla="*/ 65 w 106"/>
                <a:gd name="T11" fmla="*/ 330 h 335"/>
                <a:gd name="T12" fmla="*/ 55 w 106"/>
                <a:gd name="T13" fmla="*/ 331 h 335"/>
                <a:gd name="T14" fmla="*/ 55 w 106"/>
                <a:gd name="T15" fmla="*/ 327 h 335"/>
                <a:gd name="T16" fmla="*/ 63 w 106"/>
                <a:gd name="T17" fmla="*/ 253 h 335"/>
                <a:gd name="T18" fmla="*/ 48 w 106"/>
                <a:gd name="T19" fmla="*/ 166 h 335"/>
                <a:gd name="T20" fmla="*/ 40 w 106"/>
                <a:gd name="T21" fmla="*/ 162 h 335"/>
                <a:gd name="T22" fmla="*/ 31 w 106"/>
                <a:gd name="T23" fmla="*/ 161 h 335"/>
                <a:gd name="T24" fmla="*/ 35 w 106"/>
                <a:gd name="T25" fmla="*/ 147 h 335"/>
                <a:gd name="T26" fmla="*/ 43 w 106"/>
                <a:gd name="T27" fmla="*/ 135 h 335"/>
                <a:gd name="T28" fmla="*/ 38 w 106"/>
                <a:gd name="T29" fmla="*/ 129 h 335"/>
                <a:gd name="T30" fmla="*/ 5 w 106"/>
                <a:gd name="T31" fmla="*/ 78 h 335"/>
                <a:gd name="T32" fmla="*/ 20 w 106"/>
                <a:gd name="T33" fmla="*/ 20 h 335"/>
                <a:gd name="T34" fmla="*/ 77 w 106"/>
                <a:gd name="T35" fmla="*/ 10 h 335"/>
                <a:gd name="T36" fmla="*/ 103 w 106"/>
                <a:gd name="T37" fmla="*/ 69 h 335"/>
                <a:gd name="T38" fmla="*/ 73 w 106"/>
                <a:gd name="T39" fmla="*/ 129 h 335"/>
                <a:gd name="T40" fmla="*/ 75 w 106"/>
                <a:gd name="T41" fmla="*/ 144 h 335"/>
                <a:gd name="T42" fmla="*/ 85 w 106"/>
                <a:gd name="T43" fmla="*/ 156 h 335"/>
                <a:gd name="T44" fmla="*/ 85 w 106"/>
                <a:gd name="T45" fmla="*/ 160 h 335"/>
                <a:gd name="T46" fmla="*/ 76 w 106"/>
                <a:gd name="T47" fmla="*/ 163 h 335"/>
                <a:gd name="T48" fmla="*/ 65 w 106"/>
                <a:gd name="T49" fmla="*/ 162 h 335"/>
                <a:gd name="T50" fmla="*/ 15 w 106"/>
                <a:gd name="T51" fmla="*/ 60 h 335"/>
                <a:gd name="T52" fmla="*/ 15 w 106"/>
                <a:gd name="T53" fmla="*/ 77 h 335"/>
                <a:gd name="T54" fmla="*/ 49 w 106"/>
                <a:gd name="T55" fmla="*/ 124 h 335"/>
                <a:gd name="T56" fmla="*/ 54 w 106"/>
                <a:gd name="T57" fmla="*/ 127 h 335"/>
                <a:gd name="T58" fmla="*/ 63 w 106"/>
                <a:gd name="T59" fmla="*/ 125 h 335"/>
                <a:gd name="T60" fmla="*/ 81 w 106"/>
                <a:gd name="T61" fmla="*/ 100 h 335"/>
                <a:gd name="T62" fmla="*/ 91 w 106"/>
                <a:gd name="T63" fmla="*/ 61 h 335"/>
                <a:gd name="T64" fmla="*/ 75 w 106"/>
                <a:gd name="T65" fmla="*/ 24 h 335"/>
                <a:gd name="T66" fmla="*/ 38 w 106"/>
                <a:gd name="T67" fmla="*/ 17 h 335"/>
                <a:gd name="T68" fmla="*/ 21 w 106"/>
                <a:gd name="T69" fmla="*/ 36 h 335"/>
                <a:gd name="T70" fmla="*/ 15 w 106"/>
                <a:gd name="T71" fmla="*/ 60 h 335"/>
                <a:gd name="T72" fmla="*/ 48 w 106"/>
                <a:gd name="T73" fmla="*/ 145 h 335"/>
                <a:gd name="T74" fmla="*/ 47 w 106"/>
                <a:gd name="T75" fmla="*/ 152 h 335"/>
                <a:gd name="T76" fmla="*/ 51 w 106"/>
                <a:gd name="T77" fmla="*/ 153 h 335"/>
                <a:gd name="T78" fmla="*/ 63 w 106"/>
                <a:gd name="T79" fmla="*/ 153 h 335"/>
                <a:gd name="T80" fmla="*/ 66 w 106"/>
                <a:gd name="T81" fmla="*/ 153 h 335"/>
                <a:gd name="T82" fmla="*/ 65 w 106"/>
                <a:gd name="T83" fmla="*/ 149 h 335"/>
                <a:gd name="T84" fmla="*/ 59 w 106"/>
                <a:gd name="T85" fmla="*/ 140 h 335"/>
                <a:gd name="T86" fmla="*/ 55 w 106"/>
                <a:gd name="T87" fmla="*/ 138 h 335"/>
                <a:gd name="T88" fmla="*/ 53 w 106"/>
                <a:gd name="T89" fmla="*/ 140 h 335"/>
                <a:gd name="T90" fmla="*/ 48 w 106"/>
                <a:gd name="T91" fmla="*/ 14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335">
                  <a:moveTo>
                    <a:pt x="65" y="162"/>
                  </a:moveTo>
                  <a:cubicBezTo>
                    <a:pt x="62" y="163"/>
                    <a:pt x="59" y="166"/>
                    <a:pt x="59" y="170"/>
                  </a:cubicBezTo>
                  <a:cubicBezTo>
                    <a:pt x="59" y="173"/>
                    <a:pt x="59" y="177"/>
                    <a:pt x="60" y="180"/>
                  </a:cubicBezTo>
                  <a:cubicBezTo>
                    <a:pt x="67" y="210"/>
                    <a:pt x="76" y="241"/>
                    <a:pt x="72" y="271"/>
                  </a:cubicBezTo>
                  <a:cubicBezTo>
                    <a:pt x="70" y="287"/>
                    <a:pt x="65" y="302"/>
                    <a:pt x="66" y="317"/>
                  </a:cubicBezTo>
                  <a:cubicBezTo>
                    <a:pt x="67" y="321"/>
                    <a:pt x="67" y="326"/>
                    <a:pt x="65" y="330"/>
                  </a:cubicBezTo>
                  <a:cubicBezTo>
                    <a:pt x="63" y="333"/>
                    <a:pt x="57" y="335"/>
                    <a:pt x="55" y="331"/>
                  </a:cubicBezTo>
                  <a:cubicBezTo>
                    <a:pt x="55" y="330"/>
                    <a:pt x="54" y="329"/>
                    <a:pt x="55" y="327"/>
                  </a:cubicBezTo>
                  <a:cubicBezTo>
                    <a:pt x="55" y="302"/>
                    <a:pt x="63" y="278"/>
                    <a:pt x="63" y="253"/>
                  </a:cubicBezTo>
                  <a:cubicBezTo>
                    <a:pt x="62" y="223"/>
                    <a:pt x="49" y="195"/>
                    <a:pt x="48" y="166"/>
                  </a:cubicBezTo>
                  <a:cubicBezTo>
                    <a:pt x="48" y="163"/>
                    <a:pt x="43" y="161"/>
                    <a:pt x="40" y="162"/>
                  </a:cubicBezTo>
                  <a:cubicBezTo>
                    <a:pt x="37" y="162"/>
                    <a:pt x="33" y="163"/>
                    <a:pt x="31" y="161"/>
                  </a:cubicBezTo>
                  <a:cubicBezTo>
                    <a:pt x="27" y="157"/>
                    <a:pt x="31" y="151"/>
                    <a:pt x="35" y="147"/>
                  </a:cubicBezTo>
                  <a:cubicBezTo>
                    <a:pt x="39" y="144"/>
                    <a:pt x="44" y="140"/>
                    <a:pt x="43" y="135"/>
                  </a:cubicBezTo>
                  <a:cubicBezTo>
                    <a:pt x="42" y="133"/>
                    <a:pt x="40" y="131"/>
                    <a:pt x="38" y="129"/>
                  </a:cubicBezTo>
                  <a:cubicBezTo>
                    <a:pt x="21" y="117"/>
                    <a:pt x="9" y="99"/>
                    <a:pt x="5" y="78"/>
                  </a:cubicBezTo>
                  <a:cubicBezTo>
                    <a:pt x="0" y="58"/>
                    <a:pt x="5" y="35"/>
                    <a:pt x="20" y="20"/>
                  </a:cubicBezTo>
                  <a:cubicBezTo>
                    <a:pt x="34" y="5"/>
                    <a:pt x="59" y="0"/>
                    <a:pt x="77" y="10"/>
                  </a:cubicBezTo>
                  <a:cubicBezTo>
                    <a:pt x="97" y="21"/>
                    <a:pt x="106" y="47"/>
                    <a:pt x="103" y="69"/>
                  </a:cubicBezTo>
                  <a:cubicBezTo>
                    <a:pt x="99" y="91"/>
                    <a:pt x="87" y="111"/>
                    <a:pt x="73" y="129"/>
                  </a:cubicBezTo>
                  <a:cubicBezTo>
                    <a:pt x="70" y="134"/>
                    <a:pt x="72" y="140"/>
                    <a:pt x="75" y="144"/>
                  </a:cubicBezTo>
                  <a:cubicBezTo>
                    <a:pt x="79" y="148"/>
                    <a:pt x="83" y="151"/>
                    <a:pt x="85" y="156"/>
                  </a:cubicBezTo>
                  <a:cubicBezTo>
                    <a:pt x="85" y="157"/>
                    <a:pt x="86" y="159"/>
                    <a:pt x="85" y="160"/>
                  </a:cubicBezTo>
                  <a:cubicBezTo>
                    <a:pt x="84" y="164"/>
                    <a:pt x="79" y="165"/>
                    <a:pt x="76" y="163"/>
                  </a:cubicBezTo>
                  <a:cubicBezTo>
                    <a:pt x="73" y="162"/>
                    <a:pt x="69" y="161"/>
                    <a:pt x="65" y="162"/>
                  </a:cubicBezTo>
                  <a:moveTo>
                    <a:pt x="15" y="60"/>
                  </a:moveTo>
                  <a:cubicBezTo>
                    <a:pt x="14" y="66"/>
                    <a:pt x="14" y="71"/>
                    <a:pt x="15" y="77"/>
                  </a:cubicBezTo>
                  <a:cubicBezTo>
                    <a:pt x="18" y="96"/>
                    <a:pt x="34" y="111"/>
                    <a:pt x="49" y="124"/>
                  </a:cubicBezTo>
                  <a:cubicBezTo>
                    <a:pt x="51" y="125"/>
                    <a:pt x="53" y="126"/>
                    <a:pt x="54" y="127"/>
                  </a:cubicBezTo>
                  <a:cubicBezTo>
                    <a:pt x="57" y="127"/>
                    <a:pt x="61" y="127"/>
                    <a:pt x="63" y="125"/>
                  </a:cubicBezTo>
                  <a:cubicBezTo>
                    <a:pt x="71" y="118"/>
                    <a:pt x="78" y="110"/>
                    <a:pt x="81" y="100"/>
                  </a:cubicBezTo>
                  <a:cubicBezTo>
                    <a:pt x="87" y="88"/>
                    <a:pt x="91" y="75"/>
                    <a:pt x="91" y="61"/>
                  </a:cubicBezTo>
                  <a:cubicBezTo>
                    <a:pt x="91" y="47"/>
                    <a:pt x="85" y="34"/>
                    <a:pt x="75" y="24"/>
                  </a:cubicBezTo>
                  <a:cubicBezTo>
                    <a:pt x="65" y="15"/>
                    <a:pt x="51" y="12"/>
                    <a:pt x="38" y="17"/>
                  </a:cubicBezTo>
                  <a:cubicBezTo>
                    <a:pt x="30" y="21"/>
                    <a:pt x="24" y="28"/>
                    <a:pt x="21" y="36"/>
                  </a:cubicBezTo>
                  <a:cubicBezTo>
                    <a:pt x="17" y="43"/>
                    <a:pt x="15" y="52"/>
                    <a:pt x="15" y="60"/>
                  </a:cubicBezTo>
                  <a:moveTo>
                    <a:pt x="48" y="145"/>
                  </a:moveTo>
                  <a:cubicBezTo>
                    <a:pt x="47" y="147"/>
                    <a:pt x="45" y="150"/>
                    <a:pt x="47" y="152"/>
                  </a:cubicBezTo>
                  <a:cubicBezTo>
                    <a:pt x="48" y="153"/>
                    <a:pt x="49" y="153"/>
                    <a:pt x="51" y="153"/>
                  </a:cubicBezTo>
                  <a:cubicBezTo>
                    <a:pt x="63" y="153"/>
                    <a:pt x="63" y="153"/>
                    <a:pt x="63" y="153"/>
                  </a:cubicBezTo>
                  <a:cubicBezTo>
                    <a:pt x="64" y="153"/>
                    <a:pt x="65" y="153"/>
                    <a:pt x="66" y="153"/>
                  </a:cubicBezTo>
                  <a:cubicBezTo>
                    <a:pt x="67" y="151"/>
                    <a:pt x="66" y="150"/>
                    <a:pt x="65" y="149"/>
                  </a:cubicBezTo>
                  <a:cubicBezTo>
                    <a:pt x="63" y="146"/>
                    <a:pt x="61" y="143"/>
                    <a:pt x="59" y="140"/>
                  </a:cubicBezTo>
                  <a:cubicBezTo>
                    <a:pt x="58" y="139"/>
                    <a:pt x="57" y="138"/>
                    <a:pt x="55" y="138"/>
                  </a:cubicBezTo>
                  <a:cubicBezTo>
                    <a:pt x="55" y="139"/>
                    <a:pt x="54" y="139"/>
                    <a:pt x="53" y="140"/>
                  </a:cubicBezTo>
                  <a:lnTo>
                    <a:pt x="48"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8">
              <a:extLst>
                <a:ext uri="{FF2B5EF4-FFF2-40B4-BE49-F238E27FC236}">
                  <a16:creationId xmlns:a16="http://schemas.microsoft.com/office/drawing/2014/main" id="{34E8285C-8170-49F7-8170-01371F9160D4}"/>
                </a:ext>
              </a:extLst>
            </p:cNvPr>
            <p:cNvSpPr>
              <a:spLocks noEditPoints="1"/>
            </p:cNvSpPr>
            <p:nvPr/>
          </p:nvSpPr>
          <p:spPr bwMode="auto">
            <a:xfrm rot="1942871">
              <a:off x="6974903" y="3407974"/>
              <a:ext cx="476380" cy="736134"/>
            </a:xfrm>
            <a:custGeom>
              <a:avLst/>
              <a:gdLst>
                <a:gd name="T0" fmla="*/ 9 w 240"/>
                <a:gd name="T1" fmla="*/ 125 h 372"/>
                <a:gd name="T2" fmla="*/ 49 w 240"/>
                <a:gd name="T3" fmla="*/ 17 h 372"/>
                <a:gd name="T4" fmla="*/ 196 w 240"/>
                <a:gd name="T5" fmla="*/ 20 h 372"/>
                <a:gd name="T6" fmla="*/ 226 w 240"/>
                <a:gd name="T7" fmla="*/ 164 h 372"/>
                <a:gd name="T8" fmla="*/ 223 w 240"/>
                <a:gd name="T9" fmla="*/ 355 h 372"/>
                <a:gd name="T10" fmla="*/ 46 w 240"/>
                <a:gd name="T11" fmla="*/ 359 h 372"/>
                <a:gd name="T12" fmla="*/ 127 w 240"/>
                <a:gd name="T13" fmla="*/ 171 h 372"/>
                <a:gd name="T14" fmla="*/ 102 w 240"/>
                <a:gd name="T15" fmla="*/ 169 h 372"/>
                <a:gd name="T16" fmla="*/ 89 w 240"/>
                <a:gd name="T17" fmla="*/ 161 h 372"/>
                <a:gd name="T18" fmla="*/ 69 w 240"/>
                <a:gd name="T19" fmla="*/ 170 h 372"/>
                <a:gd name="T20" fmla="*/ 93 w 240"/>
                <a:gd name="T21" fmla="*/ 364 h 372"/>
                <a:gd name="T22" fmla="*/ 145 w 240"/>
                <a:gd name="T23" fmla="*/ 184 h 372"/>
                <a:gd name="T24" fmla="*/ 131 w 240"/>
                <a:gd name="T25" fmla="*/ 167 h 372"/>
                <a:gd name="T26" fmla="*/ 179 w 240"/>
                <a:gd name="T27" fmla="*/ 169 h 372"/>
                <a:gd name="T28" fmla="*/ 170 w 240"/>
                <a:gd name="T29" fmla="*/ 312 h 372"/>
                <a:gd name="T30" fmla="*/ 222 w 240"/>
                <a:gd name="T31" fmla="*/ 335 h 372"/>
                <a:gd name="T32" fmla="*/ 218 w 240"/>
                <a:gd name="T33" fmla="*/ 154 h 372"/>
                <a:gd name="T34" fmla="*/ 196 w 240"/>
                <a:gd name="T35" fmla="*/ 158 h 372"/>
                <a:gd name="T36" fmla="*/ 40 w 240"/>
                <a:gd name="T37" fmla="*/ 166 h 372"/>
                <a:gd name="T38" fmla="*/ 28 w 240"/>
                <a:gd name="T39" fmla="*/ 143 h 372"/>
                <a:gd name="T40" fmla="*/ 17 w 240"/>
                <a:gd name="T41" fmla="*/ 278 h 372"/>
                <a:gd name="T42" fmla="*/ 10 w 240"/>
                <a:gd name="T43" fmla="*/ 69 h 372"/>
                <a:gd name="T44" fmla="*/ 92 w 240"/>
                <a:gd name="T45" fmla="*/ 66 h 372"/>
                <a:gd name="T46" fmla="*/ 33 w 240"/>
                <a:gd name="T47" fmla="*/ 35 h 372"/>
                <a:gd name="T48" fmla="*/ 215 w 240"/>
                <a:gd name="T49" fmla="*/ 94 h 372"/>
                <a:gd name="T50" fmla="*/ 150 w 240"/>
                <a:gd name="T51" fmla="*/ 67 h 372"/>
                <a:gd name="T52" fmla="*/ 56 w 240"/>
                <a:gd name="T53" fmla="*/ 155 h 372"/>
                <a:gd name="T54" fmla="*/ 46 w 240"/>
                <a:gd name="T55" fmla="*/ 291 h 372"/>
                <a:gd name="T56" fmla="*/ 66 w 240"/>
                <a:gd name="T57" fmla="*/ 334 h 372"/>
                <a:gd name="T58" fmla="*/ 54 w 240"/>
                <a:gd name="T59" fmla="*/ 161 h 372"/>
                <a:gd name="T60" fmla="*/ 150 w 240"/>
                <a:gd name="T61" fmla="*/ 266 h 372"/>
                <a:gd name="T62" fmla="*/ 167 w 240"/>
                <a:gd name="T63" fmla="*/ 357 h 372"/>
                <a:gd name="T64" fmla="*/ 164 w 240"/>
                <a:gd name="T65" fmla="*/ 170 h 372"/>
                <a:gd name="T66" fmla="*/ 98 w 240"/>
                <a:gd name="T67" fmla="*/ 87 h 372"/>
                <a:gd name="T68" fmla="*/ 187 w 240"/>
                <a:gd name="T69" fmla="*/ 28 h 372"/>
                <a:gd name="T70" fmla="*/ 42 w 240"/>
                <a:gd name="T71" fmla="*/ 100 h 372"/>
                <a:gd name="T72" fmla="*/ 119 w 240"/>
                <a:gd name="T73" fmla="*/ 121 h 372"/>
                <a:gd name="T74" fmla="*/ 68 w 240"/>
                <a:gd name="T75" fmla="*/ 149 h 372"/>
                <a:gd name="T76" fmla="*/ 138 w 240"/>
                <a:gd name="T77" fmla="*/ 137 h 372"/>
                <a:gd name="T78" fmla="*/ 166 w 240"/>
                <a:gd name="T79" fmla="*/ 149 h 372"/>
                <a:gd name="T80" fmla="*/ 187 w 240"/>
                <a:gd name="T81" fmla="*/ 22 h 372"/>
                <a:gd name="T82" fmla="*/ 115 w 240"/>
                <a:gd name="T83" fmla="*/ 28 h 372"/>
                <a:gd name="T84" fmla="*/ 172 w 240"/>
                <a:gd name="T85" fmla="*/ 29 h 372"/>
                <a:gd name="T86" fmla="*/ 109 w 240"/>
                <a:gd name="T87" fmla="*/ 86 h 372"/>
                <a:gd name="T88" fmla="*/ 96 w 240"/>
                <a:gd name="T89" fmla="*/ 9 h 372"/>
                <a:gd name="T90" fmla="*/ 104 w 240"/>
                <a:gd name="T91" fmla="*/ 59 h 372"/>
                <a:gd name="T92" fmla="*/ 7 w 240"/>
                <a:gd name="T93" fmla="*/ 110 h 372"/>
                <a:gd name="T94" fmla="*/ 32 w 240"/>
                <a:gd name="T95" fmla="*/ 106 h 372"/>
                <a:gd name="T96" fmla="*/ 147 w 240"/>
                <a:gd name="T97" fmla="*/ 115 h 372"/>
                <a:gd name="T98" fmla="*/ 123 w 240"/>
                <a:gd name="T99" fmla="*/ 80 h 372"/>
                <a:gd name="T100" fmla="*/ 143 w 240"/>
                <a:gd name="T101" fmla="*/ 126 h 372"/>
                <a:gd name="T102" fmla="*/ 162 w 240"/>
                <a:gd name="T103" fmla="*/ 131 h 372"/>
                <a:gd name="T104" fmla="*/ 38 w 240"/>
                <a:gd name="T105" fmla="*/ 110 h 372"/>
                <a:gd name="T106" fmla="*/ 46 w 240"/>
                <a:gd name="T107" fmla="*/ 154 h 372"/>
                <a:gd name="T108" fmla="*/ 46 w 240"/>
                <a:gd name="T109" fmla="*/ 15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0" h="372">
                  <a:moveTo>
                    <a:pt x="12" y="303"/>
                  </a:moveTo>
                  <a:cubicBezTo>
                    <a:pt x="13" y="280"/>
                    <a:pt x="14" y="258"/>
                    <a:pt x="15" y="235"/>
                  </a:cubicBezTo>
                  <a:cubicBezTo>
                    <a:pt x="15" y="220"/>
                    <a:pt x="13" y="205"/>
                    <a:pt x="14" y="191"/>
                  </a:cubicBezTo>
                  <a:cubicBezTo>
                    <a:pt x="14" y="170"/>
                    <a:pt x="10" y="150"/>
                    <a:pt x="10" y="130"/>
                  </a:cubicBezTo>
                  <a:cubicBezTo>
                    <a:pt x="10" y="128"/>
                    <a:pt x="10" y="126"/>
                    <a:pt x="9" y="125"/>
                  </a:cubicBezTo>
                  <a:cubicBezTo>
                    <a:pt x="2" y="121"/>
                    <a:pt x="2" y="114"/>
                    <a:pt x="1" y="107"/>
                  </a:cubicBezTo>
                  <a:cubicBezTo>
                    <a:pt x="0" y="93"/>
                    <a:pt x="1" y="80"/>
                    <a:pt x="4" y="66"/>
                  </a:cubicBezTo>
                  <a:cubicBezTo>
                    <a:pt x="5" y="58"/>
                    <a:pt x="12" y="52"/>
                    <a:pt x="16" y="46"/>
                  </a:cubicBezTo>
                  <a:cubicBezTo>
                    <a:pt x="22" y="38"/>
                    <a:pt x="30" y="31"/>
                    <a:pt x="37" y="24"/>
                  </a:cubicBezTo>
                  <a:cubicBezTo>
                    <a:pt x="41" y="21"/>
                    <a:pt x="45" y="19"/>
                    <a:pt x="49" y="17"/>
                  </a:cubicBezTo>
                  <a:cubicBezTo>
                    <a:pt x="58" y="14"/>
                    <a:pt x="67" y="8"/>
                    <a:pt x="77" y="6"/>
                  </a:cubicBezTo>
                  <a:cubicBezTo>
                    <a:pt x="88" y="4"/>
                    <a:pt x="100" y="0"/>
                    <a:pt x="112" y="0"/>
                  </a:cubicBezTo>
                  <a:cubicBezTo>
                    <a:pt x="126" y="0"/>
                    <a:pt x="140" y="1"/>
                    <a:pt x="154" y="3"/>
                  </a:cubicBezTo>
                  <a:cubicBezTo>
                    <a:pt x="155" y="3"/>
                    <a:pt x="155" y="3"/>
                    <a:pt x="156" y="3"/>
                  </a:cubicBezTo>
                  <a:cubicBezTo>
                    <a:pt x="170" y="7"/>
                    <a:pt x="183" y="13"/>
                    <a:pt x="196" y="20"/>
                  </a:cubicBezTo>
                  <a:cubicBezTo>
                    <a:pt x="208" y="27"/>
                    <a:pt x="219" y="36"/>
                    <a:pt x="228" y="46"/>
                  </a:cubicBezTo>
                  <a:cubicBezTo>
                    <a:pt x="236" y="53"/>
                    <a:pt x="240" y="63"/>
                    <a:pt x="240" y="74"/>
                  </a:cubicBezTo>
                  <a:cubicBezTo>
                    <a:pt x="239" y="88"/>
                    <a:pt x="238" y="102"/>
                    <a:pt x="236" y="117"/>
                  </a:cubicBezTo>
                  <a:cubicBezTo>
                    <a:pt x="235" y="123"/>
                    <a:pt x="234" y="129"/>
                    <a:pt x="231" y="135"/>
                  </a:cubicBezTo>
                  <a:cubicBezTo>
                    <a:pt x="227" y="144"/>
                    <a:pt x="226" y="154"/>
                    <a:pt x="226" y="164"/>
                  </a:cubicBezTo>
                  <a:cubicBezTo>
                    <a:pt x="225" y="186"/>
                    <a:pt x="224" y="209"/>
                    <a:pt x="223" y="232"/>
                  </a:cubicBezTo>
                  <a:cubicBezTo>
                    <a:pt x="223" y="257"/>
                    <a:pt x="222" y="283"/>
                    <a:pt x="225" y="309"/>
                  </a:cubicBezTo>
                  <a:cubicBezTo>
                    <a:pt x="226" y="319"/>
                    <a:pt x="227" y="330"/>
                    <a:pt x="227" y="340"/>
                  </a:cubicBezTo>
                  <a:cubicBezTo>
                    <a:pt x="227" y="343"/>
                    <a:pt x="227" y="346"/>
                    <a:pt x="227" y="349"/>
                  </a:cubicBezTo>
                  <a:cubicBezTo>
                    <a:pt x="226" y="351"/>
                    <a:pt x="225" y="354"/>
                    <a:pt x="223" y="355"/>
                  </a:cubicBezTo>
                  <a:cubicBezTo>
                    <a:pt x="218" y="357"/>
                    <a:pt x="213" y="359"/>
                    <a:pt x="208" y="360"/>
                  </a:cubicBezTo>
                  <a:cubicBezTo>
                    <a:pt x="194" y="363"/>
                    <a:pt x="180" y="368"/>
                    <a:pt x="165" y="370"/>
                  </a:cubicBezTo>
                  <a:cubicBezTo>
                    <a:pt x="151" y="372"/>
                    <a:pt x="137" y="372"/>
                    <a:pt x="122" y="372"/>
                  </a:cubicBezTo>
                  <a:cubicBezTo>
                    <a:pt x="105" y="372"/>
                    <a:pt x="87" y="369"/>
                    <a:pt x="70" y="367"/>
                  </a:cubicBezTo>
                  <a:cubicBezTo>
                    <a:pt x="62" y="366"/>
                    <a:pt x="54" y="362"/>
                    <a:pt x="46" y="359"/>
                  </a:cubicBezTo>
                  <a:cubicBezTo>
                    <a:pt x="38" y="357"/>
                    <a:pt x="31" y="354"/>
                    <a:pt x="23" y="351"/>
                  </a:cubicBezTo>
                  <a:cubicBezTo>
                    <a:pt x="18" y="349"/>
                    <a:pt x="15" y="345"/>
                    <a:pt x="14" y="341"/>
                  </a:cubicBezTo>
                  <a:cubicBezTo>
                    <a:pt x="11" y="333"/>
                    <a:pt x="12" y="325"/>
                    <a:pt x="12" y="317"/>
                  </a:cubicBezTo>
                  <a:cubicBezTo>
                    <a:pt x="11" y="312"/>
                    <a:pt x="12" y="308"/>
                    <a:pt x="12" y="303"/>
                  </a:cubicBezTo>
                  <a:close/>
                  <a:moveTo>
                    <a:pt x="127" y="171"/>
                  </a:moveTo>
                  <a:cubicBezTo>
                    <a:pt x="122" y="173"/>
                    <a:pt x="121" y="170"/>
                    <a:pt x="122" y="166"/>
                  </a:cubicBezTo>
                  <a:cubicBezTo>
                    <a:pt x="119" y="167"/>
                    <a:pt x="117" y="169"/>
                    <a:pt x="115" y="171"/>
                  </a:cubicBezTo>
                  <a:cubicBezTo>
                    <a:pt x="115" y="171"/>
                    <a:pt x="113" y="172"/>
                    <a:pt x="113" y="171"/>
                  </a:cubicBezTo>
                  <a:cubicBezTo>
                    <a:pt x="111" y="165"/>
                    <a:pt x="109" y="169"/>
                    <a:pt x="106" y="170"/>
                  </a:cubicBezTo>
                  <a:cubicBezTo>
                    <a:pt x="104" y="171"/>
                    <a:pt x="102" y="172"/>
                    <a:pt x="102" y="169"/>
                  </a:cubicBezTo>
                  <a:cubicBezTo>
                    <a:pt x="102" y="167"/>
                    <a:pt x="102" y="167"/>
                    <a:pt x="100" y="167"/>
                  </a:cubicBezTo>
                  <a:cubicBezTo>
                    <a:pt x="96" y="168"/>
                    <a:pt x="91" y="166"/>
                    <a:pt x="87" y="169"/>
                  </a:cubicBezTo>
                  <a:cubicBezTo>
                    <a:pt x="87" y="169"/>
                    <a:pt x="87" y="169"/>
                    <a:pt x="86" y="168"/>
                  </a:cubicBezTo>
                  <a:cubicBezTo>
                    <a:pt x="86" y="167"/>
                    <a:pt x="87" y="166"/>
                    <a:pt x="88" y="165"/>
                  </a:cubicBezTo>
                  <a:cubicBezTo>
                    <a:pt x="89" y="164"/>
                    <a:pt x="91" y="163"/>
                    <a:pt x="89" y="161"/>
                  </a:cubicBezTo>
                  <a:cubicBezTo>
                    <a:pt x="88" y="160"/>
                    <a:pt x="86" y="160"/>
                    <a:pt x="84" y="161"/>
                  </a:cubicBezTo>
                  <a:cubicBezTo>
                    <a:pt x="83" y="162"/>
                    <a:pt x="81" y="164"/>
                    <a:pt x="79" y="165"/>
                  </a:cubicBezTo>
                  <a:cubicBezTo>
                    <a:pt x="77" y="166"/>
                    <a:pt x="77" y="167"/>
                    <a:pt x="75" y="165"/>
                  </a:cubicBezTo>
                  <a:cubicBezTo>
                    <a:pt x="75" y="162"/>
                    <a:pt x="79" y="162"/>
                    <a:pt x="78" y="159"/>
                  </a:cubicBezTo>
                  <a:cubicBezTo>
                    <a:pt x="70" y="161"/>
                    <a:pt x="70" y="162"/>
                    <a:pt x="69" y="170"/>
                  </a:cubicBezTo>
                  <a:cubicBezTo>
                    <a:pt x="68" y="202"/>
                    <a:pt x="70" y="235"/>
                    <a:pt x="69" y="267"/>
                  </a:cubicBezTo>
                  <a:cubicBezTo>
                    <a:pt x="69" y="287"/>
                    <a:pt x="70" y="307"/>
                    <a:pt x="71" y="327"/>
                  </a:cubicBezTo>
                  <a:cubicBezTo>
                    <a:pt x="71" y="336"/>
                    <a:pt x="71" y="346"/>
                    <a:pt x="71" y="356"/>
                  </a:cubicBezTo>
                  <a:cubicBezTo>
                    <a:pt x="71" y="360"/>
                    <a:pt x="72" y="362"/>
                    <a:pt x="76" y="362"/>
                  </a:cubicBezTo>
                  <a:cubicBezTo>
                    <a:pt x="82" y="363"/>
                    <a:pt x="88" y="364"/>
                    <a:pt x="93" y="364"/>
                  </a:cubicBezTo>
                  <a:cubicBezTo>
                    <a:pt x="108" y="367"/>
                    <a:pt x="124" y="367"/>
                    <a:pt x="139" y="367"/>
                  </a:cubicBezTo>
                  <a:cubicBezTo>
                    <a:pt x="145" y="367"/>
                    <a:pt x="145" y="366"/>
                    <a:pt x="145" y="360"/>
                  </a:cubicBezTo>
                  <a:cubicBezTo>
                    <a:pt x="147" y="339"/>
                    <a:pt x="146" y="319"/>
                    <a:pt x="145" y="298"/>
                  </a:cubicBezTo>
                  <a:cubicBezTo>
                    <a:pt x="145" y="279"/>
                    <a:pt x="144" y="260"/>
                    <a:pt x="144" y="241"/>
                  </a:cubicBezTo>
                  <a:cubicBezTo>
                    <a:pt x="145" y="223"/>
                    <a:pt x="145" y="203"/>
                    <a:pt x="145" y="184"/>
                  </a:cubicBezTo>
                  <a:cubicBezTo>
                    <a:pt x="145" y="179"/>
                    <a:pt x="145" y="175"/>
                    <a:pt x="140" y="174"/>
                  </a:cubicBezTo>
                  <a:cubicBezTo>
                    <a:pt x="139" y="170"/>
                    <a:pt x="144" y="169"/>
                    <a:pt x="142" y="165"/>
                  </a:cubicBezTo>
                  <a:cubicBezTo>
                    <a:pt x="138" y="168"/>
                    <a:pt x="134" y="171"/>
                    <a:pt x="130" y="174"/>
                  </a:cubicBezTo>
                  <a:cubicBezTo>
                    <a:pt x="127" y="176"/>
                    <a:pt x="126" y="173"/>
                    <a:pt x="127" y="171"/>
                  </a:cubicBezTo>
                  <a:cubicBezTo>
                    <a:pt x="128" y="170"/>
                    <a:pt x="131" y="170"/>
                    <a:pt x="131" y="167"/>
                  </a:cubicBezTo>
                  <a:cubicBezTo>
                    <a:pt x="129" y="168"/>
                    <a:pt x="128" y="170"/>
                    <a:pt x="127" y="171"/>
                  </a:cubicBezTo>
                  <a:close/>
                  <a:moveTo>
                    <a:pt x="196" y="158"/>
                  </a:moveTo>
                  <a:cubicBezTo>
                    <a:pt x="193" y="160"/>
                    <a:pt x="191" y="163"/>
                    <a:pt x="189" y="167"/>
                  </a:cubicBezTo>
                  <a:cubicBezTo>
                    <a:pt x="188" y="169"/>
                    <a:pt x="186" y="171"/>
                    <a:pt x="184" y="168"/>
                  </a:cubicBezTo>
                  <a:cubicBezTo>
                    <a:pt x="181" y="165"/>
                    <a:pt x="181" y="168"/>
                    <a:pt x="179" y="169"/>
                  </a:cubicBezTo>
                  <a:cubicBezTo>
                    <a:pt x="178" y="171"/>
                    <a:pt x="177" y="173"/>
                    <a:pt x="175" y="171"/>
                  </a:cubicBezTo>
                  <a:cubicBezTo>
                    <a:pt x="171" y="168"/>
                    <a:pt x="171" y="171"/>
                    <a:pt x="170" y="174"/>
                  </a:cubicBezTo>
                  <a:cubicBezTo>
                    <a:pt x="170" y="176"/>
                    <a:pt x="169" y="178"/>
                    <a:pt x="170" y="181"/>
                  </a:cubicBezTo>
                  <a:cubicBezTo>
                    <a:pt x="171" y="202"/>
                    <a:pt x="169" y="224"/>
                    <a:pt x="170" y="246"/>
                  </a:cubicBezTo>
                  <a:cubicBezTo>
                    <a:pt x="172" y="268"/>
                    <a:pt x="170" y="290"/>
                    <a:pt x="170" y="312"/>
                  </a:cubicBezTo>
                  <a:cubicBezTo>
                    <a:pt x="170" y="326"/>
                    <a:pt x="172" y="341"/>
                    <a:pt x="173" y="355"/>
                  </a:cubicBezTo>
                  <a:cubicBezTo>
                    <a:pt x="173" y="361"/>
                    <a:pt x="175" y="362"/>
                    <a:pt x="181" y="361"/>
                  </a:cubicBezTo>
                  <a:cubicBezTo>
                    <a:pt x="191" y="359"/>
                    <a:pt x="200" y="356"/>
                    <a:pt x="209" y="354"/>
                  </a:cubicBezTo>
                  <a:cubicBezTo>
                    <a:pt x="222" y="350"/>
                    <a:pt x="222" y="350"/>
                    <a:pt x="222" y="337"/>
                  </a:cubicBezTo>
                  <a:cubicBezTo>
                    <a:pt x="222" y="337"/>
                    <a:pt x="222" y="336"/>
                    <a:pt x="222" y="335"/>
                  </a:cubicBezTo>
                  <a:cubicBezTo>
                    <a:pt x="221" y="321"/>
                    <a:pt x="220" y="307"/>
                    <a:pt x="219" y="293"/>
                  </a:cubicBezTo>
                  <a:cubicBezTo>
                    <a:pt x="217" y="272"/>
                    <a:pt x="217" y="252"/>
                    <a:pt x="218" y="231"/>
                  </a:cubicBezTo>
                  <a:cubicBezTo>
                    <a:pt x="219" y="210"/>
                    <a:pt x="218" y="188"/>
                    <a:pt x="221" y="166"/>
                  </a:cubicBezTo>
                  <a:cubicBezTo>
                    <a:pt x="221" y="163"/>
                    <a:pt x="221" y="159"/>
                    <a:pt x="221" y="155"/>
                  </a:cubicBezTo>
                  <a:cubicBezTo>
                    <a:pt x="221" y="154"/>
                    <a:pt x="219" y="153"/>
                    <a:pt x="218" y="154"/>
                  </a:cubicBezTo>
                  <a:cubicBezTo>
                    <a:pt x="213" y="158"/>
                    <a:pt x="204" y="158"/>
                    <a:pt x="199" y="163"/>
                  </a:cubicBezTo>
                  <a:cubicBezTo>
                    <a:pt x="199" y="164"/>
                    <a:pt x="198" y="165"/>
                    <a:pt x="197" y="164"/>
                  </a:cubicBezTo>
                  <a:cubicBezTo>
                    <a:pt x="197" y="164"/>
                    <a:pt x="197" y="164"/>
                    <a:pt x="196" y="164"/>
                  </a:cubicBezTo>
                  <a:cubicBezTo>
                    <a:pt x="195" y="163"/>
                    <a:pt x="195" y="162"/>
                    <a:pt x="196" y="161"/>
                  </a:cubicBezTo>
                  <a:cubicBezTo>
                    <a:pt x="196" y="160"/>
                    <a:pt x="196" y="160"/>
                    <a:pt x="196" y="158"/>
                  </a:cubicBezTo>
                  <a:close/>
                  <a:moveTo>
                    <a:pt x="39" y="351"/>
                  </a:moveTo>
                  <a:cubicBezTo>
                    <a:pt x="40" y="348"/>
                    <a:pt x="41" y="345"/>
                    <a:pt x="40" y="343"/>
                  </a:cubicBezTo>
                  <a:cubicBezTo>
                    <a:pt x="40" y="331"/>
                    <a:pt x="40" y="320"/>
                    <a:pt x="41" y="309"/>
                  </a:cubicBezTo>
                  <a:cubicBezTo>
                    <a:pt x="41" y="283"/>
                    <a:pt x="42" y="256"/>
                    <a:pt x="41" y="230"/>
                  </a:cubicBezTo>
                  <a:cubicBezTo>
                    <a:pt x="41" y="208"/>
                    <a:pt x="40" y="187"/>
                    <a:pt x="40" y="166"/>
                  </a:cubicBezTo>
                  <a:cubicBezTo>
                    <a:pt x="40" y="162"/>
                    <a:pt x="40" y="159"/>
                    <a:pt x="40" y="156"/>
                  </a:cubicBezTo>
                  <a:cubicBezTo>
                    <a:pt x="40" y="152"/>
                    <a:pt x="36" y="149"/>
                    <a:pt x="32" y="149"/>
                  </a:cubicBezTo>
                  <a:cubicBezTo>
                    <a:pt x="32" y="149"/>
                    <a:pt x="32" y="149"/>
                    <a:pt x="32" y="149"/>
                  </a:cubicBezTo>
                  <a:cubicBezTo>
                    <a:pt x="31" y="149"/>
                    <a:pt x="29" y="150"/>
                    <a:pt x="28" y="149"/>
                  </a:cubicBezTo>
                  <a:cubicBezTo>
                    <a:pt x="27" y="147"/>
                    <a:pt x="30" y="146"/>
                    <a:pt x="28" y="143"/>
                  </a:cubicBezTo>
                  <a:cubicBezTo>
                    <a:pt x="26" y="146"/>
                    <a:pt x="24" y="149"/>
                    <a:pt x="20" y="145"/>
                  </a:cubicBezTo>
                  <a:cubicBezTo>
                    <a:pt x="17" y="143"/>
                    <a:pt x="16" y="144"/>
                    <a:pt x="16" y="148"/>
                  </a:cubicBezTo>
                  <a:cubicBezTo>
                    <a:pt x="16" y="153"/>
                    <a:pt x="17" y="158"/>
                    <a:pt x="17" y="163"/>
                  </a:cubicBezTo>
                  <a:cubicBezTo>
                    <a:pt x="19" y="187"/>
                    <a:pt x="19" y="210"/>
                    <a:pt x="19" y="233"/>
                  </a:cubicBezTo>
                  <a:cubicBezTo>
                    <a:pt x="18" y="248"/>
                    <a:pt x="18" y="263"/>
                    <a:pt x="17" y="278"/>
                  </a:cubicBezTo>
                  <a:cubicBezTo>
                    <a:pt x="16" y="289"/>
                    <a:pt x="16" y="300"/>
                    <a:pt x="16" y="310"/>
                  </a:cubicBezTo>
                  <a:cubicBezTo>
                    <a:pt x="17" y="319"/>
                    <a:pt x="17" y="328"/>
                    <a:pt x="18" y="337"/>
                  </a:cubicBezTo>
                  <a:cubicBezTo>
                    <a:pt x="18" y="339"/>
                    <a:pt x="20" y="342"/>
                    <a:pt x="22" y="343"/>
                  </a:cubicBezTo>
                  <a:cubicBezTo>
                    <a:pt x="27" y="347"/>
                    <a:pt x="33" y="349"/>
                    <a:pt x="39" y="351"/>
                  </a:cubicBezTo>
                  <a:close/>
                  <a:moveTo>
                    <a:pt x="10" y="69"/>
                  </a:moveTo>
                  <a:cubicBezTo>
                    <a:pt x="10" y="71"/>
                    <a:pt x="10" y="73"/>
                    <a:pt x="11" y="75"/>
                  </a:cubicBezTo>
                  <a:cubicBezTo>
                    <a:pt x="13" y="84"/>
                    <a:pt x="20" y="89"/>
                    <a:pt x="28" y="94"/>
                  </a:cubicBezTo>
                  <a:cubicBezTo>
                    <a:pt x="31" y="96"/>
                    <a:pt x="35" y="96"/>
                    <a:pt x="37" y="93"/>
                  </a:cubicBezTo>
                  <a:cubicBezTo>
                    <a:pt x="46" y="88"/>
                    <a:pt x="55" y="83"/>
                    <a:pt x="64" y="79"/>
                  </a:cubicBezTo>
                  <a:cubicBezTo>
                    <a:pt x="73" y="74"/>
                    <a:pt x="83" y="70"/>
                    <a:pt x="92" y="66"/>
                  </a:cubicBezTo>
                  <a:cubicBezTo>
                    <a:pt x="98" y="63"/>
                    <a:pt x="98" y="63"/>
                    <a:pt x="95" y="57"/>
                  </a:cubicBezTo>
                  <a:cubicBezTo>
                    <a:pt x="89" y="46"/>
                    <a:pt x="80" y="37"/>
                    <a:pt x="75" y="25"/>
                  </a:cubicBezTo>
                  <a:cubicBezTo>
                    <a:pt x="74" y="22"/>
                    <a:pt x="73" y="20"/>
                    <a:pt x="71" y="18"/>
                  </a:cubicBezTo>
                  <a:cubicBezTo>
                    <a:pt x="70" y="16"/>
                    <a:pt x="69" y="15"/>
                    <a:pt x="66" y="15"/>
                  </a:cubicBezTo>
                  <a:cubicBezTo>
                    <a:pt x="54" y="20"/>
                    <a:pt x="42" y="24"/>
                    <a:pt x="33" y="35"/>
                  </a:cubicBezTo>
                  <a:cubicBezTo>
                    <a:pt x="28" y="40"/>
                    <a:pt x="24" y="45"/>
                    <a:pt x="19" y="50"/>
                  </a:cubicBezTo>
                  <a:cubicBezTo>
                    <a:pt x="14" y="55"/>
                    <a:pt x="11" y="62"/>
                    <a:pt x="10" y="69"/>
                  </a:cubicBezTo>
                  <a:close/>
                  <a:moveTo>
                    <a:pt x="172" y="111"/>
                  </a:moveTo>
                  <a:cubicBezTo>
                    <a:pt x="174" y="111"/>
                    <a:pt x="176" y="111"/>
                    <a:pt x="178" y="110"/>
                  </a:cubicBezTo>
                  <a:cubicBezTo>
                    <a:pt x="191" y="108"/>
                    <a:pt x="204" y="102"/>
                    <a:pt x="215" y="94"/>
                  </a:cubicBezTo>
                  <a:cubicBezTo>
                    <a:pt x="222" y="89"/>
                    <a:pt x="228" y="82"/>
                    <a:pt x="232" y="74"/>
                  </a:cubicBezTo>
                  <a:cubicBezTo>
                    <a:pt x="233" y="71"/>
                    <a:pt x="233" y="69"/>
                    <a:pt x="232" y="66"/>
                  </a:cubicBezTo>
                  <a:cubicBezTo>
                    <a:pt x="231" y="60"/>
                    <a:pt x="228" y="54"/>
                    <a:pt x="224" y="49"/>
                  </a:cubicBezTo>
                  <a:cubicBezTo>
                    <a:pt x="216" y="41"/>
                    <a:pt x="213" y="40"/>
                    <a:pt x="202" y="44"/>
                  </a:cubicBezTo>
                  <a:cubicBezTo>
                    <a:pt x="185" y="51"/>
                    <a:pt x="167" y="59"/>
                    <a:pt x="150" y="67"/>
                  </a:cubicBezTo>
                  <a:cubicBezTo>
                    <a:pt x="141" y="70"/>
                    <a:pt x="141" y="72"/>
                    <a:pt x="146" y="80"/>
                  </a:cubicBezTo>
                  <a:cubicBezTo>
                    <a:pt x="147" y="81"/>
                    <a:pt x="147" y="82"/>
                    <a:pt x="148" y="83"/>
                  </a:cubicBezTo>
                  <a:cubicBezTo>
                    <a:pt x="152" y="91"/>
                    <a:pt x="160" y="98"/>
                    <a:pt x="164" y="107"/>
                  </a:cubicBezTo>
                  <a:cubicBezTo>
                    <a:pt x="165" y="110"/>
                    <a:pt x="168" y="112"/>
                    <a:pt x="172" y="111"/>
                  </a:cubicBezTo>
                  <a:close/>
                  <a:moveTo>
                    <a:pt x="56" y="155"/>
                  </a:moveTo>
                  <a:cubicBezTo>
                    <a:pt x="51" y="156"/>
                    <a:pt x="51" y="156"/>
                    <a:pt x="51" y="156"/>
                  </a:cubicBezTo>
                  <a:cubicBezTo>
                    <a:pt x="47" y="157"/>
                    <a:pt x="44" y="161"/>
                    <a:pt x="45" y="165"/>
                  </a:cubicBezTo>
                  <a:cubicBezTo>
                    <a:pt x="45" y="173"/>
                    <a:pt x="44" y="180"/>
                    <a:pt x="44" y="187"/>
                  </a:cubicBezTo>
                  <a:cubicBezTo>
                    <a:pt x="45" y="194"/>
                    <a:pt x="45" y="202"/>
                    <a:pt x="45" y="210"/>
                  </a:cubicBezTo>
                  <a:cubicBezTo>
                    <a:pt x="46" y="237"/>
                    <a:pt x="46" y="264"/>
                    <a:pt x="46" y="291"/>
                  </a:cubicBezTo>
                  <a:cubicBezTo>
                    <a:pt x="45" y="308"/>
                    <a:pt x="45" y="325"/>
                    <a:pt x="45" y="342"/>
                  </a:cubicBezTo>
                  <a:cubicBezTo>
                    <a:pt x="45" y="354"/>
                    <a:pt x="46" y="354"/>
                    <a:pt x="58" y="358"/>
                  </a:cubicBezTo>
                  <a:cubicBezTo>
                    <a:pt x="59" y="358"/>
                    <a:pt x="60" y="359"/>
                    <a:pt x="61" y="359"/>
                  </a:cubicBezTo>
                  <a:cubicBezTo>
                    <a:pt x="63" y="359"/>
                    <a:pt x="65" y="358"/>
                    <a:pt x="65" y="355"/>
                  </a:cubicBezTo>
                  <a:cubicBezTo>
                    <a:pt x="65" y="348"/>
                    <a:pt x="66" y="341"/>
                    <a:pt x="66" y="334"/>
                  </a:cubicBezTo>
                  <a:cubicBezTo>
                    <a:pt x="65" y="316"/>
                    <a:pt x="64" y="299"/>
                    <a:pt x="64" y="281"/>
                  </a:cubicBezTo>
                  <a:cubicBezTo>
                    <a:pt x="64" y="245"/>
                    <a:pt x="63" y="208"/>
                    <a:pt x="65" y="172"/>
                  </a:cubicBezTo>
                  <a:cubicBezTo>
                    <a:pt x="65" y="169"/>
                    <a:pt x="65" y="165"/>
                    <a:pt x="64" y="162"/>
                  </a:cubicBezTo>
                  <a:cubicBezTo>
                    <a:pt x="64" y="159"/>
                    <a:pt x="63" y="158"/>
                    <a:pt x="60" y="159"/>
                  </a:cubicBezTo>
                  <a:cubicBezTo>
                    <a:pt x="58" y="160"/>
                    <a:pt x="56" y="162"/>
                    <a:pt x="54" y="161"/>
                  </a:cubicBezTo>
                  <a:cubicBezTo>
                    <a:pt x="52" y="158"/>
                    <a:pt x="56" y="158"/>
                    <a:pt x="56" y="155"/>
                  </a:cubicBezTo>
                  <a:close/>
                  <a:moveTo>
                    <a:pt x="158" y="166"/>
                  </a:moveTo>
                  <a:cubicBezTo>
                    <a:pt x="153" y="170"/>
                    <a:pt x="150" y="175"/>
                    <a:pt x="149" y="181"/>
                  </a:cubicBezTo>
                  <a:cubicBezTo>
                    <a:pt x="149" y="187"/>
                    <a:pt x="149" y="193"/>
                    <a:pt x="150" y="199"/>
                  </a:cubicBezTo>
                  <a:cubicBezTo>
                    <a:pt x="151" y="221"/>
                    <a:pt x="150" y="244"/>
                    <a:pt x="150" y="266"/>
                  </a:cubicBezTo>
                  <a:cubicBezTo>
                    <a:pt x="151" y="290"/>
                    <a:pt x="150" y="313"/>
                    <a:pt x="152" y="337"/>
                  </a:cubicBezTo>
                  <a:cubicBezTo>
                    <a:pt x="152" y="344"/>
                    <a:pt x="150" y="352"/>
                    <a:pt x="150" y="359"/>
                  </a:cubicBezTo>
                  <a:cubicBezTo>
                    <a:pt x="151" y="365"/>
                    <a:pt x="152" y="366"/>
                    <a:pt x="158" y="365"/>
                  </a:cubicBezTo>
                  <a:cubicBezTo>
                    <a:pt x="159" y="365"/>
                    <a:pt x="160" y="365"/>
                    <a:pt x="162" y="364"/>
                  </a:cubicBezTo>
                  <a:cubicBezTo>
                    <a:pt x="167" y="363"/>
                    <a:pt x="167" y="363"/>
                    <a:pt x="167" y="357"/>
                  </a:cubicBezTo>
                  <a:cubicBezTo>
                    <a:pt x="167" y="349"/>
                    <a:pt x="167" y="341"/>
                    <a:pt x="166" y="333"/>
                  </a:cubicBezTo>
                  <a:cubicBezTo>
                    <a:pt x="165" y="320"/>
                    <a:pt x="165" y="307"/>
                    <a:pt x="165" y="294"/>
                  </a:cubicBezTo>
                  <a:cubicBezTo>
                    <a:pt x="166" y="277"/>
                    <a:pt x="165" y="260"/>
                    <a:pt x="165" y="243"/>
                  </a:cubicBezTo>
                  <a:cubicBezTo>
                    <a:pt x="165" y="232"/>
                    <a:pt x="164" y="221"/>
                    <a:pt x="165" y="211"/>
                  </a:cubicBezTo>
                  <a:cubicBezTo>
                    <a:pt x="165" y="197"/>
                    <a:pt x="167" y="183"/>
                    <a:pt x="164" y="170"/>
                  </a:cubicBezTo>
                  <a:cubicBezTo>
                    <a:pt x="161" y="169"/>
                    <a:pt x="160" y="174"/>
                    <a:pt x="157" y="174"/>
                  </a:cubicBezTo>
                  <a:cubicBezTo>
                    <a:pt x="154" y="171"/>
                    <a:pt x="158" y="169"/>
                    <a:pt x="158" y="166"/>
                  </a:cubicBezTo>
                  <a:close/>
                  <a:moveTo>
                    <a:pt x="58" y="106"/>
                  </a:moveTo>
                  <a:cubicBezTo>
                    <a:pt x="60" y="106"/>
                    <a:pt x="62" y="105"/>
                    <a:pt x="63" y="104"/>
                  </a:cubicBezTo>
                  <a:cubicBezTo>
                    <a:pt x="74" y="97"/>
                    <a:pt x="86" y="92"/>
                    <a:pt x="98" y="87"/>
                  </a:cubicBezTo>
                  <a:cubicBezTo>
                    <a:pt x="113" y="79"/>
                    <a:pt x="129" y="72"/>
                    <a:pt x="144" y="64"/>
                  </a:cubicBezTo>
                  <a:cubicBezTo>
                    <a:pt x="159" y="57"/>
                    <a:pt x="174" y="51"/>
                    <a:pt x="189" y="45"/>
                  </a:cubicBezTo>
                  <a:cubicBezTo>
                    <a:pt x="194" y="43"/>
                    <a:pt x="199" y="40"/>
                    <a:pt x="204" y="38"/>
                  </a:cubicBezTo>
                  <a:cubicBezTo>
                    <a:pt x="208" y="36"/>
                    <a:pt x="207" y="35"/>
                    <a:pt x="205" y="33"/>
                  </a:cubicBezTo>
                  <a:cubicBezTo>
                    <a:pt x="200" y="28"/>
                    <a:pt x="193" y="26"/>
                    <a:pt x="187" y="28"/>
                  </a:cubicBezTo>
                  <a:cubicBezTo>
                    <a:pt x="167" y="35"/>
                    <a:pt x="151" y="46"/>
                    <a:pt x="132" y="53"/>
                  </a:cubicBezTo>
                  <a:cubicBezTo>
                    <a:pt x="121" y="57"/>
                    <a:pt x="111" y="62"/>
                    <a:pt x="101" y="67"/>
                  </a:cubicBezTo>
                  <a:cubicBezTo>
                    <a:pt x="83" y="75"/>
                    <a:pt x="65" y="84"/>
                    <a:pt x="47" y="92"/>
                  </a:cubicBezTo>
                  <a:cubicBezTo>
                    <a:pt x="45" y="93"/>
                    <a:pt x="43" y="94"/>
                    <a:pt x="41" y="96"/>
                  </a:cubicBezTo>
                  <a:cubicBezTo>
                    <a:pt x="39" y="97"/>
                    <a:pt x="39" y="100"/>
                    <a:pt x="42" y="100"/>
                  </a:cubicBezTo>
                  <a:cubicBezTo>
                    <a:pt x="47" y="103"/>
                    <a:pt x="52" y="105"/>
                    <a:pt x="58" y="106"/>
                  </a:cubicBezTo>
                  <a:close/>
                  <a:moveTo>
                    <a:pt x="138" y="137"/>
                  </a:moveTo>
                  <a:cubicBezTo>
                    <a:pt x="138" y="134"/>
                    <a:pt x="138" y="130"/>
                    <a:pt x="138" y="127"/>
                  </a:cubicBezTo>
                  <a:cubicBezTo>
                    <a:pt x="138" y="122"/>
                    <a:pt x="137" y="121"/>
                    <a:pt x="132" y="121"/>
                  </a:cubicBezTo>
                  <a:cubicBezTo>
                    <a:pt x="128" y="121"/>
                    <a:pt x="124" y="121"/>
                    <a:pt x="119" y="121"/>
                  </a:cubicBezTo>
                  <a:cubicBezTo>
                    <a:pt x="109" y="121"/>
                    <a:pt x="99" y="121"/>
                    <a:pt x="88" y="119"/>
                  </a:cubicBezTo>
                  <a:cubicBezTo>
                    <a:pt x="81" y="117"/>
                    <a:pt x="74" y="116"/>
                    <a:pt x="66" y="115"/>
                  </a:cubicBezTo>
                  <a:cubicBezTo>
                    <a:pt x="61" y="114"/>
                    <a:pt x="60" y="115"/>
                    <a:pt x="60" y="121"/>
                  </a:cubicBezTo>
                  <a:cubicBezTo>
                    <a:pt x="60" y="127"/>
                    <a:pt x="60" y="133"/>
                    <a:pt x="60" y="139"/>
                  </a:cubicBezTo>
                  <a:cubicBezTo>
                    <a:pt x="61" y="146"/>
                    <a:pt x="62" y="147"/>
                    <a:pt x="68" y="149"/>
                  </a:cubicBezTo>
                  <a:cubicBezTo>
                    <a:pt x="81" y="152"/>
                    <a:pt x="94" y="153"/>
                    <a:pt x="107" y="156"/>
                  </a:cubicBezTo>
                  <a:cubicBezTo>
                    <a:pt x="115" y="158"/>
                    <a:pt x="122" y="159"/>
                    <a:pt x="130" y="158"/>
                  </a:cubicBezTo>
                  <a:cubicBezTo>
                    <a:pt x="133" y="159"/>
                    <a:pt x="136" y="157"/>
                    <a:pt x="136" y="154"/>
                  </a:cubicBezTo>
                  <a:cubicBezTo>
                    <a:pt x="136" y="154"/>
                    <a:pt x="136" y="154"/>
                    <a:pt x="136" y="154"/>
                  </a:cubicBezTo>
                  <a:cubicBezTo>
                    <a:pt x="137" y="148"/>
                    <a:pt x="138" y="143"/>
                    <a:pt x="138" y="137"/>
                  </a:cubicBezTo>
                  <a:close/>
                  <a:moveTo>
                    <a:pt x="232" y="87"/>
                  </a:moveTo>
                  <a:cubicBezTo>
                    <a:pt x="226" y="92"/>
                    <a:pt x="222" y="96"/>
                    <a:pt x="216" y="99"/>
                  </a:cubicBezTo>
                  <a:cubicBezTo>
                    <a:pt x="203" y="108"/>
                    <a:pt x="188" y="114"/>
                    <a:pt x="172" y="116"/>
                  </a:cubicBezTo>
                  <a:cubicBezTo>
                    <a:pt x="169" y="116"/>
                    <a:pt x="168" y="117"/>
                    <a:pt x="167" y="121"/>
                  </a:cubicBezTo>
                  <a:cubicBezTo>
                    <a:pt x="167" y="130"/>
                    <a:pt x="166" y="139"/>
                    <a:pt x="166" y="149"/>
                  </a:cubicBezTo>
                  <a:cubicBezTo>
                    <a:pt x="166" y="155"/>
                    <a:pt x="167" y="156"/>
                    <a:pt x="173" y="154"/>
                  </a:cubicBezTo>
                  <a:cubicBezTo>
                    <a:pt x="186" y="149"/>
                    <a:pt x="201" y="147"/>
                    <a:pt x="214" y="142"/>
                  </a:cubicBezTo>
                  <a:cubicBezTo>
                    <a:pt x="221" y="140"/>
                    <a:pt x="227" y="133"/>
                    <a:pt x="228" y="126"/>
                  </a:cubicBezTo>
                  <a:cubicBezTo>
                    <a:pt x="231" y="113"/>
                    <a:pt x="232" y="100"/>
                    <a:pt x="232" y="87"/>
                  </a:cubicBezTo>
                  <a:close/>
                  <a:moveTo>
                    <a:pt x="187" y="22"/>
                  </a:moveTo>
                  <a:cubicBezTo>
                    <a:pt x="183" y="18"/>
                    <a:pt x="178" y="18"/>
                    <a:pt x="174" y="16"/>
                  </a:cubicBezTo>
                  <a:cubicBezTo>
                    <a:pt x="162" y="10"/>
                    <a:pt x="149" y="6"/>
                    <a:pt x="135" y="6"/>
                  </a:cubicBezTo>
                  <a:cubicBezTo>
                    <a:pt x="126" y="5"/>
                    <a:pt x="116" y="5"/>
                    <a:pt x="107" y="5"/>
                  </a:cubicBezTo>
                  <a:cubicBezTo>
                    <a:pt x="102" y="5"/>
                    <a:pt x="102" y="7"/>
                    <a:pt x="104" y="11"/>
                  </a:cubicBezTo>
                  <a:cubicBezTo>
                    <a:pt x="108" y="17"/>
                    <a:pt x="111" y="22"/>
                    <a:pt x="115" y="28"/>
                  </a:cubicBezTo>
                  <a:cubicBezTo>
                    <a:pt x="118" y="33"/>
                    <a:pt x="122" y="39"/>
                    <a:pt x="125" y="45"/>
                  </a:cubicBezTo>
                  <a:cubicBezTo>
                    <a:pt x="126" y="48"/>
                    <a:pt x="130" y="49"/>
                    <a:pt x="133" y="48"/>
                  </a:cubicBezTo>
                  <a:cubicBezTo>
                    <a:pt x="133" y="48"/>
                    <a:pt x="133" y="48"/>
                    <a:pt x="134" y="48"/>
                  </a:cubicBezTo>
                  <a:cubicBezTo>
                    <a:pt x="136" y="47"/>
                    <a:pt x="137" y="46"/>
                    <a:pt x="139" y="45"/>
                  </a:cubicBezTo>
                  <a:cubicBezTo>
                    <a:pt x="151" y="41"/>
                    <a:pt x="161" y="34"/>
                    <a:pt x="172" y="29"/>
                  </a:cubicBezTo>
                  <a:cubicBezTo>
                    <a:pt x="177" y="27"/>
                    <a:pt x="182" y="25"/>
                    <a:pt x="187" y="22"/>
                  </a:cubicBezTo>
                  <a:close/>
                  <a:moveTo>
                    <a:pt x="65" y="109"/>
                  </a:moveTo>
                  <a:cubicBezTo>
                    <a:pt x="89" y="114"/>
                    <a:pt x="111" y="118"/>
                    <a:pt x="135" y="115"/>
                  </a:cubicBezTo>
                  <a:cubicBezTo>
                    <a:pt x="128" y="105"/>
                    <a:pt x="123" y="97"/>
                    <a:pt x="117" y="88"/>
                  </a:cubicBezTo>
                  <a:cubicBezTo>
                    <a:pt x="115" y="84"/>
                    <a:pt x="112" y="84"/>
                    <a:pt x="109" y="86"/>
                  </a:cubicBezTo>
                  <a:cubicBezTo>
                    <a:pt x="101" y="90"/>
                    <a:pt x="93" y="93"/>
                    <a:pt x="86" y="96"/>
                  </a:cubicBezTo>
                  <a:cubicBezTo>
                    <a:pt x="79" y="100"/>
                    <a:pt x="72" y="104"/>
                    <a:pt x="65" y="109"/>
                  </a:cubicBezTo>
                  <a:close/>
                  <a:moveTo>
                    <a:pt x="122" y="51"/>
                  </a:moveTo>
                  <a:cubicBezTo>
                    <a:pt x="122" y="50"/>
                    <a:pt x="122" y="49"/>
                    <a:pt x="121" y="49"/>
                  </a:cubicBezTo>
                  <a:cubicBezTo>
                    <a:pt x="113" y="35"/>
                    <a:pt x="105" y="22"/>
                    <a:pt x="96" y="9"/>
                  </a:cubicBezTo>
                  <a:cubicBezTo>
                    <a:pt x="95" y="8"/>
                    <a:pt x="94" y="7"/>
                    <a:pt x="92" y="7"/>
                  </a:cubicBezTo>
                  <a:cubicBezTo>
                    <a:pt x="88" y="9"/>
                    <a:pt x="83" y="9"/>
                    <a:pt x="79" y="11"/>
                  </a:cubicBezTo>
                  <a:cubicBezTo>
                    <a:pt x="75" y="12"/>
                    <a:pt x="75" y="14"/>
                    <a:pt x="77" y="17"/>
                  </a:cubicBezTo>
                  <a:cubicBezTo>
                    <a:pt x="82" y="27"/>
                    <a:pt x="88" y="38"/>
                    <a:pt x="95" y="48"/>
                  </a:cubicBezTo>
                  <a:cubicBezTo>
                    <a:pt x="98" y="52"/>
                    <a:pt x="99" y="59"/>
                    <a:pt x="104" y="59"/>
                  </a:cubicBezTo>
                  <a:cubicBezTo>
                    <a:pt x="109" y="60"/>
                    <a:pt x="114" y="56"/>
                    <a:pt x="119" y="53"/>
                  </a:cubicBezTo>
                  <a:cubicBezTo>
                    <a:pt x="120" y="53"/>
                    <a:pt x="120" y="53"/>
                    <a:pt x="121" y="53"/>
                  </a:cubicBezTo>
                  <a:cubicBezTo>
                    <a:pt x="121" y="52"/>
                    <a:pt x="122" y="52"/>
                    <a:pt x="122" y="51"/>
                  </a:cubicBezTo>
                  <a:close/>
                  <a:moveTo>
                    <a:pt x="7" y="83"/>
                  </a:moveTo>
                  <a:cubicBezTo>
                    <a:pt x="6" y="92"/>
                    <a:pt x="6" y="101"/>
                    <a:pt x="7" y="110"/>
                  </a:cubicBezTo>
                  <a:cubicBezTo>
                    <a:pt x="7" y="113"/>
                    <a:pt x="8" y="115"/>
                    <a:pt x="10" y="117"/>
                  </a:cubicBezTo>
                  <a:cubicBezTo>
                    <a:pt x="15" y="122"/>
                    <a:pt x="22" y="127"/>
                    <a:pt x="28" y="132"/>
                  </a:cubicBezTo>
                  <a:cubicBezTo>
                    <a:pt x="29" y="132"/>
                    <a:pt x="31" y="134"/>
                    <a:pt x="32" y="132"/>
                  </a:cubicBezTo>
                  <a:cubicBezTo>
                    <a:pt x="33" y="132"/>
                    <a:pt x="34" y="130"/>
                    <a:pt x="33" y="129"/>
                  </a:cubicBezTo>
                  <a:cubicBezTo>
                    <a:pt x="32" y="121"/>
                    <a:pt x="32" y="114"/>
                    <a:pt x="32" y="106"/>
                  </a:cubicBezTo>
                  <a:cubicBezTo>
                    <a:pt x="33" y="104"/>
                    <a:pt x="31" y="101"/>
                    <a:pt x="29" y="100"/>
                  </a:cubicBezTo>
                  <a:cubicBezTo>
                    <a:pt x="21" y="96"/>
                    <a:pt x="13" y="90"/>
                    <a:pt x="7" y="83"/>
                  </a:cubicBezTo>
                  <a:close/>
                  <a:moveTo>
                    <a:pt x="119" y="82"/>
                  </a:moveTo>
                  <a:cubicBezTo>
                    <a:pt x="126" y="91"/>
                    <a:pt x="132" y="100"/>
                    <a:pt x="137" y="109"/>
                  </a:cubicBezTo>
                  <a:cubicBezTo>
                    <a:pt x="139" y="113"/>
                    <a:pt x="143" y="115"/>
                    <a:pt x="147" y="115"/>
                  </a:cubicBezTo>
                  <a:cubicBezTo>
                    <a:pt x="149" y="114"/>
                    <a:pt x="152" y="115"/>
                    <a:pt x="154" y="114"/>
                  </a:cubicBezTo>
                  <a:cubicBezTo>
                    <a:pt x="161" y="113"/>
                    <a:pt x="161" y="113"/>
                    <a:pt x="158" y="107"/>
                  </a:cubicBezTo>
                  <a:cubicBezTo>
                    <a:pt x="154" y="99"/>
                    <a:pt x="149" y="92"/>
                    <a:pt x="143" y="85"/>
                  </a:cubicBezTo>
                  <a:cubicBezTo>
                    <a:pt x="140" y="81"/>
                    <a:pt x="140" y="75"/>
                    <a:pt x="135" y="74"/>
                  </a:cubicBezTo>
                  <a:cubicBezTo>
                    <a:pt x="131" y="74"/>
                    <a:pt x="127" y="78"/>
                    <a:pt x="123" y="80"/>
                  </a:cubicBezTo>
                  <a:cubicBezTo>
                    <a:pt x="121" y="80"/>
                    <a:pt x="120" y="81"/>
                    <a:pt x="119" y="82"/>
                  </a:cubicBezTo>
                  <a:close/>
                  <a:moveTo>
                    <a:pt x="162" y="131"/>
                  </a:moveTo>
                  <a:cubicBezTo>
                    <a:pt x="163" y="118"/>
                    <a:pt x="163" y="118"/>
                    <a:pt x="150" y="120"/>
                  </a:cubicBezTo>
                  <a:cubicBezTo>
                    <a:pt x="149" y="120"/>
                    <a:pt x="148" y="120"/>
                    <a:pt x="147" y="120"/>
                  </a:cubicBezTo>
                  <a:cubicBezTo>
                    <a:pt x="144" y="121"/>
                    <a:pt x="143" y="122"/>
                    <a:pt x="143" y="126"/>
                  </a:cubicBezTo>
                  <a:cubicBezTo>
                    <a:pt x="143" y="133"/>
                    <a:pt x="142" y="140"/>
                    <a:pt x="142" y="147"/>
                  </a:cubicBezTo>
                  <a:cubicBezTo>
                    <a:pt x="141" y="159"/>
                    <a:pt x="143" y="160"/>
                    <a:pt x="155" y="158"/>
                  </a:cubicBezTo>
                  <a:cubicBezTo>
                    <a:pt x="156" y="158"/>
                    <a:pt x="156" y="157"/>
                    <a:pt x="157" y="157"/>
                  </a:cubicBezTo>
                  <a:cubicBezTo>
                    <a:pt x="160" y="157"/>
                    <a:pt x="161" y="155"/>
                    <a:pt x="161" y="152"/>
                  </a:cubicBezTo>
                  <a:cubicBezTo>
                    <a:pt x="161" y="144"/>
                    <a:pt x="162" y="137"/>
                    <a:pt x="162" y="131"/>
                  </a:cubicBezTo>
                  <a:close/>
                  <a:moveTo>
                    <a:pt x="54" y="124"/>
                  </a:moveTo>
                  <a:cubicBezTo>
                    <a:pt x="54" y="123"/>
                    <a:pt x="54" y="122"/>
                    <a:pt x="54" y="120"/>
                  </a:cubicBezTo>
                  <a:cubicBezTo>
                    <a:pt x="55" y="111"/>
                    <a:pt x="55" y="111"/>
                    <a:pt x="45" y="107"/>
                  </a:cubicBezTo>
                  <a:cubicBezTo>
                    <a:pt x="45" y="107"/>
                    <a:pt x="44" y="107"/>
                    <a:pt x="44" y="107"/>
                  </a:cubicBezTo>
                  <a:cubicBezTo>
                    <a:pt x="40" y="105"/>
                    <a:pt x="39" y="107"/>
                    <a:pt x="38" y="110"/>
                  </a:cubicBezTo>
                  <a:cubicBezTo>
                    <a:pt x="38" y="115"/>
                    <a:pt x="38" y="121"/>
                    <a:pt x="38" y="126"/>
                  </a:cubicBezTo>
                  <a:cubicBezTo>
                    <a:pt x="39" y="138"/>
                    <a:pt x="39" y="138"/>
                    <a:pt x="49" y="142"/>
                  </a:cubicBezTo>
                  <a:cubicBezTo>
                    <a:pt x="55" y="144"/>
                    <a:pt x="56" y="144"/>
                    <a:pt x="55" y="137"/>
                  </a:cubicBezTo>
                  <a:cubicBezTo>
                    <a:pt x="54" y="133"/>
                    <a:pt x="54" y="129"/>
                    <a:pt x="54" y="124"/>
                  </a:cubicBezTo>
                  <a:close/>
                  <a:moveTo>
                    <a:pt x="46" y="154"/>
                  </a:moveTo>
                  <a:cubicBezTo>
                    <a:pt x="47" y="153"/>
                    <a:pt x="48" y="153"/>
                    <a:pt x="48" y="152"/>
                  </a:cubicBezTo>
                  <a:cubicBezTo>
                    <a:pt x="48" y="152"/>
                    <a:pt x="47" y="151"/>
                    <a:pt x="47" y="151"/>
                  </a:cubicBezTo>
                  <a:cubicBezTo>
                    <a:pt x="46" y="151"/>
                    <a:pt x="46" y="152"/>
                    <a:pt x="46" y="153"/>
                  </a:cubicBezTo>
                  <a:cubicBezTo>
                    <a:pt x="46" y="153"/>
                    <a:pt x="46" y="153"/>
                    <a:pt x="47" y="154"/>
                  </a:cubicBezTo>
                  <a:lnTo>
                    <a:pt x="4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8" name="Group 361">
              <a:extLst>
                <a:ext uri="{FF2B5EF4-FFF2-40B4-BE49-F238E27FC236}">
                  <a16:creationId xmlns:a16="http://schemas.microsoft.com/office/drawing/2014/main" id="{D1075BD4-5C56-4D7D-8FF5-7F7180DF5A09}"/>
                </a:ext>
              </a:extLst>
            </p:cNvPr>
            <p:cNvGrpSpPr>
              <a:grpSpLocks noChangeAspect="1"/>
            </p:cNvGrpSpPr>
            <p:nvPr/>
          </p:nvGrpSpPr>
          <p:grpSpPr bwMode="auto">
            <a:xfrm>
              <a:off x="7595968" y="1579082"/>
              <a:ext cx="655458" cy="890542"/>
              <a:chOff x="1" y="-3"/>
              <a:chExt cx="566" cy="769"/>
            </a:xfrm>
            <a:grpFill/>
          </p:grpSpPr>
          <p:sp>
            <p:nvSpPr>
              <p:cNvPr id="230" name="Freeform 362">
                <a:extLst>
                  <a:ext uri="{FF2B5EF4-FFF2-40B4-BE49-F238E27FC236}">
                    <a16:creationId xmlns:a16="http://schemas.microsoft.com/office/drawing/2014/main" id="{749ECC1E-AB7C-4809-99E1-7B4DB2E0C319}"/>
                  </a:ext>
                </a:extLst>
              </p:cNvPr>
              <p:cNvSpPr>
                <a:spLocks noEditPoints="1"/>
              </p:cNvSpPr>
              <p:nvPr/>
            </p:nvSpPr>
            <p:spPr bwMode="auto">
              <a:xfrm>
                <a:off x="1" y="-3"/>
                <a:ext cx="566" cy="769"/>
              </a:xfrm>
              <a:custGeom>
                <a:avLst/>
                <a:gdLst>
                  <a:gd name="T0" fmla="*/ 219 w 280"/>
                  <a:gd name="T1" fmla="*/ 47 h 381"/>
                  <a:gd name="T2" fmla="*/ 279 w 280"/>
                  <a:gd name="T3" fmla="*/ 159 h 381"/>
                  <a:gd name="T4" fmla="*/ 164 w 280"/>
                  <a:gd name="T5" fmla="*/ 242 h 381"/>
                  <a:gd name="T6" fmla="*/ 111 w 280"/>
                  <a:gd name="T7" fmla="*/ 238 h 381"/>
                  <a:gd name="T8" fmla="*/ 106 w 280"/>
                  <a:gd name="T9" fmla="*/ 380 h 381"/>
                  <a:gd name="T10" fmla="*/ 106 w 280"/>
                  <a:gd name="T11" fmla="*/ 244 h 381"/>
                  <a:gd name="T12" fmla="*/ 87 w 280"/>
                  <a:gd name="T13" fmla="*/ 237 h 381"/>
                  <a:gd name="T14" fmla="*/ 97 w 280"/>
                  <a:gd name="T15" fmla="*/ 218 h 381"/>
                  <a:gd name="T16" fmla="*/ 26 w 280"/>
                  <a:gd name="T17" fmla="*/ 140 h 381"/>
                  <a:gd name="T18" fmla="*/ 53 w 280"/>
                  <a:gd name="T19" fmla="*/ 51 h 381"/>
                  <a:gd name="T20" fmla="*/ 135 w 280"/>
                  <a:gd name="T21" fmla="*/ 43 h 381"/>
                  <a:gd name="T22" fmla="*/ 95 w 280"/>
                  <a:gd name="T23" fmla="*/ 161 h 381"/>
                  <a:gd name="T24" fmla="*/ 160 w 280"/>
                  <a:gd name="T25" fmla="*/ 158 h 381"/>
                  <a:gd name="T26" fmla="*/ 113 w 280"/>
                  <a:gd name="T27" fmla="*/ 109 h 381"/>
                  <a:gd name="T28" fmla="*/ 184 w 280"/>
                  <a:gd name="T29" fmla="*/ 96 h 381"/>
                  <a:gd name="T30" fmla="*/ 237 w 280"/>
                  <a:gd name="T31" fmla="*/ 119 h 381"/>
                  <a:gd name="T32" fmla="*/ 41 w 280"/>
                  <a:gd name="T33" fmla="*/ 180 h 381"/>
                  <a:gd name="T34" fmla="*/ 60 w 280"/>
                  <a:gd name="T35" fmla="*/ 144 h 381"/>
                  <a:gd name="T36" fmla="*/ 214 w 280"/>
                  <a:gd name="T37" fmla="*/ 99 h 381"/>
                  <a:gd name="T38" fmla="*/ 169 w 280"/>
                  <a:gd name="T39" fmla="*/ 159 h 381"/>
                  <a:gd name="T40" fmla="*/ 95 w 280"/>
                  <a:gd name="T41" fmla="*/ 126 h 381"/>
                  <a:gd name="T42" fmla="*/ 87 w 280"/>
                  <a:gd name="T43" fmla="*/ 118 h 381"/>
                  <a:gd name="T44" fmla="*/ 78 w 280"/>
                  <a:gd name="T45" fmla="*/ 122 h 381"/>
                  <a:gd name="T46" fmla="*/ 98 w 280"/>
                  <a:gd name="T47" fmla="*/ 80 h 381"/>
                  <a:gd name="T48" fmla="*/ 38 w 280"/>
                  <a:gd name="T49" fmla="*/ 115 h 381"/>
                  <a:gd name="T50" fmla="*/ 60 w 280"/>
                  <a:gd name="T51" fmla="*/ 124 h 381"/>
                  <a:gd name="T52" fmla="*/ 49 w 280"/>
                  <a:gd name="T53" fmla="*/ 125 h 381"/>
                  <a:gd name="T54" fmla="*/ 62 w 280"/>
                  <a:gd name="T55" fmla="*/ 136 h 381"/>
                  <a:gd name="T56" fmla="*/ 276 w 280"/>
                  <a:gd name="T57" fmla="*/ 148 h 381"/>
                  <a:gd name="T58" fmla="*/ 213 w 280"/>
                  <a:gd name="T59" fmla="*/ 191 h 381"/>
                  <a:gd name="T60" fmla="*/ 34 w 280"/>
                  <a:gd name="T61" fmla="*/ 109 h 381"/>
                  <a:gd name="T62" fmla="*/ 4 w 280"/>
                  <a:gd name="T63" fmla="*/ 87 h 381"/>
                  <a:gd name="T64" fmla="*/ 138 w 280"/>
                  <a:gd name="T65" fmla="*/ 49 h 381"/>
                  <a:gd name="T66" fmla="*/ 204 w 280"/>
                  <a:gd name="T67" fmla="*/ 59 h 381"/>
                  <a:gd name="T68" fmla="*/ 127 w 280"/>
                  <a:gd name="T69" fmla="*/ 193 h 381"/>
                  <a:gd name="T70" fmla="*/ 114 w 280"/>
                  <a:gd name="T71" fmla="*/ 16 h 381"/>
                  <a:gd name="T72" fmla="*/ 74 w 280"/>
                  <a:gd name="T73" fmla="*/ 10 h 381"/>
                  <a:gd name="T74" fmla="*/ 105 w 280"/>
                  <a:gd name="T75" fmla="*/ 81 h 381"/>
                  <a:gd name="T76" fmla="*/ 59 w 280"/>
                  <a:gd name="T77" fmla="*/ 216 h 381"/>
                  <a:gd name="T78" fmla="*/ 201 w 280"/>
                  <a:gd name="T79" fmla="*/ 234 h 381"/>
                  <a:gd name="T80" fmla="*/ 82 w 280"/>
                  <a:gd name="T81" fmla="*/ 258 h 381"/>
                  <a:gd name="T82" fmla="*/ 95 w 280"/>
                  <a:gd name="T83" fmla="*/ 231 h 381"/>
                  <a:gd name="T84" fmla="*/ 167 w 280"/>
                  <a:gd name="T85" fmla="*/ 239 h 381"/>
                  <a:gd name="T86" fmla="*/ 200 w 280"/>
                  <a:gd name="T87" fmla="*/ 187 h 381"/>
                  <a:gd name="T88" fmla="*/ 64 w 280"/>
                  <a:gd name="T89" fmla="*/ 238 h 381"/>
                  <a:gd name="T90" fmla="*/ 196 w 280"/>
                  <a:gd name="T91" fmla="*/ 197 h 381"/>
                  <a:gd name="T92" fmla="*/ 167 w 280"/>
                  <a:gd name="T93" fmla="*/ 211 h 381"/>
                  <a:gd name="T94" fmla="*/ 132 w 280"/>
                  <a:gd name="T95" fmla="*/ 212 h 381"/>
                  <a:gd name="T96" fmla="*/ 121 w 280"/>
                  <a:gd name="T97" fmla="*/ 224 h 381"/>
                  <a:gd name="T98" fmla="*/ 141 w 280"/>
                  <a:gd name="T99" fmla="*/ 213 h 381"/>
                  <a:gd name="T100" fmla="*/ 207 w 280"/>
                  <a:gd name="T101" fmla="*/ 174 h 381"/>
                  <a:gd name="T102" fmla="*/ 108 w 280"/>
                  <a:gd name="T103" fmla="*/ 99 h 381"/>
                  <a:gd name="T104" fmla="*/ 99 w 280"/>
                  <a:gd name="T105" fmla="*/ 16 h 381"/>
                  <a:gd name="T106" fmla="*/ 99 w 280"/>
                  <a:gd name="T107" fmla="*/ 5 h 381"/>
                  <a:gd name="T108" fmla="*/ 115 w 280"/>
                  <a:gd name="T109" fmla="*/ 236 h 381"/>
                  <a:gd name="T110" fmla="*/ 107 w 280"/>
                  <a:gd name="T111" fmla="*/ 93 h 381"/>
                  <a:gd name="T112" fmla="*/ 49 w 280"/>
                  <a:gd name="T113" fmla="*/ 85 h 381"/>
                  <a:gd name="T114" fmla="*/ 49 w 280"/>
                  <a:gd name="T115" fmla="*/ 143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 h="381">
                    <a:moveTo>
                      <a:pt x="136" y="43"/>
                    </a:moveTo>
                    <a:cubicBezTo>
                      <a:pt x="137" y="40"/>
                      <a:pt x="139" y="37"/>
                      <a:pt x="140" y="34"/>
                    </a:cubicBezTo>
                    <a:cubicBezTo>
                      <a:pt x="143" y="28"/>
                      <a:pt x="147" y="22"/>
                      <a:pt x="153" y="19"/>
                    </a:cubicBezTo>
                    <a:cubicBezTo>
                      <a:pt x="156" y="17"/>
                      <a:pt x="160" y="16"/>
                      <a:pt x="163" y="15"/>
                    </a:cubicBezTo>
                    <a:cubicBezTo>
                      <a:pt x="172" y="13"/>
                      <a:pt x="181" y="14"/>
                      <a:pt x="188" y="19"/>
                    </a:cubicBezTo>
                    <a:cubicBezTo>
                      <a:pt x="193" y="21"/>
                      <a:pt x="196" y="25"/>
                      <a:pt x="199" y="29"/>
                    </a:cubicBezTo>
                    <a:cubicBezTo>
                      <a:pt x="203" y="35"/>
                      <a:pt x="205" y="42"/>
                      <a:pt x="206" y="50"/>
                    </a:cubicBezTo>
                    <a:cubicBezTo>
                      <a:pt x="206" y="52"/>
                      <a:pt x="206" y="55"/>
                      <a:pt x="208" y="57"/>
                    </a:cubicBezTo>
                    <a:cubicBezTo>
                      <a:pt x="211" y="54"/>
                      <a:pt x="215" y="50"/>
                      <a:pt x="219" y="47"/>
                    </a:cubicBezTo>
                    <a:cubicBezTo>
                      <a:pt x="229" y="40"/>
                      <a:pt x="243" y="39"/>
                      <a:pt x="254" y="46"/>
                    </a:cubicBezTo>
                    <a:cubicBezTo>
                      <a:pt x="260" y="49"/>
                      <a:pt x="264" y="53"/>
                      <a:pt x="267" y="59"/>
                    </a:cubicBezTo>
                    <a:cubicBezTo>
                      <a:pt x="270" y="66"/>
                      <a:pt x="271" y="74"/>
                      <a:pt x="269" y="81"/>
                    </a:cubicBezTo>
                    <a:cubicBezTo>
                      <a:pt x="267" y="90"/>
                      <a:pt x="264" y="98"/>
                      <a:pt x="260" y="105"/>
                    </a:cubicBezTo>
                    <a:cubicBezTo>
                      <a:pt x="258" y="108"/>
                      <a:pt x="256" y="111"/>
                      <a:pt x="254" y="113"/>
                    </a:cubicBezTo>
                    <a:cubicBezTo>
                      <a:pt x="253" y="114"/>
                      <a:pt x="253" y="115"/>
                      <a:pt x="253" y="116"/>
                    </a:cubicBezTo>
                    <a:cubicBezTo>
                      <a:pt x="254" y="117"/>
                      <a:pt x="255" y="117"/>
                      <a:pt x="257" y="118"/>
                    </a:cubicBezTo>
                    <a:cubicBezTo>
                      <a:pt x="266" y="120"/>
                      <a:pt x="274" y="127"/>
                      <a:pt x="277" y="136"/>
                    </a:cubicBezTo>
                    <a:cubicBezTo>
                      <a:pt x="280" y="143"/>
                      <a:pt x="280" y="151"/>
                      <a:pt x="279" y="159"/>
                    </a:cubicBezTo>
                    <a:cubicBezTo>
                      <a:pt x="278" y="164"/>
                      <a:pt x="276" y="169"/>
                      <a:pt x="272" y="172"/>
                    </a:cubicBezTo>
                    <a:cubicBezTo>
                      <a:pt x="263" y="181"/>
                      <a:pt x="254" y="188"/>
                      <a:pt x="243" y="193"/>
                    </a:cubicBezTo>
                    <a:cubicBezTo>
                      <a:pt x="236" y="196"/>
                      <a:pt x="229" y="199"/>
                      <a:pt x="221" y="200"/>
                    </a:cubicBezTo>
                    <a:cubicBezTo>
                      <a:pt x="217" y="201"/>
                      <a:pt x="217" y="202"/>
                      <a:pt x="217" y="206"/>
                    </a:cubicBezTo>
                    <a:cubicBezTo>
                      <a:pt x="218" y="210"/>
                      <a:pt x="218" y="214"/>
                      <a:pt x="217" y="218"/>
                    </a:cubicBezTo>
                    <a:cubicBezTo>
                      <a:pt x="216" y="221"/>
                      <a:pt x="215" y="224"/>
                      <a:pt x="213" y="227"/>
                    </a:cubicBezTo>
                    <a:cubicBezTo>
                      <a:pt x="209" y="234"/>
                      <a:pt x="204" y="241"/>
                      <a:pt x="194" y="243"/>
                    </a:cubicBezTo>
                    <a:cubicBezTo>
                      <a:pt x="190" y="243"/>
                      <a:pt x="185" y="244"/>
                      <a:pt x="181" y="244"/>
                    </a:cubicBezTo>
                    <a:cubicBezTo>
                      <a:pt x="175" y="244"/>
                      <a:pt x="170" y="243"/>
                      <a:pt x="164" y="242"/>
                    </a:cubicBezTo>
                    <a:cubicBezTo>
                      <a:pt x="160" y="240"/>
                      <a:pt x="155" y="239"/>
                      <a:pt x="150" y="238"/>
                    </a:cubicBezTo>
                    <a:cubicBezTo>
                      <a:pt x="145" y="235"/>
                      <a:pt x="140" y="233"/>
                      <a:pt x="136" y="229"/>
                    </a:cubicBezTo>
                    <a:cubicBezTo>
                      <a:pt x="132" y="226"/>
                      <a:pt x="127" y="223"/>
                      <a:pt x="122" y="221"/>
                    </a:cubicBezTo>
                    <a:cubicBezTo>
                      <a:pt x="122" y="222"/>
                      <a:pt x="123" y="223"/>
                      <a:pt x="123" y="223"/>
                    </a:cubicBezTo>
                    <a:cubicBezTo>
                      <a:pt x="125" y="225"/>
                      <a:pt x="125" y="227"/>
                      <a:pt x="124" y="228"/>
                    </a:cubicBezTo>
                    <a:cubicBezTo>
                      <a:pt x="124" y="230"/>
                      <a:pt x="125" y="231"/>
                      <a:pt x="125" y="232"/>
                    </a:cubicBezTo>
                    <a:cubicBezTo>
                      <a:pt x="126" y="234"/>
                      <a:pt x="126" y="236"/>
                      <a:pt x="124" y="237"/>
                    </a:cubicBezTo>
                    <a:cubicBezTo>
                      <a:pt x="121" y="237"/>
                      <a:pt x="118" y="238"/>
                      <a:pt x="115" y="240"/>
                    </a:cubicBezTo>
                    <a:cubicBezTo>
                      <a:pt x="112" y="241"/>
                      <a:pt x="112" y="240"/>
                      <a:pt x="111" y="238"/>
                    </a:cubicBezTo>
                    <a:cubicBezTo>
                      <a:pt x="111" y="236"/>
                      <a:pt x="111" y="235"/>
                      <a:pt x="109" y="235"/>
                    </a:cubicBezTo>
                    <a:cubicBezTo>
                      <a:pt x="108" y="236"/>
                      <a:pt x="108" y="237"/>
                      <a:pt x="108" y="238"/>
                    </a:cubicBezTo>
                    <a:cubicBezTo>
                      <a:pt x="109" y="245"/>
                      <a:pt x="110" y="252"/>
                      <a:pt x="110" y="258"/>
                    </a:cubicBezTo>
                    <a:cubicBezTo>
                      <a:pt x="110" y="267"/>
                      <a:pt x="109" y="275"/>
                      <a:pt x="109" y="284"/>
                    </a:cubicBezTo>
                    <a:cubicBezTo>
                      <a:pt x="108" y="298"/>
                      <a:pt x="105" y="311"/>
                      <a:pt x="106" y="325"/>
                    </a:cubicBezTo>
                    <a:cubicBezTo>
                      <a:pt x="106" y="330"/>
                      <a:pt x="107" y="335"/>
                      <a:pt x="108" y="340"/>
                    </a:cubicBezTo>
                    <a:cubicBezTo>
                      <a:pt x="109" y="344"/>
                      <a:pt x="109" y="349"/>
                      <a:pt x="109" y="353"/>
                    </a:cubicBezTo>
                    <a:cubicBezTo>
                      <a:pt x="109" y="362"/>
                      <a:pt x="108" y="370"/>
                      <a:pt x="106" y="378"/>
                    </a:cubicBezTo>
                    <a:cubicBezTo>
                      <a:pt x="106" y="379"/>
                      <a:pt x="106" y="379"/>
                      <a:pt x="106" y="380"/>
                    </a:cubicBezTo>
                    <a:cubicBezTo>
                      <a:pt x="105" y="381"/>
                      <a:pt x="105" y="381"/>
                      <a:pt x="104" y="381"/>
                    </a:cubicBezTo>
                    <a:cubicBezTo>
                      <a:pt x="103" y="381"/>
                      <a:pt x="104" y="380"/>
                      <a:pt x="104" y="380"/>
                    </a:cubicBezTo>
                    <a:cubicBezTo>
                      <a:pt x="103" y="378"/>
                      <a:pt x="104" y="375"/>
                      <a:pt x="104" y="373"/>
                    </a:cubicBezTo>
                    <a:cubicBezTo>
                      <a:pt x="105" y="368"/>
                      <a:pt x="106" y="362"/>
                      <a:pt x="106" y="357"/>
                    </a:cubicBezTo>
                    <a:cubicBezTo>
                      <a:pt x="107" y="349"/>
                      <a:pt x="106" y="341"/>
                      <a:pt x="104" y="334"/>
                    </a:cubicBezTo>
                    <a:cubicBezTo>
                      <a:pt x="102" y="322"/>
                      <a:pt x="102" y="310"/>
                      <a:pt x="104" y="298"/>
                    </a:cubicBezTo>
                    <a:cubicBezTo>
                      <a:pt x="105" y="292"/>
                      <a:pt x="106" y="286"/>
                      <a:pt x="106" y="280"/>
                    </a:cubicBezTo>
                    <a:cubicBezTo>
                      <a:pt x="107" y="271"/>
                      <a:pt x="108" y="263"/>
                      <a:pt x="107" y="255"/>
                    </a:cubicBezTo>
                    <a:cubicBezTo>
                      <a:pt x="107" y="251"/>
                      <a:pt x="107" y="248"/>
                      <a:pt x="106" y="244"/>
                    </a:cubicBezTo>
                    <a:cubicBezTo>
                      <a:pt x="105" y="240"/>
                      <a:pt x="105" y="237"/>
                      <a:pt x="105" y="233"/>
                    </a:cubicBezTo>
                    <a:cubicBezTo>
                      <a:pt x="105" y="232"/>
                      <a:pt x="104" y="231"/>
                      <a:pt x="104" y="231"/>
                    </a:cubicBezTo>
                    <a:cubicBezTo>
                      <a:pt x="102" y="233"/>
                      <a:pt x="101" y="235"/>
                      <a:pt x="101" y="238"/>
                    </a:cubicBezTo>
                    <a:cubicBezTo>
                      <a:pt x="100" y="245"/>
                      <a:pt x="99" y="252"/>
                      <a:pt x="96" y="258"/>
                    </a:cubicBezTo>
                    <a:cubicBezTo>
                      <a:pt x="95" y="263"/>
                      <a:pt x="93" y="266"/>
                      <a:pt x="89" y="269"/>
                    </a:cubicBezTo>
                    <a:cubicBezTo>
                      <a:pt x="88" y="271"/>
                      <a:pt x="85" y="271"/>
                      <a:pt x="83" y="269"/>
                    </a:cubicBezTo>
                    <a:cubicBezTo>
                      <a:pt x="82" y="269"/>
                      <a:pt x="82" y="268"/>
                      <a:pt x="82" y="268"/>
                    </a:cubicBezTo>
                    <a:cubicBezTo>
                      <a:pt x="79" y="264"/>
                      <a:pt x="79" y="259"/>
                      <a:pt x="80" y="255"/>
                    </a:cubicBezTo>
                    <a:cubicBezTo>
                      <a:pt x="81" y="248"/>
                      <a:pt x="84" y="243"/>
                      <a:pt x="87" y="237"/>
                    </a:cubicBezTo>
                    <a:cubicBezTo>
                      <a:pt x="88" y="237"/>
                      <a:pt x="88" y="236"/>
                      <a:pt x="88" y="235"/>
                    </a:cubicBezTo>
                    <a:cubicBezTo>
                      <a:pt x="84" y="239"/>
                      <a:pt x="80" y="242"/>
                      <a:pt x="75" y="244"/>
                    </a:cubicBezTo>
                    <a:cubicBezTo>
                      <a:pt x="72" y="246"/>
                      <a:pt x="69" y="246"/>
                      <a:pt x="65" y="246"/>
                    </a:cubicBezTo>
                    <a:cubicBezTo>
                      <a:pt x="62" y="246"/>
                      <a:pt x="60" y="243"/>
                      <a:pt x="60" y="240"/>
                    </a:cubicBezTo>
                    <a:cubicBezTo>
                      <a:pt x="60" y="240"/>
                      <a:pt x="60" y="240"/>
                      <a:pt x="60" y="239"/>
                    </a:cubicBezTo>
                    <a:cubicBezTo>
                      <a:pt x="61" y="236"/>
                      <a:pt x="63" y="233"/>
                      <a:pt x="66" y="232"/>
                    </a:cubicBezTo>
                    <a:cubicBezTo>
                      <a:pt x="71" y="228"/>
                      <a:pt x="76" y="225"/>
                      <a:pt x="82" y="223"/>
                    </a:cubicBezTo>
                    <a:cubicBezTo>
                      <a:pt x="85" y="222"/>
                      <a:pt x="89" y="221"/>
                      <a:pt x="93" y="220"/>
                    </a:cubicBezTo>
                    <a:cubicBezTo>
                      <a:pt x="94" y="220"/>
                      <a:pt x="96" y="219"/>
                      <a:pt x="97" y="218"/>
                    </a:cubicBezTo>
                    <a:cubicBezTo>
                      <a:pt x="93" y="218"/>
                      <a:pt x="89" y="218"/>
                      <a:pt x="85" y="219"/>
                    </a:cubicBezTo>
                    <a:cubicBezTo>
                      <a:pt x="75" y="220"/>
                      <a:pt x="65" y="220"/>
                      <a:pt x="55" y="218"/>
                    </a:cubicBezTo>
                    <a:cubicBezTo>
                      <a:pt x="52" y="217"/>
                      <a:pt x="50" y="217"/>
                      <a:pt x="48" y="217"/>
                    </a:cubicBezTo>
                    <a:cubicBezTo>
                      <a:pt x="35" y="214"/>
                      <a:pt x="24" y="207"/>
                      <a:pt x="15" y="196"/>
                    </a:cubicBezTo>
                    <a:cubicBezTo>
                      <a:pt x="11" y="191"/>
                      <a:pt x="8" y="185"/>
                      <a:pt x="6" y="178"/>
                    </a:cubicBezTo>
                    <a:cubicBezTo>
                      <a:pt x="4" y="169"/>
                      <a:pt x="5" y="160"/>
                      <a:pt x="11" y="152"/>
                    </a:cubicBezTo>
                    <a:cubicBezTo>
                      <a:pt x="13" y="149"/>
                      <a:pt x="17" y="147"/>
                      <a:pt x="21" y="146"/>
                    </a:cubicBezTo>
                    <a:cubicBezTo>
                      <a:pt x="23" y="145"/>
                      <a:pt x="24" y="144"/>
                      <a:pt x="26" y="144"/>
                    </a:cubicBezTo>
                    <a:cubicBezTo>
                      <a:pt x="28" y="142"/>
                      <a:pt x="28" y="142"/>
                      <a:pt x="26" y="140"/>
                    </a:cubicBezTo>
                    <a:cubicBezTo>
                      <a:pt x="26" y="139"/>
                      <a:pt x="25" y="138"/>
                      <a:pt x="24" y="137"/>
                    </a:cubicBezTo>
                    <a:cubicBezTo>
                      <a:pt x="21" y="135"/>
                      <a:pt x="19" y="132"/>
                      <a:pt x="17" y="129"/>
                    </a:cubicBezTo>
                    <a:cubicBezTo>
                      <a:pt x="17" y="128"/>
                      <a:pt x="17" y="128"/>
                      <a:pt x="16" y="128"/>
                    </a:cubicBezTo>
                    <a:cubicBezTo>
                      <a:pt x="11" y="121"/>
                      <a:pt x="6" y="113"/>
                      <a:pt x="4" y="104"/>
                    </a:cubicBezTo>
                    <a:cubicBezTo>
                      <a:pt x="0" y="95"/>
                      <a:pt x="0" y="85"/>
                      <a:pt x="2" y="75"/>
                    </a:cubicBezTo>
                    <a:cubicBezTo>
                      <a:pt x="4" y="69"/>
                      <a:pt x="7" y="63"/>
                      <a:pt x="11" y="59"/>
                    </a:cubicBezTo>
                    <a:cubicBezTo>
                      <a:pt x="20" y="50"/>
                      <a:pt x="31" y="48"/>
                      <a:pt x="43" y="51"/>
                    </a:cubicBezTo>
                    <a:cubicBezTo>
                      <a:pt x="46" y="52"/>
                      <a:pt x="48" y="52"/>
                      <a:pt x="50" y="53"/>
                    </a:cubicBezTo>
                    <a:cubicBezTo>
                      <a:pt x="52" y="53"/>
                      <a:pt x="53" y="53"/>
                      <a:pt x="53" y="51"/>
                    </a:cubicBezTo>
                    <a:cubicBezTo>
                      <a:pt x="52" y="47"/>
                      <a:pt x="52" y="43"/>
                      <a:pt x="52" y="39"/>
                    </a:cubicBezTo>
                    <a:cubicBezTo>
                      <a:pt x="52" y="36"/>
                      <a:pt x="53" y="34"/>
                      <a:pt x="54" y="31"/>
                    </a:cubicBezTo>
                    <a:cubicBezTo>
                      <a:pt x="56" y="27"/>
                      <a:pt x="58" y="22"/>
                      <a:pt x="60" y="18"/>
                    </a:cubicBezTo>
                    <a:cubicBezTo>
                      <a:pt x="63" y="13"/>
                      <a:pt x="67" y="10"/>
                      <a:pt x="73" y="7"/>
                    </a:cubicBezTo>
                    <a:cubicBezTo>
                      <a:pt x="77" y="5"/>
                      <a:pt x="82" y="3"/>
                      <a:pt x="87" y="2"/>
                    </a:cubicBezTo>
                    <a:cubicBezTo>
                      <a:pt x="96" y="0"/>
                      <a:pt x="105" y="1"/>
                      <a:pt x="113" y="5"/>
                    </a:cubicBezTo>
                    <a:cubicBezTo>
                      <a:pt x="118" y="8"/>
                      <a:pt x="122" y="12"/>
                      <a:pt x="125" y="17"/>
                    </a:cubicBezTo>
                    <a:cubicBezTo>
                      <a:pt x="129" y="25"/>
                      <a:pt x="133" y="33"/>
                      <a:pt x="135" y="41"/>
                    </a:cubicBezTo>
                    <a:cubicBezTo>
                      <a:pt x="135" y="42"/>
                      <a:pt x="135" y="42"/>
                      <a:pt x="135" y="43"/>
                    </a:cubicBezTo>
                    <a:lnTo>
                      <a:pt x="136" y="43"/>
                    </a:lnTo>
                    <a:close/>
                    <a:moveTo>
                      <a:pt x="161" y="147"/>
                    </a:moveTo>
                    <a:cubicBezTo>
                      <a:pt x="161" y="142"/>
                      <a:pt x="161" y="138"/>
                      <a:pt x="159" y="133"/>
                    </a:cubicBezTo>
                    <a:cubicBezTo>
                      <a:pt x="158" y="129"/>
                      <a:pt x="156" y="125"/>
                      <a:pt x="153" y="121"/>
                    </a:cubicBezTo>
                    <a:cubicBezTo>
                      <a:pt x="149" y="116"/>
                      <a:pt x="143" y="112"/>
                      <a:pt x="136" y="111"/>
                    </a:cubicBezTo>
                    <a:cubicBezTo>
                      <a:pt x="126" y="110"/>
                      <a:pt x="117" y="113"/>
                      <a:pt x="109" y="118"/>
                    </a:cubicBezTo>
                    <a:cubicBezTo>
                      <a:pt x="101" y="123"/>
                      <a:pt x="95" y="130"/>
                      <a:pt x="91" y="139"/>
                    </a:cubicBezTo>
                    <a:cubicBezTo>
                      <a:pt x="89" y="145"/>
                      <a:pt x="90" y="153"/>
                      <a:pt x="93" y="158"/>
                    </a:cubicBezTo>
                    <a:cubicBezTo>
                      <a:pt x="94" y="159"/>
                      <a:pt x="94" y="160"/>
                      <a:pt x="95" y="161"/>
                    </a:cubicBezTo>
                    <a:cubicBezTo>
                      <a:pt x="101" y="170"/>
                      <a:pt x="103" y="181"/>
                      <a:pt x="106" y="192"/>
                    </a:cubicBezTo>
                    <a:cubicBezTo>
                      <a:pt x="108" y="197"/>
                      <a:pt x="110" y="203"/>
                      <a:pt x="111" y="208"/>
                    </a:cubicBezTo>
                    <a:cubicBezTo>
                      <a:pt x="112" y="209"/>
                      <a:pt x="112" y="210"/>
                      <a:pt x="112" y="210"/>
                    </a:cubicBezTo>
                    <a:cubicBezTo>
                      <a:pt x="113" y="211"/>
                      <a:pt x="114" y="212"/>
                      <a:pt x="115" y="212"/>
                    </a:cubicBezTo>
                    <a:cubicBezTo>
                      <a:pt x="116" y="212"/>
                      <a:pt x="116" y="211"/>
                      <a:pt x="116" y="210"/>
                    </a:cubicBezTo>
                    <a:cubicBezTo>
                      <a:pt x="118" y="206"/>
                      <a:pt x="120" y="201"/>
                      <a:pt x="122" y="197"/>
                    </a:cubicBezTo>
                    <a:cubicBezTo>
                      <a:pt x="125" y="191"/>
                      <a:pt x="129" y="185"/>
                      <a:pt x="134" y="180"/>
                    </a:cubicBezTo>
                    <a:cubicBezTo>
                      <a:pt x="140" y="174"/>
                      <a:pt x="147" y="169"/>
                      <a:pt x="156" y="164"/>
                    </a:cubicBezTo>
                    <a:cubicBezTo>
                      <a:pt x="158" y="163"/>
                      <a:pt x="160" y="161"/>
                      <a:pt x="160" y="158"/>
                    </a:cubicBezTo>
                    <a:cubicBezTo>
                      <a:pt x="161" y="154"/>
                      <a:pt x="161" y="150"/>
                      <a:pt x="161" y="147"/>
                    </a:cubicBezTo>
                    <a:close/>
                    <a:moveTo>
                      <a:pt x="184" y="96"/>
                    </a:moveTo>
                    <a:cubicBezTo>
                      <a:pt x="184" y="93"/>
                      <a:pt x="184" y="90"/>
                      <a:pt x="183" y="87"/>
                    </a:cubicBezTo>
                    <a:cubicBezTo>
                      <a:pt x="180" y="74"/>
                      <a:pt x="174" y="63"/>
                      <a:pt x="161" y="57"/>
                    </a:cubicBezTo>
                    <a:cubicBezTo>
                      <a:pt x="150" y="52"/>
                      <a:pt x="139" y="54"/>
                      <a:pt x="128" y="60"/>
                    </a:cubicBezTo>
                    <a:cubicBezTo>
                      <a:pt x="125" y="61"/>
                      <a:pt x="122" y="64"/>
                      <a:pt x="120" y="67"/>
                    </a:cubicBezTo>
                    <a:cubicBezTo>
                      <a:pt x="115" y="71"/>
                      <a:pt x="111" y="78"/>
                      <a:pt x="110" y="84"/>
                    </a:cubicBezTo>
                    <a:cubicBezTo>
                      <a:pt x="109" y="87"/>
                      <a:pt x="109" y="90"/>
                      <a:pt x="110" y="92"/>
                    </a:cubicBezTo>
                    <a:cubicBezTo>
                      <a:pt x="112" y="98"/>
                      <a:pt x="113" y="103"/>
                      <a:pt x="113" y="109"/>
                    </a:cubicBezTo>
                    <a:cubicBezTo>
                      <a:pt x="113" y="111"/>
                      <a:pt x="114" y="112"/>
                      <a:pt x="116" y="111"/>
                    </a:cubicBezTo>
                    <a:cubicBezTo>
                      <a:pt x="120" y="109"/>
                      <a:pt x="124" y="109"/>
                      <a:pt x="128" y="108"/>
                    </a:cubicBezTo>
                    <a:cubicBezTo>
                      <a:pt x="133" y="107"/>
                      <a:pt x="138" y="108"/>
                      <a:pt x="143" y="110"/>
                    </a:cubicBezTo>
                    <a:cubicBezTo>
                      <a:pt x="146" y="111"/>
                      <a:pt x="148" y="113"/>
                      <a:pt x="151" y="115"/>
                    </a:cubicBezTo>
                    <a:cubicBezTo>
                      <a:pt x="154" y="117"/>
                      <a:pt x="157" y="121"/>
                      <a:pt x="159" y="124"/>
                    </a:cubicBezTo>
                    <a:cubicBezTo>
                      <a:pt x="160" y="126"/>
                      <a:pt x="161" y="126"/>
                      <a:pt x="162" y="124"/>
                    </a:cubicBezTo>
                    <a:cubicBezTo>
                      <a:pt x="162" y="122"/>
                      <a:pt x="164" y="120"/>
                      <a:pt x="165" y="119"/>
                    </a:cubicBezTo>
                    <a:cubicBezTo>
                      <a:pt x="169" y="113"/>
                      <a:pt x="174" y="108"/>
                      <a:pt x="180" y="104"/>
                    </a:cubicBezTo>
                    <a:cubicBezTo>
                      <a:pt x="183" y="102"/>
                      <a:pt x="185" y="99"/>
                      <a:pt x="184" y="96"/>
                    </a:cubicBezTo>
                    <a:close/>
                    <a:moveTo>
                      <a:pt x="237" y="44"/>
                    </a:moveTo>
                    <a:cubicBezTo>
                      <a:pt x="233" y="44"/>
                      <a:pt x="232" y="44"/>
                      <a:pt x="225" y="47"/>
                    </a:cubicBezTo>
                    <a:cubicBezTo>
                      <a:pt x="217" y="50"/>
                      <a:pt x="210" y="57"/>
                      <a:pt x="207" y="66"/>
                    </a:cubicBezTo>
                    <a:cubicBezTo>
                      <a:pt x="204" y="75"/>
                      <a:pt x="201" y="82"/>
                      <a:pt x="198" y="91"/>
                    </a:cubicBezTo>
                    <a:cubicBezTo>
                      <a:pt x="198" y="92"/>
                      <a:pt x="196" y="94"/>
                      <a:pt x="197" y="95"/>
                    </a:cubicBezTo>
                    <a:cubicBezTo>
                      <a:pt x="199" y="97"/>
                      <a:pt x="201" y="96"/>
                      <a:pt x="202" y="95"/>
                    </a:cubicBezTo>
                    <a:cubicBezTo>
                      <a:pt x="209" y="94"/>
                      <a:pt x="216" y="95"/>
                      <a:pt x="222" y="98"/>
                    </a:cubicBezTo>
                    <a:cubicBezTo>
                      <a:pt x="225" y="100"/>
                      <a:pt x="228" y="103"/>
                      <a:pt x="230" y="106"/>
                    </a:cubicBezTo>
                    <a:cubicBezTo>
                      <a:pt x="233" y="110"/>
                      <a:pt x="235" y="115"/>
                      <a:pt x="237" y="119"/>
                    </a:cubicBezTo>
                    <a:cubicBezTo>
                      <a:pt x="237" y="120"/>
                      <a:pt x="238" y="121"/>
                      <a:pt x="239" y="121"/>
                    </a:cubicBezTo>
                    <a:cubicBezTo>
                      <a:pt x="243" y="119"/>
                      <a:pt x="248" y="118"/>
                      <a:pt x="251" y="114"/>
                    </a:cubicBezTo>
                    <a:cubicBezTo>
                      <a:pt x="254" y="109"/>
                      <a:pt x="257" y="104"/>
                      <a:pt x="260" y="99"/>
                    </a:cubicBezTo>
                    <a:cubicBezTo>
                      <a:pt x="265" y="90"/>
                      <a:pt x="268" y="79"/>
                      <a:pt x="266" y="68"/>
                    </a:cubicBezTo>
                    <a:cubicBezTo>
                      <a:pt x="266" y="64"/>
                      <a:pt x="264" y="60"/>
                      <a:pt x="262" y="57"/>
                    </a:cubicBezTo>
                    <a:cubicBezTo>
                      <a:pt x="256" y="49"/>
                      <a:pt x="247" y="45"/>
                      <a:pt x="237" y="44"/>
                    </a:cubicBezTo>
                    <a:close/>
                    <a:moveTo>
                      <a:pt x="60" y="144"/>
                    </a:moveTo>
                    <a:cubicBezTo>
                      <a:pt x="54" y="143"/>
                      <a:pt x="50" y="147"/>
                      <a:pt x="47" y="150"/>
                    </a:cubicBezTo>
                    <a:cubicBezTo>
                      <a:pt x="38" y="159"/>
                      <a:pt x="36" y="168"/>
                      <a:pt x="41" y="180"/>
                    </a:cubicBezTo>
                    <a:cubicBezTo>
                      <a:pt x="44" y="187"/>
                      <a:pt x="49" y="194"/>
                      <a:pt x="56" y="198"/>
                    </a:cubicBezTo>
                    <a:cubicBezTo>
                      <a:pt x="64" y="205"/>
                      <a:pt x="73" y="209"/>
                      <a:pt x="83" y="211"/>
                    </a:cubicBezTo>
                    <a:cubicBezTo>
                      <a:pt x="85" y="212"/>
                      <a:pt x="87" y="212"/>
                      <a:pt x="88" y="212"/>
                    </a:cubicBezTo>
                    <a:cubicBezTo>
                      <a:pt x="94" y="214"/>
                      <a:pt x="100" y="215"/>
                      <a:pt x="105" y="215"/>
                    </a:cubicBezTo>
                    <a:cubicBezTo>
                      <a:pt x="109" y="215"/>
                      <a:pt x="111" y="213"/>
                      <a:pt x="109" y="210"/>
                    </a:cubicBezTo>
                    <a:cubicBezTo>
                      <a:pt x="106" y="203"/>
                      <a:pt x="105" y="196"/>
                      <a:pt x="102" y="188"/>
                    </a:cubicBezTo>
                    <a:cubicBezTo>
                      <a:pt x="100" y="179"/>
                      <a:pt x="96" y="169"/>
                      <a:pt x="91" y="160"/>
                    </a:cubicBezTo>
                    <a:cubicBezTo>
                      <a:pt x="87" y="154"/>
                      <a:pt x="82" y="150"/>
                      <a:pt x="76" y="147"/>
                    </a:cubicBezTo>
                    <a:cubicBezTo>
                      <a:pt x="71" y="145"/>
                      <a:pt x="65" y="144"/>
                      <a:pt x="60" y="144"/>
                    </a:cubicBezTo>
                    <a:close/>
                    <a:moveTo>
                      <a:pt x="204" y="176"/>
                    </a:moveTo>
                    <a:cubicBezTo>
                      <a:pt x="204" y="174"/>
                      <a:pt x="204" y="172"/>
                      <a:pt x="204" y="170"/>
                    </a:cubicBezTo>
                    <a:cubicBezTo>
                      <a:pt x="205" y="164"/>
                      <a:pt x="211" y="160"/>
                      <a:pt x="216" y="161"/>
                    </a:cubicBezTo>
                    <a:cubicBezTo>
                      <a:pt x="217" y="161"/>
                      <a:pt x="218" y="162"/>
                      <a:pt x="218" y="162"/>
                    </a:cubicBezTo>
                    <a:cubicBezTo>
                      <a:pt x="220" y="163"/>
                      <a:pt x="223" y="162"/>
                      <a:pt x="224" y="160"/>
                    </a:cubicBezTo>
                    <a:cubicBezTo>
                      <a:pt x="226" y="156"/>
                      <a:pt x="229" y="152"/>
                      <a:pt x="231" y="148"/>
                    </a:cubicBezTo>
                    <a:cubicBezTo>
                      <a:pt x="235" y="140"/>
                      <a:pt x="236" y="131"/>
                      <a:pt x="234" y="122"/>
                    </a:cubicBezTo>
                    <a:cubicBezTo>
                      <a:pt x="233" y="119"/>
                      <a:pt x="232" y="117"/>
                      <a:pt x="231" y="114"/>
                    </a:cubicBezTo>
                    <a:cubicBezTo>
                      <a:pt x="228" y="106"/>
                      <a:pt x="222" y="100"/>
                      <a:pt x="214" y="99"/>
                    </a:cubicBezTo>
                    <a:cubicBezTo>
                      <a:pt x="210" y="98"/>
                      <a:pt x="205" y="98"/>
                      <a:pt x="201" y="99"/>
                    </a:cubicBezTo>
                    <a:cubicBezTo>
                      <a:pt x="194" y="99"/>
                      <a:pt x="187" y="102"/>
                      <a:pt x="182" y="106"/>
                    </a:cubicBezTo>
                    <a:cubicBezTo>
                      <a:pt x="178" y="109"/>
                      <a:pt x="175" y="112"/>
                      <a:pt x="172" y="115"/>
                    </a:cubicBezTo>
                    <a:cubicBezTo>
                      <a:pt x="169" y="118"/>
                      <a:pt x="166" y="122"/>
                      <a:pt x="164" y="127"/>
                    </a:cubicBezTo>
                    <a:cubicBezTo>
                      <a:pt x="162" y="129"/>
                      <a:pt x="162" y="133"/>
                      <a:pt x="163" y="136"/>
                    </a:cubicBezTo>
                    <a:cubicBezTo>
                      <a:pt x="164" y="138"/>
                      <a:pt x="164" y="140"/>
                      <a:pt x="164" y="142"/>
                    </a:cubicBezTo>
                    <a:cubicBezTo>
                      <a:pt x="164" y="147"/>
                      <a:pt x="164" y="152"/>
                      <a:pt x="163" y="157"/>
                    </a:cubicBezTo>
                    <a:cubicBezTo>
                      <a:pt x="163" y="160"/>
                      <a:pt x="163" y="160"/>
                      <a:pt x="166" y="160"/>
                    </a:cubicBezTo>
                    <a:cubicBezTo>
                      <a:pt x="167" y="160"/>
                      <a:pt x="168" y="159"/>
                      <a:pt x="169" y="159"/>
                    </a:cubicBezTo>
                    <a:cubicBezTo>
                      <a:pt x="172" y="158"/>
                      <a:pt x="175" y="158"/>
                      <a:pt x="178" y="158"/>
                    </a:cubicBezTo>
                    <a:cubicBezTo>
                      <a:pt x="187" y="158"/>
                      <a:pt x="196" y="164"/>
                      <a:pt x="199" y="172"/>
                    </a:cubicBezTo>
                    <a:cubicBezTo>
                      <a:pt x="200" y="174"/>
                      <a:pt x="200" y="176"/>
                      <a:pt x="201" y="178"/>
                    </a:cubicBezTo>
                    <a:cubicBezTo>
                      <a:pt x="201" y="179"/>
                      <a:pt x="201" y="180"/>
                      <a:pt x="202" y="180"/>
                    </a:cubicBezTo>
                    <a:cubicBezTo>
                      <a:pt x="203" y="180"/>
                      <a:pt x="203" y="179"/>
                      <a:pt x="204" y="178"/>
                    </a:cubicBezTo>
                    <a:cubicBezTo>
                      <a:pt x="204" y="178"/>
                      <a:pt x="204" y="178"/>
                      <a:pt x="204" y="178"/>
                    </a:cubicBezTo>
                    <a:cubicBezTo>
                      <a:pt x="204" y="177"/>
                      <a:pt x="204" y="176"/>
                      <a:pt x="204" y="176"/>
                    </a:cubicBezTo>
                    <a:close/>
                    <a:moveTo>
                      <a:pt x="82" y="131"/>
                    </a:moveTo>
                    <a:cubicBezTo>
                      <a:pt x="87" y="133"/>
                      <a:pt x="92" y="131"/>
                      <a:pt x="95" y="126"/>
                    </a:cubicBezTo>
                    <a:cubicBezTo>
                      <a:pt x="95" y="125"/>
                      <a:pt x="96" y="125"/>
                      <a:pt x="97" y="124"/>
                    </a:cubicBezTo>
                    <a:cubicBezTo>
                      <a:pt x="100" y="121"/>
                      <a:pt x="100" y="117"/>
                      <a:pt x="98" y="113"/>
                    </a:cubicBezTo>
                    <a:cubicBezTo>
                      <a:pt x="96" y="108"/>
                      <a:pt x="90" y="106"/>
                      <a:pt x="86" y="109"/>
                    </a:cubicBezTo>
                    <a:cubicBezTo>
                      <a:pt x="81" y="110"/>
                      <a:pt x="79" y="115"/>
                      <a:pt x="81" y="120"/>
                    </a:cubicBezTo>
                    <a:cubicBezTo>
                      <a:pt x="81" y="123"/>
                      <a:pt x="84" y="125"/>
                      <a:pt x="87" y="124"/>
                    </a:cubicBezTo>
                    <a:cubicBezTo>
                      <a:pt x="90" y="123"/>
                      <a:pt x="93" y="121"/>
                      <a:pt x="93" y="118"/>
                    </a:cubicBezTo>
                    <a:cubicBezTo>
                      <a:pt x="93" y="116"/>
                      <a:pt x="92" y="115"/>
                      <a:pt x="91" y="115"/>
                    </a:cubicBezTo>
                    <a:cubicBezTo>
                      <a:pt x="90" y="114"/>
                      <a:pt x="88" y="114"/>
                      <a:pt x="87" y="115"/>
                    </a:cubicBezTo>
                    <a:cubicBezTo>
                      <a:pt x="87" y="116"/>
                      <a:pt x="86" y="117"/>
                      <a:pt x="87" y="118"/>
                    </a:cubicBezTo>
                    <a:cubicBezTo>
                      <a:pt x="87" y="118"/>
                      <a:pt x="87" y="118"/>
                      <a:pt x="88" y="118"/>
                    </a:cubicBezTo>
                    <a:cubicBezTo>
                      <a:pt x="88" y="118"/>
                      <a:pt x="88" y="118"/>
                      <a:pt x="88" y="119"/>
                    </a:cubicBezTo>
                    <a:cubicBezTo>
                      <a:pt x="89" y="120"/>
                      <a:pt x="89" y="121"/>
                      <a:pt x="88" y="121"/>
                    </a:cubicBezTo>
                    <a:cubicBezTo>
                      <a:pt x="87" y="122"/>
                      <a:pt x="86" y="122"/>
                      <a:pt x="86" y="121"/>
                    </a:cubicBezTo>
                    <a:cubicBezTo>
                      <a:pt x="83" y="120"/>
                      <a:pt x="83" y="117"/>
                      <a:pt x="84" y="115"/>
                    </a:cubicBezTo>
                    <a:cubicBezTo>
                      <a:pt x="85" y="112"/>
                      <a:pt x="87" y="111"/>
                      <a:pt x="90" y="111"/>
                    </a:cubicBezTo>
                    <a:cubicBezTo>
                      <a:pt x="93" y="111"/>
                      <a:pt x="95" y="114"/>
                      <a:pt x="95" y="116"/>
                    </a:cubicBezTo>
                    <a:cubicBezTo>
                      <a:pt x="96" y="121"/>
                      <a:pt x="93" y="125"/>
                      <a:pt x="89" y="127"/>
                    </a:cubicBezTo>
                    <a:cubicBezTo>
                      <a:pt x="85" y="128"/>
                      <a:pt x="80" y="126"/>
                      <a:pt x="78" y="122"/>
                    </a:cubicBezTo>
                    <a:cubicBezTo>
                      <a:pt x="78" y="122"/>
                      <a:pt x="78" y="122"/>
                      <a:pt x="78" y="121"/>
                    </a:cubicBezTo>
                    <a:cubicBezTo>
                      <a:pt x="76" y="116"/>
                      <a:pt x="78" y="110"/>
                      <a:pt x="82" y="107"/>
                    </a:cubicBezTo>
                    <a:cubicBezTo>
                      <a:pt x="87" y="104"/>
                      <a:pt x="92" y="104"/>
                      <a:pt x="97" y="107"/>
                    </a:cubicBezTo>
                    <a:cubicBezTo>
                      <a:pt x="100" y="109"/>
                      <a:pt x="102" y="112"/>
                      <a:pt x="102" y="116"/>
                    </a:cubicBezTo>
                    <a:cubicBezTo>
                      <a:pt x="102" y="117"/>
                      <a:pt x="103" y="118"/>
                      <a:pt x="104" y="117"/>
                    </a:cubicBezTo>
                    <a:cubicBezTo>
                      <a:pt x="106" y="116"/>
                      <a:pt x="108" y="115"/>
                      <a:pt x="109" y="114"/>
                    </a:cubicBezTo>
                    <a:cubicBezTo>
                      <a:pt x="112" y="112"/>
                      <a:pt x="111" y="109"/>
                      <a:pt x="110" y="106"/>
                    </a:cubicBezTo>
                    <a:cubicBezTo>
                      <a:pt x="110" y="104"/>
                      <a:pt x="108" y="103"/>
                      <a:pt x="106" y="103"/>
                    </a:cubicBezTo>
                    <a:cubicBezTo>
                      <a:pt x="96" y="101"/>
                      <a:pt x="90" y="87"/>
                      <a:pt x="98" y="80"/>
                    </a:cubicBezTo>
                    <a:cubicBezTo>
                      <a:pt x="100" y="79"/>
                      <a:pt x="100" y="78"/>
                      <a:pt x="99" y="77"/>
                    </a:cubicBezTo>
                    <a:cubicBezTo>
                      <a:pt x="99" y="76"/>
                      <a:pt x="99" y="76"/>
                      <a:pt x="98" y="76"/>
                    </a:cubicBezTo>
                    <a:cubicBezTo>
                      <a:pt x="98" y="75"/>
                      <a:pt x="97" y="75"/>
                      <a:pt x="96" y="74"/>
                    </a:cubicBezTo>
                    <a:cubicBezTo>
                      <a:pt x="90" y="68"/>
                      <a:pt x="81" y="67"/>
                      <a:pt x="72" y="70"/>
                    </a:cubicBezTo>
                    <a:cubicBezTo>
                      <a:pt x="67" y="72"/>
                      <a:pt x="62" y="75"/>
                      <a:pt x="56" y="78"/>
                    </a:cubicBezTo>
                    <a:cubicBezTo>
                      <a:pt x="54" y="79"/>
                      <a:pt x="52" y="82"/>
                      <a:pt x="51" y="85"/>
                    </a:cubicBezTo>
                    <a:cubicBezTo>
                      <a:pt x="51" y="91"/>
                      <a:pt x="47" y="95"/>
                      <a:pt x="42" y="96"/>
                    </a:cubicBezTo>
                    <a:cubicBezTo>
                      <a:pt x="41" y="97"/>
                      <a:pt x="40" y="98"/>
                      <a:pt x="40" y="99"/>
                    </a:cubicBezTo>
                    <a:cubicBezTo>
                      <a:pt x="38" y="104"/>
                      <a:pt x="37" y="110"/>
                      <a:pt x="38" y="115"/>
                    </a:cubicBezTo>
                    <a:cubicBezTo>
                      <a:pt x="40" y="114"/>
                      <a:pt x="43" y="112"/>
                      <a:pt x="45" y="111"/>
                    </a:cubicBezTo>
                    <a:cubicBezTo>
                      <a:pt x="45" y="110"/>
                      <a:pt x="46" y="110"/>
                      <a:pt x="46" y="111"/>
                    </a:cubicBezTo>
                    <a:cubicBezTo>
                      <a:pt x="47" y="111"/>
                      <a:pt x="47" y="112"/>
                      <a:pt x="46" y="112"/>
                    </a:cubicBezTo>
                    <a:cubicBezTo>
                      <a:pt x="45" y="114"/>
                      <a:pt x="43" y="115"/>
                      <a:pt x="42" y="116"/>
                    </a:cubicBezTo>
                    <a:cubicBezTo>
                      <a:pt x="40" y="117"/>
                      <a:pt x="40" y="119"/>
                      <a:pt x="39" y="120"/>
                    </a:cubicBezTo>
                    <a:cubicBezTo>
                      <a:pt x="38" y="127"/>
                      <a:pt x="41" y="134"/>
                      <a:pt x="47" y="138"/>
                    </a:cubicBezTo>
                    <a:cubicBezTo>
                      <a:pt x="49" y="140"/>
                      <a:pt x="52" y="140"/>
                      <a:pt x="54" y="139"/>
                    </a:cubicBezTo>
                    <a:cubicBezTo>
                      <a:pt x="60" y="137"/>
                      <a:pt x="62" y="131"/>
                      <a:pt x="60" y="126"/>
                    </a:cubicBezTo>
                    <a:cubicBezTo>
                      <a:pt x="60" y="125"/>
                      <a:pt x="60" y="125"/>
                      <a:pt x="60" y="124"/>
                    </a:cubicBezTo>
                    <a:cubicBezTo>
                      <a:pt x="58" y="122"/>
                      <a:pt x="56" y="120"/>
                      <a:pt x="54" y="120"/>
                    </a:cubicBezTo>
                    <a:cubicBezTo>
                      <a:pt x="50" y="119"/>
                      <a:pt x="47" y="121"/>
                      <a:pt x="46" y="125"/>
                    </a:cubicBezTo>
                    <a:cubicBezTo>
                      <a:pt x="45" y="128"/>
                      <a:pt x="46" y="130"/>
                      <a:pt x="50" y="131"/>
                    </a:cubicBezTo>
                    <a:cubicBezTo>
                      <a:pt x="52" y="132"/>
                      <a:pt x="53" y="131"/>
                      <a:pt x="54" y="130"/>
                    </a:cubicBezTo>
                    <a:cubicBezTo>
                      <a:pt x="54" y="130"/>
                      <a:pt x="54" y="130"/>
                      <a:pt x="54" y="130"/>
                    </a:cubicBezTo>
                    <a:cubicBezTo>
                      <a:pt x="54" y="129"/>
                      <a:pt x="54" y="128"/>
                      <a:pt x="54" y="128"/>
                    </a:cubicBezTo>
                    <a:cubicBezTo>
                      <a:pt x="53" y="127"/>
                      <a:pt x="52" y="128"/>
                      <a:pt x="52" y="128"/>
                    </a:cubicBezTo>
                    <a:cubicBezTo>
                      <a:pt x="52" y="130"/>
                      <a:pt x="50" y="130"/>
                      <a:pt x="49" y="129"/>
                    </a:cubicBezTo>
                    <a:cubicBezTo>
                      <a:pt x="48" y="128"/>
                      <a:pt x="48" y="126"/>
                      <a:pt x="49" y="125"/>
                    </a:cubicBezTo>
                    <a:cubicBezTo>
                      <a:pt x="50" y="125"/>
                      <a:pt x="50" y="125"/>
                      <a:pt x="50" y="125"/>
                    </a:cubicBezTo>
                    <a:cubicBezTo>
                      <a:pt x="52" y="124"/>
                      <a:pt x="55" y="124"/>
                      <a:pt x="56" y="126"/>
                    </a:cubicBezTo>
                    <a:cubicBezTo>
                      <a:pt x="58" y="128"/>
                      <a:pt x="58" y="130"/>
                      <a:pt x="56" y="132"/>
                    </a:cubicBezTo>
                    <a:cubicBezTo>
                      <a:pt x="53" y="135"/>
                      <a:pt x="47" y="135"/>
                      <a:pt x="44" y="131"/>
                    </a:cubicBezTo>
                    <a:cubicBezTo>
                      <a:pt x="44" y="131"/>
                      <a:pt x="44" y="131"/>
                      <a:pt x="44" y="131"/>
                    </a:cubicBezTo>
                    <a:cubicBezTo>
                      <a:pt x="41" y="126"/>
                      <a:pt x="43" y="121"/>
                      <a:pt x="48" y="118"/>
                    </a:cubicBezTo>
                    <a:cubicBezTo>
                      <a:pt x="49" y="117"/>
                      <a:pt x="52" y="117"/>
                      <a:pt x="54" y="117"/>
                    </a:cubicBezTo>
                    <a:cubicBezTo>
                      <a:pt x="60" y="118"/>
                      <a:pt x="64" y="124"/>
                      <a:pt x="64" y="130"/>
                    </a:cubicBezTo>
                    <a:cubicBezTo>
                      <a:pt x="63" y="132"/>
                      <a:pt x="63" y="134"/>
                      <a:pt x="62" y="136"/>
                    </a:cubicBezTo>
                    <a:cubicBezTo>
                      <a:pt x="62" y="137"/>
                      <a:pt x="60" y="138"/>
                      <a:pt x="59" y="140"/>
                    </a:cubicBezTo>
                    <a:cubicBezTo>
                      <a:pt x="60" y="141"/>
                      <a:pt x="61" y="141"/>
                      <a:pt x="62" y="141"/>
                    </a:cubicBezTo>
                    <a:cubicBezTo>
                      <a:pt x="70" y="142"/>
                      <a:pt x="77" y="143"/>
                      <a:pt x="84" y="148"/>
                    </a:cubicBezTo>
                    <a:cubicBezTo>
                      <a:pt x="85" y="149"/>
                      <a:pt x="86" y="149"/>
                      <a:pt x="87" y="147"/>
                    </a:cubicBezTo>
                    <a:cubicBezTo>
                      <a:pt x="87" y="143"/>
                      <a:pt x="88" y="140"/>
                      <a:pt x="89" y="136"/>
                    </a:cubicBezTo>
                    <a:cubicBezTo>
                      <a:pt x="90" y="134"/>
                      <a:pt x="90" y="133"/>
                      <a:pt x="87" y="133"/>
                    </a:cubicBezTo>
                    <a:cubicBezTo>
                      <a:pt x="85" y="134"/>
                      <a:pt x="83" y="133"/>
                      <a:pt x="82" y="131"/>
                    </a:cubicBezTo>
                    <a:close/>
                    <a:moveTo>
                      <a:pt x="276" y="151"/>
                    </a:moveTo>
                    <a:cubicBezTo>
                      <a:pt x="276" y="150"/>
                      <a:pt x="276" y="149"/>
                      <a:pt x="276" y="148"/>
                    </a:cubicBezTo>
                    <a:cubicBezTo>
                      <a:pt x="276" y="142"/>
                      <a:pt x="274" y="135"/>
                      <a:pt x="270" y="130"/>
                    </a:cubicBezTo>
                    <a:cubicBezTo>
                      <a:pt x="266" y="125"/>
                      <a:pt x="261" y="121"/>
                      <a:pt x="254" y="120"/>
                    </a:cubicBezTo>
                    <a:cubicBezTo>
                      <a:pt x="250" y="120"/>
                      <a:pt x="246" y="121"/>
                      <a:pt x="242" y="123"/>
                    </a:cubicBezTo>
                    <a:cubicBezTo>
                      <a:pt x="240" y="123"/>
                      <a:pt x="238" y="125"/>
                      <a:pt x="239" y="127"/>
                    </a:cubicBezTo>
                    <a:cubicBezTo>
                      <a:pt x="239" y="133"/>
                      <a:pt x="238" y="139"/>
                      <a:pt x="236" y="144"/>
                    </a:cubicBezTo>
                    <a:cubicBezTo>
                      <a:pt x="233" y="152"/>
                      <a:pt x="229" y="159"/>
                      <a:pt x="224" y="164"/>
                    </a:cubicBezTo>
                    <a:cubicBezTo>
                      <a:pt x="218" y="170"/>
                      <a:pt x="213" y="175"/>
                      <a:pt x="207" y="180"/>
                    </a:cubicBezTo>
                    <a:cubicBezTo>
                      <a:pt x="205" y="182"/>
                      <a:pt x="205" y="183"/>
                      <a:pt x="207" y="184"/>
                    </a:cubicBezTo>
                    <a:cubicBezTo>
                      <a:pt x="209" y="186"/>
                      <a:pt x="211" y="188"/>
                      <a:pt x="213" y="191"/>
                    </a:cubicBezTo>
                    <a:cubicBezTo>
                      <a:pt x="214" y="192"/>
                      <a:pt x="215" y="194"/>
                      <a:pt x="215" y="196"/>
                    </a:cubicBezTo>
                    <a:cubicBezTo>
                      <a:pt x="216" y="197"/>
                      <a:pt x="217" y="198"/>
                      <a:pt x="218" y="198"/>
                    </a:cubicBezTo>
                    <a:cubicBezTo>
                      <a:pt x="223" y="197"/>
                      <a:pt x="227" y="196"/>
                      <a:pt x="231" y="194"/>
                    </a:cubicBezTo>
                    <a:cubicBezTo>
                      <a:pt x="240" y="191"/>
                      <a:pt x="248" y="187"/>
                      <a:pt x="256" y="181"/>
                    </a:cubicBezTo>
                    <a:cubicBezTo>
                      <a:pt x="261" y="177"/>
                      <a:pt x="267" y="173"/>
                      <a:pt x="271" y="168"/>
                    </a:cubicBezTo>
                    <a:cubicBezTo>
                      <a:pt x="275" y="163"/>
                      <a:pt x="277" y="157"/>
                      <a:pt x="276" y="151"/>
                    </a:cubicBezTo>
                    <a:close/>
                    <a:moveTo>
                      <a:pt x="44" y="143"/>
                    </a:moveTo>
                    <a:cubicBezTo>
                      <a:pt x="44" y="143"/>
                      <a:pt x="44" y="142"/>
                      <a:pt x="43" y="141"/>
                    </a:cubicBezTo>
                    <a:cubicBezTo>
                      <a:pt x="37" y="132"/>
                      <a:pt x="33" y="121"/>
                      <a:pt x="34" y="109"/>
                    </a:cubicBezTo>
                    <a:cubicBezTo>
                      <a:pt x="35" y="97"/>
                      <a:pt x="41" y="85"/>
                      <a:pt x="51" y="78"/>
                    </a:cubicBezTo>
                    <a:cubicBezTo>
                      <a:pt x="54" y="75"/>
                      <a:pt x="57" y="73"/>
                      <a:pt x="61" y="72"/>
                    </a:cubicBezTo>
                    <a:cubicBezTo>
                      <a:pt x="65" y="70"/>
                      <a:pt x="65" y="69"/>
                      <a:pt x="62" y="66"/>
                    </a:cubicBezTo>
                    <a:cubicBezTo>
                      <a:pt x="60" y="63"/>
                      <a:pt x="58" y="61"/>
                      <a:pt x="55" y="59"/>
                    </a:cubicBezTo>
                    <a:cubicBezTo>
                      <a:pt x="48" y="53"/>
                      <a:pt x="38" y="53"/>
                      <a:pt x="29" y="52"/>
                    </a:cubicBezTo>
                    <a:cubicBezTo>
                      <a:pt x="29" y="52"/>
                      <a:pt x="28" y="52"/>
                      <a:pt x="28" y="52"/>
                    </a:cubicBezTo>
                    <a:cubicBezTo>
                      <a:pt x="24" y="54"/>
                      <a:pt x="20" y="56"/>
                      <a:pt x="17" y="58"/>
                    </a:cubicBezTo>
                    <a:cubicBezTo>
                      <a:pt x="13" y="62"/>
                      <a:pt x="9" y="66"/>
                      <a:pt x="7" y="71"/>
                    </a:cubicBezTo>
                    <a:cubicBezTo>
                      <a:pt x="5" y="76"/>
                      <a:pt x="4" y="82"/>
                      <a:pt x="4" y="87"/>
                    </a:cubicBezTo>
                    <a:cubicBezTo>
                      <a:pt x="5" y="101"/>
                      <a:pt x="10" y="113"/>
                      <a:pt x="18" y="124"/>
                    </a:cubicBezTo>
                    <a:cubicBezTo>
                      <a:pt x="19" y="125"/>
                      <a:pt x="20" y="126"/>
                      <a:pt x="21" y="128"/>
                    </a:cubicBezTo>
                    <a:cubicBezTo>
                      <a:pt x="23" y="132"/>
                      <a:pt x="26" y="135"/>
                      <a:pt x="29" y="138"/>
                    </a:cubicBezTo>
                    <a:cubicBezTo>
                      <a:pt x="33" y="143"/>
                      <a:pt x="38" y="143"/>
                      <a:pt x="44" y="143"/>
                    </a:cubicBezTo>
                    <a:close/>
                    <a:moveTo>
                      <a:pt x="204" y="59"/>
                    </a:moveTo>
                    <a:cubicBezTo>
                      <a:pt x="204" y="54"/>
                      <a:pt x="203" y="49"/>
                      <a:pt x="202" y="44"/>
                    </a:cubicBezTo>
                    <a:cubicBezTo>
                      <a:pt x="200" y="36"/>
                      <a:pt x="196" y="30"/>
                      <a:pt x="190" y="25"/>
                    </a:cubicBezTo>
                    <a:cubicBezTo>
                      <a:pt x="181" y="17"/>
                      <a:pt x="169" y="15"/>
                      <a:pt x="158" y="21"/>
                    </a:cubicBezTo>
                    <a:cubicBezTo>
                      <a:pt x="146" y="26"/>
                      <a:pt x="140" y="36"/>
                      <a:pt x="138" y="49"/>
                    </a:cubicBezTo>
                    <a:cubicBezTo>
                      <a:pt x="138" y="51"/>
                      <a:pt x="138" y="52"/>
                      <a:pt x="141" y="52"/>
                    </a:cubicBezTo>
                    <a:cubicBezTo>
                      <a:pt x="144" y="52"/>
                      <a:pt x="145" y="51"/>
                      <a:pt x="147" y="51"/>
                    </a:cubicBezTo>
                    <a:cubicBezTo>
                      <a:pt x="161" y="51"/>
                      <a:pt x="173" y="58"/>
                      <a:pt x="180" y="70"/>
                    </a:cubicBezTo>
                    <a:cubicBezTo>
                      <a:pt x="183" y="75"/>
                      <a:pt x="185" y="81"/>
                      <a:pt x="186" y="87"/>
                    </a:cubicBezTo>
                    <a:cubicBezTo>
                      <a:pt x="186" y="90"/>
                      <a:pt x="187" y="94"/>
                      <a:pt x="187" y="97"/>
                    </a:cubicBezTo>
                    <a:cubicBezTo>
                      <a:pt x="187" y="99"/>
                      <a:pt x="188" y="99"/>
                      <a:pt x="190" y="99"/>
                    </a:cubicBezTo>
                    <a:cubicBezTo>
                      <a:pt x="192" y="98"/>
                      <a:pt x="194" y="96"/>
                      <a:pt x="195" y="94"/>
                    </a:cubicBezTo>
                    <a:cubicBezTo>
                      <a:pt x="196" y="90"/>
                      <a:pt x="198" y="86"/>
                      <a:pt x="199" y="81"/>
                    </a:cubicBezTo>
                    <a:cubicBezTo>
                      <a:pt x="202" y="74"/>
                      <a:pt x="203" y="67"/>
                      <a:pt x="204" y="59"/>
                    </a:cubicBezTo>
                    <a:close/>
                    <a:moveTo>
                      <a:pt x="119" y="211"/>
                    </a:moveTo>
                    <a:cubicBezTo>
                      <a:pt x="121" y="210"/>
                      <a:pt x="122" y="210"/>
                      <a:pt x="123" y="210"/>
                    </a:cubicBezTo>
                    <a:cubicBezTo>
                      <a:pt x="128" y="209"/>
                      <a:pt x="133" y="209"/>
                      <a:pt x="138" y="210"/>
                    </a:cubicBezTo>
                    <a:cubicBezTo>
                      <a:pt x="146" y="211"/>
                      <a:pt x="154" y="210"/>
                      <a:pt x="162" y="209"/>
                    </a:cubicBezTo>
                    <a:cubicBezTo>
                      <a:pt x="167" y="207"/>
                      <a:pt x="173" y="206"/>
                      <a:pt x="178" y="203"/>
                    </a:cubicBezTo>
                    <a:cubicBezTo>
                      <a:pt x="183" y="201"/>
                      <a:pt x="188" y="198"/>
                      <a:pt x="193" y="194"/>
                    </a:cubicBezTo>
                    <a:cubicBezTo>
                      <a:pt x="199" y="188"/>
                      <a:pt x="200" y="178"/>
                      <a:pt x="196" y="171"/>
                    </a:cubicBezTo>
                    <a:cubicBezTo>
                      <a:pt x="191" y="164"/>
                      <a:pt x="183" y="160"/>
                      <a:pt x="174" y="161"/>
                    </a:cubicBezTo>
                    <a:cubicBezTo>
                      <a:pt x="155" y="165"/>
                      <a:pt x="138" y="177"/>
                      <a:pt x="127" y="193"/>
                    </a:cubicBezTo>
                    <a:cubicBezTo>
                      <a:pt x="123" y="199"/>
                      <a:pt x="120" y="204"/>
                      <a:pt x="119" y="211"/>
                    </a:cubicBezTo>
                    <a:close/>
                    <a:moveTo>
                      <a:pt x="108" y="83"/>
                    </a:moveTo>
                    <a:cubicBezTo>
                      <a:pt x="109" y="76"/>
                      <a:pt x="112" y="70"/>
                      <a:pt x="117" y="65"/>
                    </a:cubicBezTo>
                    <a:cubicBezTo>
                      <a:pt x="120" y="61"/>
                      <a:pt x="125" y="58"/>
                      <a:pt x="130" y="55"/>
                    </a:cubicBezTo>
                    <a:cubicBezTo>
                      <a:pt x="132" y="55"/>
                      <a:pt x="134" y="52"/>
                      <a:pt x="134" y="49"/>
                    </a:cubicBezTo>
                    <a:cubicBezTo>
                      <a:pt x="133" y="48"/>
                      <a:pt x="134" y="46"/>
                      <a:pt x="133" y="45"/>
                    </a:cubicBezTo>
                    <a:cubicBezTo>
                      <a:pt x="132" y="40"/>
                      <a:pt x="130" y="36"/>
                      <a:pt x="129" y="31"/>
                    </a:cubicBezTo>
                    <a:cubicBezTo>
                      <a:pt x="127" y="26"/>
                      <a:pt x="124" y="21"/>
                      <a:pt x="121" y="17"/>
                    </a:cubicBezTo>
                    <a:cubicBezTo>
                      <a:pt x="119" y="14"/>
                      <a:pt x="118" y="13"/>
                      <a:pt x="114" y="16"/>
                    </a:cubicBezTo>
                    <a:cubicBezTo>
                      <a:pt x="113" y="17"/>
                      <a:pt x="112" y="17"/>
                      <a:pt x="111" y="17"/>
                    </a:cubicBezTo>
                    <a:cubicBezTo>
                      <a:pt x="108" y="15"/>
                      <a:pt x="107" y="17"/>
                      <a:pt x="105" y="19"/>
                    </a:cubicBezTo>
                    <a:cubicBezTo>
                      <a:pt x="104" y="21"/>
                      <a:pt x="101" y="21"/>
                      <a:pt x="98" y="20"/>
                    </a:cubicBezTo>
                    <a:cubicBezTo>
                      <a:pt x="98" y="20"/>
                      <a:pt x="97" y="19"/>
                      <a:pt x="97" y="19"/>
                    </a:cubicBezTo>
                    <a:cubicBezTo>
                      <a:pt x="96" y="18"/>
                      <a:pt x="96" y="17"/>
                      <a:pt x="95" y="15"/>
                    </a:cubicBezTo>
                    <a:cubicBezTo>
                      <a:pt x="95" y="14"/>
                      <a:pt x="94" y="13"/>
                      <a:pt x="92" y="13"/>
                    </a:cubicBezTo>
                    <a:cubicBezTo>
                      <a:pt x="87" y="13"/>
                      <a:pt x="87" y="13"/>
                      <a:pt x="87" y="8"/>
                    </a:cubicBezTo>
                    <a:cubicBezTo>
                      <a:pt x="87" y="6"/>
                      <a:pt x="86" y="6"/>
                      <a:pt x="84" y="6"/>
                    </a:cubicBezTo>
                    <a:cubicBezTo>
                      <a:pt x="81" y="7"/>
                      <a:pt x="77" y="8"/>
                      <a:pt x="74" y="10"/>
                    </a:cubicBezTo>
                    <a:cubicBezTo>
                      <a:pt x="69" y="12"/>
                      <a:pt x="64" y="16"/>
                      <a:pt x="62" y="22"/>
                    </a:cubicBezTo>
                    <a:cubicBezTo>
                      <a:pt x="60" y="25"/>
                      <a:pt x="58" y="29"/>
                      <a:pt x="57" y="33"/>
                    </a:cubicBezTo>
                    <a:cubicBezTo>
                      <a:pt x="54" y="40"/>
                      <a:pt x="54" y="48"/>
                      <a:pt x="57" y="55"/>
                    </a:cubicBezTo>
                    <a:cubicBezTo>
                      <a:pt x="57" y="56"/>
                      <a:pt x="58" y="58"/>
                      <a:pt x="59" y="59"/>
                    </a:cubicBezTo>
                    <a:cubicBezTo>
                      <a:pt x="62" y="61"/>
                      <a:pt x="64" y="64"/>
                      <a:pt x="66" y="67"/>
                    </a:cubicBezTo>
                    <a:cubicBezTo>
                      <a:pt x="67" y="68"/>
                      <a:pt x="69" y="69"/>
                      <a:pt x="70" y="68"/>
                    </a:cubicBezTo>
                    <a:cubicBezTo>
                      <a:pt x="73" y="67"/>
                      <a:pt x="75" y="66"/>
                      <a:pt x="78" y="66"/>
                    </a:cubicBezTo>
                    <a:cubicBezTo>
                      <a:pt x="85" y="65"/>
                      <a:pt x="92" y="67"/>
                      <a:pt x="97" y="72"/>
                    </a:cubicBezTo>
                    <a:cubicBezTo>
                      <a:pt x="100" y="74"/>
                      <a:pt x="103" y="78"/>
                      <a:pt x="105" y="81"/>
                    </a:cubicBezTo>
                    <a:cubicBezTo>
                      <a:pt x="106" y="82"/>
                      <a:pt x="106" y="83"/>
                      <a:pt x="108" y="83"/>
                    </a:cubicBezTo>
                    <a:close/>
                    <a:moveTo>
                      <a:pt x="46" y="147"/>
                    </a:moveTo>
                    <a:cubicBezTo>
                      <a:pt x="43" y="146"/>
                      <a:pt x="40" y="145"/>
                      <a:pt x="37" y="145"/>
                    </a:cubicBezTo>
                    <a:cubicBezTo>
                      <a:pt x="30" y="145"/>
                      <a:pt x="22" y="147"/>
                      <a:pt x="16" y="152"/>
                    </a:cubicBezTo>
                    <a:cubicBezTo>
                      <a:pt x="15" y="153"/>
                      <a:pt x="14" y="154"/>
                      <a:pt x="13" y="155"/>
                    </a:cubicBezTo>
                    <a:cubicBezTo>
                      <a:pt x="9" y="162"/>
                      <a:pt x="7" y="171"/>
                      <a:pt x="10" y="178"/>
                    </a:cubicBezTo>
                    <a:cubicBezTo>
                      <a:pt x="13" y="188"/>
                      <a:pt x="18" y="196"/>
                      <a:pt x="26" y="202"/>
                    </a:cubicBezTo>
                    <a:cubicBezTo>
                      <a:pt x="32" y="207"/>
                      <a:pt x="40" y="211"/>
                      <a:pt x="48" y="213"/>
                    </a:cubicBezTo>
                    <a:cubicBezTo>
                      <a:pt x="52" y="214"/>
                      <a:pt x="56" y="215"/>
                      <a:pt x="59" y="216"/>
                    </a:cubicBezTo>
                    <a:cubicBezTo>
                      <a:pt x="67" y="217"/>
                      <a:pt x="74" y="217"/>
                      <a:pt x="82" y="216"/>
                    </a:cubicBezTo>
                    <a:cubicBezTo>
                      <a:pt x="84" y="216"/>
                      <a:pt x="86" y="216"/>
                      <a:pt x="88" y="215"/>
                    </a:cubicBezTo>
                    <a:cubicBezTo>
                      <a:pt x="79" y="214"/>
                      <a:pt x="72" y="211"/>
                      <a:pt x="64" y="207"/>
                    </a:cubicBezTo>
                    <a:cubicBezTo>
                      <a:pt x="52" y="200"/>
                      <a:pt x="42" y="192"/>
                      <a:pt x="37" y="179"/>
                    </a:cubicBezTo>
                    <a:cubicBezTo>
                      <a:pt x="35" y="173"/>
                      <a:pt x="35" y="166"/>
                      <a:pt x="37" y="160"/>
                    </a:cubicBezTo>
                    <a:cubicBezTo>
                      <a:pt x="39" y="155"/>
                      <a:pt x="42" y="151"/>
                      <a:pt x="46" y="147"/>
                    </a:cubicBezTo>
                    <a:close/>
                    <a:moveTo>
                      <a:pt x="188" y="240"/>
                    </a:moveTo>
                    <a:cubicBezTo>
                      <a:pt x="192" y="240"/>
                      <a:pt x="195" y="239"/>
                      <a:pt x="198" y="238"/>
                    </a:cubicBezTo>
                    <a:cubicBezTo>
                      <a:pt x="200" y="238"/>
                      <a:pt x="201" y="236"/>
                      <a:pt x="201" y="234"/>
                    </a:cubicBezTo>
                    <a:cubicBezTo>
                      <a:pt x="201" y="234"/>
                      <a:pt x="201" y="234"/>
                      <a:pt x="201" y="234"/>
                    </a:cubicBezTo>
                    <a:cubicBezTo>
                      <a:pt x="201" y="231"/>
                      <a:pt x="200" y="228"/>
                      <a:pt x="199" y="226"/>
                    </a:cubicBezTo>
                    <a:cubicBezTo>
                      <a:pt x="198" y="218"/>
                      <a:pt x="194" y="210"/>
                      <a:pt x="190" y="204"/>
                    </a:cubicBezTo>
                    <a:cubicBezTo>
                      <a:pt x="188" y="201"/>
                      <a:pt x="188" y="201"/>
                      <a:pt x="185" y="203"/>
                    </a:cubicBezTo>
                    <a:cubicBezTo>
                      <a:pt x="182" y="204"/>
                      <a:pt x="180" y="205"/>
                      <a:pt x="177" y="207"/>
                    </a:cubicBezTo>
                    <a:cubicBezTo>
                      <a:pt x="175" y="208"/>
                      <a:pt x="174" y="208"/>
                      <a:pt x="176" y="211"/>
                    </a:cubicBezTo>
                    <a:cubicBezTo>
                      <a:pt x="181" y="219"/>
                      <a:pt x="183" y="228"/>
                      <a:pt x="184" y="237"/>
                    </a:cubicBezTo>
                    <a:cubicBezTo>
                      <a:pt x="184" y="240"/>
                      <a:pt x="184" y="240"/>
                      <a:pt x="188" y="240"/>
                    </a:cubicBezTo>
                    <a:close/>
                    <a:moveTo>
                      <a:pt x="82" y="258"/>
                    </a:moveTo>
                    <a:cubicBezTo>
                      <a:pt x="82" y="261"/>
                      <a:pt x="83" y="264"/>
                      <a:pt x="84" y="266"/>
                    </a:cubicBezTo>
                    <a:cubicBezTo>
                      <a:pt x="85" y="267"/>
                      <a:pt x="86" y="268"/>
                      <a:pt x="87" y="267"/>
                    </a:cubicBezTo>
                    <a:cubicBezTo>
                      <a:pt x="88" y="267"/>
                      <a:pt x="88" y="267"/>
                      <a:pt x="88" y="267"/>
                    </a:cubicBezTo>
                    <a:cubicBezTo>
                      <a:pt x="90" y="265"/>
                      <a:pt x="92" y="264"/>
                      <a:pt x="93" y="262"/>
                    </a:cubicBezTo>
                    <a:cubicBezTo>
                      <a:pt x="95" y="256"/>
                      <a:pt x="97" y="251"/>
                      <a:pt x="98" y="245"/>
                    </a:cubicBezTo>
                    <a:cubicBezTo>
                      <a:pt x="98" y="241"/>
                      <a:pt x="99" y="236"/>
                      <a:pt x="100" y="232"/>
                    </a:cubicBezTo>
                    <a:cubicBezTo>
                      <a:pt x="101" y="231"/>
                      <a:pt x="102" y="230"/>
                      <a:pt x="100" y="230"/>
                    </a:cubicBezTo>
                    <a:cubicBezTo>
                      <a:pt x="99" y="229"/>
                      <a:pt x="98" y="228"/>
                      <a:pt x="96" y="229"/>
                    </a:cubicBezTo>
                    <a:cubicBezTo>
                      <a:pt x="96" y="229"/>
                      <a:pt x="95" y="230"/>
                      <a:pt x="95" y="231"/>
                    </a:cubicBezTo>
                    <a:cubicBezTo>
                      <a:pt x="91" y="235"/>
                      <a:pt x="89" y="239"/>
                      <a:pt x="86" y="244"/>
                    </a:cubicBezTo>
                    <a:cubicBezTo>
                      <a:pt x="83" y="248"/>
                      <a:pt x="82" y="253"/>
                      <a:pt x="82" y="258"/>
                    </a:cubicBezTo>
                    <a:close/>
                    <a:moveTo>
                      <a:pt x="160" y="212"/>
                    </a:moveTo>
                    <a:cubicBezTo>
                      <a:pt x="157" y="212"/>
                      <a:pt x="155" y="213"/>
                      <a:pt x="152" y="213"/>
                    </a:cubicBezTo>
                    <a:cubicBezTo>
                      <a:pt x="150" y="213"/>
                      <a:pt x="149" y="214"/>
                      <a:pt x="150" y="216"/>
                    </a:cubicBezTo>
                    <a:cubicBezTo>
                      <a:pt x="152" y="221"/>
                      <a:pt x="153" y="226"/>
                      <a:pt x="153" y="231"/>
                    </a:cubicBezTo>
                    <a:cubicBezTo>
                      <a:pt x="153" y="234"/>
                      <a:pt x="154" y="236"/>
                      <a:pt x="157" y="236"/>
                    </a:cubicBezTo>
                    <a:cubicBezTo>
                      <a:pt x="159" y="236"/>
                      <a:pt x="162" y="237"/>
                      <a:pt x="164" y="238"/>
                    </a:cubicBezTo>
                    <a:cubicBezTo>
                      <a:pt x="165" y="239"/>
                      <a:pt x="166" y="239"/>
                      <a:pt x="167" y="239"/>
                    </a:cubicBezTo>
                    <a:cubicBezTo>
                      <a:pt x="170" y="239"/>
                      <a:pt x="170" y="238"/>
                      <a:pt x="170" y="236"/>
                    </a:cubicBezTo>
                    <a:cubicBezTo>
                      <a:pt x="169" y="234"/>
                      <a:pt x="169" y="231"/>
                      <a:pt x="169" y="228"/>
                    </a:cubicBezTo>
                    <a:cubicBezTo>
                      <a:pt x="168" y="223"/>
                      <a:pt x="166" y="218"/>
                      <a:pt x="163" y="214"/>
                    </a:cubicBezTo>
                    <a:cubicBezTo>
                      <a:pt x="162" y="213"/>
                      <a:pt x="161" y="212"/>
                      <a:pt x="160" y="212"/>
                    </a:cubicBezTo>
                    <a:close/>
                    <a:moveTo>
                      <a:pt x="213" y="220"/>
                    </a:moveTo>
                    <a:cubicBezTo>
                      <a:pt x="214" y="219"/>
                      <a:pt x="214" y="218"/>
                      <a:pt x="214" y="216"/>
                    </a:cubicBezTo>
                    <a:cubicBezTo>
                      <a:pt x="215" y="210"/>
                      <a:pt x="215" y="204"/>
                      <a:pt x="213" y="198"/>
                    </a:cubicBezTo>
                    <a:cubicBezTo>
                      <a:pt x="212" y="193"/>
                      <a:pt x="208" y="189"/>
                      <a:pt x="204" y="186"/>
                    </a:cubicBezTo>
                    <a:cubicBezTo>
                      <a:pt x="201" y="184"/>
                      <a:pt x="201" y="185"/>
                      <a:pt x="200" y="187"/>
                    </a:cubicBezTo>
                    <a:cubicBezTo>
                      <a:pt x="200" y="188"/>
                      <a:pt x="199" y="189"/>
                      <a:pt x="199" y="190"/>
                    </a:cubicBezTo>
                    <a:cubicBezTo>
                      <a:pt x="196" y="193"/>
                      <a:pt x="197" y="195"/>
                      <a:pt x="199" y="198"/>
                    </a:cubicBezTo>
                    <a:cubicBezTo>
                      <a:pt x="204" y="203"/>
                      <a:pt x="207" y="209"/>
                      <a:pt x="210" y="215"/>
                    </a:cubicBezTo>
                    <a:cubicBezTo>
                      <a:pt x="210" y="217"/>
                      <a:pt x="211" y="219"/>
                      <a:pt x="213" y="220"/>
                    </a:cubicBezTo>
                    <a:close/>
                    <a:moveTo>
                      <a:pt x="98" y="221"/>
                    </a:moveTo>
                    <a:cubicBezTo>
                      <a:pt x="98" y="221"/>
                      <a:pt x="97" y="221"/>
                      <a:pt x="96" y="221"/>
                    </a:cubicBezTo>
                    <a:cubicBezTo>
                      <a:pt x="93" y="222"/>
                      <a:pt x="89" y="224"/>
                      <a:pt x="86" y="225"/>
                    </a:cubicBezTo>
                    <a:cubicBezTo>
                      <a:pt x="81" y="226"/>
                      <a:pt x="76" y="228"/>
                      <a:pt x="72" y="231"/>
                    </a:cubicBezTo>
                    <a:cubicBezTo>
                      <a:pt x="69" y="232"/>
                      <a:pt x="66" y="235"/>
                      <a:pt x="64" y="238"/>
                    </a:cubicBezTo>
                    <a:cubicBezTo>
                      <a:pt x="63" y="240"/>
                      <a:pt x="64" y="242"/>
                      <a:pt x="66" y="243"/>
                    </a:cubicBezTo>
                    <a:cubicBezTo>
                      <a:pt x="70" y="244"/>
                      <a:pt x="74" y="243"/>
                      <a:pt x="76" y="240"/>
                    </a:cubicBezTo>
                    <a:cubicBezTo>
                      <a:pt x="84" y="235"/>
                      <a:pt x="91" y="228"/>
                      <a:pt x="98" y="222"/>
                    </a:cubicBezTo>
                    <a:cubicBezTo>
                      <a:pt x="98" y="222"/>
                      <a:pt x="98" y="222"/>
                      <a:pt x="98" y="222"/>
                    </a:cubicBezTo>
                    <a:lnTo>
                      <a:pt x="98" y="221"/>
                    </a:lnTo>
                    <a:close/>
                    <a:moveTo>
                      <a:pt x="205" y="233"/>
                    </a:moveTo>
                    <a:cubicBezTo>
                      <a:pt x="207" y="231"/>
                      <a:pt x="209" y="229"/>
                      <a:pt x="210" y="227"/>
                    </a:cubicBezTo>
                    <a:cubicBezTo>
                      <a:pt x="210" y="226"/>
                      <a:pt x="210" y="224"/>
                      <a:pt x="210" y="223"/>
                    </a:cubicBezTo>
                    <a:cubicBezTo>
                      <a:pt x="207" y="214"/>
                      <a:pt x="202" y="205"/>
                      <a:pt x="196" y="197"/>
                    </a:cubicBezTo>
                    <a:cubicBezTo>
                      <a:pt x="196" y="197"/>
                      <a:pt x="195" y="196"/>
                      <a:pt x="194" y="196"/>
                    </a:cubicBezTo>
                    <a:cubicBezTo>
                      <a:pt x="192" y="197"/>
                      <a:pt x="191" y="199"/>
                      <a:pt x="192" y="201"/>
                    </a:cubicBezTo>
                    <a:cubicBezTo>
                      <a:pt x="192" y="202"/>
                      <a:pt x="192" y="202"/>
                      <a:pt x="192" y="202"/>
                    </a:cubicBezTo>
                    <a:cubicBezTo>
                      <a:pt x="197" y="210"/>
                      <a:pt x="201" y="218"/>
                      <a:pt x="203" y="227"/>
                    </a:cubicBezTo>
                    <a:cubicBezTo>
                      <a:pt x="203" y="230"/>
                      <a:pt x="203" y="232"/>
                      <a:pt x="205" y="233"/>
                    </a:cubicBezTo>
                    <a:close/>
                    <a:moveTo>
                      <a:pt x="181" y="235"/>
                    </a:moveTo>
                    <a:cubicBezTo>
                      <a:pt x="180" y="227"/>
                      <a:pt x="178" y="219"/>
                      <a:pt x="173" y="212"/>
                    </a:cubicBezTo>
                    <a:cubicBezTo>
                      <a:pt x="173" y="211"/>
                      <a:pt x="172" y="211"/>
                      <a:pt x="172" y="210"/>
                    </a:cubicBezTo>
                    <a:cubicBezTo>
                      <a:pt x="170" y="209"/>
                      <a:pt x="168" y="209"/>
                      <a:pt x="167" y="211"/>
                    </a:cubicBezTo>
                    <a:cubicBezTo>
                      <a:pt x="165" y="212"/>
                      <a:pt x="166" y="213"/>
                      <a:pt x="167" y="214"/>
                    </a:cubicBezTo>
                    <a:cubicBezTo>
                      <a:pt x="169" y="219"/>
                      <a:pt x="171" y="225"/>
                      <a:pt x="172" y="232"/>
                    </a:cubicBezTo>
                    <a:cubicBezTo>
                      <a:pt x="173" y="233"/>
                      <a:pt x="173" y="235"/>
                      <a:pt x="173" y="237"/>
                    </a:cubicBezTo>
                    <a:cubicBezTo>
                      <a:pt x="174" y="240"/>
                      <a:pt x="176" y="241"/>
                      <a:pt x="179" y="240"/>
                    </a:cubicBezTo>
                    <a:cubicBezTo>
                      <a:pt x="181" y="240"/>
                      <a:pt x="181" y="239"/>
                      <a:pt x="181" y="235"/>
                    </a:cubicBezTo>
                    <a:close/>
                    <a:moveTo>
                      <a:pt x="140" y="227"/>
                    </a:moveTo>
                    <a:cubicBezTo>
                      <a:pt x="141" y="226"/>
                      <a:pt x="141" y="226"/>
                      <a:pt x="141" y="226"/>
                    </a:cubicBezTo>
                    <a:cubicBezTo>
                      <a:pt x="140" y="222"/>
                      <a:pt x="138" y="218"/>
                      <a:pt x="136" y="214"/>
                    </a:cubicBezTo>
                    <a:cubicBezTo>
                      <a:pt x="135" y="213"/>
                      <a:pt x="134" y="212"/>
                      <a:pt x="132" y="212"/>
                    </a:cubicBezTo>
                    <a:cubicBezTo>
                      <a:pt x="125" y="212"/>
                      <a:pt x="125" y="212"/>
                      <a:pt x="125" y="212"/>
                    </a:cubicBezTo>
                    <a:cubicBezTo>
                      <a:pt x="123" y="212"/>
                      <a:pt x="122" y="212"/>
                      <a:pt x="121" y="213"/>
                    </a:cubicBezTo>
                    <a:cubicBezTo>
                      <a:pt x="121" y="214"/>
                      <a:pt x="120" y="214"/>
                      <a:pt x="120" y="215"/>
                    </a:cubicBezTo>
                    <a:cubicBezTo>
                      <a:pt x="120" y="216"/>
                      <a:pt x="121" y="216"/>
                      <a:pt x="122" y="216"/>
                    </a:cubicBezTo>
                    <a:cubicBezTo>
                      <a:pt x="125" y="217"/>
                      <a:pt x="128" y="219"/>
                      <a:pt x="130" y="221"/>
                    </a:cubicBezTo>
                    <a:cubicBezTo>
                      <a:pt x="134" y="223"/>
                      <a:pt x="137" y="225"/>
                      <a:pt x="140" y="227"/>
                    </a:cubicBezTo>
                    <a:close/>
                    <a:moveTo>
                      <a:pt x="110" y="232"/>
                    </a:moveTo>
                    <a:cubicBezTo>
                      <a:pt x="114" y="232"/>
                      <a:pt x="118" y="230"/>
                      <a:pt x="121" y="227"/>
                    </a:cubicBezTo>
                    <a:cubicBezTo>
                      <a:pt x="122" y="226"/>
                      <a:pt x="122" y="225"/>
                      <a:pt x="121" y="224"/>
                    </a:cubicBezTo>
                    <a:cubicBezTo>
                      <a:pt x="119" y="222"/>
                      <a:pt x="117" y="220"/>
                      <a:pt x="115" y="218"/>
                    </a:cubicBezTo>
                    <a:cubicBezTo>
                      <a:pt x="113" y="217"/>
                      <a:pt x="111" y="218"/>
                      <a:pt x="110" y="220"/>
                    </a:cubicBezTo>
                    <a:cubicBezTo>
                      <a:pt x="110" y="220"/>
                      <a:pt x="110" y="220"/>
                      <a:pt x="110" y="220"/>
                    </a:cubicBezTo>
                    <a:cubicBezTo>
                      <a:pt x="109" y="222"/>
                      <a:pt x="109" y="225"/>
                      <a:pt x="110" y="228"/>
                    </a:cubicBezTo>
                    <a:cubicBezTo>
                      <a:pt x="111" y="229"/>
                      <a:pt x="111" y="230"/>
                      <a:pt x="110" y="232"/>
                    </a:cubicBezTo>
                    <a:close/>
                    <a:moveTo>
                      <a:pt x="150" y="229"/>
                    </a:moveTo>
                    <a:cubicBezTo>
                      <a:pt x="150" y="224"/>
                      <a:pt x="149" y="220"/>
                      <a:pt x="147" y="215"/>
                    </a:cubicBezTo>
                    <a:cubicBezTo>
                      <a:pt x="146" y="213"/>
                      <a:pt x="144" y="212"/>
                      <a:pt x="141" y="213"/>
                    </a:cubicBezTo>
                    <a:cubicBezTo>
                      <a:pt x="141" y="213"/>
                      <a:pt x="141" y="213"/>
                      <a:pt x="141" y="213"/>
                    </a:cubicBezTo>
                    <a:cubicBezTo>
                      <a:pt x="139" y="214"/>
                      <a:pt x="141" y="216"/>
                      <a:pt x="141" y="217"/>
                    </a:cubicBezTo>
                    <a:cubicBezTo>
                      <a:pt x="141" y="218"/>
                      <a:pt x="142" y="219"/>
                      <a:pt x="142" y="220"/>
                    </a:cubicBezTo>
                    <a:cubicBezTo>
                      <a:pt x="143" y="222"/>
                      <a:pt x="143" y="224"/>
                      <a:pt x="143" y="226"/>
                    </a:cubicBezTo>
                    <a:cubicBezTo>
                      <a:pt x="143" y="228"/>
                      <a:pt x="144" y="231"/>
                      <a:pt x="147" y="232"/>
                    </a:cubicBezTo>
                    <a:cubicBezTo>
                      <a:pt x="149" y="233"/>
                      <a:pt x="150" y="233"/>
                      <a:pt x="150" y="230"/>
                    </a:cubicBezTo>
                    <a:cubicBezTo>
                      <a:pt x="150" y="230"/>
                      <a:pt x="150" y="229"/>
                      <a:pt x="150" y="229"/>
                    </a:cubicBezTo>
                    <a:close/>
                    <a:moveTo>
                      <a:pt x="215" y="164"/>
                    </a:moveTo>
                    <a:cubicBezTo>
                      <a:pt x="210" y="165"/>
                      <a:pt x="206" y="169"/>
                      <a:pt x="207" y="174"/>
                    </a:cubicBezTo>
                    <a:cubicBezTo>
                      <a:pt x="207" y="174"/>
                      <a:pt x="207" y="174"/>
                      <a:pt x="207" y="174"/>
                    </a:cubicBezTo>
                    <a:cubicBezTo>
                      <a:pt x="207" y="175"/>
                      <a:pt x="208" y="176"/>
                      <a:pt x="209" y="175"/>
                    </a:cubicBezTo>
                    <a:cubicBezTo>
                      <a:pt x="211" y="173"/>
                      <a:pt x="214" y="170"/>
                      <a:pt x="217" y="168"/>
                    </a:cubicBezTo>
                    <a:cubicBezTo>
                      <a:pt x="217" y="167"/>
                      <a:pt x="218" y="166"/>
                      <a:pt x="217" y="165"/>
                    </a:cubicBezTo>
                    <a:cubicBezTo>
                      <a:pt x="217" y="164"/>
                      <a:pt x="216" y="164"/>
                      <a:pt x="215" y="164"/>
                    </a:cubicBezTo>
                    <a:close/>
                    <a:moveTo>
                      <a:pt x="101" y="82"/>
                    </a:moveTo>
                    <a:cubicBezTo>
                      <a:pt x="101" y="82"/>
                      <a:pt x="101" y="82"/>
                      <a:pt x="101" y="82"/>
                    </a:cubicBezTo>
                    <a:cubicBezTo>
                      <a:pt x="98" y="84"/>
                      <a:pt x="97" y="88"/>
                      <a:pt x="98" y="92"/>
                    </a:cubicBezTo>
                    <a:cubicBezTo>
                      <a:pt x="99" y="96"/>
                      <a:pt x="102" y="99"/>
                      <a:pt x="107" y="100"/>
                    </a:cubicBezTo>
                    <a:cubicBezTo>
                      <a:pt x="107" y="100"/>
                      <a:pt x="108" y="100"/>
                      <a:pt x="108" y="99"/>
                    </a:cubicBezTo>
                    <a:cubicBezTo>
                      <a:pt x="108" y="98"/>
                      <a:pt x="107" y="98"/>
                      <a:pt x="107" y="98"/>
                    </a:cubicBezTo>
                    <a:cubicBezTo>
                      <a:pt x="102" y="97"/>
                      <a:pt x="99" y="93"/>
                      <a:pt x="100" y="88"/>
                    </a:cubicBezTo>
                    <a:cubicBezTo>
                      <a:pt x="100" y="87"/>
                      <a:pt x="100" y="87"/>
                      <a:pt x="101" y="86"/>
                    </a:cubicBezTo>
                    <a:cubicBezTo>
                      <a:pt x="101" y="84"/>
                      <a:pt x="102" y="83"/>
                      <a:pt x="101" y="82"/>
                    </a:cubicBezTo>
                    <a:close/>
                    <a:moveTo>
                      <a:pt x="105" y="13"/>
                    </a:moveTo>
                    <a:cubicBezTo>
                      <a:pt x="105" y="12"/>
                      <a:pt x="105" y="11"/>
                      <a:pt x="104" y="10"/>
                    </a:cubicBezTo>
                    <a:cubicBezTo>
                      <a:pt x="104" y="9"/>
                      <a:pt x="104" y="9"/>
                      <a:pt x="103" y="8"/>
                    </a:cubicBezTo>
                    <a:cubicBezTo>
                      <a:pt x="102" y="8"/>
                      <a:pt x="100" y="9"/>
                      <a:pt x="100" y="10"/>
                    </a:cubicBezTo>
                    <a:cubicBezTo>
                      <a:pt x="99" y="11"/>
                      <a:pt x="98" y="14"/>
                      <a:pt x="99" y="16"/>
                    </a:cubicBezTo>
                    <a:cubicBezTo>
                      <a:pt x="99" y="17"/>
                      <a:pt x="101" y="18"/>
                      <a:pt x="102" y="17"/>
                    </a:cubicBezTo>
                    <a:cubicBezTo>
                      <a:pt x="103" y="17"/>
                      <a:pt x="103" y="17"/>
                      <a:pt x="103" y="17"/>
                    </a:cubicBezTo>
                    <a:cubicBezTo>
                      <a:pt x="105" y="16"/>
                      <a:pt x="105" y="14"/>
                      <a:pt x="105" y="13"/>
                    </a:cubicBezTo>
                    <a:close/>
                    <a:moveTo>
                      <a:pt x="99" y="5"/>
                    </a:moveTo>
                    <a:cubicBezTo>
                      <a:pt x="99" y="4"/>
                      <a:pt x="98" y="4"/>
                      <a:pt x="98" y="4"/>
                    </a:cubicBezTo>
                    <a:cubicBezTo>
                      <a:pt x="95" y="3"/>
                      <a:pt x="92" y="4"/>
                      <a:pt x="90" y="7"/>
                    </a:cubicBezTo>
                    <a:cubicBezTo>
                      <a:pt x="89" y="8"/>
                      <a:pt x="90" y="9"/>
                      <a:pt x="91" y="10"/>
                    </a:cubicBezTo>
                    <a:cubicBezTo>
                      <a:pt x="91" y="10"/>
                      <a:pt x="91" y="10"/>
                      <a:pt x="91" y="10"/>
                    </a:cubicBezTo>
                    <a:cubicBezTo>
                      <a:pt x="94" y="10"/>
                      <a:pt x="97" y="8"/>
                      <a:pt x="99" y="5"/>
                    </a:cubicBezTo>
                    <a:close/>
                    <a:moveTo>
                      <a:pt x="104" y="227"/>
                    </a:moveTo>
                    <a:cubicBezTo>
                      <a:pt x="106" y="227"/>
                      <a:pt x="107" y="227"/>
                      <a:pt x="107" y="225"/>
                    </a:cubicBezTo>
                    <a:cubicBezTo>
                      <a:pt x="107" y="223"/>
                      <a:pt x="106" y="221"/>
                      <a:pt x="105" y="221"/>
                    </a:cubicBezTo>
                    <a:cubicBezTo>
                      <a:pt x="104" y="221"/>
                      <a:pt x="101" y="224"/>
                      <a:pt x="101" y="225"/>
                    </a:cubicBezTo>
                    <a:cubicBezTo>
                      <a:pt x="102" y="227"/>
                      <a:pt x="103" y="227"/>
                      <a:pt x="104" y="227"/>
                    </a:cubicBezTo>
                    <a:close/>
                    <a:moveTo>
                      <a:pt x="123" y="233"/>
                    </a:moveTo>
                    <a:cubicBezTo>
                      <a:pt x="123" y="232"/>
                      <a:pt x="122" y="231"/>
                      <a:pt x="121" y="231"/>
                    </a:cubicBezTo>
                    <a:cubicBezTo>
                      <a:pt x="119" y="231"/>
                      <a:pt x="117" y="233"/>
                      <a:pt x="115" y="234"/>
                    </a:cubicBezTo>
                    <a:cubicBezTo>
                      <a:pt x="114" y="235"/>
                      <a:pt x="114" y="236"/>
                      <a:pt x="115" y="236"/>
                    </a:cubicBezTo>
                    <a:cubicBezTo>
                      <a:pt x="115" y="236"/>
                      <a:pt x="116" y="237"/>
                      <a:pt x="116" y="237"/>
                    </a:cubicBezTo>
                    <a:cubicBezTo>
                      <a:pt x="118" y="236"/>
                      <a:pt x="120" y="235"/>
                      <a:pt x="122" y="234"/>
                    </a:cubicBezTo>
                    <a:cubicBezTo>
                      <a:pt x="123" y="234"/>
                      <a:pt x="123" y="233"/>
                      <a:pt x="123" y="233"/>
                    </a:cubicBezTo>
                    <a:close/>
                    <a:moveTo>
                      <a:pt x="104" y="86"/>
                    </a:moveTo>
                    <a:cubicBezTo>
                      <a:pt x="104" y="86"/>
                      <a:pt x="103" y="86"/>
                      <a:pt x="103" y="87"/>
                    </a:cubicBezTo>
                    <a:cubicBezTo>
                      <a:pt x="102" y="89"/>
                      <a:pt x="103" y="93"/>
                      <a:pt x="106" y="94"/>
                    </a:cubicBezTo>
                    <a:cubicBezTo>
                      <a:pt x="106" y="95"/>
                      <a:pt x="106" y="95"/>
                      <a:pt x="107" y="94"/>
                    </a:cubicBezTo>
                    <a:cubicBezTo>
                      <a:pt x="107" y="94"/>
                      <a:pt x="107" y="94"/>
                      <a:pt x="107" y="93"/>
                    </a:cubicBezTo>
                    <a:cubicBezTo>
                      <a:pt x="107" y="93"/>
                      <a:pt x="107" y="93"/>
                      <a:pt x="107" y="93"/>
                    </a:cubicBezTo>
                    <a:cubicBezTo>
                      <a:pt x="107" y="91"/>
                      <a:pt x="106" y="89"/>
                      <a:pt x="105" y="87"/>
                    </a:cubicBezTo>
                    <a:cubicBezTo>
                      <a:pt x="105" y="87"/>
                      <a:pt x="105" y="86"/>
                      <a:pt x="104" y="86"/>
                    </a:cubicBezTo>
                    <a:close/>
                    <a:moveTo>
                      <a:pt x="110" y="7"/>
                    </a:moveTo>
                    <a:cubicBezTo>
                      <a:pt x="109" y="7"/>
                      <a:pt x="109" y="8"/>
                      <a:pt x="109" y="9"/>
                    </a:cubicBezTo>
                    <a:cubicBezTo>
                      <a:pt x="109" y="12"/>
                      <a:pt x="110" y="13"/>
                      <a:pt x="111" y="13"/>
                    </a:cubicBezTo>
                    <a:cubicBezTo>
                      <a:pt x="113" y="13"/>
                      <a:pt x="114" y="13"/>
                      <a:pt x="114" y="11"/>
                    </a:cubicBezTo>
                    <a:cubicBezTo>
                      <a:pt x="114" y="11"/>
                      <a:pt x="114" y="11"/>
                      <a:pt x="114" y="11"/>
                    </a:cubicBezTo>
                    <a:cubicBezTo>
                      <a:pt x="113" y="9"/>
                      <a:pt x="112" y="8"/>
                      <a:pt x="110" y="7"/>
                    </a:cubicBezTo>
                    <a:close/>
                    <a:moveTo>
                      <a:pt x="49" y="85"/>
                    </a:moveTo>
                    <a:cubicBezTo>
                      <a:pt x="47" y="85"/>
                      <a:pt x="47" y="86"/>
                      <a:pt x="46" y="87"/>
                    </a:cubicBezTo>
                    <a:cubicBezTo>
                      <a:pt x="45" y="88"/>
                      <a:pt x="44" y="89"/>
                      <a:pt x="44" y="91"/>
                    </a:cubicBezTo>
                    <a:cubicBezTo>
                      <a:pt x="45" y="91"/>
                      <a:pt x="45" y="91"/>
                      <a:pt x="45" y="91"/>
                    </a:cubicBezTo>
                    <a:cubicBezTo>
                      <a:pt x="47" y="91"/>
                      <a:pt x="48" y="90"/>
                      <a:pt x="48" y="89"/>
                    </a:cubicBezTo>
                    <a:cubicBezTo>
                      <a:pt x="49" y="88"/>
                      <a:pt x="50" y="86"/>
                      <a:pt x="49" y="85"/>
                    </a:cubicBezTo>
                    <a:close/>
                    <a:moveTo>
                      <a:pt x="50" y="144"/>
                    </a:moveTo>
                    <a:cubicBezTo>
                      <a:pt x="50" y="144"/>
                      <a:pt x="51" y="143"/>
                      <a:pt x="51" y="143"/>
                    </a:cubicBezTo>
                    <a:cubicBezTo>
                      <a:pt x="51" y="143"/>
                      <a:pt x="50" y="143"/>
                      <a:pt x="50" y="142"/>
                    </a:cubicBezTo>
                    <a:cubicBezTo>
                      <a:pt x="49" y="142"/>
                      <a:pt x="49" y="142"/>
                      <a:pt x="49" y="143"/>
                    </a:cubicBezTo>
                    <a:cubicBezTo>
                      <a:pt x="49" y="143"/>
                      <a:pt x="49" y="144"/>
                      <a:pt x="50"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63">
                <a:extLst>
                  <a:ext uri="{FF2B5EF4-FFF2-40B4-BE49-F238E27FC236}">
                    <a16:creationId xmlns:a16="http://schemas.microsoft.com/office/drawing/2014/main" id="{230F1672-19B6-449C-B7D8-46D06FE186DD}"/>
                  </a:ext>
                </a:extLst>
              </p:cNvPr>
              <p:cNvSpPr>
                <a:spLocks noEditPoints="1"/>
              </p:cNvSpPr>
              <p:nvPr/>
            </p:nvSpPr>
            <p:spPr bwMode="auto">
              <a:xfrm>
                <a:off x="381" y="213"/>
                <a:ext cx="47" cy="44"/>
              </a:xfrm>
              <a:custGeom>
                <a:avLst/>
                <a:gdLst>
                  <a:gd name="T0" fmla="*/ 11 w 23"/>
                  <a:gd name="T1" fmla="*/ 0 h 22"/>
                  <a:gd name="T2" fmla="*/ 22 w 23"/>
                  <a:gd name="T3" fmla="*/ 7 h 22"/>
                  <a:gd name="T4" fmla="*/ 17 w 23"/>
                  <a:gd name="T5" fmla="*/ 19 h 22"/>
                  <a:gd name="T6" fmla="*/ 2 w 23"/>
                  <a:gd name="T7" fmla="*/ 16 h 22"/>
                  <a:gd name="T8" fmla="*/ 1 w 23"/>
                  <a:gd name="T9" fmla="*/ 11 h 22"/>
                  <a:gd name="T10" fmla="*/ 9 w 23"/>
                  <a:gd name="T11" fmla="*/ 0 h 22"/>
                  <a:gd name="T12" fmla="*/ 11 w 23"/>
                  <a:gd name="T13" fmla="*/ 0 h 22"/>
                  <a:gd name="T14" fmla="*/ 4 w 23"/>
                  <a:gd name="T15" fmla="*/ 9 h 22"/>
                  <a:gd name="T16" fmla="*/ 10 w 23"/>
                  <a:gd name="T17" fmla="*/ 17 h 22"/>
                  <a:gd name="T18" fmla="*/ 19 w 23"/>
                  <a:gd name="T19" fmla="*/ 13 h 22"/>
                  <a:gd name="T20" fmla="*/ 17 w 23"/>
                  <a:gd name="T21" fmla="*/ 5 h 22"/>
                  <a:gd name="T22" fmla="*/ 9 w 23"/>
                  <a:gd name="T23" fmla="*/ 4 h 22"/>
                  <a:gd name="T24" fmla="*/ 4 w 23"/>
                  <a:gd name="T2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2">
                    <a:moveTo>
                      <a:pt x="11" y="0"/>
                    </a:moveTo>
                    <a:cubicBezTo>
                      <a:pt x="16" y="0"/>
                      <a:pt x="20" y="3"/>
                      <a:pt x="22" y="7"/>
                    </a:cubicBezTo>
                    <a:cubicBezTo>
                      <a:pt x="23" y="12"/>
                      <a:pt x="21" y="16"/>
                      <a:pt x="17" y="19"/>
                    </a:cubicBezTo>
                    <a:cubicBezTo>
                      <a:pt x="12" y="22"/>
                      <a:pt x="5" y="20"/>
                      <a:pt x="2" y="16"/>
                    </a:cubicBezTo>
                    <a:cubicBezTo>
                      <a:pt x="1" y="14"/>
                      <a:pt x="1" y="13"/>
                      <a:pt x="1" y="11"/>
                    </a:cubicBezTo>
                    <a:cubicBezTo>
                      <a:pt x="0" y="6"/>
                      <a:pt x="3" y="1"/>
                      <a:pt x="9" y="0"/>
                    </a:cubicBezTo>
                    <a:cubicBezTo>
                      <a:pt x="10" y="0"/>
                      <a:pt x="10" y="0"/>
                      <a:pt x="11" y="0"/>
                    </a:cubicBezTo>
                    <a:close/>
                    <a:moveTo>
                      <a:pt x="4" y="9"/>
                    </a:moveTo>
                    <a:cubicBezTo>
                      <a:pt x="3" y="13"/>
                      <a:pt x="6" y="17"/>
                      <a:pt x="10" y="17"/>
                    </a:cubicBezTo>
                    <a:cubicBezTo>
                      <a:pt x="14" y="18"/>
                      <a:pt x="17" y="16"/>
                      <a:pt x="19" y="13"/>
                    </a:cubicBezTo>
                    <a:cubicBezTo>
                      <a:pt x="20" y="10"/>
                      <a:pt x="19" y="7"/>
                      <a:pt x="17" y="5"/>
                    </a:cubicBezTo>
                    <a:cubicBezTo>
                      <a:pt x="14" y="3"/>
                      <a:pt x="11" y="3"/>
                      <a:pt x="9" y="4"/>
                    </a:cubicBezTo>
                    <a:cubicBezTo>
                      <a:pt x="4" y="5"/>
                      <a:pt x="4"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364">
                <a:extLst>
                  <a:ext uri="{FF2B5EF4-FFF2-40B4-BE49-F238E27FC236}">
                    <a16:creationId xmlns:a16="http://schemas.microsoft.com/office/drawing/2014/main" id="{ECC43CF1-F056-466F-9C9C-440D825190F9}"/>
                  </a:ext>
                </a:extLst>
              </p:cNvPr>
              <p:cNvSpPr>
                <a:spLocks noEditPoints="1"/>
              </p:cNvSpPr>
              <p:nvPr/>
            </p:nvSpPr>
            <p:spPr bwMode="auto">
              <a:xfrm>
                <a:off x="405" y="280"/>
                <a:ext cx="33" cy="32"/>
              </a:xfrm>
              <a:custGeom>
                <a:avLst/>
                <a:gdLst>
                  <a:gd name="T0" fmla="*/ 7 w 16"/>
                  <a:gd name="T1" fmla="*/ 16 h 16"/>
                  <a:gd name="T2" fmla="*/ 0 w 16"/>
                  <a:gd name="T3" fmla="*/ 8 h 16"/>
                  <a:gd name="T4" fmla="*/ 0 w 16"/>
                  <a:gd name="T5" fmla="*/ 8 h 16"/>
                  <a:gd name="T6" fmla="*/ 8 w 16"/>
                  <a:gd name="T7" fmla="*/ 0 h 16"/>
                  <a:gd name="T8" fmla="*/ 16 w 16"/>
                  <a:gd name="T9" fmla="*/ 8 h 16"/>
                  <a:gd name="T10" fmla="*/ 7 w 16"/>
                  <a:gd name="T11" fmla="*/ 16 h 16"/>
                  <a:gd name="T12" fmla="*/ 8 w 16"/>
                  <a:gd name="T13" fmla="*/ 13 h 16"/>
                  <a:gd name="T14" fmla="*/ 14 w 16"/>
                  <a:gd name="T15" fmla="*/ 8 h 16"/>
                  <a:gd name="T16" fmla="*/ 8 w 16"/>
                  <a:gd name="T17" fmla="*/ 3 h 16"/>
                  <a:gd name="T18" fmla="*/ 3 w 16"/>
                  <a:gd name="T19" fmla="*/ 9 h 16"/>
                  <a:gd name="T20" fmla="*/ 8 w 16"/>
                  <a:gd name="T21"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6">
                    <a:moveTo>
                      <a:pt x="7" y="16"/>
                    </a:moveTo>
                    <a:cubicBezTo>
                      <a:pt x="3" y="15"/>
                      <a:pt x="0" y="12"/>
                      <a:pt x="0" y="8"/>
                    </a:cubicBezTo>
                    <a:cubicBezTo>
                      <a:pt x="0" y="8"/>
                      <a:pt x="0" y="8"/>
                      <a:pt x="0" y="8"/>
                    </a:cubicBezTo>
                    <a:cubicBezTo>
                      <a:pt x="1" y="3"/>
                      <a:pt x="4" y="0"/>
                      <a:pt x="8" y="0"/>
                    </a:cubicBezTo>
                    <a:cubicBezTo>
                      <a:pt x="12" y="0"/>
                      <a:pt x="16" y="3"/>
                      <a:pt x="16" y="8"/>
                    </a:cubicBezTo>
                    <a:cubicBezTo>
                      <a:pt x="16" y="12"/>
                      <a:pt x="14" y="15"/>
                      <a:pt x="7" y="16"/>
                    </a:cubicBezTo>
                    <a:close/>
                    <a:moveTo>
                      <a:pt x="8" y="13"/>
                    </a:moveTo>
                    <a:cubicBezTo>
                      <a:pt x="11" y="13"/>
                      <a:pt x="14" y="11"/>
                      <a:pt x="14" y="8"/>
                    </a:cubicBezTo>
                    <a:cubicBezTo>
                      <a:pt x="14" y="5"/>
                      <a:pt x="11" y="3"/>
                      <a:pt x="8" y="3"/>
                    </a:cubicBezTo>
                    <a:cubicBezTo>
                      <a:pt x="5" y="3"/>
                      <a:pt x="3" y="6"/>
                      <a:pt x="3" y="9"/>
                    </a:cubicBezTo>
                    <a:cubicBezTo>
                      <a:pt x="3" y="11"/>
                      <a:pt x="6" y="13"/>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365">
                <a:extLst>
                  <a:ext uri="{FF2B5EF4-FFF2-40B4-BE49-F238E27FC236}">
                    <a16:creationId xmlns:a16="http://schemas.microsoft.com/office/drawing/2014/main" id="{4B0883DD-0EB4-45C3-A1D1-C996CA7DAE0A}"/>
                  </a:ext>
                </a:extLst>
              </p:cNvPr>
              <p:cNvSpPr>
                <a:spLocks noEditPoints="1"/>
              </p:cNvSpPr>
              <p:nvPr/>
            </p:nvSpPr>
            <p:spPr bwMode="auto">
              <a:xfrm>
                <a:off x="343" y="264"/>
                <a:ext cx="30" cy="32"/>
              </a:xfrm>
              <a:custGeom>
                <a:avLst/>
                <a:gdLst>
                  <a:gd name="T0" fmla="*/ 15 w 15"/>
                  <a:gd name="T1" fmla="*/ 9 h 16"/>
                  <a:gd name="T2" fmla="*/ 9 w 15"/>
                  <a:gd name="T3" fmla="*/ 16 h 16"/>
                  <a:gd name="T4" fmla="*/ 7 w 15"/>
                  <a:gd name="T5" fmla="*/ 16 h 16"/>
                  <a:gd name="T6" fmla="*/ 0 w 15"/>
                  <a:gd name="T7" fmla="*/ 8 h 16"/>
                  <a:gd name="T8" fmla="*/ 7 w 15"/>
                  <a:gd name="T9" fmla="*/ 1 h 16"/>
                  <a:gd name="T10" fmla="*/ 15 w 15"/>
                  <a:gd name="T11" fmla="*/ 8 h 16"/>
                  <a:gd name="T12" fmla="*/ 15 w 15"/>
                  <a:gd name="T13" fmla="*/ 9 h 16"/>
                  <a:gd name="T14" fmla="*/ 7 w 15"/>
                  <a:gd name="T15" fmla="*/ 13 h 16"/>
                  <a:gd name="T16" fmla="*/ 13 w 15"/>
                  <a:gd name="T17" fmla="*/ 9 h 16"/>
                  <a:gd name="T18" fmla="*/ 7 w 15"/>
                  <a:gd name="T19" fmla="*/ 4 h 16"/>
                  <a:gd name="T20" fmla="*/ 3 w 15"/>
                  <a:gd name="T21" fmla="*/ 8 h 16"/>
                  <a:gd name="T22" fmla="*/ 7 w 15"/>
                  <a:gd name="T23" fmla="*/ 14 h 16"/>
                  <a:gd name="T24" fmla="*/ 7 w 15"/>
                  <a:gd name="T25" fmla="*/ 14 h 16"/>
                  <a:gd name="T26" fmla="*/ 7 w 15"/>
                  <a:gd name="T27"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15" y="9"/>
                    </a:moveTo>
                    <a:cubicBezTo>
                      <a:pt x="15" y="13"/>
                      <a:pt x="12" y="16"/>
                      <a:pt x="9" y="16"/>
                    </a:cubicBezTo>
                    <a:cubicBezTo>
                      <a:pt x="8" y="16"/>
                      <a:pt x="8" y="16"/>
                      <a:pt x="7" y="16"/>
                    </a:cubicBezTo>
                    <a:cubicBezTo>
                      <a:pt x="3" y="16"/>
                      <a:pt x="0" y="12"/>
                      <a:pt x="0" y="8"/>
                    </a:cubicBezTo>
                    <a:cubicBezTo>
                      <a:pt x="0" y="4"/>
                      <a:pt x="3" y="1"/>
                      <a:pt x="7" y="1"/>
                    </a:cubicBezTo>
                    <a:cubicBezTo>
                      <a:pt x="11" y="0"/>
                      <a:pt x="15" y="4"/>
                      <a:pt x="15" y="8"/>
                    </a:cubicBezTo>
                    <a:cubicBezTo>
                      <a:pt x="15" y="8"/>
                      <a:pt x="15" y="9"/>
                      <a:pt x="15" y="9"/>
                    </a:cubicBezTo>
                    <a:close/>
                    <a:moveTo>
                      <a:pt x="7" y="13"/>
                    </a:moveTo>
                    <a:cubicBezTo>
                      <a:pt x="10" y="13"/>
                      <a:pt x="12" y="12"/>
                      <a:pt x="13" y="9"/>
                    </a:cubicBezTo>
                    <a:cubicBezTo>
                      <a:pt x="12" y="6"/>
                      <a:pt x="10" y="4"/>
                      <a:pt x="7" y="4"/>
                    </a:cubicBezTo>
                    <a:cubicBezTo>
                      <a:pt x="5" y="4"/>
                      <a:pt x="3" y="6"/>
                      <a:pt x="3" y="8"/>
                    </a:cubicBezTo>
                    <a:cubicBezTo>
                      <a:pt x="3" y="11"/>
                      <a:pt x="4" y="13"/>
                      <a:pt x="7" y="14"/>
                    </a:cubicBezTo>
                    <a:cubicBezTo>
                      <a:pt x="7" y="14"/>
                      <a:pt x="7" y="14"/>
                      <a:pt x="7" y="14"/>
                    </a:cubicBezTo>
                    <a:lnTo>
                      <a:pt x="7"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366">
                <a:extLst>
                  <a:ext uri="{FF2B5EF4-FFF2-40B4-BE49-F238E27FC236}">
                    <a16:creationId xmlns:a16="http://schemas.microsoft.com/office/drawing/2014/main" id="{A3665232-BB26-411E-8BBD-4E370F57B5DA}"/>
                  </a:ext>
                </a:extLst>
              </p:cNvPr>
              <p:cNvSpPr>
                <a:spLocks noEditPoints="1"/>
              </p:cNvSpPr>
              <p:nvPr/>
            </p:nvSpPr>
            <p:spPr bwMode="auto">
              <a:xfrm>
                <a:off x="444" y="237"/>
                <a:ext cx="20" cy="18"/>
              </a:xfrm>
              <a:custGeom>
                <a:avLst/>
                <a:gdLst>
                  <a:gd name="T0" fmla="*/ 5 w 10"/>
                  <a:gd name="T1" fmla="*/ 9 h 9"/>
                  <a:gd name="T2" fmla="*/ 0 w 10"/>
                  <a:gd name="T3" fmla="*/ 5 h 9"/>
                  <a:gd name="T4" fmla="*/ 1 w 10"/>
                  <a:gd name="T5" fmla="*/ 4 h 9"/>
                  <a:gd name="T6" fmla="*/ 5 w 10"/>
                  <a:gd name="T7" fmla="*/ 1 h 9"/>
                  <a:gd name="T8" fmla="*/ 9 w 10"/>
                  <a:gd name="T9" fmla="*/ 6 h 9"/>
                  <a:gd name="T10" fmla="*/ 9 w 10"/>
                  <a:gd name="T11" fmla="*/ 6 h 9"/>
                  <a:gd name="T12" fmla="*/ 5 w 10"/>
                  <a:gd name="T13" fmla="*/ 9 h 9"/>
                  <a:gd name="T14" fmla="*/ 6 w 10"/>
                  <a:gd name="T15" fmla="*/ 5 h 9"/>
                  <a:gd name="T16" fmla="*/ 5 w 10"/>
                  <a:gd name="T17" fmla="*/ 4 h 9"/>
                  <a:gd name="T18" fmla="*/ 5 w 10"/>
                  <a:gd name="T19" fmla="*/ 4 h 9"/>
                  <a:gd name="T20" fmla="*/ 4 w 10"/>
                  <a:gd name="T21" fmla="*/ 5 h 9"/>
                  <a:gd name="T22" fmla="*/ 4 w 10"/>
                  <a:gd name="T23" fmla="*/ 5 h 9"/>
                  <a:gd name="T24" fmla="*/ 5 w 10"/>
                  <a:gd name="T25" fmla="*/ 6 h 9"/>
                  <a:gd name="T26" fmla="*/ 6 w 10"/>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9">
                    <a:moveTo>
                      <a:pt x="5" y="9"/>
                    </a:moveTo>
                    <a:cubicBezTo>
                      <a:pt x="2" y="9"/>
                      <a:pt x="1" y="7"/>
                      <a:pt x="0" y="5"/>
                    </a:cubicBezTo>
                    <a:cubicBezTo>
                      <a:pt x="0" y="5"/>
                      <a:pt x="0" y="5"/>
                      <a:pt x="1" y="4"/>
                    </a:cubicBezTo>
                    <a:cubicBezTo>
                      <a:pt x="1" y="2"/>
                      <a:pt x="3" y="0"/>
                      <a:pt x="5" y="1"/>
                    </a:cubicBezTo>
                    <a:cubicBezTo>
                      <a:pt x="8" y="1"/>
                      <a:pt x="10" y="3"/>
                      <a:pt x="9" y="6"/>
                    </a:cubicBezTo>
                    <a:cubicBezTo>
                      <a:pt x="9" y="6"/>
                      <a:pt x="9" y="6"/>
                      <a:pt x="9" y="6"/>
                    </a:cubicBezTo>
                    <a:cubicBezTo>
                      <a:pt x="9" y="8"/>
                      <a:pt x="7" y="9"/>
                      <a:pt x="5" y="9"/>
                    </a:cubicBezTo>
                    <a:close/>
                    <a:moveTo>
                      <a:pt x="6" y="5"/>
                    </a:moveTo>
                    <a:cubicBezTo>
                      <a:pt x="6" y="4"/>
                      <a:pt x="6" y="4"/>
                      <a:pt x="5" y="4"/>
                    </a:cubicBezTo>
                    <a:cubicBezTo>
                      <a:pt x="5" y="4"/>
                      <a:pt x="5" y="4"/>
                      <a:pt x="5" y="4"/>
                    </a:cubicBezTo>
                    <a:cubicBezTo>
                      <a:pt x="5" y="4"/>
                      <a:pt x="4" y="4"/>
                      <a:pt x="4" y="5"/>
                    </a:cubicBezTo>
                    <a:cubicBezTo>
                      <a:pt x="4" y="5"/>
                      <a:pt x="4" y="5"/>
                      <a:pt x="4" y="5"/>
                    </a:cubicBezTo>
                    <a:cubicBezTo>
                      <a:pt x="4" y="6"/>
                      <a:pt x="4" y="6"/>
                      <a:pt x="5" y="6"/>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367">
                <a:extLst>
                  <a:ext uri="{FF2B5EF4-FFF2-40B4-BE49-F238E27FC236}">
                    <a16:creationId xmlns:a16="http://schemas.microsoft.com/office/drawing/2014/main" id="{F9D4C0B5-CB94-4562-92CE-CC4C65C81124}"/>
                  </a:ext>
                </a:extLst>
              </p:cNvPr>
              <p:cNvSpPr>
                <a:spLocks/>
              </p:cNvSpPr>
              <p:nvPr/>
            </p:nvSpPr>
            <p:spPr bwMode="auto">
              <a:xfrm>
                <a:off x="114" y="163"/>
                <a:ext cx="57" cy="52"/>
              </a:xfrm>
              <a:custGeom>
                <a:avLst/>
                <a:gdLst>
                  <a:gd name="T0" fmla="*/ 0 w 28"/>
                  <a:gd name="T1" fmla="*/ 11 h 26"/>
                  <a:gd name="T2" fmla="*/ 4 w 28"/>
                  <a:gd name="T3" fmla="*/ 15 h 26"/>
                  <a:gd name="T4" fmla="*/ 19 w 28"/>
                  <a:gd name="T5" fmla="*/ 21 h 26"/>
                  <a:gd name="T6" fmla="*/ 24 w 28"/>
                  <a:gd name="T7" fmla="*/ 12 h 26"/>
                  <a:gd name="T8" fmla="*/ 18 w 28"/>
                  <a:gd name="T9" fmla="*/ 4 h 26"/>
                  <a:gd name="T10" fmla="*/ 10 w 28"/>
                  <a:gd name="T11" fmla="*/ 6 h 26"/>
                  <a:gd name="T12" fmla="*/ 8 w 28"/>
                  <a:gd name="T13" fmla="*/ 13 h 26"/>
                  <a:gd name="T14" fmla="*/ 12 w 28"/>
                  <a:gd name="T15" fmla="*/ 16 h 26"/>
                  <a:gd name="T16" fmla="*/ 17 w 28"/>
                  <a:gd name="T17" fmla="*/ 15 h 26"/>
                  <a:gd name="T18" fmla="*/ 17 w 28"/>
                  <a:gd name="T19" fmla="*/ 12 h 26"/>
                  <a:gd name="T20" fmla="*/ 15 w 28"/>
                  <a:gd name="T21" fmla="*/ 12 h 26"/>
                  <a:gd name="T22" fmla="*/ 12 w 28"/>
                  <a:gd name="T23" fmla="*/ 11 h 26"/>
                  <a:gd name="T24" fmla="*/ 13 w 28"/>
                  <a:gd name="T25" fmla="*/ 8 h 26"/>
                  <a:gd name="T26" fmla="*/ 14 w 28"/>
                  <a:gd name="T27" fmla="*/ 8 h 26"/>
                  <a:gd name="T28" fmla="*/ 19 w 28"/>
                  <a:gd name="T29" fmla="*/ 11 h 26"/>
                  <a:gd name="T30" fmla="*/ 19 w 28"/>
                  <a:gd name="T31" fmla="*/ 16 h 26"/>
                  <a:gd name="T32" fmla="*/ 8 w 28"/>
                  <a:gd name="T33" fmla="*/ 17 h 26"/>
                  <a:gd name="T34" fmla="*/ 5 w 28"/>
                  <a:gd name="T35" fmla="*/ 9 h 26"/>
                  <a:gd name="T36" fmla="*/ 19 w 28"/>
                  <a:gd name="T37" fmla="*/ 1 h 26"/>
                  <a:gd name="T38" fmla="*/ 25 w 28"/>
                  <a:gd name="T39" fmla="*/ 7 h 26"/>
                  <a:gd name="T40" fmla="*/ 26 w 28"/>
                  <a:gd name="T41" fmla="*/ 18 h 26"/>
                  <a:gd name="T42" fmla="*/ 19 w 28"/>
                  <a:gd name="T43" fmla="*/ 24 h 26"/>
                  <a:gd name="T44" fmla="*/ 1 w 28"/>
                  <a:gd name="T45" fmla="*/ 16 h 26"/>
                  <a:gd name="T46" fmla="*/ 0 w 28"/>
                  <a:gd name="T47"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26">
                    <a:moveTo>
                      <a:pt x="0" y="11"/>
                    </a:moveTo>
                    <a:cubicBezTo>
                      <a:pt x="2" y="12"/>
                      <a:pt x="3" y="14"/>
                      <a:pt x="4" y="15"/>
                    </a:cubicBezTo>
                    <a:cubicBezTo>
                      <a:pt x="7" y="20"/>
                      <a:pt x="13" y="23"/>
                      <a:pt x="19" y="21"/>
                    </a:cubicBezTo>
                    <a:cubicBezTo>
                      <a:pt x="22" y="19"/>
                      <a:pt x="24" y="16"/>
                      <a:pt x="24" y="12"/>
                    </a:cubicBezTo>
                    <a:cubicBezTo>
                      <a:pt x="24" y="8"/>
                      <a:pt x="22" y="5"/>
                      <a:pt x="18" y="4"/>
                    </a:cubicBezTo>
                    <a:cubicBezTo>
                      <a:pt x="15" y="3"/>
                      <a:pt x="12" y="4"/>
                      <a:pt x="10" y="6"/>
                    </a:cubicBezTo>
                    <a:cubicBezTo>
                      <a:pt x="8" y="8"/>
                      <a:pt x="8" y="11"/>
                      <a:pt x="8" y="13"/>
                    </a:cubicBezTo>
                    <a:cubicBezTo>
                      <a:pt x="9" y="15"/>
                      <a:pt x="10" y="16"/>
                      <a:pt x="12" y="16"/>
                    </a:cubicBezTo>
                    <a:cubicBezTo>
                      <a:pt x="14" y="16"/>
                      <a:pt x="16" y="16"/>
                      <a:pt x="17" y="15"/>
                    </a:cubicBezTo>
                    <a:cubicBezTo>
                      <a:pt x="18" y="14"/>
                      <a:pt x="17" y="13"/>
                      <a:pt x="17" y="12"/>
                    </a:cubicBezTo>
                    <a:cubicBezTo>
                      <a:pt x="16" y="11"/>
                      <a:pt x="15" y="11"/>
                      <a:pt x="15" y="12"/>
                    </a:cubicBezTo>
                    <a:cubicBezTo>
                      <a:pt x="14" y="13"/>
                      <a:pt x="13" y="13"/>
                      <a:pt x="12" y="11"/>
                    </a:cubicBezTo>
                    <a:cubicBezTo>
                      <a:pt x="12" y="10"/>
                      <a:pt x="12" y="9"/>
                      <a:pt x="13" y="8"/>
                    </a:cubicBezTo>
                    <a:cubicBezTo>
                      <a:pt x="13" y="8"/>
                      <a:pt x="13" y="8"/>
                      <a:pt x="14" y="8"/>
                    </a:cubicBezTo>
                    <a:cubicBezTo>
                      <a:pt x="16" y="8"/>
                      <a:pt x="18" y="9"/>
                      <a:pt x="19" y="11"/>
                    </a:cubicBezTo>
                    <a:cubicBezTo>
                      <a:pt x="21" y="12"/>
                      <a:pt x="21" y="15"/>
                      <a:pt x="19" y="16"/>
                    </a:cubicBezTo>
                    <a:cubicBezTo>
                      <a:pt x="16" y="19"/>
                      <a:pt x="12" y="20"/>
                      <a:pt x="8" y="17"/>
                    </a:cubicBezTo>
                    <a:cubicBezTo>
                      <a:pt x="6" y="16"/>
                      <a:pt x="4" y="12"/>
                      <a:pt x="5" y="9"/>
                    </a:cubicBezTo>
                    <a:cubicBezTo>
                      <a:pt x="7" y="2"/>
                      <a:pt x="13" y="0"/>
                      <a:pt x="19" y="1"/>
                    </a:cubicBezTo>
                    <a:cubicBezTo>
                      <a:pt x="22" y="1"/>
                      <a:pt x="24" y="5"/>
                      <a:pt x="25" y="7"/>
                    </a:cubicBezTo>
                    <a:cubicBezTo>
                      <a:pt x="28" y="10"/>
                      <a:pt x="28" y="14"/>
                      <a:pt x="26" y="18"/>
                    </a:cubicBezTo>
                    <a:cubicBezTo>
                      <a:pt x="24" y="20"/>
                      <a:pt x="22" y="22"/>
                      <a:pt x="19" y="24"/>
                    </a:cubicBezTo>
                    <a:cubicBezTo>
                      <a:pt x="12" y="26"/>
                      <a:pt x="4" y="23"/>
                      <a:pt x="1" y="16"/>
                    </a:cubicBezTo>
                    <a:cubicBezTo>
                      <a:pt x="1" y="15"/>
                      <a:pt x="0" y="13"/>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368">
                <a:extLst>
                  <a:ext uri="{FF2B5EF4-FFF2-40B4-BE49-F238E27FC236}">
                    <a16:creationId xmlns:a16="http://schemas.microsoft.com/office/drawing/2014/main" id="{5D4D0870-9F10-43B5-AB6F-F3784C31342F}"/>
                  </a:ext>
                </a:extLst>
              </p:cNvPr>
              <p:cNvSpPr>
                <a:spLocks noEditPoints="1"/>
              </p:cNvSpPr>
              <p:nvPr/>
            </p:nvSpPr>
            <p:spPr bwMode="auto">
              <a:xfrm>
                <a:off x="120" y="50"/>
                <a:ext cx="65" cy="68"/>
              </a:xfrm>
              <a:custGeom>
                <a:avLst/>
                <a:gdLst>
                  <a:gd name="T0" fmla="*/ 8 w 32"/>
                  <a:gd name="T1" fmla="*/ 7 h 34"/>
                  <a:gd name="T2" fmla="*/ 12 w 32"/>
                  <a:gd name="T3" fmla="*/ 4 h 34"/>
                  <a:gd name="T4" fmla="*/ 19 w 32"/>
                  <a:gd name="T5" fmla="*/ 1 h 34"/>
                  <a:gd name="T6" fmla="*/ 21 w 32"/>
                  <a:gd name="T7" fmla="*/ 2 h 34"/>
                  <a:gd name="T8" fmla="*/ 22 w 32"/>
                  <a:gd name="T9" fmla="*/ 4 h 34"/>
                  <a:gd name="T10" fmla="*/ 27 w 32"/>
                  <a:gd name="T11" fmla="*/ 8 h 34"/>
                  <a:gd name="T12" fmla="*/ 31 w 32"/>
                  <a:gd name="T13" fmla="*/ 11 h 34"/>
                  <a:gd name="T14" fmla="*/ 31 w 32"/>
                  <a:gd name="T15" fmla="*/ 14 h 34"/>
                  <a:gd name="T16" fmla="*/ 25 w 32"/>
                  <a:gd name="T17" fmla="*/ 27 h 34"/>
                  <a:gd name="T18" fmla="*/ 18 w 32"/>
                  <a:gd name="T19" fmla="*/ 29 h 34"/>
                  <a:gd name="T20" fmla="*/ 14 w 32"/>
                  <a:gd name="T21" fmla="*/ 31 h 34"/>
                  <a:gd name="T22" fmla="*/ 11 w 32"/>
                  <a:gd name="T23" fmla="*/ 32 h 34"/>
                  <a:gd name="T24" fmla="*/ 6 w 32"/>
                  <a:gd name="T25" fmla="*/ 31 h 34"/>
                  <a:gd name="T26" fmla="*/ 5 w 32"/>
                  <a:gd name="T27" fmla="*/ 31 h 34"/>
                  <a:gd name="T28" fmla="*/ 4 w 32"/>
                  <a:gd name="T29" fmla="*/ 22 h 34"/>
                  <a:gd name="T30" fmla="*/ 3 w 32"/>
                  <a:gd name="T31" fmla="*/ 18 h 34"/>
                  <a:gd name="T32" fmla="*/ 0 w 32"/>
                  <a:gd name="T33" fmla="*/ 12 h 34"/>
                  <a:gd name="T34" fmla="*/ 8 w 32"/>
                  <a:gd name="T35" fmla="*/ 7 h 34"/>
                  <a:gd name="T36" fmla="*/ 13 w 32"/>
                  <a:gd name="T37" fmla="*/ 23 h 34"/>
                  <a:gd name="T38" fmla="*/ 13 w 32"/>
                  <a:gd name="T39" fmla="*/ 21 h 34"/>
                  <a:gd name="T40" fmla="*/ 10 w 32"/>
                  <a:gd name="T41" fmla="*/ 20 h 34"/>
                  <a:gd name="T42" fmla="*/ 7 w 32"/>
                  <a:gd name="T43" fmla="*/ 27 h 34"/>
                  <a:gd name="T44" fmla="*/ 9 w 32"/>
                  <a:gd name="T45" fmla="*/ 30 h 34"/>
                  <a:gd name="T46" fmla="*/ 11 w 32"/>
                  <a:gd name="T47" fmla="*/ 29 h 34"/>
                  <a:gd name="T48" fmla="*/ 13 w 32"/>
                  <a:gd name="T49" fmla="*/ 23 h 34"/>
                  <a:gd name="T50" fmla="*/ 3 w 32"/>
                  <a:gd name="T51" fmla="*/ 13 h 34"/>
                  <a:gd name="T52" fmla="*/ 5 w 32"/>
                  <a:gd name="T53" fmla="*/ 16 h 34"/>
                  <a:gd name="T54" fmla="*/ 12 w 32"/>
                  <a:gd name="T55" fmla="*/ 15 h 34"/>
                  <a:gd name="T56" fmla="*/ 8 w 32"/>
                  <a:gd name="T57" fmla="*/ 9 h 34"/>
                  <a:gd name="T58" fmla="*/ 3 w 32"/>
                  <a:gd name="T59" fmla="*/ 11 h 34"/>
                  <a:gd name="T60" fmla="*/ 3 w 32"/>
                  <a:gd name="T61" fmla="*/ 13 h 34"/>
                  <a:gd name="T62" fmla="*/ 27 w 32"/>
                  <a:gd name="T63" fmla="*/ 11 h 34"/>
                  <a:gd name="T64" fmla="*/ 20 w 32"/>
                  <a:gd name="T65" fmla="*/ 13 h 34"/>
                  <a:gd name="T66" fmla="*/ 21 w 32"/>
                  <a:gd name="T67" fmla="*/ 16 h 34"/>
                  <a:gd name="T68" fmla="*/ 23 w 32"/>
                  <a:gd name="T69" fmla="*/ 17 h 34"/>
                  <a:gd name="T70" fmla="*/ 29 w 32"/>
                  <a:gd name="T71" fmla="*/ 13 h 34"/>
                  <a:gd name="T72" fmla="*/ 27 w 32"/>
                  <a:gd name="T73" fmla="*/ 11 h 34"/>
                  <a:gd name="T74" fmla="*/ 19 w 32"/>
                  <a:gd name="T75" fmla="*/ 7 h 34"/>
                  <a:gd name="T76" fmla="*/ 18 w 32"/>
                  <a:gd name="T77" fmla="*/ 4 h 34"/>
                  <a:gd name="T78" fmla="*/ 15 w 32"/>
                  <a:gd name="T79" fmla="*/ 5 h 34"/>
                  <a:gd name="T80" fmla="*/ 15 w 32"/>
                  <a:gd name="T81" fmla="*/ 11 h 34"/>
                  <a:gd name="T82" fmla="*/ 17 w 32"/>
                  <a:gd name="T83" fmla="*/ 12 h 34"/>
                  <a:gd name="T84" fmla="*/ 19 w 32"/>
                  <a:gd name="T85" fmla="*/ 7 h 34"/>
                  <a:gd name="T86" fmla="*/ 23 w 32"/>
                  <a:gd name="T87" fmla="*/ 23 h 34"/>
                  <a:gd name="T88" fmla="*/ 21 w 32"/>
                  <a:gd name="T89" fmla="*/ 19 h 34"/>
                  <a:gd name="T90" fmla="*/ 20 w 32"/>
                  <a:gd name="T91" fmla="*/ 19 h 34"/>
                  <a:gd name="T92" fmla="*/ 17 w 32"/>
                  <a:gd name="T93" fmla="*/ 23 h 34"/>
                  <a:gd name="T94" fmla="*/ 20 w 32"/>
                  <a:gd name="T95" fmla="*/ 27 h 34"/>
                  <a:gd name="T96" fmla="*/ 23 w 32"/>
                  <a:gd name="T97"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34">
                    <a:moveTo>
                      <a:pt x="8" y="7"/>
                    </a:moveTo>
                    <a:cubicBezTo>
                      <a:pt x="10" y="8"/>
                      <a:pt x="11" y="6"/>
                      <a:pt x="12" y="4"/>
                    </a:cubicBezTo>
                    <a:cubicBezTo>
                      <a:pt x="13" y="1"/>
                      <a:pt x="16" y="0"/>
                      <a:pt x="19" y="1"/>
                    </a:cubicBezTo>
                    <a:cubicBezTo>
                      <a:pt x="20" y="1"/>
                      <a:pt x="20" y="2"/>
                      <a:pt x="21" y="2"/>
                    </a:cubicBezTo>
                    <a:cubicBezTo>
                      <a:pt x="21" y="3"/>
                      <a:pt x="22" y="3"/>
                      <a:pt x="22" y="4"/>
                    </a:cubicBezTo>
                    <a:cubicBezTo>
                      <a:pt x="22" y="8"/>
                      <a:pt x="24" y="8"/>
                      <a:pt x="27" y="8"/>
                    </a:cubicBezTo>
                    <a:cubicBezTo>
                      <a:pt x="29" y="8"/>
                      <a:pt x="31" y="9"/>
                      <a:pt x="31" y="11"/>
                    </a:cubicBezTo>
                    <a:cubicBezTo>
                      <a:pt x="32" y="12"/>
                      <a:pt x="31" y="13"/>
                      <a:pt x="31" y="14"/>
                    </a:cubicBezTo>
                    <a:cubicBezTo>
                      <a:pt x="28" y="18"/>
                      <a:pt x="26" y="22"/>
                      <a:pt x="25" y="27"/>
                    </a:cubicBezTo>
                    <a:cubicBezTo>
                      <a:pt x="24" y="28"/>
                      <a:pt x="20" y="30"/>
                      <a:pt x="18" y="29"/>
                    </a:cubicBezTo>
                    <a:cubicBezTo>
                      <a:pt x="17" y="29"/>
                      <a:pt x="15" y="29"/>
                      <a:pt x="14" y="31"/>
                    </a:cubicBezTo>
                    <a:cubicBezTo>
                      <a:pt x="13" y="31"/>
                      <a:pt x="12" y="32"/>
                      <a:pt x="11" y="32"/>
                    </a:cubicBezTo>
                    <a:cubicBezTo>
                      <a:pt x="9" y="34"/>
                      <a:pt x="7" y="33"/>
                      <a:pt x="6" y="31"/>
                    </a:cubicBezTo>
                    <a:cubicBezTo>
                      <a:pt x="6" y="31"/>
                      <a:pt x="5" y="31"/>
                      <a:pt x="5" y="31"/>
                    </a:cubicBezTo>
                    <a:cubicBezTo>
                      <a:pt x="4" y="28"/>
                      <a:pt x="3" y="25"/>
                      <a:pt x="4" y="22"/>
                    </a:cubicBezTo>
                    <a:cubicBezTo>
                      <a:pt x="5" y="20"/>
                      <a:pt x="5" y="19"/>
                      <a:pt x="3" y="18"/>
                    </a:cubicBezTo>
                    <a:cubicBezTo>
                      <a:pt x="1" y="17"/>
                      <a:pt x="0" y="14"/>
                      <a:pt x="0" y="12"/>
                    </a:cubicBezTo>
                    <a:cubicBezTo>
                      <a:pt x="0" y="8"/>
                      <a:pt x="3" y="6"/>
                      <a:pt x="8" y="7"/>
                    </a:cubicBezTo>
                    <a:close/>
                    <a:moveTo>
                      <a:pt x="13" y="23"/>
                    </a:moveTo>
                    <a:cubicBezTo>
                      <a:pt x="13" y="23"/>
                      <a:pt x="13" y="22"/>
                      <a:pt x="13" y="21"/>
                    </a:cubicBezTo>
                    <a:cubicBezTo>
                      <a:pt x="13" y="19"/>
                      <a:pt x="12" y="19"/>
                      <a:pt x="10" y="20"/>
                    </a:cubicBezTo>
                    <a:cubicBezTo>
                      <a:pt x="8" y="21"/>
                      <a:pt x="6" y="24"/>
                      <a:pt x="7" y="27"/>
                    </a:cubicBezTo>
                    <a:cubicBezTo>
                      <a:pt x="7" y="29"/>
                      <a:pt x="8" y="30"/>
                      <a:pt x="9" y="30"/>
                    </a:cubicBezTo>
                    <a:cubicBezTo>
                      <a:pt x="10" y="30"/>
                      <a:pt x="11" y="29"/>
                      <a:pt x="11" y="29"/>
                    </a:cubicBezTo>
                    <a:cubicBezTo>
                      <a:pt x="13" y="27"/>
                      <a:pt x="14" y="25"/>
                      <a:pt x="13" y="23"/>
                    </a:cubicBezTo>
                    <a:close/>
                    <a:moveTo>
                      <a:pt x="3" y="13"/>
                    </a:moveTo>
                    <a:cubicBezTo>
                      <a:pt x="3" y="14"/>
                      <a:pt x="4" y="15"/>
                      <a:pt x="5" y="16"/>
                    </a:cubicBezTo>
                    <a:cubicBezTo>
                      <a:pt x="7" y="17"/>
                      <a:pt x="12" y="16"/>
                      <a:pt x="12" y="15"/>
                    </a:cubicBezTo>
                    <a:cubicBezTo>
                      <a:pt x="13" y="14"/>
                      <a:pt x="10" y="10"/>
                      <a:pt x="8" y="9"/>
                    </a:cubicBezTo>
                    <a:cubicBezTo>
                      <a:pt x="6" y="9"/>
                      <a:pt x="4" y="10"/>
                      <a:pt x="3" y="11"/>
                    </a:cubicBezTo>
                    <a:cubicBezTo>
                      <a:pt x="3" y="12"/>
                      <a:pt x="3" y="12"/>
                      <a:pt x="3" y="13"/>
                    </a:cubicBezTo>
                    <a:close/>
                    <a:moveTo>
                      <a:pt x="27" y="11"/>
                    </a:moveTo>
                    <a:cubicBezTo>
                      <a:pt x="24" y="11"/>
                      <a:pt x="22" y="12"/>
                      <a:pt x="20" y="13"/>
                    </a:cubicBezTo>
                    <a:cubicBezTo>
                      <a:pt x="19" y="14"/>
                      <a:pt x="19" y="15"/>
                      <a:pt x="21" y="16"/>
                    </a:cubicBezTo>
                    <a:cubicBezTo>
                      <a:pt x="21" y="16"/>
                      <a:pt x="22" y="17"/>
                      <a:pt x="23" y="17"/>
                    </a:cubicBezTo>
                    <a:cubicBezTo>
                      <a:pt x="26" y="17"/>
                      <a:pt x="28" y="16"/>
                      <a:pt x="29" y="13"/>
                    </a:cubicBezTo>
                    <a:cubicBezTo>
                      <a:pt x="29" y="11"/>
                      <a:pt x="28" y="11"/>
                      <a:pt x="27" y="11"/>
                    </a:cubicBezTo>
                    <a:close/>
                    <a:moveTo>
                      <a:pt x="19" y="7"/>
                    </a:moveTo>
                    <a:cubicBezTo>
                      <a:pt x="19" y="5"/>
                      <a:pt x="19" y="4"/>
                      <a:pt x="18" y="4"/>
                    </a:cubicBezTo>
                    <a:cubicBezTo>
                      <a:pt x="17" y="3"/>
                      <a:pt x="15" y="4"/>
                      <a:pt x="15" y="5"/>
                    </a:cubicBezTo>
                    <a:cubicBezTo>
                      <a:pt x="13" y="7"/>
                      <a:pt x="13" y="10"/>
                      <a:pt x="15" y="11"/>
                    </a:cubicBezTo>
                    <a:cubicBezTo>
                      <a:pt x="15" y="13"/>
                      <a:pt x="16" y="13"/>
                      <a:pt x="17" y="12"/>
                    </a:cubicBezTo>
                    <a:cubicBezTo>
                      <a:pt x="19" y="10"/>
                      <a:pt x="19" y="9"/>
                      <a:pt x="19" y="7"/>
                    </a:cubicBezTo>
                    <a:close/>
                    <a:moveTo>
                      <a:pt x="23" y="23"/>
                    </a:moveTo>
                    <a:cubicBezTo>
                      <a:pt x="24" y="21"/>
                      <a:pt x="22" y="19"/>
                      <a:pt x="21" y="19"/>
                    </a:cubicBezTo>
                    <a:cubicBezTo>
                      <a:pt x="20" y="19"/>
                      <a:pt x="20" y="19"/>
                      <a:pt x="20" y="19"/>
                    </a:cubicBezTo>
                    <a:cubicBezTo>
                      <a:pt x="18" y="19"/>
                      <a:pt x="18" y="20"/>
                      <a:pt x="17" y="23"/>
                    </a:cubicBezTo>
                    <a:cubicBezTo>
                      <a:pt x="17" y="25"/>
                      <a:pt x="18" y="27"/>
                      <a:pt x="20" y="27"/>
                    </a:cubicBezTo>
                    <a:cubicBezTo>
                      <a:pt x="22" y="27"/>
                      <a:pt x="23" y="25"/>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369">
                <a:extLst>
                  <a:ext uri="{FF2B5EF4-FFF2-40B4-BE49-F238E27FC236}">
                    <a16:creationId xmlns:a16="http://schemas.microsoft.com/office/drawing/2014/main" id="{C6D0C2BF-5ED2-4584-89A7-9FDF186D42D5}"/>
                  </a:ext>
                </a:extLst>
              </p:cNvPr>
              <p:cNvSpPr>
                <a:spLocks noEditPoints="1"/>
              </p:cNvSpPr>
              <p:nvPr/>
            </p:nvSpPr>
            <p:spPr bwMode="auto">
              <a:xfrm>
                <a:off x="199" y="56"/>
                <a:ext cx="59" cy="64"/>
              </a:xfrm>
              <a:custGeom>
                <a:avLst/>
                <a:gdLst>
                  <a:gd name="T0" fmla="*/ 20 w 29"/>
                  <a:gd name="T1" fmla="*/ 25 h 32"/>
                  <a:gd name="T2" fmla="*/ 18 w 29"/>
                  <a:gd name="T3" fmla="*/ 26 h 32"/>
                  <a:gd name="T4" fmla="*/ 14 w 29"/>
                  <a:gd name="T5" fmla="*/ 31 h 32"/>
                  <a:gd name="T6" fmla="*/ 8 w 29"/>
                  <a:gd name="T7" fmla="*/ 30 h 32"/>
                  <a:gd name="T8" fmla="*/ 7 w 29"/>
                  <a:gd name="T9" fmla="*/ 27 h 32"/>
                  <a:gd name="T10" fmla="*/ 7 w 29"/>
                  <a:gd name="T11" fmla="*/ 25 h 32"/>
                  <a:gd name="T12" fmla="*/ 5 w 29"/>
                  <a:gd name="T13" fmla="*/ 22 h 32"/>
                  <a:gd name="T14" fmla="*/ 1 w 29"/>
                  <a:gd name="T15" fmla="*/ 14 h 32"/>
                  <a:gd name="T16" fmla="*/ 5 w 29"/>
                  <a:gd name="T17" fmla="*/ 11 h 32"/>
                  <a:gd name="T18" fmla="*/ 7 w 29"/>
                  <a:gd name="T19" fmla="*/ 10 h 32"/>
                  <a:gd name="T20" fmla="*/ 10 w 29"/>
                  <a:gd name="T21" fmla="*/ 6 h 32"/>
                  <a:gd name="T22" fmla="*/ 11 w 29"/>
                  <a:gd name="T23" fmla="*/ 3 h 32"/>
                  <a:gd name="T24" fmla="*/ 16 w 29"/>
                  <a:gd name="T25" fmla="*/ 0 h 32"/>
                  <a:gd name="T26" fmla="*/ 20 w 29"/>
                  <a:gd name="T27" fmla="*/ 3 h 32"/>
                  <a:gd name="T28" fmla="*/ 23 w 29"/>
                  <a:gd name="T29" fmla="*/ 5 h 32"/>
                  <a:gd name="T30" fmla="*/ 29 w 29"/>
                  <a:gd name="T31" fmla="*/ 9 h 32"/>
                  <a:gd name="T32" fmla="*/ 28 w 29"/>
                  <a:gd name="T33" fmla="*/ 17 h 32"/>
                  <a:gd name="T34" fmla="*/ 21 w 29"/>
                  <a:gd name="T35" fmla="*/ 25 h 32"/>
                  <a:gd name="T36" fmla="*/ 20 w 29"/>
                  <a:gd name="T37" fmla="*/ 25 h 32"/>
                  <a:gd name="T38" fmla="*/ 12 w 29"/>
                  <a:gd name="T39" fmla="*/ 15 h 32"/>
                  <a:gd name="T40" fmla="*/ 11 w 29"/>
                  <a:gd name="T41" fmla="*/ 13 h 32"/>
                  <a:gd name="T42" fmla="*/ 5 w 29"/>
                  <a:gd name="T43" fmla="*/ 14 h 32"/>
                  <a:gd name="T44" fmla="*/ 3 w 29"/>
                  <a:gd name="T45" fmla="*/ 17 h 32"/>
                  <a:gd name="T46" fmla="*/ 7 w 29"/>
                  <a:gd name="T47" fmla="*/ 19 h 32"/>
                  <a:gd name="T48" fmla="*/ 12 w 29"/>
                  <a:gd name="T49" fmla="*/ 16 h 32"/>
                  <a:gd name="T50" fmla="*/ 12 w 29"/>
                  <a:gd name="T51" fmla="*/ 15 h 32"/>
                  <a:gd name="T52" fmla="*/ 15 w 29"/>
                  <a:gd name="T53" fmla="*/ 23 h 32"/>
                  <a:gd name="T54" fmla="*/ 14 w 29"/>
                  <a:gd name="T55" fmla="*/ 20 h 32"/>
                  <a:gd name="T56" fmla="*/ 11 w 29"/>
                  <a:gd name="T57" fmla="*/ 22 h 32"/>
                  <a:gd name="T58" fmla="*/ 9 w 29"/>
                  <a:gd name="T59" fmla="*/ 26 h 32"/>
                  <a:gd name="T60" fmla="*/ 11 w 29"/>
                  <a:gd name="T61" fmla="*/ 29 h 32"/>
                  <a:gd name="T62" fmla="*/ 14 w 29"/>
                  <a:gd name="T63" fmla="*/ 27 h 32"/>
                  <a:gd name="T64" fmla="*/ 15 w 29"/>
                  <a:gd name="T65" fmla="*/ 23 h 32"/>
                  <a:gd name="T66" fmla="*/ 26 w 29"/>
                  <a:gd name="T67" fmla="*/ 9 h 32"/>
                  <a:gd name="T68" fmla="*/ 25 w 29"/>
                  <a:gd name="T69" fmla="*/ 7 h 32"/>
                  <a:gd name="T70" fmla="*/ 22 w 29"/>
                  <a:gd name="T71" fmla="*/ 7 h 32"/>
                  <a:gd name="T72" fmla="*/ 19 w 29"/>
                  <a:gd name="T73" fmla="*/ 12 h 32"/>
                  <a:gd name="T74" fmla="*/ 20 w 29"/>
                  <a:gd name="T75" fmla="*/ 14 h 32"/>
                  <a:gd name="T76" fmla="*/ 26 w 29"/>
                  <a:gd name="T77" fmla="*/ 9 h 32"/>
                  <a:gd name="T78" fmla="*/ 17 w 29"/>
                  <a:gd name="T79" fmla="*/ 7 h 32"/>
                  <a:gd name="T80" fmla="*/ 17 w 29"/>
                  <a:gd name="T81" fmla="*/ 5 h 32"/>
                  <a:gd name="T82" fmla="*/ 16 w 29"/>
                  <a:gd name="T83" fmla="*/ 3 h 32"/>
                  <a:gd name="T84" fmla="*/ 13 w 29"/>
                  <a:gd name="T85" fmla="*/ 4 h 32"/>
                  <a:gd name="T86" fmla="*/ 13 w 29"/>
                  <a:gd name="T87" fmla="*/ 7 h 32"/>
                  <a:gd name="T88" fmla="*/ 15 w 29"/>
                  <a:gd name="T89" fmla="*/ 12 h 32"/>
                  <a:gd name="T90" fmla="*/ 17 w 29"/>
                  <a:gd name="T91" fmla="*/ 6 h 32"/>
                  <a:gd name="T92" fmla="*/ 17 w 29"/>
                  <a:gd name="T93" fmla="*/ 7 h 32"/>
                  <a:gd name="T94" fmla="*/ 22 w 29"/>
                  <a:gd name="T95" fmla="*/ 22 h 32"/>
                  <a:gd name="T96" fmla="*/ 25 w 29"/>
                  <a:gd name="T97" fmla="*/ 19 h 32"/>
                  <a:gd name="T98" fmla="*/ 25 w 29"/>
                  <a:gd name="T99" fmla="*/ 18 h 32"/>
                  <a:gd name="T100" fmla="*/ 22 w 29"/>
                  <a:gd name="T101" fmla="*/ 17 h 32"/>
                  <a:gd name="T102" fmla="*/ 21 w 29"/>
                  <a:gd name="T103" fmla="*/ 17 h 32"/>
                  <a:gd name="T104" fmla="*/ 19 w 29"/>
                  <a:gd name="T105" fmla="*/ 19 h 32"/>
                  <a:gd name="T106" fmla="*/ 22 w 29"/>
                  <a:gd name="T107"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32">
                    <a:moveTo>
                      <a:pt x="20" y="25"/>
                    </a:moveTo>
                    <a:cubicBezTo>
                      <a:pt x="19" y="24"/>
                      <a:pt x="18" y="25"/>
                      <a:pt x="18" y="26"/>
                    </a:cubicBezTo>
                    <a:cubicBezTo>
                      <a:pt x="17" y="28"/>
                      <a:pt x="15" y="30"/>
                      <a:pt x="14" y="31"/>
                    </a:cubicBezTo>
                    <a:cubicBezTo>
                      <a:pt x="12" y="32"/>
                      <a:pt x="9" y="32"/>
                      <a:pt x="8" y="30"/>
                    </a:cubicBezTo>
                    <a:cubicBezTo>
                      <a:pt x="7" y="29"/>
                      <a:pt x="7" y="28"/>
                      <a:pt x="7" y="27"/>
                    </a:cubicBezTo>
                    <a:cubicBezTo>
                      <a:pt x="7" y="26"/>
                      <a:pt x="7" y="26"/>
                      <a:pt x="7" y="25"/>
                    </a:cubicBezTo>
                    <a:cubicBezTo>
                      <a:pt x="7" y="23"/>
                      <a:pt x="6" y="22"/>
                      <a:pt x="5" y="22"/>
                    </a:cubicBezTo>
                    <a:cubicBezTo>
                      <a:pt x="2" y="21"/>
                      <a:pt x="0" y="17"/>
                      <a:pt x="1" y="14"/>
                    </a:cubicBezTo>
                    <a:cubicBezTo>
                      <a:pt x="2" y="13"/>
                      <a:pt x="3" y="12"/>
                      <a:pt x="5" y="11"/>
                    </a:cubicBezTo>
                    <a:cubicBezTo>
                      <a:pt x="5" y="10"/>
                      <a:pt x="6" y="10"/>
                      <a:pt x="7" y="10"/>
                    </a:cubicBezTo>
                    <a:cubicBezTo>
                      <a:pt x="9" y="10"/>
                      <a:pt x="10" y="9"/>
                      <a:pt x="10" y="6"/>
                    </a:cubicBezTo>
                    <a:cubicBezTo>
                      <a:pt x="10" y="5"/>
                      <a:pt x="10" y="4"/>
                      <a:pt x="11" y="3"/>
                    </a:cubicBezTo>
                    <a:cubicBezTo>
                      <a:pt x="12" y="1"/>
                      <a:pt x="14" y="0"/>
                      <a:pt x="16" y="0"/>
                    </a:cubicBezTo>
                    <a:cubicBezTo>
                      <a:pt x="18" y="0"/>
                      <a:pt x="19" y="1"/>
                      <a:pt x="20" y="3"/>
                    </a:cubicBezTo>
                    <a:cubicBezTo>
                      <a:pt x="20" y="6"/>
                      <a:pt x="21" y="5"/>
                      <a:pt x="23" y="5"/>
                    </a:cubicBezTo>
                    <a:cubicBezTo>
                      <a:pt x="27" y="3"/>
                      <a:pt x="29" y="5"/>
                      <a:pt x="29" y="9"/>
                    </a:cubicBezTo>
                    <a:cubicBezTo>
                      <a:pt x="28" y="12"/>
                      <a:pt x="28" y="15"/>
                      <a:pt x="28" y="17"/>
                    </a:cubicBezTo>
                    <a:cubicBezTo>
                      <a:pt x="28" y="22"/>
                      <a:pt x="25" y="25"/>
                      <a:pt x="21" y="25"/>
                    </a:cubicBezTo>
                    <a:cubicBezTo>
                      <a:pt x="21" y="25"/>
                      <a:pt x="20" y="25"/>
                      <a:pt x="20" y="25"/>
                    </a:cubicBezTo>
                    <a:close/>
                    <a:moveTo>
                      <a:pt x="12" y="15"/>
                    </a:moveTo>
                    <a:cubicBezTo>
                      <a:pt x="12" y="14"/>
                      <a:pt x="12" y="13"/>
                      <a:pt x="11" y="13"/>
                    </a:cubicBezTo>
                    <a:cubicBezTo>
                      <a:pt x="9" y="12"/>
                      <a:pt x="7" y="12"/>
                      <a:pt x="5" y="14"/>
                    </a:cubicBezTo>
                    <a:cubicBezTo>
                      <a:pt x="4" y="14"/>
                      <a:pt x="3" y="15"/>
                      <a:pt x="3" y="17"/>
                    </a:cubicBezTo>
                    <a:cubicBezTo>
                      <a:pt x="4" y="18"/>
                      <a:pt x="5" y="19"/>
                      <a:pt x="7" y="19"/>
                    </a:cubicBezTo>
                    <a:cubicBezTo>
                      <a:pt x="9" y="19"/>
                      <a:pt x="11" y="18"/>
                      <a:pt x="12" y="16"/>
                    </a:cubicBezTo>
                    <a:cubicBezTo>
                      <a:pt x="12" y="16"/>
                      <a:pt x="12" y="15"/>
                      <a:pt x="12" y="15"/>
                    </a:cubicBezTo>
                    <a:close/>
                    <a:moveTo>
                      <a:pt x="15" y="23"/>
                    </a:moveTo>
                    <a:cubicBezTo>
                      <a:pt x="15" y="22"/>
                      <a:pt x="16" y="20"/>
                      <a:pt x="14" y="20"/>
                    </a:cubicBezTo>
                    <a:cubicBezTo>
                      <a:pt x="13" y="19"/>
                      <a:pt x="11" y="20"/>
                      <a:pt x="11" y="22"/>
                    </a:cubicBezTo>
                    <a:cubicBezTo>
                      <a:pt x="10" y="23"/>
                      <a:pt x="9" y="24"/>
                      <a:pt x="9" y="26"/>
                    </a:cubicBezTo>
                    <a:cubicBezTo>
                      <a:pt x="9" y="27"/>
                      <a:pt x="10" y="28"/>
                      <a:pt x="11" y="29"/>
                    </a:cubicBezTo>
                    <a:cubicBezTo>
                      <a:pt x="13" y="29"/>
                      <a:pt x="14" y="28"/>
                      <a:pt x="14" y="27"/>
                    </a:cubicBezTo>
                    <a:cubicBezTo>
                      <a:pt x="15" y="26"/>
                      <a:pt x="16" y="24"/>
                      <a:pt x="15" y="23"/>
                    </a:cubicBezTo>
                    <a:close/>
                    <a:moveTo>
                      <a:pt x="26" y="9"/>
                    </a:moveTo>
                    <a:cubicBezTo>
                      <a:pt x="26" y="8"/>
                      <a:pt x="26" y="7"/>
                      <a:pt x="25" y="7"/>
                    </a:cubicBezTo>
                    <a:cubicBezTo>
                      <a:pt x="24" y="6"/>
                      <a:pt x="23" y="7"/>
                      <a:pt x="22" y="7"/>
                    </a:cubicBezTo>
                    <a:cubicBezTo>
                      <a:pt x="21" y="9"/>
                      <a:pt x="20" y="10"/>
                      <a:pt x="19" y="12"/>
                    </a:cubicBezTo>
                    <a:cubicBezTo>
                      <a:pt x="19" y="13"/>
                      <a:pt x="19" y="14"/>
                      <a:pt x="20" y="14"/>
                    </a:cubicBezTo>
                    <a:cubicBezTo>
                      <a:pt x="23" y="14"/>
                      <a:pt x="25" y="12"/>
                      <a:pt x="26" y="9"/>
                    </a:cubicBezTo>
                    <a:close/>
                    <a:moveTo>
                      <a:pt x="17" y="7"/>
                    </a:moveTo>
                    <a:cubicBezTo>
                      <a:pt x="17" y="6"/>
                      <a:pt x="17" y="6"/>
                      <a:pt x="17" y="5"/>
                    </a:cubicBezTo>
                    <a:cubicBezTo>
                      <a:pt x="17" y="5"/>
                      <a:pt x="17" y="3"/>
                      <a:pt x="16" y="3"/>
                    </a:cubicBezTo>
                    <a:cubicBezTo>
                      <a:pt x="15" y="3"/>
                      <a:pt x="14" y="4"/>
                      <a:pt x="13" y="4"/>
                    </a:cubicBezTo>
                    <a:cubicBezTo>
                      <a:pt x="13" y="5"/>
                      <a:pt x="13" y="6"/>
                      <a:pt x="13" y="7"/>
                    </a:cubicBezTo>
                    <a:cubicBezTo>
                      <a:pt x="13" y="9"/>
                      <a:pt x="14" y="11"/>
                      <a:pt x="15" y="12"/>
                    </a:cubicBezTo>
                    <a:cubicBezTo>
                      <a:pt x="16" y="12"/>
                      <a:pt x="17" y="9"/>
                      <a:pt x="17" y="6"/>
                    </a:cubicBezTo>
                    <a:lnTo>
                      <a:pt x="17" y="7"/>
                    </a:lnTo>
                    <a:close/>
                    <a:moveTo>
                      <a:pt x="22" y="22"/>
                    </a:moveTo>
                    <a:cubicBezTo>
                      <a:pt x="23" y="22"/>
                      <a:pt x="25" y="21"/>
                      <a:pt x="25" y="19"/>
                    </a:cubicBezTo>
                    <a:cubicBezTo>
                      <a:pt x="26" y="19"/>
                      <a:pt x="26" y="18"/>
                      <a:pt x="25" y="18"/>
                    </a:cubicBezTo>
                    <a:cubicBezTo>
                      <a:pt x="24" y="16"/>
                      <a:pt x="23" y="17"/>
                      <a:pt x="22" y="17"/>
                    </a:cubicBezTo>
                    <a:cubicBezTo>
                      <a:pt x="21" y="17"/>
                      <a:pt x="21" y="17"/>
                      <a:pt x="21" y="17"/>
                    </a:cubicBezTo>
                    <a:cubicBezTo>
                      <a:pt x="20" y="17"/>
                      <a:pt x="19" y="18"/>
                      <a:pt x="19" y="19"/>
                    </a:cubicBezTo>
                    <a:cubicBezTo>
                      <a:pt x="19" y="21"/>
                      <a:pt x="20" y="22"/>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Group 372">
              <a:extLst>
                <a:ext uri="{FF2B5EF4-FFF2-40B4-BE49-F238E27FC236}">
                  <a16:creationId xmlns:a16="http://schemas.microsoft.com/office/drawing/2014/main" id="{C5C5486D-D374-46C7-8C21-B0F981EDEFE5}"/>
                </a:ext>
              </a:extLst>
            </p:cNvPr>
            <p:cNvGrpSpPr>
              <a:grpSpLocks noChangeAspect="1"/>
            </p:cNvGrpSpPr>
            <p:nvPr/>
          </p:nvGrpSpPr>
          <p:grpSpPr bwMode="auto">
            <a:xfrm>
              <a:off x="8802017" y="4397162"/>
              <a:ext cx="878715" cy="914913"/>
              <a:chOff x="-3" y="0"/>
              <a:chExt cx="704" cy="733"/>
            </a:xfrm>
            <a:grpFill/>
          </p:grpSpPr>
          <p:sp>
            <p:nvSpPr>
              <p:cNvPr id="174" name="Freeform 373">
                <a:extLst>
                  <a:ext uri="{FF2B5EF4-FFF2-40B4-BE49-F238E27FC236}">
                    <a16:creationId xmlns:a16="http://schemas.microsoft.com/office/drawing/2014/main" id="{EF0A740E-B967-47AF-8A35-02877D5B8BB5}"/>
                  </a:ext>
                </a:extLst>
              </p:cNvPr>
              <p:cNvSpPr>
                <a:spLocks/>
              </p:cNvSpPr>
              <p:nvPr/>
            </p:nvSpPr>
            <p:spPr bwMode="auto">
              <a:xfrm>
                <a:off x="207" y="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Rectangle 374">
                <a:extLst>
                  <a:ext uri="{FF2B5EF4-FFF2-40B4-BE49-F238E27FC236}">
                    <a16:creationId xmlns:a16="http://schemas.microsoft.com/office/drawing/2014/main" id="{3527FA09-919A-45C5-9435-F5907BF415FE}"/>
                  </a:ext>
                </a:extLst>
              </p:cNvPr>
              <p:cNvSpPr>
                <a:spLocks noChangeArrowheads="1"/>
              </p:cNvSpPr>
              <p:nvPr/>
            </p:nvSpPr>
            <p:spPr bwMode="auto">
              <a:xfrm>
                <a:off x="433" y="48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75">
                <a:extLst>
                  <a:ext uri="{FF2B5EF4-FFF2-40B4-BE49-F238E27FC236}">
                    <a16:creationId xmlns:a16="http://schemas.microsoft.com/office/drawing/2014/main" id="{AED2957E-0724-4DCF-83AE-B5A8130CAFB9}"/>
                  </a:ext>
                </a:extLst>
              </p:cNvPr>
              <p:cNvSpPr>
                <a:spLocks noEditPoints="1"/>
              </p:cNvSpPr>
              <p:nvPr/>
            </p:nvSpPr>
            <p:spPr bwMode="auto">
              <a:xfrm>
                <a:off x="-3" y="0"/>
                <a:ext cx="704" cy="733"/>
              </a:xfrm>
              <a:custGeom>
                <a:avLst/>
                <a:gdLst>
                  <a:gd name="T0" fmla="*/ 230 w 349"/>
                  <a:gd name="T1" fmla="*/ 129 h 363"/>
                  <a:gd name="T2" fmla="*/ 221 w 349"/>
                  <a:gd name="T3" fmla="*/ 89 h 363"/>
                  <a:gd name="T4" fmla="*/ 159 w 349"/>
                  <a:gd name="T5" fmla="*/ 89 h 363"/>
                  <a:gd name="T6" fmla="*/ 145 w 349"/>
                  <a:gd name="T7" fmla="*/ 87 h 363"/>
                  <a:gd name="T8" fmla="*/ 93 w 349"/>
                  <a:gd name="T9" fmla="*/ 40 h 363"/>
                  <a:gd name="T10" fmla="*/ 59 w 349"/>
                  <a:gd name="T11" fmla="*/ 113 h 363"/>
                  <a:gd name="T12" fmla="*/ 44 w 349"/>
                  <a:gd name="T13" fmla="*/ 121 h 363"/>
                  <a:gd name="T14" fmla="*/ 4 w 349"/>
                  <a:gd name="T15" fmla="*/ 315 h 363"/>
                  <a:gd name="T16" fmla="*/ 319 w 349"/>
                  <a:gd name="T17" fmla="*/ 331 h 363"/>
                  <a:gd name="T18" fmla="*/ 312 w 349"/>
                  <a:gd name="T19" fmla="*/ 158 h 363"/>
                  <a:gd name="T20" fmla="*/ 334 w 349"/>
                  <a:gd name="T21" fmla="*/ 91 h 363"/>
                  <a:gd name="T22" fmla="*/ 11 w 349"/>
                  <a:gd name="T23" fmla="*/ 80 h 363"/>
                  <a:gd name="T24" fmla="*/ 233 w 349"/>
                  <a:gd name="T25" fmla="*/ 53 h 363"/>
                  <a:gd name="T26" fmla="*/ 229 w 349"/>
                  <a:gd name="T27" fmla="*/ 36 h 363"/>
                  <a:gd name="T28" fmla="*/ 216 w 349"/>
                  <a:gd name="T29" fmla="*/ 146 h 363"/>
                  <a:gd name="T30" fmla="*/ 151 w 349"/>
                  <a:gd name="T31" fmla="*/ 40 h 363"/>
                  <a:gd name="T32" fmla="*/ 160 w 349"/>
                  <a:gd name="T33" fmla="*/ 95 h 363"/>
                  <a:gd name="T34" fmla="*/ 119 w 349"/>
                  <a:gd name="T35" fmla="*/ 143 h 363"/>
                  <a:gd name="T36" fmla="*/ 104 w 349"/>
                  <a:gd name="T37" fmla="*/ 59 h 363"/>
                  <a:gd name="T38" fmla="*/ 109 w 349"/>
                  <a:gd name="T39" fmla="*/ 90 h 363"/>
                  <a:gd name="T40" fmla="*/ 68 w 349"/>
                  <a:gd name="T41" fmla="*/ 143 h 363"/>
                  <a:gd name="T42" fmla="*/ 17 w 349"/>
                  <a:gd name="T43" fmla="*/ 279 h 363"/>
                  <a:gd name="T44" fmla="*/ 44 w 349"/>
                  <a:gd name="T45" fmla="*/ 320 h 363"/>
                  <a:gd name="T46" fmla="*/ 65 w 349"/>
                  <a:gd name="T47" fmla="*/ 332 h 363"/>
                  <a:gd name="T48" fmla="*/ 99 w 349"/>
                  <a:gd name="T49" fmla="*/ 338 h 363"/>
                  <a:gd name="T50" fmla="*/ 146 w 349"/>
                  <a:gd name="T51" fmla="*/ 337 h 363"/>
                  <a:gd name="T52" fmla="*/ 180 w 349"/>
                  <a:gd name="T53" fmla="*/ 340 h 363"/>
                  <a:gd name="T54" fmla="*/ 226 w 349"/>
                  <a:gd name="T55" fmla="*/ 331 h 363"/>
                  <a:gd name="T56" fmla="*/ 251 w 349"/>
                  <a:gd name="T57" fmla="*/ 333 h 363"/>
                  <a:gd name="T58" fmla="*/ 299 w 349"/>
                  <a:gd name="T59" fmla="*/ 277 h 363"/>
                  <a:gd name="T60" fmla="*/ 60 w 349"/>
                  <a:gd name="T61" fmla="*/ 208 h 363"/>
                  <a:gd name="T62" fmla="*/ 125 w 349"/>
                  <a:gd name="T63" fmla="*/ 243 h 363"/>
                  <a:gd name="T64" fmla="*/ 132 w 349"/>
                  <a:gd name="T65" fmla="*/ 244 h 363"/>
                  <a:gd name="T66" fmla="*/ 141 w 349"/>
                  <a:gd name="T67" fmla="*/ 249 h 363"/>
                  <a:gd name="T68" fmla="*/ 96 w 349"/>
                  <a:gd name="T69" fmla="*/ 240 h 363"/>
                  <a:gd name="T70" fmla="*/ 135 w 349"/>
                  <a:gd name="T71" fmla="*/ 251 h 363"/>
                  <a:gd name="T72" fmla="*/ 201 w 349"/>
                  <a:gd name="T73" fmla="*/ 250 h 363"/>
                  <a:gd name="T74" fmla="*/ 239 w 349"/>
                  <a:gd name="T75" fmla="*/ 252 h 363"/>
                  <a:gd name="T76" fmla="*/ 265 w 349"/>
                  <a:gd name="T77" fmla="*/ 250 h 363"/>
                  <a:gd name="T78" fmla="*/ 292 w 349"/>
                  <a:gd name="T79" fmla="*/ 269 h 363"/>
                  <a:gd name="T80" fmla="*/ 53 w 349"/>
                  <a:gd name="T81" fmla="*/ 291 h 363"/>
                  <a:gd name="T82" fmla="*/ 103 w 349"/>
                  <a:gd name="T83" fmla="*/ 289 h 363"/>
                  <a:gd name="T84" fmla="*/ 113 w 349"/>
                  <a:gd name="T85" fmla="*/ 275 h 363"/>
                  <a:gd name="T86" fmla="*/ 206 w 349"/>
                  <a:gd name="T87" fmla="*/ 238 h 363"/>
                  <a:gd name="T88" fmla="*/ 104 w 349"/>
                  <a:gd name="T89" fmla="*/ 325 h 363"/>
                  <a:gd name="T90" fmla="*/ 270 w 349"/>
                  <a:gd name="T91" fmla="*/ 298 h 363"/>
                  <a:gd name="T92" fmla="*/ 42 w 349"/>
                  <a:gd name="T93" fmla="*/ 221 h 363"/>
                  <a:gd name="T94" fmla="*/ 313 w 349"/>
                  <a:gd name="T95" fmla="*/ 218 h 363"/>
                  <a:gd name="T96" fmla="*/ 232 w 349"/>
                  <a:gd name="T97" fmla="*/ 243 h 363"/>
                  <a:gd name="T98" fmla="*/ 155 w 349"/>
                  <a:gd name="T99" fmla="*/ 224 h 363"/>
                  <a:gd name="T100" fmla="*/ 102 w 349"/>
                  <a:gd name="T101" fmla="*/ 219 h 363"/>
                  <a:gd name="T102" fmla="*/ 25 w 349"/>
                  <a:gd name="T103" fmla="*/ 212 h 363"/>
                  <a:gd name="T104" fmla="*/ 199 w 349"/>
                  <a:gd name="T105" fmla="*/ 201 h 363"/>
                  <a:gd name="T106" fmla="*/ 243 w 349"/>
                  <a:gd name="T107" fmla="*/ 199 h 363"/>
                  <a:gd name="T108" fmla="*/ 305 w 349"/>
                  <a:gd name="T109" fmla="*/ 155 h 363"/>
                  <a:gd name="T110" fmla="*/ 193 w 349"/>
                  <a:gd name="T111" fmla="*/ 199 h 363"/>
                  <a:gd name="T112" fmla="*/ 62 w 349"/>
                  <a:gd name="T113" fmla="*/ 146 h 363"/>
                  <a:gd name="T114" fmla="*/ 108 w 349"/>
                  <a:gd name="T115" fmla="*/ 155 h 363"/>
                  <a:gd name="T116" fmla="*/ 168 w 349"/>
                  <a:gd name="T117" fmla="*/ 178 h 363"/>
                  <a:gd name="T118" fmla="*/ 233 w 349"/>
                  <a:gd name="T119" fmla="*/ 153 h 363"/>
                  <a:gd name="T120" fmla="*/ 273 w 349"/>
                  <a:gd name="T121" fmla="*/ 165 h 363"/>
                  <a:gd name="T122" fmla="*/ 297 w 349"/>
                  <a:gd name="T123" fmla="*/ 108 h 363"/>
                  <a:gd name="T124" fmla="*/ 328 w 349"/>
                  <a:gd name="T125" fmla="*/ 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 h="363">
                    <a:moveTo>
                      <a:pt x="348" y="44"/>
                    </a:moveTo>
                    <a:cubicBezTo>
                      <a:pt x="346" y="42"/>
                      <a:pt x="345" y="43"/>
                      <a:pt x="343" y="44"/>
                    </a:cubicBezTo>
                    <a:cubicBezTo>
                      <a:pt x="342" y="44"/>
                      <a:pt x="342" y="45"/>
                      <a:pt x="341" y="45"/>
                    </a:cubicBezTo>
                    <a:cubicBezTo>
                      <a:pt x="333" y="49"/>
                      <a:pt x="325" y="53"/>
                      <a:pt x="317" y="58"/>
                    </a:cubicBezTo>
                    <a:cubicBezTo>
                      <a:pt x="309" y="64"/>
                      <a:pt x="301" y="70"/>
                      <a:pt x="299" y="82"/>
                    </a:cubicBezTo>
                    <a:cubicBezTo>
                      <a:pt x="298" y="85"/>
                      <a:pt x="298" y="88"/>
                      <a:pt x="299" y="91"/>
                    </a:cubicBezTo>
                    <a:cubicBezTo>
                      <a:pt x="300" y="94"/>
                      <a:pt x="300" y="97"/>
                      <a:pt x="301" y="100"/>
                    </a:cubicBezTo>
                    <a:cubicBezTo>
                      <a:pt x="301" y="101"/>
                      <a:pt x="301" y="103"/>
                      <a:pt x="300" y="103"/>
                    </a:cubicBezTo>
                    <a:cubicBezTo>
                      <a:pt x="298" y="104"/>
                      <a:pt x="298" y="102"/>
                      <a:pt x="297" y="102"/>
                    </a:cubicBezTo>
                    <a:cubicBezTo>
                      <a:pt x="296" y="100"/>
                      <a:pt x="294" y="100"/>
                      <a:pt x="293" y="101"/>
                    </a:cubicBezTo>
                    <a:cubicBezTo>
                      <a:pt x="281" y="112"/>
                      <a:pt x="271" y="123"/>
                      <a:pt x="262" y="136"/>
                    </a:cubicBezTo>
                    <a:cubicBezTo>
                      <a:pt x="259" y="139"/>
                      <a:pt x="259" y="139"/>
                      <a:pt x="255" y="138"/>
                    </a:cubicBezTo>
                    <a:cubicBezTo>
                      <a:pt x="249" y="136"/>
                      <a:pt x="243" y="135"/>
                      <a:pt x="236" y="135"/>
                    </a:cubicBezTo>
                    <a:cubicBezTo>
                      <a:pt x="230" y="135"/>
                      <a:pt x="230" y="134"/>
                      <a:pt x="230" y="129"/>
                    </a:cubicBezTo>
                    <a:cubicBezTo>
                      <a:pt x="230" y="118"/>
                      <a:pt x="232" y="107"/>
                      <a:pt x="235" y="97"/>
                    </a:cubicBezTo>
                    <a:cubicBezTo>
                      <a:pt x="236" y="91"/>
                      <a:pt x="236" y="90"/>
                      <a:pt x="230" y="90"/>
                    </a:cubicBezTo>
                    <a:cubicBezTo>
                      <a:pt x="229" y="90"/>
                      <a:pt x="229" y="90"/>
                      <a:pt x="229" y="90"/>
                    </a:cubicBezTo>
                    <a:cubicBezTo>
                      <a:pt x="227" y="90"/>
                      <a:pt x="226" y="89"/>
                      <a:pt x="226" y="87"/>
                    </a:cubicBezTo>
                    <a:cubicBezTo>
                      <a:pt x="226" y="84"/>
                      <a:pt x="228" y="81"/>
                      <a:pt x="231" y="79"/>
                    </a:cubicBezTo>
                    <a:cubicBezTo>
                      <a:pt x="237" y="73"/>
                      <a:pt x="242" y="66"/>
                      <a:pt x="244" y="57"/>
                    </a:cubicBezTo>
                    <a:cubicBezTo>
                      <a:pt x="249" y="41"/>
                      <a:pt x="245" y="26"/>
                      <a:pt x="239" y="11"/>
                    </a:cubicBezTo>
                    <a:cubicBezTo>
                      <a:pt x="238" y="8"/>
                      <a:pt x="236" y="8"/>
                      <a:pt x="234" y="10"/>
                    </a:cubicBezTo>
                    <a:cubicBezTo>
                      <a:pt x="234" y="11"/>
                      <a:pt x="233" y="11"/>
                      <a:pt x="233" y="12"/>
                    </a:cubicBezTo>
                    <a:cubicBezTo>
                      <a:pt x="228" y="20"/>
                      <a:pt x="223" y="27"/>
                      <a:pt x="218" y="35"/>
                    </a:cubicBezTo>
                    <a:cubicBezTo>
                      <a:pt x="213" y="42"/>
                      <a:pt x="211" y="51"/>
                      <a:pt x="213" y="60"/>
                    </a:cubicBezTo>
                    <a:cubicBezTo>
                      <a:pt x="213" y="63"/>
                      <a:pt x="214" y="65"/>
                      <a:pt x="215" y="68"/>
                    </a:cubicBezTo>
                    <a:cubicBezTo>
                      <a:pt x="216" y="73"/>
                      <a:pt x="219" y="78"/>
                      <a:pt x="221" y="82"/>
                    </a:cubicBezTo>
                    <a:cubicBezTo>
                      <a:pt x="223" y="84"/>
                      <a:pt x="223" y="87"/>
                      <a:pt x="221" y="89"/>
                    </a:cubicBezTo>
                    <a:cubicBezTo>
                      <a:pt x="220" y="90"/>
                      <a:pt x="218" y="89"/>
                      <a:pt x="216" y="88"/>
                    </a:cubicBezTo>
                    <a:cubicBezTo>
                      <a:pt x="216" y="88"/>
                      <a:pt x="216" y="88"/>
                      <a:pt x="216" y="88"/>
                    </a:cubicBezTo>
                    <a:cubicBezTo>
                      <a:pt x="212" y="86"/>
                      <a:pt x="210" y="87"/>
                      <a:pt x="211" y="92"/>
                    </a:cubicBezTo>
                    <a:cubicBezTo>
                      <a:pt x="212" y="95"/>
                      <a:pt x="212" y="98"/>
                      <a:pt x="213" y="101"/>
                    </a:cubicBezTo>
                    <a:cubicBezTo>
                      <a:pt x="214" y="110"/>
                      <a:pt x="215" y="118"/>
                      <a:pt x="214" y="127"/>
                    </a:cubicBezTo>
                    <a:cubicBezTo>
                      <a:pt x="214" y="132"/>
                      <a:pt x="213" y="133"/>
                      <a:pt x="208" y="133"/>
                    </a:cubicBezTo>
                    <a:cubicBezTo>
                      <a:pt x="207" y="133"/>
                      <a:pt x="206" y="132"/>
                      <a:pt x="205" y="132"/>
                    </a:cubicBezTo>
                    <a:cubicBezTo>
                      <a:pt x="201" y="132"/>
                      <a:pt x="197" y="132"/>
                      <a:pt x="193" y="132"/>
                    </a:cubicBezTo>
                    <a:cubicBezTo>
                      <a:pt x="186" y="132"/>
                      <a:pt x="178" y="132"/>
                      <a:pt x="171" y="131"/>
                    </a:cubicBezTo>
                    <a:cubicBezTo>
                      <a:pt x="166" y="131"/>
                      <a:pt x="166" y="130"/>
                      <a:pt x="166" y="125"/>
                    </a:cubicBezTo>
                    <a:cubicBezTo>
                      <a:pt x="166" y="124"/>
                      <a:pt x="166" y="124"/>
                      <a:pt x="166" y="123"/>
                    </a:cubicBezTo>
                    <a:cubicBezTo>
                      <a:pt x="165" y="115"/>
                      <a:pt x="165" y="106"/>
                      <a:pt x="166" y="98"/>
                    </a:cubicBezTo>
                    <a:cubicBezTo>
                      <a:pt x="166" y="95"/>
                      <a:pt x="165" y="92"/>
                      <a:pt x="162" y="91"/>
                    </a:cubicBezTo>
                    <a:cubicBezTo>
                      <a:pt x="161" y="91"/>
                      <a:pt x="160" y="90"/>
                      <a:pt x="159" y="89"/>
                    </a:cubicBezTo>
                    <a:cubicBezTo>
                      <a:pt x="157" y="88"/>
                      <a:pt x="158" y="87"/>
                      <a:pt x="158" y="85"/>
                    </a:cubicBezTo>
                    <a:cubicBezTo>
                      <a:pt x="158" y="84"/>
                      <a:pt x="159" y="83"/>
                      <a:pt x="160" y="83"/>
                    </a:cubicBezTo>
                    <a:cubicBezTo>
                      <a:pt x="168" y="81"/>
                      <a:pt x="174" y="75"/>
                      <a:pt x="177" y="67"/>
                    </a:cubicBezTo>
                    <a:cubicBezTo>
                      <a:pt x="180" y="58"/>
                      <a:pt x="181" y="49"/>
                      <a:pt x="179" y="40"/>
                    </a:cubicBezTo>
                    <a:cubicBezTo>
                      <a:pt x="176" y="28"/>
                      <a:pt x="171" y="16"/>
                      <a:pt x="166" y="4"/>
                    </a:cubicBezTo>
                    <a:cubicBezTo>
                      <a:pt x="165" y="3"/>
                      <a:pt x="165" y="0"/>
                      <a:pt x="163" y="0"/>
                    </a:cubicBezTo>
                    <a:cubicBezTo>
                      <a:pt x="160" y="0"/>
                      <a:pt x="160" y="3"/>
                      <a:pt x="160" y="4"/>
                    </a:cubicBezTo>
                    <a:cubicBezTo>
                      <a:pt x="155" y="14"/>
                      <a:pt x="150" y="23"/>
                      <a:pt x="145" y="32"/>
                    </a:cubicBezTo>
                    <a:cubicBezTo>
                      <a:pt x="141" y="40"/>
                      <a:pt x="138" y="48"/>
                      <a:pt x="137" y="56"/>
                    </a:cubicBezTo>
                    <a:cubicBezTo>
                      <a:pt x="137" y="66"/>
                      <a:pt x="140" y="73"/>
                      <a:pt x="148" y="78"/>
                    </a:cubicBezTo>
                    <a:cubicBezTo>
                      <a:pt x="149" y="79"/>
                      <a:pt x="151" y="80"/>
                      <a:pt x="152" y="81"/>
                    </a:cubicBezTo>
                    <a:cubicBezTo>
                      <a:pt x="154" y="82"/>
                      <a:pt x="155" y="84"/>
                      <a:pt x="154" y="86"/>
                    </a:cubicBezTo>
                    <a:cubicBezTo>
                      <a:pt x="153" y="88"/>
                      <a:pt x="152" y="88"/>
                      <a:pt x="150" y="88"/>
                    </a:cubicBezTo>
                    <a:cubicBezTo>
                      <a:pt x="148" y="88"/>
                      <a:pt x="147" y="87"/>
                      <a:pt x="145" y="87"/>
                    </a:cubicBezTo>
                    <a:cubicBezTo>
                      <a:pt x="142" y="87"/>
                      <a:pt x="140" y="88"/>
                      <a:pt x="141" y="91"/>
                    </a:cubicBezTo>
                    <a:cubicBezTo>
                      <a:pt x="145" y="103"/>
                      <a:pt x="146" y="116"/>
                      <a:pt x="146" y="128"/>
                    </a:cubicBezTo>
                    <a:cubicBezTo>
                      <a:pt x="146" y="132"/>
                      <a:pt x="146" y="133"/>
                      <a:pt x="142" y="133"/>
                    </a:cubicBezTo>
                    <a:cubicBezTo>
                      <a:pt x="136" y="132"/>
                      <a:pt x="129" y="133"/>
                      <a:pt x="123" y="134"/>
                    </a:cubicBezTo>
                    <a:cubicBezTo>
                      <a:pt x="120" y="134"/>
                      <a:pt x="120" y="134"/>
                      <a:pt x="119" y="131"/>
                    </a:cubicBezTo>
                    <a:cubicBezTo>
                      <a:pt x="118" y="126"/>
                      <a:pt x="117" y="121"/>
                      <a:pt x="116" y="115"/>
                    </a:cubicBezTo>
                    <a:cubicBezTo>
                      <a:pt x="115" y="112"/>
                      <a:pt x="114" y="111"/>
                      <a:pt x="111" y="111"/>
                    </a:cubicBezTo>
                    <a:cubicBezTo>
                      <a:pt x="110" y="111"/>
                      <a:pt x="109" y="111"/>
                      <a:pt x="109" y="111"/>
                    </a:cubicBezTo>
                    <a:cubicBezTo>
                      <a:pt x="107" y="111"/>
                      <a:pt x="106" y="110"/>
                      <a:pt x="106" y="109"/>
                    </a:cubicBezTo>
                    <a:cubicBezTo>
                      <a:pt x="106" y="108"/>
                      <a:pt x="107" y="108"/>
                      <a:pt x="107" y="108"/>
                    </a:cubicBezTo>
                    <a:cubicBezTo>
                      <a:pt x="107" y="107"/>
                      <a:pt x="108" y="106"/>
                      <a:pt x="108" y="105"/>
                    </a:cubicBezTo>
                    <a:cubicBezTo>
                      <a:pt x="114" y="100"/>
                      <a:pt x="118" y="93"/>
                      <a:pt x="119" y="85"/>
                    </a:cubicBezTo>
                    <a:cubicBezTo>
                      <a:pt x="121" y="78"/>
                      <a:pt x="119" y="69"/>
                      <a:pt x="113" y="63"/>
                    </a:cubicBezTo>
                    <a:cubicBezTo>
                      <a:pt x="107" y="55"/>
                      <a:pt x="98" y="50"/>
                      <a:pt x="93" y="40"/>
                    </a:cubicBezTo>
                    <a:cubicBezTo>
                      <a:pt x="93" y="40"/>
                      <a:pt x="92" y="40"/>
                      <a:pt x="92" y="40"/>
                    </a:cubicBezTo>
                    <a:cubicBezTo>
                      <a:pt x="91" y="38"/>
                      <a:pt x="89" y="38"/>
                      <a:pt x="88" y="41"/>
                    </a:cubicBezTo>
                    <a:cubicBezTo>
                      <a:pt x="87" y="45"/>
                      <a:pt x="86" y="50"/>
                      <a:pt x="84" y="54"/>
                    </a:cubicBezTo>
                    <a:cubicBezTo>
                      <a:pt x="81" y="63"/>
                      <a:pt x="79" y="72"/>
                      <a:pt x="78" y="81"/>
                    </a:cubicBezTo>
                    <a:cubicBezTo>
                      <a:pt x="78" y="89"/>
                      <a:pt x="79" y="95"/>
                      <a:pt x="86" y="99"/>
                    </a:cubicBezTo>
                    <a:cubicBezTo>
                      <a:pt x="91" y="103"/>
                      <a:pt x="95" y="105"/>
                      <a:pt x="100" y="107"/>
                    </a:cubicBezTo>
                    <a:cubicBezTo>
                      <a:pt x="103" y="108"/>
                      <a:pt x="104" y="110"/>
                      <a:pt x="102" y="111"/>
                    </a:cubicBezTo>
                    <a:cubicBezTo>
                      <a:pt x="99" y="113"/>
                      <a:pt x="100" y="115"/>
                      <a:pt x="100" y="118"/>
                    </a:cubicBezTo>
                    <a:cubicBezTo>
                      <a:pt x="102" y="122"/>
                      <a:pt x="103" y="126"/>
                      <a:pt x="104" y="131"/>
                    </a:cubicBezTo>
                    <a:cubicBezTo>
                      <a:pt x="104" y="133"/>
                      <a:pt x="103" y="134"/>
                      <a:pt x="101" y="134"/>
                    </a:cubicBezTo>
                    <a:cubicBezTo>
                      <a:pt x="95" y="135"/>
                      <a:pt x="89" y="136"/>
                      <a:pt x="83" y="137"/>
                    </a:cubicBezTo>
                    <a:cubicBezTo>
                      <a:pt x="81" y="138"/>
                      <a:pt x="80" y="137"/>
                      <a:pt x="79" y="135"/>
                    </a:cubicBezTo>
                    <a:cubicBezTo>
                      <a:pt x="76" y="132"/>
                      <a:pt x="73" y="128"/>
                      <a:pt x="70" y="125"/>
                    </a:cubicBezTo>
                    <a:cubicBezTo>
                      <a:pt x="67" y="121"/>
                      <a:pt x="63" y="117"/>
                      <a:pt x="59" y="113"/>
                    </a:cubicBezTo>
                    <a:cubicBezTo>
                      <a:pt x="57" y="111"/>
                      <a:pt x="54" y="111"/>
                      <a:pt x="51" y="112"/>
                    </a:cubicBezTo>
                    <a:cubicBezTo>
                      <a:pt x="50" y="112"/>
                      <a:pt x="50" y="112"/>
                      <a:pt x="49" y="112"/>
                    </a:cubicBezTo>
                    <a:cubicBezTo>
                      <a:pt x="46" y="110"/>
                      <a:pt x="44" y="107"/>
                      <a:pt x="42" y="104"/>
                    </a:cubicBezTo>
                    <a:cubicBezTo>
                      <a:pt x="41" y="102"/>
                      <a:pt x="42" y="101"/>
                      <a:pt x="43" y="99"/>
                    </a:cubicBezTo>
                    <a:cubicBezTo>
                      <a:pt x="47" y="91"/>
                      <a:pt x="44" y="81"/>
                      <a:pt x="37" y="75"/>
                    </a:cubicBezTo>
                    <a:cubicBezTo>
                      <a:pt x="34" y="72"/>
                      <a:pt x="30" y="69"/>
                      <a:pt x="25" y="67"/>
                    </a:cubicBezTo>
                    <a:cubicBezTo>
                      <a:pt x="19" y="64"/>
                      <a:pt x="12" y="63"/>
                      <a:pt x="6" y="60"/>
                    </a:cubicBezTo>
                    <a:cubicBezTo>
                      <a:pt x="3" y="59"/>
                      <a:pt x="2" y="60"/>
                      <a:pt x="2" y="63"/>
                    </a:cubicBezTo>
                    <a:cubicBezTo>
                      <a:pt x="2" y="73"/>
                      <a:pt x="3" y="82"/>
                      <a:pt x="6" y="91"/>
                    </a:cubicBezTo>
                    <a:cubicBezTo>
                      <a:pt x="9" y="103"/>
                      <a:pt x="21" y="110"/>
                      <a:pt x="34" y="107"/>
                    </a:cubicBezTo>
                    <a:cubicBezTo>
                      <a:pt x="36" y="106"/>
                      <a:pt x="39" y="107"/>
                      <a:pt x="40" y="109"/>
                    </a:cubicBezTo>
                    <a:cubicBezTo>
                      <a:pt x="41" y="110"/>
                      <a:pt x="42" y="111"/>
                      <a:pt x="43" y="112"/>
                    </a:cubicBezTo>
                    <a:cubicBezTo>
                      <a:pt x="44" y="113"/>
                      <a:pt x="44" y="115"/>
                      <a:pt x="43" y="116"/>
                    </a:cubicBezTo>
                    <a:cubicBezTo>
                      <a:pt x="41" y="118"/>
                      <a:pt x="42" y="120"/>
                      <a:pt x="44" y="121"/>
                    </a:cubicBezTo>
                    <a:cubicBezTo>
                      <a:pt x="48" y="124"/>
                      <a:pt x="51" y="127"/>
                      <a:pt x="54" y="131"/>
                    </a:cubicBezTo>
                    <a:cubicBezTo>
                      <a:pt x="55" y="133"/>
                      <a:pt x="57" y="134"/>
                      <a:pt x="59" y="136"/>
                    </a:cubicBezTo>
                    <a:cubicBezTo>
                      <a:pt x="65" y="142"/>
                      <a:pt x="63" y="142"/>
                      <a:pt x="57" y="144"/>
                    </a:cubicBezTo>
                    <a:cubicBezTo>
                      <a:pt x="51" y="146"/>
                      <a:pt x="45" y="149"/>
                      <a:pt x="39" y="152"/>
                    </a:cubicBezTo>
                    <a:cubicBezTo>
                      <a:pt x="33" y="154"/>
                      <a:pt x="28" y="159"/>
                      <a:pt x="28" y="166"/>
                    </a:cubicBezTo>
                    <a:cubicBezTo>
                      <a:pt x="27" y="175"/>
                      <a:pt x="25" y="184"/>
                      <a:pt x="22" y="192"/>
                    </a:cubicBezTo>
                    <a:cubicBezTo>
                      <a:pt x="20" y="198"/>
                      <a:pt x="19" y="204"/>
                      <a:pt x="20" y="210"/>
                    </a:cubicBezTo>
                    <a:cubicBezTo>
                      <a:pt x="20" y="215"/>
                      <a:pt x="24" y="219"/>
                      <a:pt x="29" y="221"/>
                    </a:cubicBezTo>
                    <a:cubicBezTo>
                      <a:pt x="31" y="221"/>
                      <a:pt x="32" y="222"/>
                      <a:pt x="32" y="224"/>
                    </a:cubicBezTo>
                    <a:cubicBezTo>
                      <a:pt x="33" y="227"/>
                      <a:pt x="32" y="230"/>
                      <a:pt x="33" y="233"/>
                    </a:cubicBezTo>
                    <a:cubicBezTo>
                      <a:pt x="36" y="242"/>
                      <a:pt x="35" y="252"/>
                      <a:pt x="36" y="261"/>
                    </a:cubicBezTo>
                    <a:cubicBezTo>
                      <a:pt x="36" y="264"/>
                      <a:pt x="35" y="265"/>
                      <a:pt x="33" y="266"/>
                    </a:cubicBezTo>
                    <a:cubicBezTo>
                      <a:pt x="24" y="270"/>
                      <a:pt x="16" y="275"/>
                      <a:pt x="9" y="282"/>
                    </a:cubicBezTo>
                    <a:cubicBezTo>
                      <a:pt x="1" y="292"/>
                      <a:pt x="0" y="303"/>
                      <a:pt x="4" y="315"/>
                    </a:cubicBezTo>
                    <a:cubicBezTo>
                      <a:pt x="7" y="323"/>
                      <a:pt x="13" y="330"/>
                      <a:pt x="20" y="335"/>
                    </a:cubicBezTo>
                    <a:cubicBezTo>
                      <a:pt x="29" y="341"/>
                      <a:pt x="40" y="344"/>
                      <a:pt x="50" y="348"/>
                    </a:cubicBezTo>
                    <a:cubicBezTo>
                      <a:pt x="56" y="350"/>
                      <a:pt x="62" y="351"/>
                      <a:pt x="67" y="352"/>
                    </a:cubicBezTo>
                    <a:cubicBezTo>
                      <a:pt x="72" y="354"/>
                      <a:pt x="78" y="355"/>
                      <a:pt x="83" y="356"/>
                    </a:cubicBezTo>
                    <a:cubicBezTo>
                      <a:pt x="93" y="358"/>
                      <a:pt x="104" y="358"/>
                      <a:pt x="114" y="359"/>
                    </a:cubicBezTo>
                    <a:cubicBezTo>
                      <a:pt x="127" y="361"/>
                      <a:pt x="141" y="361"/>
                      <a:pt x="154" y="362"/>
                    </a:cubicBezTo>
                    <a:cubicBezTo>
                      <a:pt x="163" y="363"/>
                      <a:pt x="172" y="362"/>
                      <a:pt x="182" y="363"/>
                    </a:cubicBezTo>
                    <a:cubicBezTo>
                      <a:pt x="183" y="363"/>
                      <a:pt x="184" y="363"/>
                      <a:pt x="186" y="363"/>
                    </a:cubicBezTo>
                    <a:cubicBezTo>
                      <a:pt x="209" y="361"/>
                      <a:pt x="209" y="361"/>
                      <a:pt x="209" y="361"/>
                    </a:cubicBezTo>
                    <a:cubicBezTo>
                      <a:pt x="213" y="361"/>
                      <a:pt x="217" y="361"/>
                      <a:pt x="221" y="360"/>
                    </a:cubicBezTo>
                    <a:cubicBezTo>
                      <a:pt x="230" y="359"/>
                      <a:pt x="239" y="358"/>
                      <a:pt x="249" y="357"/>
                    </a:cubicBezTo>
                    <a:cubicBezTo>
                      <a:pt x="260" y="355"/>
                      <a:pt x="272" y="353"/>
                      <a:pt x="283" y="350"/>
                    </a:cubicBezTo>
                    <a:cubicBezTo>
                      <a:pt x="290" y="349"/>
                      <a:pt x="296" y="347"/>
                      <a:pt x="302" y="344"/>
                    </a:cubicBezTo>
                    <a:cubicBezTo>
                      <a:pt x="308" y="340"/>
                      <a:pt x="313" y="336"/>
                      <a:pt x="319" y="331"/>
                    </a:cubicBezTo>
                    <a:cubicBezTo>
                      <a:pt x="332" y="321"/>
                      <a:pt x="335" y="303"/>
                      <a:pt x="327" y="289"/>
                    </a:cubicBezTo>
                    <a:cubicBezTo>
                      <a:pt x="326" y="287"/>
                      <a:pt x="325" y="285"/>
                      <a:pt x="323" y="284"/>
                    </a:cubicBezTo>
                    <a:cubicBezTo>
                      <a:pt x="319" y="279"/>
                      <a:pt x="314" y="276"/>
                      <a:pt x="308" y="274"/>
                    </a:cubicBezTo>
                    <a:cubicBezTo>
                      <a:pt x="306" y="273"/>
                      <a:pt x="304" y="272"/>
                      <a:pt x="302" y="271"/>
                    </a:cubicBezTo>
                    <a:cubicBezTo>
                      <a:pt x="301" y="270"/>
                      <a:pt x="300" y="269"/>
                      <a:pt x="300" y="267"/>
                    </a:cubicBezTo>
                    <a:cubicBezTo>
                      <a:pt x="301" y="261"/>
                      <a:pt x="302" y="254"/>
                      <a:pt x="303" y="248"/>
                    </a:cubicBezTo>
                    <a:cubicBezTo>
                      <a:pt x="303" y="242"/>
                      <a:pt x="305" y="235"/>
                      <a:pt x="306" y="229"/>
                    </a:cubicBezTo>
                    <a:cubicBezTo>
                      <a:pt x="307" y="226"/>
                      <a:pt x="307" y="224"/>
                      <a:pt x="310" y="224"/>
                    </a:cubicBezTo>
                    <a:cubicBezTo>
                      <a:pt x="312" y="224"/>
                      <a:pt x="314" y="223"/>
                      <a:pt x="315" y="221"/>
                    </a:cubicBezTo>
                    <a:cubicBezTo>
                      <a:pt x="318" y="217"/>
                      <a:pt x="319" y="212"/>
                      <a:pt x="319" y="207"/>
                    </a:cubicBezTo>
                    <a:cubicBezTo>
                      <a:pt x="319" y="195"/>
                      <a:pt x="319" y="183"/>
                      <a:pt x="317" y="171"/>
                    </a:cubicBezTo>
                    <a:cubicBezTo>
                      <a:pt x="317" y="166"/>
                      <a:pt x="315" y="162"/>
                      <a:pt x="312" y="158"/>
                    </a:cubicBezTo>
                    <a:cubicBezTo>
                      <a:pt x="312" y="158"/>
                      <a:pt x="312" y="158"/>
                      <a:pt x="312" y="158"/>
                    </a:cubicBezTo>
                    <a:cubicBezTo>
                      <a:pt x="312" y="158"/>
                      <a:pt x="312" y="158"/>
                      <a:pt x="312" y="158"/>
                    </a:cubicBezTo>
                    <a:cubicBezTo>
                      <a:pt x="311" y="158"/>
                      <a:pt x="311" y="158"/>
                      <a:pt x="311" y="158"/>
                    </a:cubicBezTo>
                    <a:cubicBezTo>
                      <a:pt x="310" y="156"/>
                      <a:pt x="309" y="155"/>
                      <a:pt x="308" y="154"/>
                    </a:cubicBezTo>
                    <a:cubicBezTo>
                      <a:pt x="308" y="154"/>
                      <a:pt x="307" y="153"/>
                      <a:pt x="307" y="153"/>
                    </a:cubicBezTo>
                    <a:cubicBezTo>
                      <a:pt x="304" y="151"/>
                      <a:pt x="302" y="151"/>
                      <a:pt x="300" y="149"/>
                    </a:cubicBezTo>
                    <a:cubicBezTo>
                      <a:pt x="300" y="149"/>
                      <a:pt x="299" y="149"/>
                      <a:pt x="299" y="149"/>
                    </a:cubicBezTo>
                    <a:cubicBezTo>
                      <a:pt x="299" y="149"/>
                      <a:pt x="299" y="149"/>
                      <a:pt x="299" y="149"/>
                    </a:cubicBezTo>
                    <a:cubicBezTo>
                      <a:pt x="294" y="147"/>
                      <a:pt x="289" y="145"/>
                      <a:pt x="284" y="143"/>
                    </a:cubicBezTo>
                    <a:cubicBezTo>
                      <a:pt x="280" y="142"/>
                      <a:pt x="279" y="141"/>
                      <a:pt x="282" y="138"/>
                    </a:cubicBezTo>
                    <a:cubicBezTo>
                      <a:pt x="287" y="132"/>
                      <a:pt x="292" y="126"/>
                      <a:pt x="298" y="120"/>
                    </a:cubicBezTo>
                    <a:cubicBezTo>
                      <a:pt x="300" y="118"/>
                      <a:pt x="303" y="115"/>
                      <a:pt x="306" y="113"/>
                    </a:cubicBezTo>
                    <a:cubicBezTo>
                      <a:pt x="310" y="111"/>
                      <a:pt x="310" y="110"/>
                      <a:pt x="306" y="107"/>
                    </a:cubicBezTo>
                    <a:cubicBezTo>
                      <a:pt x="306" y="107"/>
                      <a:pt x="305" y="107"/>
                      <a:pt x="305" y="106"/>
                    </a:cubicBezTo>
                    <a:cubicBezTo>
                      <a:pt x="308" y="104"/>
                      <a:pt x="311" y="102"/>
                      <a:pt x="314" y="101"/>
                    </a:cubicBezTo>
                    <a:cubicBezTo>
                      <a:pt x="322" y="99"/>
                      <a:pt x="328" y="96"/>
                      <a:pt x="334" y="91"/>
                    </a:cubicBezTo>
                    <a:cubicBezTo>
                      <a:pt x="340" y="85"/>
                      <a:pt x="344" y="78"/>
                      <a:pt x="346" y="69"/>
                    </a:cubicBezTo>
                    <a:cubicBezTo>
                      <a:pt x="348" y="62"/>
                      <a:pt x="347" y="55"/>
                      <a:pt x="348" y="48"/>
                    </a:cubicBezTo>
                    <a:cubicBezTo>
                      <a:pt x="348" y="46"/>
                      <a:pt x="349" y="45"/>
                      <a:pt x="348" y="44"/>
                    </a:cubicBezTo>
                    <a:close/>
                    <a:moveTo>
                      <a:pt x="32" y="102"/>
                    </a:moveTo>
                    <a:cubicBezTo>
                      <a:pt x="26" y="102"/>
                      <a:pt x="21" y="99"/>
                      <a:pt x="19" y="94"/>
                    </a:cubicBezTo>
                    <a:cubicBezTo>
                      <a:pt x="18" y="91"/>
                      <a:pt x="17" y="89"/>
                      <a:pt x="16" y="86"/>
                    </a:cubicBezTo>
                    <a:cubicBezTo>
                      <a:pt x="15" y="83"/>
                      <a:pt x="16" y="82"/>
                      <a:pt x="19" y="82"/>
                    </a:cubicBezTo>
                    <a:cubicBezTo>
                      <a:pt x="26" y="83"/>
                      <a:pt x="33" y="87"/>
                      <a:pt x="37" y="93"/>
                    </a:cubicBezTo>
                    <a:cubicBezTo>
                      <a:pt x="39" y="96"/>
                      <a:pt x="38" y="99"/>
                      <a:pt x="36" y="101"/>
                    </a:cubicBezTo>
                    <a:cubicBezTo>
                      <a:pt x="34" y="102"/>
                      <a:pt x="33" y="102"/>
                      <a:pt x="32" y="102"/>
                    </a:cubicBezTo>
                    <a:close/>
                    <a:moveTo>
                      <a:pt x="32" y="83"/>
                    </a:moveTo>
                    <a:cubicBezTo>
                      <a:pt x="30" y="81"/>
                      <a:pt x="28" y="80"/>
                      <a:pt x="25" y="80"/>
                    </a:cubicBezTo>
                    <a:cubicBezTo>
                      <a:pt x="22" y="79"/>
                      <a:pt x="18" y="78"/>
                      <a:pt x="15" y="77"/>
                    </a:cubicBezTo>
                    <a:cubicBezTo>
                      <a:pt x="11" y="76"/>
                      <a:pt x="10" y="77"/>
                      <a:pt x="11" y="80"/>
                    </a:cubicBezTo>
                    <a:cubicBezTo>
                      <a:pt x="12" y="87"/>
                      <a:pt x="14" y="93"/>
                      <a:pt x="17" y="98"/>
                    </a:cubicBezTo>
                    <a:cubicBezTo>
                      <a:pt x="15" y="98"/>
                      <a:pt x="13" y="96"/>
                      <a:pt x="12" y="95"/>
                    </a:cubicBezTo>
                    <a:cubicBezTo>
                      <a:pt x="9" y="91"/>
                      <a:pt x="7" y="86"/>
                      <a:pt x="6" y="81"/>
                    </a:cubicBezTo>
                    <a:cubicBezTo>
                      <a:pt x="6" y="76"/>
                      <a:pt x="6" y="72"/>
                      <a:pt x="5" y="68"/>
                    </a:cubicBezTo>
                    <a:cubicBezTo>
                      <a:pt x="5" y="66"/>
                      <a:pt x="6" y="65"/>
                      <a:pt x="8" y="66"/>
                    </a:cubicBezTo>
                    <a:cubicBezTo>
                      <a:pt x="18" y="68"/>
                      <a:pt x="28" y="73"/>
                      <a:pt x="36" y="79"/>
                    </a:cubicBezTo>
                    <a:cubicBezTo>
                      <a:pt x="39" y="83"/>
                      <a:pt x="41" y="87"/>
                      <a:pt x="41" y="92"/>
                    </a:cubicBezTo>
                    <a:cubicBezTo>
                      <a:pt x="39" y="88"/>
                      <a:pt x="36" y="85"/>
                      <a:pt x="32" y="83"/>
                    </a:cubicBezTo>
                    <a:close/>
                    <a:moveTo>
                      <a:pt x="230" y="71"/>
                    </a:moveTo>
                    <a:cubicBezTo>
                      <a:pt x="230" y="73"/>
                      <a:pt x="229" y="74"/>
                      <a:pt x="228" y="75"/>
                    </a:cubicBezTo>
                    <a:cubicBezTo>
                      <a:pt x="227" y="77"/>
                      <a:pt x="226" y="77"/>
                      <a:pt x="225" y="75"/>
                    </a:cubicBezTo>
                    <a:cubicBezTo>
                      <a:pt x="222" y="67"/>
                      <a:pt x="222" y="59"/>
                      <a:pt x="225" y="51"/>
                    </a:cubicBezTo>
                    <a:cubicBezTo>
                      <a:pt x="226" y="47"/>
                      <a:pt x="227" y="44"/>
                      <a:pt x="230" y="42"/>
                    </a:cubicBezTo>
                    <a:cubicBezTo>
                      <a:pt x="232" y="45"/>
                      <a:pt x="233" y="49"/>
                      <a:pt x="233" y="53"/>
                    </a:cubicBezTo>
                    <a:cubicBezTo>
                      <a:pt x="233" y="59"/>
                      <a:pt x="233" y="66"/>
                      <a:pt x="230" y="71"/>
                    </a:cubicBezTo>
                    <a:close/>
                    <a:moveTo>
                      <a:pt x="221" y="54"/>
                    </a:moveTo>
                    <a:cubicBezTo>
                      <a:pt x="219" y="60"/>
                      <a:pt x="219" y="66"/>
                      <a:pt x="220" y="71"/>
                    </a:cubicBezTo>
                    <a:cubicBezTo>
                      <a:pt x="214" y="60"/>
                      <a:pt x="213" y="50"/>
                      <a:pt x="220" y="39"/>
                    </a:cubicBezTo>
                    <a:cubicBezTo>
                      <a:pt x="224" y="32"/>
                      <a:pt x="228" y="26"/>
                      <a:pt x="232" y="19"/>
                    </a:cubicBezTo>
                    <a:cubicBezTo>
                      <a:pt x="233" y="18"/>
                      <a:pt x="234" y="16"/>
                      <a:pt x="235" y="16"/>
                    </a:cubicBezTo>
                    <a:cubicBezTo>
                      <a:pt x="238" y="18"/>
                      <a:pt x="238" y="21"/>
                      <a:pt x="239" y="24"/>
                    </a:cubicBezTo>
                    <a:cubicBezTo>
                      <a:pt x="239" y="25"/>
                      <a:pt x="240" y="27"/>
                      <a:pt x="240" y="28"/>
                    </a:cubicBezTo>
                    <a:cubicBezTo>
                      <a:pt x="246" y="41"/>
                      <a:pt x="243" y="53"/>
                      <a:pt x="237" y="65"/>
                    </a:cubicBezTo>
                    <a:cubicBezTo>
                      <a:pt x="237" y="66"/>
                      <a:pt x="237" y="67"/>
                      <a:pt x="236" y="67"/>
                    </a:cubicBezTo>
                    <a:cubicBezTo>
                      <a:pt x="236" y="67"/>
                      <a:pt x="236" y="67"/>
                      <a:pt x="235" y="67"/>
                    </a:cubicBezTo>
                    <a:cubicBezTo>
                      <a:pt x="235" y="66"/>
                      <a:pt x="235" y="65"/>
                      <a:pt x="235" y="64"/>
                    </a:cubicBezTo>
                    <a:cubicBezTo>
                      <a:pt x="237" y="55"/>
                      <a:pt x="236" y="45"/>
                      <a:pt x="233" y="37"/>
                    </a:cubicBezTo>
                    <a:cubicBezTo>
                      <a:pt x="232" y="34"/>
                      <a:pt x="230" y="34"/>
                      <a:pt x="229" y="36"/>
                    </a:cubicBezTo>
                    <a:cubicBezTo>
                      <a:pt x="225" y="42"/>
                      <a:pt x="222" y="48"/>
                      <a:pt x="221" y="54"/>
                    </a:cubicBezTo>
                    <a:close/>
                    <a:moveTo>
                      <a:pt x="217" y="146"/>
                    </a:moveTo>
                    <a:cubicBezTo>
                      <a:pt x="217" y="140"/>
                      <a:pt x="218" y="133"/>
                      <a:pt x="218" y="126"/>
                    </a:cubicBezTo>
                    <a:cubicBezTo>
                      <a:pt x="218" y="116"/>
                      <a:pt x="218" y="105"/>
                      <a:pt x="216" y="95"/>
                    </a:cubicBezTo>
                    <a:cubicBezTo>
                      <a:pt x="216" y="95"/>
                      <a:pt x="216" y="94"/>
                      <a:pt x="216" y="93"/>
                    </a:cubicBezTo>
                    <a:cubicBezTo>
                      <a:pt x="217" y="93"/>
                      <a:pt x="219" y="93"/>
                      <a:pt x="221" y="94"/>
                    </a:cubicBezTo>
                    <a:cubicBezTo>
                      <a:pt x="223" y="95"/>
                      <a:pt x="225" y="95"/>
                      <a:pt x="228" y="94"/>
                    </a:cubicBezTo>
                    <a:cubicBezTo>
                      <a:pt x="231" y="94"/>
                      <a:pt x="231" y="94"/>
                      <a:pt x="231" y="97"/>
                    </a:cubicBezTo>
                    <a:cubicBezTo>
                      <a:pt x="228" y="108"/>
                      <a:pt x="228" y="120"/>
                      <a:pt x="226" y="131"/>
                    </a:cubicBezTo>
                    <a:cubicBezTo>
                      <a:pt x="226" y="137"/>
                      <a:pt x="226" y="144"/>
                      <a:pt x="226" y="151"/>
                    </a:cubicBezTo>
                    <a:cubicBezTo>
                      <a:pt x="226" y="154"/>
                      <a:pt x="224" y="157"/>
                      <a:pt x="220" y="158"/>
                    </a:cubicBezTo>
                    <a:cubicBezTo>
                      <a:pt x="220" y="158"/>
                      <a:pt x="219" y="158"/>
                      <a:pt x="219" y="158"/>
                    </a:cubicBezTo>
                    <a:cubicBezTo>
                      <a:pt x="217" y="158"/>
                      <a:pt x="216" y="157"/>
                      <a:pt x="216" y="155"/>
                    </a:cubicBezTo>
                    <a:cubicBezTo>
                      <a:pt x="216" y="152"/>
                      <a:pt x="216" y="149"/>
                      <a:pt x="216" y="146"/>
                    </a:cubicBezTo>
                    <a:lnTo>
                      <a:pt x="217" y="146"/>
                    </a:lnTo>
                    <a:close/>
                    <a:moveTo>
                      <a:pt x="141" y="63"/>
                    </a:moveTo>
                    <a:cubicBezTo>
                      <a:pt x="140" y="54"/>
                      <a:pt x="141" y="45"/>
                      <a:pt x="146" y="37"/>
                    </a:cubicBezTo>
                    <a:cubicBezTo>
                      <a:pt x="151" y="29"/>
                      <a:pt x="155" y="21"/>
                      <a:pt x="159" y="13"/>
                    </a:cubicBezTo>
                    <a:cubicBezTo>
                      <a:pt x="159" y="12"/>
                      <a:pt x="160" y="11"/>
                      <a:pt x="160" y="11"/>
                    </a:cubicBezTo>
                    <a:cubicBezTo>
                      <a:pt x="162" y="9"/>
                      <a:pt x="163" y="9"/>
                      <a:pt x="164" y="11"/>
                    </a:cubicBezTo>
                    <a:cubicBezTo>
                      <a:pt x="170" y="22"/>
                      <a:pt x="174" y="33"/>
                      <a:pt x="176" y="45"/>
                    </a:cubicBezTo>
                    <a:cubicBezTo>
                      <a:pt x="177" y="53"/>
                      <a:pt x="176" y="62"/>
                      <a:pt x="172" y="69"/>
                    </a:cubicBezTo>
                    <a:cubicBezTo>
                      <a:pt x="171" y="71"/>
                      <a:pt x="169" y="73"/>
                      <a:pt x="167" y="74"/>
                    </a:cubicBezTo>
                    <a:cubicBezTo>
                      <a:pt x="170" y="68"/>
                      <a:pt x="170" y="62"/>
                      <a:pt x="170" y="56"/>
                    </a:cubicBezTo>
                    <a:cubicBezTo>
                      <a:pt x="169" y="51"/>
                      <a:pt x="167" y="46"/>
                      <a:pt x="164" y="42"/>
                    </a:cubicBezTo>
                    <a:cubicBezTo>
                      <a:pt x="163" y="40"/>
                      <a:pt x="161" y="37"/>
                      <a:pt x="159" y="35"/>
                    </a:cubicBezTo>
                    <a:cubicBezTo>
                      <a:pt x="157" y="32"/>
                      <a:pt x="156" y="32"/>
                      <a:pt x="154" y="35"/>
                    </a:cubicBezTo>
                    <a:cubicBezTo>
                      <a:pt x="153" y="36"/>
                      <a:pt x="152" y="38"/>
                      <a:pt x="151" y="40"/>
                    </a:cubicBezTo>
                    <a:cubicBezTo>
                      <a:pt x="149" y="45"/>
                      <a:pt x="147" y="50"/>
                      <a:pt x="145" y="55"/>
                    </a:cubicBezTo>
                    <a:cubicBezTo>
                      <a:pt x="144" y="60"/>
                      <a:pt x="144" y="65"/>
                      <a:pt x="146" y="70"/>
                    </a:cubicBezTo>
                    <a:cubicBezTo>
                      <a:pt x="143" y="69"/>
                      <a:pt x="141" y="66"/>
                      <a:pt x="141" y="63"/>
                    </a:cubicBezTo>
                    <a:close/>
                    <a:moveTo>
                      <a:pt x="153" y="75"/>
                    </a:moveTo>
                    <a:cubicBezTo>
                      <a:pt x="148" y="68"/>
                      <a:pt x="145" y="60"/>
                      <a:pt x="150" y="52"/>
                    </a:cubicBezTo>
                    <a:cubicBezTo>
                      <a:pt x="152" y="49"/>
                      <a:pt x="152" y="45"/>
                      <a:pt x="155" y="41"/>
                    </a:cubicBezTo>
                    <a:cubicBezTo>
                      <a:pt x="156" y="39"/>
                      <a:pt x="157" y="39"/>
                      <a:pt x="158" y="41"/>
                    </a:cubicBezTo>
                    <a:cubicBezTo>
                      <a:pt x="160" y="44"/>
                      <a:pt x="162" y="46"/>
                      <a:pt x="164" y="50"/>
                    </a:cubicBezTo>
                    <a:cubicBezTo>
                      <a:pt x="165" y="53"/>
                      <a:pt x="166" y="56"/>
                      <a:pt x="166" y="60"/>
                    </a:cubicBezTo>
                    <a:cubicBezTo>
                      <a:pt x="166" y="64"/>
                      <a:pt x="166" y="69"/>
                      <a:pt x="164" y="73"/>
                    </a:cubicBezTo>
                    <a:cubicBezTo>
                      <a:pt x="164" y="75"/>
                      <a:pt x="163" y="78"/>
                      <a:pt x="160" y="78"/>
                    </a:cubicBezTo>
                    <a:cubicBezTo>
                      <a:pt x="157" y="79"/>
                      <a:pt x="154" y="77"/>
                      <a:pt x="153" y="75"/>
                    </a:cubicBezTo>
                    <a:close/>
                    <a:moveTo>
                      <a:pt x="148" y="92"/>
                    </a:moveTo>
                    <a:cubicBezTo>
                      <a:pt x="152" y="92"/>
                      <a:pt x="156" y="93"/>
                      <a:pt x="160" y="95"/>
                    </a:cubicBezTo>
                    <a:cubicBezTo>
                      <a:pt x="162" y="95"/>
                      <a:pt x="163" y="97"/>
                      <a:pt x="163" y="99"/>
                    </a:cubicBezTo>
                    <a:cubicBezTo>
                      <a:pt x="163" y="103"/>
                      <a:pt x="163" y="108"/>
                      <a:pt x="163" y="112"/>
                    </a:cubicBezTo>
                    <a:cubicBezTo>
                      <a:pt x="164" y="129"/>
                      <a:pt x="162" y="146"/>
                      <a:pt x="162" y="163"/>
                    </a:cubicBezTo>
                    <a:cubicBezTo>
                      <a:pt x="162" y="166"/>
                      <a:pt x="162" y="169"/>
                      <a:pt x="162" y="172"/>
                    </a:cubicBezTo>
                    <a:cubicBezTo>
                      <a:pt x="162" y="175"/>
                      <a:pt x="162" y="176"/>
                      <a:pt x="158" y="177"/>
                    </a:cubicBezTo>
                    <a:cubicBezTo>
                      <a:pt x="151" y="178"/>
                      <a:pt x="150" y="178"/>
                      <a:pt x="150" y="170"/>
                    </a:cubicBezTo>
                    <a:cubicBezTo>
                      <a:pt x="150" y="159"/>
                      <a:pt x="150" y="149"/>
                      <a:pt x="150" y="139"/>
                    </a:cubicBezTo>
                    <a:cubicBezTo>
                      <a:pt x="150" y="124"/>
                      <a:pt x="148" y="109"/>
                      <a:pt x="146" y="94"/>
                    </a:cubicBezTo>
                    <a:cubicBezTo>
                      <a:pt x="145" y="92"/>
                      <a:pt x="146" y="91"/>
                      <a:pt x="148" y="91"/>
                    </a:cubicBezTo>
                    <a:lnTo>
                      <a:pt x="148" y="92"/>
                    </a:lnTo>
                    <a:close/>
                    <a:moveTo>
                      <a:pt x="111" y="115"/>
                    </a:moveTo>
                    <a:cubicBezTo>
                      <a:pt x="113" y="116"/>
                      <a:pt x="113" y="117"/>
                      <a:pt x="113" y="119"/>
                    </a:cubicBezTo>
                    <a:cubicBezTo>
                      <a:pt x="114" y="125"/>
                      <a:pt x="116" y="130"/>
                      <a:pt x="117" y="136"/>
                    </a:cubicBezTo>
                    <a:cubicBezTo>
                      <a:pt x="117" y="139"/>
                      <a:pt x="118" y="141"/>
                      <a:pt x="119" y="143"/>
                    </a:cubicBezTo>
                    <a:cubicBezTo>
                      <a:pt x="119" y="145"/>
                      <a:pt x="119" y="147"/>
                      <a:pt x="117" y="147"/>
                    </a:cubicBezTo>
                    <a:cubicBezTo>
                      <a:pt x="117" y="147"/>
                      <a:pt x="117" y="147"/>
                      <a:pt x="117" y="147"/>
                    </a:cubicBezTo>
                    <a:cubicBezTo>
                      <a:pt x="115" y="148"/>
                      <a:pt x="114" y="150"/>
                      <a:pt x="112" y="150"/>
                    </a:cubicBezTo>
                    <a:cubicBezTo>
                      <a:pt x="108" y="151"/>
                      <a:pt x="107" y="150"/>
                      <a:pt x="107" y="147"/>
                    </a:cubicBezTo>
                    <a:cubicBezTo>
                      <a:pt x="107" y="143"/>
                      <a:pt x="107" y="142"/>
                      <a:pt x="107" y="139"/>
                    </a:cubicBezTo>
                    <a:cubicBezTo>
                      <a:pt x="107" y="133"/>
                      <a:pt x="107" y="126"/>
                      <a:pt x="105" y="120"/>
                    </a:cubicBezTo>
                    <a:cubicBezTo>
                      <a:pt x="104" y="119"/>
                      <a:pt x="103" y="117"/>
                      <a:pt x="105" y="115"/>
                    </a:cubicBezTo>
                    <a:cubicBezTo>
                      <a:pt x="107" y="114"/>
                      <a:pt x="109" y="114"/>
                      <a:pt x="111" y="115"/>
                    </a:cubicBezTo>
                    <a:close/>
                    <a:moveTo>
                      <a:pt x="93" y="98"/>
                    </a:moveTo>
                    <a:cubicBezTo>
                      <a:pt x="85" y="93"/>
                      <a:pt x="80" y="84"/>
                      <a:pt x="82" y="75"/>
                    </a:cubicBezTo>
                    <a:cubicBezTo>
                      <a:pt x="84" y="66"/>
                      <a:pt x="86" y="56"/>
                      <a:pt x="91" y="47"/>
                    </a:cubicBezTo>
                    <a:cubicBezTo>
                      <a:pt x="91" y="47"/>
                      <a:pt x="91" y="47"/>
                      <a:pt x="91" y="47"/>
                    </a:cubicBezTo>
                    <a:cubicBezTo>
                      <a:pt x="93" y="47"/>
                      <a:pt x="93" y="48"/>
                      <a:pt x="94" y="49"/>
                    </a:cubicBezTo>
                    <a:cubicBezTo>
                      <a:pt x="97" y="53"/>
                      <a:pt x="100" y="56"/>
                      <a:pt x="104" y="59"/>
                    </a:cubicBezTo>
                    <a:cubicBezTo>
                      <a:pt x="108" y="62"/>
                      <a:pt x="111" y="65"/>
                      <a:pt x="114" y="70"/>
                    </a:cubicBezTo>
                    <a:cubicBezTo>
                      <a:pt x="117" y="75"/>
                      <a:pt x="117" y="81"/>
                      <a:pt x="116" y="86"/>
                    </a:cubicBezTo>
                    <a:cubicBezTo>
                      <a:pt x="115" y="89"/>
                      <a:pt x="114" y="92"/>
                      <a:pt x="113" y="95"/>
                    </a:cubicBezTo>
                    <a:cubicBezTo>
                      <a:pt x="112" y="94"/>
                      <a:pt x="112" y="93"/>
                      <a:pt x="112" y="91"/>
                    </a:cubicBezTo>
                    <a:cubicBezTo>
                      <a:pt x="113" y="85"/>
                      <a:pt x="110" y="79"/>
                      <a:pt x="105" y="75"/>
                    </a:cubicBezTo>
                    <a:cubicBezTo>
                      <a:pt x="102" y="73"/>
                      <a:pt x="100" y="71"/>
                      <a:pt x="98" y="68"/>
                    </a:cubicBezTo>
                    <a:cubicBezTo>
                      <a:pt x="96" y="65"/>
                      <a:pt x="94" y="66"/>
                      <a:pt x="93" y="68"/>
                    </a:cubicBezTo>
                    <a:cubicBezTo>
                      <a:pt x="91" y="74"/>
                      <a:pt x="90" y="81"/>
                      <a:pt x="90" y="88"/>
                    </a:cubicBezTo>
                    <a:cubicBezTo>
                      <a:pt x="91" y="90"/>
                      <a:pt x="91" y="92"/>
                      <a:pt x="92" y="94"/>
                    </a:cubicBezTo>
                    <a:cubicBezTo>
                      <a:pt x="93" y="95"/>
                      <a:pt x="93" y="96"/>
                      <a:pt x="93" y="97"/>
                    </a:cubicBezTo>
                    <a:lnTo>
                      <a:pt x="93" y="98"/>
                    </a:lnTo>
                    <a:close/>
                    <a:moveTo>
                      <a:pt x="95" y="76"/>
                    </a:moveTo>
                    <a:cubicBezTo>
                      <a:pt x="95" y="75"/>
                      <a:pt x="96" y="73"/>
                      <a:pt x="98" y="74"/>
                    </a:cubicBezTo>
                    <a:cubicBezTo>
                      <a:pt x="104" y="77"/>
                      <a:pt x="108" y="83"/>
                      <a:pt x="109" y="90"/>
                    </a:cubicBezTo>
                    <a:cubicBezTo>
                      <a:pt x="109" y="92"/>
                      <a:pt x="109" y="94"/>
                      <a:pt x="109" y="97"/>
                    </a:cubicBezTo>
                    <a:cubicBezTo>
                      <a:pt x="108" y="99"/>
                      <a:pt x="108" y="100"/>
                      <a:pt x="107" y="102"/>
                    </a:cubicBezTo>
                    <a:cubicBezTo>
                      <a:pt x="106" y="103"/>
                      <a:pt x="105" y="103"/>
                      <a:pt x="103" y="102"/>
                    </a:cubicBezTo>
                    <a:cubicBezTo>
                      <a:pt x="95" y="97"/>
                      <a:pt x="91" y="86"/>
                      <a:pt x="95" y="76"/>
                    </a:cubicBezTo>
                    <a:close/>
                    <a:moveTo>
                      <a:pt x="50" y="121"/>
                    </a:moveTo>
                    <a:cubicBezTo>
                      <a:pt x="48" y="119"/>
                      <a:pt x="48" y="118"/>
                      <a:pt x="50" y="117"/>
                    </a:cubicBezTo>
                    <a:cubicBezTo>
                      <a:pt x="52" y="115"/>
                      <a:pt x="54" y="115"/>
                      <a:pt x="56" y="117"/>
                    </a:cubicBezTo>
                    <a:cubicBezTo>
                      <a:pt x="57" y="117"/>
                      <a:pt x="57" y="117"/>
                      <a:pt x="57" y="117"/>
                    </a:cubicBezTo>
                    <a:cubicBezTo>
                      <a:pt x="59" y="119"/>
                      <a:pt x="62" y="121"/>
                      <a:pt x="64" y="123"/>
                    </a:cubicBezTo>
                    <a:cubicBezTo>
                      <a:pt x="72" y="132"/>
                      <a:pt x="79" y="142"/>
                      <a:pt x="86" y="152"/>
                    </a:cubicBezTo>
                    <a:cubicBezTo>
                      <a:pt x="87" y="155"/>
                      <a:pt x="88" y="157"/>
                      <a:pt x="89" y="160"/>
                    </a:cubicBezTo>
                    <a:cubicBezTo>
                      <a:pt x="91" y="167"/>
                      <a:pt x="88" y="167"/>
                      <a:pt x="84" y="167"/>
                    </a:cubicBezTo>
                    <a:cubicBezTo>
                      <a:pt x="79" y="168"/>
                      <a:pt x="78" y="166"/>
                      <a:pt x="77" y="162"/>
                    </a:cubicBezTo>
                    <a:cubicBezTo>
                      <a:pt x="76" y="155"/>
                      <a:pt x="73" y="149"/>
                      <a:pt x="68" y="143"/>
                    </a:cubicBezTo>
                    <a:cubicBezTo>
                      <a:pt x="63" y="135"/>
                      <a:pt x="57" y="128"/>
                      <a:pt x="50" y="121"/>
                    </a:cubicBezTo>
                    <a:close/>
                    <a:moveTo>
                      <a:pt x="303" y="275"/>
                    </a:moveTo>
                    <a:cubicBezTo>
                      <a:pt x="307" y="276"/>
                      <a:pt x="312" y="278"/>
                      <a:pt x="315" y="282"/>
                    </a:cubicBezTo>
                    <a:cubicBezTo>
                      <a:pt x="318" y="284"/>
                      <a:pt x="321" y="285"/>
                      <a:pt x="322" y="288"/>
                    </a:cubicBezTo>
                    <a:cubicBezTo>
                      <a:pt x="330" y="300"/>
                      <a:pt x="329" y="316"/>
                      <a:pt x="319" y="327"/>
                    </a:cubicBezTo>
                    <a:cubicBezTo>
                      <a:pt x="309" y="336"/>
                      <a:pt x="296" y="343"/>
                      <a:pt x="283" y="347"/>
                    </a:cubicBezTo>
                    <a:cubicBezTo>
                      <a:pt x="267" y="351"/>
                      <a:pt x="251" y="354"/>
                      <a:pt x="234" y="356"/>
                    </a:cubicBezTo>
                    <a:cubicBezTo>
                      <a:pt x="218" y="358"/>
                      <a:pt x="201" y="359"/>
                      <a:pt x="185" y="360"/>
                    </a:cubicBezTo>
                    <a:cubicBezTo>
                      <a:pt x="171" y="360"/>
                      <a:pt x="156" y="360"/>
                      <a:pt x="142" y="359"/>
                    </a:cubicBezTo>
                    <a:cubicBezTo>
                      <a:pt x="133" y="358"/>
                      <a:pt x="124" y="357"/>
                      <a:pt x="115" y="357"/>
                    </a:cubicBezTo>
                    <a:cubicBezTo>
                      <a:pt x="96" y="355"/>
                      <a:pt x="76" y="352"/>
                      <a:pt x="57" y="347"/>
                    </a:cubicBezTo>
                    <a:cubicBezTo>
                      <a:pt x="45" y="344"/>
                      <a:pt x="34" y="340"/>
                      <a:pt x="25" y="334"/>
                    </a:cubicBezTo>
                    <a:cubicBezTo>
                      <a:pt x="14" y="327"/>
                      <a:pt x="5" y="317"/>
                      <a:pt x="6" y="303"/>
                    </a:cubicBezTo>
                    <a:cubicBezTo>
                      <a:pt x="5" y="294"/>
                      <a:pt x="10" y="285"/>
                      <a:pt x="17" y="279"/>
                    </a:cubicBezTo>
                    <a:cubicBezTo>
                      <a:pt x="21" y="275"/>
                      <a:pt x="27" y="272"/>
                      <a:pt x="32" y="270"/>
                    </a:cubicBezTo>
                    <a:cubicBezTo>
                      <a:pt x="36" y="268"/>
                      <a:pt x="37" y="269"/>
                      <a:pt x="37" y="273"/>
                    </a:cubicBezTo>
                    <a:cubicBezTo>
                      <a:pt x="38" y="278"/>
                      <a:pt x="38" y="283"/>
                      <a:pt x="37" y="288"/>
                    </a:cubicBezTo>
                    <a:cubicBezTo>
                      <a:pt x="37" y="291"/>
                      <a:pt x="36" y="293"/>
                      <a:pt x="32" y="294"/>
                    </a:cubicBezTo>
                    <a:cubicBezTo>
                      <a:pt x="31" y="295"/>
                      <a:pt x="30" y="295"/>
                      <a:pt x="31" y="296"/>
                    </a:cubicBezTo>
                    <a:cubicBezTo>
                      <a:pt x="31" y="299"/>
                      <a:pt x="31" y="302"/>
                      <a:pt x="31" y="304"/>
                    </a:cubicBezTo>
                    <a:cubicBezTo>
                      <a:pt x="31" y="306"/>
                      <a:pt x="33" y="305"/>
                      <a:pt x="34" y="305"/>
                    </a:cubicBezTo>
                    <a:cubicBezTo>
                      <a:pt x="34" y="306"/>
                      <a:pt x="31" y="307"/>
                      <a:pt x="32" y="308"/>
                    </a:cubicBezTo>
                    <a:cubicBezTo>
                      <a:pt x="32" y="308"/>
                      <a:pt x="32" y="309"/>
                      <a:pt x="33" y="309"/>
                    </a:cubicBezTo>
                    <a:cubicBezTo>
                      <a:pt x="38" y="309"/>
                      <a:pt x="38" y="309"/>
                      <a:pt x="36" y="314"/>
                    </a:cubicBezTo>
                    <a:cubicBezTo>
                      <a:pt x="36" y="315"/>
                      <a:pt x="37" y="314"/>
                      <a:pt x="38" y="314"/>
                    </a:cubicBezTo>
                    <a:cubicBezTo>
                      <a:pt x="40" y="313"/>
                      <a:pt x="42" y="314"/>
                      <a:pt x="43" y="316"/>
                    </a:cubicBezTo>
                    <a:cubicBezTo>
                      <a:pt x="44" y="318"/>
                      <a:pt x="41" y="318"/>
                      <a:pt x="41" y="320"/>
                    </a:cubicBezTo>
                    <a:cubicBezTo>
                      <a:pt x="42" y="321"/>
                      <a:pt x="43" y="321"/>
                      <a:pt x="44" y="320"/>
                    </a:cubicBezTo>
                    <a:cubicBezTo>
                      <a:pt x="45" y="320"/>
                      <a:pt x="46" y="320"/>
                      <a:pt x="47" y="319"/>
                    </a:cubicBezTo>
                    <a:cubicBezTo>
                      <a:pt x="49" y="319"/>
                      <a:pt x="50" y="319"/>
                      <a:pt x="51" y="321"/>
                    </a:cubicBezTo>
                    <a:cubicBezTo>
                      <a:pt x="51" y="322"/>
                      <a:pt x="50" y="322"/>
                      <a:pt x="49" y="323"/>
                    </a:cubicBezTo>
                    <a:cubicBezTo>
                      <a:pt x="48" y="323"/>
                      <a:pt x="45" y="323"/>
                      <a:pt x="45" y="326"/>
                    </a:cubicBezTo>
                    <a:cubicBezTo>
                      <a:pt x="50" y="325"/>
                      <a:pt x="55" y="323"/>
                      <a:pt x="60" y="325"/>
                    </a:cubicBezTo>
                    <a:cubicBezTo>
                      <a:pt x="59" y="327"/>
                      <a:pt x="57" y="327"/>
                      <a:pt x="56" y="327"/>
                    </a:cubicBezTo>
                    <a:cubicBezTo>
                      <a:pt x="55" y="327"/>
                      <a:pt x="55" y="328"/>
                      <a:pt x="55" y="329"/>
                    </a:cubicBezTo>
                    <a:cubicBezTo>
                      <a:pt x="55" y="329"/>
                      <a:pt x="55" y="330"/>
                      <a:pt x="55" y="330"/>
                    </a:cubicBezTo>
                    <a:cubicBezTo>
                      <a:pt x="56" y="331"/>
                      <a:pt x="57" y="331"/>
                      <a:pt x="57" y="330"/>
                    </a:cubicBezTo>
                    <a:cubicBezTo>
                      <a:pt x="60" y="328"/>
                      <a:pt x="64" y="328"/>
                      <a:pt x="67" y="328"/>
                    </a:cubicBezTo>
                    <a:cubicBezTo>
                      <a:pt x="67" y="330"/>
                      <a:pt x="65" y="329"/>
                      <a:pt x="64" y="330"/>
                    </a:cubicBezTo>
                    <a:cubicBezTo>
                      <a:pt x="63" y="331"/>
                      <a:pt x="63" y="331"/>
                      <a:pt x="63" y="332"/>
                    </a:cubicBezTo>
                    <a:cubicBezTo>
                      <a:pt x="64" y="332"/>
                      <a:pt x="64" y="333"/>
                      <a:pt x="65" y="332"/>
                    </a:cubicBezTo>
                    <a:cubicBezTo>
                      <a:pt x="65" y="332"/>
                      <a:pt x="65" y="332"/>
                      <a:pt x="65" y="332"/>
                    </a:cubicBezTo>
                    <a:cubicBezTo>
                      <a:pt x="69" y="331"/>
                      <a:pt x="73" y="330"/>
                      <a:pt x="77" y="329"/>
                    </a:cubicBezTo>
                    <a:cubicBezTo>
                      <a:pt x="78" y="329"/>
                      <a:pt x="81" y="329"/>
                      <a:pt x="82" y="330"/>
                    </a:cubicBezTo>
                    <a:cubicBezTo>
                      <a:pt x="75" y="333"/>
                      <a:pt x="75" y="333"/>
                      <a:pt x="75" y="333"/>
                    </a:cubicBezTo>
                    <a:cubicBezTo>
                      <a:pt x="74" y="334"/>
                      <a:pt x="72" y="334"/>
                      <a:pt x="73" y="335"/>
                    </a:cubicBezTo>
                    <a:cubicBezTo>
                      <a:pt x="74" y="336"/>
                      <a:pt x="75" y="336"/>
                      <a:pt x="76" y="335"/>
                    </a:cubicBezTo>
                    <a:cubicBezTo>
                      <a:pt x="81" y="333"/>
                      <a:pt x="86" y="331"/>
                      <a:pt x="92" y="332"/>
                    </a:cubicBezTo>
                    <a:cubicBezTo>
                      <a:pt x="91" y="334"/>
                      <a:pt x="89" y="334"/>
                      <a:pt x="89" y="335"/>
                    </a:cubicBezTo>
                    <a:cubicBezTo>
                      <a:pt x="88" y="335"/>
                      <a:pt x="88" y="336"/>
                      <a:pt x="89" y="337"/>
                    </a:cubicBezTo>
                    <a:cubicBezTo>
                      <a:pt x="89" y="337"/>
                      <a:pt x="90" y="337"/>
                      <a:pt x="90" y="337"/>
                    </a:cubicBezTo>
                    <a:cubicBezTo>
                      <a:pt x="91" y="337"/>
                      <a:pt x="92" y="337"/>
                      <a:pt x="93" y="336"/>
                    </a:cubicBezTo>
                    <a:cubicBezTo>
                      <a:pt x="96" y="334"/>
                      <a:pt x="99" y="333"/>
                      <a:pt x="103" y="332"/>
                    </a:cubicBezTo>
                    <a:cubicBezTo>
                      <a:pt x="104" y="332"/>
                      <a:pt x="104" y="332"/>
                      <a:pt x="105" y="333"/>
                    </a:cubicBezTo>
                    <a:cubicBezTo>
                      <a:pt x="104" y="335"/>
                      <a:pt x="102" y="335"/>
                      <a:pt x="101" y="336"/>
                    </a:cubicBezTo>
                    <a:cubicBezTo>
                      <a:pt x="99" y="337"/>
                      <a:pt x="99" y="337"/>
                      <a:pt x="99" y="338"/>
                    </a:cubicBezTo>
                    <a:cubicBezTo>
                      <a:pt x="100" y="339"/>
                      <a:pt x="101" y="339"/>
                      <a:pt x="102" y="338"/>
                    </a:cubicBezTo>
                    <a:cubicBezTo>
                      <a:pt x="106" y="335"/>
                      <a:pt x="111" y="335"/>
                      <a:pt x="115" y="334"/>
                    </a:cubicBezTo>
                    <a:cubicBezTo>
                      <a:pt x="116" y="335"/>
                      <a:pt x="116" y="335"/>
                      <a:pt x="116" y="335"/>
                    </a:cubicBezTo>
                    <a:cubicBezTo>
                      <a:pt x="110" y="338"/>
                      <a:pt x="110" y="338"/>
                      <a:pt x="110" y="338"/>
                    </a:cubicBezTo>
                    <a:cubicBezTo>
                      <a:pt x="109" y="338"/>
                      <a:pt x="107" y="338"/>
                      <a:pt x="108" y="340"/>
                    </a:cubicBezTo>
                    <a:cubicBezTo>
                      <a:pt x="109" y="341"/>
                      <a:pt x="110" y="340"/>
                      <a:pt x="110" y="340"/>
                    </a:cubicBezTo>
                    <a:cubicBezTo>
                      <a:pt x="115" y="338"/>
                      <a:pt x="119" y="337"/>
                      <a:pt x="124" y="336"/>
                    </a:cubicBezTo>
                    <a:cubicBezTo>
                      <a:pt x="123" y="338"/>
                      <a:pt x="120" y="338"/>
                      <a:pt x="120" y="341"/>
                    </a:cubicBezTo>
                    <a:cubicBezTo>
                      <a:pt x="125" y="340"/>
                      <a:pt x="130" y="338"/>
                      <a:pt x="134" y="336"/>
                    </a:cubicBezTo>
                    <a:cubicBezTo>
                      <a:pt x="135" y="337"/>
                      <a:pt x="133" y="337"/>
                      <a:pt x="133" y="338"/>
                    </a:cubicBezTo>
                    <a:cubicBezTo>
                      <a:pt x="131" y="338"/>
                      <a:pt x="130" y="339"/>
                      <a:pt x="130" y="341"/>
                    </a:cubicBezTo>
                    <a:cubicBezTo>
                      <a:pt x="131" y="342"/>
                      <a:pt x="133" y="341"/>
                      <a:pt x="134" y="341"/>
                    </a:cubicBezTo>
                    <a:cubicBezTo>
                      <a:pt x="136" y="339"/>
                      <a:pt x="138" y="339"/>
                      <a:pt x="141" y="338"/>
                    </a:cubicBezTo>
                    <a:cubicBezTo>
                      <a:pt x="142" y="337"/>
                      <a:pt x="144" y="337"/>
                      <a:pt x="146" y="337"/>
                    </a:cubicBezTo>
                    <a:cubicBezTo>
                      <a:pt x="145" y="339"/>
                      <a:pt x="143" y="339"/>
                      <a:pt x="141" y="340"/>
                    </a:cubicBezTo>
                    <a:cubicBezTo>
                      <a:pt x="141" y="341"/>
                      <a:pt x="141" y="342"/>
                      <a:pt x="141" y="342"/>
                    </a:cubicBezTo>
                    <a:cubicBezTo>
                      <a:pt x="141" y="343"/>
                      <a:pt x="142" y="343"/>
                      <a:pt x="143" y="343"/>
                    </a:cubicBezTo>
                    <a:cubicBezTo>
                      <a:pt x="144" y="342"/>
                      <a:pt x="145" y="341"/>
                      <a:pt x="147" y="340"/>
                    </a:cubicBezTo>
                    <a:cubicBezTo>
                      <a:pt x="148" y="340"/>
                      <a:pt x="149" y="340"/>
                      <a:pt x="150" y="342"/>
                    </a:cubicBezTo>
                    <a:cubicBezTo>
                      <a:pt x="150" y="344"/>
                      <a:pt x="152" y="343"/>
                      <a:pt x="153" y="343"/>
                    </a:cubicBezTo>
                    <a:cubicBezTo>
                      <a:pt x="155" y="341"/>
                      <a:pt x="158" y="340"/>
                      <a:pt x="161" y="339"/>
                    </a:cubicBezTo>
                    <a:cubicBezTo>
                      <a:pt x="163" y="339"/>
                      <a:pt x="162" y="340"/>
                      <a:pt x="162" y="341"/>
                    </a:cubicBezTo>
                    <a:cubicBezTo>
                      <a:pt x="163" y="343"/>
                      <a:pt x="164" y="344"/>
                      <a:pt x="165" y="342"/>
                    </a:cubicBezTo>
                    <a:cubicBezTo>
                      <a:pt x="168" y="340"/>
                      <a:pt x="172" y="338"/>
                      <a:pt x="176" y="337"/>
                    </a:cubicBezTo>
                    <a:cubicBezTo>
                      <a:pt x="176" y="338"/>
                      <a:pt x="175" y="339"/>
                      <a:pt x="175" y="339"/>
                    </a:cubicBezTo>
                    <a:cubicBezTo>
                      <a:pt x="174" y="340"/>
                      <a:pt x="173" y="341"/>
                      <a:pt x="174" y="342"/>
                    </a:cubicBezTo>
                    <a:cubicBezTo>
                      <a:pt x="175" y="342"/>
                      <a:pt x="176" y="342"/>
                      <a:pt x="177" y="342"/>
                    </a:cubicBezTo>
                    <a:cubicBezTo>
                      <a:pt x="178" y="341"/>
                      <a:pt x="179" y="340"/>
                      <a:pt x="180" y="340"/>
                    </a:cubicBezTo>
                    <a:cubicBezTo>
                      <a:pt x="181" y="339"/>
                      <a:pt x="183" y="338"/>
                      <a:pt x="182" y="341"/>
                    </a:cubicBezTo>
                    <a:cubicBezTo>
                      <a:pt x="182" y="343"/>
                      <a:pt x="184" y="342"/>
                      <a:pt x="185" y="342"/>
                    </a:cubicBezTo>
                    <a:cubicBezTo>
                      <a:pt x="190" y="340"/>
                      <a:pt x="196" y="337"/>
                      <a:pt x="201" y="335"/>
                    </a:cubicBezTo>
                    <a:cubicBezTo>
                      <a:pt x="201" y="335"/>
                      <a:pt x="202" y="335"/>
                      <a:pt x="203" y="335"/>
                    </a:cubicBezTo>
                    <a:cubicBezTo>
                      <a:pt x="196" y="338"/>
                      <a:pt x="196" y="338"/>
                      <a:pt x="196" y="338"/>
                    </a:cubicBezTo>
                    <a:cubicBezTo>
                      <a:pt x="195" y="339"/>
                      <a:pt x="195" y="340"/>
                      <a:pt x="194" y="340"/>
                    </a:cubicBezTo>
                    <a:cubicBezTo>
                      <a:pt x="193" y="341"/>
                      <a:pt x="193" y="341"/>
                      <a:pt x="193" y="342"/>
                    </a:cubicBezTo>
                    <a:cubicBezTo>
                      <a:pt x="193" y="342"/>
                      <a:pt x="193" y="342"/>
                      <a:pt x="194" y="342"/>
                    </a:cubicBezTo>
                    <a:cubicBezTo>
                      <a:pt x="194" y="343"/>
                      <a:pt x="195" y="343"/>
                      <a:pt x="195" y="342"/>
                    </a:cubicBezTo>
                    <a:cubicBezTo>
                      <a:pt x="201" y="339"/>
                      <a:pt x="207" y="337"/>
                      <a:pt x="212" y="334"/>
                    </a:cubicBezTo>
                    <a:cubicBezTo>
                      <a:pt x="212" y="333"/>
                      <a:pt x="213" y="332"/>
                      <a:pt x="215" y="333"/>
                    </a:cubicBezTo>
                    <a:cubicBezTo>
                      <a:pt x="214" y="336"/>
                      <a:pt x="209" y="336"/>
                      <a:pt x="207" y="339"/>
                    </a:cubicBezTo>
                    <a:cubicBezTo>
                      <a:pt x="211" y="339"/>
                      <a:pt x="214" y="336"/>
                      <a:pt x="216" y="335"/>
                    </a:cubicBezTo>
                    <a:cubicBezTo>
                      <a:pt x="219" y="334"/>
                      <a:pt x="222" y="332"/>
                      <a:pt x="226" y="331"/>
                    </a:cubicBezTo>
                    <a:cubicBezTo>
                      <a:pt x="224" y="333"/>
                      <a:pt x="222" y="334"/>
                      <a:pt x="220" y="335"/>
                    </a:cubicBezTo>
                    <a:cubicBezTo>
                      <a:pt x="219" y="336"/>
                      <a:pt x="218" y="337"/>
                      <a:pt x="219" y="338"/>
                    </a:cubicBezTo>
                    <a:cubicBezTo>
                      <a:pt x="220" y="339"/>
                      <a:pt x="221" y="338"/>
                      <a:pt x="221" y="338"/>
                    </a:cubicBezTo>
                    <a:cubicBezTo>
                      <a:pt x="222" y="337"/>
                      <a:pt x="224" y="336"/>
                      <a:pt x="225" y="335"/>
                    </a:cubicBezTo>
                    <a:cubicBezTo>
                      <a:pt x="227" y="335"/>
                      <a:pt x="227" y="334"/>
                      <a:pt x="228" y="336"/>
                    </a:cubicBezTo>
                    <a:cubicBezTo>
                      <a:pt x="229" y="338"/>
                      <a:pt x="230" y="337"/>
                      <a:pt x="231" y="336"/>
                    </a:cubicBezTo>
                    <a:cubicBezTo>
                      <a:pt x="232" y="335"/>
                      <a:pt x="233" y="334"/>
                      <a:pt x="235" y="333"/>
                    </a:cubicBezTo>
                    <a:cubicBezTo>
                      <a:pt x="236" y="333"/>
                      <a:pt x="237" y="331"/>
                      <a:pt x="238" y="333"/>
                    </a:cubicBezTo>
                    <a:cubicBezTo>
                      <a:pt x="239" y="335"/>
                      <a:pt x="240" y="333"/>
                      <a:pt x="241" y="333"/>
                    </a:cubicBezTo>
                    <a:cubicBezTo>
                      <a:pt x="244" y="331"/>
                      <a:pt x="248" y="330"/>
                      <a:pt x="251" y="328"/>
                    </a:cubicBezTo>
                    <a:cubicBezTo>
                      <a:pt x="253" y="327"/>
                      <a:pt x="255" y="327"/>
                      <a:pt x="257" y="326"/>
                    </a:cubicBezTo>
                    <a:cubicBezTo>
                      <a:pt x="255" y="328"/>
                      <a:pt x="252" y="330"/>
                      <a:pt x="250" y="331"/>
                    </a:cubicBezTo>
                    <a:cubicBezTo>
                      <a:pt x="249" y="331"/>
                      <a:pt x="248" y="332"/>
                      <a:pt x="249" y="333"/>
                    </a:cubicBezTo>
                    <a:cubicBezTo>
                      <a:pt x="249" y="334"/>
                      <a:pt x="250" y="333"/>
                      <a:pt x="251" y="333"/>
                    </a:cubicBezTo>
                    <a:cubicBezTo>
                      <a:pt x="252" y="332"/>
                      <a:pt x="254" y="331"/>
                      <a:pt x="255" y="330"/>
                    </a:cubicBezTo>
                    <a:cubicBezTo>
                      <a:pt x="257" y="330"/>
                      <a:pt x="259" y="328"/>
                      <a:pt x="261" y="330"/>
                    </a:cubicBezTo>
                    <a:cubicBezTo>
                      <a:pt x="262" y="330"/>
                      <a:pt x="263" y="330"/>
                      <a:pt x="264" y="329"/>
                    </a:cubicBezTo>
                    <a:cubicBezTo>
                      <a:pt x="267" y="327"/>
                      <a:pt x="270" y="326"/>
                      <a:pt x="273" y="325"/>
                    </a:cubicBezTo>
                    <a:cubicBezTo>
                      <a:pt x="274" y="325"/>
                      <a:pt x="276" y="323"/>
                      <a:pt x="276" y="326"/>
                    </a:cubicBezTo>
                    <a:cubicBezTo>
                      <a:pt x="276" y="326"/>
                      <a:pt x="277" y="326"/>
                      <a:pt x="278" y="326"/>
                    </a:cubicBezTo>
                    <a:cubicBezTo>
                      <a:pt x="279" y="325"/>
                      <a:pt x="280" y="324"/>
                      <a:pt x="282" y="323"/>
                    </a:cubicBezTo>
                    <a:cubicBezTo>
                      <a:pt x="283" y="323"/>
                      <a:pt x="284" y="320"/>
                      <a:pt x="285" y="323"/>
                    </a:cubicBezTo>
                    <a:cubicBezTo>
                      <a:pt x="285" y="324"/>
                      <a:pt x="286" y="323"/>
                      <a:pt x="287" y="323"/>
                    </a:cubicBezTo>
                    <a:cubicBezTo>
                      <a:pt x="290" y="321"/>
                      <a:pt x="293" y="319"/>
                      <a:pt x="296" y="316"/>
                    </a:cubicBezTo>
                    <a:cubicBezTo>
                      <a:pt x="297" y="315"/>
                      <a:pt x="298" y="314"/>
                      <a:pt x="297" y="313"/>
                    </a:cubicBezTo>
                    <a:cubicBezTo>
                      <a:pt x="296" y="311"/>
                      <a:pt x="295" y="313"/>
                      <a:pt x="294" y="312"/>
                    </a:cubicBezTo>
                    <a:cubicBezTo>
                      <a:pt x="297" y="306"/>
                      <a:pt x="297" y="300"/>
                      <a:pt x="297" y="293"/>
                    </a:cubicBezTo>
                    <a:cubicBezTo>
                      <a:pt x="298" y="288"/>
                      <a:pt x="299" y="282"/>
                      <a:pt x="299" y="277"/>
                    </a:cubicBezTo>
                    <a:cubicBezTo>
                      <a:pt x="299" y="274"/>
                      <a:pt x="300" y="274"/>
                      <a:pt x="303" y="275"/>
                    </a:cubicBezTo>
                    <a:close/>
                    <a:moveTo>
                      <a:pt x="46" y="231"/>
                    </a:moveTo>
                    <a:cubicBezTo>
                      <a:pt x="63" y="208"/>
                      <a:pt x="63" y="208"/>
                      <a:pt x="63" y="208"/>
                    </a:cubicBezTo>
                    <a:cubicBezTo>
                      <a:pt x="64" y="213"/>
                      <a:pt x="63" y="218"/>
                      <a:pt x="62" y="223"/>
                    </a:cubicBezTo>
                    <a:cubicBezTo>
                      <a:pt x="62" y="227"/>
                      <a:pt x="60" y="230"/>
                      <a:pt x="60" y="234"/>
                    </a:cubicBezTo>
                    <a:cubicBezTo>
                      <a:pt x="59" y="236"/>
                      <a:pt x="58" y="237"/>
                      <a:pt x="56" y="237"/>
                    </a:cubicBezTo>
                    <a:cubicBezTo>
                      <a:pt x="51" y="236"/>
                      <a:pt x="46" y="235"/>
                      <a:pt x="41" y="233"/>
                    </a:cubicBezTo>
                    <a:cubicBezTo>
                      <a:pt x="39" y="232"/>
                      <a:pt x="39" y="231"/>
                      <a:pt x="40" y="229"/>
                    </a:cubicBezTo>
                    <a:cubicBezTo>
                      <a:pt x="43" y="224"/>
                      <a:pt x="47" y="219"/>
                      <a:pt x="50" y="215"/>
                    </a:cubicBezTo>
                    <a:cubicBezTo>
                      <a:pt x="53" y="212"/>
                      <a:pt x="56" y="208"/>
                      <a:pt x="58" y="205"/>
                    </a:cubicBezTo>
                    <a:cubicBezTo>
                      <a:pt x="59" y="204"/>
                      <a:pt x="59" y="203"/>
                      <a:pt x="60" y="203"/>
                    </a:cubicBezTo>
                    <a:cubicBezTo>
                      <a:pt x="60" y="202"/>
                      <a:pt x="61" y="202"/>
                      <a:pt x="62" y="203"/>
                    </a:cubicBezTo>
                    <a:cubicBezTo>
                      <a:pt x="62" y="203"/>
                      <a:pt x="63" y="204"/>
                      <a:pt x="62" y="204"/>
                    </a:cubicBezTo>
                    <a:cubicBezTo>
                      <a:pt x="62" y="206"/>
                      <a:pt x="61" y="207"/>
                      <a:pt x="60" y="208"/>
                    </a:cubicBezTo>
                    <a:cubicBezTo>
                      <a:pt x="55" y="214"/>
                      <a:pt x="51" y="220"/>
                      <a:pt x="47" y="226"/>
                    </a:cubicBezTo>
                    <a:cubicBezTo>
                      <a:pt x="46" y="227"/>
                      <a:pt x="45" y="229"/>
                      <a:pt x="46" y="231"/>
                    </a:cubicBezTo>
                    <a:close/>
                    <a:moveTo>
                      <a:pt x="96" y="240"/>
                    </a:moveTo>
                    <a:cubicBezTo>
                      <a:pt x="107" y="231"/>
                      <a:pt x="107" y="231"/>
                      <a:pt x="107" y="231"/>
                    </a:cubicBezTo>
                    <a:cubicBezTo>
                      <a:pt x="106" y="235"/>
                      <a:pt x="102" y="237"/>
                      <a:pt x="101" y="242"/>
                    </a:cubicBezTo>
                    <a:cubicBezTo>
                      <a:pt x="103" y="241"/>
                      <a:pt x="106" y="239"/>
                      <a:pt x="107" y="237"/>
                    </a:cubicBezTo>
                    <a:cubicBezTo>
                      <a:pt x="108" y="236"/>
                      <a:pt x="109" y="235"/>
                      <a:pt x="109" y="236"/>
                    </a:cubicBezTo>
                    <a:cubicBezTo>
                      <a:pt x="110" y="236"/>
                      <a:pt x="110" y="238"/>
                      <a:pt x="109" y="238"/>
                    </a:cubicBezTo>
                    <a:cubicBezTo>
                      <a:pt x="109" y="239"/>
                      <a:pt x="107" y="241"/>
                      <a:pt x="107" y="243"/>
                    </a:cubicBezTo>
                    <a:cubicBezTo>
                      <a:pt x="108" y="244"/>
                      <a:pt x="110" y="240"/>
                      <a:pt x="110" y="244"/>
                    </a:cubicBezTo>
                    <a:cubicBezTo>
                      <a:pt x="110" y="244"/>
                      <a:pt x="111" y="245"/>
                      <a:pt x="111" y="245"/>
                    </a:cubicBezTo>
                    <a:cubicBezTo>
                      <a:pt x="111" y="245"/>
                      <a:pt x="111" y="245"/>
                      <a:pt x="111" y="244"/>
                    </a:cubicBezTo>
                    <a:cubicBezTo>
                      <a:pt x="114" y="243"/>
                      <a:pt x="116" y="244"/>
                      <a:pt x="118" y="244"/>
                    </a:cubicBezTo>
                    <a:cubicBezTo>
                      <a:pt x="120" y="243"/>
                      <a:pt x="123" y="243"/>
                      <a:pt x="125" y="243"/>
                    </a:cubicBezTo>
                    <a:cubicBezTo>
                      <a:pt x="126" y="240"/>
                      <a:pt x="130" y="239"/>
                      <a:pt x="131" y="236"/>
                    </a:cubicBezTo>
                    <a:cubicBezTo>
                      <a:pt x="132" y="233"/>
                      <a:pt x="134" y="230"/>
                      <a:pt x="136" y="228"/>
                    </a:cubicBezTo>
                    <a:cubicBezTo>
                      <a:pt x="137" y="228"/>
                      <a:pt x="137" y="227"/>
                      <a:pt x="138" y="227"/>
                    </a:cubicBezTo>
                    <a:cubicBezTo>
                      <a:pt x="139" y="228"/>
                      <a:pt x="139" y="229"/>
                      <a:pt x="138" y="230"/>
                    </a:cubicBezTo>
                    <a:cubicBezTo>
                      <a:pt x="138" y="230"/>
                      <a:pt x="138" y="230"/>
                      <a:pt x="138" y="230"/>
                    </a:cubicBezTo>
                    <a:cubicBezTo>
                      <a:pt x="138" y="231"/>
                      <a:pt x="137" y="231"/>
                      <a:pt x="136" y="232"/>
                    </a:cubicBezTo>
                    <a:cubicBezTo>
                      <a:pt x="134" y="234"/>
                      <a:pt x="132" y="237"/>
                      <a:pt x="130" y="240"/>
                    </a:cubicBezTo>
                    <a:cubicBezTo>
                      <a:pt x="129" y="240"/>
                      <a:pt x="129" y="241"/>
                      <a:pt x="130" y="242"/>
                    </a:cubicBezTo>
                    <a:cubicBezTo>
                      <a:pt x="132" y="242"/>
                      <a:pt x="132" y="240"/>
                      <a:pt x="133" y="239"/>
                    </a:cubicBezTo>
                    <a:cubicBezTo>
                      <a:pt x="135" y="238"/>
                      <a:pt x="135" y="237"/>
                      <a:pt x="136" y="236"/>
                    </a:cubicBezTo>
                    <a:cubicBezTo>
                      <a:pt x="137" y="235"/>
                      <a:pt x="137" y="234"/>
                      <a:pt x="138" y="236"/>
                    </a:cubicBezTo>
                    <a:cubicBezTo>
                      <a:pt x="139" y="237"/>
                      <a:pt x="138" y="237"/>
                      <a:pt x="137" y="238"/>
                    </a:cubicBezTo>
                    <a:cubicBezTo>
                      <a:pt x="136" y="239"/>
                      <a:pt x="135" y="240"/>
                      <a:pt x="133" y="241"/>
                    </a:cubicBezTo>
                    <a:cubicBezTo>
                      <a:pt x="133" y="242"/>
                      <a:pt x="132" y="243"/>
                      <a:pt x="132" y="244"/>
                    </a:cubicBezTo>
                    <a:cubicBezTo>
                      <a:pt x="135" y="244"/>
                      <a:pt x="136" y="242"/>
                      <a:pt x="138" y="240"/>
                    </a:cubicBezTo>
                    <a:cubicBezTo>
                      <a:pt x="140" y="239"/>
                      <a:pt x="141" y="240"/>
                      <a:pt x="141" y="241"/>
                    </a:cubicBezTo>
                    <a:cubicBezTo>
                      <a:pt x="141" y="241"/>
                      <a:pt x="141" y="241"/>
                      <a:pt x="141" y="241"/>
                    </a:cubicBezTo>
                    <a:cubicBezTo>
                      <a:pt x="146" y="241"/>
                      <a:pt x="150" y="240"/>
                      <a:pt x="154" y="238"/>
                    </a:cubicBezTo>
                    <a:cubicBezTo>
                      <a:pt x="155" y="237"/>
                      <a:pt x="156" y="236"/>
                      <a:pt x="157" y="234"/>
                    </a:cubicBezTo>
                    <a:cubicBezTo>
                      <a:pt x="158" y="231"/>
                      <a:pt x="160" y="228"/>
                      <a:pt x="163" y="226"/>
                    </a:cubicBezTo>
                    <a:cubicBezTo>
                      <a:pt x="163" y="225"/>
                      <a:pt x="164" y="225"/>
                      <a:pt x="165" y="225"/>
                    </a:cubicBezTo>
                    <a:cubicBezTo>
                      <a:pt x="166" y="226"/>
                      <a:pt x="165" y="227"/>
                      <a:pt x="165" y="228"/>
                    </a:cubicBezTo>
                    <a:cubicBezTo>
                      <a:pt x="165" y="228"/>
                      <a:pt x="165" y="228"/>
                      <a:pt x="165" y="228"/>
                    </a:cubicBezTo>
                    <a:cubicBezTo>
                      <a:pt x="149" y="244"/>
                      <a:pt x="149" y="244"/>
                      <a:pt x="149" y="244"/>
                    </a:cubicBezTo>
                    <a:cubicBezTo>
                      <a:pt x="149" y="244"/>
                      <a:pt x="149" y="244"/>
                      <a:pt x="148" y="244"/>
                    </a:cubicBezTo>
                    <a:cubicBezTo>
                      <a:pt x="147" y="247"/>
                      <a:pt x="145" y="248"/>
                      <a:pt x="142" y="250"/>
                    </a:cubicBezTo>
                    <a:cubicBezTo>
                      <a:pt x="141" y="250"/>
                      <a:pt x="141" y="250"/>
                      <a:pt x="141" y="250"/>
                    </a:cubicBezTo>
                    <a:cubicBezTo>
                      <a:pt x="141" y="249"/>
                      <a:pt x="141" y="249"/>
                      <a:pt x="141" y="249"/>
                    </a:cubicBezTo>
                    <a:cubicBezTo>
                      <a:pt x="140" y="249"/>
                      <a:pt x="138" y="249"/>
                      <a:pt x="137" y="249"/>
                    </a:cubicBezTo>
                    <a:cubicBezTo>
                      <a:pt x="137" y="249"/>
                      <a:pt x="137" y="249"/>
                      <a:pt x="137" y="249"/>
                    </a:cubicBezTo>
                    <a:cubicBezTo>
                      <a:pt x="136" y="249"/>
                      <a:pt x="135" y="248"/>
                      <a:pt x="135" y="248"/>
                    </a:cubicBezTo>
                    <a:cubicBezTo>
                      <a:pt x="134" y="248"/>
                      <a:pt x="133" y="248"/>
                      <a:pt x="132" y="248"/>
                    </a:cubicBezTo>
                    <a:cubicBezTo>
                      <a:pt x="132" y="248"/>
                      <a:pt x="132" y="248"/>
                      <a:pt x="131" y="248"/>
                    </a:cubicBezTo>
                    <a:cubicBezTo>
                      <a:pt x="103" y="246"/>
                      <a:pt x="103" y="246"/>
                      <a:pt x="103" y="246"/>
                    </a:cubicBezTo>
                    <a:cubicBezTo>
                      <a:pt x="102" y="246"/>
                      <a:pt x="102" y="246"/>
                      <a:pt x="101" y="246"/>
                    </a:cubicBezTo>
                    <a:cubicBezTo>
                      <a:pt x="98" y="245"/>
                      <a:pt x="95" y="246"/>
                      <a:pt x="94" y="243"/>
                    </a:cubicBezTo>
                    <a:cubicBezTo>
                      <a:pt x="93" y="239"/>
                      <a:pt x="93" y="236"/>
                      <a:pt x="95" y="233"/>
                    </a:cubicBezTo>
                    <a:cubicBezTo>
                      <a:pt x="97" y="231"/>
                      <a:pt x="99" y="229"/>
                      <a:pt x="100" y="228"/>
                    </a:cubicBezTo>
                    <a:cubicBezTo>
                      <a:pt x="101" y="227"/>
                      <a:pt x="102" y="226"/>
                      <a:pt x="104" y="227"/>
                    </a:cubicBezTo>
                    <a:cubicBezTo>
                      <a:pt x="105" y="228"/>
                      <a:pt x="104" y="229"/>
                      <a:pt x="103" y="230"/>
                    </a:cubicBezTo>
                    <a:cubicBezTo>
                      <a:pt x="100" y="233"/>
                      <a:pt x="98" y="235"/>
                      <a:pt x="96" y="238"/>
                    </a:cubicBezTo>
                    <a:cubicBezTo>
                      <a:pt x="96" y="239"/>
                      <a:pt x="96" y="239"/>
                      <a:pt x="96" y="240"/>
                    </a:cubicBezTo>
                    <a:close/>
                    <a:moveTo>
                      <a:pt x="164" y="242"/>
                    </a:moveTo>
                    <a:cubicBezTo>
                      <a:pt x="162" y="243"/>
                      <a:pt x="161" y="245"/>
                      <a:pt x="160" y="246"/>
                    </a:cubicBezTo>
                    <a:cubicBezTo>
                      <a:pt x="157" y="251"/>
                      <a:pt x="154" y="252"/>
                      <a:pt x="148" y="249"/>
                    </a:cubicBezTo>
                    <a:cubicBezTo>
                      <a:pt x="153" y="243"/>
                      <a:pt x="160" y="237"/>
                      <a:pt x="167" y="231"/>
                    </a:cubicBezTo>
                    <a:cubicBezTo>
                      <a:pt x="167" y="236"/>
                      <a:pt x="168" y="240"/>
                      <a:pt x="164" y="242"/>
                    </a:cubicBezTo>
                    <a:close/>
                    <a:moveTo>
                      <a:pt x="161" y="250"/>
                    </a:moveTo>
                    <a:cubicBezTo>
                      <a:pt x="161" y="248"/>
                      <a:pt x="163" y="247"/>
                      <a:pt x="164" y="246"/>
                    </a:cubicBezTo>
                    <a:cubicBezTo>
                      <a:pt x="165" y="249"/>
                      <a:pt x="165" y="250"/>
                      <a:pt x="161" y="250"/>
                    </a:cubicBezTo>
                    <a:close/>
                    <a:moveTo>
                      <a:pt x="95" y="248"/>
                    </a:moveTo>
                    <a:cubicBezTo>
                      <a:pt x="99" y="249"/>
                      <a:pt x="102" y="249"/>
                      <a:pt x="106" y="249"/>
                    </a:cubicBezTo>
                    <a:cubicBezTo>
                      <a:pt x="109" y="249"/>
                      <a:pt x="113" y="250"/>
                      <a:pt x="116" y="250"/>
                    </a:cubicBezTo>
                    <a:cubicBezTo>
                      <a:pt x="122" y="251"/>
                      <a:pt x="128" y="251"/>
                      <a:pt x="134" y="251"/>
                    </a:cubicBezTo>
                    <a:cubicBezTo>
                      <a:pt x="134" y="251"/>
                      <a:pt x="134" y="251"/>
                      <a:pt x="135" y="251"/>
                    </a:cubicBezTo>
                    <a:cubicBezTo>
                      <a:pt x="135" y="251"/>
                      <a:pt x="135" y="251"/>
                      <a:pt x="135" y="251"/>
                    </a:cubicBezTo>
                    <a:cubicBezTo>
                      <a:pt x="137" y="251"/>
                      <a:pt x="137" y="251"/>
                      <a:pt x="137" y="251"/>
                    </a:cubicBezTo>
                    <a:cubicBezTo>
                      <a:pt x="138" y="252"/>
                      <a:pt x="139" y="252"/>
                      <a:pt x="139" y="252"/>
                    </a:cubicBezTo>
                    <a:cubicBezTo>
                      <a:pt x="140" y="252"/>
                      <a:pt x="141" y="252"/>
                      <a:pt x="142" y="252"/>
                    </a:cubicBezTo>
                    <a:cubicBezTo>
                      <a:pt x="148" y="252"/>
                      <a:pt x="154" y="254"/>
                      <a:pt x="160" y="254"/>
                    </a:cubicBezTo>
                    <a:cubicBezTo>
                      <a:pt x="163" y="254"/>
                      <a:pt x="166" y="255"/>
                      <a:pt x="167" y="258"/>
                    </a:cubicBezTo>
                    <a:cubicBezTo>
                      <a:pt x="168" y="262"/>
                      <a:pt x="172" y="264"/>
                      <a:pt x="176" y="264"/>
                    </a:cubicBezTo>
                    <a:cubicBezTo>
                      <a:pt x="182" y="265"/>
                      <a:pt x="188" y="264"/>
                      <a:pt x="192" y="259"/>
                    </a:cubicBezTo>
                    <a:cubicBezTo>
                      <a:pt x="195" y="256"/>
                      <a:pt x="200" y="255"/>
                      <a:pt x="204" y="256"/>
                    </a:cubicBezTo>
                    <a:cubicBezTo>
                      <a:pt x="207" y="256"/>
                      <a:pt x="210" y="257"/>
                      <a:pt x="213" y="257"/>
                    </a:cubicBezTo>
                    <a:cubicBezTo>
                      <a:pt x="218" y="257"/>
                      <a:pt x="220" y="255"/>
                      <a:pt x="223" y="249"/>
                    </a:cubicBezTo>
                    <a:cubicBezTo>
                      <a:pt x="221" y="249"/>
                      <a:pt x="220" y="250"/>
                      <a:pt x="218" y="252"/>
                    </a:cubicBezTo>
                    <a:cubicBezTo>
                      <a:pt x="217" y="253"/>
                      <a:pt x="215" y="254"/>
                      <a:pt x="213" y="254"/>
                    </a:cubicBezTo>
                    <a:cubicBezTo>
                      <a:pt x="209" y="254"/>
                      <a:pt x="206" y="254"/>
                      <a:pt x="203" y="253"/>
                    </a:cubicBezTo>
                    <a:cubicBezTo>
                      <a:pt x="200" y="253"/>
                      <a:pt x="200" y="252"/>
                      <a:pt x="201" y="250"/>
                    </a:cubicBezTo>
                    <a:cubicBezTo>
                      <a:pt x="204" y="244"/>
                      <a:pt x="209" y="238"/>
                      <a:pt x="214" y="234"/>
                    </a:cubicBezTo>
                    <a:cubicBezTo>
                      <a:pt x="216" y="235"/>
                      <a:pt x="216" y="237"/>
                      <a:pt x="216" y="238"/>
                    </a:cubicBezTo>
                    <a:cubicBezTo>
                      <a:pt x="218" y="239"/>
                      <a:pt x="218" y="241"/>
                      <a:pt x="219" y="243"/>
                    </a:cubicBezTo>
                    <a:cubicBezTo>
                      <a:pt x="220" y="245"/>
                      <a:pt x="222" y="247"/>
                      <a:pt x="224" y="247"/>
                    </a:cubicBezTo>
                    <a:cubicBezTo>
                      <a:pt x="228" y="248"/>
                      <a:pt x="228" y="248"/>
                      <a:pt x="229" y="252"/>
                    </a:cubicBezTo>
                    <a:cubicBezTo>
                      <a:pt x="230" y="253"/>
                      <a:pt x="230" y="252"/>
                      <a:pt x="231" y="251"/>
                    </a:cubicBezTo>
                    <a:cubicBezTo>
                      <a:pt x="232" y="251"/>
                      <a:pt x="232" y="249"/>
                      <a:pt x="233" y="249"/>
                    </a:cubicBezTo>
                    <a:cubicBezTo>
                      <a:pt x="238" y="249"/>
                      <a:pt x="239" y="245"/>
                      <a:pt x="242" y="243"/>
                    </a:cubicBezTo>
                    <a:cubicBezTo>
                      <a:pt x="246" y="238"/>
                      <a:pt x="251" y="233"/>
                      <a:pt x="256" y="229"/>
                    </a:cubicBezTo>
                    <a:cubicBezTo>
                      <a:pt x="258" y="230"/>
                      <a:pt x="258" y="233"/>
                      <a:pt x="256" y="234"/>
                    </a:cubicBezTo>
                    <a:cubicBezTo>
                      <a:pt x="256" y="234"/>
                      <a:pt x="256" y="234"/>
                      <a:pt x="256" y="234"/>
                    </a:cubicBezTo>
                    <a:cubicBezTo>
                      <a:pt x="253" y="237"/>
                      <a:pt x="250" y="239"/>
                      <a:pt x="248" y="242"/>
                    </a:cubicBezTo>
                    <a:cubicBezTo>
                      <a:pt x="245" y="245"/>
                      <a:pt x="242" y="247"/>
                      <a:pt x="240" y="250"/>
                    </a:cubicBezTo>
                    <a:cubicBezTo>
                      <a:pt x="239" y="250"/>
                      <a:pt x="239" y="251"/>
                      <a:pt x="239" y="252"/>
                    </a:cubicBezTo>
                    <a:cubicBezTo>
                      <a:pt x="242" y="251"/>
                      <a:pt x="242" y="249"/>
                      <a:pt x="244" y="247"/>
                    </a:cubicBezTo>
                    <a:cubicBezTo>
                      <a:pt x="246" y="246"/>
                      <a:pt x="248" y="245"/>
                      <a:pt x="249" y="243"/>
                    </a:cubicBezTo>
                    <a:cubicBezTo>
                      <a:pt x="252" y="241"/>
                      <a:pt x="254" y="239"/>
                      <a:pt x="256" y="237"/>
                    </a:cubicBezTo>
                    <a:cubicBezTo>
                      <a:pt x="258" y="235"/>
                      <a:pt x="259" y="236"/>
                      <a:pt x="260" y="238"/>
                    </a:cubicBezTo>
                    <a:cubicBezTo>
                      <a:pt x="263" y="244"/>
                      <a:pt x="263" y="244"/>
                      <a:pt x="259" y="248"/>
                    </a:cubicBezTo>
                    <a:cubicBezTo>
                      <a:pt x="259" y="249"/>
                      <a:pt x="257" y="250"/>
                      <a:pt x="258" y="251"/>
                    </a:cubicBezTo>
                    <a:cubicBezTo>
                      <a:pt x="259" y="252"/>
                      <a:pt x="260" y="251"/>
                      <a:pt x="261" y="250"/>
                    </a:cubicBezTo>
                    <a:cubicBezTo>
                      <a:pt x="263" y="247"/>
                      <a:pt x="267" y="246"/>
                      <a:pt x="270" y="247"/>
                    </a:cubicBezTo>
                    <a:cubicBezTo>
                      <a:pt x="271" y="247"/>
                      <a:pt x="272" y="246"/>
                      <a:pt x="273" y="247"/>
                    </a:cubicBezTo>
                    <a:cubicBezTo>
                      <a:pt x="273" y="249"/>
                      <a:pt x="272" y="250"/>
                      <a:pt x="270" y="252"/>
                    </a:cubicBezTo>
                    <a:cubicBezTo>
                      <a:pt x="270" y="253"/>
                      <a:pt x="269" y="253"/>
                      <a:pt x="268" y="253"/>
                    </a:cubicBezTo>
                    <a:cubicBezTo>
                      <a:pt x="267" y="252"/>
                      <a:pt x="267" y="251"/>
                      <a:pt x="268" y="251"/>
                    </a:cubicBezTo>
                    <a:cubicBezTo>
                      <a:pt x="268" y="250"/>
                      <a:pt x="268" y="249"/>
                      <a:pt x="267" y="249"/>
                    </a:cubicBezTo>
                    <a:cubicBezTo>
                      <a:pt x="266" y="249"/>
                      <a:pt x="266" y="249"/>
                      <a:pt x="265" y="250"/>
                    </a:cubicBezTo>
                    <a:cubicBezTo>
                      <a:pt x="264" y="253"/>
                      <a:pt x="260" y="255"/>
                      <a:pt x="257" y="254"/>
                    </a:cubicBezTo>
                    <a:cubicBezTo>
                      <a:pt x="254" y="254"/>
                      <a:pt x="250" y="254"/>
                      <a:pt x="248" y="256"/>
                    </a:cubicBezTo>
                    <a:cubicBezTo>
                      <a:pt x="249" y="257"/>
                      <a:pt x="251" y="257"/>
                      <a:pt x="253" y="257"/>
                    </a:cubicBezTo>
                    <a:cubicBezTo>
                      <a:pt x="256" y="256"/>
                      <a:pt x="260" y="256"/>
                      <a:pt x="264" y="256"/>
                    </a:cubicBezTo>
                    <a:cubicBezTo>
                      <a:pt x="267" y="256"/>
                      <a:pt x="271" y="256"/>
                      <a:pt x="274" y="255"/>
                    </a:cubicBezTo>
                    <a:cubicBezTo>
                      <a:pt x="281" y="253"/>
                      <a:pt x="288" y="254"/>
                      <a:pt x="295" y="252"/>
                    </a:cubicBezTo>
                    <a:cubicBezTo>
                      <a:pt x="298" y="251"/>
                      <a:pt x="299" y="252"/>
                      <a:pt x="299" y="255"/>
                    </a:cubicBezTo>
                    <a:cubicBezTo>
                      <a:pt x="299" y="255"/>
                      <a:pt x="299" y="255"/>
                      <a:pt x="299" y="255"/>
                    </a:cubicBezTo>
                    <a:cubicBezTo>
                      <a:pt x="299" y="263"/>
                      <a:pt x="298" y="265"/>
                      <a:pt x="290" y="267"/>
                    </a:cubicBezTo>
                    <a:cubicBezTo>
                      <a:pt x="286" y="269"/>
                      <a:pt x="282" y="270"/>
                      <a:pt x="277" y="270"/>
                    </a:cubicBezTo>
                    <a:cubicBezTo>
                      <a:pt x="274" y="271"/>
                      <a:pt x="270" y="272"/>
                      <a:pt x="266" y="272"/>
                    </a:cubicBezTo>
                    <a:cubicBezTo>
                      <a:pt x="266" y="272"/>
                      <a:pt x="265" y="272"/>
                      <a:pt x="264" y="273"/>
                    </a:cubicBezTo>
                    <a:cubicBezTo>
                      <a:pt x="267" y="274"/>
                      <a:pt x="271" y="274"/>
                      <a:pt x="274" y="273"/>
                    </a:cubicBezTo>
                    <a:cubicBezTo>
                      <a:pt x="280" y="272"/>
                      <a:pt x="286" y="271"/>
                      <a:pt x="292" y="269"/>
                    </a:cubicBezTo>
                    <a:cubicBezTo>
                      <a:pt x="296" y="268"/>
                      <a:pt x="297" y="268"/>
                      <a:pt x="296" y="273"/>
                    </a:cubicBezTo>
                    <a:cubicBezTo>
                      <a:pt x="296" y="276"/>
                      <a:pt x="296" y="278"/>
                      <a:pt x="296" y="281"/>
                    </a:cubicBezTo>
                    <a:cubicBezTo>
                      <a:pt x="296" y="284"/>
                      <a:pt x="294" y="286"/>
                      <a:pt x="291" y="287"/>
                    </a:cubicBezTo>
                    <a:cubicBezTo>
                      <a:pt x="282" y="292"/>
                      <a:pt x="272" y="295"/>
                      <a:pt x="262" y="297"/>
                    </a:cubicBezTo>
                    <a:cubicBezTo>
                      <a:pt x="254" y="298"/>
                      <a:pt x="246" y="300"/>
                      <a:pt x="239" y="302"/>
                    </a:cubicBezTo>
                    <a:cubicBezTo>
                      <a:pt x="230" y="303"/>
                      <a:pt x="220" y="304"/>
                      <a:pt x="211" y="305"/>
                    </a:cubicBezTo>
                    <a:cubicBezTo>
                      <a:pt x="199" y="306"/>
                      <a:pt x="186" y="307"/>
                      <a:pt x="174" y="307"/>
                    </a:cubicBezTo>
                    <a:cubicBezTo>
                      <a:pt x="169" y="307"/>
                      <a:pt x="163" y="307"/>
                      <a:pt x="158" y="306"/>
                    </a:cubicBezTo>
                    <a:cubicBezTo>
                      <a:pt x="143" y="306"/>
                      <a:pt x="128" y="304"/>
                      <a:pt x="113" y="302"/>
                    </a:cubicBezTo>
                    <a:cubicBezTo>
                      <a:pt x="111" y="301"/>
                      <a:pt x="110" y="302"/>
                      <a:pt x="109" y="301"/>
                    </a:cubicBezTo>
                    <a:cubicBezTo>
                      <a:pt x="107" y="301"/>
                      <a:pt x="105" y="301"/>
                      <a:pt x="104" y="299"/>
                    </a:cubicBezTo>
                    <a:cubicBezTo>
                      <a:pt x="102" y="300"/>
                      <a:pt x="100" y="300"/>
                      <a:pt x="98" y="300"/>
                    </a:cubicBezTo>
                    <a:cubicBezTo>
                      <a:pt x="90" y="299"/>
                      <a:pt x="82" y="298"/>
                      <a:pt x="74" y="297"/>
                    </a:cubicBezTo>
                    <a:cubicBezTo>
                      <a:pt x="67" y="295"/>
                      <a:pt x="60" y="294"/>
                      <a:pt x="53" y="291"/>
                    </a:cubicBezTo>
                    <a:cubicBezTo>
                      <a:pt x="51" y="291"/>
                      <a:pt x="50" y="290"/>
                      <a:pt x="51" y="287"/>
                    </a:cubicBezTo>
                    <a:cubicBezTo>
                      <a:pt x="48" y="289"/>
                      <a:pt x="45" y="289"/>
                      <a:pt x="42" y="287"/>
                    </a:cubicBezTo>
                    <a:cubicBezTo>
                      <a:pt x="40" y="285"/>
                      <a:pt x="40" y="284"/>
                      <a:pt x="42" y="281"/>
                    </a:cubicBezTo>
                    <a:cubicBezTo>
                      <a:pt x="42" y="280"/>
                      <a:pt x="43" y="280"/>
                      <a:pt x="44" y="279"/>
                    </a:cubicBezTo>
                    <a:cubicBezTo>
                      <a:pt x="42" y="279"/>
                      <a:pt x="40" y="279"/>
                      <a:pt x="41" y="277"/>
                    </a:cubicBezTo>
                    <a:cubicBezTo>
                      <a:pt x="42" y="274"/>
                      <a:pt x="44" y="271"/>
                      <a:pt x="47" y="269"/>
                    </a:cubicBezTo>
                    <a:cubicBezTo>
                      <a:pt x="49" y="268"/>
                      <a:pt x="51" y="268"/>
                      <a:pt x="54" y="269"/>
                    </a:cubicBezTo>
                    <a:cubicBezTo>
                      <a:pt x="54" y="271"/>
                      <a:pt x="51" y="272"/>
                      <a:pt x="51" y="274"/>
                    </a:cubicBezTo>
                    <a:cubicBezTo>
                      <a:pt x="53" y="274"/>
                      <a:pt x="54" y="273"/>
                      <a:pt x="56" y="271"/>
                    </a:cubicBezTo>
                    <a:cubicBezTo>
                      <a:pt x="57" y="270"/>
                      <a:pt x="58" y="270"/>
                      <a:pt x="60" y="270"/>
                    </a:cubicBezTo>
                    <a:cubicBezTo>
                      <a:pt x="64" y="271"/>
                      <a:pt x="68" y="272"/>
                      <a:pt x="72" y="273"/>
                    </a:cubicBezTo>
                    <a:cubicBezTo>
                      <a:pt x="84" y="274"/>
                      <a:pt x="96" y="276"/>
                      <a:pt x="107" y="276"/>
                    </a:cubicBezTo>
                    <a:cubicBezTo>
                      <a:pt x="110" y="276"/>
                      <a:pt x="113" y="277"/>
                      <a:pt x="115" y="278"/>
                    </a:cubicBezTo>
                    <a:cubicBezTo>
                      <a:pt x="112" y="283"/>
                      <a:pt x="106" y="284"/>
                      <a:pt x="103" y="289"/>
                    </a:cubicBezTo>
                    <a:cubicBezTo>
                      <a:pt x="108" y="287"/>
                      <a:pt x="113" y="284"/>
                      <a:pt x="117" y="280"/>
                    </a:cubicBezTo>
                    <a:cubicBezTo>
                      <a:pt x="118" y="279"/>
                      <a:pt x="119" y="278"/>
                      <a:pt x="121" y="278"/>
                    </a:cubicBezTo>
                    <a:cubicBezTo>
                      <a:pt x="122" y="278"/>
                      <a:pt x="124" y="278"/>
                      <a:pt x="124" y="279"/>
                    </a:cubicBezTo>
                    <a:cubicBezTo>
                      <a:pt x="125" y="281"/>
                      <a:pt x="123" y="282"/>
                      <a:pt x="122" y="282"/>
                    </a:cubicBezTo>
                    <a:cubicBezTo>
                      <a:pt x="120" y="284"/>
                      <a:pt x="118" y="285"/>
                      <a:pt x="117" y="288"/>
                    </a:cubicBezTo>
                    <a:cubicBezTo>
                      <a:pt x="120" y="287"/>
                      <a:pt x="123" y="285"/>
                      <a:pt x="125" y="282"/>
                    </a:cubicBezTo>
                    <a:cubicBezTo>
                      <a:pt x="127" y="280"/>
                      <a:pt x="130" y="279"/>
                      <a:pt x="133" y="279"/>
                    </a:cubicBezTo>
                    <a:cubicBezTo>
                      <a:pt x="145" y="279"/>
                      <a:pt x="157" y="280"/>
                      <a:pt x="168" y="280"/>
                    </a:cubicBezTo>
                    <a:cubicBezTo>
                      <a:pt x="170" y="280"/>
                      <a:pt x="171" y="280"/>
                      <a:pt x="173" y="280"/>
                    </a:cubicBezTo>
                    <a:cubicBezTo>
                      <a:pt x="174" y="280"/>
                      <a:pt x="176" y="280"/>
                      <a:pt x="177" y="279"/>
                    </a:cubicBezTo>
                    <a:cubicBezTo>
                      <a:pt x="177" y="278"/>
                      <a:pt x="176" y="277"/>
                      <a:pt x="175" y="278"/>
                    </a:cubicBezTo>
                    <a:cubicBezTo>
                      <a:pt x="175" y="278"/>
                      <a:pt x="175" y="278"/>
                      <a:pt x="175" y="278"/>
                    </a:cubicBezTo>
                    <a:cubicBezTo>
                      <a:pt x="172" y="278"/>
                      <a:pt x="169" y="278"/>
                      <a:pt x="165" y="278"/>
                    </a:cubicBezTo>
                    <a:cubicBezTo>
                      <a:pt x="148" y="278"/>
                      <a:pt x="131" y="277"/>
                      <a:pt x="113" y="275"/>
                    </a:cubicBezTo>
                    <a:cubicBezTo>
                      <a:pt x="105" y="274"/>
                      <a:pt x="97" y="274"/>
                      <a:pt x="90" y="273"/>
                    </a:cubicBezTo>
                    <a:cubicBezTo>
                      <a:pt x="77" y="270"/>
                      <a:pt x="63" y="269"/>
                      <a:pt x="50" y="265"/>
                    </a:cubicBezTo>
                    <a:cubicBezTo>
                      <a:pt x="39" y="262"/>
                      <a:pt x="39" y="262"/>
                      <a:pt x="39" y="251"/>
                    </a:cubicBezTo>
                    <a:cubicBezTo>
                      <a:pt x="39" y="247"/>
                      <a:pt x="38" y="243"/>
                      <a:pt x="38" y="239"/>
                    </a:cubicBezTo>
                    <a:cubicBezTo>
                      <a:pt x="38" y="237"/>
                      <a:pt x="38" y="236"/>
                      <a:pt x="41" y="237"/>
                    </a:cubicBezTo>
                    <a:cubicBezTo>
                      <a:pt x="46" y="238"/>
                      <a:pt x="50" y="239"/>
                      <a:pt x="55" y="240"/>
                    </a:cubicBezTo>
                    <a:cubicBezTo>
                      <a:pt x="57" y="241"/>
                      <a:pt x="59" y="242"/>
                      <a:pt x="59" y="244"/>
                    </a:cubicBezTo>
                    <a:cubicBezTo>
                      <a:pt x="59" y="246"/>
                      <a:pt x="60" y="249"/>
                      <a:pt x="61" y="251"/>
                    </a:cubicBezTo>
                    <a:cubicBezTo>
                      <a:pt x="64" y="258"/>
                      <a:pt x="71" y="262"/>
                      <a:pt x="79" y="261"/>
                    </a:cubicBezTo>
                    <a:cubicBezTo>
                      <a:pt x="83" y="261"/>
                      <a:pt x="86" y="259"/>
                      <a:pt x="88" y="256"/>
                    </a:cubicBezTo>
                    <a:cubicBezTo>
                      <a:pt x="89" y="254"/>
                      <a:pt x="90" y="252"/>
                      <a:pt x="91" y="250"/>
                    </a:cubicBezTo>
                    <a:cubicBezTo>
                      <a:pt x="92" y="248"/>
                      <a:pt x="94" y="247"/>
                      <a:pt x="95" y="248"/>
                    </a:cubicBezTo>
                    <a:cubicBezTo>
                      <a:pt x="95" y="248"/>
                      <a:pt x="95" y="248"/>
                      <a:pt x="95" y="248"/>
                    </a:cubicBezTo>
                    <a:close/>
                    <a:moveTo>
                      <a:pt x="206" y="238"/>
                    </a:moveTo>
                    <a:cubicBezTo>
                      <a:pt x="207" y="234"/>
                      <a:pt x="210" y="232"/>
                      <a:pt x="213" y="229"/>
                    </a:cubicBezTo>
                    <a:cubicBezTo>
                      <a:pt x="212" y="233"/>
                      <a:pt x="209" y="236"/>
                      <a:pt x="206" y="238"/>
                    </a:cubicBezTo>
                    <a:close/>
                    <a:moveTo>
                      <a:pt x="244" y="236"/>
                    </a:moveTo>
                    <a:cubicBezTo>
                      <a:pt x="245" y="232"/>
                      <a:pt x="247" y="227"/>
                      <a:pt x="251" y="224"/>
                    </a:cubicBezTo>
                    <a:cubicBezTo>
                      <a:pt x="252" y="223"/>
                      <a:pt x="253" y="223"/>
                      <a:pt x="254" y="224"/>
                    </a:cubicBezTo>
                    <a:cubicBezTo>
                      <a:pt x="255" y="225"/>
                      <a:pt x="255" y="226"/>
                      <a:pt x="254" y="227"/>
                    </a:cubicBezTo>
                    <a:cubicBezTo>
                      <a:pt x="251" y="230"/>
                      <a:pt x="247" y="233"/>
                      <a:pt x="244" y="236"/>
                    </a:cubicBezTo>
                    <a:close/>
                    <a:moveTo>
                      <a:pt x="282" y="312"/>
                    </a:moveTo>
                    <a:cubicBezTo>
                      <a:pt x="273" y="317"/>
                      <a:pt x="263" y="319"/>
                      <a:pt x="252" y="320"/>
                    </a:cubicBezTo>
                    <a:cubicBezTo>
                      <a:pt x="240" y="322"/>
                      <a:pt x="227" y="324"/>
                      <a:pt x="214" y="326"/>
                    </a:cubicBezTo>
                    <a:cubicBezTo>
                      <a:pt x="204" y="326"/>
                      <a:pt x="195" y="327"/>
                      <a:pt x="185" y="328"/>
                    </a:cubicBezTo>
                    <a:cubicBezTo>
                      <a:pt x="171" y="328"/>
                      <a:pt x="156" y="329"/>
                      <a:pt x="142" y="330"/>
                    </a:cubicBezTo>
                    <a:cubicBezTo>
                      <a:pt x="137" y="329"/>
                      <a:pt x="131" y="329"/>
                      <a:pt x="126" y="328"/>
                    </a:cubicBezTo>
                    <a:cubicBezTo>
                      <a:pt x="119" y="327"/>
                      <a:pt x="111" y="326"/>
                      <a:pt x="104" y="325"/>
                    </a:cubicBezTo>
                    <a:cubicBezTo>
                      <a:pt x="94" y="324"/>
                      <a:pt x="83" y="321"/>
                      <a:pt x="73" y="319"/>
                    </a:cubicBezTo>
                    <a:cubicBezTo>
                      <a:pt x="66" y="317"/>
                      <a:pt x="58" y="315"/>
                      <a:pt x="51" y="312"/>
                    </a:cubicBezTo>
                    <a:cubicBezTo>
                      <a:pt x="49" y="311"/>
                      <a:pt x="46" y="309"/>
                      <a:pt x="43" y="307"/>
                    </a:cubicBezTo>
                    <a:cubicBezTo>
                      <a:pt x="42" y="306"/>
                      <a:pt x="42" y="305"/>
                      <a:pt x="42" y="304"/>
                    </a:cubicBezTo>
                    <a:cubicBezTo>
                      <a:pt x="41" y="300"/>
                      <a:pt x="41" y="297"/>
                      <a:pt x="40" y="293"/>
                    </a:cubicBezTo>
                    <a:cubicBezTo>
                      <a:pt x="40" y="291"/>
                      <a:pt x="41" y="290"/>
                      <a:pt x="43" y="291"/>
                    </a:cubicBezTo>
                    <a:cubicBezTo>
                      <a:pt x="48" y="294"/>
                      <a:pt x="53" y="296"/>
                      <a:pt x="58" y="297"/>
                    </a:cubicBezTo>
                    <a:cubicBezTo>
                      <a:pt x="66" y="299"/>
                      <a:pt x="74" y="300"/>
                      <a:pt x="83" y="301"/>
                    </a:cubicBezTo>
                    <a:cubicBezTo>
                      <a:pt x="91" y="302"/>
                      <a:pt x="99" y="303"/>
                      <a:pt x="108" y="304"/>
                    </a:cubicBezTo>
                    <a:cubicBezTo>
                      <a:pt x="117" y="306"/>
                      <a:pt x="127" y="307"/>
                      <a:pt x="136" y="308"/>
                    </a:cubicBezTo>
                    <a:cubicBezTo>
                      <a:pt x="147" y="308"/>
                      <a:pt x="157" y="310"/>
                      <a:pt x="168" y="310"/>
                    </a:cubicBezTo>
                    <a:cubicBezTo>
                      <a:pt x="179" y="310"/>
                      <a:pt x="190" y="309"/>
                      <a:pt x="201" y="308"/>
                    </a:cubicBezTo>
                    <a:cubicBezTo>
                      <a:pt x="208" y="307"/>
                      <a:pt x="215" y="307"/>
                      <a:pt x="221" y="306"/>
                    </a:cubicBezTo>
                    <a:cubicBezTo>
                      <a:pt x="238" y="305"/>
                      <a:pt x="254" y="302"/>
                      <a:pt x="270" y="298"/>
                    </a:cubicBezTo>
                    <a:cubicBezTo>
                      <a:pt x="278" y="296"/>
                      <a:pt x="286" y="293"/>
                      <a:pt x="293" y="290"/>
                    </a:cubicBezTo>
                    <a:cubicBezTo>
                      <a:pt x="295" y="301"/>
                      <a:pt x="292" y="308"/>
                      <a:pt x="282" y="313"/>
                    </a:cubicBezTo>
                    <a:lnTo>
                      <a:pt x="282" y="312"/>
                    </a:lnTo>
                    <a:close/>
                    <a:moveTo>
                      <a:pt x="40" y="269"/>
                    </a:moveTo>
                    <a:cubicBezTo>
                      <a:pt x="40" y="268"/>
                      <a:pt x="41" y="267"/>
                      <a:pt x="43" y="267"/>
                    </a:cubicBezTo>
                    <a:cubicBezTo>
                      <a:pt x="43" y="267"/>
                      <a:pt x="43" y="267"/>
                      <a:pt x="43" y="267"/>
                    </a:cubicBezTo>
                    <a:cubicBezTo>
                      <a:pt x="44" y="267"/>
                      <a:pt x="45" y="267"/>
                      <a:pt x="45" y="268"/>
                    </a:cubicBezTo>
                    <a:cubicBezTo>
                      <a:pt x="44" y="270"/>
                      <a:pt x="43" y="271"/>
                      <a:pt x="42" y="271"/>
                    </a:cubicBezTo>
                    <a:cubicBezTo>
                      <a:pt x="41" y="271"/>
                      <a:pt x="40" y="270"/>
                      <a:pt x="40" y="269"/>
                    </a:cubicBezTo>
                    <a:cubicBezTo>
                      <a:pt x="40" y="269"/>
                      <a:pt x="40" y="269"/>
                      <a:pt x="40" y="269"/>
                    </a:cubicBezTo>
                    <a:close/>
                    <a:moveTo>
                      <a:pt x="42" y="221"/>
                    </a:moveTo>
                    <a:cubicBezTo>
                      <a:pt x="40" y="223"/>
                      <a:pt x="39" y="226"/>
                      <a:pt x="38" y="228"/>
                    </a:cubicBezTo>
                    <a:cubicBezTo>
                      <a:pt x="36" y="224"/>
                      <a:pt x="37" y="222"/>
                      <a:pt x="47" y="214"/>
                    </a:cubicBezTo>
                    <a:cubicBezTo>
                      <a:pt x="46" y="216"/>
                      <a:pt x="44" y="219"/>
                      <a:pt x="42" y="221"/>
                    </a:cubicBezTo>
                    <a:close/>
                    <a:moveTo>
                      <a:pt x="302" y="234"/>
                    </a:moveTo>
                    <a:cubicBezTo>
                      <a:pt x="302" y="236"/>
                      <a:pt x="302" y="238"/>
                      <a:pt x="301" y="239"/>
                    </a:cubicBezTo>
                    <a:cubicBezTo>
                      <a:pt x="301" y="241"/>
                      <a:pt x="300" y="242"/>
                      <a:pt x="299" y="243"/>
                    </a:cubicBezTo>
                    <a:cubicBezTo>
                      <a:pt x="298" y="243"/>
                      <a:pt x="298" y="244"/>
                      <a:pt x="298" y="244"/>
                    </a:cubicBezTo>
                    <a:cubicBezTo>
                      <a:pt x="297" y="244"/>
                      <a:pt x="297" y="244"/>
                      <a:pt x="297" y="245"/>
                    </a:cubicBezTo>
                    <a:cubicBezTo>
                      <a:pt x="294" y="249"/>
                      <a:pt x="290" y="250"/>
                      <a:pt x="286" y="251"/>
                    </a:cubicBezTo>
                    <a:cubicBezTo>
                      <a:pt x="282" y="252"/>
                      <a:pt x="278" y="252"/>
                      <a:pt x="274" y="252"/>
                    </a:cubicBezTo>
                    <a:cubicBezTo>
                      <a:pt x="276" y="249"/>
                      <a:pt x="279" y="246"/>
                      <a:pt x="282" y="244"/>
                    </a:cubicBezTo>
                    <a:cubicBezTo>
                      <a:pt x="289" y="238"/>
                      <a:pt x="296" y="231"/>
                      <a:pt x="302" y="223"/>
                    </a:cubicBezTo>
                    <a:cubicBezTo>
                      <a:pt x="302" y="223"/>
                      <a:pt x="302" y="223"/>
                      <a:pt x="303" y="222"/>
                    </a:cubicBezTo>
                    <a:cubicBezTo>
                      <a:pt x="304" y="226"/>
                      <a:pt x="303" y="230"/>
                      <a:pt x="302" y="234"/>
                    </a:cubicBezTo>
                    <a:close/>
                    <a:moveTo>
                      <a:pt x="314" y="175"/>
                    </a:moveTo>
                    <a:cubicBezTo>
                      <a:pt x="316" y="186"/>
                      <a:pt x="316" y="197"/>
                      <a:pt x="317" y="207"/>
                    </a:cubicBezTo>
                    <a:cubicBezTo>
                      <a:pt x="317" y="211"/>
                      <a:pt x="316" y="215"/>
                      <a:pt x="313" y="218"/>
                    </a:cubicBezTo>
                    <a:cubicBezTo>
                      <a:pt x="313" y="219"/>
                      <a:pt x="311" y="220"/>
                      <a:pt x="309" y="219"/>
                    </a:cubicBezTo>
                    <a:cubicBezTo>
                      <a:pt x="308" y="219"/>
                      <a:pt x="308" y="219"/>
                      <a:pt x="308" y="219"/>
                    </a:cubicBezTo>
                    <a:cubicBezTo>
                      <a:pt x="307" y="218"/>
                      <a:pt x="307" y="217"/>
                      <a:pt x="306" y="217"/>
                    </a:cubicBezTo>
                    <a:cubicBezTo>
                      <a:pt x="305" y="214"/>
                      <a:pt x="302" y="213"/>
                      <a:pt x="299" y="214"/>
                    </a:cubicBezTo>
                    <a:cubicBezTo>
                      <a:pt x="294" y="216"/>
                      <a:pt x="290" y="220"/>
                      <a:pt x="289" y="226"/>
                    </a:cubicBezTo>
                    <a:cubicBezTo>
                      <a:pt x="288" y="228"/>
                      <a:pt x="288" y="230"/>
                      <a:pt x="287" y="232"/>
                    </a:cubicBezTo>
                    <a:cubicBezTo>
                      <a:pt x="285" y="238"/>
                      <a:pt x="280" y="243"/>
                      <a:pt x="273" y="243"/>
                    </a:cubicBezTo>
                    <a:cubicBezTo>
                      <a:pt x="268" y="243"/>
                      <a:pt x="265" y="241"/>
                      <a:pt x="265" y="236"/>
                    </a:cubicBezTo>
                    <a:cubicBezTo>
                      <a:pt x="264" y="233"/>
                      <a:pt x="264" y="230"/>
                      <a:pt x="263" y="226"/>
                    </a:cubicBezTo>
                    <a:cubicBezTo>
                      <a:pt x="263" y="223"/>
                      <a:pt x="262" y="219"/>
                      <a:pt x="259" y="216"/>
                    </a:cubicBezTo>
                    <a:cubicBezTo>
                      <a:pt x="257" y="213"/>
                      <a:pt x="252" y="212"/>
                      <a:pt x="248" y="215"/>
                    </a:cubicBezTo>
                    <a:cubicBezTo>
                      <a:pt x="248" y="215"/>
                      <a:pt x="248" y="215"/>
                      <a:pt x="248" y="215"/>
                    </a:cubicBezTo>
                    <a:cubicBezTo>
                      <a:pt x="243" y="218"/>
                      <a:pt x="240" y="223"/>
                      <a:pt x="240" y="229"/>
                    </a:cubicBezTo>
                    <a:cubicBezTo>
                      <a:pt x="239" y="234"/>
                      <a:pt x="236" y="239"/>
                      <a:pt x="232" y="243"/>
                    </a:cubicBezTo>
                    <a:cubicBezTo>
                      <a:pt x="231" y="245"/>
                      <a:pt x="228" y="245"/>
                      <a:pt x="225" y="245"/>
                    </a:cubicBezTo>
                    <a:cubicBezTo>
                      <a:pt x="222" y="244"/>
                      <a:pt x="222" y="241"/>
                      <a:pt x="221" y="238"/>
                    </a:cubicBezTo>
                    <a:cubicBezTo>
                      <a:pt x="221" y="234"/>
                      <a:pt x="220" y="230"/>
                      <a:pt x="219" y="225"/>
                    </a:cubicBezTo>
                    <a:cubicBezTo>
                      <a:pt x="218" y="218"/>
                      <a:pt x="213" y="217"/>
                      <a:pt x="208" y="222"/>
                    </a:cubicBezTo>
                    <a:cubicBezTo>
                      <a:pt x="203" y="226"/>
                      <a:pt x="200" y="232"/>
                      <a:pt x="199" y="238"/>
                    </a:cubicBezTo>
                    <a:cubicBezTo>
                      <a:pt x="198" y="246"/>
                      <a:pt x="194" y="253"/>
                      <a:pt x="189" y="259"/>
                    </a:cubicBezTo>
                    <a:cubicBezTo>
                      <a:pt x="187" y="261"/>
                      <a:pt x="183" y="263"/>
                      <a:pt x="180" y="262"/>
                    </a:cubicBezTo>
                    <a:cubicBezTo>
                      <a:pt x="173" y="262"/>
                      <a:pt x="167" y="256"/>
                      <a:pt x="168" y="248"/>
                    </a:cubicBezTo>
                    <a:cubicBezTo>
                      <a:pt x="168" y="248"/>
                      <a:pt x="168" y="247"/>
                      <a:pt x="168" y="247"/>
                    </a:cubicBezTo>
                    <a:cubicBezTo>
                      <a:pt x="169" y="242"/>
                      <a:pt x="169" y="238"/>
                      <a:pt x="171" y="233"/>
                    </a:cubicBezTo>
                    <a:cubicBezTo>
                      <a:pt x="172" y="229"/>
                      <a:pt x="172" y="224"/>
                      <a:pt x="170" y="220"/>
                    </a:cubicBezTo>
                    <a:cubicBezTo>
                      <a:pt x="168" y="216"/>
                      <a:pt x="164" y="214"/>
                      <a:pt x="160" y="216"/>
                    </a:cubicBezTo>
                    <a:cubicBezTo>
                      <a:pt x="159" y="216"/>
                      <a:pt x="158" y="217"/>
                      <a:pt x="158" y="218"/>
                    </a:cubicBezTo>
                    <a:cubicBezTo>
                      <a:pt x="156" y="220"/>
                      <a:pt x="155" y="222"/>
                      <a:pt x="155" y="224"/>
                    </a:cubicBezTo>
                    <a:cubicBezTo>
                      <a:pt x="154" y="226"/>
                      <a:pt x="153" y="228"/>
                      <a:pt x="153" y="230"/>
                    </a:cubicBezTo>
                    <a:cubicBezTo>
                      <a:pt x="153" y="232"/>
                      <a:pt x="152" y="233"/>
                      <a:pt x="151" y="234"/>
                    </a:cubicBezTo>
                    <a:cubicBezTo>
                      <a:pt x="149" y="236"/>
                      <a:pt x="148" y="238"/>
                      <a:pt x="145" y="238"/>
                    </a:cubicBezTo>
                    <a:cubicBezTo>
                      <a:pt x="143" y="238"/>
                      <a:pt x="142" y="235"/>
                      <a:pt x="143" y="231"/>
                    </a:cubicBezTo>
                    <a:cubicBezTo>
                      <a:pt x="144" y="228"/>
                      <a:pt x="143" y="225"/>
                      <a:pt x="142" y="222"/>
                    </a:cubicBezTo>
                    <a:cubicBezTo>
                      <a:pt x="141" y="218"/>
                      <a:pt x="138" y="216"/>
                      <a:pt x="135" y="217"/>
                    </a:cubicBezTo>
                    <a:cubicBezTo>
                      <a:pt x="133" y="218"/>
                      <a:pt x="132" y="218"/>
                      <a:pt x="131" y="220"/>
                    </a:cubicBezTo>
                    <a:cubicBezTo>
                      <a:pt x="129" y="222"/>
                      <a:pt x="128" y="225"/>
                      <a:pt x="128" y="228"/>
                    </a:cubicBezTo>
                    <a:cubicBezTo>
                      <a:pt x="128" y="230"/>
                      <a:pt x="128" y="232"/>
                      <a:pt x="127" y="235"/>
                    </a:cubicBezTo>
                    <a:cubicBezTo>
                      <a:pt x="126" y="237"/>
                      <a:pt x="124" y="240"/>
                      <a:pt x="121" y="240"/>
                    </a:cubicBezTo>
                    <a:cubicBezTo>
                      <a:pt x="119" y="242"/>
                      <a:pt x="116" y="241"/>
                      <a:pt x="115" y="238"/>
                    </a:cubicBezTo>
                    <a:cubicBezTo>
                      <a:pt x="115" y="238"/>
                      <a:pt x="115" y="237"/>
                      <a:pt x="115" y="236"/>
                    </a:cubicBezTo>
                    <a:cubicBezTo>
                      <a:pt x="115" y="234"/>
                      <a:pt x="115" y="231"/>
                      <a:pt x="115" y="229"/>
                    </a:cubicBezTo>
                    <a:cubicBezTo>
                      <a:pt x="114" y="223"/>
                      <a:pt x="108" y="218"/>
                      <a:pt x="102" y="219"/>
                    </a:cubicBezTo>
                    <a:cubicBezTo>
                      <a:pt x="101" y="219"/>
                      <a:pt x="99" y="219"/>
                      <a:pt x="98" y="220"/>
                    </a:cubicBezTo>
                    <a:cubicBezTo>
                      <a:pt x="93" y="222"/>
                      <a:pt x="90" y="226"/>
                      <a:pt x="89" y="232"/>
                    </a:cubicBezTo>
                    <a:cubicBezTo>
                      <a:pt x="89" y="236"/>
                      <a:pt x="88" y="240"/>
                      <a:pt x="88" y="244"/>
                    </a:cubicBezTo>
                    <a:cubicBezTo>
                      <a:pt x="89" y="247"/>
                      <a:pt x="88" y="251"/>
                      <a:pt x="86" y="253"/>
                    </a:cubicBezTo>
                    <a:cubicBezTo>
                      <a:pt x="85" y="256"/>
                      <a:pt x="83" y="258"/>
                      <a:pt x="80" y="258"/>
                    </a:cubicBezTo>
                    <a:cubicBezTo>
                      <a:pt x="75" y="259"/>
                      <a:pt x="70" y="257"/>
                      <a:pt x="66" y="253"/>
                    </a:cubicBezTo>
                    <a:cubicBezTo>
                      <a:pt x="63" y="249"/>
                      <a:pt x="62" y="245"/>
                      <a:pt x="62" y="240"/>
                    </a:cubicBezTo>
                    <a:cubicBezTo>
                      <a:pt x="63" y="233"/>
                      <a:pt x="64" y="227"/>
                      <a:pt x="66" y="220"/>
                    </a:cubicBezTo>
                    <a:cubicBezTo>
                      <a:pt x="69" y="215"/>
                      <a:pt x="69" y="208"/>
                      <a:pt x="68" y="202"/>
                    </a:cubicBezTo>
                    <a:cubicBezTo>
                      <a:pt x="67" y="198"/>
                      <a:pt x="63" y="194"/>
                      <a:pt x="59" y="194"/>
                    </a:cubicBezTo>
                    <a:cubicBezTo>
                      <a:pt x="56" y="194"/>
                      <a:pt x="52" y="195"/>
                      <a:pt x="50" y="199"/>
                    </a:cubicBezTo>
                    <a:cubicBezTo>
                      <a:pt x="48" y="201"/>
                      <a:pt x="47" y="203"/>
                      <a:pt x="46" y="206"/>
                    </a:cubicBezTo>
                    <a:cubicBezTo>
                      <a:pt x="44" y="211"/>
                      <a:pt x="40" y="214"/>
                      <a:pt x="35" y="216"/>
                    </a:cubicBezTo>
                    <a:cubicBezTo>
                      <a:pt x="31" y="218"/>
                      <a:pt x="27" y="216"/>
                      <a:pt x="25" y="212"/>
                    </a:cubicBezTo>
                    <a:cubicBezTo>
                      <a:pt x="25" y="212"/>
                      <a:pt x="25" y="212"/>
                      <a:pt x="24" y="212"/>
                    </a:cubicBezTo>
                    <a:cubicBezTo>
                      <a:pt x="23" y="209"/>
                      <a:pt x="23" y="206"/>
                      <a:pt x="23" y="204"/>
                    </a:cubicBezTo>
                    <a:cubicBezTo>
                      <a:pt x="25" y="193"/>
                      <a:pt x="30" y="183"/>
                      <a:pt x="31" y="173"/>
                    </a:cubicBezTo>
                    <a:cubicBezTo>
                      <a:pt x="32" y="171"/>
                      <a:pt x="33" y="171"/>
                      <a:pt x="34" y="172"/>
                    </a:cubicBezTo>
                    <a:cubicBezTo>
                      <a:pt x="41" y="176"/>
                      <a:pt x="49" y="176"/>
                      <a:pt x="55" y="179"/>
                    </a:cubicBezTo>
                    <a:cubicBezTo>
                      <a:pt x="64" y="183"/>
                      <a:pt x="73" y="185"/>
                      <a:pt x="81" y="188"/>
                    </a:cubicBezTo>
                    <a:cubicBezTo>
                      <a:pt x="86" y="190"/>
                      <a:pt x="91" y="191"/>
                      <a:pt x="96" y="192"/>
                    </a:cubicBezTo>
                    <a:cubicBezTo>
                      <a:pt x="104" y="193"/>
                      <a:pt x="112" y="195"/>
                      <a:pt x="120" y="196"/>
                    </a:cubicBezTo>
                    <a:cubicBezTo>
                      <a:pt x="130" y="198"/>
                      <a:pt x="140" y="199"/>
                      <a:pt x="150" y="199"/>
                    </a:cubicBezTo>
                    <a:cubicBezTo>
                      <a:pt x="155" y="200"/>
                      <a:pt x="159" y="201"/>
                      <a:pt x="164" y="201"/>
                    </a:cubicBezTo>
                    <a:cubicBezTo>
                      <a:pt x="172" y="201"/>
                      <a:pt x="180" y="201"/>
                      <a:pt x="188" y="201"/>
                    </a:cubicBezTo>
                    <a:cubicBezTo>
                      <a:pt x="188" y="202"/>
                      <a:pt x="188" y="202"/>
                      <a:pt x="189" y="202"/>
                    </a:cubicBezTo>
                    <a:cubicBezTo>
                      <a:pt x="189" y="201"/>
                      <a:pt x="189" y="201"/>
                      <a:pt x="189" y="201"/>
                    </a:cubicBezTo>
                    <a:cubicBezTo>
                      <a:pt x="193" y="201"/>
                      <a:pt x="196" y="201"/>
                      <a:pt x="199" y="201"/>
                    </a:cubicBezTo>
                    <a:cubicBezTo>
                      <a:pt x="200" y="201"/>
                      <a:pt x="202" y="201"/>
                      <a:pt x="203" y="201"/>
                    </a:cubicBezTo>
                    <a:cubicBezTo>
                      <a:pt x="214" y="201"/>
                      <a:pt x="214" y="201"/>
                      <a:pt x="214" y="201"/>
                    </a:cubicBezTo>
                    <a:cubicBezTo>
                      <a:pt x="214" y="201"/>
                      <a:pt x="214" y="201"/>
                      <a:pt x="214" y="201"/>
                    </a:cubicBezTo>
                    <a:cubicBezTo>
                      <a:pt x="214" y="201"/>
                      <a:pt x="215" y="201"/>
                      <a:pt x="215" y="201"/>
                    </a:cubicBezTo>
                    <a:cubicBezTo>
                      <a:pt x="217" y="201"/>
                      <a:pt x="217" y="201"/>
                      <a:pt x="217" y="201"/>
                    </a:cubicBezTo>
                    <a:cubicBezTo>
                      <a:pt x="218" y="201"/>
                      <a:pt x="220" y="201"/>
                      <a:pt x="221" y="201"/>
                    </a:cubicBezTo>
                    <a:cubicBezTo>
                      <a:pt x="223" y="201"/>
                      <a:pt x="225" y="201"/>
                      <a:pt x="227" y="201"/>
                    </a:cubicBezTo>
                    <a:cubicBezTo>
                      <a:pt x="228" y="201"/>
                      <a:pt x="230" y="201"/>
                      <a:pt x="232" y="201"/>
                    </a:cubicBezTo>
                    <a:cubicBezTo>
                      <a:pt x="234" y="201"/>
                      <a:pt x="236" y="201"/>
                      <a:pt x="238" y="200"/>
                    </a:cubicBezTo>
                    <a:cubicBezTo>
                      <a:pt x="239" y="200"/>
                      <a:pt x="239" y="200"/>
                      <a:pt x="239" y="200"/>
                    </a:cubicBezTo>
                    <a:cubicBezTo>
                      <a:pt x="239" y="200"/>
                      <a:pt x="239" y="200"/>
                      <a:pt x="239" y="200"/>
                    </a:cubicBezTo>
                    <a:cubicBezTo>
                      <a:pt x="242" y="200"/>
                      <a:pt x="242" y="200"/>
                      <a:pt x="242" y="200"/>
                    </a:cubicBezTo>
                    <a:cubicBezTo>
                      <a:pt x="242" y="200"/>
                      <a:pt x="242" y="200"/>
                      <a:pt x="242" y="200"/>
                    </a:cubicBezTo>
                    <a:cubicBezTo>
                      <a:pt x="243" y="199"/>
                      <a:pt x="243" y="199"/>
                      <a:pt x="243" y="199"/>
                    </a:cubicBezTo>
                    <a:cubicBezTo>
                      <a:pt x="245" y="199"/>
                      <a:pt x="246" y="199"/>
                      <a:pt x="247" y="199"/>
                    </a:cubicBezTo>
                    <a:cubicBezTo>
                      <a:pt x="252" y="198"/>
                      <a:pt x="258" y="198"/>
                      <a:pt x="263" y="197"/>
                    </a:cubicBezTo>
                    <a:cubicBezTo>
                      <a:pt x="263" y="197"/>
                      <a:pt x="263" y="197"/>
                      <a:pt x="263" y="197"/>
                    </a:cubicBezTo>
                    <a:cubicBezTo>
                      <a:pt x="265" y="197"/>
                      <a:pt x="266" y="196"/>
                      <a:pt x="267" y="196"/>
                    </a:cubicBezTo>
                    <a:cubicBezTo>
                      <a:pt x="271" y="194"/>
                      <a:pt x="276" y="194"/>
                      <a:pt x="280" y="192"/>
                    </a:cubicBezTo>
                    <a:cubicBezTo>
                      <a:pt x="284" y="190"/>
                      <a:pt x="288" y="189"/>
                      <a:pt x="291" y="188"/>
                    </a:cubicBezTo>
                    <a:cubicBezTo>
                      <a:pt x="295" y="186"/>
                      <a:pt x="299" y="184"/>
                      <a:pt x="303" y="182"/>
                    </a:cubicBezTo>
                    <a:cubicBezTo>
                      <a:pt x="307" y="180"/>
                      <a:pt x="310" y="177"/>
                      <a:pt x="314" y="175"/>
                    </a:cubicBezTo>
                    <a:close/>
                    <a:moveTo>
                      <a:pt x="285" y="146"/>
                    </a:moveTo>
                    <a:cubicBezTo>
                      <a:pt x="287" y="146"/>
                      <a:pt x="289" y="147"/>
                      <a:pt x="291" y="148"/>
                    </a:cubicBezTo>
                    <a:cubicBezTo>
                      <a:pt x="293" y="149"/>
                      <a:pt x="296" y="150"/>
                      <a:pt x="298" y="151"/>
                    </a:cubicBezTo>
                    <a:cubicBezTo>
                      <a:pt x="298" y="151"/>
                      <a:pt x="298" y="151"/>
                      <a:pt x="298" y="151"/>
                    </a:cubicBezTo>
                    <a:cubicBezTo>
                      <a:pt x="299" y="153"/>
                      <a:pt x="302" y="153"/>
                      <a:pt x="303" y="154"/>
                    </a:cubicBezTo>
                    <a:cubicBezTo>
                      <a:pt x="305" y="155"/>
                      <a:pt x="305" y="155"/>
                      <a:pt x="305" y="155"/>
                    </a:cubicBezTo>
                    <a:cubicBezTo>
                      <a:pt x="306" y="155"/>
                      <a:pt x="306" y="155"/>
                      <a:pt x="306" y="155"/>
                    </a:cubicBezTo>
                    <a:cubicBezTo>
                      <a:pt x="306" y="156"/>
                      <a:pt x="306" y="156"/>
                      <a:pt x="306" y="156"/>
                    </a:cubicBezTo>
                    <a:cubicBezTo>
                      <a:pt x="308" y="158"/>
                      <a:pt x="309" y="160"/>
                      <a:pt x="310" y="162"/>
                    </a:cubicBezTo>
                    <a:cubicBezTo>
                      <a:pt x="313" y="168"/>
                      <a:pt x="313" y="171"/>
                      <a:pt x="308" y="176"/>
                    </a:cubicBezTo>
                    <a:cubicBezTo>
                      <a:pt x="306" y="178"/>
                      <a:pt x="303" y="179"/>
                      <a:pt x="301" y="181"/>
                    </a:cubicBezTo>
                    <a:cubicBezTo>
                      <a:pt x="297" y="183"/>
                      <a:pt x="292" y="185"/>
                      <a:pt x="287" y="187"/>
                    </a:cubicBezTo>
                    <a:cubicBezTo>
                      <a:pt x="278" y="192"/>
                      <a:pt x="267" y="195"/>
                      <a:pt x="257" y="196"/>
                    </a:cubicBezTo>
                    <a:cubicBezTo>
                      <a:pt x="254" y="196"/>
                      <a:pt x="251" y="197"/>
                      <a:pt x="248" y="197"/>
                    </a:cubicBezTo>
                    <a:cubicBezTo>
                      <a:pt x="243" y="197"/>
                      <a:pt x="239" y="198"/>
                      <a:pt x="234" y="199"/>
                    </a:cubicBezTo>
                    <a:cubicBezTo>
                      <a:pt x="233" y="199"/>
                      <a:pt x="233" y="199"/>
                      <a:pt x="233" y="199"/>
                    </a:cubicBezTo>
                    <a:cubicBezTo>
                      <a:pt x="230" y="199"/>
                      <a:pt x="227" y="199"/>
                      <a:pt x="223" y="199"/>
                    </a:cubicBezTo>
                    <a:cubicBezTo>
                      <a:pt x="216" y="199"/>
                      <a:pt x="208" y="199"/>
                      <a:pt x="201" y="198"/>
                    </a:cubicBezTo>
                    <a:cubicBezTo>
                      <a:pt x="201" y="198"/>
                      <a:pt x="201" y="198"/>
                      <a:pt x="200" y="198"/>
                    </a:cubicBezTo>
                    <a:cubicBezTo>
                      <a:pt x="198" y="198"/>
                      <a:pt x="196" y="198"/>
                      <a:pt x="193" y="199"/>
                    </a:cubicBezTo>
                    <a:cubicBezTo>
                      <a:pt x="186" y="198"/>
                      <a:pt x="178" y="199"/>
                      <a:pt x="171" y="198"/>
                    </a:cubicBezTo>
                    <a:cubicBezTo>
                      <a:pt x="167" y="198"/>
                      <a:pt x="163" y="198"/>
                      <a:pt x="159" y="197"/>
                    </a:cubicBezTo>
                    <a:cubicBezTo>
                      <a:pt x="151" y="197"/>
                      <a:pt x="144" y="196"/>
                      <a:pt x="136" y="195"/>
                    </a:cubicBezTo>
                    <a:cubicBezTo>
                      <a:pt x="132" y="195"/>
                      <a:pt x="128" y="195"/>
                      <a:pt x="124" y="194"/>
                    </a:cubicBezTo>
                    <a:cubicBezTo>
                      <a:pt x="122" y="193"/>
                      <a:pt x="121" y="193"/>
                      <a:pt x="119" y="193"/>
                    </a:cubicBezTo>
                    <a:cubicBezTo>
                      <a:pt x="110" y="192"/>
                      <a:pt x="100" y="190"/>
                      <a:pt x="91" y="188"/>
                    </a:cubicBezTo>
                    <a:cubicBezTo>
                      <a:pt x="86" y="186"/>
                      <a:pt x="80" y="185"/>
                      <a:pt x="74" y="183"/>
                    </a:cubicBezTo>
                    <a:cubicBezTo>
                      <a:pt x="68" y="181"/>
                      <a:pt x="62" y="178"/>
                      <a:pt x="56" y="176"/>
                    </a:cubicBezTo>
                    <a:cubicBezTo>
                      <a:pt x="53" y="174"/>
                      <a:pt x="51" y="173"/>
                      <a:pt x="48" y="173"/>
                    </a:cubicBezTo>
                    <a:cubicBezTo>
                      <a:pt x="44" y="172"/>
                      <a:pt x="40" y="171"/>
                      <a:pt x="37" y="169"/>
                    </a:cubicBezTo>
                    <a:cubicBezTo>
                      <a:pt x="35" y="167"/>
                      <a:pt x="33" y="165"/>
                      <a:pt x="33" y="162"/>
                    </a:cubicBezTo>
                    <a:cubicBezTo>
                      <a:pt x="34" y="159"/>
                      <a:pt x="36" y="156"/>
                      <a:pt x="39" y="155"/>
                    </a:cubicBezTo>
                    <a:cubicBezTo>
                      <a:pt x="41" y="154"/>
                      <a:pt x="43" y="153"/>
                      <a:pt x="45" y="152"/>
                    </a:cubicBezTo>
                    <a:cubicBezTo>
                      <a:pt x="50" y="150"/>
                      <a:pt x="56" y="148"/>
                      <a:pt x="62" y="146"/>
                    </a:cubicBezTo>
                    <a:cubicBezTo>
                      <a:pt x="64" y="146"/>
                      <a:pt x="65" y="145"/>
                      <a:pt x="66" y="147"/>
                    </a:cubicBezTo>
                    <a:cubicBezTo>
                      <a:pt x="70" y="150"/>
                      <a:pt x="72" y="155"/>
                      <a:pt x="73" y="160"/>
                    </a:cubicBezTo>
                    <a:cubicBezTo>
                      <a:pt x="74" y="161"/>
                      <a:pt x="73" y="162"/>
                      <a:pt x="72" y="163"/>
                    </a:cubicBezTo>
                    <a:cubicBezTo>
                      <a:pt x="70" y="166"/>
                      <a:pt x="70" y="167"/>
                      <a:pt x="73" y="169"/>
                    </a:cubicBezTo>
                    <a:cubicBezTo>
                      <a:pt x="81" y="173"/>
                      <a:pt x="88" y="172"/>
                      <a:pt x="95" y="168"/>
                    </a:cubicBezTo>
                    <a:cubicBezTo>
                      <a:pt x="98" y="167"/>
                      <a:pt x="98" y="164"/>
                      <a:pt x="95" y="163"/>
                    </a:cubicBezTo>
                    <a:cubicBezTo>
                      <a:pt x="94" y="162"/>
                      <a:pt x="93" y="161"/>
                      <a:pt x="93" y="160"/>
                    </a:cubicBezTo>
                    <a:cubicBezTo>
                      <a:pt x="90" y="154"/>
                      <a:pt x="88" y="149"/>
                      <a:pt x="85" y="144"/>
                    </a:cubicBezTo>
                    <a:cubicBezTo>
                      <a:pt x="83" y="142"/>
                      <a:pt x="84" y="141"/>
                      <a:pt x="86" y="140"/>
                    </a:cubicBezTo>
                    <a:cubicBezTo>
                      <a:pt x="91" y="139"/>
                      <a:pt x="96" y="139"/>
                      <a:pt x="100" y="138"/>
                    </a:cubicBezTo>
                    <a:cubicBezTo>
                      <a:pt x="103" y="138"/>
                      <a:pt x="104" y="139"/>
                      <a:pt x="104" y="142"/>
                    </a:cubicBezTo>
                    <a:cubicBezTo>
                      <a:pt x="104" y="145"/>
                      <a:pt x="103" y="149"/>
                      <a:pt x="101" y="152"/>
                    </a:cubicBezTo>
                    <a:cubicBezTo>
                      <a:pt x="100" y="153"/>
                      <a:pt x="101" y="154"/>
                      <a:pt x="102" y="155"/>
                    </a:cubicBezTo>
                    <a:cubicBezTo>
                      <a:pt x="104" y="156"/>
                      <a:pt x="106" y="155"/>
                      <a:pt x="108" y="155"/>
                    </a:cubicBezTo>
                    <a:cubicBezTo>
                      <a:pt x="114" y="156"/>
                      <a:pt x="121" y="152"/>
                      <a:pt x="124" y="147"/>
                    </a:cubicBezTo>
                    <a:cubicBezTo>
                      <a:pt x="125" y="146"/>
                      <a:pt x="125" y="144"/>
                      <a:pt x="125" y="143"/>
                    </a:cubicBezTo>
                    <a:cubicBezTo>
                      <a:pt x="125" y="142"/>
                      <a:pt x="123" y="142"/>
                      <a:pt x="123" y="141"/>
                    </a:cubicBezTo>
                    <a:cubicBezTo>
                      <a:pt x="121" y="141"/>
                      <a:pt x="121" y="140"/>
                      <a:pt x="121" y="139"/>
                    </a:cubicBezTo>
                    <a:cubicBezTo>
                      <a:pt x="121" y="137"/>
                      <a:pt x="122" y="136"/>
                      <a:pt x="123" y="136"/>
                    </a:cubicBezTo>
                    <a:cubicBezTo>
                      <a:pt x="125" y="136"/>
                      <a:pt x="128" y="135"/>
                      <a:pt x="130" y="135"/>
                    </a:cubicBezTo>
                    <a:cubicBezTo>
                      <a:pt x="134" y="136"/>
                      <a:pt x="138" y="136"/>
                      <a:pt x="142" y="136"/>
                    </a:cubicBezTo>
                    <a:cubicBezTo>
                      <a:pt x="146" y="136"/>
                      <a:pt x="146" y="136"/>
                      <a:pt x="146" y="139"/>
                    </a:cubicBezTo>
                    <a:cubicBezTo>
                      <a:pt x="147" y="150"/>
                      <a:pt x="147" y="160"/>
                      <a:pt x="146" y="171"/>
                    </a:cubicBezTo>
                    <a:cubicBezTo>
                      <a:pt x="146" y="172"/>
                      <a:pt x="146" y="173"/>
                      <a:pt x="145" y="174"/>
                    </a:cubicBezTo>
                    <a:cubicBezTo>
                      <a:pt x="143" y="174"/>
                      <a:pt x="143" y="176"/>
                      <a:pt x="144" y="177"/>
                    </a:cubicBezTo>
                    <a:cubicBezTo>
                      <a:pt x="145" y="178"/>
                      <a:pt x="146" y="180"/>
                      <a:pt x="148" y="181"/>
                    </a:cubicBezTo>
                    <a:cubicBezTo>
                      <a:pt x="153" y="183"/>
                      <a:pt x="159" y="184"/>
                      <a:pt x="164" y="182"/>
                    </a:cubicBezTo>
                    <a:cubicBezTo>
                      <a:pt x="166" y="181"/>
                      <a:pt x="167" y="180"/>
                      <a:pt x="168" y="178"/>
                    </a:cubicBezTo>
                    <a:cubicBezTo>
                      <a:pt x="169" y="177"/>
                      <a:pt x="168" y="176"/>
                      <a:pt x="167" y="175"/>
                    </a:cubicBezTo>
                    <a:cubicBezTo>
                      <a:pt x="167" y="174"/>
                      <a:pt x="167" y="173"/>
                      <a:pt x="167" y="172"/>
                    </a:cubicBezTo>
                    <a:cubicBezTo>
                      <a:pt x="166" y="161"/>
                      <a:pt x="165" y="150"/>
                      <a:pt x="166" y="139"/>
                    </a:cubicBezTo>
                    <a:cubicBezTo>
                      <a:pt x="166" y="136"/>
                      <a:pt x="166" y="136"/>
                      <a:pt x="170" y="135"/>
                    </a:cubicBezTo>
                    <a:cubicBezTo>
                      <a:pt x="180" y="135"/>
                      <a:pt x="191" y="135"/>
                      <a:pt x="201" y="136"/>
                    </a:cubicBezTo>
                    <a:cubicBezTo>
                      <a:pt x="204" y="135"/>
                      <a:pt x="206" y="135"/>
                      <a:pt x="209" y="136"/>
                    </a:cubicBezTo>
                    <a:cubicBezTo>
                      <a:pt x="213" y="137"/>
                      <a:pt x="214" y="137"/>
                      <a:pt x="213" y="141"/>
                    </a:cubicBezTo>
                    <a:cubicBezTo>
                      <a:pt x="213" y="145"/>
                      <a:pt x="213" y="150"/>
                      <a:pt x="213" y="154"/>
                    </a:cubicBezTo>
                    <a:cubicBezTo>
                      <a:pt x="213" y="156"/>
                      <a:pt x="213" y="157"/>
                      <a:pt x="211" y="157"/>
                    </a:cubicBezTo>
                    <a:cubicBezTo>
                      <a:pt x="210" y="158"/>
                      <a:pt x="209" y="159"/>
                      <a:pt x="209" y="160"/>
                    </a:cubicBezTo>
                    <a:cubicBezTo>
                      <a:pt x="210" y="162"/>
                      <a:pt x="212" y="163"/>
                      <a:pt x="214" y="163"/>
                    </a:cubicBezTo>
                    <a:cubicBezTo>
                      <a:pt x="220" y="164"/>
                      <a:pt x="226" y="163"/>
                      <a:pt x="231" y="160"/>
                    </a:cubicBezTo>
                    <a:cubicBezTo>
                      <a:pt x="233" y="159"/>
                      <a:pt x="234" y="157"/>
                      <a:pt x="234" y="155"/>
                    </a:cubicBezTo>
                    <a:cubicBezTo>
                      <a:pt x="234" y="154"/>
                      <a:pt x="234" y="153"/>
                      <a:pt x="233" y="153"/>
                    </a:cubicBezTo>
                    <a:cubicBezTo>
                      <a:pt x="229" y="154"/>
                      <a:pt x="229" y="151"/>
                      <a:pt x="229" y="149"/>
                    </a:cubicBezTo>
                    <a:cubicBezTo>
                      <a:pt x="229" y="146"/>
                      <a:pt x="229" y="144"/>
                      <a:pt x="229" y="141"/>
                    </a:cubicBezTo>
                    <a:cubicBezTo>
                      <a:pt x="229" y="139"/>
                      <a:pt x="229" y="138"/>
                      <a:pt x="232" y="138"/>
                    </a:cubicBezTo>
                    <a:cubicBezTo>
                      <a:pt x="239" y="139"/>
                      <a:pt x="246" y="140"/>
                      <a:pt x="252" y="141"/>
                    </a:cubicBezTo>
                    <a:cubicBezTo>
                      <a:pt x="255" y="142"/>
                      <a:pt x="256" y="143"/>
                      <a:pt x="254" y="146"/>
                    </a:cubicBezTo>
                    <a:cubicBezTo>
                      <a:pt x="251" y="153"/>
                      <a:pt x="248" y="160"/>
                      <a:pt x="243" y="166"/>
                    </a:cubicBezTo>
                    <a:cubicBezTo>
                      <a:pt x="242" y="169"/>
                      <a:pt x="240" y="171"/>
                      <a:pt x="237" y="171"/>
                    </a:cubicBezTo>
                    <a:cubicBezTo>
                      <a:pt x="236" y="171"/>
                      <a:pt x="235" y="172"/>
                      <a:pt x="235" y="173"/>
                    </a:cubicBezTo>
                    <a:cubicBezTo>
                      <a:pt x="235" y="173"/>
                      <a:pt x="235" y="173"/>
                      <a:pt x="235" y="173"/>
                    </a:cubicBezTo>
                    <a:cubicBezTo>
                      <a:pt x="235" y="174"/>
                      <a:pt x="236" y="175"/>
                      <a:pt x="237" y="175"/>
                    </a:cubicBezTo>
                    <a:cubicBezTo>
                      <a:pt x="239" y="176"/>
                      <a:pt x="242" y="177"/>
                      <a:pt x="244" y="177"/>
                    </a:cubicBezTo>
                    <a:cubicBezTo>
                      <a:pt x="249" y="177"/>
                      <a:pt x="255" y="177"/>
                      <a:pt x="260" y="175"/>
                    </a:cubicBezTo>
                    <a:cubicBezTo>
                      <a:pt x="264" y="174"/>
                      <a:pt x="269" y="172"/>
                      <a:pt x="272" y="168"/>
                    </a:cubicBezTo>
                    <a:cubicBezTo>
                      <a:pt x="273" y="167"/>
                      <a:pt x="273" y="166"/>
                      <a:pt x="273" y="165"/>
                    </a:cubicBezTo>
                    <a:cubicBezTo>
                      <a:pt x="272" y="165"/>
                      <a:pt x="271" y="165"/>
                      <a:pt x="270" y="165"/>
                    </a:cubicBezTo>
                    <a:cubicBezTo>
                      <a:pt x="268" y="166"/>
                      <a:pt x="267" y="168"/>
                      <a:pt x="264" y="167"/>
                    </a:cubicBezTo>
                    <a:cubicBezTo>
                      <a:pt x="267" y="162"/>
                      <a:pt x="270" y="158"/>
                      <a:pt x="272" y="153"/>
                    </a:cubicBezTo>
                    <a:cubicBezTo>
                      <a:pt x="274" y="148"/>
                      <a:pt x="280" y="145"/>
                      <a:pt x="285" y="146"/>
                    </a:cubicBezTo>
                    <a:close/>
                    <a:moveTo>
                      <a:pt x="298" y="117"/>
                    </a:moveTo>
                    <a:cubicBezTo>
                      <a:pt x="290" y="124"/>
                      <a:pt x="283" y="132"/>
                      <a:pt x="277" y="140"/>
                    </a:cubicBezTo>
                    <a:cubicBezTo>
                      <a:pt x="272" y="148"/>
                      <a:pt x="267" y="157"/>
                      <a:pt x="262" y="166"/>
                    </a:cubicBezTo>
                    <a:cubicBezTo>
                      <a:pt x="261" y="168"/>
                      <a:pt x="259" y="170"/>
                      <a:pt x="257" y="170"/>
                    </a:cubicBezTo>
                    <a:cubicBezTo>
                      <a:pt x="253" y="170"/>
                      <a:pt x="249" y="171"/>
                      <a:pt x="245" y="171"/>
                    </a:cubicBezTo>
                    <a:cubicBezTo>
                      <a:pt x="248" y="166"/>
                      <a:pt x="251" y="161"/>
                      <a:pt x="253" y="156"/>
                    </a:cubicBezTo>
                    <a:cubicBezTo>
                      <a:pt x="255" y="152"/>
                      <a:pt x="257" y="149"/>
                      <a:pt x="259" y="146"/>
                    </a:cubicBezTo>
                    <a:cubicBezTo>
                      <a:pt x="262" y="139"/>
                      <a:pt x="266" y="134"/>
                      <a:pt x="271" y="129"/>
                    </a:cubicBezTo>
                    <a:cubicBezTo>
                      <a:pt x="277" y="122"/>
                      <a:pt x="284" y="115"/>
                      <a:pt x="291" y="109"/>
                    </a:cubicBezTo>
                    <a:cubicBezTo>
                      <a:pt x="294" y="106"/>
                      <a:pt x="294" y="106"/>
                      <a:pt x="297" y="108"/>
                    </a:cubicBezTo>
                    <a:cubicBezTo>
                      <a:pt x="304" y="112"/>
                      <a:pt x="304" y="111"/>
                      <a:pt x="298" y="117"/>
                    </a:cubicBezTo>
                    <a:close/>
                    <a:moveTo>
                      <a:pt x="311" y="98"/>
                    </a:moveTo>
                    <a:cubicBezTo>
                      <a:pt x="310" y="99"/>
                      <a:pt x="308" y="99"/>
                      <a:pt x="307" y="99"/>
                    </a:cubicBezTo>
                    <a:cubicBezTo>
                      <a:pt x="306" y="98"/>
                      <a:pt x="306" y="96"/>
                      <a:pt x="306" y="95"/>
                    </a:cubicBezTo>
                    <a:cubicBezTo>
                      <a:pt x="306" y="93"/>
                      <a:pt x="307" y="91"/>
                      <a:pt x="308" y="89"/>
                    </a:cubicBezTo>
                    <a:cubicBezTo>
                      <a:pt x="312" y="82"/>
                      <a:pt x="319" y="76"/>
                      <a:pt x="327" y="73"/>
                    </a:cubicBezTo>
                    <a:cubicBezTo>
                      <a:pt x="324" y="84"/>
                      <a:pt x="320" y="92"/>
                      <a:pt x="311" y="98"/>
                    </a:cubicBezTo>
                    <a:close/>
                    <a:moveTo>
                      <a:pt x="344" y="56"/>
                    </a:moveTo>
                    <a:cubicBezTo>
                      <a:pt x="344" y="64"/>
                      <a:pt x="343" y="71"/>
                      <a:pt x="340" y="78"/>
                    </a:cubicBezTo>
                    <a:cubicBezTo>
                      <a:pt x="336" y="86"/>
                      <a:pt x="329" y="93"/>
                      <a:pt x="320" y="96"/>
                    </a:cubicBezTo>
                    <a:cubicBezTo>
                      <a:pt x="322" y="92"/>
                      <a:pt x="325" y="88"/>
                      <a:pt x="327" y="84"/>
                    </a:cubicBezTo>
                    <a:cubicBezTo>
                      <a:pt x="329" y="80"/>
                      <a:pt x="330" y="74"/>
                      <a:pt x="331" y="70"/>
                    </a:cubicBezTo>
                    <a:cubicBezTo>
                      <a:pt x="332" y="69"/>
                      <a:pt x="332" y="68"/>
                      <a:pt x="331" y="67"/>
                    </a:cubicBezTo>
                    <a:cubicBezTo>
                      <a:pt x="330" y="66"/>
                      <a:pt x="329" y="67"/>
                      <a:pt x="328" y="67"/>
                    </a:cubicBezTo>
                    <a:cubicBezTo>
                      <a:pt x="318" y="71"/>
                      <a:pt x="309" y="80"/>
                      <a:pt x="304" y="90"/>
                    </a:cubicBezTo>
                    <a:cubicBezTo>
                      <a:pt x="304" y="90"/>
                      <a:pt x="303" y="90"/>
                      <a:pt x="303" y="91"/>
                    </a:cubicBezTo>
                    <a:cubicBezTo>
                      <a:pt x="302" y="86"/>
                      <a:pt x="302" y="81"/>
                      <a:pt x="304" y="76"/>
                    </a:cubicBezTo>
                    <a:cubicBezTo>
                      <a:pt x="305" y="74"/>
                      <a:pt x="306" y="73"/>
                      <a:pt x="308" y="72"/>
                    </a:cubicBezTo>
                    <a:cubicBezTo>
                      <a:pt x="310" y="71"/>
                      <a:pt x="312" y="70"/>
                      <a:pt x="313" y="68"/>
                    </a:cubicBezTo>
                    <a:cubicBezTo>
                      <a:pt x="313" y="66"/>
                      <a:pt x="314" y="65"/>
                      <a:pt x="315" y="64"/>
                    </a:cubicBezTo>
                    <a:cubicBezTo>
                      <a:pt x="324" y="58"/>
                      <a:pt x="333" y="53"/>
                      <a:pt x="343" y="48"/>
                    </a:cubicBezTo>
                    <a:cubicBezTo>
                      <a:pt x="344" y="51"/>
                      <a:pt x="344" y="54"/>
                      <a:pt x="34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76">
                <a:extLst>
                  <a:ext uri="{FF2B5EF4-FFF2-40B4-BE49-F238E27FC236}">
                    <a16:creationId xmlns:a16="http://schemas.microsoft.com/office/drawing/2014/main" id="{BEC0DCB2-A096-418F-ABF4-7207C3C85F55}"/>
                  </a:ext>
                </a:extLst>
              </p:cNvPr>
              <p:cNvSpPr>
                <a:spLocks/>
              </p:cNvSpPr>
              <p:nvPr/>
            </p:nvSpPr>
            <p:spPr bwMode="auto">
              <a:xfrm>
                <a:off x="100" y="5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77">
                <a:extLst>
                  <a:ext uri="{FF2B5EF4-FFF2-40B4-BE49-F238E27FC236}">
                    <a16:creationId xmlns:a16="http://schemas.microsoft.com/office/drawing/2014/main" id="{962CF351-32DE-4882-A00C-2EAC7F508CA0}"/>
                  </a:ext>
                </a:extLst>
              </p:cNvPr>
              <p:cNvSpPr>
                <a:spLocks/>
              </p:cNvSpPr>
              <p:nvPr/>
            </p:nvSpPr>
            <p:spPr bwMode="auto">
              <a:xfrm>
                <a:off x="519" y="560"/>
                <a:ext cx="39" cy="34"/>
              </a:xfrm>
              <a:custGeom>
                <a:avLst/>
                <a:gdLst>
                  <a:gd name="T0" fmla="*/ 19 w 19"/>
                  <a:gd name="T1" fmla="*/ 0 h 17"/>
                  <a:gd name="T2" fmla="*/ 0 w 19"/>
                  <a:gd name="T3" fmla="*/ 17 h 17"/>
                  <a:gd name="T4" fmla="*/ 19 w 19"/>
                  <a:gd name="T5" fmla="*/ 0 h 17"/>
                </a:gdLst>
                <a:ahLst/>
                <a:cxnLst>
                  <a:cxn ang="0">
                    <a:pos x="T0" y="T1"/>
                  </a:cxn>
                  <a:cxn ang="0">
                    <a:pos x="T2" y="T3"/>
                  </a:cxn>
                  <a:cxn ang="0">
                    <a:pos x="T4" y="T5"/>
                  </a:cxn>
                </a:cxnLst>
                <a:rect l="0" t="0" r="r" b="b"/>
                <a:pathLst>
                  <a:path w="19" h="17">
                    <a:moveTo>
                      <a:pt x="19" y="0"/>
                    </a:moveTo>
                    <a:cubicBezTo>
                      <a:pt x="13" y="6"/>
                      <a:pt x="7" y="12"/>
                      <a:pt x="0" y="17"/>
                    </a:cubicBezTo>
                    <a:cubicBezTo>
                      <a:pt x="1" y="13"/>
                      <a:pt x="14"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78">
                <a:extLst>
                  <a:ext uri="{FF2B5EF4-FFF2-40B4-BE49-F238E27FC236}">
                    <a16:creationId xmlns:a16="http://schemas.microsoft.com/office/drawing/2014/main" id="{0163E615-6F81-4E9B-B883-E0E3D39391A0}"/>
                  </a:ext>
                </a:extLst>
              </p:cNvPr>
              <p:cNvSpPr>
                <a:spLocks/>
              </p:cNvSpPr>
              <p:nvPr/>
            </p:nvSpPr>
            <p:spPr bwMode="auto">
              <a:xfrm>
                <a:off x="415" y="570"/>
                <a:ext cx="44" cy="38"/>
              </a:xfrm>
              <a:custGeom>
                <a:avLst/>
                <a:gdLst>
                  <a:gd name="T0" fmla="*/ 22 w 22"/>
                  <a:gd name="T1" fmla="*/ 0 h 19"/>
                  <a:gd name="T2" fmla="*/ 1 w 22"/>
                  <a:gd name="T3" fmla="*/ 19 h 19"/>
                  <a:gd name="T4" fmla="*/ 1 w 22"/>
                  <a:gd name="T5" fmla="*/ 17 h 19"/>
                  <a:gd name="T6" fmla="*/ 22 w 22"/>
                  <a:gd name="T7" fmla="*/ 0 h 19"/>
                </a:gdLst>
                <a:ahLst/>
                <a:cxnLst>
                  <a:cxn ang="0">
                    <a:pos x="T0" y="T1"/>
                  </a:cxn>
                  <a:cxn ang="0">
                    <a:pos x="T2" y="T3"/>
                  </a:cxn>
                  <a:cxn ang="0">
                    <a:pos x="T4" y="T5"/>
                  </a:cxn>
                  <a:cxn ang="0">
                    <a:pos x="T6" y="T7"/>
                  </a:cxn>
                </a:cxnLst>
                <a:rect l="0" t="0" r="r" b="b"/>
                <a:pathLst>
                  <a:path w="22" h="19">
                    <a:moveTo>
                      <a:pt x="22" y="0"/>
                    </a:moveTo>
                    <a:cubicBezTo>
                      <a:pt x="17" y="8"/>
                      <a:pt x="7" y="12"/>
                      <a:pt x="1" y="19"/>
                    </a:cubicBezTo>
                    <a:cubicBezTo>
                      <a:pt x="0" y="18"/>
                      <a:pt x="1" y="17"/>
                      <a:pt x="1" y="17"/>
                    </a:cubicBezTo>
                    <a:cubicBezTo>
                      <a:pt x="7" y="10"/>
                      <a:pt x="15" y="7"/>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79">
                <a:extLst>
                  <a:ext uri="{FF2B5EF4-FFF2-40B4-BE49-F238E27FC236}">
                    <a16:creationId xmlns:a16="http://schemas.microsoft.com/office/drawing/2014/main" id="{00A3C9EE-8AF0-4F80-B0B9-93E023DD05E9}"/>
                  </a:ext>
                </a:extLst>
              </p:cNvPr>
              <p:cNvSpPr>
                <a:spLocks/>
              </p:cNvSpPr>
              <p:nvPr/>
            </p:nvSpPr>
            <p:spPr bwMode="auto">
              <a:xfrm>
                <a:off x="433" y="515"/>
                <a:ext cx="72" cy="6"/>
              </a:xfrm>
              <a:custGeom>
                <a:avLst/>
                <a:gdLst>
                  <a:gd name="T0" fmla="*/ 35 w 36"/>
                  <a:gd name="T1" fmla="*/ 0 h 3"/>
                  <a:gd name="T2" fmla="*/ 21 w 36"/>
                  <a:gd name="T3" fmla="*/ 0 h 3"/>
                  <a:gd name="T4" fmla="*/ 9 w 36"/>
                  <a:gd name="T5" fmla="*/ 0 h 3"/>
                  <a:gd name="T6" fmla="*/ 8 w 36"/>
                  <a:gd name="T7" fmla="*/ 0 h 3"/>
                  <a:gd name="T8" fmla="*/ 3 w 36"/>
                  <a:gd name="T9" fmla="*/ 0 h 3"/>
                  <a:gd name="T10" fmla="*/ 2 w 36"/>
                  <a:gd name="T11" fmla="*/ 0 h 3"/>
                  <a:gd name="T12" fmla="*/ 1 w 36"/>
                  <a:gd name="T13" fmla="*/ 0 h 3"/>
                  <a:gd name="T14" fmla="*/ 1 w 36"/>
                  <a:gd name="T15" fmla="*/ 1 h 3"/>
                  <a:gd name="T16" fmla="*/ 8 w 36"/>
                  <a:gd name="T17" fmla="*/ 2 h 3"/>
                  <a:gd name="T18" fmla="*/ 16 w 36"/>
                  <a:gd name="T19" fmla="*/ 2 h 3"/>
                  <a:gd name="T20" fmla="*/ 36 w 36"/>
                  <a:gd name="T21" fmla="*/ 2 h 3"/>
                  <a:gd name="T22" fmla="*/ 36 w 36"/>
                  <a:gd name="T23" fmla="*/ 1 h 3"/>
                  <a:gd name="T24" fmla="*/ 35 w 36"/>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
                    <a:moveTo>
                      <a:pt x="35" y="0"/>
                    </a:moveTo>
                    <a:cubicBezTo>
                      <a:pt x="30" y="0"/>
                      <a:pt x="25" y="0"/>
                      <a:pt x="21" y="0"/>
                    </a:cubicBezTo>
                    <a:cubicBezTo>
                      <a:pt x="17" y="0"/>
                      <a:pt x="13" y="0"/>
                      <a:pt x="9" y="0"/>
                    </a:cubicBezTo>
                    <a:cubicBezTo>
                      <a:pt x="9" y="0"/>
                      <a:pt x="8" y="0"/>
                      <a:pt x="8" y="0"/>
                    </a:cubicBezTo>
                    <a:cubicBezTo>
                      <a:pt x="3" y="0"/>
                      <a:pt x="3" y="0"/>
                      <a:pt x="3" y="0"/>
                    </a:cubicBezTo>
                    <a:cubicBezTo>
                      <a:pt x="2" y="0"/>
                      <a:pt x="2" y="0"/>
                      <a:pt x="2" y="0"/>
                    </a:cubicBezTo>
                    <a:cubicBezTo>
                      <a:pt x="1" y="0"/>
                      <a:pt x="1" y="0"/>
                      <a:pt x="1" y="0"/>
                    </a:cubicBezTo>
                    <a:cubicBezTo>
                      <a:pt x="0" y="0"/>
                      <a:pt x="0" y="1"/>
                      <a:pt x="1" y="1"/>
                    </a:cubicBezTo>
                    <a:cubicBezTo>
                      <a:pt x="3" y="2"/>
                      <a:pt x="5" y="2"/>
                      <a:pt x="8" y="2"/>
                    </a:cubicBezTo>
                    <a:cubicBezTo>
                      <a:pt x="10" y="2"/>
                      <a:pt x="13" y="3"/>
                      <a:pt x="16" y="2"/>
                    </a:cubicBezTo>
                    <a:cubicBezTo>
                      <a:pt x="22" y="3"/>
                      <a:pt x="29" y="3"/>
                      <a:pt x="36" y="2"/>
                    </a:cubicBezTo>
                    <a:cubicBezTo>
                      <a:pt x="36" y="2"/>
                      <a:pt x="36" y="1"/>
                      <a:pt x="36" y="1"/>
                    </a:cubicBezTo>
                    <a:cubicBezTo>
                      <a:pt x="36" y="1"/>
                      <a:pt x="36"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80">
                <a:extLst>
                  <a:ext uri="{FF2B5EF4-FFF2-40B4-BE49-F238E27FC236}">
                    <a16:creationId xmlns:a16="http://schemas.microsoft.com/office/drawing/2014/main" id="{FDBC3F6F-75F8-4AD3-B0C2-0CC17756AF02}"/>
                  </a:ext>
                </a:extLst>
              </p:cNvPr>
              <p:cNvSpPr>
                <a:spLocks/>
              </p:cNvSpPr>
              <p:nvPr/>
            </p:nvSpPr>
            <p:spPr bwMode="auto">
              <a:xfrm>
                <a:off x="406" y="481"/>
                <a:ext cx="27" cy="26"/>
              </a:xfrm>
              <a:custGeom>
                <a:avLst/>
                <a:gdLst>
                  <a:gd name="T0" fmla="*/ 13 w 13"/>
                  <a:gd name="T1" fmla="*/ 0 h 13"/>
                  <a:gd name="T2" fmla="*/ 0 w 13"/>
                  <a:gd name="T3" fmla="*/ 13 h 13"/>
                  <a:gd name="T4" fmla="*/ 2 w 13"/>
                  <a:gd name="T5" fmla="*/ 8 h 13"/>
                  <a:gd name="T6" fmla="*/ 10 w 13"/>
                  <a:gd name="T7" fmla="*/ 1 h 13"/>
                  <a:gd name="T8" fmla="*/ 13 w 13"/>
                  <a:gd name="T9" fmla="*/ 0 h 13"/>
                </a:gdLst>
                <a:ahLst/>
                <a:cxnLst>
                  <a:cxn ang="0">
                    <a:pos x="T0" y="T1"/>
                  </a:cxn>
                  <a:cxn ang="0">
                    <a:pos x="T2" y="T3"/>
                  </a:cxn>
                  <a:cxn ang="0">
                    <a:pos x="T4" y="T5"/>
                  </a:cxn>
                  <a:cxn ang="0">
                    <a:pos x="T6" y="T7"/>
                  </a:cxn>
                  <a:cxn ang="0">
                    <a:pos x="T8" y="T9"/>
                  </a:cxn>
                </a:cxnLst>
                <a:rect l="0" t="0" r="r" b="b"/>
                <a:pathLst>
                  <a:path w="13" h="13">
                    <a:moveTo>
                      <a:pt x="13" y="0"/>
                    </a:moveTo>
                    <a:cubicBezTo>
                      <a:pt x="10" y="6"/>
                      <a:pt x="5" y="10"/>
                      <a:pt x="0" y="13"/>
                    </a:cubicBezTo>
                    <a:cubicBezTo>
                      <a:pt x="0" y="11"/>
                      <a:pt x="1" y="9"/>
                      <a:pt x="2" y="8"/>
                    </a:cubicBezTo>
                    <a:cubicBezTo>
                      <a:pt x="5" y="6"/>
                      <a:pt x="8" y="4"/>
                      <a:pt x="10" y="1"/>
                    </a:cubicBezTo>
                    <a:cubicBezTo>
                      <a:pt x="11" y="0"/>
                      <a:pt x="12"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81">
                <a:extLst>
                  <a:ext uri="{FF2B5EF4-FFF2-40B4-BE49-F238E27FC236}">
                    <a16:creationId xmlns:a16="http://schemas.microsoft.com/office/drawing/2014/main" id="{9A218864-D48C-4D3E-94E4-C4CC02C635FC}"/>
                  </a:ext>
                </a:extLst>
              </p:cNvPr>
              <p:cNvSpPr>
                <a:spLocks/>
              </p:cNvSpPr>
              <p:nvPr/>
            </p:nvSpPr>
            <p:spPr bwMode="auto">
              <a:xfrm>
                <a:off x="433" y="582"/>
                <a:ext cx="34" cy="30"/>
              </a:xfrm>
              <a:custGeom>
                <a:avLst/>
                <a:gdLst>
                  <a:gd name="T0" fmla="*/ 17 w 17"/>
                  <a:gd name="T1" fmla="*/ 0 h 15"/>
                  <a:gd name="T2" fmla="*/ 0 w 17"/>
                  <a:gd name="T3" fmla="*/ 15 h 15"/>
                  <a:gd name="T4" fmla="*/ 17 w 17"/>
                  <a:gd name="T5" fmla="*/ 0 h 15"/>
                </a:gdLst>
                <a:ahLst/>
                <a:cxnLst>
                  <a:cxn ang="0">
                    <a:pos x="T0" y="T1"/>
                  </a:cxn>
                  <a:cxn ang="0">
                    <a:pos x="T2" y="T3"/>
                  </a:cxn>
                  <a:cxn ang="0">
                    <a:pos x="T4" y="T5"/>
                  </a:cxn>
                </a:cxnLst>
                <a:rect l="0" t="0" r="r" b="b"/>
                <a:pathLst>
                  <a:path w="17" h="15">
                    <a:moveTo>
                      <a:pt x="17" y="0"/>
                    </a:moveTo>
                    <a:cubicBezTo>
                      <a:pt x="13" y="6"/>
                      <a:pt x="5" y="9"/>
                      <a:pt x="0" y="15"/>
                    </a:cubicBezTo>
                    <a:cubicBezTo>
                      <a:pt x="1" y="11"/>
                      <a:pt x="9" y="5"/>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82">
                <a:extLst>
                  <a:ext uri="{FF2B5EF4-FFF2-40B4-BE49-F238E27FC236}">
                    <a16:creationId xmlns:a16="http://schemas.microsoft.com/office/drawing/2014/main" id="{E420FF87-159D-4633-8C99-F69187DEE9D8}"/>
                  </a:ext>
                </a:extLst>
              </p:cNvPr>
              <p:cNvSpPr>
                <a:spLocks/>
              </p:cNvSpPr>
              <p:nvPr/>
            </p:nvSpPr>
            <p:spPr bwMode="auto">
              <a:xfrm>
                <a:off x="501" y="485"/>
                <a:ext cx="18" cy="20"/>
              </a:xfrm>
              <a:custGeom>
                <a:avLst/>
                <a:gdLst>
                  <a:gd name="T0" fmla="*/ 9 w 9"/>
                  <a:gd name="T1" fmla="*/ 0 h 10"/>
                  <a:gd name="T2" fmla="*/ 1 w 9"/>
                  <a:gd name="T3" fmla="*/ 10 h 10"/>
                  <a:gd name="T4" fmla="*/ 4 w 9"/>
                  <a:gd name="T5" fmla="*/ 4 h 10"/>
                  <a:gd name="T6" fmla="*/ 9 w 9"/>
                  <a:gd name="T7" fmla="*/ 0 h 10"/>
                </a:gdLst>
                <a:ahLst/>
                <a:cxnLst>
                  <a:cxn ang="0">
                    <a:pos x="T0" y="T1"/>
                  </a:cxn>
                  <a:cxn ang="0">
                    <a:pos x="T2" y="T3"/>
                  </a:cxn>
                  <a:cxn ang="0">
                    <a:pos x="T4" y="T5"/>
                  </a:cxn>
                  <a:cxn ang="0">
                    <a:pos x="T6" y="T7"/>
                  </a:cxn>
                </a:cxnLst>
                <a:rect l="0" t="0" r="r" b="b"/>
                <a:pathLst>
                  <a:path w="9" h="10">
                    <a:moveTo>
                      <a:pt x="9" y="0"/>
                    </a:moveTo>
                    <a:cubicBezTo>
                      <a:pt x="9" y="3"/>
                      <a:pt x="7" y="5"/>
                      <a:pt x="1" y="10"/>
                    </a:cubicBezTo>
                    <a:cubicBezTo>
                      <a:pt x="0" y="7"/>
                      <a:pt x="0" y="7"/>
                      <a:pt x="4" y="4"/>
                    </a:cubicBezTo>
                    <a:cubicBezTo>
                      <a:pt x="6" y="3"/>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83">
                <a:extLst>
                  <a:ext uri="{FF2B5EF4-FFF2-40B4-BE49-F238E27FC236}">
                    <a16:creationId xmlns:a16="http://schemas.microsoft.com/office/drawing/2014/main" id="{5D4EF747-6285-4F8C-8039-8135586610E6}"/>
                  </a:ext>
                </a:extLst>
              </p:cNvPr>
              <p:cNvSpPr>
                <a:spLocks/>
              </p:cNvSpPr>
              <p:nvPr/>
            </p:nvSpPr>
            <p:spPr bwMode="auto">
              <a:xfrm>
                <a:off x="560" y="553"/>
                <a:ext cx="22" cy="23"/>
              </a:xfrm>
              <a:custGeom>
                <a:avLst/>
                <a:gdLst>
                  <a:gd name="T0" fmla="*/ 0 w 11"/>
                  <a:gd name="T1" fmla="*/ 11 h 11"/>
                  <a:gd name="T2" fmla="*/ 11 w 11"/>
                  <a:gd name="T3" fmla="*/ 0 h 11"/>
                  <a:gd name="T4" fmla="*/ 0 w 11"/>
                  <a:gd name="T5" fmla="*/ 11 h 11"/>
                </a:gdLst>
                <a:ahLst/>
                <a:cxnLst>
                  <a:cxn ang="0">
                    <a:pos x="T0" y="T1"/>
                  </a:cxn>
                  <a:cxn ang="0">
                    <a:pos x="T2" y="T3"/>
                  </a:cxn>
                  <a:cxn ang="0">
                    <a:pos x="T4" y="T5"/>
                  </a:cxn>
                </a:cxnLst>
                <a:rect l="0" t="0" r="r" b="b"/>
                <a:pathLst>
                  <a:path w="11" h="11">
                    <a:moveTo>
                      <a:pt x="0" y="11"/>
                    </a:moveTo>
                    <a:cubicBezTo>
                      <a:pt x="3" y="7"/>
                      <a:pt x="7" y="3"/>
                      <a:pt x="11" y="0"/>
                    </a:cubicBezTo>
                    <a:cubicBezTo>
                      <a:pt x="9" y="5"/>
                      <a:pt x="5" y="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84">
                <a:extLst>
                  <a:ext uri="{FF2B5EF4-FFF2-40B4-BE49-F238E27FC236}">
                    <a16:creationId xmlns:a16="http://schemas.microsoft.com/office/drawing/2014/main" id="{D78A2E8D-F16F-4846-A595-A0B47BB457E7}"/>
                  </a:ext>
                </a:extLst>
              </p:cNvPr>
              <p:cNvSpPr>
                <a:spLocks/>
              </p:cNvSpPr>
              <p:nvPr/>
            </p:nvSpPr>
            <p:spPr bwMode="auto">
              <a:xfrm>
                <a:off x="271" y="572"/>
                <a:ext cx="20" cy="16"/>
              </a:xfrm>
              <a:custGeom>
                <a:avLst/>
                <a:gdLst>
                  <a:gd name="T0" fmla="*/ 0 w 10"/>
                  <a:gd name="T1" fmla="*/ 8 h 8"/>
                  <a:gd name="T2" fmla="*/ 8 w 10"/>
                  <a:gd name="T3" fmla="*/ 1 h 8"/>
                  <a:gd name="T4" fmla="*/ 10 w 10"/>
                  <a:gd name="T5" fmla="*/ 1 h 8"/>
                  <a:gd name="T6" fmla="*/ 9 w 10"/>
                  <a:gd name="T7" fmla="*/ 3 h 8"/>
                  <a:gd name="T8" fmla="*/ 0 w 10"/>
                  <a:gd name="T9" fmla="*/ 8 h 8"/>
                </a:gdLst>
                <a:ahLst/>
                <a:cxnLst>
                  <a:cxn ang="0">
                    <a:pos x="T0" y="T1"/>
                  </a:cxn>
                  <a:cxn ang="0">
                    <a:pos x="T2" y="T3"/>
                  </a:cxn>
                  <a:cxn ang="0">
                    <a:pos x="T4" y="T5"/>
                  </a:cxn>
                  <a:cxn ang="0">
                    <a:pos x="T6" y="T7"/>
                  </a:cxn>
                  <a:cxn ang="0">
                    <a:pos x="T8" y="T9"/>
                  </a:cxn>
                </a:cxnLst>
                <a:rect l="0" t="0" r="r" b="b"/>
                <a:pathLst>
                  <a:path w="10" h="8">
                    <a:moveTo>
                      <a:pt x="0" y="8"/>
                    </a:moveTo>
                    <a:cubicBezTo>
                      <a:pt x="2" y="5"/>
                      <a:pt x="5" y="3"/>
                      <a:pt x="8" y="1"/>
                    </a:cubicBezTo>
                    <a:cubicBezTo>
                      <a:pt x="8" y="1"/>
                      <a:pt x="9" y="0"/>
                      <a:pt x="10" y="1"/>
                    </a:cubicBezTo>
                    <a:cubicBezTo>
                      <a:pt x="10" y="2"/>
                      <a:pt x="10" y="3"/>
                      <a:pt x="9" y="3"/>
                    </a:cubicBezTo>
                    <a:cubicBezTo>
                      <a:pt x="6" y="5"/>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85">
                <a:extLst>
                  <a:ext uri="{FF2B5EF4-FFF2-40B4-BE49-F238E27FC236}">
                    <a16:creationId xmlns:a16="http://schemas.microsoft.com/office/drawing/2014/main" id="{6E4FA931-62CF-4A0F-A780-8E841E7FB5E3}"/>
                  </a:ext>
                </a:extLst>
              </p:cNvPr>
              <p:cNvSpPr>
                <a:spLocks/>
              </p:cNvSpPr>
              <p:nvPr/>
            </p:nvSpPr>
            <p:spPr bwMode="auto">
              <a:xfrm>
                <a:off x="572" y="560"/>
                <a:ext cx="18" cy="18"/>
              </a:xfrm>
              <a:custGeom>
                <a:avLst/>
                <a:gdLst>
                  <a:gd name="T0" fmla="*/ 9 w 9"/>
                  <a:gd name="T1" fmla="*/ 0 h 9"/>
                  <a:gd name="T2" fmla="*/ 0 w 9"/>
                  <a:gd name="T3" fmla="*/ 9 h 9"/>
                  <a:gd name="T4" fmla="*/ 9 w 9"/>
                  <a:gd name="T5" fmla="*/ 0 h 9"/>
                </a:gdLst>
                <a:ahLst/>
                <a:cxnLst>
                  <a:cxn ang="0">
                    <a:pos x="T0" y="T1"/>
                  </a:cxn>
                  <a:cxn ang="0">
                    <a:pos x="T2" y="T3"/>
                  </a:cxn>
                  <a:cxn ang="0">
                    <a:pos x="T4" y="T5"/>
                  </a:cxn>
                </a:cxnLst>
                <a:rect l="0" t="0" r="r" b="b"/>
                <a:pathLst>
                  <a:path w="9" h="9">
                    <a:moveTo>
                      <a:pt x="9" y="0"/>
                    </a:moveTo>
                    <a:cubicBezTo>
                      <a:pt x="7" y="4"/>
                      <a:pt x="4" y="7"/>
                      <a:pt x="0" y="9"/>
                    </a:cubicBezTo>
                    <a:cubicBezTo>
                      <a:pt x="2" y="5"/>
                      <a:pt x="5"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86">
                <a:extLst>
                  <a:ext uri="{FF2B5EF4-FFF2-40B4-BE49-F238E27FC236}">
                    <a16:creationId xmlns:a16="http://schemas.microsoft.com/office/drawing/2014/main" id="{9EC966F8-6C14-4DA9-929E-F6FB4FE25D16}"/>
                  </a:ext>
                </a:extLst>
              </p:cNvPr>
              <p:cNvSpPr>
                <a:spLocks/>
              </p:cNvSpPr>
              <p:nvPr/>
            </p:nvSpPr>
            <p:spPr bwMode="auto">
              <a:xfrm>
                <a:off x="114" y="572"/>
                <a:ext cx="22" cy="14"/>
              </a:xfrm>
              <a:custGeom>
                <a:avLst/>
                <a:gdLst>
                  <a:gd name="T0" fmla="*/ 0 w 11"/>
                  <a:gd name="T1" fmla="*/ 7 h 7"/>
                  <a:gd name="T2" fmla="*/ 11 w 11"/>
                  <a:gd name="T3" fmla="*/ 0 h 7"/>
                  <a:gd name="T4" fmla="*/ 0 w 11"/>
                  <a:gd name="T5" fmla="*/ 7 h 7"/>
                </a:gdLst>
                <a:ahLst/>
                <a:cxnLst>
                  <a:cxn ang="0">
                    <a:pos x="T0" y="T1"/>
                  </a:cxn>
                  <a:cxn ang="0">
                    <a:pos x="T2" y="T3"/>
                  </a:cxn>
                  <a:cxn ang="0">
                    <a:pos x="T4" y="T5"/>
                  </a:cxn>
                </a:cxnLst>
                <a:rect l="0" t="0" r="r" b="b"/>
                <a:pathLst>
                  <a:path w="11" h="7">
                    <a:moveTo>
                      <a:pt x="0" y="7"/>
                    </a:moveTo>
                    <a:cubicBezTo>
                      <a:pt x="3" y="4"/>
                      <a:pt x="7" y="1"/>
                      <a:pt x="11" y="0"/>
                    </a:cubicBezTo>
                    <a:cubicBezTo>
                      <a:pt x="8" y="3"/>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87">
                <a:extLst>
                  <a:ext uri="{FF2B5EF4-FFF2-40B4-BE49-F238E27FC236}">
                    <a16:creationId xmlns:a16="http://schemas.microsoft.com/office/drawing/2014/main" id="{E4A66A9B-88F8-4012-8586-3EC3482B0E4A}"/>
                  </a:ext>
                </a:extLst>
              </p:cNvPr>
              <p:cNvSpPr>
                <a:spLocks/>
              </p:cNvSpPr>
              <p:nvPr/>
            </p:nvSpPr>
            <p:spPr bwMode="auto">
              <a:xfrm>
                <a:off x="251" y="572"/>
                <a:ext cx="18" cy="14"/>
              </a:xfrm>
              <a:custGeom>
                <a:avLst/>
                <a:gdLst>
                  <a:gd name="T0" fmla="*/ 0 w 9"/>
                  <a:gd name="T1" fmla="*/ 7 h 7"/>
                  <a:gd name="T2" fmla="*/ 9 w 9"/>
                  <a:gd name="T3" fmla="*/ 0 h 7"/>
                  <a:gd name="T4" fmla="*/ 0 w 9"/>
                  <a:gd name="T5" fmla="*/ 7 h 7"/>
                </a:gdLst>
                <a:ahLst/>
                <a:cxnLst>
                  <a:cxn ang="0">
                    <a:pos x="T0" y="T1"/>
                  </a:cxn>
                  <a:cxn ang="0">
                    <a:pos x="T2" y="T3"/>
                  </a:cxn>
                  <a:cxn ang="0">
                    <a:pos x="T4" y="T5"/>
                  </a:cxn>
                </a:cxnLst>
                <a:rect l="0" t="0" r="r" b="b"/>
                <a:pathLst>
                  <a:path w="9" h="7">
                    <a:moveTo>
                      <a:pt x="0" y="7"/>
                    </a:moveTo>
                    <a:cubicBezTo>
                      <a:pt x="2" y="3"/>
                      <a:pt x="5" y="1"/>
                      <a:pt x="9" y="0"/>
                    </a:cubicBezTo>
                    <a:cubicBezTo>
                      <a:pt x="7" y="4"/>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88">
                <a:extLst>
                  <a:ext uri="{FF2B5EF4-FFF2-40B4-BE49-F238E27FC236}">
                    <a16:creationId xmlns:a16="http://schemas.microsoft.com/office/drawing/2014/main" id="{452484F5-AE92-4080-9765-4A49A5AA1022}"/>
                  </a:ext>
                </a:extLst>
              </p:cNvPr>
              <p:cNvSpPr>
                <a:spLocks/>
              </p:cNvSpPr>
              <p:nvPr/>
            </p:nvSpPr>
            <p:spPr bwMode="auto">
              <a:xfrm>
                <a:off x="419" y="495"/>
                <a:ext cx="14" cy="14"/>
              </a:xfrm>
              <a:custGeom>
                <a:avLst/>
                <a:gdLst>
                  <a:gd name="T0" fmla="*/ 7 w 7"/>
                  <a:gd name="T1" fmla="*/ 0 h 7"/>
                  <a:gd name="T2" fmla="*/ 0 w 7"/>
                  <a:gd name="T3" fmla="*/ 7 h 7"/>
                  <a:gd name="T4" fmla="*/ 7 w 7"/>
                  <a:gd name="T5" fmla="*/ 0 h 7"/>
                </a:gdLst>
                <a:ahLst/>
                <a:cxnLst>
                  <a:cxn ang="0">
                    <a:pos x="T0" y="T1"/>
                  </a:cxn>
                  <a:cxn ang="0">
                    <a:pos x="T2" y="T3"/>
                  </a:cxn>
                  <a:cxn ang="0">
                    <a:pos x="T4" y="T5"/>
                  </a:cxn>
                </a:cxnLst>
                <a:rect l="0" t="0" r="r" b="b"/>
                <a:pathLst>
                  <a:path w="7" h="7">
                    <a:moveTo>
                      <a:pt x="7" y="0"/>
                    </a:moveTo>
                    <a:cubicBezTo>
                      <a:pt x="7" y="4"/>
                      <a:pt x="4" y="5"/>
                      <a:pt x="0" y="7"/>
                    </a:cubicBezTo>
                    <a:cubicBezTo>
                      <a:pt x="1" y="3"/>
                      <a:pt x="5"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89">
                <a:extLst>
                  <a:ext uri="{FF2B5EF4-FFF2-40B4-BE49-F238E27FC236}">
                    <a16:creationId xmlns:a16="http://schemas.microsoft.com/office/drawing/2014/main" id="{5540F855-CEBD-4AC9-8596-9869F3C94809}"/>
                  </a:ext>
                </a:extLst>
              </p:cNvPr>
              <p:cNvSpPr>
                <a:spLocks/>
              </p:cNvSpPr>
              <p:nvPr/>
            </p:nvSpPr>
            <p:spPr bwMode="auto">
              <a:xfrm>
                <a:off x="360" y="600"/>
                <a:ext cx="16" cy="14"/>
              </a:xfrm>
              <a:custGeom>
                <a:avLst/>
                <a:gdLst>
                  <a:gd name="T0" fmla="*/ 8 w 8"/>
                  <a:gd name="T1" fmla="*/ 0 h 7"/>
                  <a:gd name="T2" fmla="*/ 1 w 8"/>
                  <a:gd name="T3" fmla="*/ 7 h 7"/>
                  <a:gd name="T4" fmla="*/ 0 w 8"/>
                  <a:gd name="T5" fmla="*/ 7 h 7"/>
                  <a:gd name="T6" fmla="*/ 8 w 8"/>
                  <a:gd name="T7" fmla="*/ 0 h 7"/>
                </a:gdLst>
                <a:ahLst/>
                <a:cxnLst>
                  <a:cxn ang="0">
                    <a:pos x="T0" y="T1"/>
                  </a:cxn>
                  <a:cxn ang="0">
                    <a:pos x="T2" y="T3"/>
                  </a:cxn>
                  <a:cxn ang="0">
                    <a:pos x="T4" y="T5"/>
                  </a:cxn>
                  <a:cxn ang="0">
                    <a:pos x="T6" y="T7"/>
                  </a:cxn>
                </a:cxnLst>
                <a:rect l="0" t="0" r="r" b="b"/>
                <a:pathLst>
                  <a:path w="8" h="7">
                    <a:moveTo>
                      <a:pt x="8" y="0"/>
                    </a:moveTo>
                    <a:cubicBezTo>
                      <a:pt x="1" y="7"/>
                      <a:pt x="1" y="7"/>
                      <a:pt x="1" y="7"/>
                    </a:cubicBezTo>
                    <a:cubicBezTo>
                      <a:pt x="1" y="7"/>
                      <a:pt x="0" y="7"/>
                      <a:pt x="0" y="7"/>
                    </a:cubicBezTo>
                    <a:cubicBezTo>
                      <a:pt x="1" y="4"/>
                      <a:pt x="1"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90">
                <a:extLst>
                  <a:ext uri="{FF2B5EF4-FFF2-40B4-BE49-F238E27FC236}">
                    <a16:creationId xmlns:a16="http://schemas.microsoft.com/office/drawing/2014/main" id="{76DCE9E8-97F2-4C0F-A636-527B6B161F3A}"/>
                  </a:ext>
                </a:extLst>
              </p:cNvPr>
              <p:cNvSpPr>
                <a:spLocks/>
              </p:cNvSpPr>
              <p:nvPr/>
            </p:nvSpPr>
            <p:spPr bwMode="auto">
              <a:xfrm>
                <a:off x="513" y="564"/>
                <a:ext cx="21" cy="16"/>
              </a:xfrm>
              <a:custGeom>
                <a:avLst/>
                <a:gdLst>
                  <a:gd name="T0" fmla="*/ 0 w 10"/>
                  <a:gd name="T1" fmla="*/ 8 h 8"/>
                  <a:gd name="T2" fmla="*/ 10 w 10"/>
                  <a:gd name="T3" fmla="*/ 0 h 8"/>
                  <a:gd name="T4" fmla="*/ 0 w 10"/>
                  <a:gd name="T5" fmla="*/ 8 h 8"/>
                </a:gdLst>
                <a:ahLst/>
                <a:cxnLst>
                  <a:cxn ang="0">
                    <a:pos x="T0" y="T1"/>
                  </a:cxn>
                  <a:cxn ang="0">
                    <a:pos x="T2" y="T3"/>
                  </a:cxn>
                  <a:cxn ang="0">
                    <a:pos x="T4" y="T5"/>
                  </a:cxn>
                </a:cxnLst>
                <a:rect l="0" t="0" r="r" b="b"/>
                <a:pathLst>
                  <a:path w="10" h="8">
                    <a:moveTo>
                      <a:pt x="0" y="8"/>
                    </a:moveTo>
                    <a:cubicBezTo>
                      <a:pt x="2" y="4"/>
                      <a:pt x="6" y="2"/>
                      <a:pt x="10" y="0"/>
                    </a:cubicBezTo>
                    <a:cubicBezTo>
                      <a:pt x="8" y="3"/>
                      <a:pt x="4"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91">
                <a:extLst>
                  <a:ext uri="{FF2B5EF4-FFF2-40B4-BE49-F238E27FC236}">
                    <a16:creationId xmlns:a16="http://schemas.microsoft.com/office/drawing/2014/main" id="{939D98CB-75DA-450F-B6CE-A98BE6036E0F}"/>
                  </a:ext>
                </a:extLst>
              </p:cNvPr>
              <p:cNvSpPr>
                <a:spLocks/>
              </p:cNvSpPr>
              <p:nvPr/>
            </p:nvSpPr>
            <p:spPr bwMode="auto">
              <a:xfrm>
                <a:off x="338" y="602"/>
                <a:ext cx="18" cy="12"/>
              </a:xfrm>
              <a:custGeom>
                <a:avLst/>
                <a:gdLst>
                  <a:gd name="T0" fmla="*/ 0 w 9"/>
                  <a:gd name="T1" fmla="*/ 6 h 6"/>
                  <a:gd name="T2" fmla="*/ 9 w 9"/>
                  <a:gd name="T3" fmla="*/ 0 h 6"/>
                  <a:gd name="T4" fmla="*/ 1 w 9"/>
                  <a:gd name="T5" fmla="*/ 6 h 6"/>
                  <a:gd name="T6" fmla="*/ 0 w 9"/>
                  <a:gd name="T7" fmla="*/ 6 h 6"/>
                </a:gdLst>
                <a:ahLst/>
                <a:cxnLst>
                  <a:cxn ang="0">
                    <a:pos x="T0" y="T1"/>
                  </a:cxn>
                  <a:cxn ang="0">
                    <a:pos x="T2" y="T3"/>
                  </a:cxn>
                  <a:cxn ang="0">
                    <a:pos x="T4" y="T5"/>
                  </a:cxn>
                  <a:cxn ang="0">
                    <a:pos x="T6" y="T7"/>
                  </a:cxn>
                </a:cxnLst>
                <a:rect l="0" t="0" r="r" b="b"/>
                <a:pathLst>
                  <a:path w="9" h="6">
                    <a:moveTo>
                      <a:pt x="0" y="6"/>
                    </a:moveTo>
                    <a:cubicBezTo>
                      <a:pt x="2" y="2"/>
                      <a:pt x="5" y="0"/>
                      <a:pt x="9" y="0"/>
                    </a:cubicBezTo>
                    <a:cubicBezTo>
                      <a:pt x="1" y="6"/>
                      <a:pt x="1" y="6"/>
                      <a:pt x="1" y="6"/>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92">
                <a:extLst>
                  <a:ext uri="{FF2B5EF4-FFF2-40B4-BE49-F238E27FC236}">
                    <a16:creationId xmlns:a16="http://schemas.microsoft.com/office/drawing/2014/main" id="{F3E94431-2298-4EE0-8A50-4593B55A64A7}"/>
                  </a:ext>
                </a:extLst>
              </p:cNvPr>
              <p:cNvSpPr>
                <a:spLocks/>
              </p:cNvSpPr>
              <p:nvPr/>
            </p:nvSpPr>
            <p:spPr bwMode="auto">
              <a:xfrm>
                <a:off x="189" y="566"/>
                <a:ext cx="20" cy="14"/>
              </a:xfrm>
              <a:custGeom>
                <a:avLst/>
                <a:gdLst>
                  <a:gd name="T0" fmla="*/ 0 w 10"/>
                  <a:gd name="T1" fmla="*/ 7 h 7"/>
                  <a:gd name="T2" fmla="*/ 10 w 10"/>
                  <a:gd name="T3" fmla="*/ 0 h 7"/>
                  <a:gd name="T4" fmla="*/ 0 w 10"/>
                  <a:gd name="T5" fmla="*/ 7 h 7"/>
                </a:gdLst>
                <a:ahLst/>
                <a:cxnLst>
                  <a:cxn ang="0">
                    <a:pos x="T0" y="T1"/>
                  </a:cxn>
                  <a:cxn ang="0">
                    <a:pos x="T2" y="T3"/>
                  </a:cxn>
                  <a:cxn ang="0">
                    <a:pos x="T4" y="T5"/>
                  </a:cxn>
                </a:cxnLst>
                <a:rect l="0" t="0" r="r" b="b"/>
                <a:pathLst>
                  <a:path w="10" h="7">
                    <a:moveTo>
                      <a:pt x="0" y="7"/>
                    </a:moveTo>
                    <a:cubicBezTo>
                      <a:pt x="3" y="4"/>
                      <a:pt x="7" y="2"/>
                      <a:pt x="10" y="0"/>
                    </a:cubicBezTo>
                    <a:cubicBezTo>
                      <a:pt x="9" y="3"/>
                      <a:pt x="6"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393">
                <a:extLst>
                  <a:ext uri="{FF2B5EF4-FFF2-40B4-BE49-F238E27FC236}">
                    <a16:creationId xmlns:a16="http://schemas.microsoft.com/office/drawing/2014/main" id="{4B84DE78-5604-4794-AF7F-D6A735C41C63}"/>
                  </a:ext>
                </a:extLst>
              </p:cNvPr>
              <p:cNvSpPr>
                <a:spLocks/>
              </p:cNvSpPr>
              <p:nvPr/>
            </p:nvSpPr>
            <p:spPr bwMode="auto">
              <a:xfrm>
                <a:off x="330" y="594"/>
                <a:ext cx="14" cy="16"/>
              </a:xfrm>
              <a:custGeom>
                <a:avLst/>
                <a:gdLst>
                  <a:gd name="T0" fmla="*/ 7 w 7"/>
                  <a:gd name="T1" fmla="*/ 0 h 8"/>
                  <a:gd name="T2" fmla="*/ 1 w 7"/>
                  <a:gd name="T3" fmla="*/ 8 h 8"/>
                  <a:gd name="T4" fmla="*/ 7 w 7"/>
                  <a:gd name="T5" fmla="*/ 0 h 8"/>
                </a:gdLst>
                <a:ahLst/>
                <a:cxnLst>
                  <a:cxn ang="0">
                    <a:pos x="T0" y="T1"/>
                  </a:cxn>
                  <a:cxn ang="0">
                    <a:pos x="T2" y="T3"/>
                  </a:cxn>
                  <a:cxn ang="0">
                    <a:pos x="T4" y="T5"/>
                  </a:cxn>
                </a:cxnLst>
                <a:rect l="0" t="0" r="r" b="b"/>
                <a:pathLst>
                  <a:path w="7" h="8">
                    <a:moveTo>
                      <a:pt x="7" y="0"/>
                    </a:moveTo>
                    <a:cubicBezTo>
                      <a:pt x="5" y="3"/>
                      <a:pt x="2" y="5"/>
                      <a:pt x="1" y="8"/>
                    </a:cubicBezTo>
                    <a:cubicBezTo>
                      <a:pt x="0" y="5"/>
                      <a:pt x="1" y="3"/>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394">
                <a:extLst>
                  <a:ext uri="{FF2B5EF4-FFF2-40B4-BE49-F238E27FC236}">
                    <a16:creationId xmlns:a16="http://schemas.microsoft.com/office/drawing/2014/main" id="{0A53D93C-C5C0-4E9F-8506-4810AF3F9C06}"/>
                  </a:ext>
                </a:extLst>
              </p:cNvPr>
              <p:cNvSpPr>
                <a:spLocks/>
              </p:cNvSpPr>
              <p:nvPr/>
            </p:nvSpPr>
            <p:spPr bwMode="auto">
              <a:xfrm>
                <a:off x="467" y="590"/>
                <a:ext cx="12" cy="14"/>
              </a:xfrm>
              <a:custGeom>
                <a:avLst/>
                <a:gdLst>
                  <a:gd name="T0" fmla="*/ 6 w 6"/>
                  <a:gd name="T1" fmla="*/ 0 h 7"/>
                  <a:gd name="T2" fmla="*/ 0 w 6"/>
                  <a:gd name="T3" fmla="*/ 7 h 7"/>
                  <a:gd name="T4" fmla="*/ 6 w 6"/>
                  <a:gd name="T5" fmla="*/ 0 h 7"/>
                </a:gdLst>
                <a:ahLst/>
                <a:cxnLst>
                  <a:cxn ang="0">
                    <a:pos x="T0" y="T1"/>
                  </a:cxn>
                  <a:cxn ang="0">
                    <a:pos x="T2" y="T3"/>
                  </a:cxn>
                  <a:cxn ang="0">
                    <a:pos x="T4" y="T5"/>
                  </a:cxn>
                </a:cxnLst>
                <a:rect l="0" t="0" r="r" b="b"/>
                <a:pathLst>
                  <a:path w="6" h="7">
                    <a:moveTo>
                      <a:pt x="6" y="0"/>
                    </a:moveTo>
                    <a:cubicBezTo>
                      <a:pt x="0" y="7"/>
                      <a:pt x="0" y="7"/>
                      <a:pt x="0" y="7"/>
                    </a:cubicBezTo>
                    <a:cubicBezTo>
                      <a:pt x="0" y="4"/>
                      <a:pt x="1" y="4"/>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395">
                <a:extLst>
                  <a:ext uri="{FF2B5EF4-FFF2-40B4-BE49-F238E27FC236}">
                    <a16:creationId xmlns:a16="http://schemas.microsoft.com/office/drawing/2014/main" id="{357A0E0D-D84E-4A0A-BAC9-178904CE0301}"/>
                  </a:ext>
                </a:extLst>
              </p:cNvPr>
              <p:cNvSpPr>
                <a:spLocks/>
              </p:cNvSpPr>
              <p:nvPr/>
            </p:nvSpPr>
            <p:spPr bwMode="auto">
              <a:xfrm>
                <a:off x="116" y="557"/>
                <a:ext cx="14" cy="13"/>
              </a:xfrm>
              <a:custGeom>
                <a:avLst/>
                <a:gdLst>
                  <a:gd name="T0" fmla="*/ 7 w 7"/>
                  <a:gd name="T1" fmla="*/ 0 h 6"/>
                  <a:gd name="T2" fmla="*/ 0 w 7"/>
                  <a:gd name="T3" fmla="*/ 6 h 6"/>
                  <a:gd name="T4" fmla="*/ 7 w 7"/>
                  <a:gd name="T5" fmla="*/ 0 h 6"/>
                </a:gdLst>
                <a:ahLst/>
                <a:cxnLst>
                  <a:cxn ang="0">
                    <a:pos x="T0" y="T1"/>
                  </a:cxn>
                  <a:cxn ang="0">
                    <a:pos x="T2" y="T3"/>
                  </a:cxn>
                  <a:cxn ang="0">
                    <a:pos x="T4" y="T5"/>
                  </a:cxn>
                </a:cxnLst>
                <a:rect l="0" t="0" r="r" b="b"/>
                <a:pathLst>
                  <a:path w="7" h="6">
                    <a:moveTo>
                      <a:pt x="7" y="0"/>
                    </a:moveTo>
                    <a:cubicBezTo>
                      <a:pt x="5" y="3"/>
                      <a:pt x="3" y="5"/>
                      <a:pt x="0" y="6"/>
                    </a:cubicBezTo>
                    <a:cubicBezTo>
                      <a:pt x="1" y="3"/>
                      <a:pt x="4"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396">
                <a:extLst>
                  <a:ext uri="{FF2B5EF4-FFF2-40B4-BE49-F238E27FC236}">
                    <a16:creationId xmlns:a16="http://schemas.microsoft.com/office/drawing/2014/main" id="{8EB90E7E-D840-49C8-B1F7-AA98E39FD612}"/>
                  </a:ext>
                </a:extLst>
              </p:cNvPr>
              <p:cNvSpPr>
                <a:spLocks/>
              </p:cNvSpPr>
              <p:nvPr/>
            </p:nvSpPr>
            <p:spPr bwMode="auto">
              <a:xfrm>
                <a:off x="344" y="570"/>
                <a:ext cx="16" cy="10"/>
              </a:xfrm>
              <a:custGeom>
                <a:avLst/>
                <a:gdLst>
                  <a:gd name="T0" fmla="*/ 0 w 8"/>
                  <a:gd name="T1" fmla="*/ 5 h 5"/>
                  <a:gd name="T2" fmla="*/ 8 w 8"/>
                  <a:gd name="T3" fmla="*/ 0 h 5"/>
                  <a:gd name="T4" fmla="*/ 0 w 8"/>
                  <a:gd name="T5" fmla="*/ 5 h 5"/>
                </a:gdLst>
                <a:ahLst/>
                <a:cxnLst>
                  <a:cxn ang="0">
                    <a:pos x="T0" y="T1"/>
                  </a:cxn>
                  <a:cxn ang="0">
                    <a:pos x="T2" y="T3"/>
                  </a:cxn>
                  <a:cxn ang="0">
                    <a:pos x="T4" y="T5"/>
                  </a:cxn>
                </a:cxnLst>
                <a:rect l="0" t="0" r="r" b="b"/>
                <a:pathLst>
                  <a:path w="8" h="5">
                    <a:moveTo>
                      <a:pt x="0" y="5"/>
                    </a:moveTo>
                    <a:cubicBezTo>
                      <a:pt x="2" y="3"/>
                      <a:pt x="5" y="1"/>
                      <a:pt x="8" y="0"/>
                    </a:cubicBezTo>
                    <a:cubicBezTo>
                      <a:pt x="6" y="3"/>
                      <a:pt x="4"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397">
                <a:extLst>
                  <a:ext uri="{FF2B5EF4-FFF2-40B4-BE49-F238E27FC236}">
                    <a16:creationId xmlns:a16="http://schemas.microsoft.com/office/drawing/2014/main" id="{FC7DD0A7-6FCA-41BD-A4D4-C7095A0F7AB8}"/>
                  </a:ext>
                </a:extLst>
              </p:cNvPr>
              <p:cNvSpPr>
                <a:spLocks/>
              </p:cNvSpPr>
              <p:nvPr/>
            </p:nvSpPr>
            <p:spPr bwMode="auto">
              <a:xfrm>
                <a:off x="300" y="572"/>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7" y="4"/>
                      <a:pt x="4" y="5"/>
                      <a:pt x="0" y="6"/>
                    </a:cubicBezTo>
                    <a:cubicBezTo>
                      <a:pt x="2" y="3"/>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398">
                <a:extLst>
                  <a:ext uri="{FF2B5EF4-FFF2-40B4-BE49-F238E27FC236}">
                    <a16:creationId xmlns:a16="http://schemas.microsoft.com/office/drawing/2014/main" id="{4FD3172E-B513-41CF-8639-5E7BBEA8A561}"/>
                  </a:ext>
                </a:extLst>
              </p:cNvPr>
              <p:cNvSpPr>
                <a:spLocks/>
              </p:cNvSpPr>
              <p:nvPr/>
            </p:nvSpPr>
            <p:spPr bwMode="auto">
              <a:xfrm>
                <a:off x="271" y="487"/>
                <a:ext cx="12" cy="14"/>
              </a:xfrm>
              <a:custGeom>
                <a:avLst/>
                <a:gdLst>
                  <a:gd name="T0" fmla="*/ 6 w 6"/>
                  <a:gd name="T1" fmla="*/ 0 h 7"/>
                  <a:gd name="T2" fmla="*/ 0 w 6"/>
                  <a:gd name="T3" fmla="*/ 7 h 7"/>
                  <a:gd name="T4" fmla="*/ 5 w 6"/>
                  <a:gd name="T5" fmla="*/ 0 h 7"/>
                  <a:gd name="T6" fmla="*/ 6 w 6"/>
                  <a:gd name="T7" fmla="*/ 0 h 7"/>
                </a:gdLst>
                <a:ahLst/>
                <a:cxnLst>
                  <a:cxn ang="0">
                    <a:pos x="T0" y="T1"/>
                  </a:cxn>
                  <a:cxn ang="0">
                    <a:pos x="T2" y="T3"/>
                  </a:cxn>
                  <a:cxn ang="0">
                    <a:pos x="T4" y="T5"/>
                  </a:cxn>
                  <a:cxn ang="0">
                    <a:pos x="T6" y="T7"/>
                  </a:cxn>
                </a:cxnLst>
                <a:rect l="0" t="0" r="r" b="b"/>
                <a:pathLst>
                  <a:path w="6" h="7">
                    <a:moveTo>
                      <a:pt x="6" y="0"/>
                    </a:moveTo>
                    <a:cubicBezTo>
                      <a:pt x="6" y="4"/>
                      <a:pt x="4" y="5"/>
                      <a:pt x="0" y="7"/>
                    </a:cubicBezTo>
                    <a:cubicBezTo>
                      <a:pt x="1" y="4"/>
                      <a:pt x="3" y="2"/>
                      <a:pt x="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399">
                <a:extLst>
                  <a:ext uri="{FF2B5EF4-FFF2-40B4-BE49-F238E27FC236}">
                    <a16:creationId xmlns:a16="http://schemas.microsoft.com/office/drawing/2014/main" id="{41871593-E535-4FC6-9C9B-9385B7CD5D4F}"/>
                  </a:ext>
                </a:extLst>
              </p:cNvPr>
              <p:cNvSpPr>
                <a:spLocks/>
              </p:cNvSpPr>
              <p:nvPr/>
            </p:nvSpPr>
            <p:spPr bwMode="auto">
              <a:xfrm>
                <a:off x="326" y="574"/>
                <a:ext cx="10" cy="10"/>
              </a:xfrm>
              <a:custGeom>
                <a:avLst/>
                <a:gdLst>
                  <a:gd name="T0" fmla="*/ 0 w 5"/>
                  <a:gd name="T1" fmla="*/ 5 h 5"/>
                  <a:gd name="T2" fmla="*/ 0 w 5"/>
                  <a:gd name="T3" fmla="*/ 4 h 5"/>
                  <a:gd name="T4" fmla="*/ 5 w 5"/>
                  <a:gd name="T5" fmla="*/ 0 h 5"/>
                  <a:gd name="T6" fmla="*/ 5 w 5"/>
                  <a:gd name="T7" fmla="*/ 1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0" y="5"/>
                      <a:pt x="0" y="4"/>
                      <a:pt x="0" y="4"/>
                    </a:cubicBezTo>
                    <a:cubicBezTo>
                      <a:pt x="0" y="2"/>
                      <a:pt x="2" y="1"/>
                      <a:pt x="5" y="0"/>
                    </a:cubicBezTo>
                    <a:cubicBezTo>
                      <a:pt x="5" y="0"/>
                      <a:pt x="5" y="1"/>
                      <a:pt x="5" y="1"/>
                    </a:cubicBezTo>
                    <a:cubicBezTo>
                      <a:pt x="4" y="4"/>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00">
                <a:extLst>
                  <a:ext uri="{FF2B5EF4-FFF2-40B4-BE49-F238E27FC236}">
                    <a16:creationId xmlns:a16="http://schemas.microsoft.com/office/drawing/2014/main" id="{3B4AB973-DC75-408C-BE49-1A45C44E288C}"/>
                  </a:ext>
                </a:extLst>
              </p:cNvPr>
              <p:cNvSpPr>
                <a:spLocks/>
              </p:cNvSpPr>
              <p:nvPr/>
            </p:nvSpPr>
            <p:spPr bwMode="auto">
              <a:xfrm>
                <a:off x="227" y="592"/>
                <a:ext cx="12" cy="12"/>
              </a:xfrm>
              <a:custGeom>
                <a:avLst/>
                <a:gdLst>
                  <a:gd name="T0" fmla="*/ 6 w 6"/>
                  <a:gd name="T1" fmla="*/ 0 h 6"/>
                  <a:gd name="T2" fmla="*/ 0 w 6"/>
                  <a:gd name="T3" fmla="*/ 6 h 6"/>
                  <a:gd name="T4" fmla="*/ 6 w 6"/>
                  <a:gd name="T5" fmla="*/ 0 h 6"/>
                </a:gdLst>
                <a:ahLst/>
                <a:cxnLst>
                  <a:cxn ang="0">
                    <a:pos x="T0" y="T1"/>
                  </a:cxn>
                  <a:cxn ang="0">
                    <a:pos x="T2" y="T3"/>
                  </a:cxn>
                  <a:cxn ang="0">
                    <a:pos x="T4" y="T5"/>
                  </a:cxn>
                </a:cxnLst>
                <a:rect l="0" t="0" r="r" b="b"/>
                <a:pathLst>
                  <a:path w="6" h="6">
                    <a:moveTo>
                      <a:pt x="6" y="0"/>
                    </a:moveTo>
                    <a:cubicBezTo>
                      <a:pt x="5" y="3"/>
                      <a:pt x="3" y="4"/>
                      <a:pt x="0" y="6"/>
                    </a:cubicBezTo>
                    <a:cubicBezTo>
                      <a:pt x="1" y="2"/>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01">
                <a:extLst>
                  <a:ext uri="{FF2B5EF4-FFF2-40B4-BE49-F238E27FC236}">
                    <a16:creationId xmlns:a16="http://schemas.microsoft.com/office/drawing/2014/main" id="{26EA8EB3-5E8C-479A-82F0-ACEBCF84A97B}"/>
                  </a:ext>
                </a:extLst>
              </p:cNvPr>
              <p:cNvSpPr>
                <a:spLocks/>
              </p:cNvSpPr>
              <p:nvPr/>
            </p:nvSpPr>
            <p:spPr bwMode="auto">
              <a:xfrm>
                <a:off x="179" y="566"/>
                <a:ext cx="12" cy="10"/>
              </a:xfrm>
              <a:custGeom>
                <a:avLst/>
                <a:gdLst>
                  <a:gd name="T0" fmla="*/ 0 w 6"/>
                  <a:gd name="T1" fmla="*/ 5 h 5"/>
                  <a:gd name="T2" fmla="*/ 6 w 6"/>
                  <a:gd name="T3" fmla="*/ 0 h 5"/>
                  <a:gd name="T4" fmla="*/ 0 w 6"/>
                  <a:gd name="T5" fmla="*/ 5 h 5"/>
                </a:gdLst>
                <a:ahLst/>
                <a:cxnLst>
                  <a:cxn ang="0">
                    <a:pos x="T0" y="T1"/>
                  </a:cxn>
                  <a:cxn ang="0">
                    <a:pos x="T2" y="T3"/>
                  </a:cxn>
                  <a:cxn ang="0">
                    <a:pos x="T4" y="T5"/>
                  </a:cxn>
                </a:cxnLst>
                <a:rect l="0" t="0" r="r" b="b"/>
                <a:pathLst>
                  <a:path w="6" h="5">
                    <a:moveTo>
                      <a:pt x="0" y="5"/>
                    </a:moveTo>
                    <a:cubicBezTo>
                      <a:pt x="3" y="2"/>
                      <a:pt x="3" y="2"/>
                      <a:pt x="6" y="0"/>
                    </a:cubicBezTo>
                    <a:cubicBezTo>
                      <a:pt x="5"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02">
                <a:extLst>
                  <a:ext uri="{FF2B5EF4-FFF2-40B4-BE49-F238E27FC236}">
                    <a16:creationId xmlns:a16="http://schemas.microsoft.com/office/drawing/2014/main" id="{8EBC5FF3-15FF-401B-B8C8-1D578A25844F}"/>
                  </a:ext>
                </a:extLst>
              </p:cNvPr>
              <p:cNvSpPr>
                <a:spLocks/>
              </p:cNvSpPr>
              <p:nvPr/>
            </p:nvSpPr>
            <p:spPr bwMode="auto">
              <a:xfrm>
                <a:off x="255" y="588"/>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6" y="3"/>
                      <a:pt x="3" y="4"/>
                      <a:pt x="0" y="6"/>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03">
                <a:extLst>
                  <a:ext uri="{FF2B5EF4-FFF2-40B4-BE49-F238E27FC236}">
                    <a16:creationId xmlns:a16="http://schemas.microsoft.com/office/drawing/2014/main" id="{8D8674FC-C4E1-4E15-9401-771042859A49}"/>
                  </a:ext>
                </a:extLst>
              </p:cNvPr>
              <p:cNvSpPr>
                <a:spLocks/>
              </p:cNvSpPr>
              <p:nvPr/>
            </p:nvSpPr>
            <p:spPr bwMode="auto">
              <a:xfrm>
                <a:off x="380" y="572"/>
                <a:ext cx="10" cy="10"/>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cubicBezTo>
                      <a:pt x="1" y="2"/>
                      <a:pt x="2" y="1"/>
                      <a:pt x="5" y="0"/>
                    </a:cubicBezTo>
                    <a:cubicBezTo>
                      <a:pt x="5" y="2"/>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04">
                <a:extLst>
                  <a:ext uri="{FF2B5EF4-FFF2-40B4-BE49-F238E27FC236}">
                    <a16:creationId xmlns:a16="http://schemas.microsoft.com/office/drawing/2014/main" id="{B3F05FBE-78B0-43B9-9676-25991FF7F63C}"/>
                  </a:ext>
                </a:extLst>
              </p:cNvPr>
              <p:cNvSpPr>
                <a:spLocks/>
              </p:cNvSpPr>
              <p:nvPr/>
            </p:nvSpPr>
            <p:spPr bwMode="auto">
              <a:xfrm>
                <a:off x="493" y="570"/>
                <a:ext cx="12" cy="10"/>
              </a:xfrm>
              <a:custGeom>
                <a:avLst/>
                <a:gdLst>
                  <a:gd name="T0" fmla="*/ 6 w 6"/>
                  <a:gd name="T1" fmla="*/ 0 h 5"/>
                  <a:gd name="T2" fmla="*/ 0 w 6"/>
                  <a:gd name="T3" fmla="*/ 5 h 5"/>
                  <a:gd name="T4" fmla="*/ 6 w 6"/>
                  <a:gd name="T5" fmla="*/ 0 h 5"/>
                </a:gdLst>
                <a:ahLst/>
                <a:cxnLst>
                  <a:cxn ang="0">
                    <a:pos x="T0" y="T1"/>
                  </a:cxn>
                  <a:cxn ang="0">
                    <a:pos x="T2" y="T3"/>
                  </a:cxn>
                  <a:cxn ang="0">
                    <a:pos x="T4" y="T5"/>
                  </a:cxn>
                </a:cxnLst>
                <a:rect l="0" t="0" r="r" b="b"/>
                <a:pathLst>
                  <a:path w="6" h="5">
                    <a:moveTo>
                      <a:pt x="6" y="0"/>
                    </a:moveTo>
                    <a:cubicBezTo>
                      <a:pt x="5" y="3"/>
                      <a:pt x="3" y="5"/>
                      <a:pt x="0" y="5"/>
                    </a:cubicBezTo>
                    <a:cubicBezTo>
                      <a:pt x="1" y="3"/>
                      <a:pt x="3"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05">
                <a:extLst>
                  <a:ext uri="{FF2B5EF4-FFF2-40B4-BE49-F238E27FC236}">
                    <a16:creationId xmlns:a16="http://schemas.microsoft.com/office/drawing/2014/main" id="{84E4B308-0C06-4E27-AF34-DA3CB1874A84}"/>
                  </a:ext>
                </a:extLst>
              </p:cNvPr>
              <p:cNvSpPr>
                <a:spLocks/>
              </p:cNvSpPr>
              <p:nvPr/>
            </p:nvSpPr>
            <p:spPr bwMode="auto">
              <a:xfrm>
                <a:off x="86" y="551"/>
                <a:ext cx="14" cy="13"/>
              </a:xfrm>
              <a:custGeom>
                <a:avLst/>
                <a:gdLst>
                  <a:gd name="T0" fmla="*/ 0 w 7"/>
                  <a:gd name="T1" fmla="*/ 6 h 6"/>
                  <a:gd name="T2" fmla="*/ 7 w 7"/>
                  <a:gd name="T3" fmla="*/ 0 h 6"/>
                  <a:gd name="T4" fmla="*/ 0 w 7"/>
                  <a:gd name="T5" fmla="*/ 6 h 6"/>
                </a:gdLst>
                <a:ahLst/>
                <a:cxnLst>
                  <a:cxn ang="0">
                    <a:pos x="T0" y="T1"/>
                  </a:cxn>
                  <a:cxn ang="0">
                    <a:pos x="T2" y="T3"/>
                  </a:cxn>
                  <a:cxn ang="0">
                    <a:pos x="T4" y="T5"/>
                  </a:cxn>
                </a:cxnLst>
                <a:rect l="0" t="0" r="r" b="b"/>
                <a:pathLst>
                  <a:path w="7" h="6">
                    <a:moveTo>
                      <a:pt x="0" y="6"/>
                    </a:moveTo>
                    <a:cubicBezTo>
                      <a:pt x="1" y="3"/>
                      <a:pt x="4" y="1"/>
                      <a:pt x="7" y="0"/>
                    </a:cubicBezTo>
                    <a:cubicBezTo>
                      <a:pt x="6" y="4"/>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06">
                <a:extLst>
                  <a:ext uri="{FF2B5EF4-FFF2-40B4-BE49-F238E27FC236}">
                    <a16:creationId xmlns:a16="http://schemas.microsoft.com/office/drawing/2014/main" id="{4CD69A87-7FB3-4ED2-9011-79717E9B3E22}"/>
                  </a:ext>
                </a:extLst>
              </p:cNvPr>
              <p:cNvSpPr>
                <a:spLocks/>
              </p:cNvSpPr>
              <p:nvPr/>
            </p:nvSpPr>
            <p:spPr bwMode="auto">
              <a:xfrm>
                <a:off x="140" y="574"/>
                <a:ext cx="14" cy="10"/>
              </a:xfrm>
              <a:custGeom>
                <a:avLst/>
                <a:gdLst>
                  <a:gd name="T0" fmla="*/ 0 w 7"/>
                  <a:gd name="T1" fmla="*/ 5 h 5"/>
                  <a:gd name="T2" fmla="*/ 7 w 7"/>
                  <a:gd name="T3" fmla="*/ 0 h 5"/>
                  <a:gd name="T4" fmla="*/ 0 w 7"/>
                  <a:gd name="T5" fmla="*/ 5 h 5"/>
                </a:gdLst>
                <a:ahLst/>
                <a:cxnLst>
                  <a:cxn ang="0">
                    <a:pos x="T0" y="T1"/>
                  </a:cxn>
                  <a:cxn ang="0">
                    <a:pos x="T2" y="T3"/>
                  </a:cxn>
                  <a:cxn ang="0">
                    <a:pos x="T4" y="T5"/>
                  </a:cxn>
                </a:cxnLst>
                <a:rect l="0" t="0" r="r" b="b"/>
                <a:pathLst>
                  <a:path w="7" h="5">
                    <a:moveTo>
                      <a:pt x="0" y="5"/>
                    </a:moveTo>
                    <a:cubicBezTo>
                      <a:pt x="2" y="2"/>
                      <a:pt x="4" y="1"/>
                      <a:pt x="7" y="0"/>
                    </a:cubicBezTo>
                    <a:cubicBezTo>
                      <a:pt x="6" y="3"/>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07">
                <a:extLst>
                  <a:ext uri="{FF2B5EF4-FFF2-40B4-BE49-F238E27FC236}">
                    <a16:creationId xmlns:a16="http://schemas.microsoft.com/office/drawing/2014/main" id="{088F0281-BAC5-4783-A8DE-1E64987298D0}"/>
                  </a:ext>
                </a:extLst>
              </p:cNvPr>
              <p:cNvSpPr>
                <a:spLocks/>
              </p:cNvSpPr>
              <p:nvPr/>
            </p:nvSpPr>
            <p:spPr bwMode="auto">
              <a:xfrm>
                <a:off x="503" y="580"/>
                <a:ext cx="10" cy="10"/>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4" y="3"/>
                      <a:pt x="2" y="5"/>
                      <a:pt x="0" y="5"/>
                    </a:cubicBezTo>
                    <a:cubicBezTo>
                      <a:pt x="1" y="3"/>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08">
                <a:extLst>
                  <a:ext uri="{FF2B5EF4-FFF2-40B4-BE49-F238E27FC236}">
                    <a16:creationId xmlns:a16="http://schemas.microsoft.com/office/drawing/2014/main" id="{CABF88CB-A4AB-423D-A196-287FA5209F14}"/>
                  </a:ext>
                </a:extLst>
              </p:cNvPr>
              <p:cNvSpPr>
                <a:spLocks/>
              </p:cNvSpPr>
              <p:nvPr/>
            </p:nvSpPr>
            <p:spPr bwMode="auto">
              <a:xfrm>
                <a:off x="382" y="590"/>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1" y="1"/>
                      <a:pt x="3" y="0"/>
                      <a:pt x="5" y="0"/>
                    </a:cubicBezTo>
                    <a:cubicBezTo>
                      <a:pt x="4"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09">
                <a:extLst>
                  <a:ext uri="{FF2B5EF4-FFF2-40B4-BE49-F238E27FC236}">
                    <a16:creationId xmlns:a16="http://schemas.microsoft.com/office/drawing/2014/main" id="{E81DFC01-AFD1-4F04-8281-83397577B4BE}"/>
                  </a:ext>
                </a:extLst>
              </p:cNvPr>
              <p:cNvSpPr>
                <a:spLocks/>
              </p:cNvSpPr>
              <p:nvPr/>
            </p:nvSpPr>
            <p:spPr bwMode="auto">
              <a:xfrm>
                <a:off x="112" y="549"/>
                <a:ext cx="8" cy="8"/>
              </a:xfrm>
              <a:custGeom>
                <a:avLst/>
                <a:gdLst>
                  <a:gd name="T0" fmla="*/ 0 w 4"/>
                  <a:gd name="T1" fmla="*/ 4 h 4"/>
                  <a:gd name="T2" fmla="*/ 0 w 4"/>
                  <a:gd name="T3" fmla="*/ 3 h 4"/>
                  <a:gd name="T4" fmla="*/ 4 w 4"/>
                  <a:gd name="T5" fmla="*/ 1 h 4"/>
                  <a:gd name="T6" fmla="*/ 4 w 4"/>
                  <a:gd name="T7" fmla="*/ 1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0" y="3"/>
                      <a:pt x="0" y="3"/>
                      <a:pt x="0" y="3"/>
                    </a:cubicBezTo>
                    <a:cubicBezTo>
                      <a:pt x="1" y="2"/>
                      <a:pt x="2" y="0"/>
                      <a:pt x="4" y="1"/>
                    </a:cubicBezTo>
                    <a:cubicBezTo>
                      <a:pt x="4" y="1"/>
                      <a:pt x="4" y="1"/>
                      <a:pt x="4" y="1"/>
                    </a:cubicBezTo>
                    <a:cubicBezTo>
                      <a:pt x="3"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10">
                <a:extLst>
                  <a:ext uri="{FF2B5EF4-FFF2-40B4-BE49-F238E27FC236}">
                    <a16:creationId xmlns:a16="http://schemas.microsoft.com/office/drawing/2014/main" id="{A85D3A92-69A4-45D4-A4B1-E2F9159636AE}"/>
                  </a:ext>
                </a:extLst>
              </p:cNvPr>
              <p:cNvSpPr>
                <a:spLocks/>
              </p:cNvSpPr>
              <p:nvPr/>
            </p:nvSpPr>
            <p:spPr bwMode="auto">
              <a:xfrm>
                <a:off x="413" y="568"/>
                <a:ext cx="8" cy="8"/>
              </a:xfrm>
              <a:custGeom>
                <a:avLst/>
                <a:gdLst>
                  <a:gd name="T0" fmla="*/ 4 w 4"/>
                  <a:gd name="T1" fmla="*/ 0 h 4"/>
                  <a:gd name="T2" fmla="*/ 0 w 4"/>
                  <a:gd name="T3" fmla="*/ 4 h 4"/>
                  <a:gd name="T4" fmla="*/ 4 w 4"/>
                  <a:gd name="T5" fmla="*/ 0 h 4"/>
                </a:gdLst>
                <a:ahLst/>
                <a:cxnLst>
                  <a:cxn ang="0">
                    <a:pos x="T0" y="T1"/>
                  </a:cxn>
                  <a:cxn ang="0">
                    <a:pos x="T2" y="T3"/>
                  </a:cxn>
                  <a:cxn ang="0">
                    <a:pos x="T4" y="T5"/>
                  </a:cxn>
                </a:cxnLst>
                <a:rect l="0" t="0" r="r" b="b"/>
                <a:pathLst>
                  <a:path w="4" h="4">
                    <a:moveTo>
                      <a:pt x="4" y="0"/>
                    </a:moveTo>
                    <a:cubicBezTo>
                      <a:pt x="3" y="3"/>
                      <a:pt x="2" y="4"/>
                      <a:pt x="0" y="4"/>
                    </a:cubicBezTo>
                    <a:cubicBezTo>
                      <a:pt x="0"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11">
                <a:extLst>
                  <a:ext uri="{FF2B5EF4-FFF2-40B4-BE49-F238E27FC236}">
                    <a16:creationId xmlns:a16="http://schemas.microsoft.com/office/drawing/2014/main" id="{95D46A4B-10C6-48A6-BD33-255D0A4973B0}"/>
                  </a:ext>
                </a:extLst>
              </p:cNvPr>
              <p:cNvSpPr>
                <a:spLocks/>
              </p:cNvSpPr>
              <p:nvPr/>
            </p:nvSpPr>
            <p:spPr bwMode="auto">
              <a:xfrm>
                <a:off x="312" y="600"/>
                <a:ext cx="10" cy="10"/>
              </a:xfrm>
              <a:custGeom>
                <a:avLst/>
                <a:gdLst>
                  <a:gd name="T0" fmla="*/ 5 w 5"/>
                  <a:gd name="T1" fmla="*/ 1 h 5"/>
                  <a:gd name="T2" fmla="*/ 0 w 5"/>
                  <a:gd name="T3" fmla="*/ 5 h 5"/>
                  <a:gd name="T4" fmla="*/ 5 w 5"/>
                  <a:gd name="T5" fmla="*/ 0 h 5"/>
                  <a:gd name="T6" fmla="*/ 5 w 5"/>
                  <a:gd name="T7" fmla="*/ 1 h 5"/>
                </a:gdLst>
                <a:ahLst/>
                <a:cxnLst>
                  <a:cxn ang="0">
                    <a:pos x="T0" y="T1"/>
                  </a:cxn>
                  <a:cxn ang="0">
                    <a:pos x="T2" y="T3"/>
                  </a:cxn>
                  <a:cxn ang="0">
                    <a:pos x="T4" y="T5"/>
                  </a:cxn>
                  <a:cxn ang="0">
                    <a:pos x="T6" y="T7"/>
                  </a:cxn>
                </a:cxnLst>
                <a:rect l="0" t="0" r="r" b="b"/>
                <a:pathLst>
                  <a:path w="5" h="5">
                    <a:moveTo>
                      <a:pt x="5" y="1"/>
                    </a:moveTo>
                    <a:cubicBezTo>
                      <a:pt x="4" y="2"/>
                      <a:pt x="3" y="4"/>
                      <a:pt x="0" y="5"/>
                    </a:cubicBezTo>
                    <a:cubicBezTo>
                      <a:pt x="1" y="3"/>
                      <a:pt x="3" y="1"/>
                      <a:pt x="5" y="0"/>
                    </a:cubicBezTo>
                    <a:lnTo>
                      <a:pt x="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12">
                <a:extLst>
                  <a:ext uri="{FF2B5EF4-FFF2-40B4-BE49-F238E27FC236}">
                    <a16:creationId xmlns:a16="http://schemas.microsoft.com/office/drawing/2014/main" id="{2415394D-8CE0-4445-8C13-0843EA62F98A}"/>
                  </a:ext>
                </a:extLst>
              </p:cNvPr>
              <p:cNvSpPr>
                <a:spLocks/>
              </p:cNvSpPr>
              <p:nvPr/>
            </p:nvSpPr>
            <p:spPr bwMode="auto">
              <a:xfrm>
                <a:off x="368" y="572"/>
                <a:ext cx="8" cy="6"/>
              </a:xfrm>
              <a:custGeom>
                <a:avLst/>
                <a:gdLst>
                  <a:gd name="T0" fmla="*/ 0 w 4"/>
                  <a:gd name="T1" fmla="*/ 2 h 3"/>
                  <a:gd name="T2" fmla="*/ 1 w 4"/>
                  <a:gd name="T3" fmla="*/ 0 h 3"/>
                  <a:gd name="T4" fmla="*/ 3 w 4"/>
                  <a:gd name="T5" fmla="*/ 0 h 3"/>
                  <a:gd name="T6" fmla="*/ 3 w 4"/>
                  <a:gd name="T7" fmla="*/ 2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1" y="1"/>
                      <a:pt x="1" y="0"/>
                    </a:cubicBezTo>
                    <a:cubicBezTo>
                      <a:pt x="2" y="0"/>
                      <a:pt x="3" y="0"/>
                      <a:pt x="3" y="0"/>
                    </a:cubicBezTo>
                    <a:cubicBezTo>
                      <a:pt x="4" y="1"/>
                      <a:pt x="3" y="2"/>
                      <a:pt x="3" y="2"/>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13">
                <a:extLst>
                  <a:ext uri="{FF2B5EF4-FFF2-40B4-BE49-F238E27FC236}">
                    <a16:creationId xmlns:a16="http://schemas.microsoft.com/office/drawing/2014/main" id="{BD6F8616-26B2-47C7-B0A0-54B6D34A312E}"/>
                  </a:ext>
                </a:extLst>
              </p:cNvPr>
              <p:cNvSpPr>
                <a:spLocks/>
              </p:cNvSpPr>
              <p:nvPr/>
            </p:nvSpPr>
            <p:spPr bwMode="auto">
              <a:xfrm>
                <a:off x="390" y="604"/>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1" y="1"/>
                      <a:pt x="2" y="0"/>
                      <a:pt x="4" y="0"/>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14">
                <a:extLst>
                  <a:ext uri="{FF2B5EF4-FFF2-40B4-BE49-F238E27FC236}">
                    <a16:creationId xmlns:a16="http://schemas.microsoft.com/office/drawing/2014/main" id="{00348CF0-B11E-4FF9-A383-001BB32812B8}"/>
                  </a:ext>
                </a:extLst>
              </p:cNvPr>
              <p:cNvSpPr>
                <a:spLocks/>
              </p:cNvSpPr>
              <p:nvPr/>
            </p:nvSpPr>
            <p:spPr bwMode="auto">
              <a:xfrm>
                <a:off x="148" y="592"/>
                <a:ext cx="4" cy="4"/>
              </a:xfrm>
              <a:custGeom>
                <a:avLst/>
                <a:gdLst>
                  <a:gd name="T0" fmla="*/ 0 w 2"/>
                  <a:gd name="T1" fmla="*/ 2 h 2"/>
                  <a:gd name="T2" fmla="*/ 0 w 2"/>
                  <a:gd name="T3" fmla="*/ 1 h 2"/>
                  <a:gd name="T4" fmla="*/ 1 w 2"/>
                  <a:gd name="T5" fmla="*/ 0 h 2"/>
                  <a:gd name="T6" fmla="*/ 2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1"/>
                      <a:pt x="0" y="1"/>
                    </a:cubicBezTo>
                    <a:cubicBezTo>
                      <a:pt x="0" y="1"/>
                      <a:pt x="1" y="0"/>
                      <a:pt x="1" y="0"/>
                    </a:cubicBezTo>
                    <a:cubicBezTo>
                      <a:pt x="1" y="0"/>
                      <a:pt x="2" y="0"/>
                      <a:pt x="2" y="1"/>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15">
                <a:extLst>
                  <a:ext uri="{FF2B5EF4-FFF2-40B4-BE49-F238E27FC236}">
                    <a16:creationId xmlns:a16="http://schemas.microsoft.com/office/drawing/2014/main" id="{FB66010E-CE72-406A-AD34-0BB673E9923F}"/>
                  </a:ext>
                </a:extLst>
              </p:cNvPr>
              <p:cNvSpPr>
                <a:spLocks/>
              </p:cNvSpPr>
              <p:nvPr/>
            </p:nvSpPr>
            <p:spPr bwMode="auto">
              <a:xfrm>
                <a:off x="162" y="566"/>
                <a:ext cx="6" cy="4"/>
              </a:xfrm>
              <a:custGeom>
                <a:avLst/>
                <a:gdLst>
                  <a:gd name="T0" fmla="*/ 1 w 3"/>
                  <a:gd name="T1" fmla="*/ 2 h 2"/>
                  <a:gd name="T2" fmla="*/ 0 w 3"/>
                  <a:gd name="T3" fmla="*/ 1 h 2"/>
                  <a:gd name="T4" fmla="*/ 2 w 3"/>
                  <a:gd name="T5" fmla="*/ 0 h 2"/>
                  <a:gd name="T6" fmla="*/ 2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0" y="1"/>
                      <a:pt x="0" y="1"/>
                    </a:cubicBezTo>
                    <a:cubicBezTo>
                      <a:pt x="0" y="0"/>
                      <a:pt x="1" y="0"/>
                      <a:pt x="2" y="0"/>
                    </a:cubicBezTo>
                    <a:cubicBezTo>
                      <a:pt x="2" y="0"/>
                      <a:pt x="3" y="0"/>
                      <a:pt x="2"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16">
                <a:extLst>
                  <a:ext uri="{FF2B5EF4-FFF2-40B4-BE49-F238E27FC236}">
                    <a16:creationId xmlns:a16="http://schemas.microsoft.com/office/drawing/2014/main" id="{1B22DEB7-888A-4CBD-A904-D61F304CD4DC}"/>
                  </a:ext>
                </a:extLst>
              </p:cNvPr>
              <p:cNvSpPr>
                <a:spLocks/>
              </p:cNvSpPr>
              <p:nvPr/>
            </p:nvSpPr>
            <p:spPr bwMode="auto">
              <a:xfrm>
                <a:off x="207" y="600"/>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17">
                <a:extLst>
                  <a:ext uri="{FF2B5EF4-FFF2-40B4-BE49-F238E27FC236}">
                    <a16:creationId xmlns:a16="http://schemas.microsoft.com/office/drawing/2014/main" id="{9DF227FD-DC09-426F-B5A1-1C960C5CCB37}"/>
                  </a:ext>
                </a:extLst>
              </p:cNvPr>
              <p:cNvSpPr>
                <a:spLocks/>
              </p:cNvSpPr>
              <p:nvPr/>
            </p:nvSpPr>
            <p:spPr bwMode="auto">
              <a:xfrm>
                <a:off x="322" y="596"/>
                <a:ext cx="6" cy="6"/>
              </a:xfrm>
              <a:custGeom>
                <a:avLst/>
                <a:gdLst>
                  <a:gd name="T0" fmla="*/ 0 w 3"/>
                  <a:gd name="T1" fmla="*/ 2 h 3"/>
                  <a:gd name="T2" fmla="*/ 3 w 3"/>
                  <a:gd name="T3" fmla="*/ 0 h 3"/>
                  <a:gd name="T4" fmla="*/ 0 w 3"/>
                  <a:gd name="T5" fmla="*/ 3 h 3"/>
                  <a:gd name="T6" fmla="*/ 0 w 3"/>
                  <a:gd name="T7" fmla="*/ 2 h 3"/>
                </a:gdLst>
                <a:ahLst/>
                <a:cxnLst>
                  <a:cxn ang="0">
                    <a:pos x="T0" y="T1"/>
                  </a:cxn>
                  <a:cxn ang="0">
                    <a:pos x="T2" y="T3"/>
                  </a:cxn>
                  <a:cxn ang="0">
                    <a:pos x="T4" y="T5"/>
                  </a:cxn>
                  <a:cxn ang="0">
                    <a:pos x="T6" y="T7"/>
                  </a:cxn>
                </a:cxnLst>
                <a:rect l="0" t="0" r="r" b="b"/>
                <a:pathLst>
                  <a:path w="3" h="3">
                    <a:moveTo>
                      <a:pt x="0" y="2"/>
                    </a:moveTo>
                    <a:cubicBezTo>
                      <a:pt x="1" y="2"/>
                      <a:pt x="1" y="0"/>
                      <a:pt x="3" y="0"/>
                    </a:cubicBezTo>
                    <a:cubicBezTo>
                      <a:pt x="2" y="2"/>
                      <a:pt x="1" y="2"/>
                      <a:pt x="0" y="3"/>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18">
                <a:extLst>
                  <a:ext uri="{FF2B5EF4-FFF2-40B4-BE49-F238E27FC236}">
                    <a16:creationId xmlns:a16="http://schemas.microsoft.com/office/drawing/2014/main" id="{55CCA739-0023-4ABB-9956-0D53AA7B66C7}"/>
                  </a:ext>
                </a:extLst>
              </p:cNvPr>
              <p:cNvSpPr>
                <a:spLocks/>
              </p:cNvSpPr>
              <p:nvPr/>
            </p:nvSpPr>
            <p:spPr bwMode="auto">
              <a:xfrm>
                <a:off x="415" y="590"/>
                <a:ext cx="2" cy="4"/>
              </a:xfrm>
              <a:custGeom>
                <a:avLst/>
                <a:gdLst>
                  <a:gd name="T0" fmla="*/ 1 w 1"/>
                  <a:gd name="T1" fmla="*/ 1 h 2"/>
                  <a:gd name="T2" fmla="*/ 0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2"/>
                      <a:pt x="0" y="2"/>
                    </a:cubicBezTo>
                    <a:cubicBezTo>
                      <a:pt x="0" y="1"/>
                      <a:pt x="0" y="1"/>
                      <a:pt x="0" y="1"/>
                    </a:cubicBezTo>
                    <a:cubicBezTo>
                      <a:pt x="0" y="1"/>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19">
                <a:extLst>
                  <a:ext uri="{FF2B5EF4-FFF2-40B4-BE49-F238E27FC236}">
                    <a16:creationId xmlns:a16="http://schemas.microsoft.com/office/drawing/2014/main" id="{B2446D38-A608-4F9A-BF7B-DA8AE4DE9187}"/>
                  </a:ext>
                </a:extLst>
              </p:cNvPr>
              <p:cNvSpPr>
                <a:spLocks/>
              </p:cNvSpPr>
              <p:nvPr/>
            </p:nvSpPr>
            <p:spPr bwMode="auto">
              <a:xfrm>
                <a:off x="475" y="570"/>
                <a:ext cx="4" cy="6"/>
              </a:xfrm>
              <a:custGeom>
                <a:avLst/>
                <a:gdLst>
                  <a:gd name="T0" fmla="*/ 2 w 2"/>
                  <a:gd name="T1" fmla="*/ 1 h 3"/>
                  <a:gd name="T2" fmla="*/ 0 w 2"/>
                  <a:gd name="T3" fmla="*/ 2 h 3"/>
                  <a:gd name="T4" fmla="*/ 0 w 2"/>
                  <a:gd name="T5" fmla="*/ 2 h 3"/>
                  <a:gd name="T6" fmla="*/ 2 w 2"/>
                  <a:gd name="T7" fmla="*/ 0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2"/>
                      <a:pt x="1" y="3"/>
                      <a:pt x="0" y="2"/>
                    </a:cubicBezTo>
                    <a:cubicBezTo>
                      <a:pt x="0" y="2"/>
                      <a:pt x="0" y="2"/>
                      <a:pt x="0" y="2"/>
                    </a:cubicBezTo>
                    <a:cubicBezTo>
                      <a:pt x="0" y="1"/>
                      <a:pt x="1" y="0"/>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20">
                <a:extLst>
                  <a:ext uri="{FF2B5EF4-FFF2-40B4-BE49-F238E27FC236}">
                    <a16:creationId xmlns:a16="http://schemas.microsoft.com/office/drawing/2014/main" id="{37D30525-0708-4876-B86B-A75B74FCD204}"/>
                  </a:ext>
                </a:extLst>
              </p:cNvPr>
              <p:cNvSpPr>
                <a:spLocks/>
              </p:cNvSpPr>
              <p:nvPr/>
            </p:nvSpPr>
            <p:spPr bwMode="auto">
              <a:xfrm>
                <a:off x="100" y="576"/>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21">
                <a:extLst>
                  <a:ext uri="{FF2B5EF4-FFF2-40B4-BE49-F238E27FC236}">
                    <a16:creationId xmlns:a16="http://schemas.microsoft.com/office/drawing/2014/main" id="{BC780849-0E3A-4692-AC3C-61DB80796E0B}"/>
                  </a:ext>
                </a:extLst>
              </p:cNvPr>
              <p:cNvSpPr>
                <a:spLocks/>
              </p:cNvSpPr>
              <p:nvPr/>
            </p:nvSpPr>
            <p:spPr bwMode="auto">
              <a:xfrm>
                <a:off x="136" y="584"/>
                <a:ext cx="4" cy="4"/>
              </a:xfrm>
              <a:custGeom>
                <a:avLst/>
                <a:gdLst>
                  <a:gd name="T0" fmla="*/ 2 w 2"/>
                  <a:gd name="T1" fmla="*/ 0 h 2"/>
                  <a:gd name="T2" fmla="*/ 1 w 2"/>
                  <a:gd name="T3" fmla="*/ 1 h 2"/>
                  <a:gd name="T4" fmla="*/ 0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1"/>
                      <a:pt x="1" y="1"/>
                    </a:cubicBezTo>
                    <a:cubicBezTo>
                      <a:pt x="1" y="2"/>
                      <a:pt x="1" y="2"/>
                      <a:pt x="0" y="2"/>
                    </a:cubicBezTo>
                    <a:cubicBezTo>
                      <a:pt x="0" y="1"/>
                      <a:pt x="0" y="1"/>
                      <a:pt x="1"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22">
                <a:extLst>
                  <a:ext uri="{FF2B5EF4-FFF2-40B4-BE49-F238E27FC236}">
                    <a16:creationId xmlns:a16="http://schemas.microsoft.com/office/drawing/2014/main" id="{919FE7B1-1CBC-4F9B-B109-B2570112106D}"/>
                  </a:ext>
                </a:extLst>
              </p:cNvPr>
              <p:cNvSpPr>
                <a:spLocks/>
              </p:cNvSpPr>
              <p:nvPr/>
            </p:nvSpPr>
            <p:spPr bwMode="auto">
              <a:xfrm>
                <a:off x="166" y="592"/>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1"/>
                      <a:pt x="0"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23">
                <a:extLst>
                  <a:ext uri="{FF2B5EF4-FFF2-40B4-BE49-F238E27FC236}">
                    <a16:creationId xmlns:a16="http://schemas.microsoft.com/office/drawing/2014/main" id="{B9EE02F0-3E4C-48B1-9771-A5A54A4B0C07}"/>
                  </a:ext>
                </a:extLst>
              </p:cNvPr>
              <p:cNvSpPr>
                <a:spLocks/>
              </p:cNvSpPr>
              <p:nvPr/>
            </p:nvSpPr>
            <p:spPr bwMode="auto">
              <a:xfrm>
                <a:off x="350" y="549"/>
                <a:ext cx="196" cy="19"/>
              </a:xfrm>
              <a:custGeom>
                <a:avLst/>
                <a:gdLst>
                  <a:gd name="T0" fmla="*/ 96 w 97"/>
                  <a:gd name="T1" fmla="*/ 0 h 9"/>
                  <a:gd name="T2" fmla="*/ 94 w 97"/>
                  <a:gd name="T3" fmla="*/ 0 h 9"/>
                  <a:gd name="T4" fmla="*/ 86 w 97"/>
                  <a:gd name="T5" fmla="*/ 1 h 9"/>
                  <a:gd name="T6" fmla="*/ 78 w 97"/>
                  <a:gd name="T7" fmla="*/ 1 h 9"/>
                  <a:gd name="T8" fmla="*/ 63 w 97"/>
                  <a:gd name="T9" fmla="*/ 3 h 9"/>
                  <a:gd name="T10" fmla="*/ 62 w 97"/>
                  <a:gd name="T11" fmla="*/ 3 h 9"/>
                  <a:gd name="T12" fmla="*/ 61 w 97"/>
                  <a:gd name="T13" fmla="*/ 3 h 9"/>
                  <a:gd name="T14" fmla="*/ 56 w 97"/>
                  <a:gd name="T15" fmla="*/ 3 h 9"/>
                  <a:gd name="T16" fmla="*/ 15 w 97"/>
                  <a:gd name="T17" fmla="*/ 5 h 9"/>
                  <a:gd name="T18" fmla="*/ 8 w 97"/>
                  <a:gd name="T19" fmla="*/ 5 h 9"/>
                  <a:gd name="T20" fmla="*/ 7 w 97"/>
                  <a:gd name="T21" fmla="*/ 5 h 9"/>
                  <a:gd name="T22" fmla="*/ 1 w 97"/>
                  <a:gd name="T23" fmla="*/ 6 h 9"/>
                  <a:gd name="T24" fmla="*/ 1 w 97"/>
                  <a:gd name="T25" fmla="*/ 7 h 9"/>
                  <a:gd name="T26" fmla="*/ 1 w 97"/>
                  <a:gd name="T27" fmla="*/ 7 h 9"/>
                  <a:gd name="T28" fmla="*/ 1 w 97"/>
                  <a:gd name="T29" fmla="*/ 7 h 9"/>
                  <a:gd name="T30" fmla="*/ 8 w 97"/>
                  <a:gd name="T31" fmla="*/ 7 h 9"/>
                  <a:gd name="T32" fmla="*/ 8 w 97"/>
                  <a:gd name="T33" fmla="*/ 7 h 9"/>
                  <a:gd name="T34" fmla="*/ 11 w 97"/>
                  <a:gd name="T35" fmla="*/ 7 h 9"/>
                  <a:gd name="T36" fmla="*/ 35 w 97"/>
                  <a:gd name="T37" fmla="*/ 7 h 9"/>
                  <a:gd name="T38" fmla="*/ 60 w 97"/>
                  <a:gd name="T39" fmla="*/ 5 h 9"/>
                  <a:gd name="T40" fmla="*/ 62 w 97"/>
                  <a:gd name="T41" fmla="*/ 5 h 9"/>
                  <a:gd name="T42" fmla="*/ 62 w 97"/>
                  <a:gd name="T43" fmla="*/ 5 h 9"/>
                  <a:gd name="T44" fmla="*/ 77 w 97"/>
                  <a:gd name="T45" fmla="*/ 4 h 9"/>
                  <a:gd name="T46" fmla="*/ 84 w 97"/>
                  <a:gd name="T47" fmla="*/ 3 h 9"/>
                  <a:gd name="T48" fmla="*/ 96 w 97"/>
                  <a:gd name="T49" fmla="*/ 1 h 9"/>
                  <a:gd name="T50" fmla="*/ 96 w 97"/>
                  <a:gd name="T5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
                    <a:moveTo>
                      <a:pt x="96" y="0"/>
                    </a:moveTo>
                    <a:cubicBezTo>
                      <a:pt x="94" y="0"/>
                      <a:pt x="94" y="0"/>
                      <a:pt x="94" y="0"/>
                    </a:cubicBezTo>
                    <a:cubicBezTo>
                      <a:pt x="86" y="1"/>
                      <a:pt x="86" y="1"/>
                      <a:pt x="86" y="1"/>
                    </a:cubicBezTo>
                    <a:cubicBezTo>
                      <a:pt x="83" y="1"/>
                      <a:pt x="81" y="1"/>
                      <a:pt x="78" y="1"/>
                    </a:cubicBezTo>
                    <a:cubicBezTo>
                      <a:pt x="73" y="1"/>
                      <a:pt x="68" y="2"/>
                      <a:pt x="63" y="3"/>
                    </a:cubicBezTo>
                    <a:cubicBezTo>
                      <a:pt x="62" y="3"/>
                      <a:pt x="62" y="3"/>
                      <a:pt x="62" y="3"/>
                    </a:cubicBezTo>
                    <a:cubicBezTo>
                      <a:pt x="61" y="3"/>
                      <a:pt x="61" y="3"/>
                      <a:pt x="61" y="3"/>
                    </a:cubicBezTo>
                    <a:cubicBezTo>
                      <a:pt x="60" y="3"/>
                      <a:pt x="58" y="3"/>
                      <a:pt x="56" y="3"/>
                    </a:cubicBezTo>
                    <a:cubicBezTo>
                      <a:pt x="43" y="4"/>
                      <a:pt x="29" y="5"/>
                      <a:pt x="15" y="5"/>
                    </a:cubicBezTo>
                    <a:cubicBezTo>
                      <a:pt x="8" y="5"/>
                      <a:pt x="8" y="5"/>
                      <a:pt x="8" y="5"/>
                    </a:cubicBezTo>
                    <a:cubicBezTo>
                      <a:pt x="8" y="5"/>
                      <a:pt x="8" y="5"/>
                      <a:pt x="7" y="5"/>
                    </a:cubicBezTo>
                    <a:cubicBezTo>
                      <a:pt x="1" y="6"/>
                      <a:pt x="1" y="6"/>
                      <a:pt x="1" y="6"/>
                    </a:cubicBezTo>
                    <a:cubicBezTo>
                      <a:pt x="0" y="6"/>
                      <a:pt x="0" y="7"/>
                      <a:pt x="1" y="7"/>
                    </a:cubicBezTo>
                    <a:cubicBezTo>
                      <a:pt x="1" y="7"/>
                      <a:pt x="1" y="7"/>
                      <a:pt x="1" y="7"/>
                    </a:cubicBezTo>
                    <a:cubicBezTo>
                      <a:pt x="1" y="7"/>
                      <a:pt x="1" y="7"/>
                      <a:pt x="1" y="7"/>
                    </a:cubicBezTo>
                    <a:cubicBezTo>
                      <a:pt x="3" y="7"/>
                      <a:pt x="5" y="7"/>
                      <a:pt x="8" y="7"/>
                    </a:cubicBezTo>
                    <a:cubicBezTo>
                      <a:pt x="8" y="7"/>
                      <a:pt x="8" y="7"/>
                      <a:pt x="8" y="7"/>
                    </a:cubicBezTo>
                    <a:cubicBezTo>
                      <a:pt x="9" y="7"/>
                      <a:pt x="10" y="7"/>
                      <a:pt x="11" y="7"/>
                    </a:cubicBezTo>
                    <a:cubicBezTo>
                      <a:pt x="19" y="9"/>
                      <a:pt x="27" y="7"/>
                      <a:pt x="35" y="7"/>
                    </a:cubicBezTo>
                    <a:cubicBezTo>
                      <a:pt x="43" y="7"/>
                      <a:pt x="52" y="5"/>
                      <a:pt x="60" y="5"/>
                    </a:cubicBezTo>
                    <a:cubicBezTo>
                      <a:pt x="61" y="5"/>
                      <a:pt x="62" y="5"/>
                      <a:pt x="62" y="5"/>
                    </a:cubicBezTo>
                    <a:cubicBezTo>
                      <a:pt x="62" y="5"/>
                      <a:pt x="62" y="5"/>
                      <a:pt x="62" y="5"/>
                    </a:cubicBezTo>
                    <a:cubicBezTo>
                      <a:pt x="67" y="5"/>
                      <a:pt x="72" y="5"/>
                      <a:pt x="77" y="4"/>
                    </a:cubicBezTo>
                    <a:cubicBezTo>
                      <a:pt x="84" y="3"/>
                      <a:pt x="84" y="3"/>
                      <a:pt x="84" y="3"/>
                    </a:cubicBezTo>
                    <a:cubicBezTo>
                      <a:pt x="88" y="3"/>
                      <a:pt x="92" y="2"/>
                      <a:pt x="96" y="1"/>
                    </a:cubicBezTo>
                    <a:cubicBezTo>
                      <a:pt x="97" y="1"/>
                      <a:pt x="96" y="0"/>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24">
                <a:extLst>
                  <a:ext uri="{FF2B5EF4-FFF2-40B4-BE49-F238E27FC236}">
                    <a16:creationId xmlns:a16="http://schemas.microsoft.com/office/drawing/2014/main" id="{10C1C210-9638-4276-AF76-38602C2286F8}"/>
                  </a:ext>
                </a:extLst>
              </p:cNvPr>
              <p:cNvSpPr>
                <a:spLocks/>
              </p:cNvSpPr>
              <p:nvPr/>
            </p:nvSpPr>
            <p:spPr bwMode="auto">
              <a:xfrm>
                <a:off x="245" y="602"/>
                <a:ext cx="4" cy="4"/>
              </a:xfrm>
              <a:custGeom>
                <a:avLst/>
                <a:gdLst>
                  <a:gd name="T0" fmla="*/ 1 w 2"/>
                  <a:gd name="T1" fmla="*/ 0 h 2"/>
                  <a:gd name="T2" fmla="*/ 2 w 2"/>
                  <a:gd name="T3" fmla="*/ 0 h 2"/>
                  <a:gd name="T4" fmla="*/ 1 w 2"/>
                  <a:gd name="T5" fmla="*/ 2 h 2"/>
                  <a:gd name="T6" fmla="*/ 1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0"/>
                      <a:pt x="2" y="0"/>
                    </a:cubicBezTo>
                    <a:cubicBezTo>
                      <a:pt x="2" y="1"/>
                      <a:pt x="2" y="1"/>
                      <a:pt x="1" y="2"/>
                    </a:cubicBezTo>
                    <a:cubicBezTo>
                      <a:pt x="1" y="2"/>
                      <a:pt x="0" y="2"/>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25">
                <a:extLst>
                  <a:ext uri="{FF2B5EF4-FFF2-40B4-BE49-F238E27FC236}">
                    <a16:creationId xmlns:a16="http://schemas.microsoft.com/office/drawing/2014/main" id="{8B11D4C6-D0F6-47B6-9383-F371DAC86472}"/>
                  </a:ext>
                </a:extLst>
              </p:cNvPr>
              <p:cNvSpPr>
                <a:spLocks/>
              </p:cNvSpPr>
              <p:nvPr/>
            </p:nvSpPr>
            <p:spPr bwMode="auto">
              <a:xfrm>
                <a:off x="556" y="576"/>
                <a:ext cx="4" cy="2"/>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1" y="1"/>
                    </a:cubicBezTo>
                    <a:cubicBezTo>
                      <a:pt x="1" y="1"/>
                      <a:pt x="1" y="1"/>
                      <a:pt x="0" y="1"/>
                    </a:cubicBezTo>
                    <a:cubicBezTo>
                      <a:pt x="0" y="1"/>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26">
                <a:extLst>
                  <a:ext uri="{FF2B5EF4-FFF2-40B4-BE49-F238E27FC236}">
                    <a16:creationId xmlns:a16="http://schemas.microsoft.com/office/drawing/2014/main" id="{622BC58C-8FF1-4089-88F2-075BD8B2B29D}"/>
                  </a:ext>
                </a:extLst>
              </p:cNvPr>
              <p:cNvSpPr>
                <a:spLocks/>
              </p:cNvSpPr>
              <p:nvPr/>
            </p:nvSpPr>
            <p:spPr bwMode="auto">
              <a:xfrm>
                <a:off x="100" y="436"/>
                <a:ext cx="22" cy="35"/>
              </a:xfrm>
              <a:custGeom>
                <a:avLst/>
                <a:gdLst>
                  <a:gd name="T0" fmla="*/ 11 w 11"/>
                  <a:gd name="T1" fmla="*/ 0 h 17"/>
                  <a:gd name="T2" fmla="*/ 0 w 11"/>
                  <a:gd name="T3" fmla="*/ 17 h 17"/>
                  <a:gd name="T4" fmla="*/ 11 w 11"/>
                  <a:gd name="T5" fmla="*/ 0 h 17"/>
                </a:gdLst>
                <a:ahLst/>
                <a:cxnLst>
                  <a:cxn ang="0">
                    <a:pos x="T0" y="T1"/>
                  </a:cxn>
                  <a:cxn ang="0">
                    <a:pos x="T2" y="T3"/>
                  </a:cxn>
                  <a:cxn ang="0">
                    <a:pos x="T4" y="T5"/>
                  </a:cxn>
                </a:cxnLst>
                <a:rect l="0" t="0" r="r" b="b"/>
                <a:pathLst>
                  <a:path w="11" h="17">
                    <a:moveTo>
                      <a:pt x="11" y="0"/>
                    </a:moveTo>
                    <a:cubicBezTo>
                      <a:pt x="8" y="7"/>
                      <a:pt x="4" y="12"/>
                      <a:pt x="0" y="17"/>
                    </a:cubicBezTo>
                    <a:cubicBezTo>
                      <a:pt x="1" y="10"/>
                      <a:pt x="5"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27">
                <a:extLst>
                  <a:ext uri="{FF2B5EF4-FFF2-40B4-BE49-F238E27FC236}">
                    <a16:creationId xmlns:a16="http://schemas.microsoft.com/office/drawing/2014/main" id="{A1AE2351-228D-4858-B53C-9CABC327F7AC}"/>
                  </a:ext>
                </a:extLst>
              </p:cNvPr>
              <p:cNvSpPr>
                <a:spLocks/>
              </p:cNvSpPr>
              <p:nvPr/>
            </p:nvSpPr>
            <p:spPr bwMode="auto">
              <a:xfrm>
                <a:off x="566" y="471"/>
                <a:ext cx="36" cy="32"/>
              </a:xfrm>
              <a:custGeom>
                <a:avLst/>
                <a:gdLst>
                  <a:gd name="T0" fmla="*/ 18 w 18"/>
                  <a:gd name="T1" fmla="*/ 0 h 16"/>
                  <a:gd name="T2" fmla="*/ 17 w 18"/>
                  <a:gd name="T3" fmla="*/ 4 h 16"/>
                  <a:gd name="T4" fmla="*/ 8 w 18"/>
                  <a:gd name="T5" fmla="*/ 13 h 16"/>
                  <a:gd name="T6" fmla="*/ 7 w 18"/>
                  <a:gd name="T7" fmla="*/ 14 h 16"/>
                  <a:gd name="T8" fmla="*/ 3 w 18"/>
                  <a:gd name="T9" fmla="*/ 14 h 16"/>
                  <a:gd name="T10" fmla="*/ 1 w 18"/>
                  <a:gd name="T11" fmla="*/ 16 h 16"/>
                  <a:gd name="T12" fmla="*/ 1 w 18"/>
                  <a:gd name="T13" fmla="*/ 14 h 16"/>
                  <a:gd name="T14" fmla="*/ 5 w 18"/>
                  <a:gd name="T15" fmla="*/ 9 h 16"/>
                  <a:gd name="T16" fmla="*/ 7 w 18"/>
                  <a:gd name="T17" fmla="*/ 8 h 16"/>
                  <a:gd name="T18" fmla="*/ 16 w 18"/>
                  <a:gd name="T19" fmla="*/ 1 h 16"/>
                  <a:gd name="T20" fmla="*/ 18 w 1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6">
                    <a:moveTo>
                      <a:pt x="18" y="0"/>
                    </a:moveTo>
                    <a:cubicBezTo>
                      <a:pt x="18" y="1"/>
                      <a:pt x="18" y="3"/>
                      <a:pt x="17" y="4"/>
                    </a:cubicBezTo>
                    <a:cubicBezTo>
                      <a:pt x="14" y="7"/>
                      <a:pt x="11" y="10"/>
                      <a:pt x="8" y="13"/>
                    </a:cubicBezTo>
                    <a:cubicBezTo>
                      <a:pt x="8" y="14"/>
                      <a:pt x="7" y="14"/>
                      <a:pt x="7" y="14"/>
                    </a:cubicBezTo>
                    <a:cubicBezTo>
                      <a:pt x="6" y="14"/>
                      <a:pt x="5" y="13"/>
                      <a:pt x="3" y="14"/>
                    </a:cubicBezTo>
                    <a:cubicBezTo>
                      <a:pt x="3" y="15"/>
                      <a:pt x="2" y="16"/>
                      <a:pt x="1" y="16"/>
                    </a:cubicBezTo>
                    <a:cubicBezTo>
                      <a:pt x="0" y="15"/>
                      <a:pt x="0" y="15"/>
                      <a:pt x="1" y="14"/>
                    </a:cubicBezTo>
                    <a:cubicBezTo>
                      <a:pt x="2" y="12"/>
                      <a:pt x="4" y="11"/>
                      <a:pt x="5" y="9"/>
                    </a:cubicBezTo>
                    <a:cubicBezTo>
                      <a:pt x="6" y="8"/>
                      <a:pt x="6" y="8"/>
                      <a:pt x="7" y="8"/>
                    </a:cubicBezTo>
                    <a:cubicBezTo>
                      <a:pt x="12" y="8"/>
                      <a:pt x="14" y="4"/>
                      <a:pt x="16" y="1"/>
                    </a:cubicBezTo>
                    <a:cubicBezTo>
                      <a:pt x="17" y="0"/>
                      <a:pt x="17"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28">
                <a:extLst>
                  <a:ext uri="{FF2B5EF4-FFF2-40B4-BE49-F238E27FC236}">
                    <a16:creationId xmlns:a16="http://schemas.microsoft.com/office/drawing/2014/main" id="{2CF945AB-D8AF-4399-BCA2-9C9D433E0AFD}"/>
                  </a:ext>
                </a:extLst>
              </p:cNvPr>
              <p:cNvSpPr>
                <a:spLocks/>
              </p:cNvSpPr>
              <p:nvPr/>
            </p:nvSpPr>
            <p:spPr bwMode="auto">
              <a:xfrm>
                <a:off x="310" y="479"/>
                <a:ext cx="18" cy="18"/>
              </a:xfrm>
              <a:custGeom>
                <a:avLst/>
                <a:gdLst>
                  <a:gd name="T0" fmla="*/ 0 w 9"/>
                  <a:gd name="T1" fmla="*/ 9 h 9"/>
                  <a:gd name="T2" fmla="*/ 9 w 9"/>
                  <a:gd name="T3" fmla="*/ 0 h 9"/>
                  <a:gd name="T4" fmla="*/ 0 w 9"/>
                  <a:gd name="T5" fmla="*/ 9 h 9"/>
                </a:gdLst>
                <a:ahLst/>
                <a:cxnLst>
                  <a:cxn ang="0">
                    <a:pos x="T0" y="T1"/>
                  </a:cxn>
                  <a:cxn ang="0">
                    <a:pos x="T2" y="T3"/>
                  </a:cxn>
                  <a:cxn ang="0">
                    <a:pos x="T4" y="T5"/>
                  </a:cxn>
                </a:cxnLst>
                <a:rect l="0" t="0" r="r" b="b"/>
                <a:pathLst>
                  <a:path w="9" h="9">
                    <a:moveTo>
                      <a:pt x="0" y="9"/>
                    </a:moveTo>
                    <a:cubicBezTo>
                      <a:pt x="3" y="5"/>
                      <a:pt x="6" y="2"/>
                      <a:pt x="9" y="0"/>
                    </a:cubicBezTo>
                    <a:cubicBezTo>
                      <a:pt x="8" y="4"/>
                      <a:pt x="5"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Group 431">
              <a:extLst>
                <a:ext uri="{FF2B5EF4-FFF2-40B4-BE49-F238E27FC236}">
                  <a16:creationId xmlns:a16="http://schemas.microsoft.com/office/drawing/2014/main" id="{21B4B5EF-FFCC-4B18-935A-2BE1EAC45AD9}"/>
                </a:ext>
              </a:extLst>
            </p:cNvPr>
            <p:cNvGrpSpPr>
              <a:grpSpLocks noChangeAspect="1"/>
            </p:cNvGrpSpPr>
            <p:nvPr/>
          </p:nvGrpSpPr>
          <p:grpSpPr bwMode="auto">
            <a:xfrm rot="18479867">
              <a:off x="8647182" y="2138152"/>
              <a:ext cx="415016" cy="751970"/>
              <a:chOff x="-1" y="3"/>
              <a:chExt cx="420" cy="761"/>
            </a:xfrm>
            <a:grpFill/>
          </p:grpSpPr>
          <p:sp>
            <p:nvSpPr>
              <p:cNvPr id="134" name="Freeform 432">
                <a:extLst>
                  <a:ext uri="{FF2B5EF4-FFF2-40B4-BE49-F238E27FC236}">
                    <a16:creationId xmlns:a16="http://schemas.microsoft.com/office/drawing/2014/main" id="{0FB4FECC-C485-4DE9-948A-4BA24D74803D}"/>
                  </a:ext>
                </a:extLst>
              </p:cNvPr>
              <p:cNvSpPr>
                <a:spLocks noEditPoints="1"/>
              </p:cNvSpPr>
              <p:nvPr/>
            </p:nvSpPr>
            <p:spPr bwMode="auto">
              <a:xfrm>
                <a:off x="-1" y="3"/>
                <a:ext cx="420" cy="761"/>
              </a:xfrm>
              <a:custGeom>
                <a:avLst/>
                <a:gdLst>
                  <a:gd name="T0" fmla="*/ 1 w 207"/>
                  <a:gd name="T1" fmla="*/ 193 h 377"/>
                  <a:gd name="T2" fmla="*/ 101 w 207"/>
                  <a:gd name="T3" fmla="*/ 118 h 377"/>
                  <a:gd name="T4" fmla="*/ 85 w 207"/>
                  <a:gd name="T5" fmla="*/ 43 h 377"/>
                  <a:gd name="T6" fmla="*/ 123 w 207"/>
                  <a:gd name="T7" fmla="*/ 26 h 377"/>
                  <a:gd name="T8" fmla="*/ 120 w 207"/>
                  <a:gd name="T9" fmla="*/ 89 h 377"/>
                  <a:gd name="T10" fmla="*/ 173 w 207"/>
                  <a:gd name="T11" fmla="*/ 144 h 377"/>
                  <a:gd name="T12" fmla="*/ 201 w 207"/>
                  <a:gd name="T13" fmla="*/ 234 h 377"/>
                  <a:gd name="T14" fmla="*/ 119 w 207"/>
                  <a:gd name="T15" fmla="*/ 375 h 377"/>
                  <a:gd name="T16" fmla="*/ 54 w 207"/>
                  <a:gd name="T17" fmla="*/ 220 h 377"/>
                  <a:gd name="T18" fmla="*/ 85 w 207"/>
                  <a:gd name="T19" fmla="*/ 239 h 377"/>
                  <a:gd name="T20" fmla="*/ 121 w 207"/>
                  <a:gd name="T21" fmla="*/ 249 h 377"/>
                  <a:gd name="T22" fmla="*/ 158 w 207"/>
                  <a:gd name="T23" fmla="*/ 239 h 377"/>
                  <a:gd name="T24" fmla="*/ 185 w 207"/>
                  <a:gd name="T25" fmla="*/ 229 h 377"/>
                  <a:gd name="T26" fmla="*/ 170 w 207"/>
                  <a:gd name="T27" fmla="*/ 147 h 377"/>
                  <a:gd name="T28" fmla="*/ 115 w 207"/>
                  <a:gd name="T29" fmla="*/ 171 h 377"/>
                  <a:gd name="T30" fmla="*/ 111 w 207"/>
                  <a:gd name="T31" fmla="*/ 185 h 377"/>
                  <a:gd name="T32" fmla="*/ 97 w 207"/>
                  <a:gd name="T33" fmla="*/ 127 h 377"/>
                  <a:gd name="T34" fmla="*/ 8 w 207"/>
                  <a:gd name="T35" fmla="*/ 209 h 377"/>
                  <a:gd name="T36" fmla="*/ 21 w 207"/>
                  <a:gd name="T37" fmla="*/ 216 h 377"/>
                  <a:gd name="T38" fmla="*/ 54 w 207"/>
                  <a:gd name="T39" fmla="*/ 257 h 377"/>
                  <a:gd name="T40" fmla="*/ 51 w 207"/>
                  <a:gd name="T41" fmla="*/ 352 h 377"/>
                  <a:gd name="T42" fmla="*/ 40 w 207"/>
                  <a:gd name="T43" fmla="*/ 234 h 377"/>
                  <a:gd name="T44" fmla="*/ 42 w 207"/>
                  <a:gd name="T45" fmla="*/ 301 h 377"/>
                  <a:gd name="T46" fmla="*/ 25 w 207"/>
                  <a:gd name="T47" fmla="*/ 231 h 377"/>
                  <a:gd name="T48" fmla="*/ 42 w 207"/>
                  <a:gd name="T49" fmla="*/ 358 h 377"/>
                  <a:gd name="T50" fmla="*/ 65 w 207"/>
                  <a:gd name="T51" fmla="*/ 237 h 377"/>
                  <a:gd name="T52" fmla="*/ 64 w 207"/>
                  <a:gd name="T53" fmla="*/ 258 h 377"/>
                  <a:gd name="T54" fmla="*/ 110 w 207"/>
                  <a:gd name="T55" fmla="*/ 253 h 377"/>
                  <a:gd name="T56" fmla="*/ 93 w 207"/>
                  <a:gd name="T57" fmla="*/ 368 h 377"/>
                  <a:gd name="T58" fmla="*/ 122 w 207"/>
                  <a:gd name="T59" fmla="*/ 259 h 377"/>
                  <a:gd name="T60" fmla="*/ 109 w 207"/>
                  <a:gd name="T61" fmla="*/ 361 h 377"/>
                  <a:gd name="T62" fmla="*/ 84 w 207"/>
                  <a:gd name="T63" fmla="*/ 337 h 377"/>
                  <a:gd name="T64" fmla="*/ 76 w 207"/>
                  <a:gd name="T65" fmla="*/ 304 h 377"/>
                  <a:gd name="T66" fmla="*/ 92 w 207"/>
                  <a:gd name="T67" fmla="*/ 362 h 377"/>
                  <a:gd name="T68" fmla="*/ 159 w 207"/>
                  <a:gd name="T69" fmla="*/ 244 h 377"/>
                  <a:gd name="T70" fmla="*/ 151 w 207"/>
                  <a:gd name="T71" fmla="*/ 364 h 377"/>
                  <a:gd name="T72" fmla="*/ 164 w 207"/>
                  <a:gd name="T73" fmla="*/ 243 h 377"/>
                  <a:gd name="T74" fmla="*/ 148 w 207"/>
                  <a:gd name="T75" fmla="*/ 346 h 377"/>
                  <a:gd name="T76" fmla="*/ 128 w 207"/>
                  <a:gd name="T77" fmla="*/ 249 h 377"/>
                  <a:gd name="T78" fmla="*/ 123 w 207"/>
                  <a:gd name="T79" fmla="*/ 371 h 377"/>
                  <a:gd name="T80" fmla="*/ 135 w 207"/>
                  <a:gd name="T81" fmla="*/ 281 h 377"/>
                  <a:gd name="T82" fmla="*/ 134 w 207"/>
                  <a:gd name="T83" fmla="*/ 245 h 377"/>
                  <a:gd name="T84" fmla="*/ 161 w 207"/>
                  <a:gd name="T85" fmla="*/ 359 h 377"/>
                  <a:gd name="T86" fmla="*/ 187 w 207"/>
                  <a:gd name="T87" fmla="*/ 236 h 377"/>
                  <a:gd name="T88" fmla="*/ 179 w 207"/>
                  <a:gd name="T89" fmla="*/ 237 h 377"/>
                  <a:gd name="T90" fmla="*/ 10 w 207"/>
                  <a:gd name="T91" fmla="*/ 220 h 377"/>
                  <a:gd name="T92" fmla="*/ 104 w 207"/>
                  <a:gd name="T93" fmla="*/ 113 h 377"/>
                  <a:gd name="T94" fmla="*/ 117 w 207"/>
                  <a:gd name="T95" fmla="*/ 96 h 377"/>
                  <a:gd name="T96" fmla="*/ 119 w 207"/>
                  <a:gd name="T97" fmla="*/ 63 h 377"/>
                  <a:gd name="T98" fmla="*/ 96 w 207"/>
                  <a:gd name="T99" fmla="*/ 27 h 377"/>
                  <a:gd name="T100" fmla="*/ 105 w 207"/>
                  <a:gd name="T101" fmla="*/ 26 h 377"/>
                  <a:gd name="T102" fmla="*/ 187 w 207"/>
                  <a:gd name="T103" fmla="*/ 323 h 377"/>
                  <a:gd name="T104" fmla="*/ 179 w 207"/>
                  <a:gd name="T105" fmla="*/ 343 h 377"/>
                  <a:gd name="T106" fmla="*/ 110 w 207"/>
                  <a:gd name="T107" fmla="*/ 41 h 377"/>
                  <a:gd name="T108" fmla="*/ 52 w 207"/>
                  <a:gd name="T109" fmla="*/ 23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7" h="377">
                    <a:moveTo>
                      <a:pt x="19" y="322"/>
                    </a:moveTo>
                    <a:cubicBezTo>
                      <a:pt x="20" y="312"/>
                      <a:pt x="18" y="302"/>
                      <a:pt x="17" y="292"/>
                    </a:cubicBezTo>
                    <a:cubicBezTo>
                      <a:pt x="17" y="282"/>
                      <a:pt x="16" y="272"/>
                      <a:pt x="15" y="263"/>
                    </a:cubicBezTo>
                    <a:cubicBezTo>
                      <a:pt x="13" y="247"/>
                      <a:pt x="11" y="232"/>
                      <a:pt x="3" y="217"/>
                    </a:cubicBezTo>
                    <a:cubicBezTo>
                      <a:pt x="3" y="216"/>
                      <a:pt x="2" y="215"/>
                      <a:pt x="4" y="214"/>
                    </a:cubicBezTo>
                    <a:cubicBezTo>
                      <a:pt x="6" y="213"/>
                      <a:pt x="6" y="212"/>
                      <a:pt x="5" y="210"/>
                    </a:cubicBezTo>
                    <a:cubicBezTo>
                      <a:pt x="4" y="204"/>
                      <a:pt x="3" y="198"/>
                      <a:pt x="1" y="193"/>
                    </a:cubicBezTo>
                    <a:cubicBezTo>
                      <a:pt x="0" y="183"/>
                      <a:pt x="3" y="173"/>
                      <a:pt x="9" y="166"/>
                    </a:cubicBezTo>
                    <a:cubicBezTo>
                      <a:pt x="13" y="161"/>
                      <a:pt x="18" y="157"/>
                      <a:pt x="23" y="155"/>
                    </a:cubicBezTo>
                    <a:cubicBezTo>
                      <a:pt x="30" y="151"/>
                      <a:pt x="36" y="146"/>
                      <a:pt x="41" y="140"/>
                    </a:cubicBezTo>
                    <a:cubicBezTo>
                      <a:pt x="47" y="134"/>
                      <a:pt x="54" y="129"/>
                      <a:pt x="61" y="127"/>
                    </a:cubicBezTo>
                    <a:cubicBezTo>
                      <a:pt x="71" y="123"/>
                      <a:pt x="81" y="122"/>
                      <a:pt x="92" y="124"/>
                    </a:cubicBezTo>
                    <a:cubicBezTo>
                      <a:pt x="93" y="124"/>
                      <a:pt x="94" y="124"/>
                      <a:pt x="96" y="124"/>
                    </a:cubicBezTo>
                    <a:cubicBezTo>
                      <a:pt x="100" y="124"/>
                      <a:pt x="101" y="123"/>
                      <a:pt x="101" y="118"/>
                    </a:cubicBezTo>
                    <a:cubicBezTo>
                      <a:pt x="102" y="108"/>
                      <a:pt x="101" y="98"/>
                      <a:pt x="99" y="89"/>
                    </a:cubicBezTo>
                    <a:cubicBezTo>
                      <a:pt x="99" y="88"/>
                      <a:pt x="99" y="87"/>
                      <a:pt x="99" y="86"/>
                    </a:cubicBezTo>
                    <a:cubicBezTo>
                      <a:pt x="99" y="84"/>
                      <a:pt x="99" y="83"/>
                      <a:pt x="102" y="83"/>
                    </a:cubicBezTo>
                    <a:cubicBezTo>
                      <a:pt x="104" y="82"/>
                      <a:pt x="105" y="83"/>
                      <a:pt x="106" y="80"/>
                    </a:cubicBezTo>
                    <a:cubicBezTo>
                      <a:pt x="107" y="78"/>
                      <a:pt x="106" y="76"/>
                      <a:pt x="104" y="74"/>
                    </a:cubicBezTo>
                    <a:cubicBezTo>
                      <a:pt x="101" y="72"/>
                      <a:pt x="98" y="70"/>
                      <a:pt x="95" y="68"/>
                    </a:cubicBezTo>
                    <a:cubicBezTo>
                      <a:pt x="85" y="62"/>
                      <a:pt x="83" y="53"/>
                      <a:pt x="85" y="43"/>
                    </a:cubicBezTo>
                    <a:cubicBezTo>
                      <a:pt x="86" y="36"/>
                      <a:pt x="89" y="30"/>
                      <a:pt x="94" y="24"/>
                    </a:cubicBezTo>
                    <a:cubicBezTo>
                      <a:pt x="98" y="18"/>
                      <a:pt x="102" y="12"/>
                      <a:pt x="105" y="5"/>
                    </a:cubicBezTo>
                    <a:cubicBezTo>
                      <a:pt x="105" y="4"/>
                      <a:pt x="106" y="3"/>
                      <a:pt x="106" y="2"/>
                    </a:cubicBezTo>
                    <a:cubicBezTo>
                      <a:pt x="107" y="0"/>
                      <a:pt x="107" y="0"/>
                      <a:pt x="107" y="0"/>
                    </a:cubicBezTo>
                    <a:cubicBezTo>
                      <a:pt x="108" y="0"/>
                      <a:pt x="109" y="1"/>
                      <a:pt x="109" y="1"/>
                    </a:cubicBezTo>
                    <a:cubicBezTo>
                      <a:pt x="110" y="3"/>
                      <a:pt x="111" y="5"/>
                      <a:pt x="112" y="7"/>
                    </a:cubicBezTo>
                    <a:cubicBezTo>
                      <a:pt x="115" y="14"/>
                      <a:pt x="120" y="19"/>
                      <a:pt x="123" y="26"/>
                    </a:cubicBezTo>
                    <a:cubicBezTo>
                      <a:pt x="129" y="37"/>
                      <a:pt x="129" y="51"/>
                      <a:pt x="124" y="63"/>
                    </a:cubicBezTo>
                    <a:cubicBezTo>
                      <a:pt x="122" y="65"/>
                      <a:pt x="121" y="68"/>
                      <a:pt x="118" y="70"/>
                    </a:cubicBezTo>
                    <a:cubicBezTo>
                      <a:pt x="111" y="76"/>
                      <a:pt x="111" y="76"/>
                      <a:pt x="111" y="76"/>
                    </a:cubicBezTo>
                    <a:cubicBezTo>
                      <a:pt x="110" y="77"/>
                      <a:pt x="110" y="78"/>
                      <a:pt x="110" y="80"/>
                    </a:cubicBezTo>
                    <a:cubicBezTo>
                      <a:pt x="109" y="82"/>
                      <a:pt x="110" y="83"/>
                      <a:pt x="112" y="83"/>
                    </a:cubicBezTo>
                    <a:cubicBezTo>
                      <a:pt x="113" y="83"/>
                      <a:pt x="114" y="83"/>
                      <a:pt x="115" y="83"/>
                    </a:cubicBezTo>
                    <a:cubicBezTo>
                      <a:pt x="120" y="84"/>
                      <a:pt x="120" y="84"/>
                      <a:pt x="120" y="89"/>
                    </a:cubicBezTo>
                    <a:cubicBezTo>
                      <a:pt x="120" y="94"/>
                      <a:pt x="119" y="98"/>
                      <a:pt x="118" y="103"/>
                    </a:cubicBezTo>
                    <a:cubicBezTo>
                      <a:pt x="117" y="108"/>
                      <a:pt x="117" y="113"/>
                      <a:pt x="116" y="118"/>
                    </a:cubicBezTo>
                    <a:cubicBezTo>
                      <a:pt x="116" y="120"/>
                      <a:pt x="117" y="121"/>
                      <a:pt x="118" y="120"/>
                    </a:cubicBezTo>
                    <a:cubicBezTo>
                      <a:pt x="122" y="119"/>
                      <a:pt x="126" y="119"/>
                      <a:pt x="130" y="119"/>
                    </a:cubicBezTo>
                    <a:cubicBezTo>
                      <a:pt x="135" y="119"/>
                      <a:pt x="141" y="121"/>
                      <a:pt x="146" y="124"/>
                    </a:cubicBezTo>
                    <a:cubicBezTo>
                      <a:pt x="148" y="126"/>
                      <a:pt x="150" y="127"/>
                      <a:pt x="152" y="130"/>
                    </a:cubicBezTo>
                    <a:cubicBezTo>
                      <a:pt x="157" y="136"/>
                      <a:pt x="164" y="141"/>
                      <a:pt x="173" y="144"/>
                    </a:cubicBezTo>
                    <a:cubicBezTo>
                      <a:pt x="177" y="145"/>
                      <a:pt x="181" y="148"/>
                      <a:pt x="185" y="151"/>
                    </a:cubicBezTo>
                    <a:cubicBezTo>
                      <a:pt x="185" y="151"/>
                      <a:pt x="186" y="152"/>
                      <a:pt x="186" y="152"/>
                    </a:cubicBezTo>
                    <a:cubicBezTo>
                      <a:pt x="194" y="157"/>
                      <a:pt x="197" y="165"/>
                      <a:pt x="199" y="173"/>
                    </a:cubicBezTo>
                    <a:cubicBezTo>
                      <a:pt x="203" y="185"/>
                      <a:pt x="203" y="197"/>
                      <a:pt x="203" y="208"/>
                    </a:cubicBezTo>
                    <a:cubicBezTo>
                      <a:pt x="203" y="210"/>
                      <a:pt x="203" y="212"/>
                      <a:pt x="205" y="212"/>
                    </a:cubicBezTo>
                    <a:cubicBezTo>
                      <a:pt x="207" y="213"/>
                      <a:pt x="206" y="214"/>
                      <a:pt x="206" y="215"/>
                    </a:cubicBezTo>
                    <a:cubicBezTo>
                      <a:pt x="204" y="222"/>
                      <a:pt x="202" y="227"/>
                      <a:pt x="201" y="234"/>
                    </a:cubicBezTo>
                    <a:cubicBezTo>
                      <a:pt x="196" y="250"/>
                      <a:pt x="194" y="267"/>
                      <a:pt x="193" y="284"/>
                    </a:cubicBezTo>
                    <a:cubicBezTo>
                      <a:pt x="191" y="300"/>
                      <a:pt x="190" y="316"/>
                      <a:pt x="191" y="332"/>
                    </a:cubicBezTo>
                    <a:cubicBezTo>
                      <a:pt x="191" y="336"/>
                      <a:pt x="190" y="340"/>
                      <a:pt x="188" y="344"/>
                    </a:cubicBezTo>
                    <a:cubicBezTo>
                      <a:pt x="186" y="347"/>
                      <a:pt x="184" y="350"/>
                      <a:pt x="180" y="352"/>
                    </a:cubicBezTo>
                    <a:cubicBezTo>
                      <a:pt x="174" y="356"/>
                      <a:pt x="167" y="359"/>
                      <a:pt x="160" y="362"/>
                    </a:cubicBezTo>
                    <a:cubicBezTo>
                      <a:pt x="152" y="366"/>
                      <a:pt x="143" y="369"/>
                      <a:pt x="134" y="371"/>
                    </a:cubicBezTo>
                    <a:cubicBezTo>
                      <a:pt x="129" y="373"/>
                      <a:pt x="124" y="374"/>
                      <a:pt x="119" y="375"/>
                    </a:cubicBezTo>
                    <a:cubicBezTo>
                      <a:pt x="110" y="377"/>
                      <a:pt x="100" y="377"/>
                      <a:pt x="91" y="375"/>
                    </a:cubicBezTo>
                    <a:cubicBezTo>
                      <a:pt x="83" y="373"/>
                      <a:pt x="74" y="372"/>
                      <a:pt x="66" y="370"/>
                    </a:cubicBezTo>
                    <a:cubicBezTo>
                      <a:pt x="55" y="367"/>
                      <a:pt x="44" y="363"/>
                      <a:pt x="34" y="358"/>
                    </a:cubicBezTo>
                    <a:cubicBezTo>
                      <a:pt x="32" y="357"/>
                      <a:pt x="29" y="356"/>
                      <a:pt x="27" y="354"/>
                    </a:cubicBezTo>
                    <a:cubicBezTo>
                      <a:pt x="23" y="352"/>
                      <a:pt x="20" y="347"/>
                      <a:pt x="20" y="342"/>
                    </a:cubicBezTo>
                    <a:cubicBezTo>
                      <a:pt x="20" y="335"/>
                      <a:pt x="19" y="329"/>
                      <a:pt x="19" y="322"/>
                    </a:cubicBezTo>
                    <a:close/>
                    <a:moveTo>
                      <a:pt x="54" y="220"/>
                    </a:moveTo>
                    <a:cubicBezTo>
                      <a:pt x="51" y="220"/>
                      <a:pt x="47" y="221"/>
                      <a:pt x="44" y="222"/>
                    </a:cubicBezTo>
                    <a:cubicBezTo>
                      <a:pt x="46" y="226"/>
                      <a:pt x="50" y="229"/>
                      <a:pt x="54" y="230"/>
                    </a:cubicBezTo>
                    <a:cubicBezTo>
                      <a:pt x="57" y="231"/>
                      <a:pt x="60" y="231"/>
                      <a:pt x="63" y="231"/>
                    </a:cubicBezTo>
                    <a:cubicBezTo>
                      <a:pt x="65" y="231"/>
                      <a:pt x="67" y="232"/>
                      <a:pt x="68" y="234"/>
                    </a:cubicBezTo>
                    <a:cubicBezTo>
                      <a:pt x="70" y="237"/>
                      <a:pt x="72" y="240"/>
                      <a:pt x="74" y="243"/>
                    </a:cubicBezTo>
                    <a:cubicBezTo>
                      <a:pt x="75" y="244"/>
                      <a:pt x="76" y="244"/>
                      <a:pt x="78" y="243"/>
                    </a:cubicBezTo>
                    <a:cubicBezTo>
                      <a:pt x="80" y="242"/>
                      <a:pt x="83" y="241"/>
                      <a:pt x="85" y="239"/>
                    </a:cubicBezTo>
                    <a:cubicBezTo>
                      <a:pt x="87" y="238"/>
                      <a:pt x="89" y="239"/>
                      <a:pt x="91" y="240"/>
                    </a:cubicBezTo>
                    <a:cubicBezTo>
                      <a:pt x="93" y="242"/>
                      <a:pt x="95" y="245"/>
                      <a:pt x="97" y="248"/>
                    </a:cubicBezTo>
                    <a:cubicBezTo>
                      <a:pt x="99" y="250"/>
                      <a:pt x="99" y="250"/>
                      <a:pt x="102" y="248"/>
                    </a:cubicBezTo>
                    <a:cubicBezTo>
                      <a:pt x="104" y="246"/>
                      <a:pt x="106" y="244"/>
                      <a:pt x="108" y="242"/>
                    </a:cubicBezTo>
                    <a:cubicBezTo>
                      <a:pt x="109" y="241"/>
                      <a:pt x="112" y="241"/>
                      <a:pt x="113" y="242"/>
                    </a:cubicBezTo>
                    <a:cubicBezTo>
                      <a:pt x="113" y="242"/>
                      <a:pt x="113" y="242"/>
                      <a:pt x="113" y="242"/>
                    </a:cubicBezTo>
                    <a:cubicBezTo>
                      <a:pt x="116" y="244"/>
                      <a:pt x="119" y="247"/>
                      <a:pt x="121" y="249"/>
                    </a:cubicBezTo>
                    <a:cubicBezTo>
                      <a:pt x="124" y="251"/>
                      <a:pt x="124" y="251"/>
                      <a:pt x="126" y="249"/>
                    </a:cubicBezTo>
                    <a:cubicBezTo>
                      <a:pt x="129" y="246"/>
                      <a:pt x="132" y="244"/>
                      <a:pt x="135" y="241"/>
                    </a:cubicBezTo>
                    <a:cubicBezTo>
                      <a:pt x="136" y="240"/>
                      <a:pt x="137" y="239"/>
                      <a:pt x="139" y="240"/>
                    </a:cubicBezTo>
                    <a:cubicBezTo>
                      <a:pt x="139" y="241"/>
                      <a:pt x="139" y="241"/>
                      <a:pt x="139" y="241"/>
                    </a:cubicBezTo>
                    <a:cubicBezTo>
                      <a:pt x="141" y="243"/>
                      <a:pt x="144" y="245"/>
                      <a:pt x="146" y="248"/>
                    </a:cubicBezTo>
                    <a:cubicBezTo>
                      <a:pt x="149" y="251"/>
                      <a:pt x="149" y="251"/>
                      <a:pt x="152" y="247"/>
                    </a:cubicBezTo>
                    <a:cubicBezTo>
                      <a:pt x="154" y="245"/>
                      <a:pt x="156" y="242"/>
                      <a:pt x="158" y="239"/>
                    </a:cubicBezTo>
                    <a:cubicBezTo>
                      <a:pt x="160" y="238"/>
                      <a:pt x="162" y="238"/>
                      <a:pt x="164" y="239"/>
                    </a:cubicBezTo>
                    <a:cubicBezTo>
                      <a:pt x="166" y="240"/>
                      <a:pt x="167" y="241"/>
                      <a:pt x="169" y="242"/>
                    </a:cubicBezTo>
                    <a:cubicBezTo>
                      <a:pt x="170" y="243"/>
                      <a:pt x="171" y="243"/>
                      <a:pt x="172" y="242"/>
                    </a:cubicBezTo>
                    <a:cubicBezTo>
                      <a:pt x="173" y="242"/>
                      <a:pt x="173" y="242"/>
                      <a:pt x="173" y="241"/>
                    </a:cubicBezTo>
                    <a:cubicBezTo>
                      <a:pt x="173" y="240"/>
                      <a:pt x="174" y="240"/>
                      <a:pt x="174" y="239"/>
                    </a:cubicBezTo>
                    <a:cubicBezTo>
                      <a:pt x="176" y="236"/>
                      <a:pt x="178" y="233"/>
                      <a:pt x="180" y="230"/>
                    </a:cubicBezTo>
                    <a:cubicBezTo>
                      <a:pt x="182" y="227"/>
                      <a:pt x="182" y="227"/>
                      <a:pt x="185" y="229"/>
                    </a:cubicBezTo>
                    <a:cubicBezTo>
                      <a:pt x="185" y="230"/>
                      <a:pt x="186" y="231"/>
                      <a:pt x="187" y="231"/>
                    </a:cubicBezTo>
                    <a:cubicBezTo>
                      <a:pt x="187" y="232"/>
                      <a:pt x="189" y="233"/>
                      <a:pt x="190" y="231"/>
                    </a:cubicBezTo>
                    <a:cubicBezTo>
                      <a:pt x="193" y="226"/>
                      <a:pt x="196" y="221"/>
                      <a:pt x="199" y="215"/>
                    </a:cubicBezTo>
                    <a:cubicBezTo>
                      <a:pt x="199" y="215"/>
                      <a:pt x="199" y="214"/>
                      <a:pt x="199" y="213"/>
                    </a:cubicBezTo>
                    <a:cubicBezTo>
                      <a:pt x="200" y="201"/>
                      <a:pt x="200" y="190"/>
                      <a:pt x="198" y="179"/>
                    </a:cubicBezTo>
                    <a:cubicBezTo>
                      <a:pt x="197" y="172"/>
                      <a:pt x="194" y="166"/>
                      <a:pt x="190" y="160"/>
                    </a:cubicBezTo>
                    <a:cubicBezTo>
                      <a:pt x="184" y="154"/>
                      <a:pt x="177" y="149"/>
                      <a:pt x="170" y="147"/>
                    </a:cubicBezTo>
                    <a:cubicBezTo>
                      <a:pt x="163" y="144"/>
                      <a:pt x="157" y="141"/>
                      <a:pt x="153" y="136"/>
                    </a:cubicBezTo>
                    <a:cubicBezTo>
                      <a:pt x="151" y="134"/>
                      <a:pt x="149" y="132"/>
                      <a:pt x="147" y="130"/>
                    </a:cubicBezTo>
                    <a:cubicBezTo>
                      <a:pt x="143" y="125"/>
                      <a:pt x="137" y="123"/>
                      <a:pt x="131" y="123"/>
                    </a:cubicBezTo>
                    <a:cubicBezTo>
                      <a:pt x="127" y="123"/>
                      <a:pt x="123" y="123"/>
                      <a:pt x="119" y="124"/>
                    </a:cubicBezTo>
                    <a:cubicBezTo>
                      <a:pt x="116" y="124"/>
                      <a:pt x="115" y="124"/>
                      <a:pt x="115" y="128"/>
                    </a:cubicBezTo>
                    <a:cubicBezTo>
                      <a:pt x="115" y="131"/>
                      <a:pt x="115" y="134"/>
                      <a:pt x="114" y="137"/>
                    </a:cubicBezTo>
                    <a:cubicBezTo>
                      <a:pt x="113" y="149"/>
                      <a:pt x="114" y="160"/>
                      <a:pt x="115" y="171"/>
                    </a:cubicBezTo>
                    <a:cubicBezTo>
                      <a:pt x="115" y="173"/>
                      <a:pt x="115" y="175"/>
                      <a:pt x="116" y="177"/>
                    </a:cubicBezTo>
                    <a:cubicBezTo>
                      <a:pt x="116" y="178"/>
                      <a:pt x="117" y="179"/>
                      <a:pt x="118" y="178"/>
                    </a:cubicBezTo>
                    <a:cubicBezTo>
                      <a:pt x="119" y="178"/>
                      <a:pt x="119" y="177"/>
                      <a:pt x="119" y="177"/>
                    </a:cubicBezTo>
                    <a:cubicBezTo>
                      <a:pt x="120" y="177"/>
                      <a:pt x="121" y="176"/>
                      <a:pt x="122" y="176"/>
                    </a:cubicBezTo>
                    <a:cubicBezTo>
                      <a:pt x="123" y="177"/>
                      <a:pt x="122" y="178"/>
                      <a:pt x="122" y="179"/>
                    </a:cubicBezTo>
                    <a:cubicBezTo>
                      <a:pt x="121" y="180"/>
                      <a:pt x="120" y="181"/>
                      <a:pt x="119" y="182"/>
                    </a:cubicBezTo>
                    <a:cubicBezTo>
                      <a:pt x="116" y="183"/>
                      <a:pt x="114" y="184"/>
                      <a:pt x="111" y="185"/>
                    </a:cubicBezTo>
                    <a:cubicBezTo>
                      <a:pt x="105" y="187"/>
                      <a:pt x="98" y="186"/>
                      <a:pt x="92" y="182"/>
                    </a:cubicBezTo>
                    <a:cubicBezTo>
                      <a:pt x="90" y="181"/>
                      <a:pt x="90" y="179"/>
                      <a:pt x="90" y="177"/>
                    </a:cubicBezTo>
                    <a:cubicBezTo>
                      <a:pt x="90" y="175"/>
                      <a:pt x="92" y="175"/>
                      <a:pt x="93" y="175"/>
                    </a:cubicBezTo>
                    <a:cubicBezTo>
                      <a:pt x="95" y="175"/>
                      <a:pt x="94" y="174"/>
                      <a:pt x="95" y="173"/>
                    </a:cubicBezTo>
                    <a:cubicBezTo>
                      <a:pt x="96" y="168"/>
                      <a:pt x="96" y="164"/>
                      <a:pt x="97" y="159"/>
                    </a:cubicBezTo>
                    <a:cubicBezTo>
                      <a:pt x="99" y="150"/>
                      <a:pt x="99" y="140"/>
                      <a:pt x="100" y="131"/>
                    </a:cubicBezTo>
                    <a:cubicBezTo>
                      <a:pt x="100" y="127"/>
                      <a:pt x="100" y="127"/>
                      <a:pt x="97" y="127"/>
                    </a:cubicBezTo>
                    <a:cubicBezTo>
                      <a:pt x="87" y="127"/>
                      <a:pt x="77" y="126"/>
                      <a:pt x="67" y="128"/>
                    </a:cubicBezTo>
                    <a:cubicBezTo>
                      <a:pt x="64" y="129"/>
                      <a:pt x="62" y="130"/>
                      <a:pt x="59" y="131"/>
                    </a:cubicBezTo>
                    <a:cubicBezTo>
                      <a:pt x="53" y="134"/>
                      <a:pt x="47" y="137"/>
                      <a:pt x="43" y="142"/>
                    </a:cubicBezTo>
                    <a:cubicBezTo>
                      <a:pt x="39" y="147"/>
                      <a:pt x="35" y="151"/>
                      <a:pt x="30" y="155"/>
                    </a:cubicBezTo>
                    <a:cubicBezTo>
                      <a:pt x="26" y="157"/>
                      <a:pt x="22" y="159"/>
                      <a:pt x="18" y="162"/>
                    </a:cubicBezTo>
                    <a:cubicBezTo>
                      <a:pt x="7" y="169"/>
                      <a:pt x="2" y="183"/>
                      <a:pt x="5" y="196"/>
                    </a:cubicBezTo>
                    <a:cubicBezTo>
                      <a:pt x="5" y="201"/>
                      <a:pt x="7" y="205"/>
                      <a:pt x="8" y="209"/>
                    </a:cubicBezTo>
                    <a:cubicBezTo>
                      <a:pt x="8" y="212"/>
                      <a:pt x="10" y="215"/>
                      <a:pt x="12" y="217"/>
                    </a:cubicBezTo>
                    <a:cubicBezTo>
                      <a:pt x="16" y="219"/>
                      <a:pt x="19" y="222"/>
                      <a:pt x="22" y="225"/>
                    </a:cubicBezTo>
                    <a:cubicBezTo>
                      <a:pt x="23" y="226"/>
                      <a:pt x="24" y="226"/>
                      <a:pt x="25" y="226"/>
                    </a:cubicBezTo>
                    <a:cubicBezTo>
                      <a:pt x="29" y="224"/>
                      <a:pt x="32" y="222"/>
                      <a:pt x="35" y="219"/>
                    </a:cubicBezTo>
                    <a:cubicBezTo>
                      <a:pt x="31" y="218"/>
                      <a:pt x="26" y="218"/>
                      <a:pt x="21" y="219"/>
                    </a:cubicBezTo>
                    <a:cubicBezTo>
                      <a:pt x="20" y="219"/>
                      <a:pt x="18" y="219"/>
                      <a:pt x="18" y="218"/>
                    </a:cubicBezTo>
                    <a:cubicBezTo>
                      <a:pt x="18" y="216"/>
                      <a:pt x="20" y="216"/>
                      <a:pt x="21" y="216"/>
                    </a:cubicBezTo>
                    <a:cubicBezTo>
                      <a:pt x="22" y="216"/>
                      <a:pt x="22" y="216"/>
                      <a:pt x="22" y="216"/>
                    </a:cubicBezTo>
                    <a:cubicBezTo>
                      <a:pt x="26" y="217"/>
                      <a:pt x="30" y="217"/>
                      <a:pt x="34" y="216"/>
                    </a:cubicBezTo>
                    <a:cubicBezTo>
                      <a:pt x="41" y="216"/>
                      <a:pt x="48" y="217"/>
                      <a:pt x="54" y="220"/>
                    </a:cubicBezTo>
                    <a:close/>
                    <a:moveTo>
                      <a:pt x="62" y="235"/>
                    </a:moveTo>
                    <a:cubicBezTo>
                      <a:pt x="59" y="235"/>
                      <a:pt x="58" y="237"/>
                      <a:pt x="57" y="238"/>
                    </a:cubicBezTo>
                    <a:cubicBezTo>
                      <a:pt x="54" y="239"/>
                      <a:pt x="53" y="242"/>
                      <a:pt x="53" y="244"/>
                    </a:cubicBezTo>
                    <a:cubicBezTo>
                      <a:pt x="53" y="248"/>
                      <a:pt x="54" y="253"/>
                      <a:pt x="54" y="257"/>
                    </a:cubicBezTo>
                    <a:cubicBezTo>
                      <a:pt x="53" y="271"/>
                      <a:pt x="55" y="285"/>
                      <a:pt x="55" y="299"/>
                    </a:cubicBezTo>
                    <a:cubicBezTo>
                      <a:pt x="55" y="299"/>
                      <a:pt x="55" y="300"/>
                      <a:pt x="55" y="301"/>
                    </a:cubicBezTo>
                    <a:cubicBezTo>
                      <a:pt x="56" y="316"/>
                      <a:pt x="56" y="332"/>
                      <a:pt x="55" y="348"/>
                    </a:cubicBezTo>
                    <a:cubicBezTo>
                      <a:pt x="55" y="350"/>
                      <a:pt x="54" y="352"/>
                      <a:pt x="54" y="355"/>
                    </a:cubicBezTo>
                    <a:cubicBezTo>
                      <a:pt x="54" y="355"/>
                      <a:pt x="53" y="356"/>
                      <a:pt x="52" y="356"/>
                    </a:cubicBezTo>
                    <a:cubicBezTo>
                      <a:pt x="52" y="356"/>
                      <a:pt x="51" y="355"/>
                      <a:pt x="51" y="354"/>
                    </a:cubicBezTo>
                    <a:cubicBezTo>
                      <a:pt x="51" y="353"/>
                      <a:pt x="51" y="353"/>
                      <a:pt x="51" y="352"/>
                    </a:cubicBezTo>
                    <a:cubicBezTo>
                      <a:pt x="52" y="348"/>
                      <a:pt x="52" y="343"/>
                      <a:pt x="53" y="339"/>
                    </a:cubicBezTo>
                    <a:cubicBezTo>
                      <a:pt x="53" y="332"/>
                      <a:pt x="53" y="324"/>
                      <a:pt x="53" y="317"/>
                    </a:cubicBezTo>
                    <a:cubicBezTo>
                      <a:pt x="52" y="306"/>
                      <a:pt x="53" y="295"/>
                      <a:pt x="52" y="284"/>
                    </a:cubicBezTo>
                    <a:cubicBezTo>
                      <a:pt x="51" y="270"/>
                      <a:pt x="51" y="257"/>
                      <a:pt x="50" y="244"/>
                    </a:cubicBezTo>
                    <a:cubicBezTo>
                      <a:pt x="50" y="237"/>
                      <a:pt x="47" y="231"/>
                      <a:pt x="43" y="226"/>
                    </a:cubicBezTo>
                    <a:cubicBezTo>
                      <a:pt x="42" y="225"/>
                      <a:pt x="41" y="224"/>
                      <a:pt x="39" y="224"/>
                    </a:cubicBezTo>
                    <a:cubicBezTo>
                      <a:pt x="39" y="228"/>
                      <a:pt x="39" y="231"/>
                      <a:pt x="40" y="234"/>
                    </a:cubicBezTo>
                    <a:cubicBezTo>
                      <a:pt x="40" y="237"/>
                      <a:pt x="41" y="240"/>
                      <a:pt x="41" y="243"/>
                    </a:cubicBezTo>
                    <a:cubicBezTo>
                      <a:pt x="41" y="246"/>
                      <a:pt x="42" y="250"/>
                      <a:pt x="42" y="253"/>
                    </a:cubicBezTo>
                    <a:cubicBezTo>
                      <a:pt x="42" y="256"/>
                      <a:pt x="42" y="259"/>
                      <a:pt x="42" y="263"/>
                    </a:cubicBezTo>
                    <a:cubicBezTo>
                      <a:pt x="42" y="266"/>
                      <a:pt x="42" y="269"/>
                      <a:pt x="42" y="272"/>
                    </a:cubicBezTo>
                    <a:cubicBezTo>
                      <a:pt x="42" y="276"/>
                      <a:pt x="42" y="279"/>
                      <a:pt x="43" y="282"/>
                    </a:cubicBezTo>
                    <a:cubicBezTo>
                      <a:pt x="43" y="286"/>
                      <a:pt x="43" y="289"/>
                      <a:pt x="43" y="292"/>
                    </a:cubicBezTo>
                    <a:cubicBezTo>
                      <a:pt x="43" y="295"/>
                      <a:pt x="44" y="298"/>
                      <a:pt x="42" y="301"/>
                    </a:cubicBezTo>
                    <a:cubicBezTo>
                      <a:pt x="41" y="299"/>
                      <a:pt x="41" y="297"/>
                      <a:pt x="40" y="294"/>
                    </a:cubicBezTo>
                    <a:cubicBezTo>
                      <a:pt x="39" y="282"/>
                      <a:pt x="39" y="270"/>
                      <a:pt x="39" y="258"/>
                    </a:cubicBezTo>
                    <a:cubicBezTo>
                      <a:pt x="39" y="251"/>
                      <a:pt x="38" y="245"/>
                      <a:pt x="38" y="238"/>
                    </a:cubicBezTo>
                    <a:cubicBezTo>
                      <a:pt x="37" y="234"/>
                      <a:pt x="37" y="230"/>
                      <a:pt x="36" y="227"/>
                    </a:cubicBezTo>
                    <a:cubicBezTo>
                      <a:pt x="36" y="226"/>
                      <a:pt x="36" y="224"/>
                      <a:pt x="34" y="224"/>
                    </a:cubicBezTo>
                    <a:cubicBezTo>
                      <a:pt x="31" y="225"/>
                      <a:pt x="28" y="227"/>
                      <a:pt x="26" y="229"/>
                    </a:cubicBezTo>
                    <a:cubicBezTo>
                      <a:pt x="25" y="229"/>
                      <a:pt x="25" y="230"/>
                      <a:pt x="25" y="231"/>
                    </a:cubicBezTo>
                    <a:cubicBezTo>
                      <a:pt x="26" y="236"/>
                      <a:pt x="26" y="241"/>
                      <a:pt x="27" y="246"/>
                    </a:cubicBezTo>
                    <a:cubicBezTo>
                      <a:pt x="29" y="257"/>
                      <a:pt x="30" y="268"/>
                      <a:pt x="31" y="278"/>
                    </a:cubicBezTo>
                    <a:cubicBezTo>
                      <a:pt x="32" y="288"/>
                      <a:pt x="32" y="297"/>
                      <a:pt x="33" y="307"/>
                    </a:cubicBezTo>
                    <a:cubicBezTo>
                      <a:pt x="33" y="311"/>
                      <a:pt x="33" y="316"/>
                      <a:pt x="34" y="320"/>
                    </a:cubicBezTo>
                    <a:cubicBezTo>
                      <a:pt x="35" y="329"/>
                      <a:pt x="36" y="339"/>
                      <a:pt x="35" y="348"/>
                    </a:cubicBezTo>
                    <a:cubicBezTo>
                      <a:pt x="34" y="353"/>
                      <a:pt x="37" y="357"/>
                      <a:pt x="42" y="358"/>
                    </a:cubicBezTo>
                    <a:cubicBezTo>
                      <a:pt x="42" y="358"/>
                      <a:pt x="42" y="358"/>
                      <a:pt x="42" y="358"/>
                    </a:cubicBezTo>
                    <a:cubicBezTo>
                      <a:pt x="50" y="361"/>
                      <a:pt x="58" y="364"/>
                      <a:pt x="66" y="366"/>
                    </a:cubicBezTo>
                    <a:cubicBezTo>
                      <a:pt x="69" y="367"/>
                      <a:pt x="69" y="367"/>
                      <a:pt x="70" y="364"/>
                    </a:cubicBezTo>
                    <a:cubicBezTo>
                      <a:pt x="70" y="363"/>
                      <a:pt x="70" y="363"/>
                      <a:pt x="70" y="362"/>
                    </a:cubicBezTo>
                    <a:cubicBezTo>
                      <a:pt x="72" y="342"/>
                      <a:pt x="73" y="323"/>
                      <a:pt x="73" y="303"/>
                    </a:cubicBezTo>
                    <a:cubicBezTo>
                      <a:pt x="73" y="289"/>
                      <a:pt x="74" y="275"/>
                      <a:pt x="73" y="261"/>
                    </a:cubicBezTo>
                    <a:cubicBezTo>
                      <a:pt x="73" y="257"/>
                      <a:pt x="73" y="253"/>
                      <a:pt x="73" y="249"/>
                    </a:cubicBezTo>
                    <a:cubicBezTo>
                      <a:pt x="71" y="244"/>
                      <a:pt x="69" y="240"/>
                      <a:pt x="65" y="237"/>
                    </a:cubicBezTo>
                    <a:cubicBezTo>
                      <a:pt x="65" y="243"/>
                      <a:pt x="65" y="248"/>
                      <a:pt x="65" y="254"/>
                    </a:cubicBezTo>
                    <a:cubicBezTo>
                      <a:pt x="66" y="261"/>
                      <a:pt x="66" y="268"/>
                      <a:pt x="67" y="275"/>
                    </a:cubicBezTo>
                    <a:cubicBezTo>
                      <a:pt x="67" y="289"/>
                      <a:pt x="68" y="303"/>
                      <a:pt x="67" y="318"/>
                    </a:cubicBezTo>
                    <a:cubicBezTo>
                      <a:pt x="68" y="320"/>
                      <a:pt x="68" y="323"/>
                      <a:pt x="66" y="325"/>
                    </a:cubicBezTo>
                    <a:cubicBezTo>
                      <a:pt x="66" y="318"/>
                      <a:pt x="65" y="311"/>
                      <a:pt x="65" y="303"/>
                    </a:cubicBezTo>
                    <a:cubicBezTo>
                      <a:pt x="65" y="296"/>
                      <a:pt x="65" y="288"/>
                      <a:pt x="65" y="280"/>
                    </a:cubicBezTo>
                    <a:cubicBezTo>
                      <a:pt x="66" y="273"/>
                      <a:pt x="65" y="266"/>
                      <a:pt x="64" y="258"/>
                    </a:cubicBezTo>
                    <a:cubicBezTo>
                      <a:pt x="63" y="251"/>
                      <a:pt x="63" y="243"/>
                      <a:pt x="62" y="235"/>
                    </a:cubicBezTo>
                    <a:close/>
                    <a:moveTo>
                      <a:pt x="107" y="366"/>
                    </a:moveTo>
                    <a:cubicBezTo>
                      <a:pt x="106" y="365"/>
                      <a:pt x="106" y="364"/>
                      <a:pt x="106" y="363"/>
                    </a:cubicBezTo>
                    <a:cubicBezTo>
                      <a:pt x="106" y="356"/>
                      <a:pt x="106" y="349"/>
                      <a:pt x="107" y="341"/>
                    </a:cubicBezTo>
                    <a:cubicBezTo>
                      <a:pt x="107" y="331"/>
                      <a:pt x="108" y="320"/>
                      <a:pt x="108" y="309"/>
                    </a:cubicBezTo>
                    <a:cubicBezTo>
                      <a:pt x="108" y="303"/>
                      <a:pt x="108" y="298"/>
                      <a:pt x="109" y="293"/>
                    </a:cubicBezTo>
                    <a:cubicBezTo>
                      <a:pt x="110" y="279"/>
                      <a:pt x="110" y="266"/>
                      <a:pt x="110" y="253"/>
                    </a:cubicBezTo>
                    <a:cubicBezTo>
                      <a:pt x="110" y="251"/>
                      <a:pt x="110" y="249"/>
                      <a:pt x="109" y="247"/>
                    </a:cubicBezTo>
                    <a:cubicBezTo>
                      <a:pt x="105" y="249"/>
                      <a:pt x="105" y="249"/>
                      <a:pt x="105" y="249"/>
                    </a:cubicBezTo>
                    <a:cubicBezTo>
                      <a:pt x="101" y="252"/>
                      <a:pt x="98" y="256"/>
                      <a:pt x="99" y="263"/>
                    </a:cubicBezTo>
                    <a:cubicBezTo>
                      <a:pt x="99" y="264"/>
                      <a:pt x="99" y="265"/>
                      <a:pt x="99" y="266"/>
                    </a:cubicBezTo>
                    <a:cubicBezTo>
                      <a:pt x="100" y="278"/>
                      <a:pt x="100" y="290"/>
                      <a:pt x="98" y="302"/>
                    </a:cubicBezTo>
                    <a:cubicBezTo>
                      <a:pt x="98" y="309"/>
                      <a:pt x="98" y="315"/>
                      <a:pt x="97" y="322"/>
                    </a:cubicBezTo>
                    <a:cubicBezTo>
                      <a:pt x="96" y="337"/>
                      <a:pt x="95" y="353"/>
                      <a:pt x="93" y="368"/>
                    </a:cubicBezTo>
                    <a:cubicBezTo>
                      <a:pt x="93" y="371"/>
                      <a:pt x="94" y="372"/>
                      <a:pt x="97" y="372"/>
                    </a:cubicBezTo>
                    <a:cubicBezTo>
                      <a:pt x="102" y="373"/>
                      <a:pt x="107" y="373"/>
                      <a:pt x="112" y="373"/>
                    </a:cubicBezTo>
                    <a:cubicBezTo>
                      <a:pt x="116" y="372"/>
                      <a:pt x="116" y="372"/>
                      <a:pt x="117" y="368"/>
                    </a:cubicBezTo>
                    <a:cubicBezTo>
                      <a:pt x="118" y="365"/>
                      <a:pt x="118" y="361"/>
                      <a:pt x="118" y="358"/>
                    </a:cubicBezTo>
                    <a:cubicBezTo>
                      <a:pt x="119" y="343"/>
                      <a:pt x="121" y="328"/>
                      <a:pt x="121" y="312"/>
                    </a:cubicBezTo>
                    <a:cubicBezTo>
                      <a:pt x="121" y="307"/>
                      <a:pt x="121" y="303"/>
                      <a:pt x="121" y="298"/>
                    </a:cubicBezTo>
                    <a:cubicBezTo>
                      <a:pt x="122" y="285"/>
                      <a:pt x="122" y="272"/>
                      <a:pt x="122" y="259"/>
                    </a:cubicBezTo>
                    <a:cubicBezTo>
                      <a:pt x="122" y="255"/>
                      <a:pt x="120" y="251"/>
                      <a:pt x="117" y="248"/>
                    </a:cubicBezTo>
                    <a:cubicBezTo>
                      <a:pt x="116" y="248"/>
                      <a:pt x="115" y="246"/>
                      <a:pt x="113" y="247"/>
                    </a:cubicBezTo>
                    <a:cubicBezTo>
                      <a:pt x="111" y="247"/>
                      <a:pt x="112" y="249"/>
                      <a:pt x="112" y="250"/>
                    </a:cubicBezTo>
                    <a:cubicBezTo>
                      <a:pt x="112" y="254"/>
                      <a:pt x="112" y="257"/>
                      <a:pt x="112" y="260"/>
                    </a:cubicBezTo>
                    <a:cubicBezTo>
                      <a:pt x="112" y="272"/>
                      <a:pt x="112" y="284"/>
                      <a:pt x="111" y="296"/>
                    </a:cubicBezTo>
                    <a:cubicBezTo>
                      <a:pt x="110" y="307"/>
                      <a:pt x="110" y="317"/>
                      <a:pt x="110" y="327"/>
                    </a:cubicBezTo>
                    <a:cubicBezTo>
                      <a:pt x="109" y="339"/>
                      <a:pt x="108" y="350"/>
                      <a:pt x="109" y="361"/>
                    </a:cubicBezTo>
                    <a:cubicBezTo>
                      <a:pt x="108" y="363"/>
                      <a:pt x="109" y="365"/>
                      <a:pt x="107" y="366"/>
                    </a:cubicBezTo>
                    <a:close/>
                    <a:moveTo>
                      <a:pt x="90" y="245"/>
                    </a:moveTo>
                    <a:cubicBezTo>
                      <a:pt x="89" y="253"/>
                      <a:pt x="89" y="261"/>
                      <a:pt x="89" y="269"/>
                    </a:cubicBezTo>
                    <a:cubicBezTo>
                      <a:pt x="89" y="277"/>
                      <a:pt x="88" y="285"/>
                      <a:pt x="88" y="293"/>
                    </a:cubicBezTo>
                    <a:cubicBezTo>
                      <a:pt x="88" y="301"/>
                      <a:pt x="88" y="309"/>
                      <a:pt x="87" y="317"/>
                    </a:cubicBezTo>
                    <a:cubicBezTo>
                      <a:pt x="87" y="325"/>
                      <a:pt x="86" y="333"/>
                      <a:pt x="85" y="341"/>
                    </a:cubicBezTo>
                    <a:cubicBezTo>
                      <a:pt x="84" y="340"/>
                      <a:pt x="83" y="338"/>
                      <a:pt x="84" y="337"/>
                    </a:cubicBezTo>
                    <a:cubicBezTo>
                      <a:pt x="84" y="323"/>
                      <a:pt x="85" y="309"/>
                      <a:pt x="86" y="295"/>
                    </a:cubicBezTo>
                    <a:cubicBezTo>
                      <a:pt x="86" y="280"/>
                      <a:pt x="87" y="264"/>
                      <a:pt x="87" y="249"/>
                    </a:cubicBezTo>
                    <a:cubicBezTo>
                      <a:pt x="87" y="247"/>
                      <a:pt x="87" y="245"/>
                      <a:pt x="85" y="244"/>
                    </a:cubicBezTo>
                    <a:cubicBezTo>
                      <a:pt x="83" y="243"/>
                      <a:pt x="81" y="244"/>
                      <a:pt x="79" y="246"/>
                    </a:cubicBezTo>
                    <a:cubicBezTo>
                      <a:pt x="77" y="247"/>
                      <a:pt x="76" y="250"/>
                      <a:pt x="76" y="253"/>
                    </a:cubicBezTo>
                    <a:cubicBezTo>
                      <a:pt x="77" y="258"/>
                      <a:pt x="77" y="263"/>
                      <a:pt x="77" y="269"/>
                    </a:cubicBezTo>
                    <a:cubicBezTo>
                      <a:pt x="78" y="280"/>
                      <a:pt x="77" y="292"/>
                      <a:pt x="76" y="304"/>
                    </a:cubicBezTo>
                    <a:cubicBezTo>
                      <a:pt x="76" y="319"/>
                      <a:pt x="76" y="335"/>
                      <a:pt x="74" y="350"/>
                    </a:cubicBezTo>
                    <a:cubicBezTo>
                      <a:pt x="73" y="355"/>
                      <a:pt x="73" y="359"/>
                      <a:pt x="73" y="364"/>
                    </a:cubicBezTo>
                    <a:cubicBezTo>
                      <a:pt x="72" y="366"/>
                      <a:pt x="73" y="368"/>
                      <a:pt x="75" y="368"/>
                    </a:cubicBezTo>
                    <a:cubicBezTo>
                      <a:pt x="76" y="368"/>
                      <a:pt x="76" y="368"/>
                      <a:pt x="76" y="368"/>
                    </a:cubicBezTo>
                    <a:cubicBezTo>
                      <a:pt x="80" y="369"/>
                      <a:pt x="84" y="370"/>
                      <a:pt x="88" y="371"/>
                    </a:cubicBezTo>
                    <a:cubicBezTo>
                      <a:pt x="90" y="371"/>
                      <a:pt x="91" y="370"/>
                      <a:pt x="91" y="368"/>
                    </a:cubicBezTo>
                    <a:cubicBezTo>
                      <a:pt x="91" y="367"/>
                      <a:pt x="91" y="364"/>
                      <a:pt x="92" y="362"/>
                    </a:cubicBezTo>
                    <a:cubicBezTo>
                      <a:pt x="92" y="353"/>
                      <a:pt x="93" y="345"/>
                      <a:pt x="94" y="336"/>
                    </a:cubicBezTo>
                    <a:cubicBezTo>
                      <a:pt x="94" y="328"/>
                      <a:pt x="94" y="320"/>
                      <a:pt x="95" y="311"/>
                    </a:cubicBezTo>
                    <a:cubicBezTo>
                      <a:pt x="96" y="307"/>
                      <a:pt x="96" y="302"/>
                      <a:pt x="96" y="298"/>
                    </a:cubicBezTo>
                    <a:cubicBezTo>
                      <a:pt x="97" y="289"/>
                      <a:pt x="98" y="281"/>
                      <a:pt x="97" y="272"/>
                    </a:cubicBezTo>
                    <a:cubicBezTo>
                      <a:pt x="97" y="267"/>
                      <a:pt x="96" y="262"/>
                      <a:pt x="97" y="258"/>
                    </a:cubicBezTo>
                    <a:cubicBezTo>
                      <a:pt x="97" y="252"/>
                      <a:pt x="93" y="248"/>
                      <a:pt x="90" y="245"/>
                    </a:cubicBezTo>
                    <a:close/>
                    <a:moveTo>
                      <a:pt x="159" y="244"/>
                    </a:moveTo>
                    <a:cubicBezTo>
                      <a:pt x="155" y="246"/>
                      <a:pt x="151" y="250"/>
                      <a:pt x="150" y="255"/>
                    </a:cubicBezTo>
                    <a:cubicBezTo>
                      <a:pt x="148" y="264"/>
                      <a:pt x="146" y="274"/>
                      <a:pt x="144" y="284"/>
                    </a:cubicBezTo>
                    <a:cubicBezTo>
                      <a:pt x="143" y="297"/>
                      <a:pt x="141" y="311"/>
                      <a:pt x="140" y="325"/>
                    </a:cubicBezTo>
                    <a:cubicBezTo>
                      <a:pt x="139" y="336"/>
                      <a:pt x="138" y="348"/>
                      <a:pt x="138" y="360"/>
                    </a:cubicBezTo>
                    <a:cubicBezTo>
                      <a:pt x="138" y="361"/>
                      <a:pt x="138" y="363"/>
                      <a:pt x="139" y="364"/>
                    </a:cubicBezTo>
                    <a:cubicBezTo>
                      <a:pt x="139" y="366"/>
                      <a:pt x="140" y="367"/>
                      <a:pt x="142" y="367"/>
                    </a:cubicBezTo>
                    <a:cubicBezTo>
                      <a:pt x="145" y="366"/>
                      <a:pt x="148" y="365"/>
                      <a:pt x="151" y="364"/>
                    </a:cubicBezTo>
                    <a:cubicBezTo>
                      <a:pt x="154" y="363"/>
                      <a:pt x="156" y="360"/>
                      <a:pt x="156" y="357"/>
                    </a:cubicBezTo>
                    <a:cubicBezTo>
                      <a:pt x="155" y="348"/>
                      <a:pt x="155" y="338"/>
                      <a:pt x="156" y="329"/>
                    </a:cubicBezTo>
                    <a:cubicBezTo>
                      <a:pt x="157" y="320"/>
                      <a:pt x="157" y="310"/>
                      <a:pt x="159" y="300"/>
                    </a:cubicBezTo>
                    <a:cubicBezTo>
                      <a:pt x="160" y="289"/>
                      <a:pt x="163" y="279"/>
                      <a:pt x="165" y="268"/>
                    </a:cubicBezTo>
                    <a:cubicBezTo>
                      <a:pt x="166" y="262"/>
                      <a:pt x="168" y="256"/>
                      <a:pt x="169" y="250"/>
                    </a:cubicBezTo>
                    <a:cubicBezTo>
                      <a:pt x="170" y="249"/>
                      <a:pt x="170" y="247"/>
                      <a:pt x="169" y="246"/>
                    </a:cubicBezTo>
                    <a:cubicBezTo>
                      <a:pt x="167" y="245"/>
                      <a:pt x="166" y="244"/>
                      <a:pt x="164" y="243"/>
                    </a:cubicBezTo>
                    <a:cubicBezTo>
                      <a:pt x="163" y="242"/>
                      <a:pt x="162" y="242"/>
                      <a:pt x="162" y="243"/>
                    </a:cubicBezTo>
                    <a:cubicBezTo>
                      <a:pt x="162" y="243"/>
                      <a:pt x="161" y="244"/>
                      <a:pt x="161" y="244"/>
                    </a:cubicBezTo>
                    <a:cubicBezTo>
                      <a:pt x="161" y="245"/>
                      <a:pt x="161" y="246"/>
                      <a:pt x="161" y="248"/>
                    </a:cubicBezTo>
                    <a:cubicBezTo>
                      <a:pt x="160" y="254"/>
                      <a:pt x="159" y="260"/>
                      <a:pt x="158" y="266"/>
                    </a:cubicBezTo>
                    <a:cubicBezTo>
                      <a:pt x="155" y="284"/>
                      <a:pt x="152" y="303"/>
                      <a:pt x="150" y="322"/>
                    </a:cubicBezTo>
                    <a:cubicBezTo>
                      <a:pt x="150" y="328"/>
                      <a:pt x="150" y="335"/>
                      <a:pt x="149" y="341"/>
                    </a:cubicBezTo>
                    <a:cubicBezTo>
                      <a:pt x="149" y="343"/>
                      <a:pt x="150" y="345"/>
                      <a:pt x="148" y="346"/>
                    </a:cubicBezTo>
                    <a:cubicBezTo>
                      <a:pt x="148" y="345"/>
                      <a:pt x="147" y="343"/>
                      <a:pt x="147" y="341"/>
                    </a:cubicBezTo>
                    <a:cubicBezTo>
                      <a:pt x="147" y="334"/>
                      <a:pt x="148" y="328"/>
                      <a:pt x="148" y="321"/>
                    </a:cubicBezTo>
                    <a:cubicBezTo>
                      <a:pt x="149" y="312"/>
                      <a:pt x="150" y="302"/>
                      <a:pt x="151" y="293"/>
                    </a:cubicBezTo>
                    <a:cubicBezTo>
                      <a:pt x="154" y="278"/>
                      <a:pt x="156" y="264"/>
                      <a:pt x="158" y="250"/>
                    </a:cubicBezTo>
                    <a:cubicBezTo>
                      <a:pt x="159" y="248"/>
                      <a:pt x="159" y="246"/>
                      <a:pt x="159" y="244"/>
                    </a:cubicBezTo>
                    <a:close/>
                    <a:moveTo>
                      <a:pt x="134" y="245"/>
                    </a:moveTo>
                    <a:cubicBezTo>
                      <a:pt x="132" y="246"/>
                      <a:pt x="130" y="248"/>
                      <a:pt x="128" y="249"/>
                    </a:cubicBezTo>
                    <a:cubicBezTo>
                      <a:pt x="125" y="252"/>
                      <a:pt x="123" y="256"/>
                      <a:pt x="124" y="260"/>
                    </a:cubicBezTo>
                    <a:cubicBezTo>
                      <a:pt x="125" y="261"/>
                      <a:pt x="125" y="262"/>
                      <a:pt x="124" y="263"/>
                    </a:cubicBezTo>
                    <a:cubicBezTo>
                      <a:pt x="125" y="282"/>
                      <a:pt x="123" y="300"/>
                      <a:pt x="123" y="318"/>
                    </a:cubicBezTo>
                    <a:cubicBezTo>
                      <a:pt x="123" y="321"/>
                      <a:pt x="123" y="324"/>
                      <a:pt x="123" y="326"/>
                    </a:cubicBezTo>
                    <a:cubicBezTo>
                      <a:pt x="122" y="339"/>
                      <a:pt x="121" y="352"/>
                      <a:pt x="120" y="365"/>
                    </a:cubicBezTo>
                    <a:cubicBezTo>
                      <a:pt x="120" y="366"/>
                      <a:pt x="120" y="368"/>
                      <a:pt x="120" y="369"/>
                    </a:cubicBezTo>
                    <a:cubicBezTo>
                      <a:pt x="120" y="371"/>
                      <a:pt x="121" y="372"/>
                      <a:pt x="123" y="371"/>
                    </a:cubicBezTo>
                    <a:cubicBezTo>
                      <a:pt x="126" y="371"/>
                      <a:pt x="129" y="370"/>
                      <a:pt x="133" y="369"/>
                    </a:cubicBezTo>
                    <a:cubicBezTo>
                      <a:pt x="136" y="368"/>
                      <a:pt x="136" y="368"/>
                      <a:pt x="136" y="364"/>
                    </a:cubicBezTo>
                    <a:cubicBezTo>
                      <a:pt x="136" y="346"/>
                      <a:pt x="137" y="327"/>
                      <a:pt x="139" y="309"/>
                    </a:cubicBezTo>
                    <a:cubicBezTo>
                      <a:pt x="140" y="292"/>
                      <a:pt x="143" y="275"/>
                      <a:pt x="146" y="258"/>
                    </a:cubicBezTo>
                    <a:cubicBezTo>
                      <a:pt x="147" y="255"/>
                      <a:pt x="146" y="252"/>
                      <a:pt x="144" y="250"/>
                    </a:cubicBezTo>
                    <a:cubicBezTo>
                      <a:pt x="143" y="247"/>
                      <a:pt x="140" y="246"/>
                      <a:pt x="138" y="244"/>
                    </a:cubicBezTo>
                    <a:cubicBezTo>
                      <a:pt x="137" y="257"/>
                      <a:pt x="136" y="269"/>
                      <a:pt x="135" y="281"/>
                    </a:cubicBezTo>
                    <a:cubicBezTo>
                      <a:pt x="133" y="293"/>
                      <a:pt x="132" y="305"/>
                      <a:pt x="131" y="317"/>
                    </a:cubicBezTo>
                    <a:cubicBezTo>
                      <a:pt x="131" y="329"/>
                      <a:pt x="131" y="342"/>
                      <a:pt x="129" y="354"/>
                    </a:cubicBezTo>
                    <a:cubicBezTo>
                      <a:pt x="127" y="351"/>
                      <a:pt x="127" y="349"/>
                      <a:pt x="128" y="347"/>
                    </a:cubicBezTo>
                    <a:cubicBezTo>
                      <a:pt x="128" y="330"/>
                      <a:pt x="129" y="314"/>
                      <a:pt x="131" y="297"/>
                    </a:cubicBezTo>
                    <a:cubicBezTo>
                      <a:pt x="132" y="290"/>
                      <a:pt x="132" y="283"/>
                      <a:pt x="133" y="276"/>
                    </a:cubicBezTo>
                    <a:cubicBezTo>
                      <a:pt x="134" y="266"/>
                      <a:pt x="135" y="257"/>
                      <a:pt x="135" y="247"/>
                    </a:cubicBezTo>
                    <a:cubicBezTo>
                      <a:pt x="135" y="246"/>
                      <a:pt x="135" y="245"/>
                      <a:pt x="134" y="245"/>
                    </a:cubicBezTo>
                    <a:close/>
                    <a:moveTo>
                      <a:pt x="179" y="237"/>
                    </a:moveTo>
                    <a:cubicBezTo>
                      <a:pt x="174" y="245"/>
                      <a:pt x="170" y="254"/>
                      <a:pt x="169" y="263"/>
                    </a:cubicBezTo>
                    <a:cubicBezTo>
                      <a:pt x="167" y="269"/>
                      <a:pt x="166" y="276"/>
                      <a:pt x="165" y="282"/>
                    </a:cubicBezTo>
                    <a:cubicBezTo>
                      <a:pt x="163" y="291"/>
                      <a:pt x="161" y="301"/>
                      <a:pt x="160" y="310"/>
                    </a:cubicBezTo>
                    <a:cubicBezTo>
                      <a:pt x="158" y="325"/>
                      <a:pt x="158" y="339"/>
                      <a:pt x="158" y="353"/>
                    </a:cubicBezTo>
                    <a:cubicBezTo>
                      <a:pt x="158" y="354"/>
                      <a:pt x="158" y="356"/>
                      <a:pt x="158" y="357"/>
                    </a:cubicBezTo>
                    <a:cubicBezTo>
                      <a:pt x="158" y="359"/>
                      <a:pt x="159" y="360"/>
                      <a:pt x="161" y="359"/>
                    </a:cubicBezTo>
                    <a:cubicBezTo>
                      <a:pt x="166" y="357"/>
                      <a:pt x="170" y="355"/>
                      <a:pt x="174" y="353"/>
                    </a:cubicBezTo>
                    <a:cubicBezTo>
                      <a:pt x="176" y="352"/>
                      <a:pt x="177" y="350"/>
                      <a:pt x="176" y="349"/>
                    </a:cubicBezTo>
                    <a:cubicBezTo>
                      <a:pt x="177" y="343"/>
                      <a:pt x="177" y="337"/>
                      <a:pt x="177" y="331"/>
                    </a:cubicBezTo>
                    <a:cubicBezTo>
                      <a:pt x="177" y="319"/>
                      <a:pt x="178" y="308"/>
                      <a:pt x="179" y="296"/>
                    </a:cubicBezTo>
                    <a:cubicBezTo>
                      <a:pt x="179" y="284"/>
                      <a:pt x="182" y="273"/>
                      <a:pt x="183" y="262"/>
                    </a:cubicBezTo>
                    <a:cubicBezTo>
                      <a:pt x="184" y="255"/>
                      <a:pt x="186" y="249"/>
                      <a:pt x="187" y="242"/>
                    </a:cubicBezTo>
                    <a:cubicBezTo>
                      <a:pt x="187" y="240"/>
                      <a:pt x="187" y="238"/>
                      <a:pt x="187" y="236"/>
                    </a:cubicBezTo>
                    <a:cubicBezTo>
                      <a:pt x="186" y="235"/>
                      <a:pt x="185" y="234"/>
                      <a:pt x="184" y="234"/>
                    </a:cubicBezTo>
                    <a:cubicBezTo>
                      <a:pt x="183" y="234"/>
                      <a:pt x="183" y="236"/>
                      <a:pt x="183" y="237"/>
                    </a:cubicBezTo>
                    <a:cubicBezTo>
                      <a:pt x="181" y="243"/>
                      <a:pt x="180" y="250"/>
                      <a:pt x="179" y="256"/>
                    </a:cubicBezTo>
                    <a:cubicBezTo>
                      <a:pt x="175" y="273"/>
                      <a:pt x="172" y="289"/>
                      <a:pt x="170" y="306"/>
                    </a:cubicBezTo>
                    <a:cubicBezTo>
                      <a:pt x="170" y="310"/>
                      <a:pt x="169" y="314"/>
                      <a:pt x="168" y="318"/>
                    </a:cubicBezTo>
                    <a:cubicBezTo>
                      <a:pt x="167" y="318"/>
                      <a:pt x="167" y="317"/>
                      <a:pt x="167" y="317"/>
                    </a:cubicBezTo>
                    <a:cubicBezTo>
                      <a:pt x="169" y="290"/>
                      <a:pt x="175" y="264"/>
                      <a:pt x="179" y="237"/>
                    </a:cubicBezTo>
                    <a:close/>
                    <a:moveTo>
                      <a:pt x="33" y="353"/>
                    </a:moveTo>
                    <a:cubicBezTo>
                      <a:pt x="33" y="351"/>
                      <a:pt x="33" y="349"/>
                      <a:pt x="33" y="346"/>
                    </a:cubicBezTo>
                    <a:cubicBezTo>
                      <a:pt x="33" y="338"/>
                      <a:pt x="32" y="329"/>
                      <a:pt x="31" y="321"/>
                    </a:cubicBezTo>
                    <a:cubicBezTo>
                      <a:pt x="30" y="304"/>
                      <a:pt x="30" y="287"/>
                      <a:pt x="27" y="270"/>
                    </a:cubicBezTo>
                    <a:cubicBezTo>
                      <a:pt x="27" y="262"/>
                      <a:pt x="26" y="254"/>
                      <a:pt x="24" y="246"/>
                    </a:cubicBezTo>
                    <a:cubicBezTo>
                      <a:pt x="23" y="244"/>
                      <a:pt x="23" y="241"/>
                      <a:pt x="23" y="238"/>
                    </a:cubicBezTo>
                    <a:cubicBezTo>
                      <a:pt x="23" y="229"/>
                      <a:pt x="17" y="223"/>
                      <a:pt x="10" y="220"/>
                    </a:cubicBezTo>
                    <a:cubicBezTo>
                      <a:pt x="9" y="220"/>
                      <a:pt x="9" y="221"/>
                      <a:pt x="10" y="222"/>
                    </a:cubicBezTo>
                    <a:cubicBezTo>
                      <a:pt x="15" y="238"/>
                      <a:pt x="18" y="255"/>
                      <a:pt x="19" y="272"/>
                    </a:cubicBezTo>
                    <a:cubicBezTo>
                      <a:pt x="20" y="278"/>
                      <a:pt x="20" y="283"/>
                      <a:pt x="21" y="288"/>
                    </a:cubicBezTo>
                    <a:cubicBezTo>
                      <a:pt x="21" y="296"/>
                      <a:pt x="22" y="304"/>
                      <a:pt x="22" y="312"/>
                    </a:cubicBezTo>
                    <a:cubicBezTo>
                      <a:pt x="23" y="322"/>
                      <a:pt x="23" y="331"/>
                      <a:pt x="24" y="341"/>
                    </a:cubicBezTo>
                    <a:cubicBezTo>
                      <a:pt x="24" y="347"/>
                      <a:pt x="27" y="350"/>
                      <a:pt x="33" y="353"/>
                    </a:cubicBezTo>
                    <a:close/>
                    <a:moveTo>
                      <a:pt x="104" y="113"/>
                    </a:moveTo>
                    <a:cubicBezTo>
                      <a:pt x="105" y="125"/>
                      <a:pt x="102" y="137"/>
                      <a:pt x="101" y="150"/>
                    </a:cubicBezTo>
                    <a:cubicBezTo>
                      <a:pt x="100" y="158"/>
                      <a:pt x="99" y="165"/>
                      <a:pt x="97" y="173"/>
                    </a:cubicBezTo>
                    <a:cubicBezTo>
                      <a:pt x="96" y="178"/>
                      <a:pt x="98" y="180"/>
                      <a:pt x="104" y="181"/>
                    </a:cubicBezTo>
                    <a:cubicBezTo>
                      <a:pt x="105" y="181"/>
                      <a:pt x="107" y="181"/>
                      <a:pt x="109" y="181"/>
                    </a:cubicBezTo>
                    <a:cubicBezTo>
                      <a:pt x="113" y="181"/>
                      <a:pt x="113" y="180"/>
                      <a:pt x="113" y="176"/>
                    </a:cubicBezTo>
                    <a:cubicBezTo>
                      <a:pt x="112" y="167"/>
                      <a:pt x="111" y="159"/>
                      <a:pt x="111" y="150"/>
                    </a:cubicBezTo>
                    <a:cubicBezTo>
                      <a:pt x="111" y="132"/>
                      <a:pt x="113" y="114"/>
                      <a:pt x="117" y="96"/>
                    </a:cubicBezTo>
                    <a:cubicBezTo>
                      <a:pt x="117" y="94"/>
                      <a:pt x="118" y="92"/>
                      <a:pt x="118" y="90"/>
                    </a:cubicBezTo>
                    <a:cubicBezTo>
                      <a:pt x="118" y="87"/>
                      <a:pt x="117" y="86"/>
                      <a:pt x="114" y="86"/>
                    </a:cubicBezTo>
                    <a:cubicBezTo>
                      <a:pt x="111" y="87"/>
                      <a:pt x="108" y="87"/>
                      <a:pt x="106" y="86"/>
                    </a:cubicBezTo>
                    <a:cubicBezTo>
                      <a:pt x="102" y="86"/>
                      <a:pt x="102" y="86"/>
                      <a:pt x="102" y="89"/>
                    </a:cubicBezTo>
                    <a:cubicBezTo>
                      <a:pt x="102" y="90"/>
                      <a:pt x="102" y="91"/>
                      <a:pt x="102" y="91"/>
                    </a:cubicBezTo>
                    <a:cubicBezTo>
                      <a:pt x="104" y="98"/>
                      <a:pt x="104" y="106"/>
                      <a:pt x="104" y="113"/>
                    </a:cubicBezTo>
                    <a:close/>
                    <a:moveTo>
                      <a:pt x="119" y="63"/>
                    </a:moveTo>
                    <a:cubicBezTo>
                      <a:pt x="121" y="61"/>
                      <a:pt x="123" y="58"/>
                      <a:pt x="123" y="56"/>
                    </a:cubicBezTo>
                    <a:cubicBezTo>
                      <a:pt x="125" y="48"/>
                      <a:pt x="125" y="40"/>
                      <a:pt x="122" y="32"/>
                    </a:cubicBezTo>
                    <a:cubicBezTo>
                      <a:pt x="120" y="27"/>
                      <a:pt x="117" y="23"/>
                      <a:pt x="114" y="18"/>
                    </a:cubicBezTo>
                    <a:cubicBezTo>
                      <a:pt x="113" y="16"/>
                      <a:pt x="112" y="14"/>
                      <a:pt x="110" y="12"/>
                    </a:cubicBezTo>
                    <a:cubicBezTo>
                      <a:pt x="109" y="9"/>
                      <a:pt x="107" y="9"/>
                      <a:pt x="105" y="12"/>
                    </a:cubicBezTo>
                    <a:cubicBezTo>
                      <a:pt x="103" y="14"/>
                      <a:pt x="102" y="16"/>
                      <a:pt x="101" y="18"/>
                    </a:cubicBezTo>
                    <a:cubicBezTo>
                      <a:pt x="100" y="21"/>
                      <a:pt x="98" y="24"/>
                      <a:pt x="96" y="27"/>
                    </a:cubicBezTo>
                    <a:cubicBezTo>
                      <a:pt x="90" y="34"/>
                      <a:pt x="87" y="42"/>
                      <a:pt x="88" y="50"/>
                    </a:cubicBezTo>
                    <a:cubicBezTo>
                      <a:pt x="88" y="54"/>
                      <a:pt x="90" y="58"/>
                      <a:pt x="92" y="61"/>
                    </a:cubicBezTo>
                    <a:cubicBezTo>
                      <a:pt x="95" y="64"/>
                      <a:pt x="97" y="66"/>
                      <a:pt x="100" y="67"/>
                    </a:cubicBezTo>
                    <a:cubicBezTo>
                      <a:pt x="101" y="66"/>
                      <a:pt x="101" y="65"/>
                      <a:pt x="100" y="64"/>
                    </a:cubicBezTo>
                    <a:cubicBezTo>
                      <a:pt x="96" y="59"/>
                      <a:pt x="95" y="52"/>
                      <a:pt x="96" y="45"/>
                    </a:cubicBezTo>
                    <a:cubicBezTo>
                      <a:pt x="97" y="39"/>
                      <a:pt x="101" y="34"/>
                      <a:pt x="103" y="28"/>
                    </a:cubicBezTo>
                    <a:cubicBezTo>
                      <a:pt x="103" y="27"/>
                      <a:pt x="104" y="25"/>
                      <a:pt x="105" y="26"/>
                    </a:cubicBezTo>
                    <a:cubicBezTo>
                      <a:pt x="107" y="26"/>
                      <a:pt x="107" y="27"/>
                      <a:pt x="107" y="28"/>
                    </a:cubicBezTo>
                    <a:cubicBezTo>
                      <a:pt x="108" y="31"/>
                      <a:pt x="110" y="34"/>
                      <a:pt x="112" y="37"/>
                    </a:cubicBezTo>
                    <a:cubicBezTo>
                      <a:pt x="116" y="45"/>
                      <a:pt x="120" y="53"/>
                      <a:pt x="119" y="63"/>
                    </a:cubicBezTo>
                    <a:close/>
                    <a:moveTo>
                      <a:pt x="180" y="348"/>
                    </a:moveTo>
                    <a:cubicBezTo>
                      <a:pt x="182" y="347"/>
                      <a:pt x="184" y="345"/>
                      <a:pt x="185" y="343"/>
                    </a:cubicBezTo>
                    <a:cubicBezTo>
                      <a:pt x="187" y="338"/>
                      <a:pt x="187" y="333"/>
                      <a:pt x="187" y="328"/>
                    </a:cubicBezTo>
                    <a:cubicBezTo>
                      <a:pt x="187" y="326"/>
                      <a:pt x="187" y="325"/>
                      <a:pt x="187" y="323"/>
                    </a:cubicBezTo>
                    <a:cubicBezTo>
                      <a:pt x="187" y="311"/>
                      <a:pt x="188" y="300"/>
                      <a:pt x="189" y="288"/>
                    </a:cubicBezTo>
                    <a:cubicBezTo>
                      <a:pt x="189" y="274"/>
                      <a:pt x="191" y="261"/>
                      <a:pt x="194" y="247"/>
                    </a:cubicBezTo>
                    <a:cubicBezTo>
                      <a:pt x="200" y="222"/>
                      <a:pt x="200" y="222"/>
                      <a:pt x="200" y="222"/>
                    </a:cubicBezTo>
                    <a:cubicBezTo>
                      <a:pt x="199" y="223"/>
                      <a:pt x="198" y="224"/>
                      <a:pt x="197" y="226"/>
                    </a:cubicBezTo>
                    <a:cubicBezTo>
                      <a:pt x="193" y="232"/>
                      <a:pt x="190" y="239"/>
                      <a:pt x="189" y="247"/>
                    </a:cubicBezTo>
                    <a:cubicBezTo>
                      <a:pt x="188" y="254"/>
                      <a:pt x="186" y="260"/>
                      <a:pt x="185" y="267"/>
                    </a:cubicBezTo>
                    <a:cubicBezTo>
                      <a:pt x="181" y="292"/>
                      <a:pt x="179" y="318"/>
                      <a:pt x="179" y="343"/>
                    </a:cubicBezTo>
                    <a:cubicBezTo>
                      <a:pt x="179" y="345"/>
                      <a:pt x="179" y="346"/>
                      <a:pt x="180" y="348"/>
                    </a:cubicBezTo>
                    <a:close/>
                    <a:moveTo>
                      <a:pt x="99" y="50"/>
                    </a:moveTo>
                    <a:cubicBezTo>
                      <a:pt x="98" y="54"/>
                      <a:pt x="99" y="59"/>
                      <a:pt x="102" y="63"/>
                    </a:cubicBezTo>
                    <a:cubicBezTo>
                      <a:pt x="104" y="65"/>
                      <a:pt x="105" y="67"/>
                      <a:pt x="107" y="69"/>
                    </a:cubicBezTo>
                    <a:cubicBezTo>
                      <a:pt x="109" y="72"/>
                      <a:pt x="111" y="72"/>
                      <a:pt x="114" y="68"/>
                    </a:cubicBezTo>
                    <a:cubicBezTo>
                      <a:pt x="115" y="65"/>
                      <a:pt x="116" y="62"/>
                      <a:pt x="116" y="58"/>
                    </a:cubicBezTo>
                    <a:cubicBezTo>
                      <a:pt x="115" y="52"/>
                      <a:pt x="113" y="46"/>
                      <a:pt x="110" y="41"/>
                    </a:cubicBezTo>
                    <a:cubicBezTo>
                      <a:pt x="109" y="39"/>
                      <a:pt x="108" y="36"/>
                      <a:pt x="106" y="34"/>
                    </a:cubicBezTo>
                    <a:cubicBezTo>
                      <a:pt x="105" y="33"/>
                      <a:pt x="104" y="33"/>
                      <a:pt x="103" y="35"/>
                    </a:cubicBezTo>
                    <a:cubicBezTo>
                      <a:pt x="101" y="39"/>
                      <a:pt x="98" y="44"/>
                      <a:pt x="99" y="50"/>
                    </a:cubicBezTo>
                    <a:close/>
                    <a:moveTo>
                      <a:pt x="56" y="234"/>
                    </a:moveTo>
                    <a:cubicBezTo>
                      <a:pt x="54" y="233"/>
                      <a:pt x="54" y="233"/>
                      <a:pt x="54" y="233"/>
                    </a:cubicBezTo>
                    <a:cubicBezTo>
                      <a:pt x="53" y="233"/>
                      <a:pt x="52" y="232"/>
                      <a:pt x="52" y="234"/>
                    </a:cubicBezTo>
                    <a:cubicBezTo>
                      <a:pt x="51" y="234"/>
                      <a:pt x="52" y="235"/>
                      <a:pt x="52" y="235"/>
                    </a:cubicBezTo>
                    <a:cubicBezTo>
                      <a:pt x="52" y="236"/>
                      <a:pt x="53" y="236"/>
                      <a:pt x="54" y="236"/>
                    </a:cubicBezTo>
                    <a:cubicBezTo>
                      <a:pt x="54" y="236"/>
                      <a:pt x="54" y="236"/>
                      <a:pt x="54" y="236"/>
                    </a:cubicBezTo>
                    <a:cubicBezTo>
                      <a:pt x="55" y="235"/>
                      <a:pt x="56" y="235"/>
                      <a:pt x="56" y="233"/>
                    </a:cubicBezTo>
                    <a:lnTo>
                      <a:pt x="56"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33">
                <a:extLst>
                  <a:ext uri="{FF2B5EF4-FFF2-40B4-BE49-F238E27FC236}">
                    <a16:creationId xmlns:a16="http://schemas.microsoft.com/office/drawing/2014/main" id="{9A0A7B17-0CA3-4D52-B674-9CBA4EB65708}"/>
                  </a:ext>
                </a:extLst>
              </p:cNvPr>
              <p:cNvSpPr>
                <a:spLocks noEditPoints="1"/>
              </p:cNvSpPr>
              <p:nvPr/>
            </p:nvSpPr>
            <p:spPr bwMode="auto">
              <a:xfrm>
                <a:off x="48" y="344"/>
                <a:ext cx="77" cy="47"/>
              </a:xfrm>
              <a:custGeom>
                <a:avLst/>
                <a:gdLst>
                  <a:gd name="T0" fmla="*/ 0 w 38"/>
                  <a:gd name="T1" fmla="*/ 3 h 23"/>
                  <a:gd name="T2" fmla="*/ 4 w 38"/>
                  <a:gd name="T3" fmla="*/ 1 h 23"/>
                  <a:gd name="T4" fmla="*/ 21 w 38"/>
                  <a:gd name="T5" fmla="*/ 1 h 23"/>
                  <a:gd name="T6" fmla="*/ 26 w 38"/>
                  <a:gd name="T7" fmla="*/ 1 h 23"/>
                  <a:gd name="T8" fmla="*/ 31 w 38"/>
                  <a:gd name="T9" fmla="*/ 1 h 23"/>
                  <a:gd name="T10" fmla="*/ 35 w 38"/>
                  <a:gd name="T11" fmla="*/ 7 h 23"/>
                  <a:gd name="T12" fmla="*/ 37 w 38"/>
                  <a:gd name="T13" fmla="*/ 19 h 23"/>
                  <a:gd name="T14" fmla="*/ 34 w 38"/>
                  <a:gd name="T15" fmla="*/ 23 h 23"/>
                  <a:gd name="T16" fmla="*/ 31 w 38"/>
                  <a:gd name="T17" fmla="*/ 20 h 23"/>
                  <a:gd name="T18" fmla="*/ 30 w 38"/>
                  <a:gd name="T19" fmla="*/ 17 h 23"/>
                  <a:gd name="T20" fmla="*/ 26 w 38"/>
                  <a:gd name="T21" fmla="*/ 5 h 23"/>
                  <a:gd name="T22" fmla="*/ 23 w 38"/>
                  <a:gd name="T23" fmla="*/ 3 h 23"/>
                  <a:gd name="T24" fmla="*/ 13 w 38"/>
                  <a:gd name="T25" fmla="*/ 3 h 23"/>
                  <a:gd name="T26" fmla="*/ 0 w 38"/>
                  <a:gd name="T27" fmla="*/ 3 h 23"/>
                  <a:gd name="T28" fmla="*/ 35 w 38"/>
                  <a:gd name="T29" fmla="*/ 20 h 23"/>
                  <a:gd name="T30" fmla="*/ 31 w 38"/>
                  <a:gd name="T31" fmla="*/ 5 h 23"/>
                  <a:gd name="T32" fmla="*/ 35 w 38"/>
                  <a:gd name="T33"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23">
                    <a:moveTo>
                      <a:pt x="0" y="3"/>
                    </a:moveTo>
                    <a:cubicBezTo>
                      <a:pt x="1" y="1"/>
                      <a:pt x="3" y="1"/>
                      <a:pt x="4" y="1"/>
                    </a:cubicBezTo>
                    <a:cubicBezTo>
                      <a:pt x="10" y="1"/>
                      <a:pt x="15" y="1"/>
                      <a:pt x="21" y="1"/>
                    </a:cubicBezTo>
                    <a:cubicBezTo>
                      <a:pt x="23" y="1"/>
                      <a:pt x="25" y="1"/>
                      <a:pt x="26" y="1"/>
                    </a:cubicBezTo>
                    <a:cubicBezTo>
                      <a:pt x="28" y="1"/>
                      <a:pt x="29" y="0"/>
                      <a:pt x="31" y="1"/>
                    </a:cubicBezTo>
                    <a:cubicBezTo>
                      <a:pt x="33" y="3"/>
                      <a:pt x="34" y="5"/>
                      <a:pt x="35" y="7"/>
                    </a:cubicBezTo>
                    <a:cubicBezTo>
                      <a:pt x="37" y="11"/>
                      <a:pt x="38" y="15"/>
                      <a:pt x="37" y="19"/>
                    </a:cubicBezTo>
                    <a:cubicBezTo>
                      <a:pt x="37" y="21"/>
                      <a:pt x="36" y="23"/>
                      <a:pt x="34" y="23"/>
                    </a:cubicBezTo>
                    <a:cubicBezTo>
                      <a:pt x="32" y="23"/>
                      <a:pt x="31" y="22"/>
                      <a:pt x="31" y="20"/>
                    </a:cubicBezTo>
                    <a:cubicBezTo>
                      <a:pt x="30" y="19"/>
                      <a:pt x="30" y="18"/>
                      <a:pt x="30" y="17"/>
                    </a:cubicBezTo>
                    <a:cubicBezTo>
                      <a:pt x="30" y="12"/>
                      <a:pt x="27" y="9"/>
                      <a:pt x="26" y="5"/>
                    </a:cubicBezTo>
                    <a:cubicBezTo>
                      <a:pt x="25" y="3"/>
                      <a:pt x="24" y="3"/>
                      <a:pt x="23" y="3"/>
                    </a:cubicBezTo>
                    <a:cubicBezTo>
                      <a:pt x="20" y="3"/>
                      <a:pt x="16" y="3"/>
                      <a:pt x="13" y="3"/>
                    </a:cubicBezTo>
                    <a:cubicBezTo>
                      <a:pt x="9" y="3"/>
                      <a:pt x="5" y="3"/>
                      <a:pt x="0" y="3"/>
                    </a:cubicBezTo>
                    <a:close/>
                    <a:moveTo>
                      <a:pt x="35" y="20"/>
                    </a:moveTo>
                    <a:cubicBezTo>
                      <a:pt x="35" y="14"/>
                      <a:pt x="35" y="9"/>
                      <a:pt x="31" y="5"/>
                    </a:cubicBezTo>
                    <a:cubicBezTo>
                      <a:pt x="31" y="10"/>
                      <a:pt x="32" y="15"/>
                      <a:pt x="3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34">
                <a:extLst>
                  <a:ext uri="{FF2B5EF4-FFF2-40B4-BE49-F238E27FC236}">
                    <a16:creationId xmlns:a16="http://schemas.microsoft.com/office/drawing/2014/main" id="{2EA629E3-F6D5-46FA-BFA6-2BA12FBD2B7E}"/>
                  </a:ext>
                </a:extLst>
              </p:cNvPr>
              <p:cNvSpPr>
                <a:spLocks noEditPoints="1"/>
              </p:cNvSpPr>
              <p:nvPr/>
            </p:nvSpPr>
            <p:spPr bwMode="auto">
              <a:xfrm>
                <a:off x="23" y="387"/>
                <a:ext cx="73" cy="24"/>
              </a:xfrm>
              <a:custGeom>
                <a:avLst/>
                <a:gdLst>
                  <a:gd name="T0" fmla="*/ 7 w 36"/>
                  <a:gd name="T1" fmla="*/ 9 h 12"/>
                  <a:gd name="T2" fmla="*/ 2 w 36"/>
                  <a:gd name="T3" fmla="*/ 8 h 12"/>
                  <a:gd name="T4" fmla="*/ 1 w 36"/>
                  <a:gd name="T5" fmla="*/ 6 h 12"/>
                  <a:gd name="T6" fmla="*/ 2 w 36"/>
                  <a:gd name="T7" fmla="*/ 6 h 12"/>
                  <a:gd name="T8" fmla="*/ 13 w 36"/>
                  <a:gd name="T9" fmla="*/ 6 h 12"/>
                  <a:gd name="T10" fmla="*/ 19 w 36"/>
                  <a:gd name="T11" fmla="*/ 3 h 12"/>
                  <a:gd name="T12" fmla="*/ 22 w 36"/>
                  <a:gd name="T13" fmla="*/ 1 h 12"/>
                  <a:gd name="T14" fmla="*/ 31 w 36"/>
                  <a:gd name="T15" fmla="*/ 1 h 12"/>
                  <a:gd name="T16" fmla="*/ 36 w 36"/>
                  <a:gd name="T17" fmla="*/ 8 h 12"/>
                  <a:gd name="T18" fmla="*/ 35 w 36"/>
                  <a:gd name="T19" fmla="*/ 9 h 12"/>
                  <a:gd name="T20" fmla="*/ 31 w 36"/>
                  <a:gd name="T21" fmla="*/ 11 h 12"/>
                  <a:gd name="T22" fmla="*/ 7 w 36"/>
                  <a:gd name="T23" fmla="*/ 9 h 12"/>
                  <a:gd name="T24" fmla="*/ 31 w 36"/>
                  <a:gd name="T25" fmla="*/ 7 h 12"/>
                  <a:gd name="T26" fmla="*/ 32 w 36"/>
                  <a:gd name="T27" fmla="*/ 7 h 12"/>
                  <a:gd name="T28" fmla="*/ 33 w 36"/>
                  <a:gd name="T29" fmla="*/ 6 h 12"/>
                  <a:gd name="T30" fmla="*/ 33 w 36"/>
                  <a:gd name="T31" fmla="*/ 5 h 12"/>
                  <a:gd name="T32" fmla="*/ 25 w 36"/>
                  <a:gd name="T33" fmla="*/ 4 h 12"/>
                  <a:gd name="T34" fmla="*/ 24 w 36"/>
                  <a:gd name="T35" fmla="*/ 6 h 12"/>
                  <a:gd name="T36" fmla="*/ 31 w 36"/>
                  <a:gd name="T3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12">
                    <a:moveTo>
                      <a:pt x="7" y="9"/>
                    </a:moveTo>
                    <a:cubicBezTo>
                      <a:pt x="4" y="9"/>
                      <a:pt x="3" y="9"/>
                      <a:pt x="2" y="8"/>
                    </a:cubicBezTo>
                    <a:cubicBezTo>
                      <a:pt x="1" y="8"/>
                      <a:pt x="0" y="7"/>
                      <a:pt x="1" y="6"/>
                    </a:cubicBezTo>
                    <a:cubicBezTo>
                      <a:pt x="1" y="6"/>
                      <a:pt x="2" y="5"/>
                      <a:pt x="2" y="6"/>
                    </a:cubicBezTo>
                    <a:cubicBezTo>
                      <a:pt x="6" y="6"/>
                      <a:pt x="10" y="7"/>
                      <a:pt x="13" y="6"/>
                    </a:cubicBezTo>
                    <a:cubicBezTo>
                      <a:pt x="16" y="6"/>
                      <a:pt x="18" y="6"/>
                      <a:pt x="19" y="3"/>
                    </a:cubicBezTo>
                    <a:cubicBezTo>
                      <a:pt x="19" y="2"/>
                      <a:pt x="21" y="1"/>
                      <a:pt x="22" y="1"/>
                    </a:cubicBezTo>
                    <a:cubicBezTo>
                      <a:pt x="25" y="0"/>
                      <a:pt x="28" y="0"/>
                      <a:pt x="31" y="1"/>
                    </a:cubicBezTo>
                    <a:cubicBezTo>
                      <a:pt x="34" y="1"/>
                      <a:pt x="36" y="4"/>
                      <a:pt x="36" y="8"/>
                    </a:cubicBezTo>
                    <a:cubicBezTo>
                      <a:pt x="35" y="8"/>
                      <a:pt x="35" y="9"/>
                      <a:pt x="35" y="9"/>
                    </a:cubicBezTo>
                    <a:cubicBezTo>
                      <a:pt x="34" y="11"/>
                      <a:pt x="32" y="12"/>
                      <a:pt x="31" y="11"/>
                    </a:cubicBezTo>
                    <a:cubicBezTo>
                      <a:pt x="23" y="8"/>
                      <a:pt x="15" y="7"/>
                      <a:pt x="7" y="9"/>
                    </a:cubicBezTo>
                    <a:close/>
                    <a:moveTo>
                      <a:pt x="31" y="7"/>
                    </a:moveTo>
                    <a:cubicBezTo>
                      <a:pt x="31" y="7"/>
                      <a:pt x="32" y="7"/>
                      <a:pt x="32" y="7"/>
                    </a:cubicBezTo>
                    <a:cubicBezTo>
                      <a:pt x="33" y="7"/>
                      <a:pt x="33" y="7"/>
                      <a:pt x="33" y="6"/>
                    </a:cubicBezTo>
                    <a:cubicBezTo>
                      <a:pt x="33" y="6"/>
                      <a:pt x="33" y="6"/>
                      <a:pt x="33" y="5"/>
                    </a:cubicBezTo>
                    <a:cubicBezTo>
                      <a:pt x="30" y="4"/>
                      <a:pt x="27" y="3"/>
                      <a:pt x="25" y="4"/>
                    </a:cubicBezTo>
                    <a:cubicBezTo>
                      <a:pt x="24" y="4"/>
                      <a:pt x="23" y="5"/>
                      <a:pt x="24" y="6"/>
                    </a:cubicBezTo>
                    <a:cubicBezTo>
                      <a:pt x="26" y="7"/>
                      <a:pt x="28" y="7"/>
                      <a:pt x="3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35">
                <a:extLst>
                  <a:ext uri="{FF2B5EF4-FFF2-40B4-BE49-F238E27FC236}">
                    <a16:creationId xmlns:a16="http://schemas.microsoft.com/office/drawing/2014/main" id="{1F04AD17-C6E2-4A33-A96A-1A6D2C5AB431}"/>
                  </a:ext>
                </a:extLst>
              </p:cNvPr>
              <p:cNvSpPr>
                <a:spLocks noEditPoints="1"/>
              </p:cNvSpPr>
              <p:nvPr/>
            </p:nvSpPr>
            <p:spPr bwMode="auto">
              <a:xfrm>
                <a:off x="251" y="425"/>
                <a:ext cx="44" cy="20"/>
              </a:xfrm>
              <a:custGeom>
                <a:avLst/>
                <a:gdLst>
                  <a:gd name="T0" fmla="*/ 10 w 22"/>
                  <a:gd name="T1" fmla="*/ 0 h 10"/>
                  <a:gd name="T2" fmla="*/ 16 w 22"/>
                  <a:gd name="T3" fmla="*/ 0 h 10"/>
                  <a:gd name="T4" fmla="*/ 22 w 22"/>
                  <a:gd name="T5" fmla="*/ 5 h 10"/>
                  <a:gd name="T6" fmla="*/ 17 w 22"/>
                  <a:gd name="T7" fmla="*/ 10 h 10"/>
                  <a:gd name="T8" fmla="*/ 11 w 22"/>
                  <a:gd name="T9" fmla="*/ 10 h 10"/>
                  <a:gd name="T10" fmla="*/ 5 w 22"/>
                  <a:gd name="T11" fmla="*/ 9 h 10"/>
                  <a:gd name="T12" fmla="*/ 0 w 22"/>
                  <a:gd name="T13" fmla="*/ 4 h 10"/>
                  <a:gd name="T14" fmla="*/ 3 w 22"/>
                  <a:gd name="T15" fmla="*/ 0 h 10"/>
                  <a:gd name="T16" fmla="*/ 4 w 22"/>
                  <a:gd name="T17" fmla="*/ 0 h 10"/>
                  <a:gd name="T18" fmla="*/ 10 w 22"/>
                  <a:gd name="T19" fmla="*/ 0 h 10"/>
                  <a:gd name="T20" fmla="*/ 14 w 22"/>
                  <a:gd name="T21" fmla="*/ 7 h 10"/>
                  <a:gd name="T22" fmla="*/ 16 w 22"/>
                  <a:gd name="T23" fmla="*/ 7 h 10"/>
                  <a:gd name="T24" fmla="*/ 17 w 22"/>
                  <a:gd name="T25" fmla="*/ 7 h 10"/>
                  <a:gd name="T26" fmla="*/ 18 w 22"/>
                  <a:gd name="T27" fmla="*/ 4 h 10"/>
                  <a:gd name="T28" fmla="*/ 16 w 22"/>
                  <a:gd name="T29" fmla="*/ 2 h 10"/>
                  <a:gd name="T30" fmla="*/ 10 w 22"/>
                  <a:gd name="T31" fmla="*/ 2 h 10"/>
                  <a:gd name="T32" fmla="*/ 5 w 22"/>
                  <a:gd name="T33" fmla="*/ 2 h 10"/>
                  <a:gd name="T34" fmla="*/ 4 w 22"/>
                  <a:gd name="T35" fmla="*/ 5 h 10"/>
                  <a:gd name="T36" fmla="*/ 6 w 22"/>
                  <a:gd name="T37" fmla="*/ 6 h 10"/>
                  <a:gd name="T38" fmla="*/ 14 w 22"/>
                  <a:gd name="T39"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 h="10">
                    <a:moveTo>
                      <a:pt x="10" y="0"/>
                    </a:moveTo>
                    <a:cubicBezTo>
                      <a:pt x="12" y="0"/>
                      <a:pt x="14" y="0"/>
                      <a:pt x="16" y="0"/>
                    </a:cubicBezTo>
                    <a:cubicBezTo>
                      <a:pt x="19" y="0"/>
                      <a:pt x="22" y="2"/>
                      <a:pt x="22" y="5"/>
                    </a:cubicBezTo>
                    <a:cubicBezTo>
                      <a:pt x="22" y="7"/>
                      <a:pt x="20" y="9"/>
                      <a:pt x="17" y="10"/>
                    </a:cubicBezTo>
                    <a:cubicBezTo>
                      <a:pt x="15" y="10"/>
                      <a:pt x="13" y="10"/>
                      <a:pt x="11" y="10"/>
                    </a:cubicBezTo>
                    <a:cubicBezTo>
                      <a:pt x="9" y="9"/>
                      <a:pt x="7" y="9"/>
                      <a:pt x="5" y="9"/>
                    </a:cubicBezTo>
                    <a:cubicBezTo>
                      <a:pt x="3" y="8"/>
                      <a:pt x="1" y="6"/>
                      <a:pt x="0" y="4"/>
                    </a:cubicBezTo>
                    <a:cubicBezTo>
                      <a:pt x="0" y="2"/>
                      <a:pt x="1" y="0"/>
                      <a:pt x="3" y="0"/>
                    </a:cubicBezTo>
                    <a:cubicBezTo>
                      <a:pt x="3" y="0"/>
                      <a:pt x="4" y="0"/>
                      <a:pt x="4" y="0"/>
                    </a:cubicBezTo>
                    <a:cubicBezTo>
                      <a:pt x="6" y="0"/>
                      <a:pt x="8" y="0"/>
                      <a:pt x="10" y="0"/>
                    </a:cubicBezTo>
                    <a:close/>
                    <a:moveTo>
                      <a:pt x="14" y="7"/>
                    </a:moveTo>
                    <a:cubicBezTo>
                      <a:pt x="16" y="7"/>
                      <a:pt x="16" y="7"/>
                      <a:pt x="16" y="7"/>
                    </a:cubicBezTo>
                    <a:cubicBezTo>
                      <a:pt x="16" y="7"/>
                      <a:pt x="17" y="7"/>
                      <a:pt x="17" y="7"/>
                    </a:cubicBezTo>
                    <a:cubicBezTo>
                      <a:pt x="19" y="6"/>
                      <a:pt x="19" y="5"/>
                      <a:pt x="18" y="4"/>
                    </a:cubicBezTo>
                    <a:cubicBezTo>
                      <a:pt x="17" y="3"/>
                      <a:pt x="16" y="2"/>
                      <a:pt x="16" y="2"/>
                    </a:cubicBezTo>
                    <a:cubicBezTo>
                      <a:pt x="13" y="3"/>
                      <a:pt x="12" y="2"/>
                      <a:pt x="10" y="2"/>
                    </a:cubicBezTo>
                    <a:cubicBezTo>
                      <a:pt x="8" y="2"/>
                      <a:pt x="7" y="2"/>
                      <a:pt x="5" y="2"/>
                    </a:cubicBezTo>
                    <a:cubicBezTo>
                      <a:pt x="4" y="2"/>
                      <a:pt x="3" y="3"/>
                      <a:pt x="4" y="5"/>
                    </a:cubicBezTo>
                    <a:cubicBezTo>
                      <a:pt x="5" y="5"/>
                      <a:pt x="5" y="6"/>
                      <a:pt x="6" y="6"/>
                    </a:cubicBezTo>
                    <a:cubicBezTo>
                      <a:pt x="9" y="6"/>
                      <a:pt x="12"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36">
                <a:extLst>
                  <a:ext uri="{FF2B5EF4-FFF2-40B4-BE49-F238E27FC236}">
                    <a16:creationId xmlns:a16="http://schemas.microsoft.com/office/drawing/2014/main" id="{DBF1ED11-1563-489B-86EA-DCB9533CD29C}"/>
                  </a:ext>
                </a:extLst>
              </p:cNvPr>
              <p:cNvSpPr>
                <a:spLocks noEditPoints="1"/>
              </p:cNvSpPr>
              <p:nvPr/>
            </p:nvSpPr>
            <p:spPr bwMode="auto">
              <a:xfrm>
                <a:off x="119" y="433"/>
                <a:ext cx="38" cy="36"/>
              </a:xfrm>
              <a:custGeom>
                <a:avLst/>
                <a:gdLst>
                  <a:gd name="T0" fmla="*/ 6 w 19"/>
                  <a:gd name="T1" fmla="*/ 1 h 18"/>
                  <a:gd name="T2" fmla="*/ 17 w 19"/>
                  <a:gd name="T3" fmla="*/ 8 h 18"/>
                  <a:gd name="T4" fmla="*/ 19 w 19"/>
                  <a:gd name="T5" fmla="*/ 14 h 18"/>
                  <a:gd name="T6" fmla="*/ 14 w 19"/>
                  <a:gd name="T7" fmla="*/ 17 h 18"/>
                  <a:gd name="T8" fmla="*/ 3 w 19"/>
                  <a:gd name="T9" fmla="*/ 8 h 18"/>
                  <a:gd name="T10" fmla="*/ 2 w 19"/>
                  <a:gd name="T11" fmla="*/ 6 h 18"/>
                  <a:gd name="T12" fmla="*/ 4 w 19"/>
                  <a:gd name="T13" fmla="*/ 1 h 18"/>
                  <a:gd name="T14" fmla="*/ 6 w 19"/>
                  <a:gd name="T15" fmla="*/ 1 h 18"/>
                  <a:gd name="T16" fmla="*/ 16 w 19"/>
                  <a:gd name="T17" fmla="*/ 14 h 18"/>
                  <a:gd name="T18" fmla="*/ 13 w 19"/>
                  <a:gd name="T19" fmla="*/ 7 h 18"/>
                  <a:gd name="T20" fmla="*/ 6 w 19"/>
                  <a:gd name="T21" fmla="*/ 3 h 18"/>
                  <a:gd name="T22" fmla="*/ 4 w 19"/>
                  <a:gd name="T23" fmla="*/ 4 h 18"/>
                  <a:gd name="T24" fmla="*/ 5 w 19"/>
                  <a:gd name="T25" fmla="*/ 6 h 18"/>
                  <a:gd name="T26" fmla="*/ 7 w 19"/>
                  <a:gd name="T27" fmla="*/ 9 h 18"/>
                  <a:gd name="T28" fmla="*/ 16 w 19"/>
                  <a:gd name="T2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8">
                    <a:moveTo>
                      <a:pt x="6" y="1"/>
                    </a:moveTo>
                    <a:cubicBezTo>
                      <a:pt x="11" y="0"/>
                      <a:pt x="16" y="3"/>
                      <a:pt x="17" y="8"/>
                    </a:cubicBezTo>
                    <a:cubicBezTo>
                      <a:pt x="17" y="10"/>
                      <a:pt x="19" y="12"/>
                      <a:pt x="19" y="14"/>
                    </a:cubicBezTo>
                    <a:cubicBezTo>
                      <a:pt x="18" y="17"/>
                      <a:pt x="16" y="18"/>
                      <a:pt x="14" y="17"/>
                    </a:cubicBezTo>
                    <a:cubicBezTo>
                      <a:pt x="10" y="14"/>
                      <a:pt x="5" y="13"/>
                      <a:pt x="3" y="8"/>
                    </a:cubicBezTo>
                    <a:cubicBezTo>
                      <a:pt x="2" y="8"/>
                      <a:pt x="2" y="7"/>
                      <a:pt x="2" y="6"/>
                    </a:cubicBezTo>
                    <a:cubicBezTo>
                      <a:pt x="0" y="4"/>
                      <a:pt x="1" y="2"/>
                      <a:pt x="4" y="1"/>
                    </a:cubicBezTo>
                    <a:cubicBezTo>
                      <a:pt x="5" y="1"/>
                      <a:pt x="5" y="1"/>
                      <a:pt x="6" y="1"/>
                    </a:cubicBezTo>
                    <a:close/>
                    <a:moveTo>
                      <a:pt x="16" y="14"/>
                    </a:moveTo>
                    <a:cubicBezTo>
                      <a:pt x="15" y="12"/>
                      <a:pt x="14" y="9"/>
                      <a:pt x="13" y="7"/>
                    </a:cubicBezTo>
                    <a:cubicBezTo>
                      <a:pt x="11" y="5"/>
                      <a:pt x="9" y="3"/>
                      <a:pt x="6" y="3"/>
                    </a:cubicBezTo>
                    <a:cubicBezTo>
                      <a:pt x="6" y="3"/>
                      <a:pt x="5" y="3"/>
                      <a:pt x="4" y="4"/>
                    </a:cubicBezTo>
                    <a:cubicBezTo>
                      <a:pt x="4" y="5"/>
                      <a:pt x="4" y="5"/>
                      <a:pt x="5" y="6"/>
                    </a:cubicBezTo>
                    <a:cubicBezTo>
                      <a:pt x="5" y="7"/>
                      <a:pt x="6" y="8"/>
                      <a:pt x="7" y="9"/>
                    </a:cubicBezTo>
                    <a:cubicBezTo>
                      <a:pt x="9" y="11"/>
                      <a:pt x="12" y="12"/>
                      <a:pt x="1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7">
                <a:extLst>
                  <a:ext uri="{FF2B5EF4-FFF2-40B4-BE49-F238E27FC236}">
                    <a16:creationId xmlns:a16="http://schemas.microsoft.com/office/drawing/2014/main" id="{D5F0E6A3-A7E8-41C3-B542-6B478ACEAA48}"/>
                  </a:ext>
                </a:extLst>
              </p:cNvPr>
              <p:cNvSpPr>
                <a:spLocks noEditPoints="1"/>
              </p:cNvSpPr>
              <p:nvPr/>
            </p:nvSpPr>
            <p:spPr bwMode="auto">
              <a:xfrm>
                <a:off x="208" y="449"/>
                <a:ext cx="45" cy="33"/>
              </a:xfrm>
              <a:custGeom>
                <a:avLst/>
                <a:gdLst>
                  <a:gd name="T0" fmla="*/ 22 w 22"/>
                  <a:gd name="T1" fmla="*/ 5 h 16"/>
                  <a:gd name="T2" fmla="*/ 17 w 22"/>
                  <a:gd name="T3" fmla="*/ 12 h 16"/>
                  <a:gd name="T4" fmla="*/ 9 w 22"/>
                  <a:gd name="T5" fmla="*/ 15 h 16"/>
                  <a:gd name="T6" fmla="*/ 2 w 22"/>
                  <a:gd name="T7" fmla="*/ 13 h 16"/>
                  <a:gd name="T8" fmla="*/ 2 w 22"/>
                  <a:gd name="T9" fmla="*/ 9 h 16"/>
                  <a:gd name="T10" fmla="*/ 3 w 22"/>
                  <a:gd name="T11" fmla="*/ 8 h 16"/>
                  <a:gd name="T12" fmla="*/ 11 w 22"/>
                  <a:gd name="T13" fmla="*/ 4 h 16"/>
                  <a:gd name="T14" fmla="*/ 16 w 22"/>
                  <a:gd name="T15" fmla="*/ 2 h 16"/>
                  <a:gd name="T16" fmla="*/ 20 w 22"/>
                  <a:gd name="T17" fmla="*/ 1 h 16"/>
                  <a:gd name="T18" fmla="*/ 22 w 22"/>
                  <a:gd name="T19" fmla="*/ 5 h 16"/>
                  <a:gd name="T20" fmla="*/ 19 w 22"/>
                  <a:gd name="T21" fmla="*/ 6 h 16"/>
                  <a:gd name="T22" fmla="*/ 18 w 22"/>
                  <a:gd name="T23" fmla="*/ 5 h 16"/>
                  <a:gd name="T24" fmla="*/ 6 w 22"/>
                  <a:gd name="T25" fmla="*/ 9 h 16"/>
                  <a:gd name="T26" fmla="*/ 6 w 22"/>
                  <a:gd name="T27" fmla="*/ 12 h 16"/>
                  <a:gd name="T28" fmla="*/ 9 w 22"/>
                  <a:gd name="T29" fmla="*/ 13 h 16"/>
                  <a:gd name="T30" fmla="*/ 17 w 22"/>
                  <a:gd name="T31" fmla="*/ 9 h 16"/>
                  <a:gd name="T32" fmla="*/ 19 w 2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16">
                    <a:moveTo>
                      <a:pt x="22" y="5"/>
                    </a:moveTo>
                    <a:cubicBezTo>
                      <a:pt x="22" y="8"/>
                      <a:pt x="20" y="11"/>
                      <a:pt x="17" y="12"/>
                    </a:cubicBezTo>
                    <a:cubicBezTo>
                      <a:pt x="15" y="13"/>
                      <a:pt x="12" y="14"/>
                      <a:pt x="9" y="15"/>
                    </a:cubicBezTo>
                    <a:cubicBezTo>
                      <a:pt x="7" y="16"/>
                      <a:pt x="4" y="15"/>
                      <a:pt x="2" y="13"/>
                    </a:cubicBezTo>
                    <a:cubicBezTo>
                      <a:pt x="1" y="12"/>
                      <a:pt x="0" y="10"/>
                      <a:pt x="2" y="9"/>
                    </a:cubicBezTo>
                    <a:cubicBezTo>
                      <a:pt x="2" y="8"/>
                      <a:pt x="2" y="8"/>
                      <a:pt x="3" y="8"/>
                    </a:cubicBezTo>
                    <a:cubicBezTo>
                      <a:pt x="5" y="6"/>
                      <a:pt x="8" y="5"/>
                      <a:pt x="11" y="4"/>
                    </a:cubicBezTo>
                    <a:cubicBezTo>
                      <a:pt x="13" y="4"/>
                      <a:pt x="14" y="3"/>
                      <a:pt x="16" y="2"/>
                    </a:cubicBezTo>
                    <a:cubicBezTo>
                      <a:pt x="17" y="1"/>
                      <a:pt x="18" y="0"/>
                      <a:pt x="20" y="1"/>
                    </a:cubicBezTo>
                    <a:cubicBezTo>
                      <a:pt x="21" y="2"/>
                      <a:pt x="22" y="4"/>
                      <a:pt x="22" y="5"/>
                    </a:cubicBezTo>
                    <a:close/>
                    <a:moveTo>
                      <a:pt x="19" y="6"/>
                    </a:moveTo>
                    <a:cubicBezTo>
                      <a:pt x="19" y="6"/>
                      <a:pt x="19" y="5"/>
                      <a:pt x="18" y="5"/>
                    </a:cubicBezTo>
                    <a:cubicBezTo>
                      <a:pt x="13" y="6"/>
                      <a:pt x="9" y="7"/>
                      <a:pt x="6" y="9"/>
                    </a:cubicBezTo>
                    <a:cubicBezTo>
                      <a:pt x="4" y="10"/>
                      <a:pt x="4" y="11"/>
                      <a:pt x="6" y="12"/>
                    </a:cubicBezTo>
                    <a:cubicBezTo>
                      <a:pt x="7" y="13"/>
                      <a:pt x="8" y="13"/>
                      <a:pt x="9" y="13"/>
                    </a:cubicBezTo>
                    <a:cubicBezTo>
                      <a:pt x="12" y="12"/>
                      <a:pt x="14" y="11"/>
                      <a:pt x="17" y="9"/>
                    </a:cubicBezTo>
                    <a:cubicBezTo>
                      <a:pt x="18" y="9"/>
                      <a:pt x="19" y="8"/>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38">
                <a:extLst>
                  <a:ext uri="{FF2B5EF4-FFF2-40B4-BE49-F238E27FC236}">
                    <a16:creationId xmlns:a16="http://schemas.microsoft.com/office/drawing/2014/main" id="{537E1904-6147-44E9-B257-E820727C3330}"/>
                  </a:ext>
                </a:extLst>
              </p:cNvPr>
              <p:cNvSpPr>
                <a:spLocks noEditPoints="1"/>
              </p:cNvSpPr>
              <p:nvPr/>
            </p:nvSpPr>
            <p:spPr bwMode="auto">
              <a:xfrm>
                <a:off x="200" y="411"/>
                <a:ext cx="30" cy="32"/>
              </a:xfrm>
              <a:custGeom>
                <a:avLst/>
                <a:gdLst>
                  <a:gd name="T0" fmla="*/ 15 w 15"/>
                  <a:gd name="T1" fmla="*/ 12 h 16"/>
                  <a:gd name="T2" fmla="*/ 12 w 15"/>
                  <a:gd name="T3" fmla="*/ 16 h 16"/>
                  <a:gd name="T4" fmla="*/ 10 w 15"/>
                  <a:gd name="T5" fmla="*/ 16 h 16"/>
                  <a:gd name="T6" fmla="*/ 1 w 15"/>
                  <a:gd name="T7" fmla="*/ 7 h 16"/>
                  <a:gd name="T8" fmla="*/ 0 w 15"/>
                  <a:gd name="T9" fmla="*/ 5 h 16"/>
                  <a:gd name="T10" fmla="*/ 2 w 15"/>
                  <a:gd name="T11" fmla="*/ 1 h 16"/>
                  <a:gd name="T12" fmla="*/ 3 w 15"/>
                  <a:gd name="T13" fmla="*/ 1 h 16"/>
                  <a:gd name="T14" fmla="*/ 11 w 15"/>
                  <a:gd name="T15" fmla="*/ 4 h 16"/>
                  <a:gd name="T16" fmla="*/ 15 w 15"/>
                  <a:gd name="T17" fmla="*/ 12 h 16"/>
                  <a:gd name="T18" fmla="*/ 4 w 15"/>
                  <a:gd name="T19" fmla="*/ 4 h 16"/>
                  <a:gd name="T20" fmla="*/ 12 w 15"/>
                  <a:gd name="T21" fmla="*/ 13 h 16"/>
                  <a:gd name="T22" fmla="*/ 4 w 15"/>
                  <a:gd name="T2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6">
                    <a:moveTo>
                      <a:pt x="15" y="12"/>
                    </a:moveTo>
                    <a:cubicBezTo>
                      <a:pt x="15" y="14"/>
                      <a:pt x="14" y="15"/>
                      <a:pt x="12" y="16"/>
                    </a:cubicBezTo>
                    <a:cubicBezTo>
                      <a:pt x="11" y="16"/>
                      <a:pt x="11" y="16"/>
                      <a:pt x="10" y="16"/>
                    </a:cubicBezTo>
                    <a:cubicBezTo>
                      <a:pt x="8" y="12"/>
                      <a:pt x="3" y="11"/>
                      <a:pt x="1" y="7"/>
                    </a:cubicBezTo>
                    <a:cubicBezTo>
                      <a:pt x="1" y="6"/>
                      <a:pt x="0" y="5"/>
                      <a:pt x="0" y="5"/>
                    </a:cubicBezTo>
                    <a:cubicBezTo>
                      <a:pt x="0" y="3"/>
                      <a:pt x="0" y="2"/>
                      <a:pt x="2" y="1"/>
                    </a:cubicBezTo>
                    <a:cubicBezTo>
                      <a:pt x="2" y="1"/>
                      <a:pt x="3" y="1"/>
                      <a:pt x="3" y="1"/>
                    </a:cubicBezTo>
                    <a:cubicBezTo>
                      <a:pt x="6" y="0"/>
                      <a:pt x="9" y="1"/>
                      <a:pt x="11" y="4"/>
                    </a:cubicBezTo>
                    <a:cubicBezTo>
                      <a:pt x="14" y="6"/>
                      <a:pt x="15" y="9"/>
                      <a:pt x="15" y="12"/>
                    </a:cubicBezTo>
                    <a:close/>
                    <a:moveTo>
                      <a:pt x="4" y="4"/>
                    </a:moveTo>
                    <a:cubicBezTo>
                      <a:pt x="6" y="8"/>
                      <a:pt x="9" y="10"/>
                      <a:pt x="12" y="13"/>
                    </a:cubicBezTo>
                    <a:cubicBezTo>
                      <a:pt x="12" y="8"/>
                      <a:pt x="9" y="5"/>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39">
                <a:extLst>
                  <a:ext uri="{FF2B5EF4-FFF2-40B4-BE49-F238E27FC236}">
                    <a16:creationId xmlns:a16="http://schemas.microsoft.com/office/drawing/2014/main" id="{B9D02C2A-102C-40C3-8DEB-95823A4689CD}"/>
                  </a:ext>
                </a:extLst>
              </p:cNvPr>
              <p:cNvSpPr>
                <a:spLocks noEditPoints="1"/>
              </p:cNvSpPr>
              <p:nvPr/>
            </p:nvSpPr>
            <p:spPr bwMode="auto">
              <a:xfrm>
                <a:off x="265" y="364"/>
                <a:ext cx="30" cy="31"/>
              </a:xfrm>
              <a:custGeom>
                <a:avLst/>
                <a:gdLst>
                  <a:gd name="T0" fmla="*/ 15 w 15"/>
                  <a:gd name="T1" fmla="*/ 7 h 15"/>
                  <a:gd name="T2" fmla="*/ 8 w 15"/>
                  <a:gd name="T3" fmla="*/ 12 h 15"/>
                  <a:gd name="T4" fmla="*/ 2 w 15"/>
                  <a:gd name="T5" fmla="*/ 8 h 15"/>
                  <a:gd name="T6" fmla="*/ 0 w 15"/>
                  <a:gd name="T7" fmla="*/ 2 h 15"/>
                  <a:gd name="T8" fmla="*/ 6 w 15"/>
                  <a:gd name="T9" fmla="*/ 0 h 15"/>
                  <a:gd name="T10" fmla="*/ 12 w 15"/>
                  <a:gd name="T11" fmla="*/ 2 h 15"/>
                  <a:gd name="T12" fmla="*/ 15 w 15"/>
                  <a:gd name="T13" fmla="*/ 7 h 15"/>
                  <a:gd name="T14" fmla="*/ 12 w 15"/>
                  <a:gd name="T15" fmla="*/ 7 h 15"/>
                  <a:gd name="T16" fmla="*/ 11 w 15"/>
                  <a:gd name="T17" fmla="*/ 6 h 15"/>
                  <a:gd name="T18" fmla="*/ 6 w 15"/>
                  <a:gd name="T19" fmla="*/ 3 h 15"/>
                  <a:gd name="T20" fmla="*/ 4 w 15"/>
                  <a:gd name="T21" fmla="*/ 3 h 15"/>
                  <a:gd name="T22" fmla="*/ 4 w 15"/>
                  <a:gd name="T23" fmla="*/ 3 h 15"/>
                  <a:gd name="T24" fmla="*/ 4 w 15"/>
                  <a:gd name="T25" fmla="*/ 5 h 15"/>
                  <a:gd name="T26" fmla="*/ 10 w 15"/>
                  <a:gd name="T27" fmla="*/ 9 h 15"/>
                  <a:gd name="T28" fmla="*/ 12 w 15"/>
                  <a:gd name="T29" fmla="*/ 8 h 15"/>
                  <a:gd name="T30" fmla="*/ 12 w 15"/>
                  <a:gd name="T3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5">
                    <a:moveTo>
                      <a:pt x="15" y="7"/>
                    </a:moveTo>
                    <a:cubicBezTo>
                      <a:pt x="15" y="13"/>
                      <a:pt x="11" y="15"/>
                      <a:pt x="8" y="12"/>
                    </a:cubicBezTo>
                    <a:cubicBezTo>
                      <a:pt x="6" y="11"/>
                      <a:pt x="4" y="9"/>
                      <a:pt x="2" y="8"/>
                    </a:cubicBezTo>
                    <a:cubicBezTo>
                      <a:pt x="0" y="6"/>
                      <a:pt x="0" y="4"/>
                      <a:pt x="0" y="2"/>
                    </a:cubicBezTo>
                    <a:cubicBezTo>
                      <a:pt x="2" y="0"/>
                      <a:pt x="4" y="0"/>
                      <a:pt x="6" y="0"/>
                    </a:cubicBezTo>
                    <a:cubicBezTo>
                      <a:pt x="8" y="1"/>
                      <a:pt x="10" y="1"/>
                      <a:pt x="12" y="2"/>
                    </a:cubicBezTo>
                    <a:cubicBezTo>
                      <a:pt x="14" y="3"/>
                      <a:pt x="15" y="6"/>
                      <a:pt x="15" y="7"/>
                    </a:cubicBezTo>
                    <a:close/>
                    <a:moveTo>
                      <a:pt x="12" y="7"/>
                    </a:moveTo>
                    <a:cubicBezTo>
                      <a:pt x="12" y="7"/>
                      <a:pt x="12" y="6"/>
                      <a:pt x="11" y="6"/>
                    </a:cubicBezTo>
                    <a:cubicBezTo>
                      <a:pt x="9" y="5"/>
                      <a:pt x="8" y="4"/>
                      <a:pt x="6" y="3"/>
                    </a:cubicBezTo>
                    <a:cubicBezTo>
                      <a:pt x="5" y="2"/>
                      <a:pt x="5" y="2"/>
                      <a:pt x="4" y="3"/>
                    </a:cubicBezTo>
                    <a:cubicBezTo>
                      <a:pt x="4" y="3"/>
                      <a:pt x="4" y="3"/>
                      <a:pt x="4" y="3"/>
                    </a:cubicBezTo>
                    <a:cubicBezTo>
                      <a:pt x="4" y="4"/>
                      <a:pt x="4" y="4"/>
                      <a:pt x="4" y="5"/>
                    </a:cubicBezTo>
                    <a:cubicBezTo>
                      <a:pt x="6" y="7"/>
                      <a:pt x="8" y="8"/>
                      <a:pt x="10" y="9"/>
                    </a:cubicBezTo>
                    <a:cubicBezTo>
                      <a:pt x="11" y="10"/>
                      <a:pt x="12" y="9"/>
                      <a:pt x="12" y="8"/>
                    </a:cubicBezTo>
                    <a:lnTo>
                      <a:pt x="1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40">
                <a:extLst>
                  <a:ext uri="{FF2B5EF4-FFF2-40B4-BE49-F238E27FC236}">
                    <a16:creationId xmlns:a16="http://schemas.microsoft.com/office/drawing/2014/main" id="{8F4B1354-75D2-4314-9938-1BF92E02617B}"/>
                  </a:ext>
                </a:extLst>
              </p:cNvPr>
              <p:cNvSpPr>
                <a:spLocks noEditPoints="1"/>
              </p:cNvSpPr>
              <p:nvPr/>
            </p:nvSpPr>
            <p:spPr bwMode="auto">
              <a:xfrm>
                <a:off x="253" y="302"/>
                <a:ext cx="24" cy="42"/>
              </a:xfrm>
              <a:custGeom>
                <a:avLst/>
                <a:gdLst>
                  <a:gd name="T0" fmla="*/ 0 w 12"/>
                  <a:gd name="T1" fmla="*/ 6 h 21"/>
                  <a:gd name="T2" fmla="*/ 2 w 12"/>
                  <a:gd name="T3" fmla="*/ 0 h 21"/>
                  <a:gd name="T4" fmla="*/ 7 w 12"/>
                  <a:gd name="T5" fmla="*/ 3 h 21"/>
                  <a:gd name="T6" fmla="*/ 9 w 12"/>
                  <a:gd name="T7" fmla="*/ 18 h 21"/>
                  <a:gd name="T8" fmla="*/ 4 w 12"/>
                  <a:gd name="T9" fmla="*/ 19 h 21"/>
                  <a:gd name="T10" fmla="*/ 3 w 12"/>
                  <a:gd name="T11" fmla="*/ 17 h 21"/>
                  <a:gd name="T12" fmla="*/ 0 w 12"/>
                  <a:gd name="T13" fmla="*/ 6 h 21"/>
                  <a:gd name="T14" fmla="*/ 4 w 12"/>
                  <a:gd name="T15" fmla="*/ 4 h 21"/>
                  <a:gd name="T16" fmla="*/ 7 w 12"/>
                  <a:gd name="T17" fmla="*/ 17 h 21"/>
                  <a:gd name="T18" fmla="*/ 4 w 12"/>
                  <a:gd name="T19" fmla="*/ 4 h 21"/>
                  <a:gd name="T20" fmla="*/ 4 w 12"/>
                  <a:gd name="T2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1">
                    <a:moveTo>
                      <a:pt x="0" y="6"/>
                    </a:moveTo>
                    <a:cubicBezTo>
                      <a:pt x="0" y="4"/>
                      <a:pt x="0" y="1"/>
                      <a:pt x="2" y="0"/>
                    </a:cubicBezTo>
                    <a:cubicBezTo>
                      <a:pt x="5" y="0"/>
                      <a:pt x="5" y="2"/>
                      <a:pt x="7" y="3"/>
                    </a:cubicBezTo>
                    <a:cubicBezTo>
                      <a:pt x="12" y="7"/>
                      <a:pt x="11" y="12"/>
                      <a:pt x="9" y="18"/>
                    </a:cubicBezTo>
                    <a:cubicBezTo>
                      <a:pt x="8" y="21"/>
                      <a:pt x="6" y="21"/>
                      <a:pt x="4" y="19"/>
                    </a:cubicBezTo>
                    <a:cubicBezTo>
                      <a:pt x="4" y="19"/>
                      <a:pt x="3" y="18"/>
                      <a:pt x="3" y="17"/>
                    </a:cubicBezTo>
                    <a:cubicBezTo>
                      <a:pt x="1" y="14"/>
                      <a:pt x="0" y="10"/>
                      <a:pt x="0" y="6"/>
                    </a:cubicBezTo>
                    <a:close/>
                    <a:moveTo>
                      <a:pt x="4" y="4"/>
                    </a:moveTo>
                    <a:cubicBezTo>
                      <a:pt x="3" y="9"/>
                      <a:pt x="4" y="14"/>
                      <a:pt x="7" y="17"/>
                    </a:cubicBezTo>
                    <a:cubicBezTo>
                      <a:pt x="10" y="12"/>
                      <a:pt x="8" y="7"/>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41">
                <a:extLst>
                  <a:ext uri="{FF2B5EF4-FFF2-40B4-BE49-F238E27FC236}">
                    <a16:creationId xmlns:a16="http://schemas.microsoft.com/office/drawing/2014/main" id="{DA218B11-4761-4B5B-837F-2E6E14E18F9D}"/>
                  </a:ext>
                </a:extLst>
              </p:cNvPr>
              <p:cNvSpPr>
                <a:spLocks noEditPoints="1"/>
              </p:cNvSpPr>
              <p:nvPr/>
            </p:nvSpPr>
            <p:spPr bwMode="auto">
              <a:xfrm>
                <a:off x="324" y="395"/>
                <a:ext cx="26" cy="38"/>
              </a:xfrm>
              <a:custGeom>
                <a:avLst/>
                <a:gdLst>
                  <a:gd name="T0" fmla="*/ 9 w 13"/>
                  <a:gd name="T1" fmla="*/ 0 h 19"/>
                  <a:gd name="T2" fmla="*/ 13 w 13"/>
                  <a:gd name="T3" fmla="*/ 5 h 19"/>
                  <a:gd name="T4" fmla="*/ 13 w 13"/>
                  <a:gd name="T5" fmla="*/ 5 h 19"/>
                  <a:gd name="T6" fmla="*/ 11 w 13"/>
                  <a:gd name="T7" fmla="*/ 10 h 19"/>
                  <a:gd name="T8" fmla="*/ 5 w 13"/>
                  <a:gd name="T9" fmla="*/ 17 h 19"/>
                  <a:gd name="T10" fmla="*/ 0 w 13"/>
                  <a:gd name="T11" fmla="*/ 16 h 19"/>
                  <a:gd name="T12" fmla="*/ 8 w 13"/>
                  <a:gd name="T13" fmla="*/ 1 h 19"/>
                  <a:gd name="T14" fmla="*/ 9 w 13"/>
                  <a:gd name="T15" fmla="*/ 0 h 19"/>
                  <a:gd name="T16" fmla="*/ 3 w 13"/>
                  <a:gd name="T17" fmla="*/ 15 h 19"/>
                  <a:gd name="T18" fmla="*/ 9 w 13"/>
                  <a:gd name="T19" fmla="*/ 7 h 19"/>
                  <a:gd name="T20" fmla="*/ 9 w 13"/>
                  <a:gd name="T21" fmla="*/ 4 h 19"/>
                  <a:gd name="T22" fmla="*/ 6 w 13"/>
                  <a:gd name="T23" fmla="*/ 5 h 19"/>
                  <a:gd name="T24" fmla="*/ 3 w 13"/>
                  <a:gd name="T2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9">
                    <a:moveTo>
                      <a:pt x="9" y="0"/>
                    </a:moveTo>
                    <a:cubicBezTo>
                      <a:pt x="11" y="1"/>
                      <a:pt x="13" y="2"/>
                      <a:pt x="13" y="5"/>
                    </a:cubicBezTo>
                    <a:cubicBezTo>
                      <a:pt x="13" y="5"/>
                      <a:pt x="13" y="5"/>
                      <a:pt x="13" y="5"/>
                    </a:cubicBezTo>
                    <a:cubicBezTo>
                      <a:pt x="12" y="7"/>
                      <a:pt x="12" y="9"/>
                      <a:pt x="11" y="10"/>
                    </a:cubicBezTo>
                    <a:cubicBezTo>
                      <a:pt x="9" y="13"/>
                      <a:pt x="8" y="15"/>
                      <a:pt x="5" y="17"/>
                    </a:cubicBezTo>
                    <a:cubicBezTo>
                      <a:pt x="3" y="19"/>
                      <a:pt x="1" y="19"/>
                      <a:pt x="0" y="16"/>
                    </a:cubicBezTo>
                    <a:cubicBezTo>
                      <a:pt x="0" y="10"/>
                      <a:pt x="3" y="4"/>
                      <a:pt x="8" y="1"/>
                    </a:cubicBezTo>
                    <a:cubicBezTo>
                      <a:pt x="8" y="1"/>
                      <a:pt x="9" y="0"/>
                      <a:pt x="9" y="0"/>
                    </a:cubicBezTo>
                    <a:close/>
                    <a:moveTo>
                      <a:pt x="3" y="15"/>
                    </a:moveTo>
                    <a:cubicBezTo>
                      <a:pt x="6" y="13"/>
                      <a:pt x="8" y="10"/>
                      <a:pt x="9" y="7"/>
                    </a:cubicBezTo>
                    <a:cubicBezTo>
                      <a:pt x="10" y="6"/>
                      <a:pt x="11" y="5"/>
                      <a:pt x="9" y="4"/>
                    </a:cubicBezTo>
                    <a:cubicBezTo>
                      <a:pt x="8" y="3"/>
                      <a:pt x="7" y="4"/>
                      <a:pt x="6" y="5"/>
                    </a:cubicBezTo>
                    <a:cubicBezTo>
                      <a:pt x="4" y="8"/>
                      <a:pt x="3" y="12"/>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42">
                <a:extLst>
                  <a:ext uri="{FF2B5EF4-FFF2-40B4-BE49-F238E27FC236}">
                    <a16:creationId xmlns:a16="http://schemas.microsoft.com/office/drawing/2014/main" id="{FBD49A1C-887A-4F50-8DA1-5B38C58292DD}"/>
                  </a:ext>
                </a:extLst>
              </p:cNvPr>
              <p:cNvSpPr>
                <a:spLocks noEditPoints="1"/>
              </p:cNvSpPr>
              <p:nvPr/>
            </p:nvSpPr>
            <p:spPr bwMode="auto">
              <a:xfrm>
                <a:off x="153" y="407"/>
                <a:ext cx="29" cy="36"/>
              </a:xfrm>
              <a:custGeom>
                <a:avLst/>
                <a:gdLst>
                  <a:gd name="T0" fmla="*/ 14 w 14"/>
                  <a:gd name="T1" fmla="*/ 3 h 18"/>
                  <a:gd name="T2" fmla="*/ 6 w 14"/>
                  <a:gd name="T3" fmla="*/ 16 h 18"/>
                  <a:gd name="T4" fmla="*/ 1 w 14"/>
                  <a:gd name="T5" fmla="*/ 17 h 18"/>
                  <a:gd name="T6" fmla="*/ 1 w 14"/>
                  <a:gd name="T7" fmla="*/ 12 h 18"/>
                  <a:gd name="T8" fmla="*/ 9 w 14"/>
                  <a:gd name="T9" fmla="*/ 2 h 18"/>
                  <a:gd name="T10" fmla="*/ 11 w 14"/>
                  <a:gd name="T11" fmla="*/ 0 h 18"/>
                  <a:gd name="T12" fmla="*/ 14 w 14"/>
                  <a:gd name="T13" fmla="*/ 3 h 18"/>
                  <a:gd name="T14" fmla="*/ 12 w 14"/>
                  <a:gd name="T15" fmla="*/ 4 h 18"/>
                  <a:gd name="T16" fmla="*/ 4 w 14"/>
                  <a:gd name="T17" fmla="*/ 13 h 18"/>
                  <a:gd name="T18" fmla="*/ 4 w 14"/>
                  <a:gd name="T19" fmla="*/ 14 h 18"/>
                  <a:gd name="T20" fmla="*/ 5 w 14"/>
                  <a:gd name="T21" fmla="*/ 14 h 18"/>
                  <a:gd name="T22" fmla="*/ 11 w 14"/>
                  <a:gd name="T23" fmla="*/ 4 h 18"/>
                  <a:gd name="T24" fmla="*/ 12 w 14"/>
                  <a:gd name="T2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8">
                    <a:moveTo>
                      <a:pt x="14" y="3"/>
                    </a:moveTo>
                    <a:cubicBezTo>
                      <a:pt x="14" y="9"/>
                      <a:pt x="11" y="14"/>
                      <a:pt x="6" y="16"/>
                    </a:cubicBezTo>
                    <a:cubicBezTo>
                      <a:pt x="5" y="17"/>
                      <a:pt x="3" y="18"/>
                      <a:pt x="1" y="17"/>
                    </a:cubicBezTo>
                    <a:cubicBezTo>
                      <a:pt x="0" y="15"/>
                      <a:pt x="1" y="14"/>
                      <a:pt x="1" y="12"/>
                    </a:cubicBezTo>
                    <a:cubicBezTo>
                      <a:pt x="3" y="8"/>
                      <a:pt x="5" y="5"/>
                      <a:pt x="9" y="2"/>
                    </a:cubicBezTo>
                    <a:cubicBezTo>
                      <a:pt x="9" y="1"/>
                      <a:pt x="10" y="1"/>
                      <a:pt x="11" y="0"/>
                    </a:cubicBezTo>
                    <a:cubicBezTo>
                      <a:pt x="14" y="0"/>
                      <a:pt x="14" y="0"/>
                      <a:pt x="14" y="3"/>
                    </a:cubicBezTo>
                    <a:close/>
                    <a:moveTo>
                      <a:pt x="12" y="4"/>
                    </a:moveTo>
                    <a:cubicBezTo>
                      <a:pt x="8" y="7"/>
                      <a:pt x="5" y="9"/>
                      <a:pt x="4" y="13"/>
                    </a:cubicBezTo>
                    <a:cubicBezTo>
                      <a:pt x="4" y="13"/>
                      <a:pt x="3" y="14"/>
                      <a:pt x="4" y="14"/>
                    </a:cubicBezTo>
                    <a:cubicBezTo>
                      <a:pt x="4" y="14"/>
                      <a:pt x="5" y="14"/>
                      <a:pt x="5" y="14"/>
                    </a:cubicBezTo>
                    <a:cubicBezTo>
                      <a:pt x="9" y="12"/>
                      <a:pt x="11" y="8"/>
                      <a:pt x="11" y="4"/>
                    </a:cubicBez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43">
                <a:extLst>
                  <a:ext uri="{FF2B5EF4-FFF2-40B4-BE49-F238E27FC236}">
                    <a16:creationId xmlns:a16="http://schemas.microsoft.com/office/drawing/2014/main" id="{7DC28942-A6DC-4915-8570-A52059D1B4D6}"/>
                  </a:ext>
                </a:extLst>
              </p:cNvPr>
              <p:cNvSpPr>
                <a:spLocks noEditPoints="1"/>
              </p:cNvSpPr>
              <p:nvPr/>
            </p:nvSpPr>
            <p:spPr bwMode="auto">
              <a:xfrm>
                <a:off x="289" y="320"/>
                <a:ext cx="27" cy="36"/>
              </a:xfrm>
              <a:custGeom>
                <a:avLst/>
                <a:gdLst>
                  <a:gd name="T0" fmla="*/ 13 w 13"/>
                  <a:gd name="T1" fmla="*/ 6 h 18"/>
                  <a:gd name="T2" fmla="*/ 5 w 13"/>
                  <a:gd name="T3" fmla="*/ 17 h 18"/>
                  <a:gd name="T4" fmla="*/ 2 w 13"/>
                  <a:gd name="T5" fmla="*/ 16 h 18"/>
                  <a:gd name="T6" fmla="*/ 1 w 13"/>
                  <a:gd name="T7" fmla="*/ 11 h 18"/>
                  <a:gd name="T8" fmla="*/ 4 w 13"/>
                  <a:gd name="T9" fmla="*/ 4 h 18"/>
                  <a:gd name="T10" fmla="*/ 7 w 13"/>
                  <a:gd name="T11" fmla="*/ 1 h 18"/>
                  <a:gd name="T12" fmla="*/ 13 w 13"/>
                  <a:gd name="T13" fmla="*/ 6 h 18"/>
                  <a:gd name="T14" fmla="*/ 11 w 13"/>
                  <a:gd name="T15" fmla="*/ 6 h 18"/>
                  <a:gd name="T16" fmla="*/ 9 w 13"/>
                  <a:gd name="T17" fmla="*/ 5 h 18"/>
                  <a:gd name="T18" fmla="*/ 3 w 13"/>
                  <a:gd name="T19" fmla="*/ 12 h 18"/>
                  <a:gd name="T20" fmla="*/ 6 w 13"/>
                  <a:gd name="T21" fmla="*/ 14 h 18"/>
                  <a:gd name="T22" fmla="*/ 11 w 13"/>
                  <a:gd name="T23"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8">
                    <a:moveTo>
                      <a:pt x="13" y="6"/>
                    </a:moveTo>
                    <a:cubicBezTo>
                      <a:pt x="12" y="11"/>
                      <a:pt x="9" y="15"/>
                      <a:pt x="5" y="17"/>
                    </a:cubicBezTo>
                    <a:cubicBezTo>
                      <a:pt x="4" y="18"/>
                      <a:pt x="2" y="17"/>
                      <a:pt x="2" y="16"/>
                    </a:cubicBezTo>
                    <a:cubicBezTo>
                      <a:pt x="1" y="15"/>
                      <a:pt x="0" y="13"/>
                      <a:pt x="1" y="11"/>
                    </a:cubicBezTo>
                    <a:cubicBezTo>
                      <a:pt x="2" y="9"/>
                      <a:pt x="3" y="6"/>
                      <a:pt x="4" y="4"/>
                    </a:cubicBezTo>
                    <a:cubicBezTo>
                      <a:pt x="5" y="2"/>
                      <a:pt x="6" y="1"/>
                      <a:pt x="7" y="1"/>
                    </a:cubicBezTo>
                    <a:cubicBezTo>
                      <a:pt x="11" y="0"/>
                      <a:pt x="13" y="2"/>
                      <a:pt x="13" y="6"/>
                    </a:cubicBezTo>
                    <a:close/>
                    <a:moveTo>
                      <a:pt x="11" y="6"/>
                    </a:moveTo>
                    <a:cubicBezTo>
                      <a:pt x="11" y="5"/>
                      <a:pt x="10" y="5"/>
                      <a:pt x="9" y="5"/>
                    </a:cubicBezTo>
                    <a:cubicBezTo>
                      <a:pt x="6" y="6"/>
                      <a:pt x="4" y="9"/>
                      <a:pt x="3" y="12"/>
                    </a:cubicBezTo>
                    <a:cubicBezTo>
                      <a:pt x="3" y="14"/>
                      <a:pt x="4" y="14"/>
                      <a:pt x="6" y="14"/>
                    </a:cubicBezTo>
                    <a:cubicBezTo>
                      <a:pt x="8" y="12"/>
                      <a:pt x="10" y="10"/>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44">
                <a:extLst>
                  <a:ext uri="{FF2B5EF4-FFF2-40B4-BE49-F238E27FC236}">
                    <a16:creationId xmlns:a16="http://schemas.microsoft.com/office/drawing/2014/main" id="{B8C90E9F-5CD6-48E9-B305-0CE47F7CE0FC}"/>
                  </a:ext>
                </a:extLst>
              </p:cNvPr>
              <p:cNvSpPr>
                <a:spLocks noEditPoints="1"/>
              </p:cNvSpPr>
              <p:nvPr/>
            </p:nvSpPr>
            <p:spPr bwMode="auto">
              <a:xfrm>
                <a:off x="131" y="370"/>
                <a:ext cx="28" cy="39"/>
              </a:xfrm>
              <a:custGeom>
                <a:avLst/>
                <a:gdLst>
                  <a:gd name="T0" fmla="*/ 14 w 14"/>
                  <a:gd name="T1" fmla="*/ 6 h 19"/>
                  <a:gd name="T2" fmla="*/ 4 w 14"/>
                  <a:gd name="T3" fmla="*/ 18 h 19"/>
                  <a:gd name="T4" fmla="*/ 0 w 14"/>
                  <a:gd name="T5" fmla="*/ 15 h 19"/>
                  <a:gd name="T6" fmla="*/ 6 w 14"/>
                  <a:gd name="T7" fmla="*/ 4 h 19"/>
                  <a:gd name="T8" fmla="*/ 8 w 14"/>
                  <a:gd name="T9" fmla="*/ 2 h 19"/>
                  <a:gd name="T10" fmla="*/ 13 w 14"/>
                  <a:gd name="T11" fmla="*/ 1 h 19"/>
                  <a:gd name="T12" fmla="*/ 14 w 14"/>
                  <a:gd name="T13" fmla="*/ 6 h 19"/>
                  <a:gd name="T14" fmla="*/ 5 w 14"/>
                  <a:gd name="T15" fmla="*/ 15 h 19"/>
                  <a:gd name="T16" fmla="*/ 12 w 14"/>
                  <a:gd name="T17" fmla="*/ 6 h 19"/>
                  <a:gd name="T18" fmla="*/ 9 w 14"/>
                  <a:gd name="T19" fmla="*/ 5 h 19"/>
                  <a:gd name="T20" fmla="*/ 3 w 14"/>
                  <a:gd name="T21" fmla="*/ 14 h 19"/>
                  <a:gd name="T22" fmla="*/ 5 w 14"/>
                  <a:gd name="T2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9">
                    <a:moveTo>
                      <a:pt x="14" y="6"/>
                    </a:moveTo>
                    <a:cubicBezTo>
                      <a:pt x="13" y="11"/>
                      <a:pt x="10" y="16"/>
                      <a:pt x="4" y="18"/>
                    </a:cubicBezTo>
                    <a:cubicBezTo>
                      <a:pt x="2" y="19"/>
                      <a:pt x="0" y="18"/>
                      <a:pt x="0" y="15"/>
                    </a:cubicBezTo>
                    <a:cubicBezTo>
                      <a:pt x="1" y="11"/>
                      <a:pt x="3" y="7"/>
                      <a:pt x="6" y="4"/>
                    </a:cubicBezTo>
                    <a:cubicBezTo>
                      <a:pt x="7" y="3"/>
                      <a:pt x="8" y="3"/>
                      <a:pt x="8" y="2"/>
                    </a:cubicBezTo>
                    <a:cubicBezTo>
                      <a:pt x="10" y="1"/>
                      <a:pt x="11" y="0"/>
                      <a:pt x="13" y="1"/>
                    </a:cubicBezTo>
                    <a:cubicBezTo>
                      <a:pt x="14" y="2"/>
                      <a:pt x="14" y="4"/>
                      <a:pt x="14" y="6"/>
                    </a:cubicBezTo>
                    <a:close/>
                    <a:moveTo>
                      <a:pt x="5" y="15"/>
                    </a:moveTo>
                    <a:cubicBezTo>
                      <a:pt x="9" y="14"/>
                      <a:pt x="11" y="11"/>
                      <a:pt x="12" y="6"/>
                    </a:cubicBezTo>
                    <a:cubicBezTo>
                      <a:pt x="12" y="5"/>
                      <a:pt x="10" y="5"/>
                      <a:pt x="9" y="5"/>
                    </a:cubicBezTo>
                    <a:cubicBezTo>
                      <a:pt x="6" y="7"/>
                      <a:pt x="4" y="10"/>
                      <a:pt x="3" y="14"/>
                    </a:cubicBezTo>
                    <a:cubicBezTo>
                      <a:pt x="3" y="15"/>
                      <a:pt x="4" y="15"/>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45">
                <a:extLst>
                  <a:ext uri="{FF2B5EF4-FFF2-40B4-BE49-F238E27FC236}">
                    <a16:creationId xmlns:a16="http://schemas.microsoft.com/office/drawing/2014/main" id="{9E7313AA-54C1-4648-B5DC-D7255ECB6495}"/>
                  </a:ext>
                </a:extLst>
              </p:cNvPr>
              <p:cNvSpPr>
                <a:spLocks noEditPoints="1"/>
              </p:cNvSpPr>
              <p:nvPr/>
            </p:nvSpPr>
            <p:spPr bwMode="auto">
              <a:xfrm>
                <a:off x="358" y="358"/>
                <a:ext cx="18" cy="41"/>
              </a:xfrm>
              <a:custGeom>
                <a:avLst/>
                <a:gdLst>
                  <a:gd name="T0" fmla="*/ 9 w 9"/>
                  <a:gd name="T1" fmla="*/ 10 h 20"/>
                  <a:gd name="T2" fmla="*/ 6 w 9"/>
                  <a:gd name="T3" fmla="*/ 18 h 20"/>
                  <a:gd name="T4" fmla="*/ 2 w 9"/>
                  <a:gd name="T5" fmla="*/ 18 h 20"/>
                  <a:gd name="T6" fmla="*/ 1 w 9"/>
                  <a:gd name="T7" fmla="*/ 15 h 20"/>
                  <a:gd name="T8" fmla="*/ 0 w 9"/>
                  <a:gd name="T9" fmla="*/ 5 h 20"/>
                  <a:gd name="T10" fmla="*/ 1 w 9"/>
                  <a:gd name="T11" fmla="*/ 2 h 20"/>
                  <a:gd name="T12" fmla="*/ 4 w 9"/>
                  <a:gd name="T13" fmla="*/ 0 h 20"/>
                  <a:gd name="T14" fmla="*/ 7 w 9"/>
                  <a:gd name="T15" fmla="*/ 2 h 20"/>
                  <a:gd name="T16" fmla="*/ 9 w 9"/>
                  <a:gd name="T17" fmla="*/ 10 h 20"/>
                  <a:gd name="T18" fmla="*/ 4 w 9"/>
                  <a:gd name="T19" fmla="*/ 5 h 20"/>
                  <a:gd name="T20" fmla="*/ 4 w 9"/>
                  <a:gd name="T21" fmla="*/ 14 h 20"/>
                  <a:gd name="T22" fmla="*/ 5 w 9"/>
                  <a:gd name="T23" fmla="*/ 15 h 20"/>
                  <a:gd name="T24" fmla="*/ 6 w 9"/>
                  <a:gd name="T25" fmla="*/ 14 h 20"/>
                  <a:gd name="T26" fmla="*/ 4 w 9"/>
                  <a:gd name="T2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0">
                    <a:moveTo>
                      <a:pt x="9" y="10"/>
                    </a:moveTo>
                    <a:cubicBezTo>
                      <a:pt x="9" y="13"/>
                      <a:pt x="8" y="16"/>
                      <a:pt x="6" y="18"/>
                    </a:cubicBezTo>
                    <a:cubicBezTo>
                      <a:pt x="5" y="20"/>
                      <a:pt x="3" y="20"/>
                      <a:pt x="2" y="18"/>
                    </a:cubicBezTo>
                    <a:cubicBezTo>
                      <a:pt x="2" y="17"/>
                      <a:pt x="1" y="16"/>
                      <a:pt x="1" y="15"/>
                    </a:cubicBezTo>
                    <a:cubicBezTo>
                      <a:pt x="1" y="12"/>
                      <a:pt x="1" y="8"/>
                      <a:pt x="0" y="5"/>
                    </a:cubicBezTo>
                    <a:cubicBezTo>
                      <a:pt x="0" y="4"/>
                      <a:pt x="1" y="3"/>
                      <a:pt x="1" y="2"/>
                    </a:cubicBezTo>
                    <a:cubicBezTo>
                      <a:pt x="1" y="1"/>
                      <a:pt x="2" y="0"/>
                      <a:pt x="4" y="0"/>
                    </a:cubicBezTo>
                    <a:cubicBezTo>
                      <a:pt x="5" y="0"/>
                      <a:pt x="7" y="0"/>
                      <a:pt x="7" y="2"/>
                    </a:cubicBezTo>
                    <a:cubicBezTo>
                      <a:pt x="9" y="4"/>
                      <a:pt x="9" y="7"/>
                      <a:pt x="9" y="10"/>
                    </a:cubicBezTo>
                    <a:close/>
                    <a:moveTo>
                      <a:pt x="4" y="5"/>
                    </a:moveTo>
                    <a:cubicBezTo>
                      <a:pt x="3" y="8"/>
                      <a:pt x="3" y="11"/>
                      <a:pt x="4" y="14"/>
                    </a:cubicBezTo>
                    <a:cubicBezTo>
                      <a:pt x="4" y="14"/>
                      <a:pt x="4" y="15"/>
                      <a:pt x="5" y="15"/>
                    </a:cubicBezTo>
                    <a:cubicBezTo>
                      <a:pt x="5" y="15"/>
                      <a:pt x="6" y="15"/>
                      <a:pt x="6" y="14"/>
                    </a:cubicBezTo>
                    <a:cubicBezTo>
                      <a:pt x="8" y="11"/>
                      <a:pt x="7" y="7"/>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46">
                <a:extLst>
                  <a:ext uri="{FF2B5EF4-FFF2-40B4-BE49-F238E27FC236}">
                    <a16:creationId xmlns:a16="http://schemas.microsoft.com/office/drawing/2014/main" id="{89ADA2A2-497D-4F25-B449-D8F312CAD275}"/>
                  </a:ext>
                </a:extLst>
              </p:cNvPr>
              <p:cNvSpPr>
                <a:spLocks noEditPoints="1"/>
              </p:cNvSpPr>
              <p:nvPr/>
            </p:nvSpPr>
            <p:spPr bwMode="auto">
              <a:xfrm>
                <a:off x="307" y="352"/>
                <a:ext cx="23" cy="35"/>
              </a:xfrm>
              <a:custGeom>
                <a:avLst/>
                <a:gdLst>
                  <a:gd name="T0" fmla="*/ 11 w 11"/>
                  <a:gd name="T1" fmla="*/ 4 h 17"/>
                  <a:gd name="T2" fmla="*/ 4 w 11"/>
                  <a:gd name="T3" fmla="*/ 15 h 17"/>
                  <a:gd name="T4" fmla="*/ 0 w 11"/>
                  <a:gd name="T5" fmla="*/ 14 h 17"/>
                  <a:gd name="T6" fmla="*/ 0 w 11"/>
                  <a:gd name="T7" fmla="*/ 9 h 17"/>
                  <a:gd name="T8" fmla="*/ 7 w 11"/>
                  <a:gd name="T9" fmla="*/ 1 h 17"/>
                  <a:gd name="T10" fmla="*/ 10 w 11"/>
                  <a:gd name="T11" fmla="*/ 1 h 17"/>
                  <a:gd name="T12" fmla="*/ 11 w 11"/>
                  <a:gd name="T13" fmla="*/ 4 h 17"/>
                  <a:gd name="T14" fmla="*/ 3 w 11"/>
                  <a:gd name="T15" fmla="*/ 12 h 17"/>
                  <a:gd name="T16" fmla="*/ 8 w 11"/>
                  <a:gd name="T17" fmla="*/ 5 h 17"/>
                  <a:gd name="T18" fmla="*/ 3 w 11"/>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7">
                    <a:moveTo>
                      <a:pt x="11" y="4"/>
                    </a:moveTo>
                    <a:cubicBezTo>
                      <a:pt x="10" y="9"/>
                      <a:pt x="8" y="13"/>
                      <a:pt x="4" y="15"/>
                    </a:cubicBezTo>
                    <a:cubicBezTo>
                      <a:pt x="2" y="17"/>
                      <a:pt x="1" y="16"/>
                      <a:pt x="0" y="14"/>
                    </a:cubicBezTo>
                    <a:cubicBezTo>
                      <a:pt x="0" y="12"/>
                      <a:pt x="0" y="11"/>
                      <a:pt x="0" y="9"/>
                    </a:cubicBezTo>
                    <a:cubicBezTo>
                      <a:pt x="1" y="6"/>
                      <a:pt x="4" y="3"/>
                      <a:pt x="7" y="1"/>
                    </a:cubicBezTo>
                    <a:cubicBezTo>
                      <a:pt x="8" y="0"/>
                      <a:pt x="9" y="0"/>
                      <a:pt x="10" y="1"/>
                    </a:cubicBezTo>
                    <a:cubicBezTo>
                      <a:pt x="11" y="1"/>
                      <a:pt x="11" y="2"/>
                      <a:pt x="11" y="4"/>
                    </a:cubicBezTo>
                    <a:close/>
                    <a:moveTo>
                      <a:pt x="3" y="12"/>
                    </a:moveTo>
                    <a:cubicBezTo>
                      <a:pt x="6" y="10"/>
                      <a:pt x="8" y="8"/>
                      <a:pt x="8" y="5"/>
                    </a:cubicBezTo>
                    <a:cubicBezTo>
                      <a:pt x="5" y="6"/>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47">
                <a:extLst>
                  <a:ext uri="{FF2B5EF4-FFF2-40B4-BE49-F238E27FC236}">
                    <a16:creationId xmlns:a16="http://schemas.microsoft.com/office/drawing/2014/main" id="{0BFA7F66-94B2-4AE4-890C-EB4033D57FD8}"/>
                  </a:ext>
                </a:extLst>
              </p:cNvPr>
              <p:cNvSpPr>
                <a:spLocks noEditPoints="1"/>
              </p:cNvSpPr>
              <p:nvPr/>
            </p:nvSpPr>
            <p:spPr bwMode="auto">
              <a:xfrm>
                <a:off x="137" y="310"/>
                <a:ext cx="20" cy="26"/>
              </a:xfrm>
              <a:custGeom>
                <a:avLst/>
                <a:gdLst>
                  <a:gd name="T0" fmla="*/ 10 w 10"/>
                  <a:gd name="T1" fmla="*/ 4 h 13"/>
                  <a:gd name="T2" fmla="*/ 4 w 10"/>
                  <a:gd name="T3" fmla="*/ 12 h 13"/>
                  <a:gd name="T4" fmla="*/ 1 w 10"/>
                  <a:gd name="T5" fmla="*/ 12 h 13"/>
                  <a:gd name="T6" fmla="*/ 0 w 10"/>
                  <a:gd name="T7" fmla="*/ 10 h 13"/>
                  <a:gd name="T8" fmla="*/ 4 w 10"/>
                  <a:gd name="T9" fmla="*/ 2 h 13"/>
                  <a:gd name="T10" fmla="*/ 8 w 10"/>
                  <a:gd name="T11" fmla="*/ 1 h 13"/>
                  <a:gd name="T12" fmla="*/ 10 w 10"/>
                  <a:gd name="T13" fmla="*/ 4 h 13"/>
                  <a:gd name="T14" fmla="*/ 4 w 10"/>
                  <a:gd name="T15" fmla="*/ 8 h 13"/>
                  <a:gd name="T16" fmla="*/ 7 w 10"/>
                  <a:gd name="T17" fmla="*/ 4 h 13"/>
                  <a:gd name="T18" fmla="*/ 4 w 10"/>
                  <a:gd name="T19" fmla="*/ 9 h 13"/>
                  <a:gd name="T20" fmla="*/ 4 w 10"/>
                  <a:gd name="T21"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10" y="4"/>
                    </a:moveTo>
                    <a:cubicBezTo>
                      <a:pt x="9" y="8"/>
                      <a:pt x="7" y="11"/>
                      <a:pt x="4" y="12"/>
                    </a:cubicBezTo>
                    <a:cubicBezTo>
                      <a:pt x="3" y="13"/>
                      <a:pt x="1" y="13"/>
                      <a:pt x="1" y="12"/>
                    </a:cubicBezTo>
                    <a:cubicBezTo>
                      <a:pt x="0" y="11"/>
                      <a:pt x="0" y="11"/>
                      <a:pt x="0" y="10"/>
                    </a:cubicBezTo>
                    <a:cubicBezTo>
                      <a:pt x="0" y="7"/>
                      <a:pt x="2" y="4"/>
                      <a:pt x="4" y="2"/>
                    </a:cubicBezTo>
                    <a:cubicBezTo>
                      <a:pt x="4" y="0"/>
                      <a:pt x="6" y="0"/>
                      <a:pt x="8" y="1"/>
                    </a:cubicBezTo>
                    <a:cubicBezTo>
                      <a:pt x="9" y="1"/>
                      <a:pt x="10" y="3"/>
                      <a:pt x="10" y="4"/>
                    </a:cubicBezTo>
                    <a:close/>
                    <a:moveTo>
                      <a:pt x="4" y="8"/>
                    </a:moveTo>
                    <a:cubicBezTo>
                      <a:pt x="6" y="8"/>
                      <a:pt x="7" y="7"/>
                      <a:pt x="7" y="4"/>
                    </a:cubicBezTo>
                    <a:cubicBezTo>
                      <a:pt x="5" y="5"/>
                      <a:pt x="4" y="7"/>
                      <a:pt x="4" y="9"/>
                    </a:cubicBez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48">
                <a:extLst>
                  <a:ext uri="{FF2B5EF4-FFF2-40B4-BE49-F238E27FC236}">
                    <a16:creationId xmlns:a16="http://schemas.microsoft.com/office/drawing/2014/main" id="{56EDF58B-5295-4585-8C16-ADD67755C117}"/>
                  </a:ext>
                </a:extLst>
              </p:cNvPr>
              <p:cNvSpPr>
                <a:spLocks noEditPoints="1"/>
              </p:cNvSpPr>
              <p:nvPr/>
            </p:nvSpPr>
            <p:spPr bwMode="auto">
              <a:xfrm>
                <a:off x="301" y="443"/>
                <a:ext cx="21" cy="28"/>
              </a:xfrm>
              <a:custGeom>
                <a:avLst/>
                <a:gdLst>
                  <a:gd name="T0" fmla="*/ 10 w 10"/>
                  <a:gd name="T1" fmla="*/ 6 h 14"/>
                  <a:gd name="T2" fmla="*/ 5 w 10"/>
                  <a:gd name="T3" fmla="*/ 13 h 14"/>
                  <a:gd name="T4" fmla="*/ 2 w 10"/>
                  <a:gd name="T5" fmla="*/ 14 h 14"/>
                  <a:gd name="T6" fmla="*/ 1 w 10"/>
                  <a:gd name="T7" fmla="*/ 11 h 14"/>
                  <a:gd name="T8" fmla="*/ 3 w 10"/>
                  <a:gd name="T9" fmla="*/ 3 h 14"/>
                  <a:gd name="T10" fmla="*/ 7 w 10"/>
                  <a:gd name="T11" fmla="*/ 0 h 14"/>
                  <a:gd name="T12" fmla="*/ 10 w 10"/>
                  <a:gd name="T13" fmla="*/ 6 h 14"/>
                  <a:gd name="T14" fmla="*/ 4 w 10"/>
                  <a:gd name="T15" fmla="*/ 11 h 14"/>
                  <a:gd name="T16" fmla="*/ 7 w 10"/>
                  <a:gd name="T17" fmla="*/ 5 h 14"/>
                  <a:gd name="T18" fmla="*/ 7 w 10"/>
                  <a:gd name="T19" fmla="*/ 4 h 14"/>
                  <a:gd name="T20" fmla="*/ 5 w 10"/>
                  <a:gd name="T21" fmla="*/ 5 h 14"/>
                  <a:gd name="T22" fmla="*/ 4 w 10"/>
                  <a:gd name="T2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10" y="6"/>
                    </a:moveTo>
                    <a:cubicBezTo>
                      <a:pt x="9" y="9"/>
                      <a:pt x="7" y="11"/>
                      <a:pt x="5" y="13"/>
                    </a:cubicBezTo>
                    <a:cubicBezTo>
                      <a:pt x="4" y="14"/>
                      <a:pt x="3" y="14"/>
                      <a:pt x="2" y="14"/>
                    </a:cubicBezTo>
                    <a:cubicBezTo>
                      <a:pt x="1" y="13"/>
                      <a:pt x="0" y="12"/>
                      <a:pt x="1" y="11"/>
                    </a:cubicBezTo>
                    <a:cubicBezTo>
                      <a:pt x="1" y="8"/>
                      <a:pt x="2" y="5"/>
                      <a:pt x="3" y="3"/>
                    </a:cubicBezTo>
                    <a:cubicBezTo>
                      <a:pt x="3" y="1"/>
                      <a:pt x="4" y="0"/>
                      <a:pt x="7" y="0"/>
                    </a:cubicBezTo>
                    <a:cubicBezTo>
                      <a:pt x="8" y="0"/>
                      <a:pt x="10" y="3"/>
                      <a:pt x="10" y="6"/>
                    </a:cubicBezTo>
                    <a:close/>
                    <a:moveTo>
                      <a:pt x="4" y="11"/>
                    </a:moveTo>
                    <a:cubicBezTo>
                      <a:pt x="6" y="9"/>
                      <a:pt x="7" y="8"/>
                      <a:pt x="7" y="5"/>
                    </a:cubicBezTo>
                    <a:cubicBezTo>
                      <a:pt x="7" y="5"/>
                      <a:pt x="7" y="4"/>
                      <a:pt x="7" y="4"/>
                    </a:cubicBezTo>
                    <a:cubicBezTo>
                      <a:pt x="6" y="3"/>
                      <a:pt x="6" y="4"/>
                      <a:pt x="5" y="5"/>
                    </a:cubicBezTo>
                    <a:cubicBezTo>
                      <a:pt x="4" y="6"/>
                      <a:pt x="3" y="9"/>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49">
                <a:extLst>
                  <a:ext uri="{FF2B5EF4-FFF2-40B4-BE49-F238E27FC236}">
                    <a16:creationId xmlns:a16="http://schemas.microsoft.com/office/drawing/2014/main" id="{D41C14AC-4C5E-4D76-A884-7842CBD9DDA1}"/>
                  </a:ext>
                </a:extLst>
              </p:cNvPr>
              <p:cNvSpPr>
                <a:spLocks/>
              </p:cNvSpPr>
              <p:nvPr/>
            </p:nvSpPr>
            <p:spPr bwMode="auto">
              <a:xfrm>
                <a:off x="338" y="330"/>
                <a:ext cx="22" cy="18"/>
              </a:xfrm>
              <a:custGeom>
                <a:avLst/>
                <a:gdLst>
                  <a:gd name="T0" fmla="*/ 3 w 11"/>
                  <a:gd name="T1" fmla="*/ 9 h 9"/>
                  <a:gd name="T2" fmla="*/ 0 w 11"/>
                  <a:gd name="T3" fmla="*/ 6 h 9"/>
                  <a:gd name="T4" fmla="*/ 9 w 11"/>
                  <a:gd name="T5" fmla="*/ 0 h 9"/>
                  <a:gd name="T6" fmla="*/ 11 w 11"/>
                  <a:gd name="T7" fmla="*/ 2 h 9"/>
                  <a:gd name="T8" fmla="*/ 3 w 11"/>
                  <a:gd name="T9" fmla="*/ 9 h 9"/>
                </a:gdLst>
                <a:ahLst/>
                <a:cxnLst>
                  <a:cxn ang="0">
                    <a:pos x="T0" y="T1"/>
                  </a:cxn>
                  <a:cxn ang="0">
                    <a:pos x="T2" y="T3"/>
                  </a:cxn>
                  <a:cxn ang="0">
                    <a:pos x="T4" y="T5"/>
                  </a:cxn>
                  <a:cxn ang="0">
                    <a:pos x="T6" y="T7"/>
                  </a:cxn>
                  <a:cxn ang="0">
                    <a:pos x="T8" y="T9"/>
                  </a:cxn>
                </a:cxnLst>
                <a:rect l="0" t="0" r="r" b="b"/>
                <a:pathLst>
                  <a:path w="11" h="9">
                    <a:moveTo>
                      <a:pt x="3" y="9"/>
                    </a:moveTo>
                    <a:cubicBezTo>
                      <a:pt x="1" y="9"/>
                      <a:pt x="0" y="8"/>
                      <a:pt x="0" y="6"/>
                    </a:cubicBezTo>
                    <a:cubicBezTo>
                      <a:pt x="2" y="3"/>
                      <a:pt x="5" y="0"/>
                      <a:pt x="9" y="0"/>
                    </a:cubicBezTo>
                    <a:cubicBezTo>
                      <a:pt x="10" y="0"/>
                      <a:pt x="11" y="1"/>
                      <a:pt x="11" y="2"/>
                    </a:cubicBezTo>
                    <a:cubicBezTo>
                      <a:pt x="9" y="6"/>
                      <a:pt x="6"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50">
                <a:extLst>
                  <a:ext uri="{FF2B5EF4-FFF2-40B4-BE49-F238E27FC236}">
                    <a16:creationId xmlns:a16="http://schemas.microsoft.com/office/drawing/2014/main" id="{860248F9-83C6-41AD-9593-29589C4D7176}"/>
                  </a:ext>
                </a:extLst>
              </p:cNvPr>
              <p:cNvSpPr>
                <a:spLocks/>
              </p:cNvSpPr>
              <p:nvPr/>
            </p:nvSpPr>
            <p:spPr bwMode="auto">
              <a:xfrm>
                <a:off x="121" y="270"/>
                <a:ext cx="46" cy="12"/>
              </a:xfrm>
              <a:custGeom>
                <a:avLst/>
                <a:gdLst>
                  <a:gd name="T0" fmla="*/ 0 w 23"/>
                  <a:gd name="T1" fmla="*/ 1 h 6"/>
                  <a:gd name="T2" fmla="*/ 0 w 23"/>
                  <a:gd name="T3" fmla="*/ 0 h 6"/>
                  <a:gd name="T4" fmla="*/ 19 w 23"/>
                  <a:gd name="T5" fmla="*/ 2 h 6"/>
                  <a:gd name="T6" fmla="*/ 21 w 23"/>
                  <a:gd name="T7" fmla="*/ 2 h 6"/>
                  <a:gd name="T8" fmla="*/ 22 w 23"/>
                  <a:gd name="T9" fmla="*/ 4 h 6"/>
                  <a:gd name="T10" fmla="*/ 20 w 23"/>
                  <a:gd name="T11" fmla="*/ 4 h 6"/>
                  <a:gd name="T12" fmla="*/ 9 w 23"/>
                  <a:gd name="T13" fmla="*/ 3 h 6"/>
                  <a:gd name="T14" fmla="*/ 0 w 23"/>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
                    <a:moveTo>
                      <a:pt x="0" y="1"/>
                    </a:moveTo>
                    <a:cubicBezTo>
                      <a:pt x="0" y="0"/>
                      <a:pt x="0" y="0"/>
                      <a:pt x="0" y="0"/>
                    </a:cubicBezTo>
                    <a:cubicBezTo>
                      <a:pt x="7" y="0"/>
                      <a:pt x="13" y="0"/>
                      <a:pt x="19" y="2"/>
                    </a:cubicBezTo>
                    <a:cubicBezTo>
                      <a:pt x="19" y="2"/>
                      <a:pt x="20" y="2"/>
                      <a:pt x="21" y="2"/>
                    </a:cubicBezTo>
                    <a:cubicBezTo>
                      <a:pt x="21" y="3"/>
                      <a:pt x="23" y="3"/>
                      <a:pt x="22" y="4"/>
                    </a:cubicBezTo>
                    <a:cubicBezTo>
                      <a:pt x="22" y="6"/>
                      <a:pt x="21" y="5"/>
                      <a:pt x="20" y="4"/>
                    </a:cubicBezTo>
                    <a:cubicBezTo>
                      <a:pt x="16" y="3"/>
                      <a:pt x="13" y="3"/>
                      <a:pt x="9" y="3"/>
                    </a:cubicBezTo>
                    <a:cubicBezTo>
                      <a:pt x="6" y="3"/>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51">
                <a:extLst>
                  <a:ext uri="{FF2B5EF4-FFF2-40B4-BE49-F238E27FC236}">
                    <a16:creationId xmlns:a16="http://schemas.microsoft.com/office/drawing/2014/main" id="{F704A3CE-0E83-40E3-975A-AD80B898A487}"/>
                  </a:ext>
                </a:extLst>
              </p:cNvPr>
              <p:cNvSpPr>
                <a:spLocks/>
              </p:cNvSpPr>
              <p:nvPr/>
            </p:nvSpPr>
            <p:spPr bwMode="auto">
              <a:xfrm>
                <a:off x="348" y="435"/>
                <a:ext cx="22" cy="18"/>
              </a:xfrm>
              <a:custGeom>
                <a:avLst/>
                <a:gdLst>
                  <a:gd name="T0" fmla="*/ 8 w 11"/>
                  <a:gd name="T1" fmla="*/ 0 h 9"/>
                  <a:gd name="T2" fmla="*/ 10 w 11"/>
                  <a:gd name="T3" fmla="*/ 4 h 9"/>
                  <a:gd name="T4" fmla="*/ 4 w 11"/>
                  <a:gd name="T5" fmla="*/ 8 h 9"/>
                  <a:gd name="T6" fmla="*/ 1 w 11"/>
                  <a:gd name="T7" fmla="*/ 5 h 9"/>
                  <a:gd name="T8" fmla="*/ 8 w 11"/>
                  <a:gd name="T9" fmla="*/ 0 h 9"/>
                </a:gdLst>
                <a:ahLst/>
                <a:cxnLst>
                  <a:cxn ang="0">
                    <a:pos x="T0" y="T1"/>
                  </a:cxn>
                  <a:cxn ang="0">
                    <a:pos x="T2" y="T3"/>
                  </a:cxn>
                  <a:cxn ang="0">
                    <a:pos x="T4" y="T5"/>
                  </a:cxn>
                  <a:cxn ang="0">
                    <a:pos x="T6" y="T7"/>
                  </a:cxn>
                  <a:cxn ang="0">
                    <a:pos x="T8" y="T9"/>
                  </a:cxn>
                </a:cxnLst>
                <a:rect l="0" t="0" r="r" b="b"/>
                <a:pathLst>
                  <a:path w="11" h="9">
                    <a:moveTo>
                      <a:pt x="8" y="0"/>
                    </a:moveTo>
                    <a:cubicBezTo>
                      <a:pt x="11" y="0"/>
                      <a:pt x="11" y="2"/>
                      <a:pt x="10" y="4"/>
                    </a:cubicBezTo>
                    <a:cubicBezTo>
                      <a:pt x="9" y="6"/>
                      <a:pt x="7" y="7"/>
                      <a:pt x="4" y="8"/>
                    </a:cubicBezTo>
                    <a:cubicBezTo>
                      <a:pt x="2" y="9"/>
                      <a:pt x="0" y="8"/>
                      <a:pt x="1" y="5"/>
                    </a:cubicBezTo>
                    <a:cubicBezTo>
                      <a:pt x="2" y="2"/>
                      <a:pt x="5"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52">
                <a:extLst>
                  <a:ext uri="{FF2B5EF4-FFF2-40B4-BE49-F238E27FC236}">
                    <a16:creationId xmlns:a16="http://schemas.microsoft.com/office/drawing/2014/main" id="{2C0A6763-CCC7-40EA-9916-7AEDBA45C3AF}"/>
                  </a:ext>
                </a:extLst>
              </p:cNvPr>
              <p:cNvSpPr>
                <a:spLocks/>
              </p:cNvSpPr>
              <p:nvPr/>
            </p:nvSpPr>
            <p:spPr bwMode="auto">
              <a:xfrm>
                <a:off x="15" y="360"/>
                <a:ext cx="47" cy="10"/>
              </a:xfrm>
              <a:custGeom>
                <a:avLst/>
                <a:gdLst>
                  <a:gd name="T0" fmla="*/ 23 w 23"/>
                  <a:gd name="T1" fmla="*/ 3 h 5"/>
                  <a:gd name="T2" fmla="*/ 2 w 23"/>
                  <a:gd name="T3" fmla="*/ 4 h 5"/>
                  <a:gd name="T4" fmla="*/ 0 w 23"/>
                  <a:gd name="T5" fmla="*/ 3 h 5"/>
                  <a:gd name="T6" fmla="*/ 23 w 23"/>
                  <a:gd name="T7" fmla="*/ 3 h 5"/>
                </a:gdLst>
                <a:ahLst/>
                <a:cxnLst>
                  <a:cxn ang="0">
                    <a:pos x="T0" y="T1"/>
                  </a:cxn>
                  <a:cxn ang="0">
                    <a:pos x="T2" y="T3"/>
                  </a:cxn>
                  <a:cxn ang="0">
                    <a:pos x="T4" y="T5"/>
                  </a:cxn>
                  <a:cxn ang="0">
                    <a:pos x="T6" y="T7"/>
                  </a:cxn>
                </a:cxnLst>
                <a:rect l="0" t="0" r="r" b="b"/>
                <a:pathLst>
                  <a:path w="23" h="5">
                    <a:moveTo>
                      <a:pt x="23" y="3"/>
                    </a:moveTo>
                    <a:cubicBezTo>
                      <a:pt x="2" y="4"/>
                      <a:pt x="2" y="4"/>
                      <a:pt x="2" y="4"/>
                    </a:cubicBezTo>
                    <a:cubicBezTo>
                      <a:pt x="1" y="5"/>
                      <a:pt x="0" y="4"/>
                      <a:pt x="0" y="3"/>
                    </a:cubicBezTo>
                    <a:cubicBezTo>
                      <a:pt x="3" y="1"/>
                      <a:pt x="17" y="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53">
                <a:extLst>
                  <a:ext uri="{FF2B5EF4-FFF2-40B4-BE49-F238E27FC236}">
                    <a16:creationId xmlns:a16="http://schemas.microsoft.com/office/drawing/2014/main" id="{E01BE7EE-2279-4F8F-8BF2-432A254FBB23}"/>
                  </a:ext>
                </a:extLst>
              </p:cNvPr>
              <p:cNvSpPr>
                <a:spLocks/>
              </p:cNvSpPr>
              <p:nvPr/>
            </p:nvSpPr>
            <p:spPr bwMode="auto">
              <a:xfrm>
                <a:off x="76" y="316"/>
                <a:ext cx="47" cy="10"/>
              </a:xfrm>
              <a:custGeom>
                <a:avLst/>
                <a:gdLst>
                  <a:gd name="T0" fmla="*/ 23 w 23"/>
                  <a:gd name="T1" fmla="*/ 2 h 5"/>
                  <a:gd name="T2" fmla="*/ 0 w 23"/>
                  <a:gd name="T3" fmla="*/ 1 h 5"/>
                  <a:gd name="T4" fmla="*/ 1 w 23"/>
                  <a:gd name="T5" fmla="*/ 1 h 5"/>
                  <a:gd name="T6" fmla="*/ 15 w 23"/>
                  <a:gd name="T7" fmla="*/ 0 h 5"/>
                  <a:gd name="T8" fmla="*/ 23 w 23"/>
                  <a:gd name="T9" fmla="*/ 2 h 5"/>
                </a:gdLst>
                <a:ahLst/>
                <a:cxnLst>
                  <a:cxn ang="0">
                    <a:pos x="T0" y="T1"/>
                  </a:cxn>
                  <a:cxn ang="0">
                    <a:pos x="T2" y="T3"/>
                  </a:cxn>
                  <a:cxn ang="0">
                    <a:pos x="T4" y="T5"/>
                  </a:cxn>
                  <a:cxn ang="0">
                    <a:pos x="T6" y="T7"/>
                  </a:cxn>
                  <a:cxn ang="0">
                    <a:pos x="T8" y="T9"/>
                  </a:cxn>
                </a:cxnLst>
                <a:rect l="0" t="0" r="r" b="b"/>
                <a:pathLst>
                  <a:path w="23" h="5">
                    <a:moveTo>
                      <a:pt x="23" y="2"/>
                    </a:moveTo>
                    <a:cubicBezTo>
                      <a:pt x="16" y="1"/>
                      <a:pt x="8" y="5"/>
                      <a:pt x="0" y="1"/>
                    </a:cubicBezTo>
                    <a:cubicBezTo>
                      <a:pt x="0" y="1"/>
                      <a:pt x="1" y="1"/>
                      <a:pt x="1" y="1"/>
                    </a:cubicBezTo>
                    <a:cubicBezTo>
                      <a:pt x="6" y="1"/>
                      <a:pt x="11" y="0"/>
                      <a:pt x="15" y="0"/>
                    </a:cubicBezTo>
                    <a:cubicBezTo>
                      <a:pt x="18" y="0"/>
                      <a:pt x="21"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54">
                <a:extLst>
                  <a:ext uri="{FF2B5EF4-FFF2-40B4-BE49-F238E27FC236}">
                    <a16:creationId xmlns:a16="http://schemas.microsoft.com/office/drawing/2014/main" id="{9DACCFF7-2827-498A-BBD4-F6ECC8DD0750}"/>
                  </a:ext>
                </a:extLst>
              </p:cNvPr>
              <p:cNvSpPr>
                <a:spLocks/>
              </p:cNvSpPr>
              <p:nvPr/>
            </p:nvSpPr>
            <p:spPr bwMode="auto">
              <a:xfrm>
                <a:off x="109" y="282"/>
                <a:ext cx="38" cy="10"/>
              </a:xfrm>
              <a:custGeom>
                <a:avLst/>
                <a:gdLst>
                  <a:gd name="T0" fmla="*/ 19 w 19"/>
                  <a:gd name="T1" fmla="*/ 3 h 5"/>
                  <a:gd name="T2" fmla="*/ 9 w 19"/>
                  <a:gd name="T3" fmla="*/ 3 h 5"/>
                  <a:gd name="T4" fmla="*/ 4 w 19"/>
                  <a:gd name="T5" fmla="*/ 3 h 5"/>
                  <a:gd name="T6" fmla="*/ 1 w 19"/>
                  <a:gd name="T7" fmla="*/ 2 h 5"/>
                  <a:gd name="T8" fmla="*/ 1 w 19"/>
                  <a:gd name="T9" fmla="*/ 0 h 5"/>
                  <a:gd name="T10" fmla="*/ 2 w 19"/>
                  <a:gd name="T11" fmla="*/ 0 h 5"/>
                  <a:gd name="T12" fmla="*/ 2 w 19"/>
                  <a:gd name="T13" fmla="*/ 0 h 5"/>
                  <a:gd name="T14" fmla="*/ 19 w 19"/>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5">
                    <a:moveTo>
                      <a:pt x="19" y="3"/>
                    </a:moveTo>
                    <a:cubicBezTo>
                      <a:pt x="16" y="5"/>
                      <a:pt x="12" y="5"/>
                      <a:pt x="9" y="3"/>
                    </a:cubicBezTo>
                    <a:cubicBezTo>
                      <a:pt x="8" y="3"/>
                      <a:pt x="6" y="3"/>
                      <a:pt x="4" y="3"/>
                    </a:cubicBezTo>
                    <a:cubicBezTo>
                      <a:pt x="3" y="3"/>
                      <a:pt x="2" y="3"/>
                      <a:pt x="1" y="2"/>
                    </a:cubicBezTo>
                    <a:cubicBezTo>
                      <a:pt x="0" y="1"/>
                      <a:pt x="0" y="1"/>
                      <a:pt x="1" y="0"/>
                    </a:cubicBezTo>
                    <a:cubicBezTo>
                      <a:pt x="1" y="0"/>
                      <a:pt x="1" y="0"/>
                      <a:pt x="2" y="0"/>
                    </a:cubicBezTo>
                    <a:cubicBezTo>
                      <a:pt x="2" y="0"/>
                      <a:pt x="2" y="0"/>
                      <a:pt x="2" y="0"/>
                    </a:cubicBezTo>
                    <a:cubicBezTo>
                      <a:pt x="8"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55">
                <a:extLst>
                  <a:ext uri="{FF2B5EF4-FFF2-40B4-BE49-F238E27FC236}">
                    <a16:creationId xmlns:a16="http://schemas.microsoft.com/office/drawing/2014/main" id="{2CAB70BB-008E-4950-B497-AA9D80F5069C}"/>
                  </a:ext>
                </a:extLst>
              </p:cNvPr>
              <p:cNvSpPr>
                <a:spLocks/>
              </p:cNvSpPr>
              <p:nvPr/>
            </p:nvSpPr>
            <p:spPr bwMode="auto">
              <a:xfrm>
                <a:off x="52" y="334"/>
                <a:ext cx="44" cy="8"/>
              </a:xfrm>
              <a:custGeom>
                <a:avLst/>
                <a:gdLst>
                  <a:gd name="T0" fmla="*/ 22 w 22"/>
                  <a:gd name="T1" fmla="*/ 2 h 4"/>
                  <a:gd name="T2" fmla="*/ 2 w 22"/>
                  <a:gd name="T3" fmla="*/ 4 h 4"/>
                  <a:gd name="T4" fmla="*/ 0 w 22"/>
                  <a:gd name="T5" fmla="*/ 2 h 4"/>
                  <a:gd name="T6" fmla="*/ 2 w 22"/>
                  <a:gd name="T7" fmla="*/ 1 h 4"/>
                  <a:gd name="T8" fmla="*/ 22 w 22"/>
                  <a:gd name="T9" fmla="*/ 2 h 4"/>
                </a:gdLst>
                <a:ahLst/>
                <a:cxnLst>
                  <a:cxn ang="0">
                    <a:pos x="T0" y="T1"/>
                  </a:cxn>
                  <a:cxn ang="0">
                    <a:pos x="T2" y="T3"/>
                  </a:cxn>
                  <a:cxn ang="0">
                    <a:pos x="T4" y="T5"/>
                  </a:cxn>
                  <a:cxn ang="0">
                    <a:pos x="T6" y="T7"/>
                  </a:cxn>
                  <a:cxn ang="0">
                    <a:pos x="T8" y="T9"/>
                  </a:cxn>
                </a:cxnLst>
                <a:rect l="0" t="0" r="r" b="b"/>
                <a:pathLst>
                  <a:path w="22" h="4">
                    <a:moveTo>
                      <a:pt x="22" y="2"/>
                    </a:moveTo>
                    <a:cubicBezTo>
                      <a:pt x="15" y="2"/>
                      <a:pt x="9" y="3"/>
                      <a:pt x="2" y="4"/>
                    </a:cubicBezTo>
                    <a:cubicBezTo>
                      <a:pt x="1" y="4"/>
                      <a:pt x="0" y="4"/>
                      <a:pt x="0" y="2"/>
                    </a:cubicBezTo>
                    <a:cubicBezTo>
                      <a:pt x="0" y="1"/>
                      <a:pt x="1" y="1"/>
                      <a:pt x="2" y="1"/>
                    </a:cubicBezTo>
                    <a:cubicBezTo>
                      <a:pt x="8" y="1"/>
                      <a:pt x="15" y="0"/>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56">
                <a:extLst>
                  <a:ext uri="{FF2B5EF4-FFF2-40B4-BE49-F238E27FC236}">
                    <a16:creationId xmlns:a16="http://schemas.microsoft.com/office/drawing/2014/main" id="{D0EB4E70-DA13-4FB5-8FFD-1006AB76358A}"/>
                  </a:ext>
                </a:extLst>
              </p:cNvPr>
              <p:cNvSpPr>
                <a:spLocks/>
              </p:cNvSpPr>
              <p:nvPr/>
            </p:nvSpPr>
            <p:spPr bwMode="auto">
              <a:xfrm>
                <a:off x="29" y="425"/>
                <a:ext cx="47" cy="8"/>
              </a:xfrm>
              <a:custGeom>
                <a:avLst/>
                <a:gdLst>
                  <a:gd name="T0" fmla="*/ 23 w 23"/>
                  <a:gd name="T1" fmla="*/ 2 h 4"/>
                  <a:gd name="T2" fmla="*/ 19 w 23"/>
                  <a:gd name="T3" fmla="*/ 3 h 4"/>
                  <a:gd name="T4" fmla="*/ 5 w 23"/>
                  <a:gd name="T5" fmla="*/ 3 h 4"/>
                  <a:gd name="T6" fmla="*/ 1 w 23"/>
                  <a:gd name="T7" fmla="*/ 2 h 4"/>
                  <a:gd name="T8" fmla="*/ 5 w 23"/>
                  <a:gd name="T9" fmla="*/ 1 h 4"/>
                  <a:gd name="T10" fmla="*/ 21 w 23"/>
                  <a:gd name="T11" fmla="*/ 1 h 4"/>
                  <a:gd name="T12" fmla="*/ 23 w 2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3" h="4">
                    <a:moveTo>
                      <a:pt x="23" y="2"/>
                    </a:moveTo>
                    <a:cubicBezTo>
                      <a:pt x="22" y="3"/>
                      <a:pt x="20" y="3"/>
                      <a:pt x="19" y="3"/>
                    </a:cubicBezTo>
                    <a:cubicBezTo>
                      <a:pt x="14" y="2"/>
                      <a:pt x="10" y="2"/>
                      <a:pt x="5" y="3"/>
                    </a:cubicBezTo>
                    <a:cubicBezTo>
                      <a:pt x="3" y="4"/>
                      <a:pt x="0" y="3"/>
                      <a:pt x="1" y="2"/>
                    </a:cubicBezTo>
                    <a:cubicBezTo>
                      <a:pt x="2" y="0"/>
                      <a:pt x="4" y="1"/>
                      <a:pt x="5" y="1"/>
                    </a:cubicBezTo>
                    <a:cubicBezTo>
                      <a:pt x="10" y="1"/>
                      <a:pt x="16" y="1"/>
                      <a:pt x="21" y="1"/>
                    </a:cubicBezTo>
                    <a:cubicBezTo>
                      <a:pt x="22" y="1"/>
                      <a:pt x="22"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57">
                <a:extLst>
                  <a:ext uri="{FF2B5EF4-FFF2-40B4-BE49-F238E27FC236}">
                    <a16:creationId xmlns:a16="http://schemas.microsoft.com/office/drawing/2014/main" id="{FFB99555-DEC4-4824-AEDD-55E652C8F612}"/>
                  </a:ext>
                </a:extLst>
              </p:cNvPr>
              <p:cNvSpPr>
                <a:spLocks/>
              </p:cNvSpPr>
              <p:nvPr/>
            </p:nvSpPr>
            <p:spPr bwMode="auto">
              <a:xfrm>
                <a:off x="299" y="399"/>
                <a:ext cx="15" cy="18"/>
              </a:xfrm>
              <a:custGeom>
                <a:avLst/>
                <a:gdLst>
                  <a:gd name="T0" fmla="*/ 1 w 7"/>
                  <a:gd name="T1" fmla="*/ 6 h 9"/>
                  <a:gd name="T2" fmla="*/ 3 w 7"/>
                  <a:gd name="T3" fmla="*/ 1 h 9"/>
                  <a:gd name="T4" fmla="*/ 6 w 7"/>
                  <a:gd name="T5" fmla="*/ 0 h 9"/>
                  <a:gd name="T6" fmla="*/ 7 w 7"/>
                  <a:gd name="T7" fmla="*/ 3 h 9"/>
                  <a:gd name="T8" fmla="*/ 4 w 7"/>
                  <a:gd name="T9" fmla="*/ 8 h 9"/>
                  <a:gd name="T10" fmla="*/ 2 w 7"/>
                  <a:gd name="T11" fmla="*/ 9 h 9"/>
                  <a:gd name="T12" fmla="*/ 1 w 7"/>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1" y="6"/>
                    </a:moveTo>
                    <a:cubicBezTo>
                      <a:pt x="1" y="4"/>
                      <a:pt x="2" y="2"/>
                      <a:pt x="3" y="1"/>
                    </a:cubicBezTo>
                    <a:cubicBezTo>
                      <a:pt x="4" y="0"/>
                      <a:pt x="5" y="0"/>
                      <a:pt x="6" y="0"/>
                    </a:cubicBezTo>
                    <a:cubicBezTo>
                      <a:pt x="7" y="1"/>
                      <a:pt x="7" y="2"/>
                      <a:pt x="7" y="3"/>
                    </a:cubicBezTo>
                    <a:cubicBezTo>
                      <a:pt x="7" y="5"/>
                      <a:pt x="6" y="7"/>
                      <a:pt x="4" y="8"/>
                    </a:cubicBezTo>
                    <a:cubicBezTo>
                      <a:pt x="4" y="9"/>
                      <a:pt x="3" y="9"/>
                      <a:pt x="2" y="9"/>
                    </a:cubicBezTo>
                    <a:cubicBezTo>
                      <a:pt x="0" y="8"/>
                      <a:pt x="1" y="7"/>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58">
                <a:extLst>
                  <a:ext uri="{FF2B5EF4-FFF2-40B4-BE49-F238E27FC236}">
                    <a16:creationId xmlns:a16="http://schemas.microsoft.com/office/drawing/2014/main" id="{9BCBC2DE-CB88-4D90-8742-082B02C5459F}"/>
                  </a:ext>
                </a:extLst>
              </p:cNvPr>
              <p:cNvSpPr>
                <a:spLocks/>
              </p:cNvSpPr>
              <p:nvPr/>
            </p:nvSpPr>
            <p:spPr bwMode="auto">
              <a:xfrm>
                <a:off x="98" y="300"/>
                <a:ext cx="39" cy="4"/>
              </a:xfrm>
              <a:custGeom>
                <a:avLst/>
                <a:gdLst>
                  <a:gd name="T0" fmla="*/ 19 w 19"/>
                  <a:gd name="T1" fmla="*/ 2 h 2"/>
                  <a:gd name="T2" fmla="*/ 1 w 19"/>
                  <a:gd name="T3" fmla="*/ 2 h 2"/>
                  <a:gd name="T4" fmla="*/ 0 w 19"/>
                  <a:gd name="T5" fmla="*/ 1 h 2"/>
                  <a:gd name="T6" fmla="*/ 1 w 19"/>
                  <a:gd name="T7" fmla="*/ 0 h 2"/>
                  <a:gd name="T8" fmla="*/ 1 w 19"/>
                  <a:gd name="T9" fmla="*/ 0 h 2"/>
                  <a:gd name="T10" fmla="*/ 19 w 19"/>
                  <a:gd name="T11" fmla="*/ 2 h 2"/>
                </a:gdLst>
                <a:ahLst/>
                <a:cxnLst>
                  <a:cxn ang="0">
                    <a:pos x="T0" y="T1"/>
                  </a:cxn>
                  <a:cxn ang="0">
                    <a:pos x="T2" y="T3"/>
                  </a:cxn>
                  <a:cxn ang="0">
                    <a:pos x="T4" y="T5"/>
                  </a:cxn>
                  <a:cxn ang="0">
                    <a:pos x="T6" y="T7"/>
                  </a:cxn>
                  <a:cxn ang="0">
                    <a:pos x="T8" y="T9"/>
                  </a:cxn>
                  <a:cxn ang="0">
                    <a:pos x="T10" y="T11"/>
                  </a:cxn>
                </a:cxnLst>
                <a:rect l="0" t="0" r="r" b="b"/>
                <a:pathLst>
                  <a:path w="19" h="2">
                    <a:moveTo>
                      <a:pt x="19" y="2"/>
                    </a:moveTo>
                    <a:cubicBezTo>
                      <a:pt x="13" y="2"/>
                      <a:pt x="7" y="2"/>
                      <a:pt x="1" y="2"/>
                    </a:cubicBezTo>
                    <a:cubicBezTo>
                      <a:pt x="1" y="2"/>
                      <a:pt x="0" y="2"/>
                      <a:pt x="0" y="1"/>
                    </a:cubicBezTo>
                    <a:cubicBezTo>
                      <a:pt x="0" y="0"/>
                      <a:pt x="0" y="0"/>
                      <a:pt x="1" y="0"/>
                    </a:cubicBezTo>
                    <a:cubicBezTo>
                      <a:pt x="1" y="0"/>
                      <a:pt x="1" y="0"/>
                      <a:pt x="1" y="0"/>
                    </a:cubicBezTo>
                    <a:cubicBezTo>
                      <a:pt x="7" y="0"/>
                      <a:pt x="13"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59">
                <a:extLst>
                  <a:ext uri="{FF2B5EF4-FFF2-40B4-BE49-F238E27FC236}">
                    <a16:creationId xmlns:a16="http://schemas.microsoft.com/office/drawing/2014/main" id="{E950FD89-6989-46EA-BEA4-58BBEB4DD79B}"/>
                  </a:ext>
                </a:extLst>
              </p:cNvPr>
              <p:cNvSpPr>
                <a:spLocks/>
              </p:cNvSpPr>
              <p:nvPr/>
            </p:nvSpPr>
            <p:spPr bwMode="auto">
              <a:xfrm>
                <a:off x="149" y="263"/>
                <a:ext cx="22" cy="7"/>
              </a:xfrm>
              <a:custGeom>
                <a:avLst/>
                <a:gdLst>
                  <a:gd name="T0" fmla="*/ 4 w 11"/>
                  <a:gd name="T1" fmla="*/ 0 h 3"/>
                  <a:gd name="T2" fmla="*/ 10 w 11"/>
                  <a:gd name="T3" fmla="*/ 0 h 3"/>
                  <a:gd name="T4" fmla="*/ 11 w 11"/>
                  <a:gd name="T5" fmla="*/ 2 h 3"/>
                  <a:gd name="T6" fmla="*/ 10 w 11"/>
                  <a:gd name="T7" fmla="*/ 3 h 3"/>
                  <a:gd name="T8" fmla="*/ 1 w 11"/>
                  <a:gd name="T9" fmla="*/ 2 h 3"/>
                  <a:gd name="T10" fmla="*/ 0 w 11"/>
                  <a:gd name="T11" fmla="*/ 0 h 3"/>
                  <a:gd name="T12" fmla="*/ 0 w 11"/>
                  <a:gd name="T13" fmla="*/ 0 h 3"/>
                  <a:gd name="T14" fmla="*/ 1 w 11"/>
                  <a:gd name="T15" fmla="*/ 0 h 3"/>
                  <a:gd name="T16" fmla="*/ 4 w 1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4" y="0"/>
                    </a:moveTo>
                    <a:cubicBezTo>
                      <a:pt x="6" y="0"/>
                      <a:pt x="8" y="0"/>
                      <a:pt x="10" y="0"/>
                    </a:cubicBezTo>
                    <a:cubicBezTo>
                      <a:pt x="11" y="1"/>
                      <a:pt x="11" y="1"/>
                      <a:pt x="11" y="2"/>
                    </a:cubicBezTo>
                    <a:cubicBezTo>
                      <a:pt x="11" y="2"/>
                      <a:pt x="11" y="3"/>
                      <a:pt x="10" y="3"/>
                    </a:cubicBezTo>
                    <a:cubicBezTo>
                      <a:pt x="7" y="3"/>
                      <a:pt x="4" y="3"/>
                      <a:pt x="1" y="2"/>
                    </a:cubicBezTo>
                    <a:cubicBezTo>
                      <a:pt x="0" y="2"/>
                      <a:pt x="0" y="1"/>
                      <a:pt x="0" y="0"/>
                    </a:cubicBezTo>
                    <a:cubicBezTo>
                      <a:pt x="0" y="0"/>
                      <a:pt x="0" y="0"/>
                      <a:pt x="0" y="0"/>
                    </a:cubicBezTo>
                    <a:cubicBezTo>
                      <a:pt x="0" y="0"/>
                      <a:pt x="1" y="0"/>
                      <a:pt x="1"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60">
                <a:extLst>
                  <a:ext uri="{FF2B5EF4-FFF2-40B4-BE49-F238E27FC236}">
                    <a16:creationId xmlns:a16="http://schemas.microsoft.com/office/drawing/2014/main" id="{38E2532A-7287-4F92-ABF3-16F7EF46E848}"/>
                  </a:ext>
                </a:extLst>
              </p:cNvPr>
              <p:cNvSpPr>
                <a:spLocks/>
              </p:cNvSpPr>
              <p:nvPr/>
            </p:nvSpPr>
            <p:spPr bwMode="auto">
              <a:xfrm>
                <a:off x="25" y="415"/>
                <a:ext cx="27" cy="6"/>
              </a:xfrm>
              <a:custGeom>
                <a:avLst/>
                <a:gdLst>
                  <a:gd name="T0" fmla="*/ 13 w 13"/>
                  <a:gd name="T1" fmla="*/ 1 h 3"/>
                  <a:gd name="T2" fmla="*/ 0 w 13"/>
                  <a:gd name="T3" fmla="*/ 2 h 3"/>
                  <a:gd name="T4" fmla="*/ 13 w 13"/>
                  <a:gd name="T5" fmla="*/ 1 h 3"/>
                </a:gdLst>
                <a:ahLst/>
                <a:cxnLst>
                  <a:cxn ang="0">
                    <a:pos x="T0" y="T1"/>
                  </a:cxn>
                  <a:cxn ang="0">
                    <a:pos x="T2" y="T3"/>
                  </a:cxn>
                  <a:cxn ang="0">
                    <a:pos x="T4" y="T5"/>
                  </a:cxn>
                </a:cxnLst>
                <a:rect l="0" t="0" r="r" b="b"/>
                <a:pathLst>
                  <a:path w="13" h="3">
                    <a:moveTo>
                      <a:pt x="13" y="1"/>
                    </a:moveTo>
                    <a:cubicBezTo>
                      <a:pt x="9" y="1"/>
                      <a:pt x="5" y="3"/>
                      <a:pt x="0" y="2"/>
                    </a:cubicBezTo>
                    <a:cubicBezTo>
                      <a:pt x="4" y="0"/>
                      <a:pt x="9"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61">
                <a:extLst>
                  <a:ext uri="{FF2B5EF4-FFF2-40B4-BE49-F238E27FC236}">
                    <a16:creationId xmlns:a16="http://schemas.microsoft.com/office/drawing/2014/main" id="{E0DE02DF-3A9E-4F27-B956-4C0EC7109535}"/>
                  </a:ext>
                </a:extLst>
              </p:cNvPr>
              <p:cNvSpPr>
                <a:spLocks/>
              </p:cNvSpPr>
              <p:nvPr/>
            </p:nvSpPr>
            <p:spPr bwMode="auto">
              <a:xfrm>
                <a:off x="100" y="455"/>
                <a:ext cx="21" cy="4"/>
              </a:xfrm>
              <a:custGeom>
                <a:avLst/>
                <a:gdLst>
                  <a:gd name="T0" fmla="*/ 5 w 10"/>
                  <a:gd name="T1" fmla="*/ 0 h 2"/>
                  <a:gd name="T2" fmla="*/ 9 w 10"/>
                  <a:gd name="T3" fmla="*/ 0 h 2"/>
                  <a:gd name="T4" fmla="*/ 10 w 10"/>
                  <a:gd name="T5" fmla="*/ 1 h 2"/>
                  <a:gd name="T6" fmla="*/ 9 w 10"/>
                  <a:gd name="T7" fmla="*/ 2 h 2"/>
                  <a:gd name="T8" fmla="*/ 9 w 10"/>
                  <a:gd name="T9" fmla="*/ 2 h 2"/>
                  <a:gd name="T10" fmla="*/ 1 w 10"/>
                  <a:gd name="T11" fmla="*/ 2 h 2"/>
                  <a:gd name="T12" fmla="*/ 0 w 10"/>
                  <a:gd name="T13" fmla="*/ 1 h 2"/>
                  <a:gd name="T14" fmla="*/ 1 w 10"/>
                  <a:gd name="T15" fmla="*/ 0 h 2"/>
                  <a:gd name="T16" fmla="*/ 5 w 10"/>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
                    <a:moveTo>
                      <a:pt x="5" y="0"/>
                    </a:moveTo>
                    <a:cubicBezTo>
                      <a:pt x="6" y="0"/>
                      <a:pt x="8" y="0"/>
                      <a:pt x="9" y="0"/>
                    </a:cubicBezTo>
                    <a:cubicBezTo>
                      <a:pt x="10" y="0"/>
                      <a:pt x="10" y="1"/>
                      <a:pt x="10" y="1"/>
                    </a:cubicBezTo>
                    <a:cubicBezTo>
                      <a:pt x="10" y="2"/>
                      <a:pt x="10" y="2"/>
                      <a:pt x="9" y="2"/>
                    </a:cubicBezTo>
                    <a:cubicBezTo>
                      <a:pt x="9" y="2"/>
                      <a:pt x="9" y="2"/>
                      <a:pt x="9" y="2"/>
                    </a:cubicBezTo>
                    <a:cubicBezTo>
                      <a:pt x="6" y="2"/>
                      <a:pt x="4" y="2"/>
                      <a:pt x="1" y="2"/>
                    </a:cubicBezTo>
                    <a:cubicBezTo>
                      <a:pt x="0" y="2"/>
                      <a:pt x="0" y="1"/>
                      <a:pt x="0" y="1"/>
                    </a:cubicBezTo>
                    <a:cubicBezTo>
                      <a:pt x="0" y="0"/>
                      <a:pt x="0" y="0"/>
                      <a:pt x="1"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62">
                <a:extLst>
                  <a:ext uri="{FF2B5EF4-FFF2-40B4-BE49-F238E27FC236}">
                    <a16:creationId xmlns:a16="http://schemas.microsoft.com/office/drawing/2014/main" id="{04DBED4A-65E4-494F-9F69-F8A6C328C95E}"/>
                  </a:ext>
                </a:extLst>
              </p:cNvPr>
              <p:cNvSpPr>
                <a:spLocks/>
              </p:cNvSpPr>
              <p:nvPr/>
            </p:nvSpPr>
            <p:spPr bwMode="auto">
              <a:xfrm>
                <a:off x="19" y="381"/>
                <a:ext cx="17" cy="8"/>
              </a:xfrm>
              <a:custGeom>
                <a:avLst/>
                <a:gdLst>
                  <a:gd name="T0" fmla="*/ 4 w 8"/>
                  <a:gd name="T1" fmla="*/ 3 h 4"/>
                  <a:gd name="T2" fmla="*/ 0 w 8"/>
                  <a:gd name="T3" fmla="*/ 2 h 4"/>
                  <a:gd name="T4" fmla="*/ 4 w 8"/>
                  <a:gd name="T5" fmla="*/ 0 h 4"/>
                  <a:gd name="T6" fmla="*/ 8 w 8"/>
                  <a:gd name="T7" fmla="*/ 2 h 4"/>
                  <a:gd name="T8" fmla="*/ 4 w 8"/>
                  <a:gd name="T9" fmla="*/ 3 h 4"/>
                </a:gdLst>
                <a:ahLst/>
                <a:cxnLst>
                  <a:cxn ang="0">
                    <a:pos x="T0" y="T1"/>
                  </a:cxn>
                  <a:cxn ang="0">
                    <a:pos x="T2" y="T3"/>
                  </a:cxn>
                  <a:cxn ang="0">
                    <a:pos x="T4" y="T5"/>
                  </a:cxn>
                  <a:cxn ang="0">
                    <a:pos x="T6" y="T7"/>
                  </a:cxn>
                  <a:cxn ang="0">
                    <a:pos x="T8" y="T9"/>
                  </a:cxn>
                </a:cxnLst>
                <a:rect l="0" t="0" r="r" b="b"/>
                <a:pathLst>
                  <a:path w="8" h="4">
                    <a:moveTo>
                      <a:pt x="4" y="3"/>
                    </a:moveTo>
                    <a:cubicBezTo>
                      <a:pt x="3" y="3"/>
                      <a:pt x="1" y="4"/>
                      <a:pt x="0" y="2"/>
                    </a:cubicBezTo>
                    <a:cubicBezTo>
                      <a:pt x="0" y="0"/>
                      <a:pt x="2" y="0"/>
                      <a:pt x="4" y="0"/>
                    </a:cubicBezTo>
                    <a:cubicBezTo>
                      <a:pt x="5" y="1"/>
                      <a:pt x="8" y="0"/>
                      <a:pt x="8" y="2"/>
                    </a:cubicBezTo>
                    <a:cubicBezTo>
                      <a:pt x="8" y="4"/>
                      <a:pt x="5"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63">
                <a:extLst>
                  <a:ext uri="{FF2B5EF4-FFF2-40B4-BE49-F238E27FC236}">
                    <a16:creationId xmlns:a16="http://schemas.microsoft.com/office/drawing/2014/main" id="{4E220B45-2382-4A96-A01F-A3234DC303B4}"/>
                  </a:ext>
                </a:extLst>
              </p:cNvPr>
              <p:cNvSpPr>
                <a:spLocks/>
              </p:cNvSpPr>
              <p:nvPr/>
            </p:nvSpPr>
            <p:spPr bwMode="auto">
              <a:xfrm>
                <a:off x="84" y="427"/>
                <a:ext cx="14" cy="6"/>
              </a:xfrm>
              <a:custGeom>
                <a:avLst/>
                <a:gdLst>
                  <a:gd name="T0" fmla="*/ 0 w 7"/>
                  <a:gd name="T1" fmla="*/ 1 h 3"/>
                  <a:gd name="T2" fmla="*/ 7 w 7"/>
                  <a:gd name="T3" fmla="*/ 1 h 3"/>
                  <a:gd name="T4" fmla="*/ 0 w 7"/>
                  <a:gd name="T5" fmla="*/ 1 h 3"/>
                </a:gdLst>
                <a:ahLst/>
                <a:cxnLst>
                  <a:cxn ang="0">
                    <a:pos x="T0" y="T1"/>
                  </a:cxn>
                  <a:cxn ang="0">
                    <a:pos x="T2" y="T3"/>
                  </a:cxn>
                  <a:cxn ang="0">
                    <a:pos x="T4" y="T5"/>
                  </a:cxn>
                </a:cxnLst>
                <a:rect l="0" t="0" r="r" b="b"/>
                <a:pathLst>
                  <a:path w="7" h="3">
                    <a:moveTo>
                      <a:pt x="0" y="1"/>
                    </a:moveTo>
                    <a:cubicBezTo>
                      <a:pt x="2" y="0"/>
                      <a:pt x="5" y="0"/>
                      <a:pt x="7" y="1"/>
                    </a:cubicBezTo>
                    <a:cubicBezTo>
                      <a:pt x="5"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64">
                <a:extLst>
                  <a:ext uri="{FF2B5EF4-FFF2-40B4-BE49-F238E27FC236}">
                    <a16:creationId xmlns:a16="http://schemas.microsoft.com/office/drawing/2014/main" id="{B7F3C152-0B42-4092-9282-35F67DBE13A8}"/>
                  </a:ext>
                </a:extLst>
              </p:cNvPr>
              <p:cNvSpPr>
                <a:spLocks/>
              </p:cNvSpPr>
              <p:nvPr/>
            </p:nvSpPr>
            <p:spPr bwMode="auto">
              <a:xfrm>
                <a:off x="68" y="360"/>
                <a:ext cx="12"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0"/>
                      <a:pt x="4" y="1"/>
                      <a:pt x="6" y="3"/>
                    </a:cubicBezTo>
                    <a:cubicBezTo>
                      <a:pt x="4" y="3"/>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65">
                <a:extLst>
                  <a:ext uri="{FF2B5EF4-FFF2-40B4-BE49-F238E27FC236}">
                    <a16:creationId xmlns:a16="http://schemas.microsoft.com/office/drawing/2014/main" id="{35B45545-17A2-4B0C-B5EC-99C5FC019F6A}"/>
                  </a:ext>
                </a:extLst>
              </p:cNvPr>
              <p:cNvSpPr>
                <a:spLocks/>
              </p:cNvSpPr>
              <p:nvPr/>
            </p:nvSpPr>
            <p:spPr bwMode="auto">
              <a:xfrm>
                <a:off x="56" y="413"/>
                <a:ext cx="12" cy="6"/>
              </a:xfrm>
              <a:custGeom>
                <a:avLst/>
                <a:gdLst>
                  <a:gd name="T0" fmla="*/ 6 w 6"/>
                  <a:gd name="T1" fmla="*/ 2 h 3"/>
                  <a:gd name="T2" fmla="*/ 0 w 6"/>
                  <a:gd name="T3" fmla="*/ 2 h 3"/>
                  <a:gd name="T4" fmla="*/ 6 w 6"/>
                  <a:gd name="T5" fmla="*/ 2 h 3"/>
                </a:gdLst>
                <a:ahLst/>
                <a:cxnLst>
                  <a:cxn ang="0">
                    <a:pos x="T0" y="T1"/>
                  </a:cxn>
                  <a:cxn ang="0">
                    <a:pos x="T2" y="T3"/>
                  </a:cxn>
                  <a:cxn ang="0">
                    <a:pos x="T4" y="T5"/>
                  </a:cxn>
                </a:cxnLst>
                <a:rect l="0" t="0" r="r" b="b"/>
                <a:pathLst>
                  <a:path w="6" h="3">
                    <a:moveTo>
                      <a:pt x="6" y="2"/>
                    </a:moveTo>
                    <a:cubicBezTo>
                      <a:pt x="4" y="3"/>
                      <a:pt x="2" y="3"/>
                      <a:pt x="0" y="2"/>
                    </a:cubicBezTo>
                    <a:cubicBezTo>
                      <a:pt x="2" y="0"/>
                      <a:pt x="4"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66">
                <a:extLst>
                  <a:ext uri="{FF2B5EF4-FFF2-40B4-BE49-F238E27FC236}">
                    <a16:creationId xmlns:a16="http://schemas.microsoft.com/office/drawing/2014/main" id="{9A67B4AB-C22A-4097-907D-61F7EA94AEA0}"/>
                  </a:ext>
                </a:extLst>
              </p:cNvPr>
              <p:cNvSpPr>
                <a:spLocks/>
              </p:cNvSpPr>
              <p:nvPr/>
            </p:nvSpPr>
            <p:spPr bwMode="auto">
              <a:xfrm>
                <a:off x="36" y="348"/>
                <a:ext cx="6" cy="4"/>
              </a:xfrm>
              <a:custGeom>
                <a:avLst/>
                <a:gdLst>
                  <a:gd name="T0" fmla="*/ 3 w 3"/>
                  <a:gd name="T1" fmla="*/ 1 h 2"/>
                  <a:gd name="T2" fmla="*/ 2 w 3"/>
                  <a:gd name="T3" fmla="*/ 2 h 2"/>
                  <a:gd name="T4" fmla="*/ 0 w 3"/>
                  <a:gd name="T5" fmla="*/ 1 h 2"/>
                  <a:gd name="T6" fmla="*/ 1 w 3"/>
                  <a:gd name="T7" fmla="*/ 0 h 2"/>
                  <a:gd name="T8" fmla="*/ 3 w 3"/>
                  <a:gd name="T9" fmla="*/ 1 h 2"/>
                </a:gdLst>
                <a:ahLst/>
                <a:cxnLst>
                  <a:cxn ang="0">
                    <a:pos x="T0" y="T1"/>
                  </a:cxn>
                  <a:cxn ang="0">
                    <a:pos x="T2" y="T3"/>
                  </a:cxn>
                  <a:cxn ang="0">
                    <a:pos x="T4" y="T5"/>
                  </a:cxn>
                  <a:cxn ang="0">
                    <a:pos x="T6" y="T7"/>
                  </a:cxn>
                  <a:cxn ang="0">
                    <a:pos x="T8" y="T9"/>
                  </a:cxn>
                </a:cxnLst>
                <a:rect l="0" t="0" r="r" b="b"/>
                <a:pathLst>
                  <a:path w="3" h="2">
                    <a:moveTo>
                      <a:pt x="3" y="1"/>
                    </a:moveTo>
                    <a:cubicBezTo>
                      <a:pt x="3" y="2"/>
                      <a:pt x="3" y="2"/>
                      <a:pt x="2" y="2"/>
                    </a:cubicBezTo>
                    <a:cubicBezTo>
                      <a:pt x="2" y="2"/>
                      <a:pt x="0" y="2"/>
                      <a:pt x="0" y="1"/>
                    </a:cubicBezTo>
                    <a:cubicBezTo>
                      <a:pt x="0" y="0"/>
                      <a:pt x="0" y="0"/>
                      <a:pt x="1" y="0"/>
                    </a:cubicBezTo>
                    <a:cubicBezTo>
                      <a:pt x="2" y="0"/>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67">
                <a:extLst>
                  <a:ext uri="{FF2B5EF4-FFF2-40B4-BE49-F238E27FC236}">
                    <a16:creationId xmlns:a16="http://schemas.microsoft.com/office/drawing/2014/main" id="{8970763D-AD28-4AE7-B081-8E82D9B7C92C}"/>
                  </a:ext>
                </a:extLst>
              </p:cNvPr>
              <p:cNvSpPr>
                <a:spLocks/>
              </p:cNvSpPr>
              <p:nvPr/>
            </p:nvSpPr>
            <p:spPr bwMode="auto">
              <a:xfrm>
                <a:off x="105" y="336"/>
                <a:ext cx="6" cy="4"/>
              </a:xfrm>
              <a:custGeom>
                <a:avLst/>
                <a:gdLst>
                  <a:gd name="T0" fmla="*/ 3 w 3"/>
                  <a:gd name="T1" fmla="*/ 1 h 2"/>
                  <a:gd name="T2" fmla="*/ 1 w 3"/>
                  <a:gd name="T3" fmla="*/ 1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3" y="2"/>
                      <a:pt x="2" y="2"/>
                      <a:pt x="1" y="1"/>
                    </a:cubicBezTo>
                    <a:cubicBezTo>
                      <a:pt x="1" y="1"/>
                      <a:pt x="1" y="1"/>
                      <a:pt x="0" y="1"/>
                    </a:cubicBezTo>
                    <a:cubicBezTo>
                      <a:pt x="1"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68">
                <a:extLst>
                  <a:ext uri="{FF2B5EF4-FFF2-40B4-BE49-F238E27FC236}">
                    <a16:creationId xmlns:a16="http://schemas.microsoft.com/office/drawing/2014/main" id="{EFB4D559-3DB9-4A76-9015-267DA6B867EA}"/>
                  </a:ext>
                </a:extLst>
              </p:cNvPr>
              <p:cNvSpPr>
                <a:spLocks/>
              </p:cNvSpPr>
              <p:nvPr/>
            </p:nvSpPr>
            <p:spPr bwMode="auto">
              <a:xfrm>
                <a:off x="76" y="415"/>
                <a:ext cx="2" cy="2"/>
              </a:xfrm>
              <a:custGeom>
                <a:avLst/>
                <a:gdLst>
                  <a:gd name="T0" fmla="*/ 1 w 1"/>
                  <a:gd name="T1" fmla="*/ 0 h 1"/>
                  <a:gd name="T2" fmla="*/ 1 w 1"/>
                  <a:gd name="T3" fmla="*/ 1 h 1"/>
                  <a:gd name="T4" fmla="*/ 1 w 1"/>
                  <a:gd name="T5" fmla="*/ 1 h 1"/>
                  <a:gd name="T6" fmla="*/ 1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1" y="1"/>
                    </a:cubicBezTo>
                    <a:cubicBezTo>
                      <a:pt x="1" y="1"/>
                      <a:pt x="1" y="1"/>
                      <a:pt x="1" y="1"/>
                    </a:cubicBezTo>
                    <a:cubicBezTo>
                      <a:pt x="1" y="1"/>
                      <a:pt x="1" y="1"/>
                      <a:pt x="1" y="1"/>
                    </a:cubicBezTo>
                    <a:cubicBezTo>
                      <a:pt x="1" y="1"/>
                      <a:pt x="1" y="1"/>
                      <a:pt x="0" y="1"/>
                    </a:cubicBezTo>
                    <a:cubicBezTo>
                      <a:pt x="0"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9">
                <a:extLst>
                  <a:ext uri="{FF2B5EF4-FFF2-40B4-BE49-F238E27FC236}">
                    <a16:creationId xmlns:a16="http://schemas.microsoft.com/office/drawing/2014/main" id="{D8786F6F-7F1F-446C-A53B-681B4E33A624}"/>
                  </a:ext>
                </a:extLst>
              </p:cNvPr>
              <p:cNvSpPr>
                <a:spLocks/>
              </p:cNvSpPr>
              <p:nvPr/>
            </p:nvSpPr>
            <p:spPr bwMode="auto">
              <a:xfrm>
                <a:off x="88" y="413"/>
                <a:ext cx="4" cy="4"/>
              </a:xfrm>
              <a:custGeom>
                <a:avLst/>
                <a:gdLst>
                  <a:gd name="T0" fmla="*/ 2 w 2"/>
                  <a:gd name="T1" fmla="*/ 2 h 2"/>
                  <a:gd name="T2" fmla="*/ 1 w 2"/>
                  <a:gd name="T3" fmla="*/ 2 h 2"/>
                  <a:gd name="T4" fmla="*/ 0 w 2"/>
                  <a:gd name="T5" fmla="*/ 1 h 2"/>
                  <a:gd name="T6" fmla="*/ 1 w 2"/>
                  <a:gd name="T7" fmla="*/ 1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cubicBezTo>
                      <a:pt x="2" y="2"/>
                      <a:pt x="1" y="2"/>
                      <a:pt x="1" y="2"/>
                    </a:cubicBezTo>
                    <a:cubicBezTo>
                      <a:pt x="0" y="2"/>
                      <a:pt x="0" y="2"/>
                      <a:pt x="0" y="1"/>
                    </a:cubicBezTo>
                    <a:cubicBezTo>
                      <a:pt x="0" y="0"/>
                      <a:pt x="1" y="1"/>
                      <a:pt x="1" y="1"/>
                    </a:cubicBezTo>
                    <a:cubicBezTo>
                      <a:pt x="2" y="1"/>
                      <a:pt x="2" y="1"/>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70">
                <a:extLst>
                  <a:ext uri="{FF2B5EF4-FFF2-40B4-BE49-F238E27FC236}">
                    <a16:creationId xmlns:a16="http://schemas.microsoft.com/office/drawing/2014/main" id="{AA35F874-772B-4228-A4E1-E8542EE67FD3}"/>
                  </a:ext>
                </a:extLst>
              </p:cNvPr>
              <p:cNvSpPr>
                <a:spLocks/>
              </p:cNvSpPr>
              <p:nvPr/>
            </p:nvSpPr>
            <p:spPr bwMode="auto">
              <a:xfrm>
                <a:off x="70" y="383"/>
                <a:ext cx="2" cy="2"/>
              </a:xfrm>
              <a:custGeom>
                <a:avLst/>
                <a:gdLst>
                  <a:gd name="T0" fmla="*/ 1 w 1"/>
                  <a:gd name="T1" fmla="*/ 1 h 1"/>
                  <a:gd name="T2" fmla="*/ 0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1"/>
                      <a:pt x="0" y="0"/>
                      <a:pt x="0" y="0"/>
                    </a:cubicBezTo>
                    <a:cubicBezTo>
                      <a:pt x="0"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71">
                <a:extLst>
                  <a:ext uri="{FF2B5EF4-FFF2-40B4-BE49-F238E27FC236}">
                    <a16:creationId xmlns:a16="http://schemas.microsoft.com/office/drawing/2014/main" id="{E3BC54F9-FFC5-48AA-9A00-7E16A2314440}"/>
                  </a:ext>
                </a:extLst>
              </p:cNvPr>
              <p:cNvSpPr>
                <a:spLocks/>
              </p:cNvSpPr>
              <p:nvPr/>
            </p:nvSpPr>
            <p:spPr bwMode="auto">
              <a:xfrm>
                <a:off x="48" y="383"/>
                <a:ext cx="2" cy="2"/>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1"/>
                      <a:pt x="0" y="0"/>
                    </a:cubicBezTo>
                    <a:cubicBezTo>
                      <a:pt x="0" y="0"/>
                      <a:pt x="1" y="0"/>
                      <a:pt x="1" y="0"/>
                    </a:cubicBez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474">
              <a:extLst>
                <a:ext uri="{FF2B5EF4-FFF2-40B4-BE49-F238E27FC236}">
                  <a16:creationId xmlns:a16="http://schemas.microsoft.com/office/drawing/2014/main" id="{BDBA783C-169F-4E2C-9DF7-7D35C1D2A0ED}"/>
                </a:ext>
              </a:extLst>
            </p:cNvPr>
            <p:cNvGrpSpPr>
              <a:grpSpLocks noChangeAspect="1"/>
            </p:cNvGrpSpPr>
            <p:nvPr/>
          </p:nvGrpSpPr>
          <p:grpSpPr bwMode="auto">
            <a:xfrm>
              <a:off x="9983055" y="5241217"/>
              <a:ext cx="772077" cy="715888"/>
              <a:chOff x="1" y="4"/>
              <a:chExt cx="742" cy="688"/>
            </a:xfrm>
            <a:grpFill/>
          </p:grpSpPr>
          <p:sp>
            <p:nvSpPr>
              <p:cNvPr id="82" name="Freeform 475">
                <a:extLst>
                  <a:ext uri="{FF2B5EF4-FFF2-40B4-BE49-F238E27FC236}">
                    <a16:creationId xmlns:a16="http://schemas.microsoft.com/office/drawing/2014/main" id="{EB839E26-355F-4D38-9499-5CC5E73B6157}"/>
                  </a:ext>
                </a:extLst>
              </p:cNvPr>
              <p:cNvSpPr>
                <a:spLocks noEditPoints="1"/>
              </p:cNvSpPr>
              <p:nvPr/>
            </p:nvSpPr>
            <p:spPr bwMode="auto">
              <a:xfrm>
                <a:off x="1" y="4"/>
                <a:ext cx="742" cy="688"/>
              </a:xfrm>
              <a:custGeom>
                <a:avLst/>
                <a:gdLst>
                  <a:gd name="T0" fmla="*/ 28 w 368"/>
                  <a:gd name="T1" fmla="*/ 94 h 341"/>
                  <a:gd name="T2" fmla="*/ 79 w 368"/>
                  <a:gd name="T3" fmla="*/ 52 h 341"/>
                  <a:gd name="T4" fmla="*/ 206 w 368"/>
                  <a:gd name="T5" fmla="*/ 1 h 341"/>
                  <a:gd name="T6" fmla="*/ 293 w 368"/>
                  <a:gd name="T7" fmla="*/ 32 h 341"/>
                  <a:gd name="T8" fmla="*/ 346 w 368"/>
                  <a:gd name="T9" fmla="*/ 117 h 341"/>
                  <a:gd name="T10" fmla="*/ 363 w 368"/>
                  <a:gd name="T11" fmla="*/ 156 h 341"/>
                  <a:gd name="T12" fmla="*/ 337 w 368"/>
                  <a:gd name="T13" fmla="*/ 251 h 341"/>
                  <a:gd name="T14" fmla="*/ 247 w 368"/>
                  <a:gd name="T15" fmla="*/ 310 h 341"/>
                  <a:gd name="T16" fmla="*/ 190 w 368"/>
                  <a:gd name="T17" fmla="*/ 333 h 341"/>
                  <a:gd name="T18" fmla="*/ 114 w 368"/>
                  <a:gd name="T19" fmla="*/ 332 h 341"/>
                  <a:gd name="T20" fmla="*/ 36 w 368"/>
                  <a:gd name="T21" fmla="*/ 280 h 341"/>
                  <a:gd name="T22" fmla="*/ 11 w 368"/>
                  <a:gd name="T23" fmla="*/ 205 h 341"/>
                  <a:gd name="T24" fmla="*/ 71 w 368"/>
                  <a:gd name="T25" fmla="*/ 298 h 341"/>
                  <a:gd name="T26" fmla="*/ 60 w 368"/>
                  <a:gd name="T27" fmla="*/ 296 h 341"/>
                  <a:gd name="T28" fmla="*/ 60 w 368"/>
                  <a:gd name="T29" fmla="*/ 284 h 341"/>
                  <a:gd name="T30" fmla="*/ 55 w 368"/>
                  <a:gd name="T31" fmla="*/ 287 h 341"/>
                  <a:gd name="T32" fmla="*/ 49 w 368"/>
                  <a:gd name="T33" fmla="*/ 288 h 341"/>
                  <a:gd name="T34" fmla="*/ 45 w 368"/>
                  <a:gd name="T35" fmla="*/ 269 h 341"/>
                  <a:gd name="T36" fmla="*/ 40 w 368"/>
                  <a:gd name="T37" fmla="*/ 268 h 341"/>
                  <a:gd name="T38" fmla="*/ 43 w 368"/>
                  <a:gd name="T39" fmla="*/ 246 h 341"/>
                  <a:gd name="T40" fmla="*/ 41 w 368"/>
                  <a:gd name="T41" fmla="*/ 238 h 341"/>
                  <a:gd name="T42" fmla="*/ 32 w 368"/>
                  <a:gd name="T43" fmla="*/ 239 h 341"/>
                  <a:gd name="T44" fmla="*/ 26 w 368"/>
                  <a:gd name="T45" fmla="*/ 232 h 341"/>
                  <a:gd name="T46" fmla="*/ 41 w 368"/>
                  <a:gd name="T47" fmla="*/ 281 h 341"/>
                  <a:gd name="T48" fmla="*/ 127 w 368"/>
                  <a:gd name="T49" fmla="*/ 331 h 341"/>
                  <a:gd name="T50" fmla="*/ 197 w 368"/>
                  <a:gd name="T51" fmla="*/ 327 h 341"/>
                  <a:gd name="T52" fmla="*/ 290 w 368"/>
                  <a:gd name="T53" fmla="*/ 284 h 341"/>
                  <a:gd name="T54" fmla="*/ 363 w 368"/>
                  <a:gd name="T55" fmla="*/ 171 h 341"/>
                  <a:gd name="T56" fmla="*/ 351 w 368"/>
                  <a:gd name="T57" fmla="*/ 189 h 341"/>
                  <a:gd name="T58" fmla="*/ 266 w 368"/>
                  <a:gd name="T59" fmla="*/ 255 h 341"/>
                  <a:gd name="T60" fmla="*/ 225 w 368"/>
                  <a:gd name="T61" fmla="*/ 261 h 341"/>
                  <a:gd name="T62" fmla="*/ 176 w 368"/>
                  <a:gd name="T63" fmla="*/ 316 h 341"/>
                  <a:gd name="T64" fmla="*/ 165 w 368"/>
                  <a:gd name="T65" fmla="*/ 325 h 341"/>
                  <a:gd name="T66" fmla="*/ 155 w 368"/>
                  <a:gd name="T67" fmla="*/ 326 h 341"/>
                  <a:gd name="T68" fmla="*/ 128 w 368"/>
                  <a:gd name="T69" fmla="*/ 308 h 341"/>
                  <a:gd name="T70" fmla="*/ 77 w 368"/>
                  <a:gd name="T71" fmla="*/ 308 h 341"/>
                  <a:gd name="T72" fmla="*/ 220 w 368"/>
                  <a:gd name="T73" fmla="*/ 4 h 341"/>
                  <a:gd name="T74" fmla="*/ 99 w 368"/>
                  <a:gd name="T75" fmla="*/ 46 h 341"/>
                  <a:gd name="T76" fmla="*/ 24 w 368"/>
                  <a:gd name="T77" fmla="*/ 105 h 341"/>
                  <a:gd name="T78" fmla="*/ 13 w 368"/>
                  <a:gd name="T79" fmla="*/ 199 h 341"/>
                  <a:gd name="T80" fmla="*/ 59 w 368"/>
                  <a:gd name="T81" fmla="*/ 260 h 341"/>
                  <a:gd name="T82" fmla="*/ 108 w 368"/>
                  <a:gd name="T83" fmla="*/ 296 h 341"/>
                  <a:gd name="T84" fmla="*/ 150 w 368"/>
                  <a:gd name="T85" fmla="*/ 313 h 341"/>
                  <a:gd name="T86" fmla="*/ 208 w 368"/>
                  <a:gd name="T87" fmla="*/ 275 h 341"/>
                  <a:gd name="T88" fmla="*/ 276 w 368"/>
                  <a:gd name="T89" fmla="*/ 246 h 341"/>
                  <a:gd name="T90" fmla="*/ 326 w 368"/>
                  <a:gd name="T91" fmla="*/ 202 h 341"/>
                  <a:gd name="T92" fmla="*/ 341 w 368"/>
                  <a:gd name="T93" fmla="*/ 114 h 341"/>
                  <a:gd name="T94" fmla="*/ 277 w 368"/>
                  <a:gd name="T95" fmla="*/ 25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341">
                    <a:moveTo>
                      <a:pt x="0" y="165"/>
                    </a:moveTo>
                    <a:cubicBezTo>
                      <a:pt x="0" y="152"/>
                      <a:pt x="3" y="138"/>
                      <a:pt x="8" y="126"/>
                    </a:cubicBezTo>
                    <a:cubicBezTo>
                      <a:pt x="13" y="114"/>
                      <a:pt x="19" y="103"/>
                      <a:pt x="28" y="94"/>
                    </a:cubicBezTo>
                    <a:cubicBezTo>
                      <a:pt x="32" y="89"/>
                      <a:pt x="35" y="84"/>
                      <a:pt x="39" y="79"/>
                    </a:cubicBezTo>
                    <a:cubicBezTo>
                      <a:pt x="45" y="72"/>
                      <a:pt x="52" y="67"/>
                      <a:pt x="59" y="63"/>
                    </a:cubicBezTo>
                    <a:cubicBezTo>
                      <a:pt x="65" y="59"/>
                      <a:pt x="72" y="56"/>
                      <a:pt x="79" y="52"/>
                    </a:cubicBezTo>
                    <a:cubicBezTo>
                      <a:pt x="93" y="44"/>
                      <a:pt x="107" y="36"/>
                      <a:pt x="121" y="29"/>
                    </a:cubicBezTo>
                    <a:cubicBezTo>
                      <a:pt x="133" y="23"/>
                      <a:pt x="145" y="18"/>
                      <a:pt x="157" y="12"/>
                    </a:cubicBezTo>
                    <a:cubicBezTo>
                      <a:pt x="173" y="5"/>
                      <a:pt x="189" y="3"/>
                      <a:pt x="206" y="1"/>
                    </a:cubicBezTo>
                    <a:cubicBezTo>
                      <a:pt x="216" y="0"/>
                      <a:pt x="227" y="0"/>
                      <a:pt x="237" y="1"/>
                    </a:cubicBezTo>
                    <a:cubicBezTo>
                      <a:pt x="243" y="2"/>
                      <a:pt x="249" y="4"/>
                      <a:pt x="255" y="8"/>
                    </a:cubicBezTo>
                    <a:cubicBezTo>
                      <a:pt x="269" y="14"/>
                      <a:pt x="282" y="22"/>
                      <a:pt x="293" y="32"/>
                    </a:cubicBezTo>
                    <a:cubicBezTo>
                      <a:pt x="300" y="38"/>
                      <a:pt x="307" y="46"/>
                      <a:pt x="311" y="55"/>
                    </a:cubicBezTo>
                    <a:cubicBezTo>
                      <a:pt x="313" y="60"/>
                      <a:pt x="316" y="64"/>
                      <a:pt x="319" y="68"/>
                    </a:cubicBezTo>
                    <a:cubicBezTo>
                      <a:pt x="331" y="82"/>
                      <a:pt x="340" y="99"/>
                      <a:pt x="346" y="117"/>
                    </a:cubicBezTo>
                    <a:cubicBezTo>
                      <a:pt x="347" y="121"/>
                      <a:pt x="349" y="125"/>
                      <a:pt x="352" y="128"/>
                    </a:cubicBezTo>
                    <a:cubicBezTo>
                      <a:pt x="356" y="134"/>
                      <a:pt x="358" y="140"/>
                      <a:pt x="360" y="147"/>
                    </a:cubicBezTo>
                    <a:cubicBezTo>
                      <a:pt x="361" y="150"/>
                      <a:pt x="362" y="153"/>
                      <a:pt x="363" y="156"/>
                    </a:cubicBezTo>
                    <a:cubicBezTo>
                      <a:pt x="367" y="168"/>
                      <a:pt x="368" y="181"/>
                      <a:pt x="365" y="193"/>
                    </a:cubicBezTo>
                    <a:cubicBezTo>
                      <a:pt x="362" y="204"/>
                      <a:pt x="359" y="215"/>
                      <a:pt x="354" y="226"/>
                    </a:cubicBezTo>
                    <a:cubicBezTo>
                      <a:pt x="350" y="235"/>
                      <a:pt x="344" y="244"/>
                      <a:pt x="337" y="251"/>
                    </a:cubicBezTo>
                    <a:cubicBezTo>
                      <a:pt x="330" y="258"/>
                      <a:pt x="321" y="265"/>
                      <a:pt x="313" y="271"/>
                    </a:cubicBezTo>
                    <a:cubicBezTo>
                      <a:pt x="300" y="280"/>
                      <a:pt x="287" y="289"/>
                      <a:pt x="274" y="296"/>
                    </a:cubicBezTo>
                    <a:cubicBezTo>
                      <a:pt x="265" y="301"/>
                      <a:pt x="256" y="306"/>
                      <a:pt x="247" y="310"/>
                    </a:cubicBezTo>
                    <a:cubicBezTo>
                      <a:pt x="239" y="315"/>
                      <a:pt x="231" y="318"/>
                      <a:pt x="223" y="320"/>
                    </a:cubicBezTo>
                    <a:cubicBezTo>
                      <a:pt x="218" y="321"/>
                      <a:pt x="214" y="323"/>
                      <a:pt x="211" y="325"/>
                    </a:cubicBezTo>
                    <a:cubicBezTo>
                      <a:pt x="204" y="329"/>
                      <a:pt x="197" y="330"/>
                      <a:pt x="190" y="333"/>
                    </a:cubicBezTo>
                    <a:cubicBezTo>
                      <a:pt x="185" y="334"/>
                      <a:pt x="181" y="335"/>
                      <a:pt x="176" y="337"/>
                    </a:cubicBezTo>
                    <a:cubicBezTo>
                      <a:pt x="164" y="341"/>
                      <a:pt x="151" y="341"/>
                      <a:pt x="138" y="338"/>
                    </a:cubicBezTo>
                    <a:cubicBezTo>
                      <a:pt x="130" y="336"/>
                      <a:pt x="122" y="334"/>
                      <a:pt x="114" y="332"/>
                    </a:cubicBezTo>
                    <a:cubicBezTo>
                      <a:pt x="96" y="328"/>
                      <a:pt x="78" y="320"/>
                      <a:pt x="62" y="309"/>
                    </a:cubicBezTo>
                    <a:cubicBezTo>
                      <a:pt x="57" y="305"/>
                      <a:pt x="52" y="300"/>
                      <a:pt x="47" y="295"/>
                    </a:cubicBezTo>
                    <a:cubicBezTo>
                      <a:pt x="42" y="291"/>
                      <a:pt x="39" y="286"/>
                      <a:pt x="36" y="280"/>
                    </a:cubicBezTo>
                    <a:cubicBezTo>
                      <a:pt x="31" y="269"/>
                      <a:pt x="27" y="256"/>
                      <a:pt x="24" y="244"/>
                    </a:cubicBezTo>
                    <a:cubicBezTo>
                      <a:pt x="23" y="237"/>
                      <a:pt x="21" y="230"/>
                      <a:pt x="20" y="222"/>
                    </a:cubicBezTo>
                    <a:cubicBezTo>
                      <a:pt x="18" y="216"/>
                      <a:pt x="15" y="210"/>
                      <a:pt x="11" y="205"/>
                    </a:cubicBezTo>
                    <a:cubicBezTo>
                      <a:pt x="6" y="197"/>
                      <a:pt x="3" y="189"/>
                      <a:pt x="2" y="180"/>
                    </a:cubicBezTo>
                    <a:cubicBezTo>
                      <a:pt x="1" y="175"/>
                      <a:pt x="0" y="170"/>
                      <a:pt x="0" y="165"/>
                    </a:cubicBezTo>
                    <a:close/>
                    <a:moveTo>
                      <a:pt x="71" y="298"/>
                    </a:moveTo>
                    <a:cubicBezTo>
                      <a:pt x="70" y="297"/>
                      <a:pt x="70" y="297"/>
                      <a:pt x="70" y="297"/>
                    </a:cubicBezTo>
                    <a:cubicBezTo>
                      <a:pt x="64" y="289"/>
                      <a:pt x="64" y="289"/>
                      <a:pt x="64" y="289"/>
                    </a:cubicBezTo>
                    <a:cubicBezTo>
                      <a:pt x="61" y="291"/>
                      <a:pt x="64" y="295"/>
                      <a:pt x="60" y="296"/>
                    </a:cubicBezTo>
                    <a:cubicBezTo>
                      <a:pt x="58" y="294"/>
                      <a:pt x="59" y="291"/>
                      <a:pt x="58" y="288"/>
                    </a:cubicBezTo>
                    <a:cubicBezTo>
                      <a:pt x="59" y="287"/>
                      <a:pt x="61" y="287"/>
                      <a:pt x="61" y="285"/>
                    </a:cubicBezTo>
                    <a:cubicBezTo>
                      <a:pt x="60" y="285"/>
                      <a:pt x="60" y="284"/>
                      <a:pt x="60" y="284"/>
                    </a:cubicBezTo>
                    <a:cubicBezTo>
                      <a:pt x="58" y="285"/>
                      <a:pt x="59" y="287"/>
                      <a:pt x="58" y="288"/>
                    </a:cubicBezTo>
                    <a:cubicBezTo>
                      <a:pt x="57" y="289"/>
                      <a:pt x="57" y="291"/>
                      <a:pt x="56" y="291"/>
                    </a:cubicBezTo>
                    <a:cubicBezTo>
                      <a:pt x="54" y="290"/>
                      <a:pt x="55" y="289"/>
                      <a:pt x="55" y="287"/>
                    </a:cubicBezTo>
                    <a:cubicBezTo>
                      <a:pt x="55" y="285"/>
                      <a:pt x="56" y="282"/>
                      <a:pt x="57" y="279"/>
                    </a:cubicBezTo>
                    <a:cubicBezTo>
                      <a:pt x="57" y="278"/>
                      <a:pt x="57" y="276"/>
                      <a:pt x="55" y="275"/>
                    </a:cubicBezTo>
                    <a:cubicBezTo>
                      <a:pt x="51" y="278"/>
                      <a:pt x="53" y="284"/>
                      <a:pt x="49" y="288"/>
                    </a:cubicBezTo>
                    <a:cubicBezTo>
                      <a:pt x="48" y="279"/>
                      <a:pt x="55" y="273"/>
                      <a:pt x="52" y="265"/>
                    </a:cubicBezTo>
                    <a:cubicBezTo>
                      <a:pt x="47" y="269"/>
                      <a:pt x="48" y="275"/>
                      <a:pt x="43" y="279"/>
                    </a:cubicBezTo>
                    <a:cubicBezTo>
                      <a:pt x="43" y="276"/>
                      <a:pt x="44" y="272"/>
                      <a:pt x="45" y="269"/>
                    </a:cubicBezTo>
                    <a:cubicBezTo>
                      <a:pt x="47" y="266"/>
                      <a:pt x="48" y="263"/>
                      <a:pt x="49" y="260"/>
                    </a:cubicBezTo>
                    <a:cubicBezTo>
                      <a:pt x="50" y="258"/>
                      <a:pt x="50" y="256"/>
                      <a:pt x="48" y="254"/>
                    </a:cubicBezTo>
                    <a:cubicBezTo>
                      <a:pt x="44" y="258"/>
                      <a:pt x="44" y="264"/>
                      <a:pt x="40" y="268"/>
                    </a:cubicBezTo>
                    <a:cubicBezTo>
                      <a:pt x="39" y="266"/>
                      <a:pt x="40" y="263"/>
                      <a:pt x="41" y="260"/>
                    </a:cubicBezTo>
                    <a:cubicBezTo>
                      <a:pt x="43" y="257"/>
                      <a:pt x="44" y="253"/>
                      <a:pt x="45" y="249"/>
                    </a:cubicBezTo>
                    <a:cubicBezTo>
                      <a:pt x="45" y="248"/>
                      <a:pt x="46" y="247"/>
                      <a:pt x="43" y="246"/>
                    </a:cubicBezTo>
                    <a:cubicBezTo>
                      <a:pt x="42" y="248"/>
                      <a:pt x="41" y="251"/>
                      <a:pt x="39" y="253"/>
                    </a:cubicBezTo>
                    <a:cubicBezTo>
                      <a:pt x="38" y="255"/>
                      <a:pt x="38" y="258"/>
                      <a:pt x="35" y="260"/>
                    </a:cubicBezTo>
                    <a:cubicBezTo>
                      <a:pt x="35" y="252"/>
                      <a:pt x="41" y="246"/>
                      <a:pt x="41" y="238"/>
                    </a:cubicBezTo>
                    <a:cubicBezTo>
                      <a:pt x="38" y="241"/>
                      <a:pt x="37" y="245"/>
                      <a:pt x="34" y="247"/>
                    </a:cubicBezTo>
                    <a:cubicBezTo>
                      <a:pt x="33" y="243"/>
                      <a:pt x="37" y="239"/>
                      <a:pt x="37" y="235"/>
                    </a:cubicBezTo>
                    <a:cubicBezTo>
                      <a:pt x="34" y="235"/>
                      <a:pt x="34" y="239"/>
                      <a:pt x="32" y="239"/>
                    </a:cubicBezTo>
                    <a:cubicBezTo>
                      <a:pt x="30" y="236"/>
                      <a:pt x="34" y="233"/>
                      <a:pt x="32" y="231"/>
                    </a:cubicBezTo>
                    <a:cubicBezTo>
                      <a:pt x="31" y="231"/>
                      <a:pt x="29" y="231"/>
                      <a:pt x="27" y="231"/>
                    </a:cubicBezTo>
                    <a:cubicBezTo>
                      <a:pt x="26" y="231"/>
                      <a:pt x="26" y="231"/>
                      <a:pt x="26" y="232"/>
                    </a:cubicBezTo>
                    <a:cubicBezTo>
                      <a:pt x="26" y="233"/>
                      <a:pt x="26" y="235"/>
                      <a:pt x="26" y="236"/>
                    </a:cubicBezTo>
                    <a:cubicBezTo>
                      <a:pt x="28" y="249"/>
                      <a:pt x="33" y="262"/>
                      <a:pt x="38" y="275"/>
                    </a:cubicBezTo>
                    <a:cubicBezTo>
                      <a:pt x="38" y="277"/>
                      <a:pt x="39" y="279"/>
                      <a:pt x="41" y="281"/>
                    </a:cubicBezTo>
                    <a:cubicBezTo>
                      <a:pt x="48" y="292"/>
                      <a:pt x="57" y="301"/>
                      <a:pt x="68" y="309"/>
                    </a:cubicBezTo>
                    <a:cubicBezTo>
                      <a:pt x="83" y="320"/>
                      <a:pt x="102" y="328"/>
                      <a:pt x="121" y="330"/>
                    </a:cubicBezTo>
                    <a:cubicBezTo>
                      <a:pt x="123" y="330"/>
                      <a:pt x="125" y="331"/>
                      <a:pt x="127" y="331"/>
                    </a:cubicBezTo>
                    <a:cubicBezTo>
                      <a:pt x="133" y="333"/>
                      <a:pt x="140" y="334"/>
                      <a:pt x="146" y="336"/>
                    </a:cubicBezTo>
                    <a:cubicBezTo>
                      <a:pt x="156" y="338"/>
                      <a:pt x="166" y="337"/>
                      <a:pt x="175" y="334"/>
                    </a:cubicBezTo>
                    <a:cubicBezTo>
                      <a:pt x="182" y="332"/>
                      <a:pt x="190" y="330"/>
                      <a:pt x="197" y="327"/>
                    </a:cubicBezTo>
                    <a:cubicBezTo>
                      <a:pt x="209" y="323"/>
                      <a:pt x="221" y="318"/>
                      <a:pt x="233" y="313"/>
                    </a:cubicBezTo>
                    <a:cubicBezTo>
                      <a:pt x="242" y="310"/>
                      <a:pt x="250" y="306"/>
                      <a:pt x="258" y="302"/>
                    </a:cubicBezTo>
                    <a:cubicBezTo>
                      <a:pt x="269" y="296"/>
                      <a:pt x="279" y="290"/>
                      <a:pt x="290" y="284"/>
                    </a:cubicBezTo>
                    <a:cubicBezTo>
                      <a:pt x="299" y="278"/>
                      <a:pt x="308" y="271"/>
                      <a:pt x="317" y="265"/>
                    </a:cubicBezTo>
                    <a:cubicBezTo>
                      <a:pt x="335" y="251"/>
                      <a:pt x="349" y="234"/>
                      <a:pt x="356" y="212"/>
                    </a:cubicBezTo>
                    <a:cubicBezTo>
                      <a:pt x="361" y="199"/>
                      <a:pt x="365" y="185"/>
                      <a:pt x="363" y="171"/>
                    </a:cubicBezTo>
                    <a:cubicBezTo>
                      <a:pt x="363" y="168"/>
                      <a:pt x="362" y="164"/>
                      <a:pt x="360" y="162"/>
                    </a:cubicBezTo>
                    <a:cubicBezTo>
                      <a:pt x="358" y="163"/>
                      <a:pt x="359" y="165"/>
                      <a:pt x="359" y="167"/>
                    </a:cubicBezTo>
                    <a:cubicBezTo>
                      <a:pt x="358" y="175"/>
                      <a:pt x="355" y="182"/>
                      <a:pt x="351" y="189"/>
                    </a:cubicBezTo>
                    <a:cubicBezTo>
                      <a:pt x="345" y="199"/>
                      <a:pt x="335" y="207"/>
                      <a:pt x="325" y="212"/>
                    </a:cubicBezTo>
                    <a:cubicBezTo>
                      <a:pt x="313" y="218"/>
                      <a:pt x="303" y="226"/>
                      <a:pt x="294" y="236"/>
                    </a:cubicBezTo>
                    <a:cubicBezTo>
                      <a:pt x="287" y="245"/>
                      <a:pt x="277" y="252"/>
                      <a:pt x="266" y="255"/>
                    </a:cubicBezTo>
                    <a:cubicBezTo>
                      <a:pt x="264" y="256"/>
                      <a:pt x="261" y="256"/>
                      <a:pt x="259" y="256"/>
                    </a:cubicBezTo>
                    <a:cubicBezTo>
                      <a:pt x="253" y="255"/>
                      <a:pt x="247" y="255"/>
                      <a:pt x="241" y="255"/>
                    </a:cubicBezTo>
                    <a:cubicBezTo>
                      <a:pt x="235" y="254"/>
                      <a:pt x="229" y="257"/>
                      <a:pt x="225" y="261"/>
                    </a:cubicBezTo>
                    <a:cubicBezTo>
                      <a:pt x="222" y="264"/>
                      <a:pt x="219" y="268"/>
                      <a:pt x="217" y="272"/>
                    </a:cubicBezTo>
                    <a:cubicBezTo>
                      <a:pt x="214" y="280"/>
                      <a:pt x="210" y="287"/>
                      <a:pt x="205" y="293"/>
                    </a:cubicBezTo>
                    <a:cubicBezTo>
                      <a:pt x="198" y="304"/>
                      <a:pt x="188" y="312"/>
                      <a:pt x="176" y="316"/>
                    </a:cubicBezTo>
                    <a:cubicBezTo>
                      <a:pt x="173" y="317"/>
                      <a:pt x="170" y="319"/>
                      <a:pt x="169" y="322"/>
                    </a:cubicBezTo>
                    <a:cubicBezTo>
                      <a:pt x="168" y="323"/>
                      <a:pt x="168" y="324"/>
                      <a:pt x="167" y="325"/>
                    </a:cubicBezTo>
                    <a:cubicBezTo>
                      <a:pt x="166" y="326"/>
                      <a:pt x="166" y="326"/>
                      <a:pt x="165" y="325"/>
                    </a:cubicBezTo>
                    <a:cubicBezTo>
                      <a:pt x="164" y="324"/>
                      <a:pt x="166" y="322"/>
                      <a:pt x="165" y="320"/>
                    </a:cubicBezTo>
                    <a:cubicBezTo>
                      <a:pt x="159" y="321"/>
                      <a:pt x="159" y="327"/>
                      <a:pt x="155" y="330"/>
                    </a:cubicBezTo>
                    <a:cubicBezTo>
                      <a:pt x="153" y="329"/>
                      <a:pt x="154" y="327"/>
                      <a:pt x="155" y="326"/>
                    </a:cubicBezTo>
                    <a:cubicBezTo>
                      <a:pt x="157" y="323"/>
                      <a:pt x="156" y="322"/>
                      <a:pt x="153" y="322"/>
                    </a:cubicBezTo>
                    <a:cubicBezTo>
                      <a:pt x="148" y="321"/>
                      <a:pt x="143" y="319"/>
                      <a:pt x="139" y="316"/>
                    </a:cubicBezTo>
                    <a:cubicBezTo>
                      <a:pt x="135" y="314"/>
                      <a:pt x="132" y="311"/>
                      <a:pt x="128" y="308"/>
                    </a:cubicBezTo>
                    <a:cubicBezTo>
                      <a:pt x="121" y="302"/>
                      <a:pt x="110" y="300"/>
                      <a:pt x="101" y="303"/>
                    </a:cubicBezTo>
                    <a:cubicBezTo>
                      <a:pt x="96" y="305"/>
                      <a:pt x="90" y="305"/>
                      <a:pt x="85" y="304"/>
                    </a:cubicBezTo>
                    <a:cubicBezTo>
                      <a:pt x="80" y="303"/>
                      <a:pt x="80" y="303"/>
                      <a:pt x="77" y="308"/>
                    </a:cubicBezTo>
                    <a:cubicBezTo>
                      <a:pt x="77" y="308"/>
                      <a:pt x="76" y="308"/>
                      <a:pt x="76" y="308"/>
                    </a:cubicBezTo>
                    <a:cubicBezTo>
                      <a:pt x="75" y="305"/>
                      <a:pt x="76" y="300"/>
                      <a:pt x="71" y="298"/>
                    </a:cubicBezTo>
                    <a:close/>
                    <a:moveTo>
                      <a:pt x="220" y="4"/>
                    </a:moveTo>
                    <a:cubicBezTo>
                      <a:pt x="202" y="4"/>
                      <a:pt x="185" y="7"/>
                      <a:pt x="168" y="12"/>
                    </a:cubicBezTo>
                    <a:cubicBezTo>
                      <a:pt x="154" y="18"/>
                      <a:pt x="139" y="24"/>
                      <a:pt x="126" y="31"/>
                    </a:cubicBezTo>
                    <a:cubicBezTo>
                      <a:pt x="117" y="36"/>
                      <a:pt x="108" y="41"/>
                      <a:pt x="99" y="46"/>
                    </a:cubicBezTo>
                    <a:cubicBezTo>
                      <a:pt x="85" y="54"/>
                      <a:pt x="71" y="60"/>
                      <a:pt x="58" y="68"/>
                    </a:cubicBezTo>
                    <a:cubicBezTo>
                      <a:pt x="53" y="71"/>
                      <a:pt x="49" y="74"/>
                      <a:pt x="46" y="78"/>
                    </a:cubicBezTo>
                    <a:cubicBezTo>
                      <a:pt x="38" y="86"/>
                      <a:pt x="30" y="95"/>
                      <a:pt x="24" y="105"/>
                    </a:cubicBezTo>
                    <a:cubicBezTo>
                      <a:pt x="19" y="112"/>
                      <a:pt x="14" y="120"/>
                      <a:pt x="11" y="128"/>
                    </a:cubicBezTo>
                    <a:cubicBezTo>
                      <a:pt x="3" y="145"/>
                      <a:pt x="2" y="165"/>
                      <a:pt x="7" y="184"/>
                    </a:cubicBezTo>
                    <a:cubicBezTo>
                      <a:pt x="8" y="189"/>
                      <a:pt x="10" y="194"/>
                      <a:pt x="13" y="199"/>
                    </a:cubicBezTo>
                    <a:cubicBezTo>
                      <a:pt x="18" y="206"/>
                      <a:pt x="24" y="212"/>
                      <a:pt x="30" y="218"/>
                    </a:cubicBezTo>
                    <a:cubicBezTo>
                      <a:pt x="37" y="223"/>
                      <a:pt x="43" y="229"/>
                      <a:pt x="48" y="237"/>
                    </a:cubicBezTo>
                    <a:cubicBezTo>
                      <a:pt x="52" y="244"/>
                      <a:pt x="56" y="252"/>
                      <a:pt x="59" y="260"/>
                    </a:cubicBezTo>
                    <a:cubicBezTo>
                      <a:pt x="63" y="271"/>
                      <a:pt x="67" y="283"/>
                      <a:pt x="76" y="291"/>
                    </a:cubicBezTo>
                    <a:cubicBezTo>
                      <a:pt x="81" y="297"/>
                      <a:pt x="89" y="300"/>
                      <a:pt x="96" y="298"/>
                    </a:cubicBezTo>
                    <a:cubicBezTo>
                      <a:pt x="100" y="297"/>
                      <a:pt x="104" y="296"/>
                      <a:pt x="108" y="296"/>
                    </a:cubicBezTo>
                    <a:cubicBezTo>
                      <a:pt x="114" y="294"/>
                      <a:pt x="121" y="296"/>
                      <a:pt x="126" y="299"/>
                    </a:cubicBezTo>
                    <a:cubicBezTo>
                      <a:pt x="131" y="303"/>
                      <a:pt x="135" y="306"/>
                      <a:pt x="140" y="309"/>
                    </a:cubicBezTo>
                    <a:cubicBezTo>
                      <a:pt x="143" y="311"/>
                      <a:pt x="147" y="313"/>
                      <a:pt x="150" y="313"/>
                    </a:cubicBezTo>
                    <a:cubicBezTo>
                      <a:pt x="159" y="315"/>
                      <a:pt x="166" y="312"/>
                      <a:pt x="174" y="310"/>
                    </a:cubicBezTo>
                    <a:cubicBezTo>
                      <a:pt x="178" y="309"/>
                      <a:pt x="182" y="307"/>
                      <a:pt x="186" y="304"/>
                    </a:cubicBezTo>
                    <a:cubicBezTo>
                      <a:pt x="196" y="297"/>
                      <a:pt x="203" y="287"/>
                      <a:pt x="208" y="275"/>
                    </a:cubicBezTo>
                    <a:cubicBezTo>
                      <a:pt x="210" y="269"/>
                      <a:pt x="212" y="263"/>
                      <a:pt x="215" y="258"/>
                    </a:cubicBezTo>
                    <a:cubicBezTo>
                      <a:pt x="222" y="248"/>
                      <a:pt x="233" y="243"/>
                      <a:pt x="244" y="248"/>
                    </a:cubicBezTo>
                    <a:cubicBezTo>
                      <a:pt x="255" y="251"/>
                      <a:pt x="266" y="251"/>
                      <a:pt x="276" y="246"/>
                    </a:cubicBezTo>
                    <a:cubicBezTo>
                      <a:pt x="284" y="242"/>
                      <a:pt x="290" y="236"/>
                      <a:pt x="294" y="228"/>
                    </a:cubicBezTo>
                    <a:cubicBezTo>
                      <a:pt x="297" y="222"/>
                      <a:pt x="303" y="216"/>
                      <a:pt x="309" y="213"/>
                    </a:cubicBezTo>
                    <a:cubicBezTo>
                      <a:pt x="315" y="209"/>
                      <a:pt x="321" y="206"/>
                      <a:pt x="326" y="202"/>
                    </a:cubicBezTo>
                    <a:cubicBezTo>
                      <a:pt x="343" y="193"/>
                      <a:pt x="353" y="174"/>
                      <a:pt x="350" y="154"/>
                    </a:cubicBezTo>
                    <a:cubicBezTo>
                      <a:pt x="350" y="143"/>
                      <a:pt x="348" y="133"/>
                      <a:pt x="344" y="123"/>
                    </a:cubicBezTo>
                    <a:cubicBezTo>
                      <a:pt x="342" y="120"/>
                      <a:pt x="342" y="117"/>
                      <a:pt x="341" y="114"/>
                    </a:cubicBezTo>
                    <a:cubicBezTo>
                      <a:pt x="336" y="100"/>
                      <a:pt x="329" y="88"/>
                      <a:pt x="321" y="76"/>
                    </a:cubicBezTo>
                    <a:cubicBezTo>
                      <a:pt x="316" y="70"/>
                      <a:pt x="312" y="65"/>
                      <a:pt x="308" y="58"/>
                    </a:cubicBezTo>
                    <a:cubicBezTo>
                      <a:pt x="301" y="44"/>
                      <a:pt x="291" y="33"/>
                      <a:pt x="277" y="25"/>
                    </a:cubicBezTo>
                    <a:cubicBezTo>
                      <a:pt x="269" y="20"/>
                      <a:pt x="261" y="15"/>
                      <a:pt x="253" y="11"/>
                    </a:cubicBezTo>
                    <a:cubicBezTo>
                      <a:pt x="242" y="6"/>
                      <a:pt x="231" y="4"/>
                      <a:pt x="2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76">
                <a:extLst>
                  <a:ext uri="{FF2B5EF4-FFF2-40B4-BE49-F238E27FC236}">
                    <a16:creationId xmlns:a16="http://schemas.microsoft.com/office/drawing/2014/main" id="{7C67C0DD-30CE-40D0-9BA1-E49DCE523ACF}"/>
                  </a:ext>
                </a:extLst>
              </p:cNvPr>
              <p:cNvSpPr>
                <a:spLocks noEditPoints="1"/>
              </p:cNvSpPr>
              <p:nvPr/>
            </p:nvSpPr>
            <p:spPr bwMode="auto">
              <a:xfrm>
                <a:off x="197" y="162"/>
                <a:ext cx="342" cy="223"/>
              </a:xfrm>
              <a:custGeom>
                <a:avLst/>
                <a:gdLst>
                  <a:gd name="T0" fmla="*/ 14 w 170"/>
                  <a:gd name="T1" fmla="*/ 93 h 111"/>
                  <a:gd name="T2" fmla="*/ 5 w 170"/>
                  <a:gd name="T3" fmla="*/ 45 h 111"/>
                  <a:gd name="T4" fmla="*/ 88 w 170"/>
                  <a:gd name="T5" fmla="*/ 2 h 111"/>
                  <a:gd name="T6" fmla="*/ 166 w 170"/>
                  <a:gd name="T7" fmla="*/ 36 h 111"/>
                  <a:gd name="T8" fmla="*/ 118 w 170"/>
                  <a:gd name="T9" fmla="*/ 105 h 111"/>
                  <a:gd name="T10" fmla="*/ 126 w 170"/>
                  <a:gd name="T11" fmla="*/ 45 h 111"/>
                  <a:gd name="T12" fmla="*/ 128 w 170"/>
                  <a:gd name="T13" fmla="*/ 45 h 111"/>
                  <a:gd name="T14" fmla="*/ 126 w 170"/>
                  <a:gd name="T15" fmla="*/ 45 h 111"/>
                  <a:gd name="T16" fmla="*/ 99 w 170"/>
                  <a:gd name="T17" fmla="*/ 52 h 111"/>
                  <a:gd name="T18" fmla="*/ 95 w 170"/>
                  <a:gd name="T19" fmla="*/ 44 h 111"/>
                  <a:gd name="T20" fmla="*/ 104 w 170"/>
                  <a:gd name="T21" fmla="*/ 31 h 111"/>
                  <a:gd name="T22" fmla="*/ 83 w 170"/>
                  <a:gd name="T23" fmla="*/ 41 h 111"/>
                  <a:gd name="T24" fmla="*/ 87 w 170"/>
                  <a:gd name="T25" fmla="*/ 40 h 111"/>
                  <a:gd name="T26" fmla="*/ 99 w 170"/>
                  <a:gd name="T27" fmla="*/ 39 h 111"/>
                  <a:gd name="T28" fmla="*/ 61 w 170"/>
                  <a:gd name="T29" fmla="*/ 57 h 111"/>
                  <a:gd name="T30" fmla="*/ 56 w 170"/>
                  <a:gd name="T31" fmla="*/ 46 h 111"/>
                  <a:gd name="T32" fmla="*/ 46 w 170"/>
                  <a:gd name="T33" fmla="*/ 50 h 111"/>
                  <a:gd name="T34" fmla="*/ 46 w 170"/>
                  <a:gd name="T35" fmla="*/ 59 h 111"/>
                  <a:gd name="T36" fmla="*/ 56 w 170"/>
                  <a:gd name="T37" fmla="*/ 63 h 111"/>
                  <a:gd name="T38" fmla="*/ 30 w 170"/>
                  <a:gd name="T39" fmla="*/ 81 h 111"/>
                  <a:gd name="T40" fmla="*/ 29 w 170"/>
                  <a:gd name="T41" fmla="*/ 97 h 111"/>
                  <a:gd name="T42" fmla="*/ 111 w 170"/>
                  <a:gd name="T43" fmla="*/ 103 h 111"/>
                  <a:gd name="T44" fmla="*/ 153 w 170"/>
                  <a:gd name="T45" fmla="*/ 67 h 111"/>
                  <a:gd name="T46" fmla="*/ 101 w 170"/>
                  <a:gd name="T47" fmla="*/ 3 h 111"/>
                  <a:gd name="T48" fmla="*/ 16 w 170"/>
                  <a:gd name="T49" fmla="*/ 35 h 111"/>
                  <a:gd name="T50" fmla="*/ 9 w 170"/>
                  <a:gd name="T51" fmla="*/ 71 h 111"/>
                  <a:gd name="T52" fmla="*/ 34 w 170"/>
                  <a:gd name="T53" fmla="*/ 46 h 111"/>
                  <a:gd name="T54" fmla="*/ 81 w 170"/>
                  <a:gd name="T55" fmla="*/ 34 h 111"/>
                  <a:gd name="T56" fmla="*/ 139 w 170"/>
                  <a:gd name="T57" fmla="*/ 43 h 111"/>
                  <a:gd name="T58" fmla="*/ 166 w 170"/>
                  <a:gd name="T59" fmla="*/ 48 h 111"/>
                  <a:gd name="T60" fmla="*/ 101 w 170"/>
                  <a:gd name="T61" fmla="*/ 3 h 111"/>
                  <a:gd name="T62" fmla="*/ 153 w 170"/>
                  <a:gd name="T63" fmla="*/ 57 h 111"/>
                  <a:gd name="T64" fmla="*/ 76 w 170"/>
                  <a:gd name="T65" fmla="*/ 45 h 111"/>
                  <a:gd name="T66" fmla="*/ 67 w 170"/>
                  <a:gd name="T67" fmla="*/ 60 h 111"/>
                  <a:gd name="T68" fmla="*/ 119 w 170"/>
                  <a:gd name="T69" fmla="*/ 32 h 111"/>
                  <a:gd name="T70" fmla="*/ 126 w 170"/>
                  <a:gd name="T71" fmla="*/ 40 h 111"/>
                  <a:gd name="T72" fmla="*/ 108 w 170"/>
                  <a:gd name="T73" fmla="*/ 51 h 111"/>
                  <a:gd name="T74" fmla="*/ 114 w 170"/>
                  <a:gd name="T75" fmla="*/ 45 h 111"/>
                  <a:gd name="T76" fmla="*/ 133 w 170"/>
                  <a:gd name="T77" fmla="*/ 46 h 111"/>
                  <a:gd name="T78" fmla="*/ 115 w 170"/>
                  <a:gd name="T79" fmla="*/ 52 h 111"/>
                  <a:gd name="T80" fmla="*/ 111 w 170"/>
                  <a:gd name="T81" fmla="*/ 31 h 111"/>
                  <a:gd name="T82" fmla="*/ 109 w 170"/>
                  <a:gd name="T83" fmla="*/ 33 h 111"/>
                  <a:gd name="T84" fmla="*/ 37 w 170"/>
                  <a:gd name="T85" fmla="*/ 72 h 111"/>
                  <a:gd name="T86" fmla="*/ 38 w 170"/>
                  <a:gd name="T87" fmla="*/ 70 h 111"/>
                  <a:gd name="T88" fmla="*/ 35 w 170"/>
                  <a:gd name="T89" fmla="*/ 68 h 111"/>
                  <a:gd name="T90" fmla="*/ 74 w 170"/>
                  <a:gd name="T91" fmla="*/ 58 h 111"/>
                  <a:gd name="T92" fmla="*/ 74 w 170"/>
                  <a:gd name="T93" fmla="*/ 57 h 111"/>
                  <a:gd name="T94" fmla="*/ 31 w 170"/>
                  <a:gd name="T95" fmla="*/ 66 h 111"/>
                  <a:gd name="T96" fmla="*/ 31 w 170"/>
                  <a:gd name="T97" fmla="*/ 6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 h="111">
                    <a:moveTo>
                      <a:pt x="75" y="110"/>
                    </a:moveTo>
                    <a:cubicBezTo>
                      <a:pt x="68" y="111"/>
                      <a:pt x="60" y="110"/>
                      <a:pt x="53" y="109"/>
                    </a:cubicBezTo>
                    <a:cubicBezTo>
                      <a:pt x="39" y="107"/>
                      <a:pt x="26" y="101"/>
                      <a:pt x="14" y="93"/>
                    </a:cubicBezTo>
                    <a:cubicBezTo>
                      <a:pt x="12" y="91"/>
                      <a:pt x="10" y="89"/>
                      <a:pt x="9" y="86"/>
                    </a:cubicBezTo>
                    <a:cubicBezTo>
                      <a:pt x="5" y="80"/>
                      <a:pt x="3" y="74"/>
                      <a:pt x="1" y="68"/>
                    </a:cubicBezTo>
                    <a:cubicBezTo>
                      <a:pt x="0" y="60"/>
                      <a:pt x="1" y="52"/>
                      <a:pt x="5" y="45"/>
                    </a:cubicBezTo>
                    <a:cubicBezTo>
                      <a:pt x="15" y="27"/>
                      <a:pt x="30" y="17"/>
                      <a:pt x="48" y="11"/>
                    </a:cubicBezTo>
                    <a:cubicBezTo>
                      <a:pt x="49" y="11"/>
                      <a:pt x="49" y="11"/>
                      <a:pt x="50" y="11"/>
                    </a:cubicBezTo>
                    <a:cubicBezTo>
                      <a:pt x="62" y="3"/>
                      <a:pt x="75" y="3"/>
                      <a:pt x="88" y="2"/>
                    </a:cubicBezTo>
                    <a:cubicBezTo>
                      <a:pt x="103" y="0"/>
                      <a:pt x="118" y="0"/>
                      <a:pt x="132" y="5"/>
                    </a:cubicBezTo>
                    <a:cubicBezTo>
                      <a:pt x="139" y="8"/>
                      <a:pt x="146" y="12"/>
                      <a:pt x="151" y="17"/>
                    </a:cubicBezTo>
                    <a:cubicBezTo>
                      <a:pt x="157" y="22"/>
                      <a:pt x="162" y="28"/>
                      <a:pt x="166" y="36"/>
                    </a:cubicBezTo>
                    <a:cubicBezTo>
                      <a:pt x="170" y="45"/>
                      <a:pt x="170" y="55"/>
                      <a:pt x="168" y="65"/>
                    </a:cubicBezTo>
                    <a:cubicBezTo>
                      <a:pt x="166" y="73"/>
                      <a:pt x="161" y="81"/>
                      <a:pt x="155" y="87"/>
                    </a:cubicBezTo>
                    <a:cubicBezTo>
                      <a:pt x="145" y="99"/>
                      <a:pt x="132" y="103"/>
                      <a:pt x="118" y="105"/>
                    </a:cubicBezTo>
                    <a:cubicBezTo>
                      <a:pt x="114" y="106"/>
                      <a:pt x="110" y="107"/>
                      <a:pt x="105" y="108"/>
                    </a:cubicBezTo>
                    <a:cubicBezTo>
                      <a:pt x="95" y="110"/>
                      <a:pt x="85" y="111"/>
                      <a:pt x="75" y="110"/>
                    </a:cubicBezTo>
                    <a:close/>
                    <a:moveTo>
                      <a:pt x="126" y="45"/>
                    </a:moveTo>
                    <a:cubicBezTo>
                      <a:pt x="124" y="46"/>
                      <a:pt x="122" y="49"/>
                      <a:pt x="122" y="51"/>
                    </a:cubicBezTo>
                    <a:cubicBezTo>
                      <a:pt x="124" y="50"/>
                      <a:pt x="126" y="48"/>
                      <a:pt x="126" y="45"/>
                    </a:cubicBezTo>
                    <a:cubicBezTo>
                      <a:pt x="127" y="45"/>
                      <a:pt x="128" y="45"/>
                      <a:pt x="128" y="45"/>
                    </a:cubicBezTo>
                    <a:cubicBezTo>
                      <a:pt x="129" y="44"/>
                      <a:pt x="129" y="44"/>
                      <a:pt x="129" y="44"/>
                    </a:cubicBezTo>
                    <a:cubicBezTo>
                      <a:pt x="128" y="43"/>
                      <a:pt x="128" y="44"/>
                      <a:pt x="128" y="44"/>
                    </a:cubicBezTo>
                    <a:cubicBezTo>
                      <a:pt x="127" y="44"/>
                      <a:pt x="127" y="45"/>
                      <a:pt x="126" y="45"/>
                    </a:cubicBezTo>
                    <a:close/>
                    <a:moveTo>
                      <a:pt x="95" y="44"/>
                    </a:moveTo>
                    <a:cubicBezTo>
                      <a:pt x="91" y="48"/>
                      <a:pt x="86" y="53"/>
                      <a:pt x="80" y="57"/>
                    </a:cubicBezTo>
                    <a:cubicBezTo>
                      <a:pt x="86" y="55"/>
                      <a:pt x="93" y="53"/>
                      <a:pt x="99" y="52"/>
                    </a:cubicBezTo>
                    <a:cubicBezTo>
                      <a:pt x="102" y="52"/>
                      <a:pt x="104" y="50"/>
                      <a:pt x="105" y="47"/>
                    </a:cubicBezTo>
                    <a:cubicBezTo>
                      <a:pt x="102" y="52"/>
                      <a:pt x="97" y="51"/>
                      <a:pt x="93" y="50"/>
                    </a:cubicBezTo>
                    <a:cubicBezTo>
                      <a:pt x="93" y="47"/>
                      <a:pt x="95" y="46"/>
                      <a:pt x="95" y="44"/>
                    </a:cubicBezTo>
                    <a:cubicBezTo>
                      <a:pt x="97" y="43"/>
                      <a:pt x="98" y="41"/>
                      <a:pt x="99" y="39"/>
                    </a:cubicBezTo>
                    <a:cubicBezTo>
                      <a:pt x="101" y="38"/>
                      <a:pt x="102" y="36"/>
                      <a:pt x="103" y="34"/>
                    </a:cubicBezTo>
                    <a:cubicBezTo>
                      <a:pt x="103" y="33"/>
                      <a:pt x="104" y="32"/>
                      <a:pt x="104" y="31"/>
                    </a:cubicBezTo>
                    <a:cubicBezTo>
                      <a:pt x="103" y="29"/>
                      <a:pt x="101" y="30"/>
                      <a:pt x="100" y="30"/>
                    </a:cubicBezTo>
                    <a:cubicBezTo>
                      <a:pt x="98" y="30"/>
                      <a:pt x="97" y="31"/>
                      <a:pt x="96" y="32"/>
                    </a:cubicBezTo>
                    <a:cubicBezTo>
                      <a:pt x="91" y="35"/>
                      <a:pt x="87" y="38"/>
                      <a:pt x="83" y="41"/>
                    </a:cubicBezTo>
                    <a:cubicBezTo>
                      <a:pt x="80" y="44"/>
                      <a:pt x="79" y="47"/>
                      <a:pt x="78" y="51"/>
                    </a:cubicBezTo>
                    <a:cubicBezTo>
                      <a:pt x="80" y="49"/>
                      <a:pt x="81" y="47"/>
                      <a:pt x="82" y="45"/>
                    </a:cubicBezTo>
                    <a:cubicBezTo>
                      <a:pt x="84" y="43"/>
                      <a:pt x="85" y="41"/>
                      <a:pt x="87" y="40"/>
                    </a:cubicBezTo>
                    <a:cubicBezTo>
                      <a:pt x="89" y="40"/>
                      <a:pt x="91" y="38"/>
                      <a:pt x="92" y="36"/>
                    </a:cubicBezTo>
                    <a:cubicBezTo>
                      <a:pt x="93" y="35"/>
                      <a:pt x="95" y="34"/>
                      <a:pt x="97" y="35"/>
                    </a:cubicBezTo>
                    <a:cubicBezTo>
                      <a:pt x="99" y="36"/>
                      <a:pt x="99" y="37"/>
                      <a:pt x="99" y="39"/>
                    </a:cubicBezTo>
                    <a:cubicBezTo>
                      <a:pt x="97" y="40"/>
                      <a:pt x="96" y="42"/>
                      <a:pt x="95" y="44"/>
                    </a:cubicBezTo>
                    <a:close/>
                    <a:moveTo>
                      <a:pt x="56" y="63"/>
                    </a:moveTo>
                    <a:cubicBezTo>
                      <a:pt x="62" y="62"/>
                      <a:pt x="62" y="62"/>
                      <a:pt x="61" y="57"/>
                    </a:cubicBezTo>
                    <a:cubicBezTo>
                      <a:pt x="62" y="55"/>
                      <a:pt x="62" y="53"/>
                      <a:pt x="63" y="52"/>
                    </a:cubicBezTo>
                    <a:cubicBezTo>
                      <a:pt x="64" y="50"/>
                      <a:pt x="66" y="49"/>
                      <a:pt x="65" y="47"/>
                    </a:cubicBezTo>
                    <a:cubicBezTo>
                      <a:pt x="62" y="45"/>
                      <a:pt x="59" y="45"/>
                      <a:pt x="56" y="46"/>
                    </a:cubicBezTo>
                    <a:cubicBezTo>
                      <a:pt x="54" y="46"/>
                      <a:pt x="53" y="47"/>
                      <a:pt x="51" y="46"/>
                    </a:cubicBezTo>
                    <a:cubicBezTo>
                      <a:pt x="45" y="46"/>
                      <a:pt x="41" y="48"/>
                      <a:pt x="38" y="55"/>
                    </a:cubicBezTo>
                    <a:cubicBezTo>
                      <a:pt x="40" y="52"/>
                      <a:pt x="44" y="52"/>
                      <a:pt x="46" y="50"/>
                    </a:cubicBezTo>
                    <a:cubicBezTo>
                      <a:pt x="47" y="49"/>
                      <a:pt x="48" y="49"/>
                      <a:pt x="49" y="49"/>
                    </a:cubicBezTo>
                    <a:cubicBezTo>
                      <a:pt x="50" y="50"/>
                      <a:pt x="50" y="51"/>
                      <a:pt x="49" y="52"/>
                    </a:cubicBezTo>
                    <a:cubicBezTo>
                      <a:pt x="48" y="55"/>
                      <a:pt x="47" y="57"/>
                      <a:pt x="46" y="59"/>
                    </a:cubicBezTo>
                    <a:cubicBezTo>
                      <a:pt x="44" y="62"/>
                      <a:pt x="42" y="66"/>
                      <a:pt x="42" y="70"/>
                    </a:cubicBezTo>
                    <a:cubicBezTo>
                      <a:pt x="55" y="64"/>
                      <a:pt x="55" y="64"/>
                      <a:pt x="55" y="64"/>
                    </a:cubicBezTo>
                    <a:lnTo>
                      <a:pt x="56" y="63"/>
                    </a:lnTo>
                    <a:close/>
                    <a:moveTo>
                      <a:pt x="116" y="55"/>
                    </a:moveTo>
                    <a:cubicBezTo>
                      <a:pt x="94" y="53"/>
                      <a:pt x="74" y="61"/>
                      <a:pt x="53" y="67"/>
                    </a:cubicBezTo>
                    <a:cubicBezTo>
                      <a:pt x="45" y="70"/>
                      <a:pt x="38" y="76"/>
                      <a:pt x="30" y="81"/>
                    </a:cubicBezTo>
                    <a:cubicBezTo>
                      <a:pt x="28" y="83"/>
                      <a:pt x="26" y="85"/>
                      <a:pt x="25" y="88"/>
                    </a:cubicBezTo>
                    <a:cubicBezTo>
                      <a:pt x="23" y="91"/>
                      <a:pt x="24" y="94"/>
                      <a:pt x="27" y="96"/>
                    </a:cubicBezTo>
                    <a:cubicBezTo>
                      <a:pt x="27" y="97"/>
                      <a:pt x="28" y="97"/>
                      <a:pt x="29" y="97"/>
                    </a:cubicBezTo>
                    <a:cubicBezTo>
                      <a:pt x="41" y="102"/>
                      <a:pt x="53" y="108"/>
                      <a:pt x="67" y="106"/>
                    </a:cubicBezTo>
                    <a:cubicBezTo>
                      <a:pt x="68" y="106"/>
                      <a:pt x="69" y="106"/>
                      <a:pt x="70" y="106"/>
                    </a:cubicBezTo>
                    <a:cubicBezTo>
                      <a:pt x="84" y="108"/>
                      <a:pt x="98" y="107"/>
                      <a:pt x="111" y="103"/>
                    </a:cubicBezTo>
                    <a:cubicBezTo>
                      <a:pt x="112" y="103"/>
                      <a:pt x="114" y="102"/>
                      <a:pt x="116" y="102"/>
                    </a:cubicBezTo>
                    <a:cubicBezTo>
                      <a:pt x="130" y="100"/>
                      <a:pt x="143" y="97"/>
                      <a:pt x="153" y="85"/>
                    </a:cubicBezTo>
                    <a:cubicBezTo>
                      <a:pt x="159" y="77"/>
                      <a:pt x="159" y="73"/>
                      <a:pt x="153" y="67"/>
                    </a:cubicBezTo>
                    <a:cubicBezTo>
                      <a:pt x="145" y="58"/>
                      <a:pt x="134" y="54"/>
                      <a:pt x="123" y="54"/>
                    </a:cubicBezTo>
                    <a:lnTo>
                      <a:pt x="116" y="55"/>
                    </a:lnTo>
                    <a:close/>
                    <a:moveTo>
                      <a:pt x="101" y="3"/>
                    </a:moveTo>
                    <a:cubicBezTo>
                      <a:pt x="90" y="3"/>
                      <a:pt x="79" y="6"/>
                      <a:pt x="68" y="7"/>
                    </a:cubicBezTo>
                    <a:cubicBezTo>
                      <a:pt x="57" y="9"/>
                      <a:pt x="47" y="15"/>
                      <a:pt x="37" y="19"/>
                    </a:cubicBezTo>
                    <a:cubicBezTo>
                      <a:pt x="28" y="22"/>
                      <a:pt x="23" y="29"/>
                      <a:pt x="16" y="35"/>
                    </a:cubicBezTo>
                    <a:cubicBezTo>
                      <a:pt x="13" y="38"/>
                      <a:pt x="11" y="41"/>
                      <a:pt x="10" y="45"/>
                    </a:cubicBezTo>
                    <a:cubicBezTo>
                      <a:pt x="9" y="49"/>
                      <a:pt x="8" y="54"/>
                      <a:pt x="8" y="59"/>
                    </a:cubicBezTo>
                    <a:cubicBezTo>
                      <a:pt x="8" y="63"/>
                      <a:pt x="8" y="67"/>
                      <a:pt x="9" y="71"/>
                    </a:cubicBezTo>
                    <a:cubicBezTo>
                      <a:pt x="10" y="74"/>
                      <a:pt x="11" y="74"/>
                      <a:pt x="14" y="73"/>
                    </a:cubicBezTo>
                    <a:cubicBezTo>
                      <a:pt x="18" y="70"/>
                      <a:pt x="21" y="67"/>
                      <a:pt x="23" y="62"/>
                    </a:cubicBezTo>
                    <a:cubicBezTo>
                      <a:pt x="27" y="57"/>
                      <a:pt x="30" y="52"/>
                      <a:pt x="34" y="46"/>
                    </a:cubicBezTo>
                    <a:cubicBezTo>
                      <a:pt x="37" y="42"/>
                      <a:pt x="42" y="39"/>
                      <a:pt x="48" y="38"/>
                    </a:cubicBezTo>
                    <a:cubicBezTo>
                      <a:pt x="55" y="36"/>
                      <a:pt x="61" y="38"/>
                      <a:pt x="68" y="38"/>
                    </a:cubicBezTo>
                    <a:cubicBezTo>
                      <a:pt x="73" y="38"/>
                      <a:pt x="78" y="37"/>
                      <a:pt x="81" y="34"/>
                    </a:cubicBezTo>
                    <a:cubicBezTo>
                      <a:pt x="85" y="31"/>
                      <a:pt x="88" y="28"/>
                      <a:pt x="92" y="26"/>
                    </a:cubicBezTo>
                    <a:cubicBezTo>
                      <a:pt x="104" y="18"/>
                      <a:pt x="121" y="22"/>
                      <a:pt x="129" y="34"/>
                    </a:cubicBezTo>
                    <a:cubicBezTo>
                      <a:pt x="131" y="38"/>
                      <a:pt x="135" y="41"/>
                      <a:pt x="139" y="43"/>
                    </a:cubicBezTo>
                    <a:cubicBezTo>
                      <a:pt x="147" y="48"/>
                      <a:pt x="155" y="50"/>
                      <a:pt x="163" y="56"/>
                    </a:cubicBezTo>
                    <a:cubicBezTo>
                      <a:pt x="164" y="57"/>
                      <a:pt x="166" y="56"/>
                      <a:pt x="166" y="54"/>
                    </a:cubicBezTo>
                    <a:cubicBezTo>
                      <a:pt x="166" y="52"/>
                      <a:pt x="166" y="50"/>
                      <a:pt x="166" y="48"/>
                    </a:cubicBezTo>
                    <a:cubicBezTo>
                      <a:pt x="165" y="42"/>
                      <a:pt x="163" y="36"/>
                      <a:pt x="159" y="31"/>
                    </a:cubicBezTo>
                    <a:cubicBezTo>
                      <a:pt x="153" y="22"/>
                      <a:pt x="145" y="15"/>
                      <a:pt x="135" y="10"/>
                    </a:cubicBezTo>
                    <a:cubicBezTo>
                      <a:pt x="124" y="5"/>
                      <a:pt x="113" y="3"/>
                      <a:pt x="101" y="3"/>
                    </a:cubicBezTo>
                    <a:close/>
                    <a:moveTo>
                      <a:pt x="159" y="67"/>
                    </a:moveTo>
                    <a:cubicBezTo>
                      <a:pt x="160" y="65"/>
                      <a:pt x="159" y="62"/>
                      <a:pt x="157" y="61"/>
                    </a:cubicBezTo>
                    <a:cubicBezTo>
                      <a:pt x="156" y="59"/>
                      <a:pt x="155" y="57"/>
                      <a:pt x="153" y="57"/>
                    </a:cubicBezTo>
                    <a:cubicBezTo>
                      <a:pt x="151" y="57"/>
                      <a:pt x="149" y="56"/>
                      <a:pt x="146" y="56"/>
                    </a:cubicBezTo>
                    <a:cubicBezTo>
                      <a:pt x="151" y="60"/>
                      <a:pt x="155" y="63"/>
                      <a:pt x="159" y="67"/>
                    </a:cubicBezTo>
                    <a:close/>
                    <a:moveTo>
                      <a:pt x="76" y="45"/>
                    </a:moveTo>
                    <a:cubicBezTo>
                      <a:pt x="73" y="45"/>
                      <a:pt x="70" y="45"/>
                      <a:pt x="70" y="50"/>
                    </a:cubicBezTo>
                    <a:cubicBezTo>
                      <a:pt x="70" y="52"/>
                      <a:pt x="68" y="55"/>
                      <a:pt x="67" y="57"/>
                    </a:cubicBezTo>
                    <a:cubicBezTo>
                      <a:pt x="67" y="58"/>
                      <a:pt x="66" y="59"/>
                      <a:pt x="67" y="60"/>
                    </a:cubicBezTo>
                    <a:cubicBezTo>
                      <a:pt x="71" y="55"/>
                      <a:pt x="74" y="50"/>
                      <a:pt x="76" y="45"/>
                    </a:cubicBezTo>
                    <a:close/>
                    <a:moveTo>
                      <a:pt x="126" y="40"/>
                    </a:moveTo>
                    <a:cubicBezTo>
                      <a:pt x="124" y="37"/>
                      <a:pt x="122" y="34"/>
                      <a:pt x="119" y="32"/>
                    </a:cubicBezTo>
                    <a:cubicBezTo>
                      <a:pt x="118" y="32"/>
                      <a:pt x="117" y="31"/>
                      <a:pt x="116" y="32"/>
                    </a:cubicBezTo>
                    <a:cubicBezTo>
                      <a:pt x="116" y="34"/>
                      <a:pt x="116" y="35"/>
                      <a:pt x="117" y="35"/>
                    </a:cubicBezTo>
                    <a:cubicBezTo>
                      <a:pt x="120" y="36"/>
                      <a:pt x="122" y="40"/>
                      <a:pt x="126" y="40"/>
                    </a:cubicBezTo>
                    <a:close/>
                    <a:moveTo>
                      <a:pt x="114" y="45"/>
                    </a:moveTo>
                    <a:cubicBezTo>
                      <a:pt x="112" y="46"/>
                      <a:pt x="110" y="47"/>
                      <a:pt x="109" y="49"/>
                    </a:cubicBezTo>
                    <a:cubicBezTo>
                      <a:pt x="108" y="50"/>
                      <a:pt x="108" y="51"/>
                      <a:pt x="108" y="51"/>
                    </a:cubicBezTo>
                    <a:cubicBezTo>
                      <a:pt x="109" y="52"/>
                      <a:pt x="110" y="52"/>
                      <a:pt x="111" y="52"/>
                    </a:cubicBezTo>
                    <a:cubicBezTo>
                      <a:pt x="111" y="52"/>
                      <a:pt x="111" y="51"/>
                      <a:pt x="111" y="51"/>
                    </a:cubicBezTo>
                    <a:cubicBezTo>
                      <a:pt x="112" y="49"/>
                      <a:pt x="113" y="47"/>
                      <a:pt x="114" y="45"/>
                    </a:cubicBezTo>
                    <a:close/>
                    <a:moveTo>
                      <a:pt x="129" y="50"/>
                    </a:moveTo>
                    <a:cubicBezTo>
                      <a:pt x="131" y="50"/>
                      <a:pt x="133" y="49"/>
                      <a:pt x="133" y="47"/>
                    </a:cubicBezTo>
                    <a:cubicBezTo>
                      <a:pt x="133" y="47"/>
                      <a:pt x="133" y="46"/>
                      <a:pt x="133" y="46"/>
                    </a:cubicBezTo>
                    <a:cubicBezTo>
                      <a:pt x="130" y="46"/>
                      <a:pt x="130" y="48"/>
                      <a:pt x="129" y="49"/>
                    </a:cubicBezTo>
                    <a:cubicBezTo>
                      <a:pt x="129" y="49"/>
                      <a:pt x="129" y="50"/>
                      <a:pt x="129" y="50"/>
                    </a:cubicBezTo>
                    <a:close/>
                    <a:moveTo>
                      <a:pt x="115" y="52"/>
                    </a:moveTo>
                    <a:cubicBezTo>
                      <a:pt x="117" y="51"/>
                      <a:pt x="119" y="49"/>
                      <a:pt x="119" y="46"/>
                    </a:cubicBezTo>
                    <a:cubicBezTo>
                      <a:pt x="117" y="47"/>
                      <a:pt x="115" y="49"/>
                      <a:pt x="115" y="52"/>
                    </a:cubicBezTo>
                    <a:close/>
                    <a:moveTo>
                      <a:pt x="111" y="31"/>
                    </a:moveTo>
                    <a:cubicBezTo>
                      <a:pt x="111" y="30"/>
                      <a:pt x="110" y="30"/>
                      <a:pt x="110" y="30"/>
                    </a:cubicBezTo>
                    <a:cubicBezTo>
                      <a:pt x="109" y="30"/>
                      <a:pt x="109" y="31"/>
                      <a:pt x="109" y="31"/>
                    </a:cubicBezTo>
                    <a:cubicBezTo>
                      <a:pt x="109" y="32"/>
                      <a:pt x="109" y="33"/>
                      <a:pt x="109" y="33"/>
                    </a:cubicBezTo>
                    <a:cubicBezTo>
                      <a:pt x="110" y="33"/>
                      <a:pt x="111" y="32"/>
                      <a:pt x="111" y="31"/>
                    </a:cubicBezTo>
                    <a:close/>
                    <a:moveTo>
                      <a:pt x="38" y="70"/>
                    </a:moveTo>
                    <a:cubicBezTo>
                      <a:pt x="37" y="70"/>
                      <a:pt x="36" y="71"/>
                      <a:pt x="37" y="72"/>
                    </a:cubicBezTo>
                    <a:cubicBezTo>
                      <a:pt x="37" y="72"/>
                      <a:pt x="37" y="72"/>
                      <a:pt x="37" y="72"/>
                    </a:cubicBezTo>
                    <a:cubicBezTo>
                      <a:pt x="37" y="72"/>
                      <a:pt x="38" y="72"/>
                      <a:pt x="38" y="71"/>
                    </a:cubicBezTo>
                    <a:cubicBezTo>
                      <a:pt x="38" y="71"/>
                      <a:pt x="38" y="70"/>
                      <a:pt x="38" y="70"/>
                    </a:cubicBezTo>
                    <a:close/>
                    <a:moveTo>
                      <a:pt x="36" y="68"/>
                    </a:moveTo>
                    <a:cubicBezTo>
                      <a:pt x="36" y="67"/>
                      <a:pt x="36" y="67"/>
                      <a:pt x="36" y="67"/>
                    </a:cubicBezTo>
                    <a:cubicBezTo>
                      <a:pt x="35" y="67"/>
                      <a:pt x="35" y="67"/>
                      <a:pt x="35" y="68"/>
                    </a:cubicBezTo>
                    <a:cubicBezTo>
                      <a:pt x="35" y="68"/>
                      <a:pt x="35" y="69"/>
                      <a:pt x="35" y="69"/>
                    </a:cubicBezTo>
                    <a:cubicBezTo>
                      <a:pt x="35" y="69"/>
                      <a:pt x="36" y="68"/>
                      <a:pt x="36" y="68"/>
                    </a:cubicBezTo>
                    <a:close/>
                    <a:moveTo>
                      <a:pt x="74" y="58"/>
                    </a:moveTo>
                    <a:cubicBezTo>
                      <a:pt x="75" y="57"/>
                      <a:pt x="75" y="57"/>
                      <a:pt x="75" y="57"/>
                    </a:cubicBezTo>
                    <a:cubicBezTo>
                      <a:pt x="75" y="56"/>
                      <a:pt x="75" y="56"/>
                      <a:pt x="74" y="56"/>
                    </a:cubicBezTo>
                    <a:cubicBezTo>
                      <a:pt x="74" y="56"/>
                      <a:pt x="74" y="57"/>
                      <a:pt x="74" y="57"/>
                    </a:cubicBezTo>
                    <a:cubicBezTo>
                      <a:pt x="73" y="57"/>
                      <a:pt x="74" y="57"/>
                      <a:pt x="74" y="58"/>
                    </a:cubicBezTo>
                    <a:close/>
                    <a:moveTo>
                      <a:pt x="31" y="67"/>
                    </a:moveTo>
                    <a:cubicBezTo>
                      <a:pt x="31" y="67"/>
                      <a:pt x="31" y="66"/>
                      <a:pt x="31" y="66"/>
                    </a:cubicBezTo>
                    <a:cubicBezTo>
                      <a:pt x="31" y="66"/>
                      <a:pt x="30" y="66"/>
                      <a:pt x="30" y="66"/>
                    </a:cubicBezTo>
                    <a:cubicBezTo>
                      <a:pt x="30" y="67"/>
                      <a:pt x="30" y="67"/>
                      <a:pt x="30" y="67"/>
                    </a:cubicBezTo>
                    <a:cubicBezTo>
                      <a:pt x="30" y="67"/>
                      <a:pt x="30" y="67"/>
                      <a:pt x="31"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77">
                <a:extLst>
                  <a:ext uri="{FF2B5EF4-FFF2-40B4-BE49-F238E27FC236}">
                    <a16:creationId xmlns:a16="http://schemas.microsoft.com/office/drawing/2014/main" id="{6318F373-C180-4B3A-9931-9039727F3B1F}"/>
                  </a:ext>
                </a:extLst>
              </p:cNvPr>
              <p:cNvSpPr>
                <a:spLocks noEditPoints="1"/>
              </p:cNvSpPr>
              <p:nvPr/>
            </p:nvSpPr>
            <p:spPr bwMode="auto">
              <a:xfrm>
                <a:off x="51" y="182"/>
                <a:ext cx="75" cy="78"/>
              </a:xfrm>
              <a:custGeom>
                <a:avLst/>
                <a:gdLst>
                  <a:gd name="T0" fmla="*/ 36 w 37"/>
                  <a:gd name="T1" fmla="*/ 13 h 39"/>
                  <a:gd name="T2" fmla="*/ 33 w 37"/>
                  <a:gd name="T3" fmla="*/ 35 h 39"/>
                  <a:gd name="T4" fmla="*/ 27 w 37"/>
                  <a:gd name="T5" fmla="*/ 38 h 39"/>
                  <a:gd name="T6" fmla="*/ 21 w 37"/>
                  <a:gd name="T7" fmla="*/ 38 h 39"/>
                  <a:gd name="T8" fmla="*/ 5 w 37"/>
                  <a:gd name="T9" fmla="*/ 37 h 39"/>
                  <a:gd name="T10" fmla="*/ 0 w 37"/>
                  <a:gd name="T11" fmla="*/ 31 h 39"/>
                  <a:gd name="T12" fmla="*/ 4 w 37"/>
                  <a:gd name="T13" fmla="*/ 24 h 39"/>
                  <a:gd name="T14" fmla="*/ 9 w 37"/>
                  <a:gd name="T15" fmla="*/ 21 h 39"/>
                  <a:gd name="T16" fmla="*/ 12 w 37"/>
                  <a:gd name="T17" fmla="*/ 17 h 39"/>
                  <a:gd name="T18" fmla="*/ 17 w 37"/>
                  <a:gd name="T19" fmla="*/ 4 h 39"/>
                  <a:gd name="T20" fmla="*/ 29 w 37"/>
                  <a:gd name="T21" fmla="*/ 2 h 39"/>
                  <a:gd name="T22" fmla="*/ 36 w 37"/>
                  <a:gd name="T23" fmla="*/ 13 h 39"/>
                  <a:gd name="T24" fmla="*/ 21 w 37"/>
                  <a:gd name="T25" fmla="*/ 35 h 39"/>
                  <a:gd name="T26" fmla="*/ 26 w 37"/>
                  <a:gd name="T27" fmla="*/ 35 h 39"/>
                  <a:gd name="T28" fmla="*/ 30 w 37"/>
                  <a:gd name="T29" fmla="*/ 32 h 39"/>
                  <a:gd name="T30" fmla="*/ 32 w 37"/>
                  <a:gd name="T31" fmla="*/ 12 h 39"/>
                  <a:gd name="T32" fmla="*/ 26 w 37"/>
                  <a:gd name="T33" fmla="*/ 5 h 39"/>
                  <a:gd name="T34" fmla="*/ 18 w 37"/>
                  <a:gd name="T35" fmla="*/ 8 h 39"/>
                  <a:gd name="T36" fmla="*/ 19 w 37"/>
                  <a:gd name="T37" fmla="*/ 22 h 39"/>
                  <a:gd name="T38" fmla="*/ 20 w 37"/>
                  <a:gd name="T39" fmla="*/ 25 h 39"/>
                  <a:gd name="T40" fmla="*/ 16 w 37"/>
                  <a:gd name="T41" fmla="*/ 27 h 39"/>
                  <a:gd name="T42" fmla="*/ 13 w 37"/>
                  <a:gd name="T43" fmla="*/ 26 h 39"/>
                  <a:gd name="T44" fmla="*/ 7 w 37"/>
                  <a:gd name="T45" fmla="*/ 26 h 39"/>
                  <a:gd name="T46" fmla="*/ 5 w 37"/>
                  <a:gd name="T47" fmla="*/ 30 h 39"/>
                  <a:gd name="T48" fmla="*/ 8 w 37"/>
                  <a:gd name="T49" fmla="*/ 33 h 39"/>
                  <a:gd name="T50" fmla="*/ 21 w 37"/>
                  <a:gd name="T51"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9">
                    <a:moveTo>
                      <a:pt x="36" y="13"/>
                    </a:moveTo>
                    <a:cubicBezTo>
                      <a:pt x="35" y="19"/>
                      <a:pt x="34" y="27"/>
                      <a:pt x="33" y="35"/>
                    </a:cubicBezTo>
                    <a:cubicBezTo>
                      <a:pt x="32" y="39"/>
                      <a:pt x="31" y="39"/>
                      <a:pt x="27" y="38"/>
                    </a:cubicBezTo>
                    <a:cubicBezTo>
                      <a:pt x="25" y="38"/>
                      <a:pt x="23" y="38"/>
                      <a:pt x="21" y="38"/>
                    </a:cubicBezTo>
                    <a:cubicBezTo>
                      <a:pt x="16" y="39"/>
                      <a:pt x="10" y="39"/>
                      <a:pt x="5" y="37"/>
                    </a:cubicBezTo>
                    <a:cubicBezTo>
                      <a:pt x="2" y="36"/>
                      <a:pt x="0" y="35"/>
                      <a:pt x="0" y="31"/>
                    </a:cubicBezTo>
                    <a:cubicBezTo>
                      <a:pt x="0" y="28"/>
                      <a:pt x="1" y="25"/>
                      <a:pt x="4" y="24"/>
                    </a:cubicBezTo>
                    <a:cubicBezTo>
                      <a:pt x="6" y="23"/>
                      <a:pt x="7" y="22"/>
                      <a:pt x="9" y="21"/>
                    </a:cubicBezTo>
                    <a:cubicBezTo>
                      <a:pt x="12" y="21"/>
                      <a:pt x="13" y="20"/>
                      <a:pt x="12" y="17"/>
                    </a:cubicBezTo>
                    <a:cubicBezTo>
                      <a:pt x="11" y="12"/>
                      <a:pt x="13" y="7"/>
                      <a:pt x="17" y="4"/>
                    </a:cubicBezTo>
                    <a:cubicBezTo>
                      <a:pt x="20" y="1"/>
                      <a:pt x="25" y="0"/>
                      <a:pt x="29" y="2"/>
                    </a:cubicBezTo>
                    <a:cubicBezTo>
                      <a:pt x="34" y="4"/>
                      <a:pt x="37" y="8"/>
                      <a:pt x="36" y="13"/>
                    </a:cubicBezTo>
                    <a:close/>
                    <a:moveTo>
                      <a:pt x="21" y="35"/>
                    </a:moveTo>
                    <a:cubicBezTo>
                      <a:pt x="26" y="35"/>
                      <a:pt x="26" y="35"/>
                      <a:pt x="26" y="35"/>
                    </a:cubicBezTo>
                    <a:cubicBezTo>
                      <a:pt x="28" y="35"/>
                      <a:pt x="29" y="34"/>
                      <a:pt x="30" y="32"/>
                    </a:cubicBezTo>
                    <a:cubicBezTo>
                      <a:pt x="31" y="26"/>
                      <a:pt x="32" y="19"/>
                      <a:pt x="32" y="12"/>
                    </a:cubicBezTo>
                    <a:cubicBezTo>
                      <a:pt x="32" y="9"/>
                      <a:pt x="30" y="5"/>
                      <a:pt x="26" y="5"/>
                    </a:cubicBezTo>
                    <a:cubicBezTo>
                      <a:pt x="23" y="4"/>
                      <a:pt x="20" y="6"/>
                      <a:pt x="18" y="8"/>
                    </a:cubicBezTo>
                    <a:cubicBezTo>
                      <a:pt x="14" y="13"/>
                      <a:pt x="15" y="16"/>
                      <a:pt x="19" y="22"/>
                    </a:cubicBezTo>
                    <a:cubicBezTo>
                      <a:pt x="20" y="23"/>
                      <a:pt x="21" y="24"/>
                      <a:pt x="20" y="25"/>
                    </a:cubicBezTo>
                    <a:cubicBezTo>
                      <a:pt x="19" y="27"/>
                      <a:pt x="18" y="27"/>
                      <a:pt x="16" y="27"/>
                    </a:cubicBezTo>
                    <a:cubicBezTo>
                      <a:pt x="15" y="27"/>
                      <a:pt x="14" y="27"/>
                      <a:pt x="13" y="26"/>
                    </a:cubicBezTo>
                    <a:cubicBezTo>
                      <a:pt x="11" y="25"/>
                      <a:pt x="9" y="25"/>
                      <a:pt x="7" y="26"/>
                    </a:cubicBezTo>
                    <a:cubicBezTo>
                      <a:pt x="6" y="27"/>
                      <a:pt x="4" y="28"/>
                      <a:pt x="5" y="30"/>
                    </a:cubicBezTo>
                    <a:cubicBezTo>
                      <a:pt x="5" y="32"/>
                      <a:pt x="6" y="33"/>
                      <a:pt x="8" y="33"/>
                    </a:cubicBezTo>
                    <a:cubicBezTo>
                      <a:pt x="12" y="34"/>
                      <a:pt x="16" y="36"/>
                      <a:pt x="2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78">
                <a:extLst>
                  <a:ext uri="{FF2B5EF4-FFF2-40B4-BE49-F238E27FC236}">
                    <a16:creationId xmlns:a16="http://schemas.microsoft.com/office/drawing/2014/main" id="{1C159E9C-71D5-4CFA-A770-ABEF998B2187}"/>
                  </a:ext>
                </a:extLst>
              </p:cNvPr>
              <p:cNvSpPr>
                <a:spLocks noEditPoints="1"/>
              </p:cNvSpPr>
              <p:nvPr/>
            </p:nvSpPr>
            <p:spPr bwMode="auto">
              <a:xfrm>
                <a:off x="275" y="51"/>
                <a:ext cx="91" cy="86"/>
              </a:xfrm>
              <a:custGeom>
                <a:avLst/>
                <a:gdLst>
                  <a:gd name="T0" fmla="*/ 45 w 45"/>
                  <a:gd name="T1" fmla="*/ 10 h 43"/>
                  <a:gd name="T2" fmla="*/ 40 w 45"/>
                  <a:gd name="T3" fmla="*/ 23 h 43"/>
                  <a:gd name="T4" fmla="*/ 33 w 45"/>
                  <a:gd name="T5" fmla="*/ 39 h 43"/>
                  <a:gd name="T6" fmla="*/ 27 w 45"/>
                  <a:gd name="T7" fmla="*/ 41 h 43"/>
                  <a:gd name="T8" fmla="*/ 13 w 45"/>
                  <a:gd name="T9" fmla="*/ 36 h 43"/>
                  <a:gd name="T10" fmla="*/ 3 w 45"/>
                  <a:gd name="T11" fmla="*/ 32 h 43"/>
                  <a:gd name="T12" fmla="*/ 1 w 45"/>
                  <a:gd name="T13" fmla="*/ 25 h 43"/>
                  <a:gd name="T14" fmla="*/ 14 w 45"/>
                  <a:gd name="T15" fmla="*/ 16 h 43"/>
                  <a:gd name="T16" fmla="*/ 21 w 45"/>
                  <a:gd name="T17" fmla="*/ 12 h 43"/>
                  <a:gd name="T18" fmla="*/ 35 w 45"/>
                  <a:gd name="T19" fmla="*/ 0 h 43"/>
                  <a:gd name="T20" fmla="*/ 45 w 45"/>
                  <a:gd name="T21" fmla="*/ 10 h 43"/>
                  <a:gd name="T22" fmla="*/ 41 w 45"/>
                  <a:gd name="T23" fmla="*/ 11 h 43"/>
                  <a:gd name="T24" fmla="*/ 38 w 45"/>
                  <a:gd name="T25" fmla="*/ 4 h 43"/>
                  <a:gd name="T26" fmla="*/ 26 w 45"/>
                  <a:gd name="T27" fmla="*/ 9 h 43"/>
                  <a:gd name="T28" fmla="*/ 23 w 45"/>
                  <a:gd name="T29" fmla="*/ 18 h 43"/>
                  <a:gd name="T30" fmla="*/ 17 w 45"/>
                  <a:gd name="T31" fmla="*/ 21 h 43"/>
                  <a:gd name="T32" fmla="*/ 12 w 45"/>
                  <a:gd name="T33" fmla="*/ 20 h 43"/>
                  <a:gd name="T34" fmla="*/ 5 w 45"/>
                  <a:gd name="T35" fmla="*/ 25 h 43"/>
                  <a:gd name="T36" fmla="*/ 10 w 45"/>
                  <a:gd name="T37" fmla="*/ 31 h 43"/>
                  <a:gd name="T38" fmla="*/ 26 w 45"/>
                  <a:gd name="T39" fmla="*/ 37 h 43"/>
                  <a:gd name="T40" fmla="*/ 32 w 45"/>
                  <a:gd name="T41" fmla="*/ 34 h 43"/>
                  <a:gd name="T42" fmla="*/ 38 w 45"/>
                  <a:gd name="T43" fmla="*/ 20 h 43"/>
                  <a:gd name="T44" fmla="*/ 41 w 45"/>
                  <a:gd name="T4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43">
                    <a:moveTo>
                      <a:pt x="45" y="10"/>
                    </a:moveTo>
                    <a:cubicBezTo>
                      <a:pt x="44" y="15"/>
                      <a:pt x="43" y="19"/>
                      <a:pt x="40" y="23"/>
                    </a:cubicBezTo>
                    <a:cubicBezTo>
                      <a:pt x="37" y="28"/>
                      <a:pt x="35" y="33"/>
                      <a:pt x="33" y="39"/>
                    </a:cubicBezTo>
                    <a:cubicBezTo>
                      <a:pt x="32" y="43"/>
                      <a:pt x="30" y="43"/>
                      <a:pt x="27" y="41"/>
                    </a:cubicBezTo>
                    <a:cubicBezTo>
                      <a:pt x="22" y="39"/>
                      <a:pt x="18" y="37"/>
                      <a:pt x="13" y="36"/>
                    </a:cubicBezTo>
                    <a:cubicBezTo>
                      <a:pt x="10" y="35"/>
                      <a:pt x="6" y="34"/>
                      <a:pt x="3" y="32"/>
                    </a:cubicBezTo>
                    <a:cubicBezTo>
                      <a:pt x="1" y="30"/>
                      <a:pt x="0" y="28"/>
                      <a:pt x="1" y="25"/>
                    </a:cubicBezTo>
                    <a:cubicBezTo>
                      <a:pt x="2" y="19"/>
                      <a:pt x="8" y="15"/>
                      <a:pt x="14" y="16"/>
                    </a:cubicBezTo>
                    <a:cubicBezTo>
                      <a:pt x="19" y="16"/>
                      <a:pt x="19" y="16"/>
                      <a:pt x="21" y="12"/>
                    </a:cubicBezTo>
                    <a:cubicBezTo>
                      <a:pt x="23" y="3"/>
                      <a:pt x="27" y="0"/>
                      <a:pt x="35" y="0"/>
                    </a:cubicBezTo>
                    <a:cubicBezTo>
                      <a:pt x="42" y="0"/>
                      <a:pt x="45" y="3"/>
                      <a:pt x="45" y="10"/>
                    </a:cubicBezTo>
                    <a:close/>
                    <a:moveTo>
                      <a:pt x="41" y="11"/>
                    </a:moveTo>
                    <a:cubicBezTo>
                      <a:pt x="41" y="8"/>
                      <a:pt x="41" y="5"/>
                      <a:pt x="38" y="4"/>
                    </a:cubicBezTo>
                    <a:cubicBezTo>
                      <a:pt x="33" y="2"/>
                      <a:pt x="28" y="4"/>
                      <a:pt x="26" y="9"/>
                    </a:cubicBezTo>
                    <a:cubicBezTo>
                      <a:pt x="24" y="12"/>
                      <a:pt x="23" y="15"/>
                      <a:pt x="23" y="18"/>
                    </a:cubicBezTo>
                    <a:cubicBezTo>
                      <a:pt x="22" y="22"/>
                      <a:pt x="21" y="23"/>
                      <a:pt x="17" y="21"/>
                    </a:cubicBezTo>
                    <a:cubicBezTo>
                      <a:pt x="16" y="20"/>
                      <a:pt x="14" y="20"/>
                      <a:pt x="12" y="20"/>
                    </a:cubicBezTo>
                    <a:cubicBezTo>
                      <a:pt x="9" y="19"/>
                      <a:pt x="6" y="21"/>
                      <a:pt x="5" y="25"/>
                    </a:cubicBezTo>
                    <a:cubicBezTo>
                      <a:pt x="4" y="28"/>
                      <a:pt x="5" y="29"/>
                      <a:pt x="10" y="31"/>
                    </a:cubicBezTo>
                    <a:cubicBezTo>
                      <a:pt x="15" y="33"/>
                      <a:pt x="20" y="35"/>
                      <a:pt x="26" y="37"/>
                    </a:cubicBezTo>
                    <a:cubicBezTo>
                      <a:pt x="30" y="38"/>
                      <a:pt x="30" y="38"/>
                      <a:pt x="32" y="34"/>
                    </a:cubicBezTo>
                    <a:cubicBezTo>
                      <a:pt x="33" y="29"/>
                      <a:pt x="35" y="24"/>
                      <a:pt x="38" y="20"/>
                    </a:cubicBezTo>
                    <a:cubicBezTo>
                      <a:pt x="40" y="17"/>
                      <a:pt x="41" y="14"/>
                      <a:pt x="4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79">
                <a:extLst>
                  <a:ext uri="{FF2B5EF4-FFF2-40B4-BE49-F238E27FC236}">
                    <a16:creationId xmlns:a16="http://schemas.microsoft.com/office/drawing/2014/main" id="{619BB563-8857-4611-A3D2-F92541FF2348}"/>
                  </a:ext>
                </a:extLst>
              </p:cNvPr>
              <p:cNvSpPr>
                <a:spLocks noEditPoints="1"/>
              </p:cNvSpPr>
              <p:nvPr/>
            </p:nvSpPr>
            <p:spPr bwMode="auto">
              <a:xfrm>
                <a:off x="285" y="464"/>
                <a:ext cx="77" cy="85"/>
              </a:xfrm>
              <a:custGeom>
                <a:avLst/>
                <a:gdLst>
                  <a:gd name="T0" fmla="*/ 37 w 38"/>
                  <a:gd name="T1" fmla="*/ 15 h 42"/>
                  <a:gd name="T2" fmla="*/ 36 w 38"/>
                  <a:gd name="T3" fmla="*/ 23 h 42"/>
                  <a:gd name="T4" fmla="*/ 31 w 38"/>
                  <a:gd name="T5" fmla="*/ 38 h 42"/>
                  <a:gd name="T6" fmla="*/ 25 w 38"/>
                  <a:gd name="T7" fmla="*/ 40 h 42"/>
                  <a:gd name="T8" fmla="*/ 22 w 38"/>
                  <a:gd name="T9" fmla="*/ 37 h 42"/>
                  <a:gd name="T10" fmla="*/ 13 w 38"/>
                  <a:gd name="T11" fmla="*/ 34 h 42"/>
                  <a:gd name="T12" fmla="*/ 5 w 38"/>
                  <a:gd name="T13" fmla="*/ 32 h 42"/>
                  <a:gd name="T14" fmla="*/ 1 w 38"/>
                  <a:gd name="T15" fmla="*/ 24 h 42"/>
                  <a:gd name="T16" fmla="*/ 3 w 38"/>
                  <a:gd name="T17" fmla="*/ 22 h 42"/>
                  <a:gd name="T18" fmla="*/ 10 w 38"/>
                  <a:gd name="T19" fmla="*/ 18 h 42"/>
                  <a:gd name="T20" fmla="*/ 16 w 38"/>
                  <a:gd name="T21" fmla="*/ 11 h 42"/>
                  <a:gd name="T22" fmla="*/ 18 w 38"/>
                  <a:gd name="T23" fmla="*/ 5 h 42"/>
                  <a:gd name="T24" fmla="*/ 29 w 38"/>
                  <a:gd name="T25" fmla="*/ 2 h 42"/>
                  <a:gd name="T26" fmla="*/ 29 w 38"/>
                  <a:gd name="T27" fmla="*/ 2 h 42"/>
                  <a:gd name="T28" fmla="*/ 37 w 38"/>
                  <a:gd name="T29" fmla="*/ 15 h 42"/>
                  <a:gd name="T30" fmla="*/ 20 w 38"/>
                  <a:gd name="T31" fmla="*/ 13 h 42"/>
                  <a:gd name="T32" fmla="*/ 20 w 38"/>
                  <a:gd name="T33" fmla="*/ 16 h 42"/>
                  <a:gd name="T34" fmla="*/ 14 w 38"/>
                  <a:gd name="T35" fmla="*/ 21 h 42"/>
                  <a:gd name="T36" fmla="*/ 8 w 38"/>
                  <a:gd name="T37" fmla="*/ 22 h 42"/>
                  <a:gd name="T38" fmla="*/ 5 w 38"/>
                  <a:gd name="T39" fmla="*/ 26 h 42"/>
                  <a:gd name="T40" fmla="*/ 7 w 38"/>
                  <a:gd name="T41" fmla="*/ 29 h 42"/>
                  <a:gd name="T42" fmla="*/ 10 w 38"/>
                  <a:gd name="T43" fmla="*/ 30 h 42"/>
                  <a:gd name="T44" fmla="*/ 24 w 38"/>
                  <a:gd name="T45" fmla="*/ 34 h 42"/>
                  <a:gd name="T46" fmla="*/ 28 w 38"/>
                  <a:gd name="T47" fmla="*/ 33 h 42"/>
                  <a:gd name="T48" fmla="*/ 33 w 38"/>
                  <a:gd name="T49" fmla="*/ 21 h 42"/>
                  <a:gd name="T50" fmla="*/ 30 w 38"/>
                  <a:gd name="T51" fmla="*/ 8 h 42"/>
                  <a:gd name="T52" fmla="*/ 23 w 38"/>
                  <a:gd name="T53" fmla="*/ 6 h 42"/>
                  <a:gd name="T54" fmla="*/ 20 w 38"/>
                  <a:gd name="T55" fmla="*/ 12 h 42"/>
                  <a:gd name="T56" fmla="*/ 20 w 38"/>
                  <a:gd name="T5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42">
                    <a:moveTo>
                      <a:pt x="37" y="15"/>
                    </a:moveTo>
                    <a:cubicBezTo>
                      <a:pt x="37" y="18"/>
                      <a:pt x="37" y="20"/>
                      <a:pt x="36" y="23"/>
                    </a:cubicBezTo>
                    <a:cubicBezTo>
                      <a:pt x="33" y="27"/>
                      <a:pt x="32" y="32"/>
                      <a:pt x="31" y="38"/>
                    </a:cubicBezTo>
                    <a:cubicBezTo>
                      <a:pt x="31" y="41"/>
                      <a:pt x="28" y="42"/>
                      <a:pt x="25" y="40"/>
                    </a:cubicBezTo>
                    <a:cubicBezTo>
                      <a:pt x="24" y="39"/>
                      <a:pt x="23" y="38"/>
                      <a:pt x="22" y="37"/>
                    </a:cubicBezTo>
                    <a:cubicBezTo>
                      <a:pt x="19" y="35"/>
                      <a:pt x="16" y="34"/>
                      <a:pt x="13" y="34"/>
                    </a:cubicBezTo>
                    <a:cubicBezTo>
                      <a:pt x="10" y="34"/>
                      <a:pt x="7" y="33"/>
                      <a:pt x="5" y="32"/>
                    </a:cubicBezTo>
                    <a:cubicBezTo>
                      <a:pt x="2" y="31"/>
                      <a:pt x="0" y="27"/>
                      <a:pt x="1" y="24"/>
                    </a:cubicBezTo>
                    <a:cubicBezTo>
                      <a:pt x="1" y="23"/>
                      <a:pt x="2" y="22"/>
                      <a:pt x="3" y="22"/>
                    </a:cubicBezTo>
                    <a:cubicBezTo>
                      <a:pt x="5" y="20"/>
                      <a:pt x="7" y="18"/>
                      <a:pt x="10" y="18"/>
                    </a:cubicBezTo>
                    <a:cubicBezTo>
                      <a:pt x="14" y="17"/>
                      <a:pt x="17" y="16"/>
                      <a:pt x="16" y="11"/>
                    </a:cubicBezTo>
                    <a:cubicBezTo>
                      <a:pt x="16" y="9"/>
                      <a:pt x="17" y="7"/>
                      <a:pt x="18" y="5"/>
                    </a:cubicBezTo>
                    <a:cubicBezTo>
                      <a:pt x="20" y="1"/>
                      <a:pt x="25" y="0"/>
                      <a:pt x="29" y="2"/>
                    </a:cubicBezTo>
                    <a:cubicBezTo>
                      <a:pt x="29" y="2"/>
                      <a:pt x="29" y="2"/>
                      <a:pt x="29" y="2"/>
                    </a:cubicBezTo>
                    <a:cubicBezTo>
                      <a:pt x="34" y="5"/>
                      <a:pt x="38" y="9"/>
                      <a:pt x="37" y="15"/>
                    </a:cubicBezTo>
                    <a:close/>
                    <a:moveTo>
                      <a:pt x="20" y="13"/>
                    </a:moveTo>
                    <a:cubicBezTo>
                      <a:pt x="20" y="15"/>
                      <a:pt x="20" y="15"/>
                      <a:pt x="20" y="16"/>
                    </a:cubicBezTo>
                    <a:cubicBezTo>
                      <a:pt x="20" y="21"/>
                      <a:pt x="19" y="22"/>
                      <a:pt x="14" y="21"/>
                    </a:cubicBezTo>
                    <a:cubicBezTo>
                      <a:pt x="12" y="20"/>
                      <a:pt x="10" y="21"/>
                      <a:pt x="8" y="22"/>
                    </a:cubicBezTo>
                    <a:cubicBezTo>
                      <a:pt x="6" y="22"/>
                      <a:pt x="4" y="24"/>
                      <a:pt x="5" y="26"/>
                    </a:cubicBezTo>
                    <a:cubicBezTo>
                      <a:pt x="5" y="28"/>
                      <a:pt x="6" y="28"/>
                      <a:pt x="7" y="29"/>
                    </a:cubicBezTo>
                    <a:cubicBezTo>
                      <a:pt x="8" y="30"/>
                      <a:pt x="9" y="30"/>
                      <a:pt x="10" y="30"/>
                    </a:cubicBezTo>
                    <a:cubicBezTo>
                      <a:pt x="15" y="30"/>
                      <a:pt x="20" y="32"/>
                      <a:pt x="24" y="34"/>
                    </a:cubicBezTo>
                    <a:cubicBezTo>
                      <a:pt x="26" y="35"/>
                      <a:pt x="27" y="35"/>
                      <a:pt x="28" y="33"/>
                    </a:cubicBezTo>
                    <a:cubicBezTo>
                      <a:pt x="30" y="29"/>
                      <a:pt x="32" y="25"/>
                      <a:pt x="33" y="21"/>
                    </a:cubicBezTo>
                    <a:cubicBezTo>
                      <a:pt x="35" y="16"/>
                      <a:pt x="34" y="11"/>
                      <a:pt x="30" y="8"/>
                    </a:cubicBezTo>
                    <a:cubicBezTo>
                      <a:pt x="29" y="6"/>
                      <a:pt x="26" y="5"/>
                      <a:pt x="23" y="6"/>
                    </a:cubicBezTo>
                    <a:cubicBezTo>
                      <a:pt x="20" y="7"/>
                      <a:pt x="20" y="9"/>
                      <a:pt x="20" y="12"/>
                    </a:cubicBezTo>
                    <a:cubicBezTo>
                      <a:pt x="20" y="12"/>
                      <a:pt x="20"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80">
                <a:extLst>
                  <a:ext uri="{FF2B5EF4-FFF2-40B4-BE49-F238E27FC236}">
                    <a16:creationId xmlns:a16="http://schemas.microsoft.com/office/drawing/2014/main" id="{49956A1A-1BAB-432E-BE6A-428A30097852}"/>
                  </a:ext>
                </a:extLst>
              </p:cNvPr>
              <p:cNvSpPr>
                <a:spLocks noEditPoints="1"/>
              </p:cNvSpPr>
              <p:nvPr/>
            </p:nvSpPr>
            <p:spPr bwMode="auto">
              <a:xfrm>
                <a:off x="473" y="42"/>
                <a:ext cx="62" cy="69"/>
              </a:xfrm>
              <a:custGeom>
                <a:avLst/>
                <a:gdLst>
                  <a:gd name="T0" fmla="*/ 31 w 31"/>
                  <a:gd name="T1" fmla="*/ 19 h 34"/>
                  <a:gd name="T2" fmla="*/ 30 w 31"/>
                  <a:gd name="T3" fmla="*/ 30 h 34"/>
                  <a:gd name="T4" fmla="*/ 26 w 31"/>
                  <a:gd name="T5" fmla="*/ 33 h 34"/>
                  <a:gd name="T6" fmla="*/ 12 w 31"/>
                  <a:gd name="T7" fmla="*/ 31 h 34"/>
                  <a:gd name="T8" fmla="*/ 10 w 31"/>
                  <a:gd name="T9" fmla="*/ 31 h 34"/>
                  <a:gd name="T10" fmla="*/ 1 w 31"/>
                  <a:gd name="T11" fmla="*/ 23 h 34"/>
                  <a:gd name="T12" fmla="*/ 8 w 31"/>
                  <a:gd name="T13" fmla="*/ 14 h 34"/>
                  <a:gd name="T14" fmla="*/ 8 w 31"/>
                  <a:gd name="T15" fmla="*/ 14 h 34"/>
                  <a:gd name="T16" fmla="*/ 13 w 31"/>
                  <a:gd name="T17" fmla="*/ 9 h 34"/>
                  <a:gd name="T18" fmla="*/ 23 w 31"/>
                  <a:gd name="T19" fmla="*/ 1 h 34"/>
                  <a:gd name="T20" fmla="*/ 27 w 31"/>
                  <a:gd name="T21" fmla="*/ 2 h 34"/>
                  <a:gd name="T22" fmla="*/ 31 w 31"/>
                  <a:gd name="T23" fmla="*/ 10 h 34"/>
                  <a:gd name="T24" fmla="*/ 31 w 31"/>
                  <a:gd name="T25" fmla="*/ 19 h 34"/>
                  <a:gd name="T26" fmla="*/ 15 w 31"/>
                  <a:gd name="T27" fmla="*/ 27 h 34"/>
                  <a:gd name="T28" fmla="*/ 15 w 31"/>
                  <a:gd name="T29" fmla="*/ 27 h 34"/>
                  <a:gd name="T30" fmla="*/ 23 w 31"/>
                  <a:gd name="T31" fmla="*/ 27 h 34"/>
                  <a:gd name="T32" fmla="*/ 26 w 31"/>
                  <a:gd name="T33" fmla="*/ 24 h 34"/>
                  <a:gd name="T34" fmla="*/ 28 w 31"/>
                  <a:gd name="T35" fmla="*/ 9 h 34"/>
                  <a:gd name="T36" fmla="*/ 22 w 31"/>
                  <a:gd name="T37" fmla="*/ 4 h 34"/>
                  <a:gd name="T38" fmla="*/ 17 w 31"/>
                  <a:gd name="T39" fmla="*/ 9 h 34"/>
                  <a:gd name="T40" fmla="*/ 17 w 31"/>
                  <a:gd name="T41" fmla="*/ 9 h 34"/>
                  <a:gd name="T42" fmla="*/ 17 w 31"/>
                  <a:gd name="T43" fmla="*/ 14 h 34"/>
                  <a:gd name="T44" fmla="*/ 17 w 31"/>
                  <a:gd name="T45" fmla="*/ 20 h 34"/>
                  <a:gd name="T46" fmla="*/ 12 w 31"/>
                  <a:gd name="T47" fmla="*/ 18 h 34"/>
                  <a:gd name="T48" fmla="*/ 7 w 31"/>
                  <a:gd name="T49" fmla="*/ 18 h 34"/>
                  <a:gd name="T50" fmla="*/ 5 w 31"/>
                  <a:gd name="T51" fmla="*/ 24 h 34"/>
                  <a:gd name="T52" fmla="*/ 8 w 31"/>
                  <a:gd name="T53" fmla="*/ 27 h 34"/>
                  <a:gd name="T54" fmla="*/ 15 w 31"/>
                  <a:gd name="T55"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34">
                    <a:moveTo>
                      <a:pt x="31" y="19"/>
                    </a:moveTo>
                    <a:cubicBezTo>
                      <a:pt x="31" y="23"/>
                      <a:pt x="30" y="27"/>
                      <a:pt x="30" y="30"/>
                    </a:cubicBezTo>
                    <a:cubicBezTo>
                      <a:pt x="30" y="33"/>
                      <a:pt x="28" y="34"/>
                      <a:pt x="26" y="33"/>
                    </a:cubicBezTo>
                    <a:cubicBezTo>
                      <a:pt x="22" y="30"/>
                      <a:pt x="17" y="31"/>
                      <a:pt x="12" y="31"/>
                    </a:cubicBezTo>
                    <a:cubicBezTo>
                      <a:pt x="11" y="31"/>
                      <a:pt x="11" y="31"/>
                      <a:pt x="10" y="31"/>
                    </a:cubicBezTo>
                    <a:cubicBezTo>
                      <a:pt x="3" y="30"/>
                      <a:pt x="1" y="29"/>
                      <a:pt x="1" y="23"/>
                    </a:cubicBezTo>
                    <a:cubicBezTo>
                      <a:pt x="0" y="19"/>
                      <a:pt x="3" y="14"/>
                      <a:pt x="8" y="14"/>
                    </a:cubicBezTo>
                    <a:cubicBezTo>
                      <a:pt x="8" y="14"/>
                      <a:pt x="8" y="14"/>
                      <a:pt x="8" y="14"/>
                    </a:cubicBezTo>
                    <a:cubicBezTo>
                      <a:pt x="12" y="14"/>
                      <a:pt x="13" y="12"/>
                      <a:pt x="13" y="9"/>
                    </a:cubicBezTo>
                    <a:cubicBezTo>
                      <a:pt x="14" y="4"/>
                      <a:pt x="18" y="0"/>
                      <a:pt x="23" y="1"/>
                    </a:cubicBezTo>
                    <a:cubicBezTo>
                      <a:pt x="24" y="1"/>
                      <a:pt x="26" y="1"/>
                      <a:pt x="27" y="2"/>
                    </a:cubicBezTo>
                    <a:cubicBezTo>
                      <a:pt x="30" y="4"/>
                      <a:pt x="31" y="7"/>
                      <a:pt x="31" y="10"/>
                    </a:cubicBezTo>
                    <a:cubicBezTo>
                      <a:pt x="31" y="13"/>
                      <a:pt x="31" y="16"/>
                      <a:pt x="31" y="19"/>
                    </a:cubicBezTo>
                    <a:close/>
                    <a:moveTo>
                      <a:pt x="15" y="27"/>
                    </a:moveTo>
                    <a:cubicBezTo>
                      <a:pt x="15" y="27"/>
                      <a:pt x="15" y="27"/>
                      <a:pt x="15" y="27"/>
                    </a:cubicBezTo>
                    <a:cubicBezTo>
                      <a:pt x="18" y="27"/>
                      <a:pt x="20" y="27"/>
                      <a:pt x="23" y="27"/>
                    </a:cubicBezTo>
                    <a:cubicBezTo>
                      <a:pt x="24" y="27"/>
                      <a:pt x="26" y="26"/>
                      <a:pt x="26" y="24"/>
                    </a:cubicBezTo>
                    <a:cubicBezTo>
                      <a:pt x="27" y="19"/>
                      <a:pt x="28" y="14"/>
                      <a:pt x="28" y="9"/>
                    </a:cubicBezTo>
                    <a:cubicBezTo>
                      <a:pt x="28" y="6"/>
                      <a:pt x="25" y="4"/>
                      <a:pt x="22" y="4"/>
                    </a:cubicBezTo>
                    <a:cubicBezTo>
                      <a:pt x="20" y="4"/>
                      <a:pt x="17" y="6"/>
                      <a:pt x="17" y="9"/>
                    </a:cubicBezTo>
                    <a:cubicBezTo>
                      <a:pt x="17" y="9"/>
                      <a:pt x="17" y="9"/>
                      <a:pt x="17" y="9"/>
                    </a:cubicBezTo>
                    <a:cubicBezTo>
                      <a:pt x="16" y="11"/>
                      <a:pt x="16" y="13"/>
                      <a:pt x="17" y="14"/>
                    </a:cubicBezTo>
                    <a:cubicBezTo>
                      <a:pt x="17" y="16"/>
                      <a:pt x="19" y="18"/>
                      <a:pt x="17" y="20"/>
                    </a:cubicBezTo>
                    <a:cubicBezTo>
                      <a:pt x="15" y="21"/>
                      <a:pt x="13" y="19"/>
                      <a:pt x="12" y="18"/>
                    </a:cubicBezTo>
                    <a:cubicBezTo>
                      <a:pt x="10" y="16"/>
                      <a:pt x="8" y="16"/>
                      <a:pt x="7" y="18"/>
                    </a:cubicBezTo>
                    <a:cubicBezTo>
                      <a:pt x="5" y="19"/>
                      <a:pt x="4" y="21"/>
                      <a:pt x="5" y="24"/>
                    </a:cubicBezTo>
                    <a:cubicBezTo>
                      <a:pt x="5" y="25"/>
                      <a:pt x="6" y="27"/>
                      <a:pt x="8" y="27"/>
                    </a:cubicBezTo>
                    <a:cubicBezTo>
                      <a:pt x="11" y="27"/>
                      <a:pt x="13" y="27"/>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1">
                <a:extLst>
                  <a:ext uri="{FF2B5EF4-FFF2-40B4-BE49-F238E27FC236}">
                    <a16:creationId xmlns:a16="http://schemas.microsoft.com/office/drawing/2014/main" id="{47D1FD9D-B018-4B77-8676-9A825A43E343}"/>
                  </a:ext>
                </a:extLst>
              </p:cNvPr>
              <p:cNvSpPr>
                <a:spLocks noEditPoints="1"/>
              </p:cNvSpPr>
              <p:nvPr/>
            </p:nvSpPr>
            <p:spPr bwMode="auto">
              <a:xfrm>
                <a:off x="584" y="190"/>
                <a:ext cx="60" cy="78"/>
              </a:xfrm>
              <a:custGeom>
                <a:avLst/>
                <a:gdLst>
                  <a:gd name="T0" fmla="*/ 12 w 30"/>
                  <a:gd name="T1" fmla="*/ 39 h 39"/>
                  <a:gd name="T2" fmla="*/ 9 w 30"/>
                  <a:gd name="T3" fmla="*/ 38 h 39"/>
                  <a:gd name="T4" fmla="*/ 2 w 30"/>
                  <a:gd name="T5" fmla="*/ 34 h 39"/>
                  <a:gd name="T6" fmla="*/ 4 w 30"/>
                  <a:gd name="T7" fmla="*/ 24 h 39"/>
                  <a:gd name="T8" fmla="*/ 6 w 30"/>
                  <a:gd name="T9" fmla="*/ 16 h 39"/>
                  <a:gd name="T10" fmla="*/ 6 w 30"/>
                  <a:gd name="T11" fmla="*/ 16 h 39"/>
                  <a:gd name="T12" fmla="*/ 5 w 30"/>
                  <a:gd name="T13" fmla="*/ 10 h 39"/>
                  <a:gd name="T14" fmla="*/ 11 w 30"/>
                  <a:gd name="T15" fmla="*/ 1 h 39"/>
                  <a:gd name="T16" fmla="*/ 21 w 30"/>
                  <a:gd name="T17" fmla="*/ 5 h 39"/>
                  <a:gd name="T18" fmla="*/ 26 w 30"/>
                  <a:gd name="T19" fmla="*/ 13 h 39"/>
                  <a:gd name="T20" fmla="*/ 30 w 30"/>
                  <a:gd name="T21" fmla="*/ 31 h 39"/>
                  <a:gd name="T22" fmla="*/ 29 w 30"/>
                  <a:gd name="T23" fmla="*/ 35 h 39"/>
                  <a:gd name="T24" fmla="*/ 12 w 30"/>
                  <a:gd name="T25" fmla="*/ 39 h 39"/>
                  <a:gd name="T26" fmla="*/ 25 w 30"/>
                  <a:gd name="T27" fmla="*/ 29 h 39"/>
                  <a:gd name="T28" fmla="*/ 21 w 30"/>
                  <a:gd name="T29" fmla="*/ 11 h 39"/>
                  <a:gd name="T30" fmla="*/ 18 w 30"/>
                  <a:gd name="T31" fmla="*/ 6 h 39"/>
                  <a:gd name="T32" fmla="*/ 8 w 30"/>
                  <a:gd name="T33" fmla="*/ 10 h 39"/>
                  <a:gd name="T34" fmla="*/ 12 w 30"/>
                  <a:gd name="T35" fmla="*/ 21 h 39"/>
                  <a:gd name="T36" fmla="*/ 13 w 30"/>
                  <a:gd name="T37" fmla="*/ 26 h 39"/>
                  <a:gd name="T38" fmla="*/ 9 w 30"/>
                  <a:gd name="T39" fmla="*/ 26 h 39"/>
                  <a:gd name="T40" fmla="*/ 4 w 30"/>
                  <a:gd name="T41" fmla="*/ 29 h 39"/>
                  <a:gd name="T42" fmla="*/ 7 w 30"/>
                  <a:gd name="T43" fmla="*/ 35 h 39"/>
                  <a:gd name="T44" fmla="*/ 23 w 30"/>
                  <a:gd name="T45" fmla="*/ 33 h 39"/>
                  <a:gd name="T46" fmla="*/ 25 w 30"/>
                  <a:gd name="T47"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39">
                    <a:moveTo>
                      <a:pt x="12" y="39"/>
                    </a:moveTo>
                    <a:cubicBezTo>
                      <a:pt x="9" y="38"/>
                      <a:pt x="9" y="38"/>
                      <a:pt x="9" y="38"/>
                    </a:cubicBezTo>
                    <a:cubicBezTo>
                      <a:pt x="6" y="38"/>
                      <a:pt x="3" y="38"/>
                      <a:pt x="2" y="34"/>
                    </a:cubicBezTo>
                    <a:cubicBezTo>
                      <a:pt x="0" y="31"/>
                      <a:pt x="1" y="27"/>
                      <a:pt x="4" y="24"/>
                    </a:cubicBezTo>
                    <a:cubicBezTo>
                      <a:pt x="6" y="23"/>
                      <a:pt x="8" y="19"/>
                      <a:pt x="6" y="16"/>
                    </a:cubicBezTo>
                    <a:cubicBezTo>
                      <a:pt x="6" y="16"/>
                      <a:pt x="6" y="16"/>
                      <a:pt x="6" y="16"/>
                    </a:cubicBezTo>
                    <a:cubicBezTo>
                      <a:pt x="5" y="14"/>
                      <a:pt x="5" y="12"/>
                      <a:pt x="5" y="10"/>
                    </a:cubicBezTo>
                    <a:cubicBezTo>
                      <a:pt x="5" y="6"/>
                      <a:pt x="6" y="2"/>
                      <a:pt x="11" y="1"/>
                    </a:cubicBezTo>
                    <a:cubicBezTo>
                      <a:pt x="15" y="0"/>
                      <a:pt x="19" y="1"/>
                      <a:pt x="21" y="5"/>
                    </a:cubicBezTo>
                    <a:cubicBezTo>
                      <a:pt x="24" y="7"/>
                      <a:pt x="25" y="10"/>
                      <a:pt x="26" y="13"/>
                    </a:cubicBezTo>
                    <a:cubicBezTo>
                      <a:pt x="27" y="19"/>
                      <a:pt x="28" y="25"/>
                      <a:pt x="30" y="31"/>
                    </a:cubicBezTo>
                    <a:cubicBezTo>
                      <a:pt x="30" y="32"/>
                      <a:pt x="30" y="34"/>
                      <a:pt x="29" y="35"/>
                    </a:cubicBezTo>
                    <a:cubicBezTo>
                      <a:pt x="23" y="36"/>
                      <a:pt x="18" y="39"/>
                      <a:pt x="12" y="39"/>
                    </a:cubicBezTo>
                    <a:close/>
                    <a:moveTo>
                      <a:pt x="25" y="29"/>
                    </a:moveTo>
                    <a:cubicBezTo>
                      <a:pt x="24" y="23"/>
                      <a:pt x="23" y="17"/>
                      <a:pt x="21" y="11"/>
                    </a:cubicBezTo>
                    <a:cubicBezTo>
                      <a:pt x="21" y="9"/>
                      <a:pt x="20" y="7"/>
                      <a:pt x="18" y="6"/>
                    </a:cubicBezTo>
                    <a:cubicBezTo>
                      <a:pt x="13" y="2"/>
                      <a:pt x="9" y="3"/>
                      <a:pt x="8" y="10"/>
                    </a:cubicBezTo>
                    <a:cubicBezTo>
                      <a:pt x="8" y="14"/>
                      <a:pt x="9" y="18"/>
                      <a:pt x="12" y="21"/>
                    </a:cubicBezTo>
                    <a:cubicBezTo>
                      <a:pt x="13" y="22"/>
                      <a:pt x="13" y="24"/>
                      <a:pt x="13" y="26"/>
                    </a:cubicBezTo>
                    <a:cubicBezTo>
                      <a:pt x="12" y="27"/>
                      <a:pt x="10" y="26"/>
                      <a:pt x="9" y="26"/>
                    </a:cubicBezTo>
                    <a:cubicBezTo>
                      <a:pt x="6" y="25"/>
                      <a:pt x="5" y="26"/>
                      <a:pt x="4" y="29"/>
                    </a:cubicBezTo>
                    <a:cubicBezTo>
                      <a:pt x="4" y="32"/>
                      <a:pt x="5" y="34"/>
                      <a:pt x="7" y="35"/>
                    </a:cubicBezTo>
                    <a:cubicBezTo>
                      <a:pt x="12" y="36"/>
                      <a:pt x="18" y="35"/>
                      <a:pt x="23" y="33"/>
                    </a:cubicBezTo>
                    <a:cubicBezTo>
                      <a:pt x="25" y="32"/>
                      <a:pt x="26" y="30"/>
                      <a:pt x="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82">
                <a:extLst>
                  <a:ext uri="{FF2B5EF4-FFF2-40B4-BE49-F238E27FC236}">
                    <a16:creationId xmlns:a16="http://schemas.microsoft.com/office/drawing/2014/main" id="{EBAF582D-36B4-4A8F-9E72-A870FD9236B2}"/>
                  </a:ext>
                </a:extLst>
              </p:cNvPr>
              <p:cNvSpPr>
                <a:spLocks noEditPoints="1"/>
              </p:cNvSpPr>
              <p:nvPr/>
            </p:nvSpPr>
            <p:spPr bwMode="auto">
              <a:xfrm>
                <a:off x="493" y="434"/>
                <a:ext cx="75" cy="62"/>
              </a:xfrm>
              <a:custGeom>
                <a:avLst/>
                <a:gdLst>
                  <a:gd name="T0" fmla="*/ 11 w 37"/>
                  <a:gd name="T1" fmla="*/ 31 h 31"/>
                  <a:gd name="T2" fmla="*/ 3 w 37"/>
                  <a:gd name="T3" fmla="*/ 15 h 31"/>
                  <a:gd name="T4" fmla="*/ 1 w 37"/>
                  <a:gd name="T5" fmla="*/ 11 h 31"/>
                  <a:gd name="T6" fmla="*/ 2 w 37"/>
                  <a:gd name="T7" fmla="*/ 5 h 31"/>
                  <a:gd name="T8" fmla="*/ 3 w 37"/>
                  <a:gd name="T9" fmla="*/ 5 h 31"/>
                  <a:gd name="T10" fmla="*/ 15 w 37"/>
                  <a:gd name="T11" fmla="*/ 6 h 31"/>
                  <a:gd name="T12" fmla="*/ 21 w 37"/>
                  <a:gd name="T13" fmla="*/ 6 h 31"/>
                  <a:gd name="T14" fmla="*/ 21 w 37"/>
                  <a:gd name="T15" fmla="*/ 5 h 31"/>
                  <a:gd name="T16" fmla="*/ 23 w 37"/>
                  <a:gd name="T17" fmla="*/ 3 h 31"/>
                  <a:gd name="T18" fmla="*/ 34 w 37"/>
                  <a:gd name="T19" fmla="*/ 4 h 31"/>
                  <a:gd name="T20" fmla="*/ 34 w 37"/>
                  <a:gd name="T21" fmla="*/ 15 h 31"/>
                  <a:gd name="T22" fmla="*/ 33 w 37"/>
                  <a:gd name="T23" fmla="*/ 16 h 31"/>
                  <a:gd name="T24" fmla="*/ 27 w 37"/>
                  <a:gd name="T25" fmla="*/ 21 h 31"/>
                  <a:gd name="T26" fmla="*/ 15 w 37"/>
                  <a:gd name="T27" fmla="*/ 30 h 31"/>
                  <a:gd name="T28" fmla="*/ 11 w 37"/>
                  <a:gd name="T29" fmla="*/ 31 h 31"/>
                  <a:gd name="T30" fmla="*/ 14 w 37"/>
                  <a:gd name="T31" fmla="*/ 24 h 31"/>
                  <a:gd name="T32" fmla="*/ 15 w 37"/>
                  <a:gd name="T33" fmla="*/ 24 h 31"/>
                  <a:gd name="T34" fmla="*/ 31 w 37"/>
                  <a:gd name="T35" fmla="*/ 14 h 31"/>
                  <a:gd name="T36" fmla="*/ 31 w 37"/>
                  <a:gd name="T37" fmla="*/ 6 h 31"/>
                  <a:gd name="T38" fmla="*/ 23 w 37"/>
                  <a:gd name="T39" fmla="*/ 7 h 31"/>
                  <a:gd name="T40" fmla="*/ 20 w 37"/>
                  <a:gd name="T41" fmla="*/ 13 h 31"/>
                  <a:gd name="T42" fmla="*/ 17 w 37"/>
                  <a:gd name="T43" fmla="*/ 16 h 31"/>
                  <a:gd name="T44" fmla="*/ 16 w 37"/>
                  <a:gd name="T45" fmla="*/ 13 h 31"/>
                  <a:gd name="T46" fmla="*/ 12 w 37"/>
                  <a:gd name="T47" fmla="*/ 7 h 31"/>
                  <a:gd name="T48" fmla="*/ 5 w 37"/>
                  <a:gd name="T49" fmla="*/ 7 h 31"/>
                  <a:gd name="T50" fmla="*/ 5 w 37"/>
                  <a:gd name="T51" fmla="*/ 12 h 31"/>
                  <a:gd name="T52" fmla="*/ 12 w 37"/>
                  <a:gd name="T53" fmla="*/ 22 h 31"/>
                  <a:gd name="T54" fmla="*/ 14 w 37"/>
                  <a:gd name="T5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1">
                    <a:moveTo>
                      <a:pt x="11" y="31"/>
                    </a:moveTo>
                    <a:cubicBezTo>
                      <a:pt x="10" y="25"/>
                      <a:pt x="5" y="21"/>
                      <a:pt x="3" y="15"/>
                    </a:cubicBezTo>
                    <a:cubicBezTo>
                      <a:pt x="2" y="14"/>
                      <a:pt x="1" y="13"/>
                      <a:pt x="1" y="11"/>
                    </a:cubicBezTo>
                    <a:cubicBezTo>
                      <a:pt x="0" y="9"/>
                      <a:pt x="0" y="7"/>
                      <a:pt x="2" y="5"/>
                    </a:cubicBezTo>
                    <a:cubicBezTo>
                      <a:pt x="3" y="5"/>
                      <a:pt x="3" y="5"/>
                      <a:pt x="3" y="5"/>
                    </a:cubicBezTo>
                    <a:cubicBezTo>
                      <a:pt x="7" y="3"/>
                      <a:pt x="12" y="3"/>
                      <a:pt x="15" y="6"/>
                    </a:cubicBezTo>
                    <a:cubicBezTo>
                      <a:pt x="17" y="7"/>
                      <a:pt x="19" y="7"/>
                      <a:pt x="21" y="6"/>
                    </a:cubicBezTo>
                    <a:cubicBezTo>
                      <a:pt x="21" y="5"/>
                      <a:pt x="21" y="5"/>
                      <a:pt x="21" y="5"/>
                    </a:cubicBezTo>
                    <a:cubicBezTo>
                      <a:pt x="22" y="4"/>
                      <a:pt x="23" y="4"/>
                      <a:pt x="23" y="3"/>
                    </a:cubicBezTo>
                    <a:cubicBezTo>
                      <a:pt x="28" y="0"/>
                      <a:pt x="31" y="0"/>
                      <a:pt x="34" y="4"/>
                    </a:cubicBezTo>
                    <a:cubicBezTo>
                      <a:pt x="37" y="7"/>
                      <a:pt x="37" y="12"/>
                      <a:pt x="34" y="15"/>
                    </a:cubicBezTo>
                    <a:cubicBezTo>
                      <a:pt x="34" y="15"/>
                      <a:pt x="34" y="16"/>
                      <a:pt x="33" y="16"/>
                    </a:cubicBezTo>
                    <a:cubicBezTo>
                      <a:pt x="31" y="17"/>
                      <a:pt x="29" y="19"/>
                      <a:pt x="27" y="21"/>
                    </a:cubicBezTo>
                    <a:cubicBezTo>
                      <a:pt x="22" y="23"/>
                      <a:pt x="18" y="26"/>
                      <a:pt x="15" y="30"/>
                    </a:cubicBezTo>
                    <a:cubicBezTo>
                      <a:pt x="14" y="31"/>
                      <a:pt x="12" y="31"/>
                      <a:pt x="11" y="31"/>
                    </a:cubicBezTo>
                    <a:close/>
                    <a:moveTo>
                      <a:pt x="14" y="24"/>
                    </a:moveTo>
                    <a:cubicBezTo>
                      <a:pt x="14" y="24"/>
                      <a:pt x="15" y="24"/>
                      <a:pt x="15" y="24"/>
                    </a:cubicBezTo>
                    <a:cubicBezTo>
                      <a:pt x="21" y="21"/>
                      <a:pt x="26" y="18"/>
                      <a:pt x="31" y="14"/>
                    </a:cubicBezTo>
                    <a:cubicBezTo>
                      <a:pt x="34" y="11"/>
                      <a:pt x="34" y="9"/>
                      <a:pt x="31" y="6"/>
                    </a:cubicBezTo>
                    <a:cubicBezTo>
                      <a:pt x="28" y="3"/>
                      <a:pt x="26" y="4"/>
                      <a:pt x="23" y="7"/>
                    </a:cubicBezTo>
                    <a:cubicBezTo>
                      <a:pt x="21" y="9"/>
                      <a:pt x="20" y="11"/>
                      <a:pt x="20" y="13"/>
                    </a:cubicBezTo>
                    <a:cubicBezTo>
                      <a:pt x="19" y="14"/>
                      <a:pt x="18" y="16"/>
                      <a:pt x="17" y="16"/>
                    </a:cubicBezTo>
                    <a:cubicBezTo>
                      <a:pt x="16" y="16"/>
                      <a:pt x="16" y="14"/>
                      <a:pt x="16" y="13"/>
                    </a:cubicBezTo>
                    <a:cubicBezTo>
                      <a:pt x="15" y="10"/>
                      <a:pt x="14" y="8"/>
                      <a:pt x="12" y="7"/>
                    </a:cubicBezTo>
                    <a:cubicBezTo>
                      <a:pt x="10" y="5"/>
                      <a:pt x="7" y="6"/>
                      <a:pt x="5" y="7"/>
                    </a:cubicBezTo>
                    <a:cubicBezTo>
                      <a:pt x="4" y="9"/>
                      <a:pt x="5" y="11"/>
                      <a:pt x="5" y="12"/>
                    </a:cubicBezTo>
                    <a:cubicBezTo>
                      <a:pt x="7" y="16"/>
                      <a:pt x="9" y="19"/>
                      <a:pt x="12" y="22"/>
                    </a:cubicBezTo>
                    <a:cubicBezTo>
                      <a:pt x="12" y="23"/>
                      <a:pt x="13" y="24"/>
                      <a:pt x="1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83">
                <a:extLst>
                  <a:ext uri="{FF2B5EF4-FFF2-40B4-BE49-F238E27FC236}">
                    <a16:creationId xmlns:a16="http://schemas.microsoft.com/office/drawing/2014/main" id="{5E783DBD-3815-4227-A18E-F0847072E126}"/>
                  </a:ext>
                </a:extLst>
              </p:cNvPr>
              <p:cNvSpPr>
                <a:spLocks noEditPoints="1"/>
              </p:cNvSpPr>
              <p:nvPr/>
            </p:nvSpPr>
            <p:spPr bwMode="auto">
              <a:xfrm>
                <a:off x="128" y="272"/>
                <a:ext cx="63" cy="67"/>
              </a:xfrm>
              <a:custGeom>
                <a:avLst/>
                <a:gdLst>
                  <a:gd name="T0" fmla="*/ 31 w 31"/>
                  <a:gd name="T1" fmla="*/ 9 h 33"/>
                  <a:gd name="T2" fmla="*/ 29 w 31"/>
                  <a:gd name="T3" fmla="*/ 16 h 33"/>
                  <a:gd name="T4" fmla="*/ 20 w 31"/>
                  <a:gd name="T5" fmla="*/ 29 h 33"/>
                  <a:gd name="T6" fmla="*/ 16 w 31"/>
                  <a:gd name="T7" fmla="*/ 33 h 33"/>
                  <a:gd name="T8" fmla="*/ 12 w 31"/>
                  <a:gd name="T9" fmla="*/ 29 h 33"/>
                  <a:gd name="T10" fmla="*/ 6 w 31"/>
                  <a:gd name="T11" fmla="*/ 20 h 33"/>
                  <a:gd name="T12" fmla="*/ 2 w 31"/>
                  <a:gd name="T13" fmla="*/ 13 h 33"/>
                  <a:gd name="T14" fmla="*/ 4 w 31"/>
                  <a:gd name="T15" fmla="*/ 4 h 33"/>
                  <a:gd name="T16" fmla="*/ 9 w 31"/>
                  <a:gd name="T17" fmla="*/ 3 h 33"/>
                  <a:gd name="T18" fmla="*/ 14 w 31"/>
                  <a:gd name="T19" fmla="*/ 4 h 33"/>
                  <a:gd name="T20" fmla="*/ 19 w 31"/>
                  <a:gd name="T21" fmla="*/ 3 h 33"/>
                  <a:gd name="T22" fmla="*/ 20 w 31"/>
                  <a:gd name="T23" fmla="*/ 3 h 33"/>
                  <a:gd name="T24" fmla="*/ 31 w 31"/>
                  <a:gd name="T25" fmla="*/ 9 h 33"/>
                  <a:gd name="T26" fmla="*/ 16 w 31"/>
                  <a:gd name="T27" fmla="*/ 28 h 33"/>
                  <a:gd name="T28" fmla="*/ 25 w 31"/>
                  <a:gd name="T29" fmla="*/ 15 h 33"/>
                  <a:gd name="T30" fmla="*/ 27 w 31"/>
                  <a:gd name="T31" fmla="*/ 12 h 33"/>
                  <a:gd name="T32" fmla="*/ 25 w 31"/>
                  <a:gd name="T33" fmla="*/ 6 h 33"/>
                  <a:gd name="T34" fmla="*/ 25 w 31"/>
                  <a:gd name="T35" fmla="*/ 6 h 33"/>
                  <a:gd name="T36" fmla="*/ 20 w 31"/>
                  <a:gd name="T37" fmla="*/ 8 h 33"/>
                  <a:gd name="T38" fmla="*/ 18 w 31"/>
                  <a:gd name="T39" fmla="*/ 9 h 33"/>
                  <a:gd name="T40" fmla="*/ 15 w 31"/>
                  <a:gd name="T41" fmla="*/ 13 h 33"/>
                  <a:gd name="T42" fmla="*/ 13 w 31"/>
                  <a:gd name="T43" fmla="*/ 9 h 33"/>
                  <a:gd name="T44" fmla="*/ 8 w 31"/>
                  <a:gd name="T45" fmla="*/ 6 h 33"/>
                  <a:gd name="T46" fmla="*/ 5 w 31"/>
                  <a:gd name="T47" fmla="*/ 10 h 33"/>
                  <a:gd name="T48" fmla="*/ 6 w 31"/>
                  <a:gd name="T49" fmla="*/ 11 h 33"/>
                  <a:gd name="T50" fmla="*/ 7 w 31"/>
                  <a:gd name="T51" fmla="*/ 14 h 33"/>
                  <a:gd name="T52" fmla="*/ 16 w 31"/>
                  <a:gd name="T5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33">
                    <a:moveTo>
                      <a:pt x="31" y="9"/>
                    </a:moveTo>
                    <a:cubicBezTo>
                      <a:pt x="31" y="12"/>
                      <a:pt x="30" y="14"/>
                      <a:pt x="29" y="16"/>
                    </a:cubicBezTo>
                    <a:cubicBezTo>
                      <a:pt x="25" y="20"/>
                      <a:pt x="22" y="25"/>
                      <a:pt x="20" y="29"/>
                    </a:cubicBezTo>
                    <a:cubicBezTo>
                      <a:pt x="19" y="31"/>
                      <a:pt x="18" y="33"/>
                      <a:pt x="16" y="33"/>
                    </a:cubicBezTo>
                    <a:cubicBezTo>
                      <a:pt x="14" y="33"/>
                      <a:pt x="12" y="31"/>
                      <a:pt x="12" y="29"/>
                    </a:cubicBezTo>
                    <a:cubicBezTo>
                      <a:pt x="11" y="25"/>
                      <a:pt x="9" y="23"/>
                      <a:pt x="6" y="20"/>
                    </a:cubicBezTo>
                    <a:cubicBezTo>
                      <a:pt x="4" y="18"/>
                      <a:pt x="3" y="16"/>
                      <a:pt x="2" y="13"/>
                    </a:cubicBezTo>
                    <a:cubicBezTo>
                      <a:pt x="0" y="10"/>
                      <a:pt x="1" y="6"/>
                      <a:pt x="4" y="4"/>
                    </a:cubicBezTo>
                    <a:cubicBezTo>
                      <a:pt x="6" y="3"/>
                      <a:pt x="7" y="3"/>
                      <a:pt x="9" y="3"/>
                    </a:cubicBezTo>
                    <a:cubicBezTo>
                      <a:pt x="11" y="3"/>
                      <a:pt x="12" y="3"/>
                      <a:pt x="14" y="4"/>
                    </a:cubicBezTo>
                    <a:cubicBezTo>
                      <a:pt x="16" y="5"/>
                      <a:pt x="18" y="5"/>
                      <a:pt x="19" y="3"/>
                    </a:cubicBezTo>
                    <a:cubicBezTo>
                      <a:pt x="20" y="3"/>
                      <a:pt x="20" y="3"/>
                      <a:pt x="20" y="3"/>
                    </a:cubicBezTo>
                    <a:cubicBezTo>
                      <a:pt x="27" y="0"/>
                      <a:pt x="31" y="2"/>
                      <a:pt x="31" y="9"/>
                    </a:cubicBezTo>
                    <a:close/>
                    <a:moveTo>
                      <a:pt x="16" y="28"/>
                    </a:moveTo>
                    <a:cubicBezTo>
                      <a:pt x="20" y="23"/>
                      <a:pt x="22" y="18"/>
                      <a:pt x="25" y="15"/>
                    </a:cubicBezTo>
                    <a:cubicBezTo>
                      <a:pt x="26" y="14"/>
                      <a:pt x="26" y="13"/>
                      <a:pt x="27" y="12"/>
                    </a:cubicBezTo>
                    <a:cubicBezTo>
                      <a:pt x="28" y="10"/>
                      <a:pt x="27" y="7"/>
                      <a:pt x="25" y="6"/>
                    </a:cubicBezTo>
                    <a:cubicBezTo>
                      <a:pt x="25" y="6"/>
                      <a:pt x="25" y="6"/>
                      <a:pt x="25" y="6"/>
                    </a:cubicBezTo>
                    <a:cubicBezTo>
                      <a:pt x="23" y="4"/>
                      <a:pt x="21" y="6"/>
                      <a:pt x="20" y="8"/>
                    </a:cubicBezTo>
                    <a:cubicBezTo>
                      <a:pt x="19" y="8"/>
                      <a:pt x="19" y="9"/>
                      <a:pt x="18" y="9"/>
                    </a:cubicBezTo>
                    <a:cubicBezTo>
                      <a:pt x="17" y="11"/>
                      <a:pt x="17" y="14"/>
                      <a:pt x="15" y="13"/>
                    </a:cubicBezTo>
                    <a:cubicBezTo>
                      <a:pt x="12" y="13"/>
                      <a:pt x="14" y="10"/>
                      <a:pt x="13" y="9"/>
                    </a:cubicBezTo>
                    <a:cubicBezTo>
                      <a:pt x="12" y="7"/>
                      <a:pt x="10" y="6"/>
                      <a:pt x="8" y="6"/>
                    </a:cubicBezTo>
                    <a:cubicBezTo>
                      <a:pt x="6" y="7"/>
                      <a:pt x="5" y="8"/>
                      <a:pt x="5" y="10"/>
                    </a:cubicBezTo>
                    <a:cubicBezTo>
                      <a:pt x="5" y="10"/>
                      <a:pt x="6" y="11"/>
                      <a:pt x="6" y="11"/>
                    </a:cubicBezTo>
                    <a:cubicBezTo>
                      <a:pt x="6" y="12"/>
                      <a:pt x="6" y="13"/>
                      <a:pt x="7" y="14"/>
                    </a:cubicBezTo>
                    <a:cubicBezTo>
                      <a:pt x="10" y="19"/>
                      <a:pt x="14" y="23"/>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84">
                <a:extLst>
                  <a:ext uri="{FF2B5EF4-FFF2-40B4-BE49-F238E27FC236}">
                    <a16:creationId xmlns:a16="http://schemas.microsoft.com/office/drawing/2014/main" id="{6ABA8207-2B91-48A4-B9F9-E92061B76625}"/>
                  </a:ext>
                </a:extLst>
              </p:cNvPr>
              <p:cNvSpPr>
                <a:spLocks noEditPoints="1"/>
              </p:cNvSpPr>
              <p:nvPr/>
            </p:nvSpPr>
            <p:spPr bwMode="auto">
              <a:xfrm>
                <a:off x="140" y="389"/>
                <a:ext cx="61" cy="71"/>
              </a:xfrm>
              <a:custGeom>
                <a:avLst/>
                <a:gdLst>
                  <a:gd name="T0" fmla="*/ 17 w 30"/>
                  <a:gd name="T1" fmla="*/ 34 h 35"/>
                  <a:gd name="T2" fmla="*/ 11 w 30"/>
                  <a:gd name="T3" fmla="*/ 34 h 35"/>
                  <a:gd name="T4" fmla="*/ 4 w 30"/>
                  <a:gd name="T5" fmla="*/ 34 h 35"/>
                  <a:gd name="T6" fmla="*/ 0 w 30"/>
                  <a:gd name="T7" fmla="*/ 28 h 35"/>
                  <a:gd name="T8" fmla="*/ 4 w 30"/>
                  <a:gd name="T9" fmla="*/ 23 h 35"/>
                  <a:gd name="T10" fmla="*/ 7 w 30"/>
                  <a:gd name="T11" fmla="*/ 21 h 35"/>
                  <a:gd name="T12" fmla="*/ 10 w 30"/>
                  <a:gd name="T13" fmla="*/ 16 h 35"/>
                  <a:gd name="T14" fmla="*/ 17 w 30"/>
                  <a:gd name="T15" fmla="*/ 2 h 35"/>
                  <a:gd name="T16" fmla="*/ 25 w 30"/>
                  <a:gd name="T17" fmla="*/ 3 h 35"/>
                  <a:gd name="T18" fmla="*/ 29 w 30"/>
                  <a:gd name="T19" fmla="*/ 16 h 35"/>
                  <a:gd name="T20" fmla="*/ 27 w 30"/>
                  <a:gd name="T21" fmla="*/ 30 h 35"/>
                  <a:gd name="T22" fmla="*/ 22 w 30"/>
                  <a:gd name="T23" fmla="*/ 34 h 35"/>
                  <a:gd name="T24" fmla="*/ 17 w 30"/>
                  <a:gd name="T25" fmla="*/ 34 h 35"/>
                  <a:gd name="T26" fmla="*/ 14 w 30"/>
                  <a:gd name="T27" fmla="*/ 31 h 35"/>
                  <a:gd name="T28" fmla="*/ 14 w 30"/>
                  <a:gd name="T29" fmla="*/ 31 h 35"/>
                  <a:gd name="T30" fmla="*/ 18 w 30"/>
                  <a:gd name="T31" fmla="*/ 31 h 35"/>
                  <a:gd name="T32" fmla="*/ 24 w 30"/>
                  <a:gd name="T33" fmla="*/ 26 h 35"/>
                  <a:gd name="T34" fmla="*/ 26 w 30"/>
                  <a:gd name="T35" fmla="*/ 18 h 35"/>
                  <a:gd name="T36" fmla="*/ 26 w 30"/>
                  <a:gd name="T37" fmla="*/ 11 h 35"/>
                  <a:gd name="T38" fmla="*/ 20 w 30"/>
                  <a:gd name="T39" fmla="*/ 5 h 35"/>
                  <a:gd name="T40" fmla="*/ 13 w 30"/>
                  <a:gd name="T41" fmla="*/ 12 h 35"/>
                  <a:gd name="T42" fmla="*/ 14 w 30"/>
                  <a:gd name="T43" fmla="*/ 17 h 35"/>
                  <a:gd name="T44" fmla="*/ 16 w 30"/>
                  <a:gd name="T45" fmla="*/ 20 h 35"/>
                  <a:gd name="T46" fmla="*/ 13 w 30"/>
                  <a:gd name="T47" fmla="*/ 24 h 35"/>
                  <a:gd name="T48" fmla="*/ 7 w 30"/>
                  <a:gd name="T49" fmla="*/ 24 h 35"/>
                  <a:gd name="T50" fmla="*/ 5 w 30"/>
                  <a:gd name="T51" fmla="*/ 27 h 35"/>
                  <a:gd name="T52" fmla="*/ 7 w 30"/>
                  <a:gd name="T53" fmla="*/ 30 h 35"/>
                  <a:gd name="T54" fmla="*/ 8 w 30"/>
                  <a:gd name="T55" fmla="*/ 30 h 35"/>
                  <a:gd name="T56" fmla="*/ 14 w 30"/>
                  <a:gd name="T57"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35">
                    <a:moveTo>
                      <a:pt x="17" y="34"/>
                    </a:moveTo>
                    <a:cubicBezTo>
                      <a:pt x="15" y="34"/>
                      <a:pt x="13" y="34"/>
                      <a:pt x="11" y="34"/>
                    </a:cubicBezTo>
                    <a:cubicBezTo>
                      <a:pt x="9" y="35"/>
                      <a:pt x="7" y="35"/>
                      <a:pt x="4" y="34"/>
                    </a:cubicBezTo>
                    <a:cubicBezTo>
                      <a:pt x="2" y="33"/>
                      <a:pt x="1" y="31"/>
                      <a:pt x="0" y="28"/>
                    </a:cubicBezTo>
                    <a:cubicBezTo>
                      <a:pt x="0" y="26"/>
                      <a:pt x="1" y="24"/>
                      <a:pt x="4" y="23"/>
                    </a:cubicBezTo>
                    <a:cubicBezTo>
                      <a:pt x="5" y="22"/>
                      <a:pt x="6" y="22"/>
                      <a:pt x="7" y="21"/>
                    </a:cubicBezTo>
                    <a:cubicBezTo>
                      <a:pt x="11" y="20"/>
                      <a:pt x="11" y="20"/>
                      <a:pt x="10" y="16"/>
                    </a:cubicBezTo>
                    <a:cubicBezTo>
                      <a:pt x="9" y="8"/>
                      <a:pt x="11" y="4"/>
                      <a:pt x="17" y="2"/>
                    </a:cubicBezTo>
                    <a:cubicBezTo>
                      <a:pt x="20" y="0"/>
                      <a:pt x="23" y="1"/>
                      <a:pt x="25" y="3"/>
                    </a:cubicBezTo>
                    <a:cubicBezTo>
                      <a:pt x="28" y="6"/>
                      <a:pt x="30" y="11"/>
                      <a:pt x="29" y="16"/>
                    </a:cubicBezTo>
                    <a:cubicBezTo>
                      <a:pt x="29" y="21"/>
                      <a:pt x="27" y="25"/>
                      <a:pt x="27" y="30"/>
                    </a:cubicBezTo>
                    <a:cubicBezTo>
                      <a:pt x="27" y="33"/>
                      <a:pt x="24" y="34"/>
                      <a:pt x="22" y="34"/>
                    </a:cubicBezTo>
                    <a:cubicBezTo>
                      <a:pt x="20" y="34"/>
                      <a:pt x="19" y="34"/>
                      <a:pt x="17" y="34"/>
                    </a:cubicBezTo>
                    <a:close/>
                    <a:moveTo>
                      <a:pt x="14" y="31"/>
                    </a:moveTo>
                    <a:cubicBezTo>
                      <a:pt x="14" y="31"/>
                      <a:pt x="14" y="31"/>
                      <a:pt x="14" y="31"/>
                    </a:cubicBezTo>
                    <a:cubicBezTo>
                      <a:pt x="18" y="31"/>
                      <a:pt x="18" y="31"/>
                      <a:pt x="18" y="31"/>
                    </a:cubicBezTo>
                    <a:cubicBezTo>
                      <a:pt x="23" y="31"/>
                      <a:pt x="23" y="30"/>
                      <a:pt x="24" y="26"/>
                    </a:cubicBezTo>
                    <a:cubicBezTo>
                      <a:pt x="24" y="23"/>
                      <a:pt x="25" y="21"/>
                      <a:pt x="26" y="18"/>
                    </a:cubicBezTo>
                    <a:cubicBezTo>
                      <a:pt x="26" y="16"/>
                      <a:pt x="26" y="13"/>
                      <a:pt x="26" y="11"/>
                    </a:cubicBezTo>
                    <a:cubicBezTo>
                      <a:pt x="26" y="8"/>
                      <a:pt x="23" y="5"/>
                      <a:pt x="20" y="5"/>
                    </a:cubicBezTo>
                    <a:cubicBezTo>
                      <a:pt x="16" y="6"/>
                      <a:pt x="14" y="9"/>
                      <a:pt x="13" y="12"/>
                    </a:cubicBezTo>
                    <a:cubicBezTo>
                      <a:pt x="13" y="14"/>
                      <a:pt x="14" y="15"/>
                      <a:pt x="14" y="17"/>
                    </a:cubicBezTo>
                    <a:cubicBezTo>
                      <a:pt x="15" y="18"/>
                      <a:pt x="15" y="19"/>
                      <a:pt x="16" y="20"/>
                    </a:cubicBezTo>
                    <a:cubicBezTo>
                      <a:pt x="17" y="23"/>
                      <a:pt x="16" y="24"/>
                      <a:pt x="13" y="24"/>
                    </a:cubicBezTo>
                    <a:cubicBezTo>
                      <a:pt x="11" y="24"/>
                      <a:pt x="9" y="24"/>
                      <a:pt x="7" y="24"/>
                    </a:cubicBezTo>
                    <a:cubicBezTo>
                      <a:pt x="6" y="25"/>
                      <a:pt x="4" y="26"/>
                      <a:pt x="5" y="27"/>
                    </a:cubicBezTo>
                    <a:cubicBezTo>
                      <a:pt x="4" y="29"/>
                      <a:pt x="6" y="30"/>
                      <a:pt x="7" y="30"/>
                    </a:cubicBezTo>
                    <a:cubicBezTo>
                      <a:pt x="8" y="30"/>
                      <a:pt x="8" y="30"/>
                      <a:pt x="8" y="30"/>
                    </a:cubicBezTo>
                    <a:cubicBezTo>
                      <a:pt x="10" y="31"/>
                      <a:pt x="12"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85">
                <a:extLst>
                  <a:ext uri="{FF2B5EF4-FFF2-40B4-BE49-F238E27FC236}">
                    <a16:creationId xmlns:a16="http://schemas.microsoft.com/office/drawing/2014/main" id="{0A3AEB44-ACA0-403D-96D6-4D8CC4E73FF9}"/>
                  </a:ext>
                </a:extLst>
              </p:cNvPr>
              <p:cNvSpPr>
                <a:spLocks noEditPoints="1"/>
              </p:cNvSpPr>
              <p:nvPr/>
            </p:nvSpPr>
            <p:spPr bwMode="auto">
              <a:xfrm>
                <a:off x="182" y="143"/>
                <a:ext cx="59" cy="65"/>
              </a:xfrm>
              <a:custGeom>
                <a:avLst/>
                <a:gdLst>
                  <a:gd name="T0" fmla="*/ 29 w 29"/>
                  <a:gd name="T1" fmla="*/ 10 h 32"/>
                  <a:gd name="T2" fmla="*/ 22 w 29"/>
                  <a:gd name="T3" fmla="*/ 30 h 32"/>
                  <a:gd name="T4" fmla="*/ 20 w 29"/>
                  <a:gd name="T5" fmla="*/ 31 h 32"/>
                  <a:gd name="T6" fmla="*/ 6 w 29"/>
                  <a:gd name="T7" fmla="*/ 28 h 32"/>
                  <a:gd name="T8" fmla="*/ 1 w 29"/>
                  <a:gd name="T9" fmla="*/ 23 h 32"/>
                  <a:gd name="T10" fmla="*/ 4 w 29"/>
                  <a:gd name="T11" fmla="*/ 16 h 32"/>
                  <a:gd name="T12" fmla="*/ 15 w 29"/>
                  <a:gd name="T13" fmla="*/ 5 h 32"/>
                  <a:gd name="T14" fmla="*/ 22 w 29"/>
                  <a:gd name="T15" fmla="*/ 1 h 32"/>
                  <a:gd name="T16" fmla="*/ 22 w 29"/>
                  <a:gd name="T17" fmla="*/ 1 h 32"/>
                  <a:gd name="T18" fmla="*/ 29 w 29"/>
                  <a:gd name="T19" fmla="*/ 10 h 32"/>
                  <a:gd name="T20" fmla="*/ 25 w 29"/>
                  <a:gd name="T21" fmla="*/ 10 h 32"/>
                  <a:gd name="T22" fmla="*/ 21 w 29"/>
                  <a:gd name="T23" fmla="*/ 5 h 32"/>
                  <a:gd name="T24" fmla="*/ 17 w 29"/>
                  <a:gd name="T25" fmla="*/ 8 h 32"/>
                  <a:gd name="T26" fmla="*/ 16 w 29"/>
                  <a:gd name="T27" fmla="*/ 12 h 32"/>
                  <a:gd name="T28" fmla="*/ 15 w 29"/>
                  <a:gd name="T29" fmla="*/ 18 h 32"/>
                  <a:gd name="T30" fmla="*/ 9 w 29"/>
                  <a:gd name="T31" fmla="*/ 18 h 32"/>
                  <a:gd name="T32" fmla="*/ 6 w 29"/>
                  <a:gd name="T33" fmla="*/ 20 h 32"/>
                  <a:gd name="T34" fmla="*/ 7 w 29"/>
                  <a:gd name="T35" fmla="*/ 24 h 32"/>
                  <a:gd name="T36" fmla="*/ 17 w 29"/>
                  <a:gd name="T37" fmla="*/ 27 h 32"/>
                  <a:gd name="T38" fmla="*/ 21 w 29"/>
                  <a:gd name="T39" fmla="*/ 24 h 32"/>
                  <a:gd name="T40" fmla="*/ 25 w 29"/>
                  <a:gd name="T41"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32">
                    <a:moveTo>
                      <a:pt x="29" y="10"/>
                    </a:moveTo>
                    <a:cubicBezTo>
                      <a:pt x="26" y="16"/>
                      <a:pt x="26" y="23"/>
                      <a:pt x="22" y="30"/>
                    </a:cubicBezTo>
                    <a:cubicBezTo>
                      <a:pt x="22" y="31"/>
                      <a:pt x="21" y="32"/>
                      <a:pt x="20" y="31"/>
                    </a:cubicBezTo>
                    <a:cubicBezTo>
                      <a:pt x="15" y="30"/>
                      <a:pt x="10" y="30"/>
                      <a:pt x="6" y="28"/>
                    </a:cubicBezTo>
                    <a:cubicBezTo>
                      <a:pt x="3" y="27"/>
                      <a:pt x="2" y="25"/>
                      <a:pt x="1" y="23"/>
                    </a:cubicBezTo>
                    <a:cubicBezTo>
                      <a:pt x="0" y="20"/>
                      <a:pt x="2" y="17"/>
                      <a:pt x="4" y="16"/>
                    </a:cubicBezTo>
                    <a:cubicBezTo>
                      <a:pt x="10" y="15"/>
                      <a:pt x="14" y="11"/>
                      <a:pt x="15" y="5"/>
                    </a:cubicBezTo>
                    <a:cubicBezTo>
                      <a:pt x="15" y="2"/>
                      <a:pt x="18" y="0"/>
                      <a:pt x="22" y="1"/>
                    </a:cubicBezTo>
                    <a:cubicBezTo>
                      <a:pt x="22" y="1"/>
                      <a:pt x="22" y="1"/>
                      <a:pt x="22" y="1"/>
                    </a:cubicBezTo>
                    <a:cubicBezTo>
                      <a:pt x="26" y="2"/>
                      <a:pt x="29" y="6"/>
                      <a:pt x="29" y="10"/>
                    </a:cubicBezTo>
                    <a:close/>
                    <a:moveTo>
                      <a:pt x="25" y="10"/>
                    </a:moveTo>
                    <a:cubicBezTo>
                      <a:pt x="25" y="7"/>
                      <a:pt x="24" y="5"/>
                      <a:pt x="21" y="5"/>
                    </a:cubicBezTo>
                    <a:cubicBezTo>
                      <a:pt x="19" y="4"/>
                      <a:pt x="17" y="6"/>
                      <a:pt x="17" y="8"/>
                    </a:cubicBezTo>
                    <a:cubicBezTo>
                      <a:pt x="16" y="10"/>
                      <a:pt x="16" y="11"/>
                      <a:pt x="16" y="12"/>
                    </a:cubicBezTo>
                    <a:cubicBezTo>
                      <a:pt x="16" y="14"/>
                      <a:pt x="16" y="17"/>
                      <a:pt x="15" y="18"/>
                    </a:cubicBezTo>
                    <a:cubicBezTo>
                      <a:pt x="14" y="21"/>
                      <a:pt x="12" y="17"/>
                      <a:pt x="9" y="18"/>
                    </a:cubicBezTo>
                    <a:cubicBezTo>
                      <a:pt x="8" y="18"/>
                      <a:pt x="7" y="18"/>
                      <a:pt x="6" y="20"/>
                    </a:cubicBezTo>
                    <a:cubicBezTo>
                      <a:pt x="6" y="21"/>
                      <a:pt x="6" y="23"/>
                      <a:pt x="7" y="24"/>
                    </a:cubicBezTo>
                    <a:cubicBezTo>
                      <a:pt x="10" y="26"/>
                      <a:pt x="13" y="27"/>
                      <a:pt x="17" y="27"/>
                    </a:cubicBezTo>
                    <a:cubicBezTo>
                      <a:pt x="19" y="27"/>
                      <a:pt x="20" y="26"/>
                      <a:pt x="21" y="24"/>
                    </a:cubicBezTo>
                    <a:cubicBezTo>
                      <a:pt x="22" y="20"/>
                      <a:pt x="24" y="15"/>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86">
                <a:extLst>
                  <a:ext uri="{FF2B5EF4-FFF2-40B4-BE49-F238E27FC236}">
                    <a16:creationId xmlns:a16="http://schemas.microsoft.com/office/drawing/2014/main" id="{1167CCA5-7C1F-4406-8A94-5ECF0B0357C3}"/>
                  </a:ext>
                </a:extLst>
              </p:cNvPr>
              <p:cNvSpPr>
                <a:spLocks noEditPoints="1"/>
              </p:cNvSpPr>
              <p:nvPr/>
            </p:nvSpPr>
            <p:spPr bwMode="auto">
              <a:xfrm>
                <a:off x="55" y="353"/>
                <a:ext cx="53" cy="63"/>
              </a:xfrm>
              <a:custGeom>
                <a:avLst/>
                <a:gdLst>
                  <a:gd name="T0" fmla="*/ 25 w 26"/>
                  <a:gd name="T1" fmla="*/ 12 h 31"/>
                  <a:gd name="T2" fmla="*/ 22 w 26"/>
                  <a:gd name="T3" fmla="*/ 27 h 31"/>
                  <a:gd name="T4" fmla="*/ 19 w 26"/>
                  <a:gd name="T5" fmla="*/ 29 h 31"/>
                  <a:gd name="T6" fmla="*/ 2 w 26"/>
                  <a:gd name="T7" fmla="*/ 22 h 31"/>
                  <a:gd name="T8" fmla="*/ 4 w 26"/>
                  <a:gd name="T9" fmla="*/ 13 h 31"/>
                  <a:gd name="T10" fmla="*/ 5 w 26"/>
                  <a:gd name="T11" fmla="*/ 13 h 31"/>
                  <a:gd name="T12" fmla="*/ 11 w 26"/>
                  <a:gd name="T13" fmla="*/ 6 h 31"/>
                  <a:gd name="T14" fmla="*/ 14 w 26"/>
                  <a:gd name="T15" fmla="*/ 3 h 31"/>
                  <a:gd name="T16" fmla="*/ 23 w 26"/>
                  <a:gd name="T17" fmla="*/ 3 h 31"/>
                  <a:gd name="T18" fmla="*/ 24 w 26"/>
                  <a:gd name="T19" fmla="*/ 5 h 31"/>
                  <a:gd name="T20" fmla="*/ 25 w 26"/>
                  <a:gd name="T21" fmla="*/ 12 h 31"/>
                  <a:gd name="T22" fmla="*/ 21 w 26"/>
                  <a:gd name="T23" fmla="*/ 10 h 31"/>
                  <a:gd name="T24" fmla="*/ 21 w 26"/>
                  <a:gd name="T25" fmla="*/ 10 h 31"/>
                  <a:gd name="T26" fmla="*/ 18 w 26"/>
                  <a:gd name="T27" fmla="*/ 5 h 31"/>
                  <a:gd name="T28" fmla="*/ 14 w 26"/>
                  <a:gd name="T29" fmla="*/ 10 h 31"/>
                  <a:gd name="T30" fmla="*/ 13 w 26"/>
                  <a:gd name="T31" fmla="*/ 15 h 31"/>
                  <a:gd name="T32" fmla="*/ 9 w 26"/>
                  <a:gd name="T33" fmla="*/ 17 h 31"/>
                  <a:gd name="T34" fmla="*/ 6 w 26"/>
                  <a:gd name="T35" fmla="*/ 17 h 31"/>
                  <a:gd name="T36" fmla="*/ 6 w 26"/>
                  <a:gd name="T37" fmla="*/ 19 h 31"/>
                  <a:gd name="T38" fmla="*/ 18 w 26"/>
                  <a:gd name="T39" fmla="*/ 25 h 31"/>
                  <a:gd name="T40" fmla="*/ 20 w 26"/>
                  <a:gd name="T41" fmla="*/ 23 h 31"/>
                  <a:gd name="T42" fmla="*/ 22 w 26"/>
                  <a:gd name="T43" fmla="*/ 10 h 31"/>
                  <a:gd name="T44" fmla="*/ 21 w 26"/>
                  <a:gd name="T4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31">
                    <a:moveTo>
                      <a:pt x="25" y="12"/>
                    </a:moveTo>
                    <a:cubicBezTo>
                      <a:pt x="25" y="16"/>
                      <a:pt x="24" y="21"/>
                      <a:pt x="22" y="27"/>
                    </a:cubicBezTo>
                    <a:cubicBezTo>
                      <a:pt x="22" y="28"/>
                      <a:pt x="21" y="29"/>
                      <a:pt x="19" y="29"/>
                    </a:cubicBezTo>
                    <a:cubicBezTo>
                      <a:pt x="12" y="31"/>
                      <a:pt x="6" y="28"/>
                      <a:pt x="2" y="22"/>
                    </a:cubicBezTo>
                    <a:cubicBezTo>
                      <a:pt x="0" y="19"/>
                      <a:pt x="1" y="15"/>
                      <a:pt x="4" y="13"/>
                    </a:cubicBezTo>
                    <a:cubicBezTo>
                      <a:pt x="4" y="13"/>
                      <a:pt x="4" y="13"/>
                      <a:pt x="5" y="13"/>
                    </a:cubicBezTo>
                    <a:cubicBezTo>
                      <a:pt x="8" y="12"/>
                      <a:pt x="10" y="9"/>
                      <a:pt x="11" y="6"/>
                    </a:cubicBezTo>
                    <a:cubicBezTo>
                      <a:pt x="12" y="5"/>
                      <a:pt x="13" y="4"/>
                      <a:pt x="14" y="3"/>
                    </a:cubicBezTo>
                    <a:cubicBezTo>
                      <a:pt x="17" y="0"/>
                      <a:pt x="20" y="0"/>
                      <a:pt x="23" y="3"/>
                    </a:cubicBezTo>
                    <a:cubicBezTo>
                      <a:pt x="23" y="3"/>
                      <a:pt x="24" y="4"/>
                      <a:pt x="24" y="5"/>
                    </a:cubicBezTo>
                    <a:cubicBezTo>
                      <a:pt x="25" y="7"/>
                      <a:pt x="26" y="9"/>
                      <a:pt x="25" y="12"/>
                    </a:cubicBezTo>
                    <a:close/>
                    <a:moveTo>
                      <a:pt x="21" y="10"/>
                    </a:moveTo>
                    <a:cubicBezTo>
                      <a:pt x="21" y="11"/>
                      <a:pt x="21" y="11"/>
                      <a:pt x="21" y="10"/>
                    </a:cubicBezTo>
                    <a:cubicBezTo>
                      <a:pt x="21" y="8"/>
                      <a:pt x="21" y="5"/>
                      <a:pt x="18" y="5"/>
                    </a:cubicBezTo>
                    <a:cubicBezTo>
                      <a:pt x="16" y="5"/>
                      <a:pt x="14" y="7"/>
                      <a:pt x="14" y="10"/>
                    </a:cubicBezTo>
                    <a:cubicBezTo>
                      <a:pt x="13" y="12"/>
                      <a:pt x="14" y="13"/>
                      <a:pt x="13" y="15"/>
                    </a:cubicBezTo>
                    <a:cubicBezTo>
                      <a:pt x="13" y="18"/>
                      <a:pt x="12" y="18"/>
                      <a:pt x="9" y="17"/>
                    </a:cubicBezTo>
                    <a:cubicBezTo>
                      <a:pt x="8" y="16"/>
                      <a:pt x="7" y="16"/>
                      <a:pt x="6" y="17"/>
                    </a:cubicBezTo>
                    <a:cubicBezTo>
                      <a:pt x="6" y="17"/>
                      <a:pt x="6" y="18"/>
                      <a:pt x="6" y="19"/>
                    </a:cubicBezTo>
                    <a:cubicBezTo>
                      <a:pt x="6" y="23"/>
                      <a:pt x="15" y="27"/>
                      <a:pt x="18" y="25"/>
                    </a:cubicBezTo>
                    <a:cubicBezTo>
                      <a:pt x="19" y="25"/>
                      <a:pt x="20" y="24"/>
                      <a:pt x="20" y="23"/>
                    </a:cubicBezTo>
                    <a:cubicBezTo>
                      <a:pt x="21" y="19"/>
                      <a:pt x="22" y="15"/>
                      <a:pt x="22" y="10"/>
                    </a:cubicBezTo>
                    <a:lnTo>
                      <a:pt x="2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87">
                <a:extLst>
                  <a:ext uri="{FF2B5EF4-FFF2-40B4-BE49-F238E27FC236}">
                    <a16:creationId xmlns:a16="http://schemas.microsoft.com/office/drawing/2014/main" id="{44F56A73-40BB-43D1-9331-782B9BD69013}"/>
                  </a:ext>
                </a:extLst>
              </p:cNvPr>
              <p:cNvSpPr>
                <a:spLocks noEditPoints="1"/>
              </p:cNvSpPr>
              <p:nvPr/>
            </p:nvSpPr>
            <p:spPr bwMode="auto">
              <a:xfrm>
                <a:off x="402" y="97"/>
                <a:ext cx="49" cy="54"/>
              </a:xfrm>
              <a:custGeom>
                <a:avLst/>
                <a:gdLst>
                  <a:gd name="T0" fmla="*/ 7 w 24"/>
                  <a:gd name="T1" fmla="*/ 27 h 27"/>
                  <a:gd name="T2" fmla="*/ 1 w 24"/>
                  <a:gd name="T3" fmla="*/ 25 h 27"/>
                  <a:gd name="T4" fmla="*/ 3 w 24"/>
                  <a:gd name="T5" fmla="*/ 18 h 27"/>
                  <a:gd name="T6" fmla="*/ 4 w 24"/>
                  <a:gd name="T7" fmla="*/ 10 h 27"/>
                  <a:gd name="T8" fmla="*/ 8 w 24"/>
                  <a:gd name="T9" fmla="*/ 2 h 27"/>
                  <a:gd name="T10" fmla="*/ 9 w 24"/>
                  <a:gd name="T11" fmla="*/ 1 h 27"/>
                  <a:gd name="T12" fmla="*/ 18 w 24"/>
                  <a:gd name="T13" fmla="*/ 6 h 27"/>
                  <a:gd name="T14" fmla="*/ 23 w 24"/>
                  <a:gd name="T15" fmla="*/ 19 h 27"/>
                  <a:gd name="T16" fmla="*/ 22 w 24"/>
                  <a:gd name="T17" fmla="*/ 23 h 27"/>
                  <a:gd name="T18" fmla="*/ 7 w 24"/>
                  <a:gd name="T19" fmla="*/ 27 h 27"/>
                  <a:gd name="T20" fmla="*/ 18 w 24"/>
                  <a:gd name="T21" fmla="*/ 18 h 27"/>
                  <a:gd name="T22" fmla="*/ 15 w 24"/>
                  <a:gd name="T23" fmla="*/ 7 h 27"/>
                  <a:gd name="T24" fmla="*/ 10 w 24"/>
                  <a:gd name="T25" fmla="*/ 5 h 27"/>
                  <a:gd name="T26" fmla="*/ 10 w 24"/>
                  <a:gd name="T27" fmla="*/ 5 h 27"/>
                  <a:gd name="T28" fmla="*/ 10 w 24"/>
                  <a:gd name="T29" fmla="*/ 11 h 27"/>
                  <a:gd name="T30" fmla="*/ 11 w 24"/>
                  <a:gd name="T31" fmla="*/ 13 h 27"/>
                  <a:gd name="T32" fmla="*/ 13 w 24"/>
                  <a:gd name="T33" fmla="*/ 18 h 27"/>
                  <a:gd name="T34" fmla="*/ 8 w 24"/>
                  <a:gd name="T35" fmla="*/ 19 h 27"/>
                  <a:gd name="T36" fmla="*/ 8 w 24"/>
                  <a:gd name="T37" fmla="*/ 19 h 27"/>
                  <a:gd name="T38" fmla="*/ 5 w 24"/>
                  <a:gd name="T39" fmla="*/ 22 h 27"/>
                  <a:gd name="T40" fmla="*/ 8 w 24"/>
                  <a:gd name="T41" fmla="*/ 24 h 27"/>
                  <a:gd name="T42" fmla="*/ 8 w 24"/>
                  <a:gd name="T43" fmla="*/ 24 h 27"/>
                  <a:gd name="T44" fmla="*/ 18 w 24"/>
                  <a:gd name="T45" fmla="*/ 21 h 27"/>
                  <a:gd name="T46" fmla="*/ 19 w 24"/>
                  <a:gd name="T47" fmla="*/ 18 h 27"/>
                  <a:gd name="T48" fmla="*/ 18 w 24"/>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7">
                    <a:moveTo>
                      <a:pt x="7" y="27"/>
                    </a:moveTo>
                    <a:cubicBezTo>
                      <a:pt x="5" y="27"/>
                      <a:pt x="2" y="27"/>
                      <a:pt x="1" y="25"/>
                    </a:cubicBezTo>
                    <a:cubicBezTo>
                      <a:pt x="0" y="22"/>
                      <a:pt x="1" y="20"/>
                      <a:pt x="3" y="18"/>
                    </a:cubicBezTo>
                    <a:cubicBezTo>
                      <a:pt x="5" y="16"/>
                      <a:pt x="6" y="13"/>
                      <a:pt x="4" y="10"/>
                    </a:cubicBezTo>
                    <a:cubicBezTo>
                      <a:pt x="3" y="7"/>
                      <a:pt x="4" y="3"/>
                      <a:pt x="8" y="2"/>
                    </a:cubicBezTo>
                    <a:cubicBezTo>
                      <a:pt x="8" y="2"/>
                      <a:pt x="8" y="1"/>
                      <a:pt x="9" y="1"/>
                    </a:cubicBezTo>
                    <a:cubicBezTo>
                      <a:pt x="13" y="0"/>
                      <a:pt x="17" y="2"/>
                      <a:pt x="18" y="6"/>
                    </a:cubicBezTo>
                    <a:cubicBezTo>
                      <a:pt x="19" y="11"/>
                      <a:pt x="21" y="15"/>
                      <a:pt x="23" y="19"/>
                    </a:cubicBezTo>
                    <a:cubicBezTo>
                      <a:pt x="24" y="21"/>
                      <a:pt x="23" y="22"/>
                      <a:pt x="22" y="23"/>
                    </a:cubicBezTo>
                    <a:cubicBezTo>
                      <a:pt x="17" y="25"/>
                      <a:pt x="12" y="26"/>
                      <a:pt x="7" y="27"/>
                    </a:cubicBezTo>
                    <a:close/>
                    <a:moveTo>
                      <a:pt x="18" y="18"/>
                    </a:moveTo>
                    <a:cubicBezTo>
                      <a:pt x="18" y="15"/>
                      <a:pt x="17" y="11"/>
                      <a:pt x="15" y="7"/>
                    </a:cubicBezTo>
                    <a:cubicBezTo>
                      <a:pt x="15" y="5"/>
                      <a:pt x="12" y="4"/>
                      <a:pt x="10" y="5"/>
                    </a:cubicBezTo>
                    <a:cubicBezTo>
                      <a:pt x="10" y="5"/>
                      <a:pt x="10" y="5"/>
                      <a:pt x="10" y="5"/>
                    </a:cubicBezTo>
                    <a:cubicBezTo>
                      <a:pt x="7" y="7"/>
                      <a:pt x="9" y="9"/>
                      <a:pt x="10" y="11"/>
                    </a:cubicBezTo>
                    <a:cubicBezTo>
                      <a:pt x="10" y="11"/>
                      <a:pt x="10" y="12"/>
                      <a:pt x="11" y="13"/>
                    </a:cubicBezTo>
                    <a:cubicBezTo>
                      <a:pt x="12" y="14"/>
                      <a:pt x="14" y="15"/>
                      <a:pt x="13" y="18"/>
                    </a:cubicBezTo>
                    <a:cubicBezTo>
                      <a:pt x="12" y="20"/>
                      <a:pt x="10" y="19"/>
                      <a:pt x="8" y="19"/>
                    </a:cubicBezTo>
                    <a:cubicBezTo>
                      <a:pt x="8" y="19"/>
                      <a:pt x="8" y="19"/>
                      <a:pt x="8" y="19"/>
                    </a:cubicBezTo>
                    <a:cubicBezTo>
                      <a:pt x="6" y="19"/>
                      <a:pt x="5" y="20"/>
                      <a:pt x="5" y="22"/>
                    </a:cubicBezTo>
                    <a:cubicBezTo>
                      <a:pt x="5" y="23"/>
                      <a:pt x="7" y="24"/>
                      <a:pt x="8" y="24"/>
                    </a:cubicBezTo>
                    <a:cubicBezTo>
                      <a:pt x="8" y="24"/>
                      <a:pt x="8" y="24"/>
                      <a:pt x="8" y="24"/>
                    </a:cubicBezTo>
                    <a:cubicBezTo>
                      <a:pt x="11" y="23"/>
                      <a:pt x="15" y="22"/>
                      <a:pt x="18" y="21"/>
                    </a:cubicBezTo>
                    <a:cubicBezTo>
                      <a:pt x="19" y="21"/>
                      <a:pt x="19" y="19"/>
                      <a:pt x="19" y="18"/>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88">
                <a:extLst>
                  <a:ext uri="{FF2B5EF4-FFF2-40B4-BE49-F238E27FC236}">
                    <a16:creationId xmlns:a16="http://schemas.microsoft.com/office/drawing/2014/main" id="{25372D1A-5430-4366-9205-F1B4D5B1C656}"/>
                  </a:ext>
                </a:extLst>
              </p:cNvPr>
              <p:cNvSpPr>
                <a:spLocks noEditPoints="1"/>
              </p:cNvSpPr>
              <p:nvPr/>
            </p:nvSpPr>
            <p:spPr bwMode="auto">
              <a:xfrm>
                <a:off x="533" y="323"/>
                <a:ext cx="63" cy="58"/>
              </a:xfrm>
              <a:custGeom>
                <a:avLst/>
                <a:gdLst>
                  <a:gd name="T0" fmla="*/ 23 w 31"/>
                  <a:gd name="T1" fmla="*/ 0 h 29"/>
                  <a:gd name="T2" fmla="*/ 31 w 31"/>
                  <a:gd name="T3" fmla="*/ 7 h 29"/>
                  <a:gd name="T4" fmla="*/ 31 w 31"/>
                  <a:gd name="T5" fmla="*/ 8 h 29"/>
                  <a:gd name="T6" fmla="*/ 28 w 31"/>
                  <a:gd name="T7" fmla="*/ 15 h 29"/>
                  <a:gd name="T8" fmla="*/ 18 w 31"/>
                  <a:gd name="T9" fmla="*/ 26 h 29"/>
                  <a:gd name="T10" fmla="*/ 12 w 31"/>
                  <a:gd name="T11" fmla="*/ 26 h 29"/>
                  <a:gd name="T12" fmla="*/ 6 w 31"/>
                  <a:gd name="T13" fmla="*/ 21 h 29"/>
                  <a:gd name="T14" fmla="*/ 3 w 31"/>
                  <a:gd name="T15" fmla="*/ 19 h 29"/>
                  <a:gd name="T16" fmla="*/ 1 w 31"/>
                  <a:gd name="T17" fmla="*/ 12 h 29"/>
                  <a:gd name="T18" fmla="*/ 3 w 31"/>
                  <a:gd name="T19" fmla="*/ 10 h 29"/>
                  <a:gd name="T20" fmla="*/ 13 w 31"/>
                  <a:gd name="T21" fmla="*/ 8 h 29"/>
                  <a:gd name="T22" fmla="*/ 19 w 31"/>
                  <a:gd name="T23" fmla="*/ 1 h 29"/>
                  <a:gd name="T24" fmla="*/ 23 w 31"/>
                  <a:gd name="T25" fmla="*/ 0 h 29"/>
                  <a:gd name="T26" fmla="*/ 28 w 31"/>
                  <a:gd name="T27" fmla="*/ 8 h 29"/>
                  <a:gd name="T28" fmla="*/ 24 w 31"/>
                  <a:gd name="T29" fmla="*/ 3 h 29"/>
                  <a:gd name="T30" fmla="*/ 19 w 31"/>
                  <a:gd name="T31" fmla="*/ 5 h 29"/>
                  <a:gd name="T32" fmla="*/ 15 w 31"/>
                  <a:gd name="T33" fmla="*/ 13 h 29"/>
                  <a:gd name="T34" fmla="*/ 10 w 31"/>
                  <a:gd name="T35" fmla="*/ 14 h 29"/>
                  <a:gd name="T36" fmla="*/ 10 w 31"/>
                  <a:gd name="T37" fmla="*/ 13 h 29"/>
                  <a:gd name="T38" fmla="*/ 6 w 31"/>
                  <a:gd name="T39" fmla="*/ 12 h 29"/>
                  <a:gd name="T40" fmla="*/ 6 w 31"/>
                  <a:gd name="T41" fmla="*/ 13 h 29"/>
                  <a:gd name="T42" fmla="*/ 6 w 31"/>
                  <a:gd name="T43" fmla="*/ 17 h 29"/>
                  <a:gd name="T44" fmla="*/ 14 w 31"/>
                  <a:gd name="T45" fmla="*/ 22 h 29"/>
                  <a:gd name="T46" fmla="*/ 17 w 31"/>
                  <a:gd name="T47" fmla="*/ 22 h 29"/>
                  <a:gd name="T48" fmla="*/ 18 w 31"/>
                  <a:gd name="T49" fmla="*/ 22 h 29"/>
                  <a:gd name="T50" fmla="*/ 26 w 31"/>
                  <a:gd name="T51" fmla="*/ 11 h 29"/>
                  <a:gd name="T52" fmla="*/ 28 w 31"/>
                  <a:gd name="T53"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29">
                    <a:moveTo>
                      <a:pt x="23" y="0"/>
                    </a:moveTo>
                    <a:cubicBezTo>
                      <a:pt x="27" y="0"/>
                      <a:pt x="30" y="3"/>
                      <a:pt x="31" y="7"/>
                    </a:cubicBezTo>
                    <a:cubicBezTo>
                      <a:pt x="31" y="7"/>
                      <a:pt x="31" y="7"/>
                      <a:pt x="31" y="8"/>
                    </a:cubicBezTo>
                    <a:cubicBezTo>
                      <a:pt x="30" y="10"/>
                      <a:pt x="29" y="13"/>
                      <a:pt x="28" y="15"/>
                    </a:cubicBezTo>
                    <a:cubicBezTo>
                      <a:pt x="24" y="18"/>
                      <a:pt x="21" y="22"/>
                      <a:pt x="18" y="26"/>
                    </a:cubicBezTo>
                    <a:cubicBezTo>
                      <a:pt x="16" y="29"/>
                      <a:pt x="14" y="29"/>
                      <a:pt x="12" y="26"/>
                    </a:cubicBezTo>
                    <a:cubicBezTo>
                      <a:pt x="11" y="24"/>
                      <a:pt x="9" y="22"/>
                      <a:pt x="6" y="21"/>
                    </a:cubicBezTo>
                    <a:cubicBezTo>
                      <a:pt x="5" y="20"/>
                      <a:pt x="4" y="20"/>
                      <a:pt x="3" y="19"/>
                    </a:cubicBezTo>
                    <a:cubicBezTo>
                      <a:pt x="0" y="17"/>
                      <a:pt x="0" y="14"/>
                      <a:pt x="1" y="12"/>
                    </a:cubicBezTo>
                    <a:cubicBezTo>
                      <a:pt x="2" y="11"/>
                      <a:pt x="2" y="10"/>
                      <a:pt x="3" y="10"/>
                    </a:cubicBezTo>
                    <a:cubicBezTo>
                      <a:pt x="6" y="8"/>
                      <a:pt x="10" y="9"/>
                      <a:pt x="13" y="8"/>
                    </a:cubicBezTo>
                    <a:cubicBezTo>
                      <a:pt x="15" y="7"/>
                      <a:pt x="16" y="3"/>
                      <a:pt x="19" y="1"/>
                    </a:cubicBezTo>
                    <a:cubicBezTo>
                      <a:pt x="20" y="0"/>
                      <a:pt x="21" y="0"/>
                      <a:pt x="23" y="0"/>
                    </a:cubicBezTo>
                    <a:close/>
                    <a:moveTo>
                      <a:pt x="28" y="8"/>
                    </a:moveTo>
                    <a:cubicBezTo>
                      <a:pt x="28" y="6"/>
                      <a:pt x="26" y="4"/>
                      <a:pt x="24" y="3"/>
                    </a:cubicBezTo>
                    <a:cubicBezTo>
                      <a:pt x="23" y="3"/>
                      <a:pt x="21" y="3"/>
                      <a:pt x="19" y="5"/>
                    </a:cubicBezTo>
                    <a:cubicBezTo>
                      <a:pt x="17" y="7"/>
                      <a:pt x="16" y="10"/>
                      <a:pt x="15" y="13"/>
                    </a:cubicBezTo>
                    <a:cubicBezTo>
                      <a:pt x="13" y="16"/>
                      <a:pt x="13" y="16"/>
                      <a:pt x="10" y="14"/>
                    </a:cubicBezTo>
                    <a:cubicBezTo>
                      <a:pt x="10" y="13"/>
                      <a:pt x="10" y="13"/>
                      <a:pt x="10" y="13"/>
                    </a:cubicBezTo>
                    <a:cubicBezTo>
                      <a:pt x="9" y="12"/>
                      <a:pt x="7" y="11"/>
                      <a:pt x="6" y="12"/>
                    </a:cubicBezTo>
                    <a:cubicBezTo>
                      <a:pt x="6" y="12"/>
                      <a:pt x="6" y="13"/>
                      <a:pt x="6" y="13"/>
                    </a:cubicBezTo>
                    <a:cubicBezTo>
                      <a:pt x="4" y="14"/>
                      <a:pt x="5" y="16"/>
                      <a:pt x="6" y="17"/>
                    </a:cubicBezTo>
                    <a:cubicBezTo>
                      <a:pt x="9" y="18"/>
                      <a:pt x="12" y="20"/>
                      <a:pt x="14" y="22"/>
                    </a:cubicBezTo>
                    <a:cubicBezTo>
                      <a:pt x="15" y="23"/>
                      <a:pt x="16" y="23"/>
                      <a:pt x="17" y="22"/>
                    </a:cubicBezTo>
                    <a:cubicBezTo>
                      <a:pt x="17" y="22"/>
                      <a:pt x="17" y="22"/>
                      <a:pt x="18" y="22"/>
                    </a:cubicBezTo>
                    <a:cubicBezTo>
                      <a:pt x="21" y="18"/>
                      <a:pt x="24" y="15"/>
                      <a:pt x="26" y="11"/>
                    </a:cubicBezTo>
                    <a:cubicBezTo>
                      <a:pt x="27" y="10"/>
                      <a:pt x="27" y="9"/>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89">
                <a:extLst>
                  <a:ext uri="{FF2B5EF4-FFF2-40B4-BE49-F238E27FC236}">
                    <a16:creationId xmlns:a16="http://schemas.microsoft.com/office/drawing/2014/main" id="{7FB8356F-C5CF-44EA-9AE9-5A03BC3522B6}"/>
                  </a:ext>
                </a:extLst>
              </p:cNvPr>
              <p:cNvSpPr>
                <a:spLocks noEditPoints="1"/>
              </p:cNvSpPr>
              <p:nvPr/>
            </p:nvSpPr>
            <p:spPr bwMode="auto">
              <a:xfrm>
                <a:off x="176" y="533"/>
                <a:ext cx="55" cy="50"/>
              </a:xfrm>
              <a:custGeom>
                <a:avLst/>
                <a:gdLst>
                  <a:gd name="T0" fmla="*/ 0 w 27"/>
                  <a:gd name="T1" fmla="*/ 8 h 25"/>
                  <a:gd name="T2" fmla="*/ 7 w 27"/>
                  <a:gd name="T3" fmla="*/ 2 h 25"/>
                  <a:gd name="T4" fmla="*/ 10 w 27"/>
                  <a:gd name="T5" fmla="*/ 3 h 25"/>
                  <a:gd name="T6" fmla="*/ 17 w 27"/>
                  <a:gd name="T7" fmla="*/ 2 h 25"/>
                  <a:gd name="T8" fmla="*/ 22 w 27"/>
                  <a:gd name="T9" fmla="*/ 0 h 25"/>
                  <a:gd name="T10" fmla="*/ 27 w 27"/>
                  <a:gd name="T11" fmla="*/ 5 h 25"/>
                  <a:gd name="T12" fmla="*/ 26 w 27"/>
                  <a:gd name="T13" fmla="*/ 7 h 25"/>
                  <a:gd name="T14" fmla="*/ 22 w 27"/>
                  <a:gd name="T15" fmla="*/ 16 h 25"/>
                  <a:gd name="T16" fmla="*/ 15 w 27"/>
                  <a:gd name="T17" fmla="*/ 23 h 25"/>
                  <a:gd name="T18" fmla="*/ 11 w 27"/>
                  <a:gd name="T19" fmla="*/ 24 h 25"/>
                  <a:gd name="T20" fmla="*/ 10 w 27"/>
                  <a:gd name="T21" fmla="*/ 22 h 25"/>
                  <a:gd name="T22" fmla="*/ 3 w 27"/>
                  <a:gd name="T23" fmla="*/ 14 h 25"/>
                  <a:gd name="T24" fmla="*/ 0 w 27"/>
                  <a:gd name="T25" fmla="*/ 8 h 25"/>
                  <a:gd name="T26" fmla="*/ 13 w 27"/>
                  <a:gd name="T27" fmla="*/ 19 h 25"/>
                  <a:gd name="T28" fmla="*/ 14 w 27"/>
                  <a:gd name="T29" fmla="*/ 19 h 25"/>
                  <a:gd name="T30" fmla="*/ 23 w 27"/>
                  <a:gd name="T31" fmla="*/ 6 h 25"/>
                  <a:gd name="T32" fmla="*/ 20 w 27"/>
                  <a:gd name="T33" fmla="*/ 5 h 25"/>
                  <a:gd name="T34" fmla="*/ 15 w 27"/>
                  <a:gd name="T35" fmla="*/ 9 h 25"/>
                  <a:gd name="T36" fmla="*/ 11 w 27"/>
                  <a:gd name="T37" fmla="*/ 8 h 25"/>
                  <a:gd name="T38" fmla="*/ 9 w 27"/>
                  <a:gd name="T39" fmla="*/ 6 h 25"/>
                  <a:gd name="T40" fmla="*/ 6 w 27"/>
                  <a:gd name="T41" fmla="*/ 5 h 25"/>
                  <a:gd name="T42" fmla="*/ 4 w 27"/>
                  <a:gd name="T43" fmla="*/ 9 h 25"/>
                  <a:gd name="T44" fmla="*/ 6 w 27"/>
                  <a:gd name="T45" fmla="*/ 13 h 25"/>
                  <a:gd name="T46" fmla="*/ 12 w 27"/>
                  <a:gd name="T47" fmla="*/ 18 h 25"/>
                  <a:gd name="T48" fmla="*/ 13 w 27"/>
                  <a:gd name="T4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25">
                    <a:moveTo>
                      <a:pt x="0" y="8"/>
                    </a:moveTo>
                    <a:cubicBezTo>
                      <a:pt x="0" y="4"/>
                      <a:pt x="3" y="2"/>
                      <a:pt x="7" y="2"/>
                    </a:cubicBezTo>
                    <a:cubicBezTo>
                      <a:pt x="8" y="2"/>
                      <a:pt x="9" y="2"/>
                      <a:pt x="10" y="3"/>
                    </a:cubicBezTo>
                    <a:cubicBezTo>
                      <a:pt x="13" y="5"/>
                      <a:pt x="14" y="4"/>
                      <a:pt x="17" y="2"/>
                    </a:cubicBezTo>
                    <a:cubicBezTo>
                      <a:pt x="18" y="1"/>
                      <a:pt x="20" y="0"/>
                      <a:pt x="22" y="0"/>
                    </a:cubicBezTo>
                    <a:cubicBezTo>
                      <a:pt x="24" y="0"/>
                      <a:pt x="27" y="2"/>
                      <a:pt x="27" y="5"/>
                    </a:cubicBezTo>
                    <a:cubicBezTo>
                      <a:pt x="27" y="6"/>
                      <a:pt x="27" y="6"/>
                      <a:pt x="26" y="7"/>
                    </a:cubicBezTo>
                    <a:cubicBezTo>
                      <a:pt x="25" y="10"/>
                      <a:pt x="24" y="13"/>
                      <a:pt x="22" y="16"/>
                    </a:cubicBezTo>
                    <a:cubicBezTo>
                      <a:pt x="20" y="18"/>
                      <a:pt x="17" y="20"/>
                      <a:pt x="15" y="23"/>
                    </a:cubicBezTo>
                    <a:cubicBezTo>
                      <a:pt x="14" y="24"/>
                      <a:pt x="13" y="25"/>
                      <a:pt x="11" y="24"/>
                    </a:cubicBezTo>
                    <a:cubicBezTo>
                      <a:pt x="11" y="24"/>
                      <a:pt x="10" y="23"/>
                      <a:pt x="10" y="22"/>
                    </a:cubicBezTo>
                    <a:cubicBezTo>
                      <a:pt x="8" y="19"/>
                      <a:pt x="6" y="16"/>
                      <a:pt x="3" y="14"/>
                    </a:cubicBezTo>
                    <a:cubicBezTo>
                      <a:pt x="1" y="13"/>
                      <a:pt x="0" y="11"/>
                      <a:pt x="0" y="8"/>
                    </a:cubicBezTo>
                    <a:close/>
                    <a:moveTo>
                      <a:pt x="13" y="19"/>
                    </a:moveTo>
                    <a:cubicBezTo>
                      <a:pt x="14" y="19"/>
                      <a:pt x="14" y="19"/>
                      <a:pt x="14" y="19"/>
                    </a:cubicBezTo>
                    <a:cubicBezTo>
                      <a:pt x="18" y="16"/>
                      <a:pt x="21" y="11"/>
                      <a:pt x="23" y="6"/>
                    </a:cubicBezTo>
                    <a:cubicBezTo>
                      <a:pt x="23" y="4"/>
                      <a:pt x="21" y="4"/>
                      <a:pt x="20" y="5"/>
                    </a:cubicBezTo>
                    <a:cubicBezTo>
                      <a:pt x="18" y="5"/>
                      <a:pt x="17" y="7"/>
                      <a:pt x="15" y="9"/>
                    </a:cubicBezTo>
                    <a:cubicBezTo>
                      <a:pt x="14" y="10"/>
                      <a:pt x="12" y="11"/>
                      <a:pt x="11" y="8"/>
                    </a:cubicBezTo>
                    <a:cubicBezTo>
                      <a:pt x="10" y="8"/>
                      <a:pt x="10" y="7"/>
                      <a:pt x="9" y="6"/>
                    </a:cubicBezTo>
                    <a:cubicBezTo>
                      <a:pt x="9" y="5"/>
                      <a:pt x="7" y="5"/>
                      <a:pt x="6" y="5"/>
                    </a:cubicBezTo>
                    <a:cubicBezTo>
                      <a:pt x="5" y="6"/>
                      <a:pt x="4" y="7"/>
                      <a:pt x="4" y="9"/>
                    </a:cubicBezTo>
                    <a:cubicBezTo>
                      <a:pt x="4" y="10"/>
                      <a:pt x="5" y="12"/>
                      <a:pt x="6" y="13"/>
                    </a:cubicBezTo>
                    <a:cubicBezTo>
                      <a:pt x="12" y="18"/>
                      <a:pt x="12" y="18"/>
                      <a:pt x="12" y="18"/>
                    </a:cubicBezTo>
                    <a:cubicBezTo>
                      <a:pt x="12" y="18"/>
                      <a:pt x="12" y="18"/>
                      <a:pt x="1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90">
                <a:extLst>
                  <a:ext uri="{FF2B5EF4-FFF2-40B4-BE49-F238E27FC236}">
                    <a16:creationId xmlns:a16="http://schemas.microsoft.com/office/drawing/2014/main" id="{1BF42DC9-A472-4408-8021-01664852A446}"/>
                  </a:ext>
                </a:extLst>
              </p:cNvPr>
              <p:cNvSpPr>
                <a:spLocks noEditPoints="1"/>
              </p:cNvSpPr>
              <p:nvPr/>
            </p:nvSpPr>
            <p:spPr bwMode="auto">
              <a:xfrm>
                <a:off x="529" y="145"/>
                <a:ext cx="49" cy="53"/>
              </a:xfrm>
              <a:custGeom>
                <a:avLst/>
                <a:gdLst>
                  <a:gd name="T0" fmla="*/ 24 w 24"/>
                  <a:gd name="T1" fmla="*/ 8 h 26"/>
                  <a:gd name="T2" fmla="*/ 23 w 24"/>
                  <a:gd name="T3" fmla="*/ 13 h 26"/>
                  <a:gd name="T4" fmla="*/ 19 w 24"/>
                  <a:gd name="T5" fmla="*/ 24 h 26"/>
                  <a:gd name="T6" fmla="*/ 17 w 24"/>
                  <a:gd name="T7" fmla="*/ 26 h 26"/>
                  <a:gd name="T8" fmla="*/ 15 w 24"/>
                  <a:gd name="T9" fmla="*/ 26 h 26"/>
                  <a:gd name="T10" fmla="*/ 5 w 24"/>
                  <a:gd name="T11" fmla="*/ 22 h 26"/>
                  <a:gd name="T12" fmla="*/ 0 w 24"/>
                  <a:gd name="T13" fmla="*/ 17 h 26"/>
                  <a:gd name="T14" fmla="*/ 6 w 24"/>
                  <a:gd name="T15" fmla="*/ 10 h 26"/>
                  <a:gd name="T16" fmla="*/ 8 w 24"/>
                  <a:gd name="T17" fmla="*/ 10 h 26"/>
                  <a:gd name="T18" fmla="*/ 13 w 24"/>
                  <a:gd name="T19" fmla="*/ 6 h 26"/>
                  <a:gd name="T20" fmla="*/ 13 w 24"/>
                  <a:gd name="T21" fmla="*/ 5 h 26"/>
                  <a:gd name="T22" fmla="*/ 20 w 24"/>
                  <a:gd name="T23" fmla="*/ 1 h 26"/>
                  <a:gd name="T24" fmla="*/ 24 w 24"/>
                  <a:gd name="T25" fmla="*/ 8 h 26"/>
                  <a:gd name="T26" fmla="*/ 20 w 24"/>
                  <a:gd name="T27" fmla="*/ 9 h 26"/>
                  <a:gd name="T28" fmla="*/ 18 w 24"/>
                  <a:gd name="T29" fmla="*/ 6 h 26"/>
                  <a:gd name="T30" fmla="*/ 16 w 24"/>
                  <a:gd name="T31" fmla="*/ 8 h 26"/>
                  <a:gd name="T32" fmla="*/ 14 w 24"/>
                  <a:gd name="T33" fmla="*/ 14 h 26"/>
                  <a:gd name="T34" fmla="*/ 12 w 24"/>
                  <a:gd name="T35" fmla="*/ 18 h 26"/>
                  <a:gd name="T36" fmla="*/ 9 w 24"/>
                  <a:gd name="T37" fmla="*/ 15 h 26"/>
                  <a:gd name="T38" fmla="*/ 6 w 24"/>
                  <a:gd name="T39" fmla="*/ 14 h 26"/>
                  <a:gd name="T40" fmla="*/ 5 w 24"/>
                  <a:gd name="T41" fmla="*/ 16 h 26"/>
                  <a:gd name="T42" fmla="*/ 6 w 24"/>
                  <a:gd name="T43" fmla="*/ 18 h 26"/>
                  <a:gd name="T44" fmla="*/ 14 w 24"/>
                  <a:gd name="T45" fmla="*/ 21 h 26"/>
                  <a:gd name="T46" fmla="*/ 16 w 24"/>
                  <a:gd name="T47" fmla="*/ 20 h 26"/>
                  <a:gd name="T48" fmla="*/ 20 w 24"/>
                  <a:gd name="T4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6">
                    <a:moveTo>
                      <a:pt x="24" y="8"/>
                    </a:moveTo>
                    <a:cubicBezTo>
                      <a:pt x="24" y="10"/>
                      <a:pt x="23" y="11"/>
                      <a:pt x="23" y="13"/>
                    </a:cubicBezTo>
                    <a:cubicBezTo>
                      <a:pt x="21" y="16"/>
                      <a:pt x="20" y="20"/>
                      <a:pt x="19" y="24"/>
                    </a:cubicBezTo>
                    <a:cubicBezTo>
                      <a:pt x="19" y="25"/>
                      <a:pt x="18" y="26"/>
                      <a:pt x="17" y="26"/>
                    </a:cubicBezTo>
                    <a:cubicBezTo>
                      <a:pt x="16" y="26"/>
                      <a:pt x="16" y="26"/>
                      <a:pt x="15" y="26"/>
                    </a:cubicBezTo>
                    <a:cubicBezTo>
                      <a:pt x="12" y="24"/>
                      <a:pt x="9" y="23"/>
                      <a:pt x="5" y="22"/>
                    </a:cubicBezTo>
                    <a:cubicBezTo>
                      <a:pt x="2" y="21"/>
                      <a:pt x="0" y="20"/>
                      <a:pt x="0" y="17"/>
                    </a:cubicBezTo>
                    <a:cubicBezTo>
                      <a:pt x="1" y="14"/>
                      <a:pt x="3" y="11"/>
                      <a:pt x="6" y="10"/>
                    </a:cubicBezTo>
                    <a:cubicBezTo>
                      <a:pt x="7" y="10"/>
                      <a:pt x="7" y="10"/>
                      <a:pt x="8" y="10"/>
                    </a:cubicBezTo>
                    <a:cubicBezTo>
                      <a:pt x="11" y="10"/>
                      <a:pt x="13" y="9"/>
                      <a:pt x="13" y="6"/>
                    </a:cubicBezTo>
                    <a:cubicBezTo>
                      <a:pt x="13" y="6"/>
                      <a:pt x="13" y="6"/>
                      <a:pt x="13" y="5"/>
                    </a:cubicBezTo>
                    <a:cubicBezTo>
                      <a:pt x="15" y="2"/>
                      <a:pt x="17" y="0"/>
                      <a:pt x="20" y="1"/>
                    </a:cubicBezTo>
                    <a:cubicBezTo>
                      <a:pt x="23" y="2"/>
                      <a:pt x="24" y="5"/>
                      <a:pt x="24" y="8"/>
                    </a:cubicBezTo>
                    <a:close/>
                    <a:moveTo>
                      <a:pt x="20" y="9"/>
                    </a:moveTo>
                    <a:cubicBezTo>
                      <a:pt x="20" y="7"/>
                      <a:pt x="20" y="6"/>
                      <a:pt x="18" y="6"/>
                    </a:cubicBezTo>
                    <a:cubicBezTo>
                      <a:pt x="17" y="5"/>
                      <a:pt x="16" y="6"/>
                      <a:pt x="16" y="8"/>
                    </a:cubicBezTo>
                    <a:cubicBezTo>
                      <a:pt x="15" y="10"/>
                      <a:pt x="14" y="12"/>
                      <a:pt x="14" y="14"/>
                    </a:cubicBezTo>
                    <a:cubicBezTo>
                      <a:pt x="13" y="15"/>
                      <a:pt x="14" y="17"/>
                      <a:pt x="12" y="18"/>
                    </a:cubicBezTo>
                    <a:cubicBezTo>
                      <a:pt x="10" y="18"/>
                      <a:pt x="10" y="16"/>
                      <a:pt x="9" y="15"/>
                    </a:cubicBezTo>
                    <a:cubicBezTo>
                      <a:pt x="8" y="14"/>
                      <a:pt x="7" y="13"/>
                      <a:pt x="6" y="14"/>
                    </a:cubicBezTo>
                    <a:cubicBezTo>
                      <a:pt x="6" y="14"/>
                      <a:pt x="5" y="15"/>
                      <a:pt x="5" y="16"/>
                    </a:cubicBezTo>
                    <a:cubicBezTo>
                      <a:pt x="4" y="17"/>
                      <a:pt x="5" y="18"/>
                      <a:pt x="6" y="18"/>
                    </a:cubicBezTo>
                    <a:cubicBezTo>
                      <a:pt x="9" y="19"/>
                      <a:pt x="11" y="20"/>
                      <a:pt x="14" y="21"/>
                    </a:cubicBezTo>
                    <a:cubicBezTo>
                      <a:pt x="15" y="21"/>
                      <a:pt x="16" y="21"/>
                      <a:pt x="16" y="20"/>
                    </a:cubicBezTo>
                    <a:cubicBezTo>
                      <a:pt x="18" y="16"/>
                      <a:pt x="19" y="13"/>
                      <a:pt x="2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91">
                <a:extLst>
                  <a:ext uri="{FF2B5EF4-FFF2-40B4-BE49-F238E27FC236}">
                    <a16:creationId xmlns:a16="http://schemas.microsoft.com/office/drawing/2014/main" id="{33318822-CD2B-486C-BD07-339595B7CFED}"/>
                  </a:ext>
                </a:extLst>
              </p:cNvPr>
              <p:cNvSpPr>
                <a:spLocks noEditPoints="1"/>
              </p:cNvSpPr>
              <p:nvPr/>
            </p:nvSpPr>
            <p:spPr bwMode="auto">
              <a:xfrm>
                <a:off x="614" y="337"/>
                <a:ext cx="42" cy="59"/>
              </a:xfrm>
              <a:custGeom>
                <a:avLst/>
                <a:gdLst>
                  <a:gd name="T0" fmla="*/ 8 w 21"/>
                  <a:gd name="T1" fmla="*/ 28 h 29"/>
                  <a:gd name="T2" fmla="*/ 2 w 21"/>
                  <a:gd name="T3" fmla="*/ 22 h 29"/>
                  <a:gd name="T4" fmla="*/ 5 w 21"/>
                  <a:gd name="T5" fmla="*/ 18 h 29"/>
                  <a:gd name="T6" fmla="*/ 6 w 21"/>
                  <a:gd name="T7" fmla="*/ 11 h 29"/>
                  <a:gd name="T8" fmla="*/ 6 w 21"/>
                  <a:gd name="T9" fmla="*/ 6 h 29"/>
                  <a:gd name="T10" fmla="*/ 10 w 21"/>
                  <a:gd name="T11" fmla="*/ 1 h 29"/>
                  <a:gd name="T12" fmla="*/ 17 w 21"/>
                  <a:gd name="T13" fmla="*/ 3 h 29"/>
                  <a:gd name="T14" fmla="*/ 20 w 21"/>
                  <a:gd name="T15" fmla="*/ 12 h 29"/>
                  <a:gd name="T16" fmla="*/ 21 w 21"/>
                  <a:gd name="T17" fmla="*/ 21 h 29"/>
                  <a:gd name="T18" fmla="*/ 21 w 21"/>
                  <a:gd name="T19" fmla="*/ 23 h 29"/>
                  <a:gd name="T20" fmla="*/ 8 w 21"/>
                  <a:gd name="T21" fmla="*/ 28 h 29"/>
                  <a:gd name="T22" fmla="*/ 17 w 21"/>
                  <a:gd name="T23" fmla="*/ 15 h 29"/>
                  <a:gd name="T24" fmla="*/ 14 w 21"/>
                  <a:gd name="T25" fmla="*/ 6 h 29"/>
                  <a:gd name="T26" fmla="*/ 11 w 21"/>
                  <a:gd name="T27" fmla="*/ 5 h 29"/>
                  <a:gd name="T28" fmla="*/ 9 w 21"/>
                  <a:gd name="T29" fmla="*/ 8 h 29"/>
                  <a:gd name="T30" fmla="*/ 11 w 21"/>
                  <a:gd name="T31" fmla="*/ 14 h 29"/>
                  <a:gd name="T32" fmla="*/ 10 w 21"/>
                  <a:gd name="T33" fmla="*/ 19 h 29"/>
                  <a:gd name="T34" fmla="*/ 6 w 21"/>
                  <a:gd name="T35" fmla="*/ 21 h 29"/>
                  <a:gd name="T36" fmla="*/ 6 w 21"/>
                  <a:gd name="T37" fmla="*/ 24 h 29"/>
                  <a:gd name="T38" fmla="*/ 9 w 21"/>
                  <a:gd name="T39" fmla="*/ 25 h 29"/>
                  <a:gd name="T40" fmla="*/ 17 w 21"/>
                  <a:gd name="T41"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9">
                    <a:moveTo>
                      <a:pt x="8" y="28"/>
                    </a:moveTo>
                    <a:cubicBezTo>
                      <a:pt x="2" y="28"/>
                      <a:pt x="0" y="26"/>
                      <a:pt x="2" y="22"/>
                    </a:cubicBezTo>
                    <a:cubicBezTo>
                      <a:pt x="3" y="20"/>
                      <a:pt x="4" y="19"/>
                      <a:pt x="5" y="18"/>
                    </a:cubicBezTo>
                    <a:cubicBezTo>
                      <a:pt x="7" y="17"/>
                      <a:pt x="7" y="14"/>
                      <a:pt x="6" y="11"/>
                    </a:cubicBezTo>
                    <a:cubicBezTo>
                      <a:pt x="6" y="9"/>
                      <a:pt x="6" y="8"/>
                      <a:pt x="6" y="6"/>
                    </a:cubicBezTo>
                    <a:cubicBezTo>
                      <a:pt x="7" y="4"/>
                      <a:pt x="8" y="2"/>
                      <a:pt x="10" y="1"/>
                    </a:cubicBezTo>
                    <a:cubicBezTo>
                      <a:pt x="13" y="0"/>
                      <a:pt x="15" y="1"/>
                      <a:pt x="17" y="3"/>
                    </a:cubicBezTo>
                    <a:cubicBezTo>
                      <a:pt x="19" y="6"/>
                      <a:pt x="20" y="9"/>
                      <a:pt x="20" y="12"/>
                    </a:cubicBezTo>
                    <a:cubicBezTo>
                      <a:pt x="20" y="15"/>
                      <a:pt x="20" y="18"/>
                      <a:pt x="21" y="21"/>
                    </a:cubicBezTo>
                    <a:cubicBezTo>
                      <a:pt x="21" y="22"/>
                      <a:pt x="21" y="23"/>
                      <a:pt x="21" y="23"/>
                    </a:cubicBezTo>
                    <a:cubicBezTo>
                      <a:pt x="16" y="25"/>
                      <a:pt x="12" y="29"/>
                      <a:pt x="8" y="28"/>
                    </a:cubicBezTo>
                    <a:close/>
                    <a:moveTo>
                      <a:pt x="17" y="15"/>
                    </a:moveTo>
                    <a:cubicBezTo>
                      <a:pt x="17" y="12"/>
                      <a:pt x="16" y="9"/>
                      <a:pt x="14" y="6"/>
                    </a:cubicBezTo>
                    <a:cubicBezTo>
                      <a:pt x="14" y="5"/>
                      <a:pt x="12" y="4"/>
                      <a:pt x="11" y="5"/>
                    </a:cubicBezTo>
                    <a:cubicBezTo>
                      <a:pt x="9" y="5"/>
                      <a:pt x="9" y="7"/>
                      <a:pt x="9" y="8"/>
                    </a:cubicBezTo>
                    <a:cubicBezTo>
                      <a:pt x="9" y="10"/>
                      <a:pt x="10" y="12"/>
                      <a:pt x="11" y="14"/>
                    </a:cubicBezTo>
                    <a:cubicBezTo>
                      <a:pt x="13" y="17"/>
                      <a:pt x="13" y="17"/>
                      <a:pt x="10" y="19"/>
                    </a:cubicBezTo>
                    <a:cubicBezTo>
                      <a:pt x="9" y="19"/>
                      <a:pt x="7" y="20"/>
                      <a:pt x="6" y="21"/>
                    </a:cubicBezTo>
                    <a:cubicBezTo>
                      <a:pt x="6" y="22"/>
                      <a:pt x="5" y="23"/>
                      <a:pt x="6" y="24"/>
                    </a:cubicBezTo>
                    <a:cubicBezTo>
                      <a:pt x="6" y="25"/>
                      <a:pt x="8" y="25"/>
                      <a:pt x="9" y="25"/>
                    </a:cubicBezTo>
                    <a:cubicBezTo>
                      <a:pt x="14" y="25"/>
                      <a:pt x="17" y="21"/>
                      <a:pt x="1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92">
                <a:extLst>
                  <a:ext uri="{FF2B5EF4-FFF2-40B4-BE49-F238E27FC236}">
                    <a16:creationId xmlns:a16="http://schemas.microsoft.com/office/drawing/2014/main" id="{85674A61-DB97-4A5F-B08E-3760A96482E9}"/>
                  </a:ext>
                </a:extLst>
              </p:cNvPr>
              <p:cNvSpPr>
                <a:spLocks noEditPoints="1"/>
              </p:cNvSpPr>
              <p:nvPr/>
            </p:nvSpPr>
            <p:spPr bwMode="auto">
              <a:xfrm>
                <a:off x="382" y="396"/>
                <a:ext cx="44" cy="44"/>
              </a:xfrm>
              <a:custGeom>
                <a:avLst/>
                <a:gdLst>
                  <a:gd name="T0" fmla="*/ 21 w 22"/>
                  <a:gd name="T1" fmla="*/ 6 h 22"/>
                  <a:gd name="T2" fmla="*/ 17 w 22"/>
                  <a:gd name="T3" fmla="*/ 20 h 22"/>
                  <a:gd name="T4" fmla="*/ 15 w 22"/>
                  <a:gd name="T5" fmla="*/ 22 h 22"/>
                  <a:gd name="T6" fmla="*/ 15 w 22"/>
                  <a:gd name="T7" fmla="*/ 21 h 22"/>
                  <a:gd name="T8" fmla="*/ 8 w 22"/>
                  <a:gd name="T9" fmla="*/ 20 h 22"/>
                  <a:gd name="T10" fmla="*/ 3 w 22"/>
                  <a:gd name="T11" fmla="*/ 18 h 22"/>
                  <a:gd name="T12" fmla="*/ 4 w 22"/>
                  <a:gd name="T13" fmla="*/ 10 h 22"/>
                  <a:gd name="T14" fmla="*/ 12 w 22"/>
                  <a:gd name="T15" fmla="*/ 3 h 22"/>
                  <a:gd name="T16" fmla="*/ 18 w 22"/>
                  <a:gd name="T17" fmla="*/ 2 h 22"/>
                  <a:gd name="T18" fmla="*/ 21 w 22"/>
                  <a:gd name="T19" fmla="*/ 6 h 22"/>
                  <a:gd name="T20" fmla="*/ 6 w 22"/>
                  <a:gd name="T21" fmla="*/ 14 h 22"/>
                  <a:gd name="T22" fmla="*/ 11 w 22"/>
                  <a:gd name="T23" fmla="*/ 16 h 22"/>
                  <a:gd name="T24" fmla="*/ 18 w 22"/>
                  <a:gd name="T25" fmla="*/ 10 h 22"/>
                  <a:gd name="T26" fmla="*/ 17 w 22"/>
                  <a:gd name="T27" fmla="*/ 6 h 22"/>
                  <a:gd name="T28" fmla="*/ 13 w 22"/>
                  <a:gd name="T29" fmla="*/ 8 h 22"/>
                  <a:gd name="T30" fmla="*/ 6 w 22"/>
                  <a:gd name="T3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2">
                    <a:moveTo>
                      <a:pt x="21" y="6"/>
                    </a:moveTo>
                    <a:cubicBezTo>
                      <a:pt x="21" y="12"/>
                      <a:pt x="18" y="16"/>
                      <a:pt x="17" y="20"/>
                    </a:cubicBezTo>
                    <a:cubicBezTo>
                      <a:pt x="17" y="21"/>
                      <a:pt x="16" y="22"/>
                      <a:pt x="15" y="22"/>
                    </a:cubicBezTo>
                    <a:cubicBezTo>
                      <a:pt x="15" y="22"/>
                      <a:pt x="15" y="21"/>
                      <a:pt x="15" y="21"/>
                    </a:cubicBezTo>
                    <a:cubicBezTo>
                      <a:pt x="12" y="20"/>
                      <a:pt x="10" y="20"/>
                      <a:pt x="8" y="20"/>
                    </a:cubicBezTo>
                    <a:cubicBezTo>
                      <a:pt x="6" y="20"/>
                      <a:pt x="4" y="19"/>
                      <a:pt x="3" y="18"/>
                    </a:cubicBezTo>
                    <a:cubicBezTo>
                      <a:pt x="0" y="15"/>
                      <a:pt x="0" y="12"/>
                      <a:pt x="4" y="10"/>
                    </a:cubicBezTo>
                    <a:cubicBezTo>
                      <a:pt x="7" y="9"/>
                      <a:pt x="10" y="6"/>
                      <a:pt x="12" y="3"/>
                    </a:cubicBezTo>
                    <a:cubicBezTo>
                      <a:pt x="13" y="1"/>
                      <a:pt x="16" y="0"/>
                      <a:pt x="18" y="2"/>
                    </a:cubicBezTo>
                    <a:cubicBezTo>
                      <a:pt x="21" y="2"/>
                      <a:pt x="22" y="4"/>
                      <a:pt x="21" y="6"/>
                    </a:cubicBezTo>
                    <a:close/>
                    <a:moveTo>
                      <a:pt x="6" y="14"/>
                    </a:moveTo>
                    <a:cubicBezTo>
                      <a:pt x="7" y="16"/>
                      <a:pt x="9" y="17"/>
                      <a:pt x="11" y="16"/>
                    </a:cubicBezTo>
                    <a:cubicBezTo>
                      <a:pt x="14" y="16"/>
                      <a:pt x="17" y="13"/>
                      <a:pt x="18" y="10"/>
                    </a:cubicBezTo>
                    <a:cubicBezTo>
                      <a:pt x="18" y="8"/>
                      <a:pt x="19" y="6"/>
                      <a:pt x="17" y="6"/>
                    </a:cubicBezTo>
                    <a:cubicBezTo>
                      <a:pt x="15" y="5"/>
                      <a:pt x="14" y="7"/>
                      <a:pt x="13" y="8"/>
                    </a:cubicBezTo>
                    <a:cubicBezTo>
                      <a:pt x="11" y="13"/>
                      <a:pt x="11" y="13"/>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93">
                <a:extLst>
                  <a:ext uri="{FF2B5EF4-FFF2-40B4-BE49-F238E27FC236}">
                    <a16:creationId xmlns:a16="http://schemas.microsoft.com/office/drawing/2014/main" id="{262B6916-820C-40F8-93A7-168CED616ECB}"/>
                  </a:ext>
                </a:extLst>
              </p:cNvPr>
              <p:cNvSpPr>
                <a:spLocks/>
              </p:cNvSpPr>
              <p:nvPr/>
            </p:nvSpPr>
            <p:spPr bwMode="auto">
              <a:xfrm>
                <a:off x="430" y="539"/>
                <a:ext cx="47" cy="91"/>
              </a:xfrm>
              <a:custGeom>
                <a:avLst/>
                <a:gdLst>
                  <a:gd name="T0" fmla="*/ 2 w 23"/>
                  <a:gd name="T1" fmla="*/ 45 h 45"/>
                  <a:gd name="T2" fmla="*/ 2 w 23"/>
                  <a:gd name="T3" fmla="*/ 39 h 45"/>
                  <a:gd name="T4" fmla="*/ 17 w 23"/>
                  <a:gd name="T5" fmla="*/ 6 h 45"/>
                  <a:gd name="T6" fmla="*/ 17 w 23"/>
                  <a:gd name="T7" fmla="*/ 5 h 45"/>
                  <a:gd name="T8" fmla="*/ 21 w 23"/>
                  <a:gd name="T9" fmla="*/ 1 h 45"/>
                  <a:gd name="T10" fmla="*/ 20 w 23"/>
                  <a:gd name="T11" fmla="*/ 6 h 45"/>
                  <a:gd name="T12" fmla="*/ 3 w 23"/>
                  <a:gd name="T13" fmla="*/ 43 h 45"/>
                  <a:gd name="T14" fmla="*/ 2 w 23"/>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5">
                    <a:moveTo>
                      <a:pt x="2" y="45"/>
                    </a:moveTo>
                    <a:cubicBezTo>
                      <a:pt x="0" y="43"/>
                      <a:pt x="2" y="41"/>
                      <a:pt x="2" y="39"/>
                    </a:cubicBezTo>
                    <a:cubicBezTo>
                      <a:pt x="7" y="28"/>
                      <a:pt x="12" y="17"/>
                      <a:pt x="17" y="6"/>
                    </a:cubicBezTo>
                    <a:cubicBezTo>
                      <a:pt x="17" y="5"/>
                      <a:pt x="17" y="5"/>
                      <a:pt x="17" y="5"/>
                    </a:cubicBezTo>
                    <a:cubicBezTo>
                      <a:pt x="18" y="3"/>
                      <a:pt x="19" y="0"/>
                      <a:pt x="21" y="1"/>
                    </a:cubicBezTo>
                    <a:cubicBezTo>
                      <a:pt x="23" y="2"/>
                      <a:pt x="20" y="4"/>
                      <a:pt x="20" y="6"/>
                    </a:cubicBezTo>
                    <a:cubicBezTo>
                      <a:pt x="15" y="19"/>
                      <a:pt x="7" y="30"/>
                      <a:pt x="3" y="43"/>
                    </a:cubicBezTo>
                    <a:cubicBezTo>
                      <a:pt x="3" y="44"/>
                      <a:pt x="2" y="45"/>
                      <a:pt x="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94">
                <a:extLst>
                  <a:ext uri="{FF2B5EF4-FFF2-40B4-BE49-F238E27FC236}">
                    <a16:creationId xmlns:a16="http://schemas.microsoft.com/office/drawing/2014/main" id="{E2AB7549-338E-4344-A1CD-C885023F0AD0}"/>
                  </a:ext>
                </a:extLst>
              </p:cNvPr>
              <p:cNvSpPr>
                <a:spLocks/>
              </p:cNvSpPr>
              <p:nvPr/>
            </p:nvSpPr>
            <p:spPr bwMode="auto">
              <a:xfrm>
                <a:off x="467" y="537"/>
                <a:ext cx="38" cy="70"/>
              </a:xfrm>
              <a:custGeom>
                <a:avLst/>
                <a:gdLst>
                  <a:gd name="T0" fmla="*/ 19 w 19"/>
                  <a:gd name="T1" fmla="*/ 0 h 35"/>
                  <a:gd name="T2" fmla="*/ 2 w 19"/>
                  <a:gd name="T3" fmla="*/ 35 h 35"/>
                  <a:gd name="T4" fmla="*/ 1 w 19"/>
                  <a:gd name="T5" fmla="*/ 33 h 35"/>
                  <a:gd name="T6" fmla="*/ 15 w 19"/>
                  <a:gd name="T7" fmla="*/ 2 h 35"/>
                  <a:gd name="T8" fmla="*/ 19 w 19"/>
                  <a:gd name="T9" fmla="*/ 0 h 35"/>
                </a:gdLst>
                <a:ahLst/>
                <a:cxnLst>
                  <a:cxn ang="0">
                    <a:pos x="T0" y="T1"/>
                  </a:cxn>
                  <a:cxn ang="0">
                    <a:pos x="T2" y="T3"/>
                  </a:cxn>
                  <a:cxn ang="0">
                    <a:pos x="T4" y="T5"/>
                  </a:cxn>
                  <a:cxn ang="0">
                    <a:pos x="T6" y="T7"/>
                  </a:cxn>
                  <a:cxn ang="0">
                    <a:pos x="T8" y="T9"/>
                  </a:cxn>
                </a:cxnLst>
                <a:rect l="0" t="0" r="r" b="b"/>
                <a:pathLst>
                  <a:path w="19" h="35">
                    <a:moveTo>
                      <a:pt x="19" y="0"/>
                    </a:moveTo>
                    <a:cubicBezTo>
                      <a:pt x="14" y="12"/>
                      <a:pt x="8" y="24"/>
                      <a:pt x="2" y="35"/>
                    </a:cubicBezTo>
                    <a:cubicBezTo>
                      <a:pt x="0" y="34"/>
                      <a:pt x="0" y="34"/>
                      <a:pt x="1" y="33"/>
                    </a:cubicBezTo>
                    <a:cubicBezTo>
                      <a:pt x="5" y="23"/>
                      <a:pt x="10" y="13"/>
                      <a:pt x="15" y="2"/>
                    </a:cubicBezTo>
                    <a:cubicBezTo>
                      <a:pt x="16" y="1"/>
                      <a:pt x="17"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95">
                <a:extLst>
                  <a:ext uri="{FF2B5EF4-FFF2-40B4-BE49-F238E27FC236}">
                    <a16:creationId xmlns:a16="http://schemas.microsoft.com/office/drawing/2014/main" id="{AB155ACA-774E-4C83-A3CF-D678FD04F618}"/>
                  </a:ext>
                </a:extLst>
              </p:cNvPr>
              <p:cNvSpPr>
                <a:spLocks/>
              </p:cNvSpPr>
              <p:nvPr/>
            </p:nvSpPr>
            <p:spPr bwMode="auto">
              <a:xfrm>
                <a:off x="493" y="545"/>
                <a:ext cx="32" cy="54"/>
              </a:xfrm>
              <a:custGeom>
                <a:avLst/>
                <a:gdLst>
                  <a:gd name="T0" fmla="*/ 16 w 16"/>
                  <a:gd name="T1" fmla="*/ 0 h 27"/>
                  <a:gd name="T2" fmla="*/ 8 w 16"/>
                  <a:gd name="T3" fmla="*/ 17 h 27"/>
                  <a:gd name="T4" fmla="*/ 4 w 16"/>
                  <a:gd name="T5" fmla="*/ 25 h 27"/>
                  <a:gd name="T6" fmla="*/ 2 w 16"/>
                  <a:gd name="T7" fmla="*/ 26 h 27"/>
                  <a:gd name="T8" fmla="*/ 0 w 16"/>
                  <a:gd name="T9" fmla="*/ 25 h 27"/>
                  <a:gd name="T10" fmla="*/ 1 w 16"/>
                  <a:gd name="T11" fmla="*/ 22 h 27"/>
                  <a:gd name="T12" fmla="*/ 12 w 16"/>
                  <a:gd name="T13" fmla="*/ 1 h 27"/>
                  <a:gd name="T14" fmla="*/ 16 w 1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7">
                    <a:moveTo>
                      <a:pt x="16" y="0"/>
                    </a:moveTo>
                    <a:cubicBezTo>
                      <a:pt x="13" y="6"/>
                      <a:pt x="11" y="11"/>
                      <a:pt x="8" y="17"/>
                    </a:cubicBezTo>
                    <a:cubicBezTo>
                      <a:pt x="6" y="19"/>
                      <a:pt x="5" y="23"/>
                      <a:pt x="4" y="25"/>
                    </a:cubicBezTo>
                    <a:cubicBezTo>
                      <a:pt x="3" y="26"/>
                      <a:pt x="2" y="27"/>
                      <a:pt x="2" y="26"/>
                    </a:cubicBezTo>
                    <a:cubicBezTo>
                      <a:pt x="1" y="26"/>
                      <a:pt x="0" y="25"/>
                      <a:pt x="0" y="25"/>
                    </a:cubicBezTo>
                    <a:cubicBezTo>
                      <a:pt x="0" y="24"/>
                      <a:pt x="0" y="23"/>
                      <a:pt x="1" y="22"/>
                    </a:cubicBezTo>
                    <a:cubicBezTo>
                      <a:pt x="4" y="15"/>
                      <a:pt x="8" y="8"/>
                      <a:pt x="12" y="1"/>
                    </a:cubicBezTo>
                    <a:cubicBezTo>
                      <a:pt x="13" y="0"/>
                      <a:pt x="13"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96">
                <a:extLst>
                  <a:ext uri="{FF2B5EF4-FFF2-40B4-BE49-F238E27FC236}">
                    <a16:creationId xmlns:a16="http://schemas.microsoft.com/office/drawing/2014/main" id="{5D899405-45FF-481D-BC4D-0555A350553C}"/>
                  </a:ext>
                </a:extLst>
              </p:cNvPr>
              <p:cNvSpPr>
                <a:spLocks/>
              </p:cNvSpPr>
              <p:nvPr/>
            </p:nvSpPr>
            <p:spPr bwMode="auto">
              <a:xfrm>
                <a:off x="513" y="549"/>
                <a:ext cx="22" cy="42"/>
              </a:xfrm>
              <a:custGeom>
                <a:avLst/>
                <a:gdLst>
                  <a:gd name="T0" fmla="*/ 11 w 11"/>
                  <a:gd name="T1" fmla="*/ 0 h 21"/>
                  <a:gd name="T2" fmla="*/ 9 w 11"/>
                  <a:gd name="T3" fmla="*/ 8 h 21"/>
                  <a:gd name="T4" fmla="*/ 2 w 11"/>
                  <a:gd name="T5" fmla="*/ 20 h 21"/>
                  <a:gd name="T6" fmla="*/ 1 w 11"/>
                  <a:gd name="T7" fmla="*/ 21 h 21"/>
                  <a:gd name="T8" fmla="*/ 1 w 11"/>
                  <a:gd name="T9" fmla="*/ 21 h 21"/>
                  <a:gd name="T10" fmla="*/ 0 w 11"/>
                  <a:gd name="T11" fmla="*/ 20 h 21"/>
                  <a:gd name="T12" fmla="*/ 0 w 11"/>
                  <a:gd name="T13" fmla="*/ 17 h 21"/>
                  <a:gd name="T14" fmla="*/ 8 w 11"/>
                  <a:gd name="T15" fmla="*/ 1 h 21"/>
                  <a:gd name="T16" fmla="*/ 11 w 1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1">
                    <a:moveTo>
                      <a:pt x="11" y="0"/>
                    </a:moveTo>
                    <a:cubicBezTo>
                      <a:pt x="11" y="3"/>
                      <a:pt x="10" y="5"/>
                      <a:pt x="9" y="8"/>
                    </a:cubicBezTo>
                    <a:cubicBezTo>
                      <a:pt x="7" y="12"/>
                      <a:pt x="3" y="16"/>
                      <a:pt x="2" y="20"/>
                    </a:cubicBezTo>
                    <a:cubicBezTo>
                      <a:pt x="2" y="21"/>
                      <a:pt x="1" y="21"/>
                      <a:pt x="1" y="21"/>
                    </a:cubicBezTo>
                    <a:cubicBezTo>
                      <a:pt x="1" y="21"/>
                      <a:pt x="1" y="21"/>
                      <a:pt x="1" y="21"/>
                    </a:cubicBezTo>
                    <a:cubicBezTo>
                      <a:pt x="0" y="21"/>
                      <a:pt x="0" y="20"/>
                      <a:pt x="0" y="20"/>
                    </a:cubicBezTo>
                    <a:cubicBezTo>
                      <a:pt x="0" y="19"/>
                      <a:pt x="0" y="18"/>
                      <a:pt x="0" y="17"/>
                    </a:cubicBezTo>
                    <a:cubicBezTo>
                      <a:pt x="3" y="12"/>
                      <a:pt x="6" y="7"/>
                      <a:pt x="8" y="1"/>
                    </a:cubicBezTo>
                    <a:cubicBezTo>
                      <a:pt x="9" y="1"/>
                      <a:pt x="9"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97">
                <a:extLst>
                  <a:ext uri="{FF2B5EF4-FFF2-40B4-BE49-F238E27FC236}">
                    <a16:creationId xmlns:a16="http://schemas.microsoft.com/office/drawing/2014/main" id="{E4508F93-484D-429F-9BB6-30D1674189F3}"/>
                  </a:ext>
                </a:extLst>
              </p:cNvPr>
              <p:cNvSpPr>
                <a:spLocks/>
              </p:cNvSpPr>
              <p:nvPr/>
            </p:nvSpPr>
            <p:spPr bwMode="auto">
              <a:xfrm>
                <a:off x="539" y="547"/>
                <a:ext cx="16" cy="34"/>
              </a:xfrm>
              <a:custGeom>
                <a:avLst/>
                <a:gdLst>
                  <a:gd name="T0" fmla="*/ 8 w 8"/>
                  <a:gd name="T1" fmla="*/ 0 h 17"/>
                  <a:gd name="T2" fmla="*/ 1 w 8"/>
                  <a:gd name="T3" fmla="*/ 17 h 17"/>
                  <a:gd name="T4" fmla="*/ 8 w 8"/>
                  <a:gd name="T5" fmla="*/ 0 h 17"/>
                </a:gdLst>
                <a:ahLst/>
                <a:cxnLst>
                  <a:cxn ang="0">
                    <a:pos x="T0" y="T1"/>
                  </a:cxn>
                  <a:cxn ang="0">
                    <a:pos x="T2" y="T3"/>
                  </a:cxn>
                  <a:cxn ang="0">
                    <a:pos x="T4" y="T5"/>
                  </a:cxn>
                </a:cxnLst>
                <a:rect l="0" t="0" r="r" b="b"/>
                <a:pathLst>
                  <a:path w="8" h="17">
                    <a:moveTo>
                      <a:pt x="8" y="0"/>
                    </a:moveTo>
                    <a:cubicBezTo>
                      <a:pt x="7" y="6"/>
                      <a:pt x="4" y="12"/>
                      <a:pt x="1" y="17"/>
                    </a:cubicBezTo>
                    <a:cubicBezTo>
                      <a:pt x="0" y="10"/>
                      <a:pt x="3" y="4"/>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98">
                <a:extLst>
                  <a:ext uri="{FF2B5EF4-FFF2-40B4-BE49-F238E27FC236}">
                    <a16:creationId xmlns:a16="http://schemas.microsoft.com/office/drawing/2014/main" id="{A483C0B0-BC00-4250-A1F1-B2E13CDE28E9}"/>
                  </a:ext>
                </a:extLst>
              </p:cNvPr>
              <p:cNvSpPr>
                <a:spLocks/>
              </p:cNvSpPr>
              <p:nvPr/>
            </p:nvSpPr>
            <p:spPr bwMode="auto">
              <a:xfrm>
                <a:off x="420" y="579"/>
                <a:ext cx="16" cy="36"/>
              </a:xfrm>
              <a:custGeom>
                <a:avLst/>
                <a:gdLst>
                  <a:gd name="T0" fmla="*/ 0 w 8"/>
                  <a:gd name="T1" fmla="*/ 18 h 18"/>
                  <a:gd name="T2" fmla="*/ 8 w 8"/>
                  <a:gd name="T3" fmla="*/ 0 h 18"/>
                  <a:gd name="T4" fmla="*/ 0 w 8"/>
                  <a:gd name="T5" fmla="*/ 18 h 18"/>
                </a:gdLst>
                <a:ahLst/>
                <a:cxnLst>
                  <a:cxn ang="0">
                    <a:pos x="T0" y="T1"/>
                  </a:cxn>
                  <a:cxn ang="0">
                    <a:pos x="T2" y="T3"/>
                  </a:cxn>
                  <a:cxn ang="0">
                    <a:pos x="T4" y="T5"/>
                  </a:cxn>
                </a:cxnLst>
                <a:rect l="0" t="0" r="r" b="b"/>
                <a:pathLst>
                  <a:path w="8" h="18">
                    <a:moveTo>
                      <a:pt x="0" y="18"/>
                    </a:moveTo>
                    <a:cubicBezTo>
                      <a:pt x="0" y="11"/>
                      <a:pt x="3" y="5"/>
                      <a:pt x="8" y="0"/>
                    </a:cubicBezTo>
                    <a:cubicBezTo>
                      <a:pt x="6" y="7"/>
                      <a:pt x="4" y="12"/>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99">
                <a:extLst>
                  <a:ext uri="{FF2B5EF4-FFF2-40B4-BE49-F238E27FC236}">
                    <a16:creationId xmlns:a16="http://schemas.microsoft.com/office/drawing/2014/main" id="{50BA27A5-8BA7-416D-B2F7-EF7B9CDB78C1}"/>
                  </a:ext>
                </a:extLst>
              </p:cNvPr>
              <p:cNvSpPr>
                <a:spLocks/>
              </p:cNvSpPr>
              <p:nvPr/>
            </p:nvSpPr>
            <p:spPr bwMode="auto">
              <a:xfrm>
                <a:off x="566" y="543"/>
                <a:ext cx="14" cy="24"/>
              </a:xfrm>
              <a:custGeom>
                <a:avLst/>
                <a:gdLst>
                  <a:gd name="T0" fmla="*/ 0 w 7"/>
                  <a:gd name="T1" fmla="*/ 12 h 12"/>
                  <a:gd name="T2" fmla="*/ 5 w 7"/>
                  <a:gd name="T3" fmla="*/ 1 h 12"/>
                  <a:gd name="T4" fmla="*/ 7 w 7"/>
                  <a:gd name="T5" fmla="*/ 1 h 12"/>
                  <a:gd name="T6" fmla="*/ 7 w 7"/>
                  <a:gd name="T7" fmla="*/ 1 h 12"/>
                  <a:gd name="T8" fmla="*/ 7 w 7"/>
                  <a:gd name="T9" fmla="*/ 2 h 12"/>
                  <a:gd name="T10" fmla="*/ 0 w 7"/>
                  <a:gd name="T11" fmla="*/ 12 h 12"/>
                </a:gdLst>
                <a:ahLst/>
                <a:cxnLst>
                  <a:cxn ang="0">
                    <a:pos x="T0" y="T1"/>
                  </a:cxn>
                  <a:cxn ang="0">
                    <a:pos x="T2" y="T3"/>
                  </a:cxn>
                  <a:cxn ang="0">
                    <a:pos x="T4" y="T5"/>
                  </a:cxn>
                  <a:cxn ang="0">
                    <a:pos x="T6" y="T7"/>
                  </a:cxn>
                  <a:cxn ang="0">
                    <a:pos x="T8" y="T9"/>
                  </a:cxn>
                  <a:cxn ang="0">
                    <a:pos x="T10" y="T11"/>
                  </a:cxn>
                </a:cxnLst>
                <a:rect l="0" t="0" r="r" b="b"/>
                <a:pathLst>
                  <a:path w="7" h="12">
                    <a:moveTo>
                      <a:pt x="0" y="12"/>
                    </a:moveTo>
                    <a:cubicBezTo>
                      <a:pt x="0" y="8"/>
                      <a:pt x="2" y="4"/>
                      <a:pt x="5" y="1"/>
                    </a:cubicBezTo>
                    <a:cubicBezTo>
                      <a:pt x="5" y="0"/>
                      <a:pt x="6" y="0"/>
                      <a:pt x="7" y="1"/>
                    </a:cubicBezTo>
                    <a:cubicBezTo>
                      <a:pt x="7" y="1"/>
                      <a:pt x="7" y="1"/>
                      <a:pt x="7" y="1"/>
                    </a:cubicBezTo>
                    <a:cubicBezTo>
                      <a:pt x="7" y="1"/>
                      <a:pt x="7" y="2"/>
                      <a:pt x="7" y="2"/>
                    </a:cubicBezTo>
                    <a:cubicBezTo>
                      <a:pt x="5" y="6"/>
                      <a:pt x="4"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500">
                <a:extLst>
                  <a:ext uri="{FF2B5EF4-FFF2-40B4-BE49-F238E27FC236}">
                    <a16:creationId xmlns:a16="http://schemas.microsoft.com/office/drawing/2014/main" id="{AA3047FC-95CF-4C6A-AFE0-667B1878FDF6}"/>
                  </a:ext>
                </a:extLst>
              </p:cNvPr>
              <p:cNvSpPr>
                <a:spLocks/>
              </p:cNvSpPr>
              <p:nvPr/>
            </p:nvSpPr>
            <p:spPr bwMode="auto">
              <a:xfrm>
                <a:off x="584" y="541"/>
                <a:ext cx="12" cy="24"/>
              </a:xfrm>
              <a:custGeom>
                <a:avLst/>
                <a:gdLst>
                  <a:gd name="T0" fmla="*/ 0 w 6"/>
                  <a:gd name="T1" fmla="*/ 12 h 12"/>
                  <a:gd name="T2" fmla="*/ 4 w 6"/>
                  <a:gd name="T3" fmla="*/ 0 h 12"/>
                  <a:gd name="T4" fmla="*/ 5 w 6"/>
                  <a:gd name="T5" fmla="*/ 0 h 12"/>
                  <a:gd name="T6" fmla="*/ 6 w 6"/>
                  <a:gd name="T7" fmla="*/ 1 h 12"/>
                  <a:gd name="T8" fmla="*/ 6 w 6"/>
                  <a:gd name="T9" fmla="*/ 1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cubicBezTo>
                      <a:pt x="0" y="8"/>
                      <a:pt x="2" y="4"/>
                      <a:pt x="4" y="0"/>
                    </a:cubicBezTo>
                    <a:cubicBezTo>
                      <a:pt x="4" y="0"/>
                      <a:pt x="5" y="0"/>
                      <a:pt x="5" y="0"/>
                    </a:cubicBezTo>
                    <a:cubicBezTo>
                      <a:pt x="6" y="0"/>
                      <a:pt x="6" y="0"/>
                      <a:pt x="6" y="1"/>
                    </a:cubicBezTo>
                    <a:cubicBezTo>
                      <a:pt x="6" y="1"/>
                      <a:pt x="6" y="1"/>
                      <a:pt x="6" y="1"/>
                    </a:cubicBezTo>
                    <a:cubicBezTo>
                      <a:pt x="6" y="5"/>
                      <a:pt x="3"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01">
                <a:extLst>
                  <a:ext uri="{FF2B5EF4-FFF2-40B4-BE49-F238E27FC236}">
                    <a16:creationId xmlns:a16="http://schemas.microsoft.com/office/drawing/2014/main" id="{539B04BF-BC86-4A0D-9ED1-15AA9EB8287C}"/>
                  </a:ext>
                </a:extLst>
              </p:cNvPr>
              <p:cNvSpPr>
                <a:spLocks/>
              </p:cNvSpPr>
              <p:nvPr/>
            </p:nvSpPr>
            <p:spPr bwMode="auto">
              <a:xfrm>
                <a:off x="239" y="627"/>
                <a:ext cx="16" cy="25"/>
              </a:xfrm>
              <a:custGeom>
                <a:avLst/>
                <a:gdLst>
                  <a:gd name="T0" fmla="*/ 2 w 8"/>
                  <a:gd name="T1" fmla="*/ 12 h 12"/>
                  <a:gd name="T2" fmla="*/ 5 w 8"/>
                  <a:gd name="T3" fmla="*/ 1 h 12"/>
                  <a:gd name="T4" fmla="*/ 7 w 8"/>
                  <a:gd name="T5" fmla="*/ 1 h 12"/>
                  <a:gd name="T6" fmla="*/ 7 w 8"/>
                  <a:gd name="T7" fmla="*/ 3 h 12"/>
                  <a:gd name="T8" fmla="*/ 2 w 8"/>
                  <a:gd name="T9" fmla="*/ 12 h 12"/>
                </a:gdLst>
                <a:ahLst/>
                <a:cxnLst>
                  <a:cxn ang="0">
                    <a:pos x="T0" y="T1"/>
                  </a:cxn>
                  <a:cxn ang="0">
                    <a:pos x="T2" y="T3"/>
                  </a:cxn>
                  <a:cxn ang="0">
                    <a:pos x="T4" y="T5"/>
                  </a:cxn>
                  <a:cxn ang="0">
                    <a:pos x="T6" y="T7"/>
                  </a:cxn>
                  <a:cxn ang="0">
                    <a:pos x="T8" y="T9"/>
                  </a:cxn>
                </a:cxnLst>
                <a:rect l="0" t="0" r="r" b="b"/>
                <a:pathLst>
                  <a:path w="8" h="12">
                    <a:moveTo>
                      <a:pt x="2" y="12"/>
                    </a:moveTo>
                    <a:cubicBezTo>
                      <a:pt x="0" y="7"/>
                      <a:pt x="3" y="4"/>
                      <a:pt x="5" y="1"/>
                    </a:cubicBezTo>
                    <a:cubicBezTo>
                      <a:pt x="6" y="0"/>
                      <a:pt x="6" y="1"/>
                      <a:pt x="7" y="1"/>
                    </a:cubicBezTo>
                    <a:cubicBezTo>
                      <a:pt x="7" y="1"/>
                      <a:pt x="8" y="2"/>
                      <a:pt x="7" y="3"/>
                    </a:cubicBezTo>
                    <a:cubicBezTo>
                      <a:pt x="6" y="6"/>
                      <a:pt x="4" y="9"/>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02">
                <a:extLst>
                  <a:ext uri="{FF2B5EF4-FFF2-40B4-BE49-F238E27FC236}">
                    <a16:creationId xmlns:a16="http://schemas.microsoft.com/office/drawing/2014/main" id="{F024CF5F-1322-4FD4-967D-D6A80C66A0B0}"/>
                  </a:ext>
                </a:extLst>
              </p:cNvPr>
              <p:cNvSpPr>
                <a:spLocks/>
              </p:cNvSpPr>
              <p:nvPr/>
            </p:nvSpPr>
            <p:spPr bwMode="auto">
              <a:xfrm>
                <a:off x="394" y="617"/>
                <a:ext cx="10" cy="19"/>
              </a:xfrm>
              <a:custGeom>
                <a:avLst/>
                <a:gdLst>
                  <a:gd name="T0" fmla="*/ 5 w 5"/>
                  <a:gd name="T1" fmla="*/ 0 h 9"/>
                  <a:gd name="T2" fmla="*/ 0 w 5"/>
                  <a:gd name="T3" fmla="*/ 9 h 9"/>
                  <a:gd name="T4" fmla="*/ 5 w 5"/>
                  <a:gd name="T5" fmla="*/ 0 h 9"/>
                </a:gdLst>
                <a:ahLst/>
                <a:cxnLst>
                  <a:cxn ang="0">
                    <a:pos x="T0" y="T1"/>
                  </a:cxn>
                  <a:cxn ang="0">
                    <a:pos x="T2" y="T3"/>
                  </a:cxn>
                  <a:cxn ang="0">
                    <a:pos x="T4" y="T5"/>
                  </a:cxn>
                </a:cxnLst>
                <a:rect l="0" t="0" r="r" b="b"/>
                <a:pathLst>
                  <a:path w="5" h="9">
                    <a:moveTo>
                      <a:pt x="5" y="0"/>
                    </a:moveTo>
                    <a:cubicBezTo>
                      <a:pt x="5" y="4"/>
                      <a:pt x="3" y="7"/>
                      <a:pt x="0" y="9"/>
                    </a:cubicBezTo>
                    <a:cubicBezTo>
                      <a:pt x="0" y="5"/>
                      <a:pt x="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03">
                <a:extLst>
                  <a:ext uri="{FF2B5EF4-FFF2-40B4-BE49-F238E27FC236}">
                    <a16:creationId xmlns:a16="http://schemas.microsoft.com/office/drawing/2014/main" id="{64C59A71-8705-4E5F-8CD0-F68CCF51C822}"/>
                  </a:ext>
                </a:extLst>
              </p:cNvPr>
              <p:cNvSpPr>
                <a:spLocks/>
              </p:cNvSpPr>
              <p:nvPr/>
            </p:nvSpPr>
            <p:spPr bwMode="auto">
              <a:xfrm>
                <a:off x="267" y="648"/>
                <a:ext cx="10" cy="16"/>
              </a:xfrm>
              <a:custGeom>
                <a:avLst/>
                <a:gdLst>
                  <a:gd name="T0" fmla="*/ 1 w 5"/>
                  <a:gd name="T1" fmla="*/ 8 h 8"/>
                  <a:gd name="T2" fmla="*/ 0 w 5"/>
                  <a:gd name="T3" fmla="*/ 8 h 8"/>
                  <a:gd name="T4" fmla="*/ 3 w 5"/>
                  <a:gd name="T5" fmla="*/ 1 h 8"/>
                  <a:gd name="T6" fmla="*/ 4 w 5"/>
                  <a:gd name="T7" fmla="*/ 1 h 8"/>
                  <a:gd name="T8" fmla="*/ 4 w 5"/>
                  <a:gd name="T9" fmla="*/ 1 h 8"/>
                  <a:gd name="T10" fmla="*/ 1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1" y="8"/>
                    </a:moveTo>
                    <a:cubicBezTo>
                      <a:pt x="1" y="8"/>
                      <a:pt x="0" y="8"/>
                      <a:pt x="0" y="8"/>
                    </a:cubicBezTo>
                    <a:cubicBezTo>
                      <a:pt x="0" y="5"/>
                      <a:pt x="1" y="2"/>
                      <a:pt x="3" y="1"/>
                    </a:cubicBezTo>
                    <a:cubicBezTo>
                      <a:pt x="3" y="0"/>
                      <a:pt x="4" y="0"/>
                      <a:pt x="4" y="1"/>
                    </a:cubicBezTo>
                    <a:cubicBezTo>
                      <a:pt x="4" y="1"/>
                      <a:pt x="4" y="1"/>
                      <a:pt x="4" y="1"/>
                    </a:cubicBezTo>
                    <a:cubicBezTo>
                      <a:pt x="5" y="3"/>
                      <a:pt x="3"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04">
                <a:extLst>
                  <a:ext uri="{FF2B5EF4-FFF2-40B4-BE49-F238E27FC236}">
                    <a16:creationId xmlns:a16="http://schemas.microsoft.com/office/drawing/2014/main" id="{132D16A2-EFD0-463F-8429-92737138CCE6}"/>
                  </a:ext>
                </a:extLst>
              </p:cNvPr>
              <p:cNvSpPr>
                <a:spLocks/>
              </p:cNvSpPr>
              <p:nvPr/>
            </p:nvSpPr>
            <p:spPr bwMode="auto">
              <a:xfrm>
                <a:off x="199" y="623"/>
                <a:ext cx="8" cy="15"/>
              </a:xfrm>
              <a:custGeom>
                <a:avLst/>
                <a:gdLst>
                  <a:gd name="T0" fmla="*/ 4 w 4"/>
                  <a:gd name="T1" fmla="*/ 2 h 7"/>
                  <a:gd name="T2" fmla="*/ 3 w 4"/>
                  <a:gd name="T3" fmla="*/ 6 h 7"/>
                  <a:gd name="T4" fmla="*/ 1 w 4"/>
                  <a:gd name="T5" fmla="*/ 7 h 7"/>
                  <a:gd name="T6" fmla="*/ 0 w 4"/>
                  <a:gd name="T7" fmla="*/ 4 h 7"/>
                  <a:gd name="T8" fmla="*/ 2 w 4"/>
                  <a:gd name="T9" fmla="*/ 0 h 7"/>
                  <a:gd name="T10" fmla="*/ 4 w 4"/>
                  <a:gd name="T11" fmla="*/ 0 h 7"/>
                  <a:gd name="T12" fmla="*/ 4 w 4"/>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4" y="2"/>
                    </a:moveTo>
                    <a:cubicBezTo>
                      <a:pt x="4" y="3"/>
                      <a:pt x="3" y="4"/>
                      <a:pt x="3" y="6"/>
                    </a:cubicBezTo>
                    <a:cubicBezTo>
                      <a:pt x="2" y="6"/>
                      <a:pt x="2" y="7"/>
                      <a:pt x="1" y="7"/>
                    </a:cubicBezTo>
                    <a:cubicBezTo>
                      <a:pt x="0" y="7"/>
                      <a:pt x="0" y="5"/>
                      <a:pt x="0" y="4"/>
                    </a:cubicBezTo>
                    <a:cubicBezTo>
                      <a:pt x="0" y="3"/>
                      <a:pt x="1" y="2"/>
                      <a:pt x="2" y="0"/>
                    </a:cubicBezTo>
                    <a:cubicBezTo>
                      <a:pt x="2" y="0"/>
                      <a:pt x="3" y="0"/>
                      <a:pt x="4" y="0"/>
                    </a:cubicBezTo>
                    <a:cubicBezTo>
                      <a:pt x="4"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05">
                <a:extLst>
                  <a:ext uri="{FF2B5EF4-FFF2-40B4-BE49-F238E27FC236}">
                    <a16:creationId xmlns:a16="http://schemas.microsoft.com/office/drawing/2014/main" id="{844BBEF5-AE72-4983-973B-75B1EFE2E141}"/>
                  </a:ext>
                </a:extLst>
              </p:cNvPr>
              <p:cNvSpPr>
                <a:spLocks/>
              </p:cNvSpPr>
              <p:nvPr/>
            </p:nvSpPr>
            <p:spPr bwMode="auto">
              <a:xfrm>
                <a:off x="253" y="644"/>
                <a:ext cx="10" cy="14"/>
              </a:xfrm>
              <a:custGeom>
                <a:avLst/>
                <a:gdLst>
                  <a:gd name="T0" fmla="*/ 5 w 5"/>
                  <a:gd name="T1" fmla="*/ 0 h 7"/>
                  <a:gd name="T2" fmla="*/ 1 w 5"/>
                  <a:gd name="T3" fmla="*/ 7 h 7"/>
                  <a:gd name="T4" fmla="*/ 5 w 5"/>
                  <a:gd name="T5" fmla="*/ 0 h 7"/>
                </a:gdLst>
                <a:ahLst/>
                <a:cxnLst>
                  <a:cxn ang="0">
                    <a:pos x="T0" y="T1"/>
                  </a:cxn>
                  <a:cxn ang="0">
                    <a:pos x="T2" y="T3"/>
                  </a:cxn>
                  <a:cxn ang="0">
                    <a:pos x="T4" y="T5"/>
                  </a:cxn>
                </a:cxnLst>
                <a:rect l="0" t="0" r="r" b="b"/>
                <a:pathLst>
                  <a:path w="5" h="7">
                    <a:moveTo>
                      <a:pt x="5" y="0"/>
                    </a:moveTo>
                    <a:cubicBezTo>
                      <a:pt x="5" y="2"/>
                      <a:pt x="3" y="5"/>
                      <a:pt x="1" y="7"/>
                    </a:cubicBezTo>
                    <a:cubicBezTo>
                      <a:pt x="0" y="3"/>
                      <a:pt x="1"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06">
                <a:extLst>
                  <a:ext uri="{FF2B5EF4-FFF2-40B4-BE49-F238E27FC236}">
                    <a16:creationId xmlns:a16="http://schemas.microsoft.com/office/drawing/2014/main" id="{BB5C97AC-7E9B-44F1-A4D9-01CA0A6BD93D}"/>
                  </a:ext>
                </a:extLst>
              </p:cNvPr>
              <p:cNvSpPr>
                <a:spLocks/>
              </p:cNvSpPr>
              <p:nvPr/>
            </p:nvSpPr>
            <p:spPr bwMode="auto">
              <a:xfrm>
                <a:off x="358" y="644"/>
                <a:ext cx="8" cy="16"/>
              </a:xfrm>
              <a:custGeom>
                <a:avLst/>
                <a:gdLst>
                  <a:gd name="T0" fmla="*/ 0 w 4"/>
                  <a:gd name="T1" fmla="*/ 8 h 8"/>
                  <a:gd name="T2" fmla="*/ 4 w 4"/>
                  <a:gd name="T3" fmla="*/ 0 h 8"/>
                  <a:gd name="T4" fmla="*/ 0 w 4"/>
                  <a:gd name="T5" fmla="*/ 8 h 8"/>
                </a:gdLst>
                <a:ahLst/>
                <a:cxnLst>
                  <a:cxn ang="0">
                    <a:pos x="T0" y="T1"/>
                  </a:cxn>
                  <a:cxn ang="0">
                    <a:pos x="T2" y="T3"/>
                  </a:cxn>
                  <a:cxn ang="0">
                    <a:pos x="T4" y="T5"/>
                  </a:cxn>
                </a:cxnLst>
                <a:rect l="0" t="0" r="r" b="b"/>
                <a:pathLst>
                  <a:path w="4" h="8">
                    <a:moveTo>
                      <a:pt x="0" y="8"/>
                    </a:moveTo>
                    <a:cubicBezTo>
                      <a:pt x="0" y="5"/>
                      <a:pt x="1" y="2"/>
                      <a:pt x="4" y="0"/>
                    </a:cubicBezTo>
                    <a:cubicBezTo>
                      <a:pt x="4" y="3"/>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07">
                <a:extLst>
                  <a:ext uri="{FF2B5EF4-FFF2-40B4-BE49-F238E27FC236}">
                    <a16:creationId xmlns:a16="http://schemas.microsoft.com/office/drawing/2014/main" id="{B816020F-CC4D-416F-9E1F-82CC10D1AB39}"/>
                  </a:ext>
                </a:extLst>
              </p:cNvPr>
              <p:cNvSpPr>
                <a:spLocks/>
              </p:cNvSpPr>
              <p:nvPr/>
            </p:nvSpPr>
            <p:spPr bwMode="auto">
              <a:xfrm>
                <a:off x="211" y="627"/>
                <a:ext cx="8" cy="15"/>
              </a:xfrm>
              <a:custGeom>
                <a:avLst/>
                <a:gdLst>
                  <a:gd name="T0" fmla="*/ 1 w 4"/>
                  <a:gd name="T1" fmla="*/ 7 h 7"/>
                  <a:gd name="T2" fmla="*/ 1 w 4"/>
                  <a:gd name="T3" fmla="*/ 1 h 7"/>
                  <a:gd name="T4" fmla="*/ 3 w 4"/>
                  <a:gd name="T5" fmla="*/ 0 h 7"/>
                  <a:gd name="T6" fmla="*/ 3 w 4"/>
                  <a:gd name="T7" fmla="*/ 0 h 7"/>
                  <a:gd name="T8" fmla="*/ 4 w 4"/>
                  <a:gd name="T9" fmla="*/ 1 h 7"/>
                  <a:gd name="T10" fmla="*/ 1 w 4"/>
                  <a:gd name="T11" fmla="*/ 7 h 7"/>
                </a:gdLst>
                <a:ahLst/>
                <a:cxnLst>
                  <a:cxn ang="0">
                    <a:pos x="T0" y="T1"/>
                  </a:cxn>
                  <a:cxn ang="0">
                    <a:pos x="T2" y="T3"/>
                  </a:cxn>
                  <a:cxn ang="0">
                    <a:pos x="T4" y="T5"/>
                  </a:cxn>
                  <a:cxn ang="0">
                    <a:pos x="T6" y="T7"/>
                  </a:cxn>
                  <a:cxn ang="0">
                    <a:pos x="T8" y="T9"/>
                  </a:cxn>
                  <a:cxn ang="0">
                    <a:pos x="T10" y="T11"/>
                  </a:cxn>
                </a:cxnLst>
                <a:rect l="0" t="0" r="r" b="b"/>
                <a:pathLst>
                  <a:path w="4" h="7">
                    <a:moveTo>
                      <a:pt x="1" y="7"/>
                    </a:moveTo>
                    <a:cubicBezTo>
                      <a:pt x="0" y="5"/>
                      <a:pt x="0" y="3"/>
                      <a:pt x="1" y="1"/>
                    </a:cubicBezTo>
                    <a:cubicBezTo>
                      <a:pt x="2" y="0"/>
                      <a:pt x="2" y="0"/>
                      <a:pt x="3" y="0"/>
                    </a:cubicBezTo>
                    <a:cubicBezTo>
                      <a:pt x="3" y="0"/>
                      <a:pt x="3" y="0"/>
                      <a:pt x="3" y="0"/>
                    </a:cubicBezTo>
                    <a:cubicBezTo>
                      <a:pt x="4" y="0"/>
                      <a:pt x="4" y="1"/>
                      <a:pt x="4" y="1"/>
                    </a:cubicBezTo>
                    <a:cubicBezTo>
                      <a:pt x="4" y="4"/>
                      <a:pt x="3" y="6"/>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508">
                <a:extLst>
                  <a:ext uri="{FF2B5EF4-FFF2-40B4-BE49-F238E27FC236}">
                    <a16:creationId xmlns:a16="http://schemas.microsoft.com/office/drawing/2014/main" id="{3AECE672-C59D-4D25-B45A-3A0815D8AC6C}"/>
                  </a:ext>
                </a:extLst>
              </p:cNvPr>
              <p:cNvSpPr>
                <a:spLocks/>
              </p:cNvSpPr>
              <p:nvPr/>
            </p:nvSpPr>
            <p:spPr bwMode="auto">
              <a:xfrm>
                <a:off x="225" y="630"/>
                <a:ext cx="10" cy="12"/>
              </a:xfrm>
              <a:custGeom>
                <a:avLst/>
                <a:gdLst>
                  <a:gd name="T0" fmla="*/ 4 w 5"/>
                  <a:gd name="T1" fmla="*/ 0 h 6"/>
                  <a:gd name="T2" fmla="*/ 2 w 5"/>
                  <a:gd name="T3" fmla="*/ 5 h 6"/>
                  <a:gd name="T4" fmla="*/ 2 w 5"/>
                  <a:gd name="T5" fmla="*/ 5 h 6"/>
                  <a:gd name="T6" fmla="*/ 0 w 5"/>
                  <a:gd name="T7" fmla="*/ 5 h 6"/>
                  <a:gd name="T8" fmla="*/ 0 w 5"/>
                  <a:gd name="T9" fmla="*/ 5 h 6"/>
                  <a:gd name="T10" fmla="*/ 4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4" y="0"/>
                    </a:moveTo>
                    <a:cubicBezTo>
                      <a:pt x="5" y="2"/>
                      <a:pt x="4" y="4"/>
                      <a:pt x="2" y="5"/>
                    </a:cubicBezTo>
                    <a:cubicBezTo>
                      <a:pt x="2" y="5"/>
                      <a:pt x="2" y="5"/>
                      <a:pt x="2" y="5"/>
                    </a:cubicBezTo>
                    <a:cubicBezTo>
                      <a:pt x="1" y="6"/>
                      <a:pt x="0" y="6"/>
                      <a:pt x="0" y="5"/>
                    </a:cubicBezTo>
                    <a:cubicBezTo>
                      <a:pt x="0" y="5"/>
                      <a:pt x="0" y="5"/>
                      <a:pt x="0" y="5"/>
                    </a:cubicBezTo>
                    <a:cubicBezTo>
                      <a:pt x="0" y="2"/>
                      <a:pt x="1"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09">
                <a:extLst>
                  <a:ext uri="{FF2B5EF4-FFF2-40B4-BE49-F238E27FC236}">
                    <a16:creationId xmlns:a16="http://schemas.microsoft.com/office/drawing/2014/main" id="{984BAB54-7AA2-4B9A-9FEC-6DBFAA175F36}"/>
                  </a:ext>
                </a:extLst>
              </p:cNvPr>
              <p:cNvSpPr>
                <a:spLocks/>
              </p:cNvSpPr>
              <p:nvPr/>
            </p:nvSpPr>
            <p:spPr bwMode="auto">
              <a:xfrm>
                <a:off x="412" y="615"/>
                <a:ext cx="8" cy="17"/>
              </a:xfrm>
              <a:custGeom>
                <a:avLst/>
                <a:gdLst>
                  <a:gd name="T0" fmla="*/ 4 w 4"/>
                  <a:gd name="T1" fmla="*/ 0 h 8"/>
                  <a:gd name="T2" fmla="*/ 1 w 4"/>
                  <a:gd name="T3" fmla="*/ 8 h 8"/>
                  <a:gd name="T4" fmla="*/ 4 w 4"/>
                  <a:gd name="T5" fmla="*/ 0 h 8"/>
                </a:gdLst>
                <a:ahLst/>
                <a:cxnLst>
                  <a:cxn ang="0">
                    <a:pos x="T0" y="T1"/>
                  </a:cxn>
                  <a:cxn ang="0">
                    <a:pos x="T2" y="T3"/>
                  </a:cxn>
                  <a:cxn ang="0">
                    <a:pos x="T4" y="T5"/>
                  </a:cxn>
                </a:cxnLst>
                <a:rect l="0" t="0" r="r" b="b"/>
                <a:pathLst>
                  <a:path w="4" h="8">
                    <a:moveTo>
                      <a:pt x="4" y="0"/>
                    </a:moveTo>
                    <a:cubicBezTo>
                      <a:pt x="4" y="3"/>
                      <a:pt x="3" y="5"/>
                      <a:pt x="1" y="8"/>
                    </a:cubicBezTo>
                    <a:cubicBezTo>
                      <a:pt x="0" y="5"/>
                      <a:pt x="1"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10">
                <a:extLst>
                  <a:ext uri="{FF2B5EF4-FFF2-40B4-BE49-F238E27FC236}">
                    <a16:creationId xmlns:a16="http://schemas.microsoft.com/office/drawing/2014/main" id="{E44108FC-8D85-4136-8772-90298A555E6E}"/>
                  </a:ext>
                </a:extLst>
              </p:cNvPr>
              <p:cNvSpPr>
                <a:spLocks/>
              </p:cNvSpPr>
              <p:nvPr/>
            </p:nvSpPr>
            <p:spPr bwMode="auto">
              <a:xfrm>
                <a:off x="287" y="658"/>
                <a:ext cx="8" cy="10"/>
              </a:xfrm>
              <a:custGeom>
                <a:avLst/>
                <a:gdLst>
                  <a:gd name="T0" fmla="*/ 3 w 4"/>
                  <a:gd name="T1" fmla="*/ 0 h 5"/>
                  <a:gd name="T2" fmla="*/ 3 w 4"/>
                  <a:gd name="T3" fmla="*/ 0 h 5"/>
                  <a:gd name="T4" fmla="*/ 1 w 4"/>
                  <a:gd name="T5" fmla="*/ 5 h 5"/>
                  <a:gd name="T6" fmla="*/ 0 w 4"/>
                  <a:gd name="T7" fmla="*/ 4 h 5"/>
                  <a:gd name="T8" fmla="*/ 2 w 4"/>
                  <a:gd name="T9" fmla="*/ 0 h 5"/>
                  <a:gd name="T10" fmla="*/ 3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3" y="0"/>
                    </a:moveTo>
                    <a:cubicBezTo>
                      <a:pt x="3" y="0"/>
                      <a:pt x="3" y="0"/>
                      <a:pt x="3" y="0"/>
                    </a:cubicBezTo>
                    <a:cubicBezTo>
                      <a:pt x="4" y="2"/>
                      <a:pt x="3" y="4"/>
                      <a:pt x="1" y="5"/>
                    </a:cubicBezTo>
                    <a:cubicBezTo>
                      <a:pt x="1" y="5"/>
                      <a:pt x="1" y="4"/>
                      <a:pt x="0" y="4"/>
                    </a:cubicBezTo>
                    <a:cubicBezTo>
                      <a:pt x="0" y="2"/>
                      <a:pt x="1" y="0"/>
                      <a:pt x="2"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11">
                <a:extLst>
                  <a:ext uri="{FF2B5EF4-FFF2-40B4-BE49-F238E27FC236}">
                    <a16:creationId xmlns:a16="http://schemas.microsoft.com/office/drawing/2014/main" id="{C8BDE2F2-A5D4-4926-BC55-9F7B705E1FA9}"/>
                  </a:ext>
                </a:extLst>
              </p:cNvPr>
              <p:cNvSpPr>
                <a:spLocks/>
              </p:cNvSpPr>
              <p:nvPr/>
            </p:nvSpPr>
            <p:spPr bwMode="auto">
              <a:xfrm>
                <a:off x="170" y="625"/>
                <a:ext cx="8" cy="13"/>
              </a:xfrm>
              <a:custGeom>
                <a:avLst/>
                <a:gdLst>
                  <a:gd name="T0" fmla="*/ 3 w 4"/>
                  <a:gd name="T1" fmla="*/ 0 h 6"/>
                  <a:gd name="T2" fmla="*/ 3 w 4"/>
                  <a:gd name="T3" fmla="*/ 1 h 6"/>
                  <a:gd name="T4" fmla="*/ 2 w 4"/>
                  <a:gd name="T5" fmla="*/ 5 h 6"/>
                  <a:gd name="T6" fmla="*/ 1 w 4"/>
                  <a:gd name="T7" fmla="*/ 5 h 6"/>
                  <a:gd name="T8" fmla="*/ 1 w 4"/>
                  <a:gd name="T9" fmla="*/ 5 h 6"/>
                  <a:gd name="T10" fmla="*/ 3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3" y="0"/>
                    </a:moveTo>
                    <a:cubicBezTo>
                      <a:pt x="3" y="0"/>
                      <a:pt x="3" y="0"/>
                      <a:pt x="3" y="1"/>
                    </a:cubicBezTo>
                    <a:cubicBezTo>
                      <a:pt x="4" y="2"/>
                      <a:pt x="4" y="4"/>
                      <a:pt x="2" y="5"/>
                    </a:cubicBezTo>
                    <a:cubicBezTo>
                      <a:pt x="2" y="6"/>
                      <a:pt x="1" y="6"/>
                      <a:pt x="1" y="5"/>
                    </a:cubicBezTo>
                    <a:cubicBezTo>
                      <a:pt x="1" y="5"/>
                      <a:pt x="1" y="5"/>
                      <a:pt x="1" y="5"/>
                    </a:cubicBezTo>
                    <a:cubicBezTo>
                      <a:pt x="0" y="3"/>
                      <a:pt x="1"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12">
                <a:extLst>
                  <a:ext uri="{FF2B5EF4-FFF2-40B4-BE49-F238E27FC236}">
                    <a16:creationId xmlns:a16="http://schemas.microsoft.com/office/drawing/2014/main" id="{9A1BFD7A-F35D-480D-94E3-4227E02331B9}"/>
                  </a:ext>
                </a:extLst>
              </p:cNvPr>
              <p:cNvSpPr>
                <a:spLocks/>
              </p:cNvSpPr>
              <p:nvPr/>
            </p:nvSpPr>
            <p:spPr bwMode="auto">
              <a:xfrm>
                <a:off x="138" y="603"/>
                <a:ext cx="6" cy="12"/>
              </a:xfrm>
              <a:custGeom>
                <a:avLst/>
                <a:gdLst>
                  <a:gd name="T0" fmla="*/ 3 w 3"/>
                  <a:gd name="T1" fmla="*/ 1 h 6"/>
                  <a:gd name="T2" fmla="*/ 3 w 3"/>
                  <a:gd name="T3" fmla="*/ 2 h 6"/>
                  <a:gd name="T4" fmla="*/ 1 w 3"/>
                  <a:gd name="T5" fmla="*/ 6 h 6"/>
                  <a:gd name="T6" fmla="*/ 1 w 3"/>
                  <a:gd name="T7" fmla="*/ 5 h 6"/>
                  <a:gd name="T8" fmla="*/ 1 w 3"/>
                  <a:gd name="T9" fmla="*/ 1 h 6"/>
                  <a:gd name="T10" fmla="*/ 2 w 3"/>
                  <a:gd name="T11" fmla="*/ 0 h 6"/>
                  <a:gd name="T12" fmla="*/ 3 w 3"/>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1"/>
                    </a:moveTo>
                    <a:cubicBezTo>
                      <a:pt x="3" y="2"/>
                      <a:pt x="3" y="2"/>
                      <a:pt x="3" y="2"/>
                    </a:cubicBezTo>
                    <a:cubicBezTo>
                      <a:pt x="3" y="4"/>
                      <a:pt x="3" y="5"/>
                      <a:pt x="1" y="6"/>
                    </a:cubicBezTo>
                    <a:cubicBezTo>
                      <a:pt x="1" y="6"/>
                      <a:pt x="1" y="6"/>
                      <a:pt x="1" y="5"/>
                    </a:cubicBezTo>
                    <a:cubicBezTo>
                      <a:pt x="0" y="4"/>
                      <a:pt x="0" y="2"/>
                      <a:pt x="1" y="1"/>
                    </a:cubicBezTo>
                    <a:cubicBezTo>
                      <a:pt x="1" y="1"/>
                      <a:pt x="2" y="1"/>
                      <a:pt x="2" y="0"/>
                    </a:cubicBezTo>
                    <a:lnTo>
                      <a:pt x="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13">
                <a:extLst>
                  <a:ext uri="{FF2B5EF4-FFF2-40B4-BE49-F238E27FC236}">
                    <a16:creationId xmlns:a16="http://schemas.microsoft.com/office/drawing/2014/main" id="{C4941BEE-1C5B-4755-9D0D-ED5923A9984C}"/>
                  </a:ext>
                </a:extLst>
              </p:cNvPr>
              <p:cNvSpPr>
                <a:spLocks/>
              </p:cNvSpPr>
              <p:nvPr/>
            </p:nvSpPr>
            <p:spPr bwMode="auto">
              <a:xfrm>
                <a:off x="352" y="178"/>
                <a:ext cx="36" cy="44"/>
              </a:xfrm>
              <a:custGeom>
                <a:avLst/>
                <a:gdLst>
                  <a:gd name="T0" fmla="*/ 1 w 18"/>
                  <a:gd name="T1" fmla="*/ 22 h 22"/>
                  <a:gd name="T2" fmla="*/ 1 w 18"/>
                  <a:gd name="T3" fmla="*/ 20 h 22"/>
                  <a:gd name="T4" fmla="*/ 1 w 18"/>
                  <a:gd name="T5" fmla="*/ 19 h 22"/>
                  <a:gd name="T6" fmla="*/ 14 w 18"/>
                  <a:gd name="T7" fmla="*/ 2 h 22"/>
                  <a:gd name="T8" fmla="*/ 16 w 18"/>
                  <a:gd name="T9" fmla="*/ 1 h 22"/>
                  <a:gd name="T10" fmla="*/ 18 w 18"/>
                  <a:gd name="T11" fmla="*/ 1 h 22"/>
                  <a:gd name="T12" fmla="*/ 18 w 18"/>
                  <a:gd name="T13" fmla="*/ 2 h 22"/>
                  <a:gd name="T14" fmla="*/ 16 w 18"/>
                  <a:gd name="T15" fmla="*/ 5 h 22"/>
                  <a:gd name="T16" fmla="*/ 2 w 18"/>
                  <a:gd name="T17" fmla="*/ 22 h 22"/>
                  <a:gd name="T18" fmla="*/ 1 w 18"/>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22">
                    <a:moveTo>
                      <a:pt x="1" y="22"/>
                    </a:moveTo>
                    <a:cubicBezTo>
                      <a:pt x="0" y="21"/>
                      <a:pt x="0" y="20"/>
                      <a:pt x="1" y="20"/>
                    </a:cubicBezTo>
                    <a:cubicBezTo>
                      <a:pt x="1" y="19"/>
                      <a:pt x="1" y="19"/>
                      <a:pt x="1" y="19"/>
                    </a:cubicBezTo>
                    <a:cubicBezTo>
                      <a:pt x="5" y="14"/>
                      <a:pt x="9" y="7"/>
                      <a:pt x="14" y="2"/>
                    </a:cubicBezTo>
                    <a:cubicBezTo>
                      <a:pt x="15" y="2"/>
                      <a:pt x="15" y="1"/>
                      <a:pt x="16" y="1"/>
                    </a:cubicBezTo>
                    <a:cubicBezTo>
                      <a:pt x="17" y="0"/>
                      <a:pt x="17" y="0"/>
                      <a:pt x="18" y="1"/>
                    </a:cubicBezTo>
                    <a:cubicBezTo>
                      <a:pt x="18" y="1"/>
                      <a:pt x="18" y="2"/>
                      <a:pt x="18" y="2"/>
                    </a:cubicBezTo>
                    <a:cubicBezTo>
                      <a:pt x="17" y="3"/>
                      <a:pt x="17" y="4"/>
                      <a:pt x="16" y="5"/>
                    </a:cubicBezTo>
                    <a:cubicBezTo>
                      <a:pt x="11" y="10"/>
                      <a:pt x="6" y="16"/>
                      <a:pt x="2" y="22"/>
                    </a:cubicBezTo>
                    <a:cubicBezTo>
                      <a:pt x="2" y="22"/>
                      <a:pt x="1" y="22"/>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14">
                <a:extLst>
                  <a:ext uri="{FF2B5EF4-FFF2-40B4-BE49-F238E27FC236}">
                    <a16:creationId xmlns:a16="http://schemas.microsoft.com/office/drawing/2014/main" id="{CED1AC0D-827B-4D68-B714-04541DD39239}"/>
                  </a:ext>
                </a:extLst>
              </p:cNvPr>
              <p:cNvSpPr>
                <a:spLocks/>
              </p:cNvSpPr>
              <p:nvPr/>
            </p:nvSpPr>
            <p:spPr bwMode="auto">
              <a:xfrm>
                <a:off x="330" y="182"/>
                <a:ext cx="34" cy="42"/>
              </a:xfrm>
              <a:custGeom>
                <a:avLst/>
                <a:gdLst>
                  <a:gd name="T0" fmla="*/ 0 w 17"/>
                  <a:gd name="T1" fmla="*/ 21 h 21"/>
                  <a:gd name="T2" fmla="*/ 17 w 17"/>
                  <a:gd name="T3" fmla="*/ 0 h 21"/>
                  <a:gd name="T4" fmla="*/ 0 w 17"/>
                  <a:gd name="T5" fmla="*/ 21 h 21"/>
                </a:gdLst>
                <a:ahLst/>
                <a:cxnLst>
                  <a:cxn ang="0">
                    <a:pos x="T0" y="T1"/>
                  </a:cxn>
                  <a:cxn ang="0">
                    <a:pos x="T2" y="T3"/>
                  </a:cxn>
                  <a:cxn ang="0">
                    <a:pos x="T4" y="T5"/>
                  </a:cxn>
                </a:cxnLst>
                <a:rect l="0" t="0" r="r" b="b"/>
                <a:pathLst>
                  <a:path w="17" h="21">
                    <a:moveTo>
                      <a:pt x="0" y="21"/>
                    </a:moveTo>
                    <a:cubicBezTo>
                      <a:pt x="4" y="12"/>
                      <a:pt x="9" y="5"/>
                      <a:pt x="17" y="0"/>
                    </a:cubicBezTo>
                    <a:cubicBezTo>
                      <a:pt x="16" y="3"/>
                      <a:pt x="10" y="1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15">
                <a:extLst>
                  <a:ext uri="{FF2B5EF4-FFF2-40B4-BE49-F238E27FC236}">
                    <a16:creationId xmlns:a16="http://schemas.microsoft.com/office/drawing/2014/main" id="{DD5D3489-9792-4488-A29C-5C017A0C537D}"/>
                  </a:ext>
                </a:extLst>
              </p:cNvPr>
              <p:cNvSpPr>
                <a:spLocks/>
              </p:cNvSpPr>
              <p:nvPr/>
            </p:nvSpPr>
            <p:spPr bwMode="auto">
              <a:xfrm>
                <a:off x="241" y="220"/>
                <a:ext cx="22" cy="38"/>
              </a:xfrm>
              <a:custGeom>
                <a:avLst/>
                <a:gdLst>
                  <a:gd name="T0" fmla="*/ 1 w 11"/>
                  <a:gd name="T1" fmla="*/ 19 h 19"/>
                  <a:gd name="T2" fmla="*/ 0 w 11"/>
                  <a:gd name="T3" fmla="*/ 18 h 19"/>
                  <a:gd name="T4" fmla="*/ 8 w 11"/>
                  <a:gd name="T5" fmla="*/ 2 h 19"/>
                  <a:gd name="T6" fmla="*/ 10 w 11"/>
                  <a:gd name="T7" fmla="*/ 1 h 19"/>
                  <a:gd name="T8" fmla="*/ 11 w 11"/>
                  <a:gd name="T9" fmla="*/ 3 h 19"/>
                  <a:gd name="T10" fmla="*/ 8 w 11"/>
                  <a:gd name="T11" fmla="*/ 8 h 19"/>
                  <a:gd name="T12" fmla="*/ 1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 y="19"/>
                    </a:moveTo>
                    <a:cubicBezTo>
                      <a:pt x="1" y="18"/>
                      <a:pt x="0" y="18"/>
                      <a:pt x="0" y="18"/>
                    </a:cubicBezTo>
                    <a:cubicBezTo>
                      <a:pt x="2" y="12"/>
                      <a:pt x="5" y="7"/>
                      <a:pt x="8" y="2"/>
                    </a:cubicBezTo>
                    <a:cubicBezTo>
                      <a:pt x="9" y="1"/>
                      <a:pt x="9" y="0"/>
                      <a:pt x="10" y="1"/>
                    </a:cubicBezTo>
                    <a:cubicBezTo>
                      <a:pt x="11" y="1"/>
                      <a:pt x="11" y="2"/>
                      <a:pt x="11" y="3"/>
                    </a:cubicBezTo>
                    <a:cubicBezTo>
                      <a:pt x="10" y="5"/>
                      <a:pt x="9" y="7"/>
                      <a:pt x="8" y="8"/>
                    </a:cubicBezTo>
                    <a:cubicBezTo>
                      <a:pt x="5" y="12"/>
                      <a:pt x="3" y="15"/>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16">
                <a:extLst>
                  <a:ext uri="{FF2B5EF4-FFF2-40B4-BE49-F238E27FC236}">
                    <a16:creationId xmlns:a16="http://schemas.microsoft.com/office/drawing/2014/main" id="{A9E3986F-119E-4E77-88E7-EA5990555495}"/>
                  </a:ext>
                </a:extLst>
              </p:cNvPr>
              <p:cNvSpPr>
                <a:spLocks/>
              </p:cNvSpPr>
              <p:nvPr/>
            </p:nvSpPr>
            <p:spPr bwMode="auto">
              <a:xfrm>
                <a:off x="301" y="192"/>
                <a:ext cx="25" cy="34"/>
              </a:xfrm>
              <a:custGeom>
                <a:avLst/>
                <a:gdLst>
                  <a:gd name="T0" fmla="*/ 0 w 12"/>
                  <a:gd name="T1" fmla="*/ 16 h 17"/>
                  <a:gd name="T2" fmla="*/ 9 w 12"/>
                  <a:gd name="T3" fmla="*/ 1 h 17"/>
                  <a:gd name="T4" fmla="*/ 11 w 12"/>
                  <a:gd name="T5" fmla="*/ 1 h 17"/>
                  <a:gd name="T6" fmla="*/ 12 w 12"/>
                  <a:gd name="T7" fmla="*/ 1 h 17"/>
                  <a:gd name="T8" fmla="*/ 12 w 12"/>
                  <a:gd name="T9" fmla="*/ 2 h 17"/>
                  <a:gd name="T10" fmla="*/ 1 w 12"/>
                  <a:gd name="T11" fmla="*/ 17 h 17"/>
                  <a:gd name="T12" fmla="*/ 0 w 12"/>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0" y="16"/>
                    </a:moveTo>
                    <a:cubicBezTo>
                      <a:pt x="3" y="11"/>
                      <a:pt x="6" y="6"/>
                      <a:pt x="9" y="1"/>
                    </a:cubicBezTo>
                    <a:cubicBezTo>
                      <a:pt x="9" y="0"/>
                      <a:pt x="11" y="0"/>
                      <a:pt x="11" y="1"/>
                    </a:cubicBezTo>
                    <a:cubicBezTo>
                      <a:pt x="11" y="1"/>
                      <a:pt x="12" y="1"/>
                      <a:pt x="12" y="1"/>
                    </a:cubicBezTo>
                    <a:cubicBezTo>
                      <a:pt x="12" y="1"/>
                      <a:pt x="12" y="2"/>
                      <a:pt x="12" y="2"/>
                    </a:cubicBezTo>
                    <a:cubicBezTo>
                      <a:pt x="8" y="7"/>
                      <a:pt x="5" y="12"/>
                      <a:pt x="1" y="17"/>
                    </a:cubicBez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17">
                <a:extLst>
                  <a:ext uri="{FF2B5EF4-FFF2-40B4-BE49-F238E27FC236}">
                    <a16:creationId xmlns:a16="http://schemas.microsoft.com/office/drawing/2014/main" id="{DEFE4413-481D-4F1D-A6D1-FAAC7BE7FF50}"/>
                  </a:ext>
                </a:extLst>
              </p:cNvPr>
              <p:cNvSpPr>
                <a:spLocks/>
              </p:cNvSpPr>
              <p:nvPr/>
            </p:nvSpPr>
            <p:spPr bwMode="auto">
              <a:xfrm>
                <a:off x="271" y="204"/>
                <a:ext cx="18" cy="28"/>
              </a:xfrm>
              <a:custGeom>
                <a:avLst/>
                <a:gdLst>
                  <a:gd name="T0" fmla="*/ 0 w 9"/>
                  <a:gd name="T1" fmla="*/ 14 h 14"/>
                  <a:gd name="T2" fmla="*/ 9 w 9"/>
                  <a:gd name="T3" fmla="*/ 0 h 14"/>
                  <a:gd name="T4" fmla="*/ 0 w 9"/>
                  <a:gd name="T5" fmla="*/ 14 h 14"/>
                </a:gdLst>
                <a:ahLst/>
                <a:cxnLst>
                  <a:cxn ang="0">
                    <a:pos x="T0" y="T1"/>
                  </a:cxn>
                  <a:cxn ang="0">
                    <a:pos x="T2" y="T3"/>
                  </a:cxn>
                  <a:cxn ang="0">
                    <a:pos x="T4" y="T5"/>
                  </a:cxn>
                </a:cxnLst>
                <a:rect l="0" t="0" r="r" b="b"/>
                <a:pathLst>
                  <a:path w="9" h="14">
                    <a:moveTo>
                      <a:pt x="0" y="14"/>
                    </a:moveTo>
                    <a:cubicBezTo>
                      <a:pt x="2" y="9"/>
                      <a:pt x="5" y="4"/>
                      <a:pt x="9" y="0"/>
                    </a:cubicBezTo>
                    <a:cubicBezTo>
                      <a:pt x="9" y="6"/>
                      <a:pt x="4" y="10"/>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18">
                <a:extLst>
                  <a:ext uri="{FF2B5EF4-FFF2-40B4-BE49-F238E27FC236}">
                    <a16:creationId xmlns:a16="http://schemas.microsoft.com/office/drawing/2014/main" id="{008328C3-E049-4742-9603-41475693C876}"/>
                  </a:ext>
                </a:extLst>
              </p:cNvPr>
              <p:cNvSpPr>
                <a:spLocks/>
              </p:cNvSpPr>
              <p:nvPr/>
            </p:nvSpPr>
            <p:spPr bwMode="auto">
              <a:xfrm>
                <a:off x="493" y="220"/>
                <a:ext cx="10" cy="22"/>
              </a:xfrm>
              <a:custGeom>
                <a:avLst/>
                <a:gdLst>
                  <a:gd name="T0" fmla="*/ 1 w 5"/>
                  <a:gd name="T1" fmla="*/ 11 h 11"/>
                  <a:gd name="T2" fmla="*/ 2 w 5"/>
                  <a:gd name="T3" fmla="*/ 2 h 11"/>
                  <a:gd name="T4" fmla="*/ 3 w 5"/>
                  <a:gd name="T5" fmla="*/ 0 h 11"/>
                  <a:gd name="T6" fmla="*/ 5 w 5"/>
                  <a:gd name="T7" fmla="*/ 3 h 11"/>
                  <a:gd name="T8" fmla="*/ 1 w 5"/>
                  <a:gd name="T9" fmla="*/ 11 h 11"/>
                </a:gdLst>
                <a:ahLst/>
                <a:cxnLst>
                  <a:cxn ang="0">
                    <a:pos x="T0" y="T1"/>
                  </a:cxn>
                  <a:cxn ang="0">
                    <a:pos x="T2" y="T3"/>
                  </a:cxn>
                  <a:cxn ang="0">
                    <a:pos x="T4" y="T5"/>
                  </a:cxn>
                  <a:cxn ang="0">
                    <a:pos x="T6" y="T7"/>
                  </a:cxn>
                  <a:cxn ang="0">
                    <a:pos x="T8" y="T9"/>
                  </a:cxn>
                </a:cxnLst>
                <a:rect l="0" t="0" r="r" b="b"/>
                <a:pathLst>
                  <a:path w="5" h="11">
                    <a:moveTo>
                      <a:pt x="1" y="11"/>
                    </a:moveTo>
                    <a:cubicBezTo>
                      <a:pt x="0" y="8"/>
                      <a:pt x="1" y="5"/>
                      <a:pt x="2" y="2"/>
                    </a:cubicBezTo>
                    <a:cubicBezTo>
                      <a:pt x="2" y="1"/>
                      <a:pt x="2" y="0"/>
                      <a:pt x="3" y="0"/>
                    </a:cubicBezTo>
                    <a:cubicBezTo>
                      <a:pt x="5" y="1"/>
                      <a:pt x="5" y="2"/>
                      <a:pt x="5" y="3"/>
                    </a:cubicBezTo>
                    <a:cubicBezTo>
                      <a:pt x="4" y="6"/>
                      <a:pt x="3"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19">
                <a:extLst>
                  <a:ext uri="{FF2B5EF4-FFF2-40B4-BE49-F238E27FC236}">
                    <a16:creationId xmlns:a16="http://schemas.microsoft.com/office/drawing/2014/main" id="{3369A83A-7762-40C3-B111-802079354A8D}"/>
                  </a:ext>
                </a:extLst>
              </p:cNvPr>
              <p:cNvSpPr>
                <a:spLocks/>
              </p:cNvSpPr>
              <p:nvPr/>
            </p:nvSpPr>
            <p:spPr bwMode="auto">
              <a:xfrm>
                <a:off x="227" y="238"/>
                <a:ext cx="10" cy="32"/>
              </a:xfrm>
              <a:custGeom>
                <a:avLst/>
                <a:gdLst>
                  <a:gd name="T0" fmla="*/ 1 w 5"/>
                  <a:gd name="T1" fmla="*/ 16 h 16"/>
                  <a:gd name="T2" fmla="*/ 5 w 5"/>
                  <a:gd name="T3" fmla="*/ 0 h 16"/>
                  <a:gd name="T4" fmla="*/ 1 w 5"/>
                  <a:gd name="T5" fmla="*/ 15 h 16"/>
                  <a:gd name="T6" fmla="*/ 1 w 5"/>
                  <a:gd name="T7" fmla="*/ 16 h 16"/>
                </a:gdLst>
                <a:ahLst/>
                <a:cxnLst>
                  <a:cxn ang="0">
                    <a:pos x="T0" y="T1"/>
                  </a:cxn>
                  <a:cxn ang="0">
                    <a:pos x="T2" y="T3"/>
                  </a:cxn>
                  <a:cxn ang="0">
                    <a:pos x="T4" y="T5"/>
                  </a:cxn>
                  <a:cxn ang="0">
                    <a:pos x="T6" y="T7"/>
                  </a:cxn>
                </a:cxnLst>
                <a:rect l="0" t="0" r="r" b="b"/>
                <a:pathLst>
                  <a:path w="5" h="16">
                    <a:moveTo>
                      <a:pt x="1" y="16"/>
                    </a:moveTo>
                    <a:cubicBezTo>
                      <a:pt x="0" y="10"/>
                      <a:pt x="2" y="5"/>
                      <a:pt x="5" y="0"/>
                    </a:cubicBezTo>
                    <a:cubicBezTo>
                      <a:pt x="5" y="5"/>
                      <a:pt x="4" y="11"/>
                      <a:pt x="1" y="15"/>
                    </a:cubicBezTo>
                    <a:lnTo>
                      <a:pt x="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20">
                <a:extLst>
                  <a:ext uri="{FF2B5EF4-FFF2-40B4-BE49-F238E27FC236}">
                    <a16:creationId xmlns:a16="http://schemas.microsoft.com/office/drawing/2014/main" id="{5C622263-3AAF-4BCD-B59F-B5561AD5F573}"/>
                  </a:ext>
                </a:extLst>
              </p:cNvPr>
              <p:cNvSpPr>
                <a:spLocks/>
              </p:cNvSpPr>
              <p:nvPr/>
            </p:nvSpPr>
            <p:spPr bwMode="auto">
              <a:xfrm>
                <a:off x="390" y="184"/>
                <a:ext cx="14" cy="20"/>
              </a:xfrm>
              <a:custGeom>
                <a:avLst/>
                <a:gdLst>
                  <a:gd name="T0" fmla="*/ 0 w 7"/>
                  <a:gd name="T1" fmla="*/ 10 h 10"/>
                  <a:gd name="T2" fmla="*/ 7 w 7"/>
                  <a:gd name="T3" fmla="*/ 0 h 10"/>
                  <a:gd name="T4" fmla="*/ 0 w 7"/>
                  <a:gd name="T5" fmla="*/ 10 h 10"/>
                </a:gdLst>
                <a:ahLst/>
                <a:cxnLst>
                  <a:cxn ang="0">
                    <a:pos x="T0" y="T1"/>
                  </a:cxn>
                  <a:cxn ang="0">
                    <a:pos x="T2" y="T3"/>
                  </a:cxn>
                  <a:cxn ang="0">
                    <a:pos x="T4" y="T5"/>
                  </a:cxn>
                </a:cxnLst>
                <a:rect l="0" t="0" r="r" b="b"/>
                <a:pathLst>
                  <a:path w="7" h="10">
                    <a:moveTo>
                      <a:pt x="0" y="10"/>
                    </a:moveTo>
                    <a:cubicBezTo>
                      <a:pt x="1" y="6"/>
                      <a:pt x="2" y="2"/>
                      <a:pt x="7" y="0"/>
                    </a:cubicBezTo>
                    <a:cubicBezTo>
                      <a:pt x="6" y="4"/>
                      <a:pt x="4"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21">
                <a:extLst>
                  <a:ext uri="{FF2B5EF4-FFF2-40B4-BE49-F238E27FC236}">
                    <a16:creationId xmlns:a16="http://schemas.microsoft.com/office/drawing/2014/main" id="{5CD5EAD2-3CD6-4A7F-B648-C9260B40C5F1}"/>
                  </a:ext>
                </a:extLst>
              </p:cNvPr>
              <p:cNvSpPr>
                <a:spLocks/>
              </p:cNvSpPr>
              <p:nvPr/>
            </p:nvSpPr>
            <p:spPr bwMode="auto">
              <a:xfrm>
                <a:off x="479" y="212"/>
                <a:ext cx="12" cy="18"/>
              </a:xfrm>
              <a:custGeom>
                <a:avLst/>
                <a:gdLst>
                  <a:gd name="T0" fmla="*/ 6 w 6"/>
                  <a:gd name="T1" fmla="*/ 0 h 9"/>
                  <a:gd name="T2" fmla="*/ 2 w 6"/>
                  <a:gd name="T3" fmla="*/ 9 h 9"/>
                  <a:gd name="T4" fmla="*/ 6 w 6"/>
                  <a:gd name="T5" fmla="*/ 0 h 9"/>
                </a:gdLst>
                <a:ahLst/>
                <a:cxnLst>
                  <a:cxn ang="0">
                    <a:pos x="T0" y="T1"/>
                  </a:cxn>
                  <a:cxn ang="0">
                    <a:pos x="T2" y="T3"/>
                  </a:cxn>
                  <a:cxn ang="0">
                    <a:pos x="T4" y="T5"/>
                  </a:cxn>
                </a:cxnLst>
                <a:rect l="0" t="0" r="r" b="b"/>
                <a:pathLst>
                  <a:path w="6" h="9">
                    <a:moveTo>
                      <a:pt x="6" y="0"/>
                    </a:moveTo>
                    <a:cubicBezTo>
                      <a:pt x="2" y="9"/>
                      <a:pt x="2" y="9"/>
                      <a:pt x="2" y="9"/>
                    </a:cubicBezTo>
                    <a:cubicBezTo>
                      <a:pt x="0" y="4"/>
                      <a:pt x="1"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22">
                <a:extLst>
                  <a:ext uri="{FF2B5EF4-FFF2-40B4-BE49-F238E27FC236}">
                    <a16:creationId xmlns:a16="http://schemas.microsoft.com/office/drawing/2014/main" id="{465ED325-1CE2-43B9-B189-E725D14B9466}"/>
                  </a:ext>
                </a:extLst>
              </p:cNvPr>
              <p:cNvSpPr>
                <a:spLocks/>
              </p:cNvSpPr>
              <p:nvPr/>
            </p:nvSpPr>
            <p:spPr bwMode="auto">
              <a:xfrm>
                <a:off x="465" y="202"/>
                <a:ext cx="12" cy="18"/>
              </a:xfrm>
              <a:custGeom>
                <a:avLst/>
                <a:gdLst>
                  <a:gd name="T0" fmla="*/ 1 w 6"/>
                  <a:gd name="T1" fmla="*/ 9 h 9"/>
                  <a:gd name="T2" fmla="*/ 6 w 6"/>
                  <a:gd name="T3" fmla="*/ 0 h 9"/>
                  <a:gd name="T4" fmla="*/ 1 w 6"/>
                  <a:gd name="T5" fmla="*/ 9 h 9"/>
                </a:gdLst>
                <a:ahLst/>
                <a:cxnLst>
                  <a:cxn ang="0">
                    <a:pos x="T0" y="T1"/>
                  </a:cxn>
                  <a:cxn ang="0">
                    <a:pos x="T2" y="T3"/>
                  </a:cxn>
                  <a:cxn ang="0">
                    <a:pos x="T4" y="T5"/>
                  </a:cxn>
                </a:cxnLst>
                <a:rect l="0" t="0" r="r" b="b"/>
                <a:pathLst>
                  <a:path w="6" h="9">
                    <a:moveTo>
                      <a:pt x="1" y="9"/>
                    </a:moveTo>
                    <a:cubicBezTo>
                      <a:pt x="0" y="5"/>
                      <a:pt x="3" y="1"/>
                      <a:pt x="6" y="0"/>
                    </a:cubicBezTo>
                    <a:cubicBezTo>
                      <a:pt x="5" y="3"/>
                      <a:pt x="4" y="6"/>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23">
                <a:extLst>
                  <a:ext uri="{FF2B5EF4-FFF2-40B4-BE49-F238E27FC236}">
                    <a16:creationId xmlns:a16="http://schemas.microsoft.com/office/drawing/2014/main" id="{624B7301-B429-46A1-8FA1-B99CE6F05036}"/>
                  </a:ext>
                </a:extLst>
              </p:cNvPr>
              <p:cNvSpPr>
                <a:spLocks/>
              </p:cNvSpPr>
              <p:nvPr/>
            </p:nvSpPr>
            <p:spPr bwMode="auto">
              <a:xfrm>
                <a:off x="420" y="182"/>
                <a:ext cx="12" cy="18"/>
              </a:xfrm>
              <a:custGeom>
                <a:avLst/>
                <a:gdLst>
                  <a:gd name="T0" fmla="*/ 0 w 6"/>
                  <a:gd name="T1" fmla="*/ 9 h 9"/>
                  <a:gd name="T2" fmla="*/ 6 w 6"/>
                  <a:gd name="T3" fmla="*/ 0 h 9"/>
                  <a:gd name="T4" fmla="*/ 0 w 6"/>
                  <a:gd name="T5" fmla="*/ 9 h 9"/>
                </a:gdLst>
                <a:ahLst/>
                <a:cxnLst>
                  <a:cxn ang="0">
                    <a:pos x="T0" y="T1"/>
                  </a:cxn>
                  <a:cxn ang="0">
                    <a:pos x="T2" y="T3"/>
                  </a:cxn>
                  <a:cxn ang="0">
                    <a:pos x="T4" y="T5"/>
                  </a:cxn>
                </a:cxnLst>
                <a:rect l="0" t="0" r="r" b="b"/>
                <a:pathLst>
                  <a:path w="6" h="9">
                    <a:moveTo>
                      <a:pt x="0" y="9"/>
                    </a:moveTo>
                    <a:cubicBezTo>
                      <a:pt x="0" y="5"/>
                      <a:pt x="2" y="1"/>
                      <a:pt x="6" y="0"/>
                    </a:cubicBezTo>
                    <a:cubicBezTo>
                      <a:pt x="5" y="4"/>
                      <a:pt x="5" y="4"/>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524">
                <a:extLst>
                  <a:ext uri="{FF2B5EF4-FFF2-40B4-BE49-F238E27FC236}">
                    <a16:creationId xmlns:a16="http://schemas.microsoft.com/office/drawing/2014/main" id="{1577ADE8-4D7F-410F-8FB5-AF8959743E2C}"/>
                  </a:ext>
                </a:extLst>
              </p:cNvPr>
              <p:cNvSpPr>
                <a:spLocks/>
              </p:cNvSpPr>
              <p:nvPr/>
            </p:nvSpPr>
            <p:spPr bwMode="auto">
              <a:xfrm>
                <a:off x="451" y="192"/>
                <a:ext cx="8" cy="12"/>
              </a:xfrm>
              <a:custGeom>
                <a:avLst/>
                <a:gdLst>
                  <a:gd name="T0" fmla="*/ 1 w 4"/>
                  <a:gd name="T1" fmla="*/ 6 h 6"/>
                  <a:gd name="T2" fmla="*/ 0 w 4"/>
                  <a:gd name="T3" fmla="*/ 5 h 6"/>
                  <a:gd name="T4" fmla="*/ 2 w 4"/>
                  <a:gd name="T5" fmla="*/ 0 h 6"/>
                  <a:gd name="T6" fmla="*/ 4 w 4"/>
                  <a:gd name="T7" fmla="*/ 0 h 6"/>
                  <a:gd name="T8" fmla="*/ 4 w 4"/>
                  <a:gd name="T9" fmla="*/ 0 h 6"/>
                  <a:gd name="T10" fmla="*/ 1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1" y="6"/>
                    </a:moveTo>
                    <a:cubicBezTo>
                      <a:pt x="0" y="5"/>
                      <a:pt x="0" y="5"/>
                      <a:pt x="0" y="5"/>
                    </a:cubicBezTo>
                    <a:cubicBezTo>
                      <a:pt x="0" y="3"/>
                      <a:pt x="1" y="1"/>
                      <a:pt x="2" y="0"/>
                    </a:cubicBezTo>
                    <a:cubicBezTo>
                      <a:pt x="3" y="0"/>
                      <a:pt x="3" y="0"/>
                      <a:pt x="4" y="0"/>
                    </a:cubicBezTo>
                    <a:cubicBezTo>
                      <a:pt x="4" y="0"/>
                      <a:pt x="4" y="0"/>
                      <a:pt x="4" y="0"/>
                    </a:cubicBezTo>
                    <a:cubicBezTo>
                      <a:pt x="4" y="3"/>
                      <a:pt x="3"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525">
                <a:extLst>
                  <a:ext uri="{FF2B5EF4-FFF2-40B4-BE49-F238E27FC236}">
                    <a16:creationId xmlns:a16="http://schemas.microsoft.com/office/drawing/2014/main" id="{14EA3496-A00E-486E-B338-530971A6CFD3}"/>
                  </a:ext>
                </a:extLst>
              </p:cNvPr>
              <p:cNvSpPr>
                <a:spLocks/>
              </p:cNvSpPr>
              <p:nvPr/>
            </p:nvSpPr>
            <p:spPr bwMode="auto">
              <a:xfrm>
                <a:off x="223" y="268"/>
                <a:ext cx="6" cy="15"/>
              </a:xfrm>
              <a:custGeom>
                <a:avLst/>
                <a:gdLst>
                  <a:gd name="T0" fmla="*/ 3 w 3"/>
                  <a:gd name="T1" fmla="*/ 0 h 7"/>
                  <a:gd name="T2" fmla="*/ 1 w 3"/>
                  <a:gd name="T3" fmla="*/ 7 h 7"/>
                  <a:gd name="T4" fmla="*/ 3 w 3"/>
                  <a:gd name="T5" fmla="*/ 1 h 7"/>
                  <a:gd name="T6" fmla="*/ 3 w 3"/>
                  <a:gd name="T7" fmla="*/ 0 h 7"/>
                </a:gdLst>
                <a:ahLst/>
                <a:cxnLst>
                  <a:cxn ang="0">
                    <a:pos x="T0" y="T1"/>
                  </a:cxn>
                  <a:cxn ang="0">
                    <a:pos x="T2" y="T3"/>
                  </a:cxn>
                  <a:cxn ang="0">
                    <a:pos x="T4" y="T5"/>
                  </a:cxn>
                  <a:cxn ang="0">
                    <a:pos x="T6" y="T7"/>
                  </a:cxn>
                </a:cxnLst>
                <a:rect l="0" t="0" r="r" b="b"/>
                <a:pathLst>
                  <a:path w="3" h="7">
                    <a:moveTo>
                      <a:pt x="3" y="0"/>
                    </a:moveTo>
                    <a:cubicBezTo>
                      <a:pt x="3" y="3"/>
                      <a:pt x="2" y="5"/>
                      <a:pt x="1" y="7"/>
                    </a:cubicBezTo>
                    <a:cubicBezTo>
                      <a:pt x="0" y="3"/>
                      <a:pt x="0" y="3"/>
                      <a:pt x="3" y="1"/>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526">
                <a:extLst>
                  <a:ext uri="{FF2B5EF4-FFF2-40B4-BE49-F238E27FC236}">
                    <a16:creationId xmlns:a16="http://schemas.microsoft.com/office/drawing/2014/main" id="{543FDF86-7A70-4701-A3D3-5C824AF9C1B8}"/>
                  </a:ext>
                </a:extLst>
              </p:cNvPr>
              <p:cNvSpPr>
                <a:spLocks/>
              </p:cNvSpPr>
              <p:nvPr/>
            </p:nvSpPr>
            <p:spPr bwMode="auto">
              <a:xfrm>
                <a:off x="291" y="258"/>
                <a:ext cx="29" cy="35"/>
              </a:xfrm>
              <a:custGeom>
                <a:avLst/>
                <a:gdLst>
                  <a:gd name="T0" fmla="*/ 8 w 14"/>
                  <a:gd name="T1" fmla="*/ 15 h 17"/>
                  <a:gd name="T2" fmla="*/ 0 w 14"/>
                  <a:gd name="T3" fmla="*/ 17 h 17"/>
                  <a:gd name="T4" fmla="*/ 5 w 14"/>
                  <a:gd name="T5" fmla="*/ 2 h 17"/>
                  <a:gd name="T6" fmla="*/ 12 w 14"/>
                  <a:gd name="T7" fmla="*/ 1 h 17"/>
                  <a:gd name="T8" fmla="*/ 14 w 14"/>
                  <a:gd name="T9" fmla="*/ 5 h 17"/>
                  <a:gd name="T10" fmla="*/ 13 w 14"/>
                  <a:gd name="T11" fmla="*/ 5 h 17"/>
                  <a:gd name="T12" fmla="*/ 9 w 14"/>
                  <a:gd name="T13" fmla="*/ 15 h 17"/>
                  <a:gd name="T14" fmla="*/ 8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8" y="15"/>
                    </a:moveTo>
                    <a:cubicBezTo>
                      <a:pt x="5" y="12"/>
                      <a:pt x="3" y="16"/>
                      <a:pt x="0" y="17"/>
                    </a:cubicBezTo>
                    <a:cubicBezTo>
                      <a:pt x="1" y="12"/>
                      <a:pt x="3" y="7"/>
                      <a:pt x="5" y="2"/>
                    </a:cubicBezTo>
                    <a:cubicBezTo>
                      <a:pt x="5" y="0"/>
                      <a:pt x="8" y="0"/>
                      <a:pt x="12" y="1"/>
                    </a:cubicBezTo>
                    <a:cubicBezTo>
                      <a:pt x="13" y="1"/>
                      <a:pt x="14" y="3"/>
                      <a:pt x="14" y="5"/>
                    </a:cubicBezTo>
                    <a:cubicBezTo>
                      <a:pt x="14" y="5"/>
                      <a:pt x="14" y="5"/>
                      <a:pt x="13" y="5"/>
                    </a:cubicBezTo>
                    <a:cubicBezTo>
                      <a:pt x="12" y="9"/>
                      <a:pt x="11" y="12"/>
                      <a:pt x="9" y="15"/>
                    </a:cubicBezTo>
                    <a:lnTo>
                      <a:pt x="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Freeform 530">
              <a:extLst>
                <a:ext uri="{FF2B5EF4-FFF2-40B4-BE49-F238E27FC236}">
                  <a16:creationId xmlns:a16="http://schemas.microsoft.com/office/drawing/2014/main" id="{FAFA7ACB-CA7B-4C34-8462-F481C57AED75}"/>
                </a:ext>
              </a:extLst>
            </p:cNvPr>
            <p:cNvSpPr>
              <a:spLocks noEditPoints="1"/>
            </p:cNvSpPr>
            <p:nvPr/>
          </p:nvSpPr>
          <p:spPr bwMode="auto">
            <a:xfrm rot="1511651">
              <a:off x="10081729" y="631759"/>
              <a:ext cx="695325" cy="1171575"/>
            </a:xfrm>
            <a:custGeom>
              <a:avLst/>
              <a:gdLst>
                <a:gd name="T0" fmla="*/ 107 w 216"/>
                <a:gd name="T1" fmla="*/ 34 h 366"/>
                <a:gd name="T2" fmla="*/ 145 w 216"/>
                <a:gd name="T3" fmla="*/ 66 h 366"/>
                <a:gd name="T4" fmla="*/ 175 w 216"/>
                <a:gd name="T5" fmla="*/ 93 h 366"/>
                <a:gd name="T6" fmla="*/ 198 w 216"/>
                <a:gd name="T7" fmla="*/ 144 h 366"/>
                <a:gd name="T8" fmla="*/ 166 w 216"/>
                <a:gd name="T9" fmla="*/ 343 h 366"/>
                <a:gd name="T10" fmla="*/ 63 w 216"/>
                <a:gd name="T11" fmla="*/ 343 h 366"/>
                <a:gd name="T12" fmla="*/ 61 w 216"/>
                <a:gd name="T13" fmla="*/ 279 h 366"/>
                <a:gd name="T14" fmla="*/ 1 w 216"/>
                <a:gd name="T15" fmla="*/ 61 h 366"/>
                <a:gd name="T16" fmla="*/ 63 w 216"/>
                <a:gd name="T17" fmla="*/ 55 h 366"/>
                <a:gd name="T18" fmla="*/ 20 w 216"/>
                <a:gd name="T19" fmla="*/ 137 h 366"/>
                <a:gd name="T20" fmla="*/ 160 w 216"/>
                <a:gd name="T21" fmla="*/ 180 h 366"/>
                <a:gd name="T22" fmla="*/ 157 w 216"/>
                <a:gd name="T23" fmla="*/ 197 h 366"/>
                <a:gd name="T24" fmla="*/ 156 w 216"/>
                <a:gd name="T25" fmla="*/ 207 h 366"/>
                <a:gd name="T26" fmla="*/ 162 w 216"/>
                <a:gd name="T27" fmla="*/ 223 h 366"/>
                <a:gd name="T28" fmla="*/ 156 w 216"/>
                <a:gd name="T29" fmla="*/ 237 h 366"/>
                <a:gd name="T30" fmla="*/ 154 w 216"/>
                <a:gd name="T31" fmla="*/ 254 h 366"/>
                <a:gd name="T32" fmla="*/ 174 w 216"/>
                <a:gd name="T33" fmla="*/ 198 h 366"/>
                <a:gd name="T34" fmla="*/ 159 w 216"/>
                <a:gd name="T35" fmla="*/ 168 h 366"/>
                <a:gd name="T36" fmla="*/ 141 w 216"/>
                <a:gd name="T37" fmla="*/ 306 h 366"/>
                <a:gd name="T38" fmla="*/ 126 w 216"/>
                <a:gd name="T39" fmla="*/ 352 h 366"/>
                <a:gd name="T40" fmla="*/ 75 w 216"/>
                <a:gd name="T41" fmla="*/ 64 h 366"/>
                <a:gd name="T42" fmla="*/ 69 w 216"/>
                <a:gd name="T43" fmla="*/ 109 h 366"/>
                <a:gd name="T44" fmla="*/ 106 w 216"/>
                <a:gd name="T45" fmla="*/ 116 h 366"/>
                <a:gd name="T46" fmla="*/ 100 w 216"/>
                <a:gd name="T47" fmla="*/ 74 h 366"/>
                <a:gd name="T48" fmla="*/ 164 w 216"/>
                <a:gd name="T49" fmla="*/ 123 h 366"/>
                <a:gd name="T50" fmla="*/ 119 w 216"/>
                <a:gd name="T51" fmla="*/ 123 h 366"/>
                <a:gd name="T52" fmla="*/ 152 w 216"/>
                <a:gd name="T53" fmla="*/ 109 h 366"/>
                <a:gd name="T54" fmla="*/ 48 w 216"/>
                <a:gd name="T55" fmla="*/ 113 h 366"/>
                <a:gd name="T56" fmla="*/ 64 w 216"/>
                <a:gd name="T57" fmla="*/ 109 h 366"/>
                <a:gd name="T58" fmla="*/ 84 w 216"/>
                <a:gd name="T59" fmla="*/ 55 h 366"/>
                <a:gd name="T60" fmla="*/ 46 w 216"/>
                <a:gd name="T61" fmla="*/ 108 h 366"/>
                <a:gd name="T62" fmla="*/ 39 w 216"/>
                <a:gd name="T63" fmla="*/ 133 h 366"/>
                <a:gd name="T64" fmla="*/ 139 w 216"/>
                <a:gd name="T65" fmla="*/ 47 h 366"/>
                <a:gd name="T66" fmla="*/ 107 w 216"/>
                <a:gd name="T67" fmla="*/ 43 h 366"/>
                <a:gd name="T68" fmla="*/ 106 w 216"/>
                <a:gd name="T69" fmla="*/ 146 h 366"/>
                <a:gd name="T70" fmla="*/ 94 w 216"/>
                <a:gd name="T71" fmla="*/ 133 h 366"/>
                <a:gd name="T72" fmla="*/ 173 w 216"/>
                <a:gd name="T73" fmla="*/ 93 h 366"/>
                <a:gd name="T74" fmla="*/ 142 w 216"/>
                <a:gd name="T75" fmla="*/ 80 h 366"/>
                <a:gd name="T76" fmla="*/ 70 w 216"/>
                <a:gd name="T77" fmla="*/ 273 h 366"/>
                <a:gd name="T78" fmla="*/ 79 w 216"/>
                <a:gd name="T79" fmla="*/ 344 h 366"/>
                <a:gd name="T80" fmla="*/ 109 w 216"/>
                <a:gd name="T81" fmla="*/ 149 h 366"/>
                <a:gd name="T82" fmla="*/ 135 w 216"/>
                <a:gd name="T83" fmla="*/ 153 h 366"/>
                <a:gd name="T84" fmla="*/ 139 w 216"/>
                <a:gd name="T85" fmla="*/ 129 h 366"/>
                <a:gd name="T86" fmla="*/ 152 w 216"/>
                <a:gd name="T87" fmla="*/ 164 h 366"/>
                <a:gd name="T88" fmla="*/ 154 w 216"/>
                <a:gd name="T89" fmla="*/ 132 h 366"/>
                <a:gd name="T90" fmla="*/ 81 w 216"/>
                <a:gd name="T91" fmla="*/ 282 h 366"/>
                <a:gd name="T92" fmla="*/ 131 w 216"/>
                <a:gd name="T93" fmla="*/ 325 h 366"/>
                <a:gd name="T94" fmla="*/ 154 w 216"/>
                <a:gd name="T95" fmla="*/ 297 h 366"/>
                <a:gd name="T96" fmla="*/ 161 w 216"/>
                <a:gd name="T97" fmla="*/ 313 h 366"/>
                <a:gd name="T98" fmla="*/ 180 w 216"/>
                <a:gd name="T99" fmla="*/ 327 h 366"/>
                <a:gd name="T100" fmla="*/ 110 w 216"/>
                <a:gd name="T101" fmla="*/ 123 h 366"/>
                <a:gd name="T102" fmla="*/ 82 w 216"/>
                <a:gd name="T103" fmla="*/ 127 h 366"/>
                <a:gd name="T104" fmla="*/ 105 w 216"/>
                <a:gd name="T105" fmla="*/ 296 h 366"/>
                <a:gd name="T106" fmla="*/ 84 w 216"/>
                <a:gd name="T107" fmla="*/ 286 h 366"/>
                <a:gd name="T108" fmla="*/ 155 w 216"/>
                <a:gd name="T109" fmla="*/ 113 h 366"/>
                <a:gd name="T110" fmla="*/ 127 w 216"/>
                <a:gd name="T111" fmla="*/ 148 h 366"/>
                <a:gd name="T112" fmla="*/ 192 w 216"/>
                <a:gd name="T113" fmla="*/ 140 h 366"/>
                <a:gd name="T114" fmla="*/ 137 w 216"/>
                <a:gd name="T115" fmla="*/ 91 h 366"/>
                <a:gd name="T116" fmla="*/ 162 w 216"/>
                <a:gd name="T117" fmla="*/ 293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 h="366">
                  <a:moveTo>
                    <a:pt x="63" y="55"/>
                  </a:moveTo>
                  <a:cubicBezTo>
                    <a:pt x="66" y="50"/>
                    <a:pt x="67" y="44"/>
                    <a:pt x="67" y="37"/>
                  </a:cubicBezTo>
                  <a:cubicBezTo>
                    <a:pt x="68" y="30"/>
                    <a:pt x="69" y="23"/>
                    <a:pt x="70" y="15"/>
                  </a:cubicBezTo>
                  <a:cubicBezTo>
                    <a:pt x="70" y="13"/>
                    <a:pt x="70" y="10"/>
                    <a:pt x="70" y="7"/>
                  </a:cubicBezTo>
                  <a:cubicBezTo>
                    <a:pt x="70" y="6"/>
                    <a:pt x="71" y="4"/>
                    <a:pt x="71" y="3"/>
                  </a:cubicBezTo>
                  <a:cubicBezTo>
                    <a:pt x="72" y="1"/>
                    <a:pt x="74" y="0"/>
                    <a:pt x="75" y="2"/>
                  </a:cubicBezTo>
                  <a:cubicBezTo>
                    <a:pt x="76" y="3"/>
                    <a:pt x="77" y="5"/>
                    <a:pt x="78" y="6"/>
                  </a:cubicBezTo>
                  <a:cubicBezTo>
                    <a:pt x="81" y="12"/>
                    <a:pt x="86" y="18"/>
                    <a:pt x="89" y="24"/>
                  </a:cubicBezTo>
                  <a:cubicBezTo>
                    <a:pt x="90" y="25"/>
                    <a:pt x="91" y="25"/>
                    <a:pt x="93" y="25"/>
                  </a:cubicBezTo>
                  <a:cubicBezTo>
                    <a:pt x="93" y="25"/>
                    <a:pt x="93" y="25"/>
                    <a:pt x="93" y="25"/>
                  </a:cubicBezTo>
                  <a:cubicBezTo>
                    <a:pt x="97" y="24"/>
                    <a:pt x="98" y="24"/>
                    <a:pt x="100" y="27"/>
                  </a:cubicBezTo>
                  <a:cubicBezTo>
                    <a:pt x="102" y="30"/>
                    <a:pt x="104" y="32"/>
                    <a:pt x="107" y="34"/>
                  </a:cubicBezTo>
                  <a:cubicBezTo>
                    <a:pt x="109" y="35"/>
                    <a:pt x="109" y="37"/>
                    <a:pt x="110" y="38"/>
                  </a:cubicBezTo>
                  <a:cubicBezTo>
                    <a:pt x="111" y="40"/>
                    <a:pt x="112" y="40"/>
                    <a:pt x="113" y="38"/>
                  </a:cubicBezTo>
                  <a:cubicBezTo>
                    <a:pt x="117" y="33"/>
                    <a:pt x="117" y="33"/>
                    <a:pt x="120" y="38"/>
                  </a:cubicBezTo>
                  <a:cubicBezTo>
                    <a:pt x="122" y="41"/>
                    <a:pt x="123" y="41"/>
                    <a:pt x="125" y="39"/>
                  </a:cubicBezTo>
                  <a:cubicBezTo>
                    <a:pt x="126" y="37"/>
                    <a:pt x="126" y="35"/>
                    <a:pt x="129" y="35"/>
                  </a:cubicBezTo>
                  <a:cubicBezTo>
                    <a:pt x="131" y="36"/>
                    <a:pt x="131" y="38"/>
                    <a:pt x="131" y="40"/>
                  </a:cubicBezTo>
                  <a:cubicBezTo>
                    <a:pt x="131" y="40"/>
                    <a:pt x="132" y="40"/>
                    <a:pt x="132" y="41"/>
                  </a:cubicBezTo>
                  <a:cubicBezTo>
                    <a:pt x="134" y="41"/>
                    <a:pt x="134" y="39"/>
                    <a:pt x="135" y="38"/>
                  </a:cubicBezTo>
                  <a:cubicBezTo>
                    <a:pt x="137" y="37"/>
                    <a:pt x="138" y="37"/>
                    <a:pt x="139" y="39"/>
                  </a:cubicBezTo>
                  <a:cubicBezTo>
                    <a:pt x="140" y="42"/>
                    <a:pt x="141" y="45"/>
                    <a:pt x="142" y="48"/>
                  </a:cubicBezTo>
                  <a:cubicBezTo>
                    <a:pt x="144" y="53"/>
                    <a:pt x="145" y="58"/>
                    <a:pt x="145" y="63"/>
                  </a:cubicBezTo>
                  <a:cubicBezTo>
                    <a:pt x="145" y="64"/>
                    <a:pt x="145" y="65"/>
                    <a:pt x="145" y="66"/>
                  </a:cubicBezTo>
                  <a:cubicBezTo>
                    <a:pt x="146" y="68"/>
                    <a:pt x="147" y="68"/>
                    <a:pt x="149" y="66"/>
                  </a:cubicBezTo>
                  <a:cubicBezTo>
                    <a:pt x="151" y="65"/>
                    <a:pt x="152" y="63"/>
                    <a:pt x="153" y="61"/>
                  </a:cubicBezTo>
                  <a:cubicBezTo>
                    <a:pt x="155" y="59"/>
                    <a:pt x="156" y="59"/>
                    <a:pt x="157" y="61"/>
                  </a:cubicBezTo>
                  <a:cubicBezTo>
                    <a:pt x="158" y="63"/>
                    <a:pt x="159" y="64"/>
                    <a:pt x="159" y="66"/>
                  </a:cubicBezTo>
                  <a:cubicBezTo>
                    <a:pt x="160" y="68"/>
                    <a:pt x="161" y="68"/>
                    <a:pt x="162" y="66"/>
                  </a:cubicBezTo>
                  <a:cubicBezTo>
                    <a:pt x="163" y="65"/>
                    <a:pt x="163" y="65"/>
                    <a:pt x="163" y="65"/>
                  </a:cubicBezTo>
                  <a:cubicBezTo>
                    <a:pt x="167" y="61"/>
                    <a:pt x="167" y="61"/>
                    <a:pt x="170" y="67"/>
                  </a:cubicBezTo>
                  <a:cubicBezTo>
                    <a:pt x="172" y="67"/>
                    <a:pt x="172" y="65"/>
                    <a:pt x="174" y="64"/>
                  </a:cubicBezTo>
                  <a:cubicBezTo>
                    <a:pt x="175" y="63"/>
                    <a:pt x="175" y="62"/>
                    <a:pt x="177" y="63"/>
                  </a:cubicBezTo>
                  <a:cubicBezTo>
                    <a:pt x="178" y="63"/>
                    <a:pt x="178" y="64"/>
                    <a:pt x="179" y="65"/>
                  </a:cubicBezTo>
                  <a:cubicBezTo>
                    <a:pt x="179" y="71"/>
                    <a:pt x="179" y="77"/>
                    <a:pt x="178" y="82"/>
                  </a:cubicBezTo>
                  <a:cubicBezTo>
                    <a:pt x="177" y="86"/>
                    <a:pt x="176" y="89"/>
                    <a:pt x="175" y="93"/>
                  </a:cubicBezTo>
                  <a:cubicBezTo>
                    <a:pt x="174" y="97"/>
                    <a:pt x="173" y="101"/>
                    <a:pt x="170" y="105"/>
                  </a:cubicBezTo>
                  <a:cubicBezTo>
                    <a:pt x="172" y="104"/>
                    <a:pt x="174" y="103"/>
                    <a:pt x="176" y="100"/>
                  </a:cubicBezTo>
                  <a:cubicBezTo>
                    <a:pt x="182" y="92"/>
                    <a:pt x="190" y="83"/>
                    <a:pt x="198" y="75"/>
                  </a:cubicBezTo>
                  <a:cubicBezTo>
                    <a:pt x="201" y="72"/>
                    <a:pt x="205" y="68"/>
                    <a:pt x="208" y="64"/>
                  </a:cubicBezTo>
                  <a:cubicBezTo>
                    <a:pt x="209" y="64"/>
                    <a:pt x="209" y="63"/>
                    <a:pt x="210" y="63"/>
                  </a:cubicBezTo>
                  <a:cubicBezTo>
                    <a:pt x="211" y="62"/>
                    <a:pt x="212" y="60"/>
                    <a:pt x="214" y="61"/>
                  </a:cubicBezTo>
                  <a:cubicBezTo>
                    <a:pt x="216" y="63"/>
                    <a:pt x="215" y="64"/>
                    <a:pt x="214" y="65"/>
                  </a:cubicBezTo>
                  <a:cubicBezTo>
                    <a:pt x="212" y="71"/>
                    <a:pt x="209" y="76"/>
                    <a:pt x="206" y="81"/>
                  </a:cubicBezTo>
                  <a:cubicBezTo>
                    <a:pt x="203" y="88"/>
                    <a:pt x="200" y="95"/>
                    <a:pt x="198" y="102"/>
                  </a:cubicBezTo>
                  <a:cubicBezTo>
                    <a:pt x="195" y="109"/>
                    <a:pt x="194" y="117"/>
                    <a:pt x="192" y="125"/>
                  </a:cubicBezTo>
                  <a:cubicBezTo>
                    <a:pt x="190" y="129"/>
                    <a:pt x="192" y="134"/>
                    <a:pt x="196" y="137"/>
                  </a:cubicBezTo>
                  <a:cubicBezTo>
                    <a:pt x="198" y="138"/>
                    <a:pt x="199" y="142"/>
                    <a:pt x="198" y="144"/>
                  </a:cubicBezTo>
                  <a:cubicBezTo>
                    <a:pt x="196" y="149"/>
                    <a:pt x="194" y="154"/>
                    <a:pt x="192" y="159"/>
                  </a:cubicBezTo>
                  <a:cubicBezTo>
                    <a:pt x="187" y="168"/>
                    <a:pt x="183" y="178"/>
                    <a:pt x="180" y="188"/>
                  </a:cubicBezTo>
                  <a:cubicBezTo>
                    <a:pt x="177" y="200"/>
                    <a:pt x="175" y="213"/>
                    <a:pt x="172" y="225"/>
                  </a:cubicBezTo>
                  <a:cubicBezTo>
                    <a:pt x="171" y="235"/>
                    <a:pt x="168" y="244"/>
                    <a:pt x="167" y="253"/>
                  </a:cubicBezTo>
                  <a:cubicBezTo>
                    <a:pt x="166" y="260"/>
                    <a:pt x="166" y="266"/>
                    <a:pt x="168" y="273"/>
                  </a:cubicBezTo>
                  <a:cubicBezTo>
                    <a:pt x="169" y="278"/>
                    <a:pt x="170" y="283"/>
                    <a:pt x="168" y="287"/>
                  </a:cubicBezTo>
                  <a:cubicBezTo>
                    <a:pt x="168" y="289"/>
                    <a:pt x="168" y="291"/>
                    <a:pt x="169" y="293"/>
                  </a:cubicBezTo>
                  <a:cubicBezTo>
                    <a:pt x="172" y="303"/>
                    <a:pt x="177" y="312"/>
                    <a:pt x="182" y="321"/>
                  </a:cubicBezTo>
                  <a:cubicBezTo>
                    <a:pt x="184" y="323"/>
                    <a:pt x="185" y="325"/>
                    <a:pt x="185" y="327"/>
                  </a:cubicBezTo>
                  <a:cubicBezTo>
                    <a:pt x="186" y="331"/>
                    <a:pt x="185" y="333"/>
                    <a:pt x="182" y="335"/>
                  </a:cubicBezTo>
                  <a:cubicBezTo>
                    <a:pt x="178" y="336"/>
                    <a:pt x="174" y="337"/>
                    <a:pt x="171" y="338"/>
                  </a:cubicBezTo>
                  <a:cubicBezTo>
                    <a:pt x="166" y="339"/>
                    <a:pt x="165" y="339"/>
                    <a:pt x="166" y="343"/>
                  </a:cubicBezTo>
                  <a:cubicBezTo>
                    <a:pt x="167" y="346"/>
                    <a:pt x="165" y="349"/>
                    <a:pt x="162" y="350"/>
                  </a:cubicBezTo>
                  <a:cubicBezTo>
                    <a:pt x="159" y="352"/>
                    <a:pt x="156" y="353"/>
                    <a:pt x="152" y="353"/>
                  </a:cubicBezTo>
                  <a:cubicBezTo>
                    <a:pt x="148" y="353"/>
                    <a:pt x="144" y="353"/>
                    <a:pt x="139" y="355"/>
                  </a:cubicBezTo>
                  <a:cubicBezTo>
                    <a:pt x="134" y="356"/>
                    <a:pt x="128" y="356"/>
                    <a:pt x="122" y="355"/>
                  </a:cubicBezTo>
                  <a:cubicBezTo>
                    <a:pt x="118" y="355"/>
                    <a:pt x="113" y="354"/>
                    <a:pt x="109" y="354"/>
                  </a:cubicBezTo>
                  <a:cubicBezTo>
                    <a:pt x="104" y="353"/>
                    <a:pt x="104" y="354"/>
                    <a:pt x="103" y="358"/>
                  </a:cubicBezTo>
                  <a:cubicBezTo>
                    <a:pt x="103" y="359"/>
                    <a:pt x="103" y="360"/>
                    <a:pt x="102" y="361"/>
                  </a:cubicBezTo>
                  <a:cubicBezTo>
                    <a:pt x="101" y="365"/>
                    <a:pt x="101" y="365"/>
                    <a:pt x="97" y="365"/>
                  </a:cubicBezTo>
                  <a:cubicBezTo>
                    <a:pt x="87" y="366"/>
                    <a:pt x="77" y="363"/>
                    <a:pt x="67" y="363"/>
                  </a:cubicBezTo>
                  <a:cubicBezTo>
                    <a:pt x="64" y="363"/>
                    <a:pt x="63" y="362"/>
                    <a:pt x="64" y="358"/>
                  </a:cubicBezTo>
                  <a:cubicBezTo>
                    <a:pt x="64" y="354"/>
                    <a:pt x="66" y="350"/>
                    <a:pt x="66" y="347"/>
                  </a:cubicBezTo>
                  <a:cubicBezTo>
                    <a:pt x="67" y="343"/>
                    <a:pt x="66" y="343"/>
                    <a:pt x="63" y="343"/>
                  </a:cubicBezTo>
                  <a:cubicBezTo>
                    <a:pt x="63" y="343"/>
                    <a:pt x="62" y="343"/>
                    <a:pt x="62" y="343"/>
                  </a:cubicBezTo>
                  <a:cubicBezTo>
                    <a:pt x="60" y="343"/>
                    <a:pt x="57" y="344"/>
                    <a:pt x="56" y="342"/>
                  </a:cubicBezTo>
                  <a:cubicBezTo>
                    <a:pt x="54" y="340"/>
                    <a:pt x="57" y="339"/>
                    <a:pt x="57" y="337"/>
                  </a:cubicBezTo>
                  <a:cubicBezTo>
                    <a:pt x="60" y="331"/>
                    <a:pt x="64" y="324"/>
                    <a:pt x="65" y="317"/>
                  </a:cubicBezTo>
                  <a:cubicBezTo>
                    <a:pt x="65" y="315"/>
                    <a:pt x="67" y="313"/>
                    <a:pt x="65" y="311"/>
                  </a:cubicBezTo>
                  <a:cubicBezTo>
                    <a:pt x="63" y="310"/>
                    <a:pt x="62" y="313"/>
                    <a:pt x="60" y="314"/>
                  </a:cubicBezTo>
                  <a:cubicBezTo>
                    <a:pt x="56" y="316"/>
                    <a:pt x="51" y="317"/>
                    <a:pt x="46" y="318"/>
                  </a:cubicBezTo>
                  <a:cubicBezTo>
                    <a:pt x="44" y="318"/>
                    <a:pt x="43" y="317"/>
                    <a:pt x="42" y="316"/>
                  </a:cubicBezTo>
                  <a:cubicBezTo>
                    <a:pt x="37" y="311"/>
                    <a:pt x="33" y="305"/>
                    <a:pt x="28" y="300"/>
                  </a:cubicBezTo>
                  <a:cubicBezTo>
                    <a:pt x="26" y="297"/>
                    <a:pt x="26" y="294"/>
                    <a:pt x="30" y="292"/>
                  </a:cubicBezTo>
                  <a:cubicBezTo>
                    <a:pt x="35" y="288"/>
                    <a:pt x="42" y="285"/>
                    <a:pt x="48" y="282"/>
                  </a:cubicBezTo>
                  <a:cubicBezTo>
                    <a:pt x="52" y="281"/>
                    <a:pt x="57" y="280"/>
                    <a:pt x="61" y="279"/>
                  </a:cubicBezTo>
                  <a:cubicBezTo>
                    <a:pt x="64" y="279"/>
                    <a:pt x="67" y="276"/>
                    <a:pt x="66" y="273"/>
                  </a:cubicBezTo>
                  <a:cubicBezTo>
                    <a:pt x="66" y="272"/>
                    <a:pt x="66" y="271"/>
                    <a:pt x="66" y="271"/>
                  </a:cubicBezTo>
                  <a:cubicBezTo>
                    <a:pt x="65" y="268"/>
                    <a:pt x="64" y="265"/>
                    <a:pt x="62" y="263"/>
                  </a:cubicBezTo>
                  <a:cubicBezTo>
                    <a:pt x="55" y="251"/>
                    <a:pt x="50" y="238"/>
                    <a:pt x="46" y="225"/>
                  </a:cubicBezTo>
                  <a:cubicBezTo>
                    <a:pt x="41" y="208"/>
                    <a:pt x="35" y="192"/>
                    <a:pt x="29" y="175"/>
                  </a:cubicBezTo>
                  <a:cubicBezTo>
                    <a:pt x="25" y="166"/>
                    <a:pt x="22" y="157"/>
                    <a:pt x="19" y="148"/>
                  </a:cubicBezTo>
                  <a:cubicBezTo>
                    <a:pt x="16" y="140"/>
                    <a:pt x="17" y="132"/>
                    <a:pt x="22" y="125"/>
                  </a:cubicBezTo>
                  <a:cubicBezTo>
                    <a:pt x="23" y="123"/>
                    <a:pt x="24" y="122"/>
                    <a:pt x="25" y="120"/>
                  </a:cubicBezTo>
                  <a:cubicBezTo>
                    <a:pt x="26" y="118"/>
                    <a:pt x="26" y="116"/>
                    <a:pt x="25" y="115"/>
                  </a:cubicBezTo>
                  <a:cubicBezTo>
                    <a:pt x="22" y="102"/>
                    <a:pt x="16" y="90"/>
                    <a:pt x="9" y="79"/>
                  </a:cubicBezTo>
                  <a:cubicBezTo>
                    <a:pt x="6" y="75"/>
                    <a:pt x="3" y="70"/>
                    <a:pt x="1" y="66"/>
                  </a:cubicBezTo>
                  <a:cubicBezTo>
                    <a:pt x="1" y="64"/>
                    <a:pt x="0" y="63"/>
                    <a:pt x="1" y="61"/>
                  </a:cubicBezTo>
                  <a:cubicBezTo>
                    <a:pt x="3" y="60"/>
                    <a:pt x="4" y="61"/>
                    <a:pt x="5" y="61"/>
                  </a:cubicBezTo>
                  <a:cubicBezTo>
                    <a:pt x="13" y="63"/>
                    <a:pt x="19" y="66"/>
                    <a:pt x="25" y="71"/>
                  </a:cubicBezTo>
                  <a:cubicBezTo>
                    <a:pt x="31" y="75"/>
                    <a:pt x="37" y="80"/>
                    <a:pt x="42" y="86"/>
                  </a:cubicBezTo>
                  <a:cubicBezTo>
                    <a:pt x="45" y="89"/>
                    <a:pt x="46" y="88"/>
                    <a:pt x="48" y="85"/>
                  </a:cubicBezTo>
                  <a:cubicBezTo>
                    <a:pt x="49" y="83"/>
                    <a:pt x="49" y="81"/>
                    <a:pt x="48" y="78"/>
                  </a:cubicBezTo>
                  <a:cubicBezTo>
                    <a:pt x="47" y="75"/>
                    <a:pt x="46" y="71"/>
                    <a:pt x="46" y="67"/>
                  </a:cubicBezTo>
                  <a:cubicBezTo>
                    <a:pt x="46" y="65"/>
                    <a:pt x="46" y="64"/>
                    <a:pt x="46" y="63"/>
                  </a:cubicBezTo>
                  <a:cubicBezTo>
                    <a:pt x="46" y="61"/>
                    <a:pt x="47" y="60"/>
                    <a:pt x="50" y="61"/>
                  </a:cubicBezTo>
                  <a:cubicBezTo>
                    <a:pt x="51" y="62"/>
                    <a:pt x="52" y="65"/>
                    <a:pt x="54" y="63"/>
                  </a:cubicBezTo>
                  <a:cubicBezTo>
                    <a:pt x="56" y="62"/>
                    <a:pt x="56" y="60"/>
                    <a:pt x="56" y="59"/>
                  </a:cubicBezTo>
                  <a:cubicBezTo>
                    <a:pt x="56" y="58"/>
                    <a:pt x="56" y="58"/>
                    <a:pt x="56" y="58"/>
                  </a:cubicBezTo>
                  <a:cubicBezTo>
                    <a:pt x="57" y="53"/>
                    <a:pt x="58" y="53"/>
                    <a:pt x="63" y="55"/>
                  </a:cubicBezTo>
                  <a:close/>
                  <a:moveTo>
                    <a:pt x="113" y="272"/>
                  </a:moveTo>
                  <a:cubicBezTo>
                    <a:pt x="122" y="272"/>
                    <a:pt x="130" y="272"/>
                    <a:pt x="139" y="270"/>
                  </a:cubicBezTo>
                  <a:cubicBezTo>
                    <a:pt x="141" y="270"/>
                    <a:pt x="143" y="269"/>
                    <a:pt x="143" y="266"/>
                  </a:cubicBezTo>
                  <a:cubicBezTo>
                    <a:pt x="143" y="263"/>
                    <a:pt x="143" y="260"/>
                    <a:pt x="143" y="256"/>
                  </a:cubicBezTo>
                  <a:cubicBezTo>
                    <a:pt x="145" y="241"/>
                    <a:pt x="146" y="226"/>
                    <a:pt x="149" y="211"/>
                  </a:cubicBezTo>
                  <a:cubicBezTo>
                    <a:pt x="151" y="206"/>
                    <a:pt x="150" y="202"/>
                    <a:pt x="147" y="199"/>
                  </a:cubicBezTo>
                  <a:cubicBezTo>
                    <a:pt x="142" y="192"/>
                    <a:pt x="135" y="186"/>
                    <a:pt x="128" y="182"/>
                  </a:cubicBezTo>
                  <a:cubicBezTo>
                    <a:pt x="124" y="179"/>
                    <a:pt x="124" y="179"/>
                    <a:pt x="124" y="179"/>
                  </a:cubicBezTo>
                  <a:cubicBezTo>
                    <a:pt x="114" y="173"/>
                    <a:pt x="104" y="167"/>
                    <a:pt x="93" y="163"/>
                  </a:cubicBezTo>
                  <a:cubicBezTo>
                    <a:pt x="86" y="160"/>
                    <a:pt x="79" y="158"/>
                    <a:pt x="72" y="154"/>
                  </a:cubicBezTo>
                  <a:cubicBezTo>
                    <a:pt x="57" y="147"/>
                    <a:pt x="42" y="140"/>
                    <a:pt x="26" y="134"/>
                  </a:cubicBezTo>
                  <a:cubicBezTo>
                    <a:pt x="22" y="133"/>
                    <a:pt x="21" y="133"/>
                    <a:pt x="20" y="137"/>
                  </a:cubicBezTo>
                  <a:cubicBezTo>
                    <a:pt x="20" y="139"/>
                    <a:pt x="20" y="140"/>
                    <a:pt x="21" y="142"/>
                  </a:cubicBezTo>
                  <a:cubicBezTo>
                    <a:pt x="23" y="149"/>
                    <a:pt x="25" y="156"/>
                    <a:pt x="28" y="163"/>
                  </a:cubicBezTo>
                  <a:cubicBezTo>
                    <a:pt x="37" y="185"/>
                    <a:pt x="44" y="207"/>
                    <a:pt x="51" y="229"/>
                  </a:cubicBezTo>
                  <a:cubicBezTo>
                    <a:pt x="55" y="241"/>
                    <a:pt x="60" y="251"/>
                    <a:pt x="65" y="262"/>
                  </a:cubicBezTo>
                  <a:cubicBezTo>
                    <a:pt x="66" y="264"/>
                    <a:pt x="68" y="265"/>
                    <a:pt x="70" y="265"/>
                  </a:cubicBezTo>
                  <a:cubicBezTo>
                    <a:pt x="71" y="265"/>
                    <a:pt x="73" y="266"/>
                    <a:pt x="74" y="266"/>
                  </a:cubicBezTo>
                  <a:cubicBezTo>
                    <a:pt x="82" y="267"/>
                    <a:pt x="90" y="270"/>
                    <a:pt x="98" y="271"/>
                  </a:cubicBezTo>
                  <a:cubicBezTo>
                    <a:pt x="104" y="272"/>
                    <a:pt x="109" y="271"/>
                    <a:pt x="113" y="272"/>
                  </a:cubicBezTo>
                  <a:close/>
                  <a:moveTo>
                    <a:pt x="144" y="176"/>
                  </a:moveTo>
                  <a:cubicBezTo>
                    <a:pt x="145" y="177"/>
                    <a:pt x="147" y="178"/>
                    <a:pt x="148" y="178"/>
                  </a:cubicBezTo>
                  <a:cubicBezTo>
                    <a:pt x="151" y="178"/>
                    <a:pt x="155" y="178"/>
                    <a:pt x="158" y="178"/>
                  </a:cubicBezTo>
                  <a:cubicBezTo>
                    <a:pt x="159" y="178"/>
                    <a:pt x="160" y="178"/>
                    <a:pt x="160" y="180"/>
                  </a:cubicBezTo>
                  <a:cubicBezTo>
                    <a:pt x="160" y="181"/>
                    <a:pt x="159" y="181"/>
                    <a:pt x="157" y="181"/>
                  </a:cubicBezTo>
                  <a:cubicBezTo>
                    <a:pt x="155" y="181"/>
                    <a:pt x="152" y="181"/>
                    <a:pt x="149" y="180"/>
                  </a:cubicBezTo>
                  <a:cubicBezTo>
                    <a:pt x="147" y="179"/>
                    <a:pt x="144" y="179"/>
                    <a:pt x="142" y="181"/>
                  </a:cubicBezTo>
                  <a:cubicBezTo>
                    <a:pt x="145" y="182"/>
                    <a:pt x="149" y="182"/>
                    <a:pt x="152" y="183"/>
                  </a:cubicBezTo>
                  <a:cubicBezTo>
                    <a:pt x="155" y="184"/>
                    <a:pt x="158" y="182"/>
                    <a:pt x="161" y="185"/>
                  </a:cubicBezTo>
                  <a:cubicBezTo>
                    <a:pt x="155" y="187"/>
                    <a:pt x="149" y="184"/>
                    <a:pt x="143" y="185"/>
                  </a:cubicBezTo>
                  <a:cubicBezTo>
                    <a:pt x="144" y="187"/>
                    <a:pt x="146" y="189"/>
                    <a:pt x="149" y="189"/>
                  </a:cubicBezTo>
                  <a:cubicBezTo>
                    <a:pt x="152" y="189"/>
                    <a:pt x="155" y="189"/>
                    <a:pt x="159" y="190"/>
                  </a:cubicBezTo>
                  <a:cubicBezTo>
                    <a:pt x="160" y="190"/>
                    <a:pt x="161" y="190"/>
                    <a:pt x="161" y="192"/>
                  </a:cubicBezTo>
                  <a:cubicBezTo>
                    <a:pt x="160" y="193"/>
                    <a:pt x="159" y="193"/>
                    <a:pt x="158" y="193"/>
                  </a:cubicBezTo>
                  <a:cubicBezTo>
                    <a:pt x="155" y="193"/>
                    <a:pt x="152" y="192"/>
                    <a:pt x="149" y="192"/>
                  </a:cubicBezTo>
                  <a:cubicBezTo>
                    <a:pt x="151" y="195"/>
                    <a:pt x="151" y="195"/>
                    <a:pt x="157" y="197"/>
                  </a:cubicBezTo>
                  <a:cubicBezTo>
                    <a:pt x="159" y="197"/>
                    <a:pt x="161" y="198"/>
                    <a:pt x="163" y="198"/>
                  </a:cubicBezTo>
                  <a:cubicBezTo>
                    <a:pt x="163" y="198"/>
                    <a:pt x="164" y="199"/>
                    <a:pt x="164" y="200"/>
                  </a:cubicBezTo>
                  <a:cubicBezTo>
                    <a:pt x="164" y="200"/>
                    <a:pt x="163" y="200"/>
                    <a:pt x="163" y="200"/>
                  </a:cubicBezTo>
                  <a:cubicBezTo>
                    <a:pt x="161" y="201"/>
                    <a:pt x="159" y="200"/>
                    <a:pt x="157" y="200"/>
                  </a:cubicBezTo>
                  <a:cubicBezTo>
                    <a:pt x="156" y="199"/>
                    <a:pt x="155" y="199"/>
                    <a:pt x="154" y="200"/>
                  </a:cubicBezTo>
                  <a:cubicBezTo>
                    <a:pt x="154" y="201"/>
                    <a:pt x="155" y="202"/>
                    <a:pt x="156" y="203"/>
                  </a:cubicBezTo>
                  <a:cubicBezTo>
                    <a:pt x="156" y="203"/>
                    <a:pt x="156" y="203"/>
                    <a:pt x="156" y="203"/>
                  </a:cubicBezTo>
                  <a:cubicBezTo>
                    <a:pt x="157" y="203"/>
                    <a:pt x="159" y="203"/>
                    <a:pt x="161" y="204"/>
                  </a:cubicBezTo>
                  <a:cubicBezTo>
                    <a:pt x="162" y="204"/>
                    <a:pt x="163" y="205"/>
                    <a:pt x="162" y="206"/>
                  </a:cubicBezTo>
                  <a:cubicBezTo>
                    <a:pt x="162" y="207"/>
                    <a:pt x="161" y="207"/>
                    <a:pt x="160" y="206"/>
                  </a:cubicBezTo>
                  <a:cubicBezTo>
                    <a:pt x="159" y="206"/>
                    <a:pt x="158" y="206"/>
                    <a:pt x="157" y="206"/>
                  </a:cubicBezTo>
                  <a:cubicBezTo>
                    <a:pt x="157" y="206"/>
                    <a:pt x="156" y="206"/>
                    <a:pt x="156" y="207"/>
                  </a:cubicBezTo>
                  <a:cubicBezTo>
                    <a:pt x="155" y="207"/>
                    <a:pt x="156" y="208"/>
                    <a:pt x="156" y="208"/>
                  </a:cubicBezTo>
                  <a:cubicBezTo>
                    <a:pt x="157" y="209"/>
                    <a:pt x="159" y="209"/>
                    <a:pt x="160" y="210"/>
                  </a:cubicBezTo>
                  <a:cubicBezTo>
                    <a:pt x="161" y="210"/>
                    <a:pt x="163" y="210"/>
                    <a:pt x="162" y="211"/>
                  </a:cubicBezTo>
                  <a:cubicBezTo>
                    <a:pt x="162" y="213"/>
                    <a:pt x="161" y="212"/>
                    <a:pt x="160" y="212"/>
                  </a:cubicBezTo>
                  <a:cubicBezTo>
                    <a:pt x="158" y="212"/>
                    <a:pt x="157" y="212"/>
                    <a:pt x="155" y="213"/>
                  </a:cubicBezTo>
                  <a:cubicBezTo>
                    <a:pt x="157" y="215"/>
                    <a:pt x="161" y="213"/>
                    <a:pt x="161" y="215"/>
                  </a:cubicBezTo>
                  <a:cubicBezTo>
                    <a:pt x="161" y="218"/>
                    <a:pt x="158" y="217"/>
                    <a:pt x="156" y="217"/>
                  </a:cubicBezTo>
                  <a:cubicBezTo>
                    <a:pt x="154" y="218"/>
                    <a:pt x="153" y="218"/>
                    <a:pt x="153" y="220"/>
                  </a:cubicBezTo>
                  <a:cubicBezTo>
                    <a:pt x="153" y="221"/>
                    <a:pt x="155" y="222"/>
                    <a:pt x="156" y="222"/>
                  </a:cubicBezTo>
                  <a:cubicBezTo>
                    <a:pt x="156" y="222"/>
                    <a:pt x="156" y="222"/>
                    <a:pt x="156" y="222"/>
                  </a:cubicBezTo>
                  <a:cubicBezTo>
                    <a:pt x="157" y="222"/>
                    <a:pt x="159" y="222"/>
                    <a:pt x="160" y="222"/>
                  </a:cubicBezTo>
                  <a:cubicBezTo>
                    <a:pt x="161" y="222"/>
                    <a:pt x="162" y="222"/>
                    <a:pt x="162" y="223"/>
                  </a:cubicBezTo>
                  <a:cubicBezTo>
                    <a:pt x="162" y="224"/>
                    <a:pt x="161" y="224"/>
                    <a:pt x="161" y="224"/>
                  </a:cubicBezTo>
                  <a:cubicBezTo>
                    <a:pt x="160" y="224"/>
                    <a:pt x="160" y="224"/>
                    <a:pt x="160" y="224"/>
                  </a:cubicBezTo>
                  <a:cubicBezTo>
                    <a:pt x="159" y="224"/>
                    <a:pt x="157" y="224"/>
                    <a:pt x="155" y="224"/>
                  </a:cubicBezTo>
                  <a:cubicBezTo>
                    <a:pt x="154" y="224"/>
                    <a:pt x="153" y="225"/>
                    <a:pt x="153" y="226"/>
                  </a:cubicBezTo>
                  <a:cubicBezTo>
                    <a:pt x="153" y="227"/>
                    <a:pt x="154" y="227"/>
                    <a:pt x="155" y="228"/>
                  </a:cubicBezTo>
                  <a:cubicBezTo>
                    <a:pt x="156" y="228"/>
                    <a:pt x="157" y="228"/>
                    <a:pt x="158" y="229"/>
                  </a:cubicBezTo>
                  <a:cubicBezTo>
                    <a:pt x="157" y="230"/>
                    <a:pt x="156" y="230"/>
                    <a:pt x="155" y="230"/>
                  </a:cubicBezTo>
                  <a:cubicBezTo>
                    <a:pt x="153" y="230"/>
                    <a:pt x="152" y="230"/>
                    <a:pt x="152" y="232"/>
                  </a:cubicBezTo>
                  <a:cubicBezTo>
                    <a:pt x="152" y="233"/>
                    <a:pt x="153" y="234"/>
                    <a:pt x="154" y="234"/>
                  </a:cubicBezTo>
                  <a:cubicBezTo>
                    <a:pt x="156" y="235"/>
                    <a:pt x="156" y="235"/>
                    <a:pt x="156" y="235"/>
                  </a:cubicBezTo>
                  <a:cubicBezTo>
                    <a:pt x="157" y="235"/>
                    <a:pt x="158" y="235"/>
                    <a:pt x="158" y="236"/>
                  </a:cubicBezTo>
                  <a:cubicBezTo>
                    <a:pt x="157" y="237"/>
                    <a:pt x="156" y="237"/>
                    <a:pt x="156" y="237"/>
                  </a:cubicBezTo>
                  <a:cubicBezTo>
                    <a:pt x="154" y="237"/>
                    <a:pt x="151" y="237"/>
                    <a:pt x="151" y="239"/>
                  </a:cubicBezTo>
                  <a:cubicBezTo>
                    <a:pt x="151" y="242"/>
                    <a:pt x="154" y="240"/>
                    <a:pt x="155" y="241"/>
                  </a:cubicBezTo>
                  <a:cubicBezTo>
                    <a:pt x="156" y="241"/>
                    <a:pt x="157" y="242"/>
                    <a:pt x="156" y="242"/>
                  </a:cubicBezTo>
                  <a:cubicBezTo>
                    <a:pt x="156" y="243"/>
                    <a:pt x="156" y="243"/>
                    <a:pt x="155" y="243"/>
                  </a:cubicBezTo>
                  <a:cubicBezTo>
                    <a:pt x="153" y="243"/>
                    <a:pt x="153" y="243"/>
                    <a:pt x="153" y="243"/>
                  </a:cubicBezTo>
                  <a:cubicBezTo>
                    <a:pt x="152" y="243"/>
                    <a:pt x="151" y="244"/>
                    <a:pt x="151" y="245"/>
                  </a:cubicBezTo>
                  <a:cubicBezTo>
                    <a:pt x="150" y="246"/>
                    <a:pt x="151" y="247"/>
                    <a:pt x="152" y="247"/>
                  </a:cubicBezTo>
                  <a:cubicBezTo>
                    <a:pt x="154" y="247"/>
                    <a:pt x="154" y="247"/>
                    <a:pt x="154" y="248"/>
                  </a:cubicBezTo>
                  <a:cubicBezTo>
                    <a:pt x="154" y="249"/>
                    <a:pt x="154" y="249"/>
                    <a:pt x="154" y="249"/>
                  </a:cubicBezTo>
                  <a:cubicBezTo>
                    <a:pt x="152" y="250"/>
                    <a:pt x="150" y="249"/>
                    <a:pt x="149" y="251"/>
                  </a:cubicBezTo>
                  <a:cubicBezTo>
                    <a:pt x="149" y="254"/>
                    <a:pt x="152" y="252"/>
                    <a:pt x="153" y="253"/>
                  </a:cubicBezTo>
                  <a:cubicBezTo>
                    <a:pt x="154" y="253"/>
                    <a:pt x="154" y="254"/>
                    <a:pt x="154" y="254"/>
                  </a:cubicBezTo>
                  <a:cubicBezTo>
                    <a:pt x="154" y="255"/>
                    <a:pt x="154" y="255"/>
                    <a:pt x="153" y="255"/>
                  </a:cubicBezTo>
                  <a:cubicBezTo>
                    <a:pt x="151" y="255"/>
                    <a:pt x="151" y="255"/>
                    <a:pt x="151" y="255"/>
                  </a:cubicBezTo>
                  <a:cubicBezTo>
                    <a:pt x="150" y="255"/>
                    <a:pt x="149" y="256"/>
                    <a:pt x="149" y="257"/>
                  </a:cubicBezTo>
                  <a:cubicBezTo>
                    <a:pt x="149" y="258"/>
                    <a:pt x="150" y="258"/>
                    <a:pt x="151" y="258"/>
                  </a:cubicBezTo>
                  <a:cubicBezTo>
                    <a:pt x="153" y="258"/>
                    <a:pt x="156" y="258"/>
                    <a:pt x="153" y="261"/>
                  </a:cubicBezTo>
                  <a:cubicBezTo>
                    <a:pt x="152" y="262"/>
                    <a:pt x="153" y="262"/>
                    <a:pt x="154" y="263"/>
                  </a:cubicBezTo>
                  <a:cubicBezTo>
                    <a:pt x="156" y="265"/>
                    <a:pt x="155" y="266"/>
                    <a:pt x="152" y="267"/>
                  </a:cubicBezTo>
                  <a:cubicBezTo>
                    <a:pt x="152" y="267"/>
                    <a:pt x="150" y="267"/>
                    <a:pt x="150" y="268"/>
                  </a:cubicBezTo>
                  <a:cubicBezTo>
                    <a:pt x="151" y="269"/>
                    <a:pt x="152" y="269"/>
                    <a:pt x="153" y="269"/>
                  </a:cubicBezTo>
                  <a:cubicBezTo>
                    <a:pt x="159" y="269"/>
                    <a:pt x="162" y="267"/>
                    <a:pt x="162" y="261"/>
                  </a:cubicBezTo>
                  <a:cubicBezTo>
                    <a:pt x="163" y="255"/>
                    <a:pt x="164" y="248"/>
                    <a:pt x="165" y="242"/>
                  </a:cubicBezTo>
                  <a:cubicBezTo>
                    <a:pt x="168" y="227"/>
                    <a:pt x="171" y="213"/>
                    <a:pt x="174" y="198"/>
                  </a:cubicBezTo>
                  <a:cubicBezTo>
                    <a:pt x="177" y="182"/>
                    <a:pt x="182" y="167"/>
                    <a:pt x="190" y="153"/>
                  </a:cubicBezTo>
                  <a:cubicBezTo>
                    <a:pt x="191" y="151"/>
                    <a:pt x="192" y="148"/>
                    <a:pt x="192" y="146"/>
                  </a:cubicBezTo>
                  <a:cubicBezTo>
                    <a:pt x="183" y="149"/>
                    <a:pt x="174" y="153"/>
                    <a:pt x="166" y="158"/>
                  </a:cubicBezTo>
                  <a:cubicBezTo>
                    <a:pt x="166" y="160"/>
                    <a:pt x="169" y="160"/>
                    <a:pt x="169" y="161"/>
                  </a:cubicBezTo>
                  <a:cubicBezTo>
                    <a:pt x="168" y="163"/>
                    <a:pt x="166" y="163"/>
                    <a:pt x="165" y="163"/>
                  </a:cubicBezTo>
                  <a:cubicBezTo>
                    <a:pt x="163" y="163"/>
                    <a:pt x="162" y="163"/>
                    <a:pt x="160" y="163"/>
                  </a:cubicBezTo>
                  <a:cubicBezTo>
                    <a:pt x="162" y="164"/>
                    <a:pt x="164" y="163"/>
                    <a:pt x="164" y="165"/>
                  </a:cubicBezTo>
                  <a:cubicBezTo>
                    <a:pt x="164" y="167"/>
                    <a:pt x="162" y="166"/>
                    <a:pt x="161" y="166"/>
                  </a:cubicBezTo>
                  <a:cubicBezTo>
                    <a:pt x="159" y="167"/>
                    <a:pt x="158" y="166"/>
                    <a:pt x="157" y="166"/>
                  </a:cubicBezTo>
                  <a:cubicBezTo>
                    <a:pt x="156" y="166"/>
                    <a:pt x="155" y="166"/>
                    <a:pt x="154" y="167"/>
                  </a:cubicBezTo>
                  <a:cubicBezTo>
                    <a:pt x="154" y="167"/>
                    <a:pt x="154" y="167"/>
                    <a:pt x="154" y="167"/>
                  </a:cubicBezTo>
                  <a:cubicBezTo>
                    <a:pt x="156" y="169"/>
                    <a:pt x="157" y="168"/>
                    <a:pt x="159" y="168"/>
                  </a:cubicBezTo>
                  <a:cubicBezTo>
                    <a:pt x="161" y="168"/>
                    <a:pt x="162" y="168"/>
                    <a:pt x="162" y="170"/>
                  </a:cubicBezTo>
                  <a:cubicBezTo>
                    <a:pt x="162" y="171"/>
                    <a:pt x="160" y="171"/>
                    <a:pt x="159" y="171"/>
                  </a:cubicBezTo>
                  <a:cubicBezTo>
                    <a:pt x="157" y="171"/>
                    <a:pt x="155" y="171"/>
                    <a:pt x="153" y="170"/>
                  </a:cubicBezTo>
                  <a:cubicBezTo>
                    <a:pt x="152" y="170"/>
                    <a:pt x="150" y="170"/>
                    <a:pt x="149" y="172"/>
                  </a:cubicBezTo>
                  <a:cubicBezTo>
                    <a:pt x="151" y="173"/>
                    <a:pt x="155" y="173"/>
                    <a:pt x="158" y="173"/>
                  </a:cubicBezTo>
                  <a:cubicBezTo>
                    <a:pt x="159" y="173"/>
                    <a:pt x="160" y="173"/>
                    <a:pt x="160" y="174"/>
                  </a:cubicBezTo>
                  <a:cubicBezTo>
                    <a:pt x="160" y="176"/>
                    <a:pt x="159" y="176"/>
                    <a:pt x="158" y="176"/>
                  </a:cubicBezTo>
                  <a:cubicBezTo>
                    <a:pt x="155" y="176"/>
                    <a:pt x="152" y="175"/>
                    <a:pt x="150" y="175"/>
                  </a:cubicBezTo>
                  <a:cubicBezTo>
                    <a:pt x="148" y="175"/>
                    <a:pt x="146" y="175"/>
                    <a:pt x="144" y="176"/>
                  </a:cubicBezTo>
                  <a:close/>
                  <a:moveTo>
                    <a:pt x="130" y="293"/>
                  </a:moveTo>
                  <a:cubicBezTo>
                    <a:pt x="130" y="296"/>
                    <a:pt x="131" y="296"/>
                    <a:pt x="132" y="297"/>
                  </a:cubicBezTo>
                  <a:cubicBezTo>
                    <a:pt x="135" y="300"/>
                    <a:pt x="138" y="303"/>
                    <a:pt x="141" y="306"/>
                  </a:cubicBezTo>
                  <a:cubicBezTo>
                    <a:pt x="144" y="309"/>
                    <a:pt x="146" y="314"/>
                    <a:pt x="146" y="318"/>
                  </a:cubicBezTo>
                  <a:cubicBezTo>
                    <a:pt x="147" y="320"/>
                    <a:pt x="146" y="323"/>
                    <a:pt x="144" y="324"/>
                  </a:cubicBezTo>
                  <a:cubicBezTo>
                    <a:pt x="144" y="324"/>
                    <a:pt x="143" y="324"/>
                    <a:pt x="143" y="324"/>
                  </a:cubicBezTo>
                  <a:cubicBezTo>
                    <a:pt x="140" y="325"/>
                    <a:pt x="137" y="326"/>
                    <a:pt x="134" y="328"/>
                  </a:cubicBezTo>
                  <a:cubicBezTo>
                    <a:pt x="131" y="330"/>
                    <a:pt x="128" y="330"/>
                    <a:pt x="124" y="329"/>
                  </a:cubicBezTo>
                  <a:cubicBezTo>
                    <a:pt x="119" y="326"/>
                    <a:pt x="113" y="325"/>
                    <a:pt x="107" y="322"/>
                  </a:cubicBezTo>
                  <a:cubicBezTo>
                    <a:pt x="105" y="322"/>
                    <a:pt x="104" y="322"/>
                    <a:pt x="104" y="324"/>
                  </a:cubicBezTo>
                  <a:cubicBezTo>
                    <a:pt x="103" y="325"/>
                    <a:pt x="104" y="327"/>
                    <a:pt x="103" y="329"/>
                  </a:cubicBezTo>
                  <a:cubicBezTo>
                    <a:pt x="101" y="332"/>
                    <a:pt x="101" y="335"/>
                    <a:pt x="102" y="338"/>
                  </a:cubicBezTo>
                  <a:cubicBezTo>
                    <a:pt x="102" y="341"/>
                    <a:pt x="103" y="343"/>
                    <a:pt x="103" y="346"/>
                  </a:cubicBezTo>
                  <a:cubicBezTo>
                    <a:pt x="103" y="350"/>
                    <a:pt x="104" y="351"/>
                    <a:pt x="109" y="351"/>
                  </a:cubicBezTo>
                  <a:cubicBezTo>
                    <a:pt x="115" y="351"/>
                    <a:pt x="121" y="352"/>
                    <a:pt x="126" y="352"/>
                  </a:cubicBezTo>
                  <a:cubicBezTo>
                    <a:pt x="128" y="353"/>
                    <a:pt x="130" y="353"/>
                    <a:pt x="132" y="353"/>
                  </a:cubicBezTo>
                  <a:cubicBezTo>
                    <a:pt x="140" y="352"/>
                    <a:pt x="148" y="350"/>
                    <a:pt x="156" y="349"/>
                  </a:cubicBezTo>
                  <a:cubicBezTo>
                    <a:pt x="161" y="348"/>
                    <a:pt x="162" y="345"/>
                    <a:pt x="161" y="341"/>
                  </a:cubicBezTo>
                  <a:cubicBezTo>
                    <a:pt x="160" y="334"/>
                    <a:pt x="158" y="329"/>
                    <a:pt x="156" y="323"/>
                  </a:cubicBezTo>
                  <a:cubicBezTo>
                    <a:pt x="153" y="313"/>
                    <a:pt x="147" y="305"/>
                    <a:pt x="146" y="295"/>
                  </a:cubicBezTo>
                  <a:cubicBezTo>
                    <a:pt x="146" y="294"/>
                    <a:pt x="145" y="293"/>
                    <a:pt x="144" y="293"/>
                  </a:cubicBezTo>
                  <a:cubicBezTo>
                    <a:pt x="144" y="293"/>
                    <a:pt x="144" y="293"/>
                    <a:pt x="144" y="293"/>
                  </a:cubicBezTo>
                  <a:cubicBezTo>
                    <a:pt x="139" y="293"/>
                    <a:pt x="134" y="293"/>
                    <a:pt x="130" y="293"/>
                  </a:cubicBezTo>
                  <a:close/>
                  <a:moveTo>
                    <a:pt x="85" y="76"/>
                  </a:moveTo>
                  <a:cubicBezTo>
                    <a:pt x="86" y="70"/>
                    <a:pt x="84" y="64"/>
                    <a:pt x="81" y="60"/>
                  </a:cubicBezTo>
                  <a:cubicBezTo>
                    <a:pt x="80" y="61"/>
                    <a:pt x="79" y="62"/>
                    <a:pt x="79" y="64"/>
                  </a:cubicBezTo>
                  <a:cubicBezTo>
                    <a:pt x="78" y="65"/>
                    <a:pt x="77" y="66"/>
                    <a:pt x="75" y="64"/>
                  </a:cubicBezTo>
                  <a:cubicBezTo>
                    <a:pt x="74" y="63"/>
                    <a:pt x="73" y="60"/>
                    <a:pt x="71" y="58"/>
                  </a:cubicBezTo>
                  <a:cubicBezTo>
                    <a:pt x="69" y="60"/>
                    <a:pt x="69" y="62"/>
                    <a:pt x="68" y="63"/>
                  </a:cubicBezTo>
                  <a:cubicBezTo>
                    <a:pt x="67" y="66"/>
                    <a:pt x="65" y="66"/>
                    <a:pt x="63" y="64"/>
                  </a:cubicBezTo>
                  <a:cubicBezTo>
                    <a:pt x="62" y="62"/>
                    <a:pt x="62" y="60"/>
                    <a:pt x="60" y="59"/>
                  </a:cubicBezTo>
                  <a:cubicBezTo>
                    <a:pt x="58" y="61"/>
                    <a:pt x="57" y="64"/>
                    <a:pt x="57" y="66"/>
                  </a:cubicBezTo>
                  <a:cubicBezTo>
                    <a:pt x="57" y="69"/>
                    <a:pt x="56" y="70"/>
                    <a:pt x="53" y="69"/>
                  </a:cubicBezTo>
                  <a:cubicBezTo>
                    <a:pt x="52" y="69"/>
                    <a:pt x="51" y="69"/>
                    <a:pt x="51" y="69"/>
                  </a:cubicBezTo>
                  <a:cubicBezTo>
                    <a:pt x="50" y="72"/>
                    <a:pt x="50" y="75"/>
                    <a:pt x="51" y="77"/>
                  </a:cubicBezTo>
                  <a:cubicBezTo>
                    <a:pt x="53" y="85"/>
                    <a:pt x="56" y="91"/>
                    <a:pt x="58" y="99"/>
                  </a:cubicBezTo>
                  <a:cubicBezTo>
                    <a:pt x="58" y="100"/>
                    <a:pt x="59" y="102"/>
                    <a:pt x="60" y="102"/>
                  </a:cubicBezTo>
                  <a:cubicBezTo>
                    <a:pt x="63" y="103"/>
                    <a:pt x="65" y="105"/>
                    <a:pt x="66" y="108"/>
                  </a:cubicBezTo>
                  <a:cubicBezTo>
                    <a:pt x="67" y="109"/>
                    <a:pt x="67" y="109"/>
                    <a:pt x="69" y="109"/>
                  </a:cubicBezTo>
                  <a:cubicBezTo>
                    <a:pt x="73" y="107"/>
                    <a:pt x="73" y="107"/>
                    <a:pt x="75" y="110"/>
                  </a:cubicBezTo>
                  <a:cubicBezTo>
                    <a:pt x="76" y="111"/>
                    <a:pt x="76" y="112"/>
                    <a:pt x="78" y="112"/>
                  </a:cubicBezTo>
                  <a:cubicBezTo>
                    <a:pt x="83" y="111"/>
                    <a:pt x="87" y="106"/>
                    <a:pt x="86" y="101"/>
                  </a:cubicBezTo>
                  <a:cubicBezTo>
                    <a:pt x="83" y="95"/>
                    <a:pt x="81" y="88"/>
                    <a:pt x="80" y="81"/>
                  </a:cubicBezTo>
                  <a:cubicBezTo>
                    <a:pt x="79" y="79"/>
                    <a:pt x="79" y="77"/>
                    <a:pt x="79" y="75"/>
                  </a:cubicBezTo>
                  <a:cubicBezTo>
                    <a:pt x="78" y="74"/>
                    <a:pt x="78" y="73"/>
                    <a:pt x="79" y="73"/>
                  </a:cubicBezTo>
                  <a:cubicBezTo>
                    <a:pt x="80" y="73"/>
                    <a:pt x="80" y="73"/>
                    <a:pt x="81" y="73"/>
                  </a:cubicBezTo>
                  <a:cubicBezTo>
                    <a:pt x="83" y="74"/>
                    <a:pt x="83" y="76"/>
                    <a:pt x="85" y="76"/>
                  </a:cubicBezTo>
                  <a:close/>
                  <a:moveTo>
                    <a:pt x="83" y="81"/>
                  </a:moveTo>
                  <a:cubicBezTo>
                    <a:pt x="83" y="81"/>
                    <a:pt x="83" y="82"/>
                    <a:pt x="83" y="83"/>
                  </a:cubicBezTo>
                  <a:cubicBezTo>
                    <a:pt x="85" y="91"/>
                    <a:pt x="88" y="99"/>
                    <a:pt x="93" y="107"/>
                  </a:cubicBezTo>
                  <a:cubicBezTo>
                    <a:pt x="96" y="112"/>
                    <a:pt x="100" y="115"/>
                    <a:pt x="106" y="116"/>
                  </a:cubicBezTo>
                  <a:cubicBezTo>
                    <a:pt x="112" y="117"/>
                    <a:pt x="114" y="115"/>
                    <a:pt x="113" y="110"/>
                  </a:cubicBezTo>
                  <a:cubicBezTo>
                    <a:pt x="113" y="104"/>
                    <a:pt x="112" y="97"/>
                    <a:pt x="114" y="91"/>
                  </a:cubicBezTo>
                  <a:cubicBezTo>
                    <a:pt x="115" y="86"/>
                    <a:pt x="116" y="85"/>
                    <a:pt x="121" y="89"/>
                  </a:cubicBezTo>
                  <a:cubicBezTo>
                    <a:pt x="121" y="89"/>
                    <a:pt x="122" y="90"/>
                    <a:pt x="123" y="90"/>
                  </a:cubicBezTo>
                  <a:cubicBezTo>
                    <a:pt x="124" y="84"/>
                    <a:pt x="124" y="78"/>
                    <a:pt x="123" y="73"/>
                  </a:cubicBezTo>
                  <a:cubicBezTo>
                    <a:pt x="121" y="73"/>
                    <a:pt x="120" y="74"/>
                    <a:pt x="120" y="75"/>
                  </a:cubicBezTo>
                  <a:cubicBezTo>
                    <a:pt x="117" y="77"/>
                    <a:pt x="116" y="77"/>
                    <a:pt x="115" y="74"/>
                  </a:cubicBezTo>
                  <a:cubicBezTo>
                    <a:pt x="114" y="72"/>
                    <a:pt x="114" y="70"/>
                    <a:pt x="112" y="68"/>
                  </a:cubicBezTo>
                  <a:cubicBezTo>
                    <a:pt x="110" y="69"/>
                    <a:pt x="110" y="71"/>
                    <a:pt x="109" y="72"/>
                  </a:cubicBezTo>
                  <a:cubicBezTo>
                    <a:pt x="108" y="75"/>
                    <a:pt x="106" y="75"/>
                    <a:pt x="104" y="73"/>
                  </a:cubicBezTo>
                  <a:cubicBezTo>
                    <a:pt x="103" y="72"/>
                    <a:pt x="103" y="70"/>
                    <a:pt x="101" y="70"/>
                  </a:cubicBezTo>
                  <a:cubicBezTo>
                    <a:pt x="100" y="71"/>
                    <a:pt x="100" y="73"/>
                    <a:pt x="100" y="74"/>
                  </a:cubicBezTo>
                  <a:cubicBezTo>
                    <a:pt x="99" y="75"/>
                    <a:pt x="99" y="76"/>
                    <a:pt x="98" y="77"/>
                  </a:cubicBezTo>
                  <a:cubicBezTo>
                    <a:pt x="96" y="77"/>
                    <a:pt x="96" y="76"/>
                    <a:pt x="95" y="75"/>
                  </a:cubicBezTo>
                  <a:cubicBezTo>
                    <a:pt x="94" y="74"/>
                    <a:pt x="93" y="73"/>
                    <a:pt x="92" y="72"/>
                  </a:cubicBezTo>
                  <a:cubicBezTo>
                    <a:pt x="91" y="71"/>
                    <a:pt x="90" y="71"/>
                    <a:pt x="89" y="73"/>
                  </a:cubicBezTo>
                  <a:cubicBezTo>
                    <a:pt x="89" y="75"/>
                    <a:pt x="89" y="76"/>
                    <a:pt x="89" y="78"/>
                  </a:cubicBezTo>
                  <a:cubicBezTo>
                    <a:pt x="88" y="82"/>
                    <a:pt x="88" y="82"/>
                    <a:pt x="83" y="81"/>
                  </a:cubicBezTo>
                  <a:close/>
                  <a:moveTo>
                    <a:pt x="207" y="70"/>
                  </a:moveTo>
                  <a:cubicBezTo>
                    <a:pt x="207" y="70"/>
                    <a:pt x="206" y="70"/>
                    <a:pt x="206" y="70"/>
                  </a:cubicBezTo>
                  <a:cubicBezTo>
                    <a:pt x="198" y="78"/>
                    <a:pt x="190" y="86"/>
                    <a:pt x="184" y="94"/>
                  </a:cubicBezTo>
                  <a:cubicBezTo>
                    <a:pt x="180" y="99"/>
                    <a:pt x="176" y="104"/>
                    <a:pt x="172" y="109"/>
                  </a:cubicBezTo>
                  <a:cubicBezTo>
                    <a:pt x="169" y="113"/>
                    <a:pt x="166" y="117"/>
                    <a:pt x="164" y="121"/>
                  </a:cubicBezTo>
                  <a:cubicBezTo>
                    <a:pt x="163" y="122"/>
                    <a:pt x="162" y="123"/>
                    <a:pt x="164" y="123"/>
                  </a:cubicBezTo>
                  <a:cubicBezTo>
                    <a:pt x="166" y="124"/>
                    <a:pt x="166" y="127"/>
                    <a:pt x="167" y="128"/>
                  </a:cubicBezTo>
                  <a:cubicBezTo>
                    <a:pt x="169" y="128"/>
                    <a:pt x="169" y="127"/>
                    <a:pt x="170" y="126"/>
                  </a:cubicBezTo>
                  <a:cubicBezTo>
                    <a:pt x="172" y="124"/>
                    <a:pt x="173" y="124"/>
                    <a:pt x="174" y="127"/>
                  </a:cubicBezTo>
                  <a:cubicBezTo>
                    <a:pt x="175" y="130"/>
                    <a:pt x="175" y="133"/>
                    <a:pt x="175" y="136"/>
                  </a:cubicBezTo>
                  <a:cubicBezTo>
                    <a:pt x="175" y="140"/>
                    <a:pt x="175" y="145"/>
                    <a:pt x="174" y="149"/>
                  </a:cubicBezTo>
                  <a:cubicBezTo>
                    <a:pt x="180" y="148"/>
                    <a:pt x="185" y="143"/>
                    <a:pt x="186" y="137"/>
                  </a:cubicBezTo>
                  <a:cubicBezTo>
                    <a:pt x="188" y="126"/>
                    <a:pt x="191" y="116"/>
                    <a:pt x="194" y="106"/>
                  </a:cubicBezTo>
                  <a:cubicBezTo>
                    <a:pt x="197" y="94"/>
                    <a:pt x="201" y="82"/>
                    <a:pt x="207" y="72"/>
                  </a:cubicBezTo>
                  <a:cubicBezTo>
                    <a:pt x="207" y="71"/>
                    <a:pt x="208" y="71"/>
                    <a:pt x="207" y="70"/>
                  </a:cubicBezTo>
                  <a:close/>
                  <a:moveTo>
                    <a:pt x="118" y="92"/>
                  </a:moveTo>
                  <a:cubicBezTo>
                    <a:pt x="117" y="93"/>
                    <a:pt x="117" y="93"/>
                    <a:pt x="117" y="94"/>
                  </a:cubicBezTo>
                  <a:cubicBezTo>
                    <a:pt x="116" y="104"/>
                    <a:pt x="117" y="113"/>
                    <a:pt x="119" y="123"/>
                  </a:cubicBezTo>
                  <a:cubicBezTo>
                    <a:pt x="119" y="124"/>
                    <a:pt x="120" y="125"/>
                    <a:pt x="121" y="125"/>
                  </a:cubicBezTo>
                  <a:cubicBezTo>
                    <a:pt x="121" y="125"/>
                    <a:pt x="121" y="125"/>
                    <a:pt x="121" y="125"/>
                  </a:cubicBezTo>
                  <a:cubicBezTo>
                    <a:pt x="124" y="125"/>
                    <a:pt x="125" y="127"/>
                    <a:pt x="125" y="129"/>
                  </a:cubicBezTo>
                  <a:cubicBezTo>
                    <a:pt x="125" y="130"/>
                    <a:pt x="125" y="131"/>
                    <a:pt x="125" y="132"/>
                  </a:cubicBezTo>
                  <a:cubicBezTo>
                    <a:pt x="125" y="133"/>
                    <a:pt x="126" y="134"/>
                    <a:pt x="127" y="134"/>
                  </a:cubicBezTo>
                  <a:cubicBezTo>
                    <a:pt x="129" y="134"/>
                    <a:pt x="129" y="133"/>
                    <a:pt x="129" y="132"/>
                  </a:cubicBezTo>
                  <a:cubicBezTo>
                    <a:pt x="130" y="131"/>
                    <a:pt x="130" y="130"/>
                    <a:pt x="131" y="128"/>
                  </a:cubicBezTo>
                  <a:cubicBezTo>
                    <a:pt x="132" y="126"/>
                    <a:pt x="132" y="123"/>
                    <a:pt x="135" y="122"/>
                  </a:cubicBezTo>
                  <a:cubicBezTo>
                    <a:pt x="138" y="122"/>
                    <a:pt x="140" y="125"/>
                    <a:pt x="141" y="127"/>
                  </a:cubicBezTo>
                  <a:cubicBezTo>
                    <a:pt x="145" y="131"/>
                    <a:pt x="145" y="131"/>
                    <a:pt x="148" y="126"/>
                  </a:cubicBezTo>
                  <a:cubicBezTo>
                    <a:pt x="151" y="122"/>
                    <a:pt x="152" y="118"/>
                    <a:pt x="152" y="113"/>
                  </a:cubicBezTo>
                  <a:cubicBezTo>
                    <a:pt x="152" y="112"/>
                    <a:pt x="152" y="111"/>
                    <a:pt x="152" y="109"/>
                  </a:cubicBezTo>
                  <a:cubicBezTo>
                    <a:pt x="152" y="105"/>
                    <a:pt x="152" y="100"/>
                    <a:pt x="151" y="95"/>
                  </a:cubicBezTo>
                  <a:cubicBezTo>
                    <a:pt x="150" y="96"/>
                    <a:pt x="150" y="96"/>
                    <a:pt x="149" y="96"/>
                  </a:cubicBezTo>
                  <a:cubicBezTo>
                    <a:pt x="149" y="96"/>
                    <a:pt x="148" y="97"/>
                    <a:pt x="148" y="97"/>
                  </a:cubicBezTo>
                  <a:cubicBezTo>
                    <a:pt x="146" y="99"/>
                    <a:pt x="144" y="98"/>
                    <a:pt x="144" y="96"/>
                  </a:cubicBezTo>
                  <a:cubicBezTo>
                    <a:pt x="143" y="94"/>
                    <a:pt x="144" y="93"/>
                    <a:pt x="142" y="91"/>
                  </a:cubicBezTo>
                  <a:cubicBezTo>
                    <a:pt x="140" y="92"/>
                    <a:pt x="140" y="95"/>
                    <a:pt x="137" y="96"/>
                  </a:cubicBezTo>
                  <a:cubicBezTo>
                    <a:pt x="135" y="97"/>
                    <a:pt x="134" y="93"/>
                    <a:pt x="132" y="93"/>
                  </a:cubicBezTo>
                  <a:cubicBezTo>
                    <a:pt x="130" y="94"/>
                    <a:pt x="130" y="96"/>
                    <a:pt x="128" y="97"/>
                  </a:cubicBezTo>
                  <a:cubicBezTo>
                    <a:pt x="126" y="99"/>
                    <a:pt x="125" y="99"/>
                    <a:pt x="123" y="97"/>
                  </a:cubicBezTo>
                  <a:cubicBezTo>
                    <a:pt x="121" y="95"/>
                    <a:pt x="120" y="94"/>
                    <a:pt x="118" y="92"/>
                  </a:cubicBezTo>
                  <a:close/>
                  <a:moveTo>
                    <a:pt x="50" y="109"/>
                  </a:moveTo>
                  <a:cubicBezTo>
                    <a:pt x="48" y="110"/>
                    <a:pt x="49" y="111"/>
                    <a:pt x="48" y="113"/>
                  </a:cubicBezTo>
                  <a:cubicBezTo>
                    <a:pt x="47" y="115"/>
                    <a:pt x="46" y="117"/>
                    <a:pt x="42" y="117"/>
                  </a:cubicBezTo>
                  <a:cubicBezTo>
                    <a:pt x="40" y="116"/>
                    <a:pt x="40" y="118"/>
                    <a:pt x="40" y="119"/>
                  </a:cubicBezTo>
                  <a:cubicBezTo>
                    <a:pt x="40" y="122"/>
                    <a:pt x="41" y="126"/>
                    <a:pt x="42" y="129"/>
                  </a:cubicBezTo>
                  <a:cubicBezTo>
                    <a:pt x="43" y="136"/>
                    <a:pt x="48" y="141"/>
                    <a:pt x="54" y="143"/>
                  </a:cubicBezTo>
                  <a:cubicBezTo>
                    <a:pt x="57" y="144"/>
                    <a:pt x="60" y="145"/>
                    <a:pt x="63" y="147"/>
                  </a:cubicBezTo>
                  <a:cubicBezTo>
                    <a:pt x="65" y="148"/>
                    <a:pt x="67" y="149"/>
                    <a:pt x="69" y="150"/>
                  </a:cubicBezTo>
                  <a:cubicBezTo>
                    <a:pt x="71" y="151"/>
                    <a:pt x="72" y="150"/>
                    <a:pt x="73" y="148"/>
                  </a:cubicBezTo>
                  <a:cubicBezTo>
                    <a:pt x="75" y="141"/>
                    <a:pt x="76" y="133"/>
                    <a:pt x="76" y="126"/>
                  </a:cubicBezTo>
                  <a:cubicBezTo>
                    <a:pt x="76" y="121"/>
                    <a:pt x="75" y="117"/>
                    <a:pt x="73" y="113"/>
                  </a:cubicBezTo>
                  <a:cubicBezTo>
                    <a:pt x="72" y="112"/>
                    <a:pt x="72" y="110"/>
                    <a:pt x="70" y="111"/>
                  </a:cubicBezTo>
                  <a:cubicBezTo>
                    <a:pt x="69" y="112"/>
                    <a:pt x="68" y="115"/>
                    <a:pt x="66" y="114"/>
                  </a:cubicBezTo>
                  <a:cubicBezTo>
                    <a:pt x="63" y="113"/>
                    <a:pt x="64" y="110"/>
                    <a:pt x="64" y="109"/>
                  </a:cubicBezTo>
                  <a:cubicBezTo>
                    <a:pt x="63" y="107"/>
                    <a:pt x="61" y="107"/>
                    <a:pt x="60" y="109"/>
                  </a:cubicBezTo>
                  <a:cubicBezTo>
                    <a:pt x="59" y="110"/>
                    <a:pt x="59" y="111"/>
                    <a:pt x="58" y="112"/>
                  </a:cubicBezTo>
                  <a:cubicBezTo>
                    <a:pt x="57" y="114"/>
                    <a:pt x="55" y="114"/>
                    <a:pt x="54" y="113"/>
                  </a:cubicBezTo>
                  <a:cubicBezTo>
                    <a:pt x="52" y="111"/>
                    <a:pt x="52" y="109"/>
                    <a:pt x="50" y="109"/>
                  </a:cubicBezTo>
                  <a:close/>
                  <a:moveTo>
                    <a:pt x="75" y="8"/>
                  </a:moveTo>
                  <a:cubicBezTo>
                    <a:pt x="74" y="16"/>
                    <a:pt x="73" y="22"/>
                    <a:pt x="72" y="29"/>
                  </a:cubicBezTo>
                  <a:cubicBezTo>
                    <a:pt x="71" y="35"/>
                    <a:pt x="70" y="40"/>
                    <a:pt x="69" y="46"/>
                  </a:cubicBezTo>
                  <a:cubicBezTo>
                    <a:pt x="69" y="49"/>
                    <a:pt x="67" y="52"/>
                    <a:pt x="72" y="53"/>
                  </a:cubicBezTo>
                  <a:cubicBezTo>
                    <a:pt x="73" y="54"/>
                    <a:pt x="74" y="56"/>
                    <a:pt x="74" y="57"/>
                  </a:cubicBezTo>
                  <a:cubicBezTo>
                    <a:pt x="75" y="58"/>
                    <a:pt x="75" y="60"/>
                    <a:pt x="78" y="60"/>
                  </a:cubicBezTo>
                  <a:cubicBezTo>
                    <a:pt x="78" y="58"/>
                    <a:pt x="79" y="57"/>
                    <a:pt x="80" y="55"/>
                  </a:cubicBezTo>
                  <a:cubicBezTo>
                    <a:pt x="81" y="53"/>
                    <a:pt x="82" y="53"/>
                    <a:pt x="84" y="55"/>
                  </a:cubicBezTo>
                  <a:cubicBezTo>
                    <a:pt x="85" y="57"/>
                    <a:pt x="86" y="60"/>
                    <a:pt x="87" y="62"/>
                  </a:cubicBezTo>
                  <a:cubicBezTo>
                    <a:pt x="87" y="63"/>
                    <a:pt x="87" y="65"/>
                    <a:pt x="88" y="65"/>
                  </a:cubicBezTo>
                  <a:cubicBezTo>
                    <a:pt x="92" y="65"/>
                    <a:pt x="93" y="67"/>
                    <a:pt x="94" y="70"/>
                  </a:cubicBezTo>
                  <a:cubicBezTo>
                    <a:pt x="95" y="71"/>
                    <a:pt x="95" y="72"/>
                    <a:pt x="97" y="71"/>
                  </a:cubicBezTo>
                  <a:cubicBezTo>
                    <a:pt x="98" y="68"/>
                    <a:pt x="97" y="65"/>
                    <a:pt x="100" y="62"/>
                  </a:cubicBezTo>
                  <a:cubicBezTo>
                    <a:pt x="102" y="61"/>
                    <a:pt x="102" y="58"/>
                    <a:pt x="101" y="57"/>
                  </a:cubicBezTo>
                  <a:cubicBezTo>
                    <a:pt x="95" y="39"/>
                    <a:pt x="86" y="23"/>
                    <a:pt x="75" y="8"/>
                  </a:cubicBezTo>
                  <a:close/>
                  <a:moveTo>
                    <a:pt x="36" y="115"/>
                  </a:moveTo>
                  <a:cubicBezTo>
                    <a:pt x="36" y="115"/>
                    <a:pt x="36" y="114"/>
                    <a:pt x="36" y="113"/>
                  </a:cubicBezTo>
                  <a:cubicBezTo>
                    <a:pt x="37" y="111"/>
                    <a:pt x="38" y="110"/>
                    <a:pt x="40" y="111"/>
                  </a:cubicBezTo>
                  <a:cubicBezTo>
                    <a:pt x="42" y="112"/>
                    <a:pt x="43" y="113"/>
                    <a:pt x="44" y="112"/>
                  </a:cubicBezTo>
                  <a:cubicBezTo>
                    <a:pt x="46" y="111"/>
                    <a:pt x="46" y="109"/>
                    <a:pt x="46" y="108"/>
                  </a:cubicBezTo>
                  <a:cubicBezTo>
                    <a:pt x="46" y="106"/>
                    <a:pt x="47" y="104"/>
                    <a:pt x="48" y="102"/>
                  </a:cubicBezTo>
                  <a:cubicBezTo>
                    <a:pt x="50" y="101"/>
                    <a:pt x="49" y="100"/>
                    <a:pt x="48" y="98"/>
                  </a:cubicBezTo>
                  <a:cubicBezTo>
                    <a:pt x="42" y="91"/>
                    <a:pt x="36" y="84"/>
                    <a:pt x="29" y="78"/>
                  </a:cubicBezTo>
                  <a:cubicBezTo>
                    <a:pt x="23" y="74"/>
                    <a:pt x="17" y="70"/>
                    <a:pt x="11" y="66"/>
                  </a:cubicBezTo>
                  <a:cubicBezTo>
                    <a:pt x="10" y="66"/>
                    <a:pt x="8" y="66"/>
                    <a:pt x="7" y="66"/>
                  </a:cubicBezTo>
                  <a:cubicBezTo>
                    <a:pt x="6" y="67"/>
                    <a:pt x="6" y="68"/>
                    <a:pt x="7" y="69"/>
                  </a:cubicBezTo>
                  <a:cubicBezTo>
                    <a:pt x="8" y="72"/>
                    <a:pt x="10" y="75"/>
                    <a:pt x="12" y="77"/>
                  </a:cubicBezTo>
                  <a:cubicBezTo>
                    <a:pt x="19" y="88"/>
                    <a:pt x="24" y="99"/>
                    <a:pt x="28" y="111"/>
                  </a:cubicBezTo>
                  <a:cubicBezTo>
                    <a:pt x="30" y="117"/>
                    <a:pt x="31" y="123"/>
                    <a:pt x="33" y="128"/>
                  </a:cubicBezTo>
                  <a:cubicBezTo>
                    <a:pt x="33" y="131"/>
                    <a:pt x="34" y="133"/>
                    <a:pt x="36" y="134"/>
                  </a:cubicBezTo>
                  <a:cubicBezTo>
                    <a:pt x="37" y="135"/>
                    <a:pt x="37" y="135"/>
                    <a:pt x="38" y="135"/>
                  </a:cubicBezTo>
                  <a:cubicBezTo>
                    <a:pt x="39" y="135"/>
                    <a:pt x="39" y="134"/>
                    <a:pt x="39" y="133"/>
                  </a:cubicBezTo>
                  <a:cubicBezTo>
                    <a:pt x="37" y="127"/>
                    <a:pt x="37" y="121"/>
                    <a:pt x="36" y="115"/>
                  </a:cubicBezTo>
                  <a:close/>
                  <a:moveTo>
                    <a:pt x="118" y="71"/>
                  </a:moveTo>
                  <a:cubicBezTo>
                    <a:pt x="120" y="69"/>
                    <a:pt x="121" y="68"/>
                    <a:pt x="122" y="66"/>
                  </a:cubicBezTo>
                  <a:cubicBezTo>
                    <a:pt x="122" y="66"/>
                    <a:pt x="123" y="65"/>
                    <a:pt x="124" y="65"/>
                  </a:cubicBezTo>
                  <a:cubicBezTo>
                    <a:pt x="125" y="65"/>
                    <a:pt x="126" y="66"/>
                    <a:pt x="126" y="68"/>
                  </a:cubicBezTo>
                  <a:cubicBezTo>
                    <a:pt x="126" y="69"/>
                    <a:pt x="126" y="70"/>
                    <a:pt x="126" y="72"/>
                  </a:cubicBezTo>
                  <a:cubicBezTo>
                    <a:pt x="126" y="74"/>
                    <a:pt x="127" y="77"/>
                    <a:pt x="127" y="80"/>
                  </a:cubicBezTo>
                  <a:cubicBezTo>
                    <a:pt x="127" y="82"/>
                    <a:pt x="128" y="83"/>
                    <a:pt x="130" y="84"/>
                  </a:cubicBezTo>
                  <a:cubicBezTo>
                    <a:pt x="134" y="85"/>
                    <a:pt x="136" y="83"/>
                    <a:pt x="137" y="80"/>
                  </a:cubicBezTo>
                  <a:cubicBezTo>
                    <a:pt x="137" y="74"/>
                    <a:pt x="139" y="68"/>
                    <a:pt x="141" y="62"/>
                  </a:cubicBezTo>
                  <a:cubicBezTo>
                    <a:pt x="141" y="61"/>
                    <a:pt x="141" y="60"/>
                    <a:pt x="141" y="59"/>
                  </a:cubicBezTo>
                  <a:cubicBezTo>
                    <a:pt x="141" y="55"/>
                    <a:pt x="140" y="51"/>
                    <a:pt x="139" y="47"/>
                  </a:cubicBezTo>
                  <a:cubicBezTo>
                    <a:pt x="138" y="46"/>
                    <a:pt x="138" y="44"/>
                    <a:pt x="137" y="44"/>
                  </a:cubicBezTo>
                  <a:cubicBezTo>
                    <a:pt x="135" y="43"/>
                    <a:pt x="134" y="45"/>
                    <a:pt x="134" y="46"/>
                  </a:cubicBezTo>
                  <a:cubicBezTo>
                    <a:pt x="133" y="47"/>
                    <a:pt x="133" y="49"/>
                    <a:pt x="131" y="48"/>
                  </a:cubicBezTo>
                  <a:cubicBezTo>
                    <a:pt x="129" y="48"/>
                    <a:pt x="129" y="47"/>
                    <a:pt x="129" y="46"/>
                  </a:cubicBezTo>
                  <a:cubicBezTo>
                    <a:pt x="128" y="45"/>
                    <a:pt x="129" y="43"/>
                    <a:pt x="127" y="43"/>
                  </a:cubicBezTo>
                  <a:cubicBezTo>
                    <a:pt x="126" y="43"/>
                    <a:pt x="126" y="44"/>
                    <a:pt x="125" y="44"/>
                  </a:cubicBezTo>
                  <a:cubicBezTo>
                    <a:pt x="122" y="48"/>
                    <a:pt x="122" y="48"/>
                    <a:pt x="119" y="44"/>
                  </a:cubicBezTo>
                  <a:cubicBezTo>
                    <a:pt x="119" y="43"/>
                    <a:pt x="119" y="41"/>
                    <a:pt x="117" y="41"/>
                  </a:cubicBezTo>
                  <a:cubicBezTo>
                    <a:pt x="115" y="42"/>
                    <a:pt x="115" y="45"/>
                    <a:pt x="114" y="47"/>
                  </a:cubicBezTo>
                  <a:cubicBezTo>
                    <a:pt x="114" y="48"/>
                    <a:pt x="113" y="48"/>
                    <a:pt x="113" y="48"/>
                  </a:cubicBezTo>
                  <a:cubicBezTo>
                    <a:pt x="112" y="48"/>
                    <a:pt x="111" y="48"/>
                    <a:pt x="110" y="47"/>
                  </a:cubicBezTo>
                  <a:cubicBezTo>
                    <a:pt x="109" y="46"/>
                    <a:pt x="109" y="43"/>
                    <a:pt x="107" y="43"/>
                  </a:cubicBezTo>
                  <a:cubicBezTo>
                    <a:pt x="105" y="51"/>
                    <a:pt x="105" y="59"/>
                    <a:pt x="108" y="67"/>
                  </a:cubicBezTo>
                  <a:cubicBezTo>
                    <a:pt x="109" y="66"/>
                    <a:pt x="110" y="65"/>
                    <a:pt x="110" y="64"/>
                  </a:cubicBezTo>
                  <a:cubicBezTo>
                    <a:pt x="112" y="61"/>
                    <a:pt x="114" y="62"/>
                    <a:pt x="115" y="65"/>
                  </a:cubicBezTo>
                  <a:cubicBezTo>
                    <a:pt x="116" y="67"/>
                    <a:pt x="117" y="69"/>
                    <a:pt x="118" y="71"/>
                  </a:cubicBezTo>
                  <a:close/>
                  <a:moveTo>
                    <a:pt x="85" y="127"/>
                  </a:moveTo>
                  <a:cubicBezTo>
                    <a:pt x="84" y="136"/>
                    <a:pt x="83" y="145"/>
                    <a:pt x="87" y="153"/>
                  </a:cubicBezTo>
                  <a:cubicBezTo>
                    <a:pt x="88" y="156"/>
                    <a:pt x="90" y="159"/>
                    <a:pt x="94" y="160"/>
                  </a:cubicBezTo>
                  <a:cubicBezTo>
                    <a:pt x="97" y="161"/>
                    <a:pt x="101" y="163"/>
                    <a:pt x="104" y="164"/>
                  </a:cubicBezTo>
                  <a:cubicBezTo>
                    <a:pt x="105" y="165"/>
                    <a:pt x="106" y="166"/>
                    <a:pt x="107" y="165"/>
                  </a:cubicBezTo>
                  <a:cubicBezTo>
                    <a:pt x="108" y="164"/>
                    <a:pt x="108" y="163"/>
                    <a:pt x="108" y="162"/>
                  </a:cubicBezTo>
                  <a:cubicBezTo>
                    <a:pt x="108" y="161"/>
                    <a:pt x="108" y="161"/>
                    <a:pt x="108" y="160"/>
                  </a:cubicBezTo>
                  <a:cubicBezTo>
                    <a:pt x="106" y="156"/>
                    <a:pt x="106" y="151"/>
                    <a:pt x="106" y="146"/>
                  </a:cubicBezTo>
                  <a:cubicBezTo>
                    <a:pt x="106" y="145"/>
                    <a:pt x="106" y="144"/>
                    <a:pt x="108" y="143"/>
                  </a:cubicBezTo>
                  <a:cubicBezTo>
                    <a:pt x="109" y="143"/>
                    <a:pt x="110" y="144"/>
                    <a:pt x="111" y="145"/>
                  </a:cubicBezTo>
                  <a:cubicBezTo>
                    <a:pt x="112" y="146"/>
                    <a:pt x="111" y="146"/>
                    <a:pt x="112" y="146"/>
                  </a:cubicBezTo>
                  <a:cubicBezTo>
                    <a:pt x="114" y="149"/>
                    <a:pt x="114" y="149"/>
                    <a:pt x="117" y="146"/>
                  </a:cubicBezTo>
                  <a:cubicBezTo>
                    <a:pt x="121" y="143"/>
                    <a:pt x="122" y="137"/>
                    <a:pt x="121" y="132"/>
                  </a:cubicBezTo>
                  <a:cubicBezTo>
                    <a:pt x="116" y="134"/>
                    <a:pt x="116" y="134"/>
                    <a:pt x="115" y="129"/>
                  </a:cubicBezTo>
                  <a:cubicBezTo>
                    <a:pt x="115" y="127"/>
                    <a:pt x="115" y="126"/>
                    <a:pt x="113" y="125"/>
                  </a:cubicBezTo>
                  <a:cubicBezTo>
                    <a:pt x="112" y="126"/>
                    <a:pt x="110" y="127"/>
                    <a:pt x="109" y="129"/>
                  </a:cubicBezTo>
                  <a:cubicBezTo>
                    <a:pt x="109" y="130"/>
                    <a:pt x="108" y="131"/>
                    <a:pt x="107" y="132"/>
                  </a:cubicBezTo>
                  <a:cubicBezTo>
                    <a:pt x="104" y="134"/>
                    <a:pt x="103" y="134"/>
                    <a:pt x="102" y="131"/>
                  </a:cubicBezTo>
                  <a:cubicBezTo>
                    <a:pt x="101" y="129"/>
                    <a:pt x="99" y="127"/>
                    <a:pt x="97" y="125"/>
                  </a:cubicBezTo>
                  <a:cubicBezTo>
                    <a:pt x="95" y="127"/>
                    <a:pt x="94" y="130"/>
                    <a:pt x="94" y="133"/>
                  </a:cubicBezTo>
                  <a:cubicBezTo>
                    <a:pt x="94" y="134"/>
                    <a:pt x="93" y="135"/>
                    <a:pt x="92" y="135"/>
                  </a:cubicBezTo>
                  <a:cubicBezTo>
                    <a:pt x="90" y="135"/>
                    <a:pt x="90" y="134"/>
                    <a:pt x="89" y="133"/>
                  </a:cubicBezTo>
                  <a:cubicBezTo>
                    <a:pt x="88" y="131"/>
                    <a:pt x="88" y="129"/>
                    <a:pt x="85" y="127"/>
                  </a:cubicBezTo>
                  <a:close/>
                  <a:moveTo>
                    <a:pt x="147" y="92"/>
                  </a:moveTo>
                  <a:cubicBezTo>
                    <a:pt x="148" y="92"/>
                    <a:pt x="149" y="90"/>
                    <a:pt x="150" y="90"/>
                  </a:cubicBezTo>
                  <a:cubicBezTo>
                    <a:pt x="150" y="89"/>
                    <a:pt x="151" y="88"/>
                    <a:pt x="152" y="88"/>
                  </a:cubicBezTo>
                  <a:cubicBezTo>
                    <a:pt x="153" y="89"/>
                    <a:pt x="154" y="90"/>
                    <a:pt x="154" y="91"/>
                  </a:cubicBezTo>
                  <a:cubicBezTo>
                    <a:pt x="154" y="91"/>
                    <a:pt x="154" y="92"/>
                    <a:pt x="154" y="92"/>
                  </a:cubicBezTo>
                  <a:cubicBezTo>
                    <a:pt x="155" y="96"/>
                    <a:pt x="155" y="100"/>
                    <a:pt x="155" y="104"/>
                  </a:cubicBezTo>
                  <a:cubicBezTo>
                    <a:pt x="155" y="107"/>
                    <a:pt x="157" y="108"/>
                    <a:pt x="160" y="107"/>
                  </a:cubicBezTo>
                  <a:cubicBezTo>
                    <a:pt x="161" y="107"/>
                    <a:pt x="162" y="106"/>
                    <a:pt x="163" y="106"/>
                  </a:cubicBezTo>
                  <a:cubicBezTo>
                    <a:pt x="168" y="103"/>
                    <a:pt x="171" y="99"/>
                    <a:pt x="173" y="93"/>
                  </a:cubicBezTo>
                  <a:cubicBezTo>
                    <a:pt x="175" y="86"/>
                    <a:pt x="176" y="79"/>
                    <a:pt x="176" y="72"/>
                  </a:cubicBezTo>
                  <a:cubicBezTo>
                    <a:pt x="176" y="71"/>
                    <a:pt x="176" y="69"/>
                    <a:pt x="175" y="68"/>
                  </a:cubicBezTo>
                  <a:cubicBezTo>
                    <a:pt x="174" y="69"/>
                    <a:pt x="174" y="69"/>
                    <a:pt x="174" y="69"/>
                  </a:cubicBezTo>
                  <a:cubicBezTo>
                    <a:pt x="170" y="74"/>
                    <a:pt x="170" y="74"/>
                    <a:pt x="167" y="69"/>
                  </a:cubicBezTo>
                  <a:cubicBezTo>
                    <a:pt x="167" y="69"/>
                    <a:pt x="166" y="69"/>
                    <a:pt x="166" y="69"/>
                  </a:cubicBezTo>
                  <a:cubicBezTo>
                    <a:pt x="161" y="73"/>
                    <a:pt x="161" y="73"/>
                    <a:pt x="157" y="68"/>
                  </a:cubicBezTo>
                  <a:cubicBezTo>
                    <a:pt x="157" y="67"/>
                    <a:pt x="157" y="67"/>
                    <a:pt x="157" y="67"/>
                  </a:cubicBezTo>
                  <a:cubicBezTo>
                    <a:pt x="156" y="66"/>
                    <a:pt x="154" y="66"/>
                    <a:pt x="153" y="67"/>
                  </a:cubicBezTo>
                  <a:cubicBezTo>
                    <a:pt x="153" y="68"/>
                    <a:pt x="152" y="68"/>
                    <a:pt x="152" y="69"/>
                  </a:cubicBezTo>
                  <a:cubicBezTo>
                    <a:pt x="149" y="73"/>
                    <a:pt x="149" y="73"/>
                    <a:pt x="144" y="70"/>
                  </a:cubicBezTo>
                  <a:cubicBezTo>
                    <a:pt x="144" y="70"/>
                    <a:pt x="143" y="70"/>
                    <a:pt x="143" y="71"/>
                  </a:cubicBezTo>
                  <a:cubicBezTo>
                    <a:pt x="142" y="74"/>
                    <a:pt x="142" y="77"/>
                    <a:pt x="142" y="80"/>
                  </a:cubicBezTo>
                  <a:cubicBezTo>
                    <a:pt x="142" y="81"/>
                    <a:pt x="141" y="84"/>
                    <a:pt x="142" y="85"/>
                  </a:cubicBezTo>
                  <a:cubicBezTo>
                    <a:pt x="144" y="87"/>
                    <a:pt x="146" y="89"/>
                    <a:pt x="147" y="92"/>
                  </a:cubicBezTo>
                  <a:close/>
                  <a:moveTo>
                    <a:pt x="136" y="288"/>
                  </a:moveTo>
                  <a:cubicBezTo>
                    <a:pt x="143" y="288"/>
                    <a:pt x="150" y="288"/>
                    <a:pt x="157" y="287"/>
                  </a:cubicBezTo>
                  <a:cubicBezTo>
                    <a:pt x="164" y="285"/>
                    <a:pt x="165" y="285"/>
                    <a:pt x="164" y="278"/>
                  </a:cubicBezTo>
                  <a:cubicBezTo>
                    <a:pt x="164" y="278"/>
                    <a:pt x="164" y="277"/>
                    <a:pt x="164" y="276"/>
                  </a:cubicBezTo>
                  <a:cubicBezTo>
                    <a:pt x="164" y="274"/>
                    <a:pt x="163" y="273"/>
                    <a:pt x="161" y="273"/>
                  </a:cubicBezTo>
                  <a:cubicBezTo>
                    <a:pt x="153" y="274"/>
                    <a:pt x="145" y="274"/>
                    <a:pt x="137" y="275"/>
                  </a:cubicBezTo>
                  <a:cubicBezTo>
                    <a:pt x="129" y="276"/>
                    <a:pt x="120" y="276"/>
                    <a:pt x="111" y="276"/>
                  </a:cubicBezTo>
                  <a:cubicBezTo>
                    <a:pt x="100" y="275"/>
                    <a:pt x="88" y="274"/>
                    <a:pt x="77" y="271"/>
                  </a:cubicBezTo>
                  <a:cubicBezTo>
                    <a:pt x="76" y="271"/>
                    <a:pt x="74" y="271"/>
                    <a:pt x="73" y="271"/>
                  </a:cubicBezTo>
                  <a:cubicBezTo>
                    <a:pt x="71" y="271"/>
                    <a:pt x="70" y="272"/>
                    <a:pt x="70" y="273"/>
                  </a:cubicBezTo>
                  <a:cubicBezTo>
                    <a:pt x="70" y="275"/>
                    <a:pt x="71" y="276"/>
                    <a:pt x="72" y="276"/>
                  </a:cubicBezTo>
                  <a:cubicBezTo>
                    <a:pt x="72" y="276"/>
                    <a:pt x="72" y="276"/>
                    <a:pt x="73" y="276"/>
                  </a:cubicBezTo>
                  <a:cubicBezTo>
                    <a:pt x="76" y="275"/>
                    <a:pt x="79" y="275"/>
                    <a:pt x="82" y="277"/>
                  </a:cubicBezTo>
                  <a:cubicBezTo>
                    <a:pt x="85" y="278"/>
                    <a:pt x="88" y="278"/>
                    <a:pt x="90" y="277"/>
                  </a:cubicBezTo>
                  <a:cubicBezTo>
                    <a:pt x="95" y="276"/>
                    <a:pt x="99" y="277"/>
                    <a:pt x="102" y="281"/>
                  </a:cubicBezTo>
                  <a:cubicBezTo>
                    <a:pt x="104" y="282"/>
                    <a:pt x="106" y="283"/>
                    <a:pt x="107" y="284"/>
                  </a:cubicBezTo>
                  <a:cubicBezTo>
                    <a:pt x="114" y="287"/>
                    <a:pt x="121" y="288"/>
                    <a:pt x="129" y="288"/>
                  </a:cubicBezTo>
                  <a:cubicBezTo>
                    <a:pt x="131" y="288"/>
                    <a:pt x="133" y="288"/>
                    <a:pt x="136" y="288"/>
                  </a:cubicBezTo>
                  <a:close/>
                  <a:moveTo>
                    <a:pt x="93" y="303"/>
                  </a:moveTo>
                  <a:cubicBezTo>
                    <a:pt x="92" y="310"/>
                    <a:pt x="90" y="315"/>
                    <a:pt x="89" y="322"/>
                  </a:cubicBezTo>
                  <a:cubicBezTo>
                    <a:pt x="88" y="328"/>
                    <a:pt x="87" y="333"/>
                    <a:pt x="85" y="339"/>
                  </a:cubicBezTo>
                  <a:cubicBezTo>
                    <a:pt x="84" y="342"/>
                    <a:pt x="82" y="343"/>
                    <a:pt x="79" y="344"/>
                  </a:cubicBezTo>
                  <a:cubicBezTo>
                    <a:pt x="75" y="344"/>
                    <a:pt x="72" y="346"/>
                    <a:pt x="71" y="350"/>
                  </a:cubicBezTo>
                  <a:cubicBezTo>
                    <a:pt x="69" y="352"/>
                    <a:pt x="68" y="354"/>
                    <a:pt x="67" y="356"/>
                  </a:cubicBezTo>
                  <a:cubicBezTo>
                    <a:pt x="66" y="358"/>
                    <a:pt x="67" y="360"/>
                    <a:pt x="70" y="360"/>
                  </a:cubicBezTo>
                  <a:cubicBezTo>
                    <a:pt x="73" y="360"/>
                    <a:pt x="76" y="360"/>
                    <a:pt x="79" y="361"/>
                  </a:cubicBezTo>
                  <a:cubicBezTo>
                    <a:pt x="84" y="362"/>
                    <a:pt x="90" y="362"/>
                    <a:pt x="96" y="362"/>
                  </a:cubicBezTo>
                  <a:cubicBezTo>
                    <a:pt x="98" y="362"/>
                    <a:pt x="99" y="361"/>
                    <a:pt x="99" y="359"/>
                  </a:cubicBezTo>
                  <a:cubicBezTo>
                    <a:pt x="100" y="354"/>
                    <a:pt x="100" y="348"/>
                    <a:pt x="99" y="343"/>
                  </a:cubicBezTo>
                  <a:cubicBezTo>
                    <a:pt x="98" y="337"/>
                    <a:pt x="98" y="332"/>
                    <a:pt x="98" y="327"/>
                  </a:cubicBezTo>
                  <a:cubicBezTo>
                    <a:pt x="97" y="320"/>
                    <a:pt x="96" y="314"/>
                    <a:pt x="95" y="307"/>
                  </a:cubicBezTo>
                  <a:cubicBezTo>
                    <a:pt x="95" y="305"/>
                    <a:pt x="94" y="304"/>
                    <a:pt x="93" y="303"/>
                  </a:cubicBezTo>
                  <a:close/>
                  <a:moveTo>
                    <a:pt x="110" y="149"/>
                  </a:moveTo>
                  <a:cubicBezTo>
                    <a:pt x="109" y="149"/>
                    <a:pt x="109" y="149"/>
                    <a:pt x="109" y="149"/>
                  </a:cubicBezTo>
                  <a:cubicBezTo>
                    <a:pt x="110" y="153"/>
                    <a:pt x="110" y="156"/>
                    <a:pt x="111" y="160"/>
                  </a:cubicBezTo>
                  <a:cubicBezTo>
                    <a:pt x="112" y="165"/>
                    <a:pt x="115" y="170"/>
                    <a:pt x="120" y="173"/>
                  </a:cubicBezTo>
                  <a:cubicBezTo>
                    <a:pt x="124" y="175"/>
                    <a:pt x="128" y="177"/>
                    <a:pt x="131" y="180"/>
                  </a:cubicBezTo>
                  <a:cubicBezTo>
                    <a:pt x="132" y="181"/>
                    <a:pt x="134" y="181"/>
                    <a:pt x="135" y="180"/>
                  </a:cubicBezTo>
                  <a:cubicBezTo>
                    <a:pt x="138" y="177"/>
                    <a:pt x="142" y="173"/>
                    <a:pt x="145" y="170"/>
                  </a:cubicBezTo>
                  <a:cubicBezTo>
                    <a:pt x="146" y="169"/>
                    <a:pt x="146" y="168"/>
                    <a:pt x="146" y="167"/>
                  </a:cubicBezTo>
                  <a:cubicBezTo>
                    <a:pt x="147" y="163"/>
                    <a:pt x="147" y="160"/>
                    <a:pt x="147" y="156"/>
                  </a:cubicBezTo>
                  <a:cubicBezTo>
                    <a:pt x="147" y="154"/>
                    <a:pt x="147" y="152"/>
                    <a:pt x="146" y="150"/>
                  </a:cubicBezTo>
                  <a:cubicBezTo>
                    <a:pt x="145" y="148"/>
                    <a:pt x="144" y="148"/>
                    <a:pt x="142" y="150"/>
                  </a:cubicBezTo>
                  <a:cubicBezTo>
                    <a:pt x="141" y="152"/>
                    <a:pt x="140" y="153"/>
                    <a:pt x="139" y="154"/>
                  </a:cubicBezTo>
                  <a:cubicBezTo>
                    <a:pt x="138" y="155"/>
                    <a:pt x="138" y="156"/>
                    <a:pt x="136" y="155"/>
                  </a:cubicBezTo>
                  <a:cubicBezTo>
                    <a:pt x="135" y="155"/>
                    <a:pt x="135" y="154"/>
                    <a:pt x="135" y="153"/>
                  </a:cubicBezTo>
                  <a:cubicBezTo>
                    <a:pt x="135" y="151"/>
                    <a:pt x="135" y="150"/>
                    <a:pt x="135" y="148"/>
                  </a:cubicBezTo>
                  <a:cubicBezTo>
                    <a:pt x="135" y="147"/>
                    <a:pt x="134" y="147"/>
                    <a:pt x="133" y="147"/>
                  </a:cubicBezTo>
                  <a:cubicBezTo>
                    <a:pt x="133" y="146"/>
                    <a:pt x="132" y="147"/>
                    <a:pt x="132" y="147"/>
                  </a:cubicBezTo>
                  <a:cubicBezTo>
                    <a:pt x="131" y="149"/>
                    <a:pt x="129" y="151"/>
                    <a:pt x="128" y="152"/>
                  </a:cubicBezTo>
                  <a:cubicBezTo>
                    <a:pt x="126" y="154"/>
                    <a:pt x="124" y="154"/>
                    <a:pt x="123" y="152"/>
                  </a:cubicBezTo>
                  <a:cubicBezTo>
                    <a:pt x="121" y="146"/>
                    <a:pt x="121" y="146"/>
                    <a:pt x="116" y="150"/>
                  </a:cubicBezTo>
                  <a:cubicBezTo>
                    <a:pt x="114" y="153"/>
                    <a:pt x="114" y="153"/>
                    <a:pt x="111" y="150"/>
                  </a:cubicBezTo>
                  <a:cubicBezTo>
                    <a:pt x="111" y="150"/>
                    <a:pt x="111" y="149"/>
                    <a:pt x="110" y="149"/>
                  </a:cubicBezTo>
                  <a:close/>
                  <a:moveTo>
                    <a:pt x="152" y="127"/>
                  </a:moveTo>
                  <a:cubicBezTo>
                    <a:pt x="149" y="129"/>
                    <a:pt x="149" y="131"/>
                    <a:pt x="148" y="133"/>
                  </a:cubicBezTo>
                  <a:cubicBezTo>
                    <a:pt x="146" y="136"/>
                    <a:pt x="145" y="136"/>
                    <a:pt x="143" y="134"/>
                  </a:cubicBezTo>
                  <a:cubicBezTo>
                    <a:pt x="141" y="132"/>
                    <a:pt x="141" y="131"/>
                    <a:pt x="139" y="129"/>
                  </a:cubicBezTo>
                  <a:cubicBezTo>
                    <a:pt x="137" y="127"/>
                    <a:pt x="137" y="126"/>
                    <a:pt x="135" y="127"/>
                  </a:cubicBezTo>
                  <a:cubicBezTo>
                    <a:pt x="133" y="127"/>
                    <a:pt x="133" y="129"/>
                    <a:pt x="133" y="130"/>
                  </a:cubicBezTo>
                  <a:cubicBezTo>
                    <a:pt x="132" y="133"/>
                    <a:pt x="132" y="136"/>
                    <a:pt x="131" y="139"/>
                  </a:cubicBezTo>
                  <a:cubicBezTo>
                    <a:pt x="131" y="141"/>
                    <a:pt x="131" y="141"/>
                    <a:pt x="133" y="142"/>
                  </a:cubicBezTo>
                  <a:cubicBezTo>
                    <a:pt x="134" y="142"/>
                    <a:pt x="136" y="143"/>
                    <a:pt x="136" y="145"/>
                  </a:cubicBezTo>
                  <a:cubicBezTo>
                    <a:pt x="137" y="146"/>
                    <a:pt x="137" y="148"/>
                    <a:pt x="138" y="149"/>
                  </a:cubicBezTo>
                  <a:cubicBezTo>
                    <a:pt x="139" y="148"/>
                    <a:pt x="140" y="148"/>
                    <a:pt x="141" y="147"/>
                  </a:cubicBezTo>
                  <a:cubicBezTo>
                    <a:pt x="141" y="147"/>
                    <a:pt x="142" y="146"/>
                    <a:pt x="142" y="145"/>
                  </a:cubicBezTo>
                  <a:cubicBezTo>
                    <a:pt x="145" y="143"/>
                    <a:pt x="146" y="143"/>
                    <a:pt x="147" y="146"/>
                  </a:cubicBezTo>
                  <a:cubicBezTo>
                    <a:pt x="149" y="150"/>
                    <a:pt x="150" y="155"/>
                    <a:pt x="150" y="160"/>
                  </a:cubicBezTo>
                  <a:cubicBezTo>
                    <a:pt x="150" y="161"/>
                    <a:pt x="149" y="163"/>
                    <a:pt x="150" y="164"/>
                  </a:cubicBezTo>
                  <a:cubicBezTo>
                    <a:pt x="151" y="165"/>
                    <a:pt x="152" y="165"/>
                    <a:pt x="152" y="164"/>
                  </a:cubicBezTo>
                  <a:cubicBezTo>
                    <a:pt x="157" y="160"/>
                    <a:pt x="162" y="156"/>
                    <a:pt x="168" y="153"/>
                  </a:cubicBezTo>
                  <a:cubicBezTo>
                    <a:pt x="170" y="152"/>
                    <a:pt x="171" y="151"/>
                    <a:pt x="171" y="149"/>
                  </a:cubicBezTo>
                  <a:cubicBezTo>
                    <a:pt x="172" y="144"/>
                    <a:pt x="173" y="138"/>
                    <a:pt x="172" y="133"/>
                  </a:cubicBezTo>
                  <a:cubicBezTo>
                    <a:pt x="172" y="132"/>
                    <a:pt x="172" y="130"/>
                    <a:pt x="171" y="130"/>
                  </a:cubicBezTo>
                  <a:cubicBezTo>
                    <a:pt x="170" y="130"/>
                    <a:pt x="169" y="130"/>
                    <a:pt x="169" y="131"/>
                  </a:cubicBezTo>
                  <a:cubicBezTo>
                    <a:pt x="169" y="132"/>
                    <a:pt x="168" y="132"/>
                    <a:pt x="168" y="133"/>
                  </a:cubicBezTo>
                  <a:cubicBezTo>
                    <a:pt x="166" y="135"/>
                    <a:pt x="164" y="135"/>
                    <a:pt x="164" y="133"/>
                  </a:cubicBezTo>
                  <a:cubicBezTo>
                    <a:pt x="163" y="131"/>
                    <a:pt x="164" y="130"/>
                    <a:pt x="162" y="129"/>
                  </a:cubicBezTo>
                  <a:cubicBezTo>
                    <a:pt x="161" y="129"/>
                    <a:pt x="160" y="131"/>
                    <a:pt x="159" y="132"/>
                  </a:cubicBezTo>
                  <a:cubicBezTo>
                    <a:pt x="159" y="132"/>
                    <a:pt x="159" y="133"/>
                    <a:pt x="158" y="133"/>
                  </a:cubicBezTo>
                  <a:cubicBezTo>
                    <a:pt x="158" y="134"/>
                    <a:pt x="157" y="135"/>
                    <a:pt x="156" y="135"/>
                  </a:cubicBezTo>
                  <a:cubicBezTo>
                    <a:pt x="155" y="134"/>
                    <a:pt x="154" y="133"/>
                    <a:pt x="154" y="132"/>
                  </a:cubicBezTo>
                  <a:cubicBezTo>
                    <a:pt x="153" y="131"/>
                    <a:pt x="154" y="129"/>
                    <a:pt x="152" y="127"/>
                  </a:cubicBezTo>
                  <a:close/>
                  <a:moveTo>
                    <a:pt x="75" y="278"/>
                  </a:moveTo>
                  <a:cubicBezTo>
                    <a:pt x="68" y="280"/>
                    <a:pt x="68" y="280"/>
                    <a:pt x="68" y="280"/>
                  </a:cubicBezTo>
                  <a:cubicBezTo>
                    <a:pt x="65" y="280"/>
                    <a:pt x="62" y="282"/>
                    <a:pt x="58" y="283"/>
                  </a:cubicBezTo>
                  <a:cubicBezTo>
                    <a:pt x="49" y="285"/>
                    <a:pt x="41" y="288"/>
                    <a:pt x="34" y="293"/>
                  </a:cubicBezTo>
                  <a:cubicBezTo>
                    <a:pt x="30" y="295"/>
                    <a:pt x="30" y="297"/>
                    <a:pt x="33" y="300"/>
                  </a:cubicBezTo>
                  <a:cubicBezTo>
                    <a:pt x="35" y="303"/>
                    <a:pt x="37" y="305"/>
                    <a:pt x="39" y="308"/>
                  </a:cubicBezTo>
                  <a:cubicBezTo>
                    <a:pt x="41" y="310"/>
                    <a:pt x="42" y="310"/>
                    <a:pt x="43" y="308"/>
                  </a:cubicBezTo>
                  <a:cubicBezTo>
                    <a:pt x="47" y="302"/>
                    <a:pt x="53" y="298"/>
                    <a:pt x="59" y="297"/>
                  </a:cubicBezTo>
                  <a:cubicBezTo>
                    <a:pt x="65" y="294"/>
                    <a:pt x="70" y="292"/>
                    <a:pt x="76" y="290"/>
                  </a:cubicBezTo>
                  <a:cubicBezTo>
                    <a:pt x="78" y="289"/>
                    <a:pt x="79" y="288"/>
                    <a:pt x="79" y="286"/>
                  </a:cubicBezTo>
                  <a:cubicBezTo>
                    <a:pt x="79" y="285"/>
                    <a:pt x="80" y="283"/>
                    <a:pt x="81" y="282"/>
                  </a:cubicBezTo>
                  <a:cubicBezTo>
                    <a:pt x="82" y="281"/>
                    <a:pt x="81" y="280"/>
                    <a:pt x="79" y="279"/>
                  </a:cubicBezTo>
                  <a:lnTo>
                    <a:pt x="75" y="278"/>
                  </a:lnTo>
                  <a:close/>
                  <a:moveTo>
                    <a:pt x="68" y="340"/>
                  </a:moveTo>
                  <a:cubicBezTo>
                    <a:pt x="69" y="340"/>
                    <a:pt x="69" y="340"/>
                    <a:pt x="69" y="340"/>
                  </a:cubicBezTo>
                  <a:cubicBezTo>
                    <a:pt x="78" y="340"/>
                    <a:pt x="80" y="339"/>
                    <a:pt x="82" y="330"/>
                  </a:cubicBezTo>
                  <a:cubicBezTo>
                    <a:pt x="85" y="319"/>
                    <a:pt x="87" y="308"/>
                    <a:pt x="89" y="298"/>
                  </a:cubicBezTo>
                  <a:cubicBezTo>
                    <a:pt x="89" y="297"/>
                    <a:pt x="89" y="296"/>
                    <a:pt x="89" y="296"/>
                  </a:cubicBezTo>
                  <a:cubicBezTo>
                    <a:pt x="88" y="293"/>
                    <a:pt x="86" y="292"/>
                    <a:pt x="84" y="293"/>
                  </a:cubicBezTo>
                  <a:cubicBezTo>
                    <a:pt x="82" y="295"/>
                    <a:pt x="80" y="297"/>
                    <a:pt x="79" y="299"/>
                  </a:cubicBezTo>
                  <a:cubicBezTo>
                    <a:pt x="73" y="310"/>
                    <a:pt x="68" y="322"/>
                    <a:pt x="62" y="333"/>
                  </a:cubicBezTo>
                  <a:cubicBezTo>
                    <a:pt x="59" y="340"/>
                    <a:pt x="59" y="340"/>
                    <a:pt x="68" y="340"/>
                  </a:cubicBezTo>
                  <a:close/>
                  <a:moveTo>
                    <a:pt x="131" y="325"/>
                  </a:moveTo>
                  <a:cubicBezTo>
                    <a:pt x="133" y="325"/>
                    <a:pt x="135" y="324"/>
                    <a:pt x="137" y="323"/>
                  </a:cubicBezTo>
                  <a:cubicBezTo>
                    <a:pt x="144" y="321"/>
                    <a:pt x="144" y="319"/>
                    <a:pt x="141" y="313"/>
                  </a:cubicBezTo>
                  <a:cubicBezTo>
                    <a:pt x="140" y="311"/>
                    <a:pt x="139" y="309"/>
                    <a:pt x="137" y="307"/>
                  </a:cubicBezTo>
                  <a:cubicBezTo>
                    <a:pt x="135" y="304"/>
                    <a:pt x="132" y="302"/>
                    <a:pt x="130" y="299"/>
                  </a:cubicBezTo>
                  <a:cubicBezTo>
                    <a:pt x="126" y="295"/>
                    <a:pt x="121" y="291"/>
                    <a:pt x="115" y="289"/>
                  </a:cubicBezTo>
                  <a:cubicBezTo>
                    <a:pt x="112" y="289"/>
                    <a:pt x="109" y="288"/>
                    <a:pt x="106" y="287"/>
                  </a:cubicBezTo>
                  <a:cubicBezTo>
                    <a:pt x="104" y="286"/>
                    <a:pt x="103" y="286"/>
                    <a:pt x="102" y="287"/>
                  </a:cubicBezTo>
                  <a:cubicBezTo>
                    <a:pt x="102" y="288"/>
                    <a:pt x="102" y="288"/>
                    <a:pt x="102" y="288"/>
                  </a:cubicBezTo>
                  <a:cubicBezTo>
                    <a:pt x="101" y="290"/>
                    <a:pt x="102" y="291"/>
                    <a:pt x="103" y="291"/>
                  </a:cubicBezTo>
                  <a:cubicBezTo>
                    <a:pt x="110" y="295"/>
                    <a:pt x="115" y="302"/>
                    <a:pt x="120" y="307"/>
                  </a:cubicBezTo>
                  <a:cubicBezTo>
                    <a:pt x="126" y="312"/>
                    <a:pt x="130" y="318"/>
                    <a:pt x="131" y="325"/>
                  </a:cubicBezTo>
                  <a:close/>
                  <a:moveTo>
                    <a:pt x="154" y="297"/>
                  </a:moveTo>
                  <a:cubicBezTo>
                    <a:pt x="156" y="298"/>
                    <a:pt x="156" y="298"/>
                    <a:pt x="156" y="298"/>
                  </a:cubicBezTo>
                  <a:cubicBezTo>
                    <a:pt x="157" y="299"/>
                    <a:pt x="161" y="297"/>
                    <a:pt x="161" y="299"/>
                  </a:cubicBezTo>
                  <a:cubicBezTo>
                    <a:pt x="161" y="302"/>
                    <a:pt x="158" y="301"/>
                    <a:pt x="156" y="301"/>
                  </a:cubicBezTo>
                  <a:cubicBezTo>
                    <a:pt x="155" y="301"/>
                    <a:pt x="154" y="301"/>
                    <a:pt x="154" y="302"/>
                  </a:cubicBezTo>
                  <a:cubicBezTo>
                    <a:pt x="154" y="303"/>
                    <a:pt x="154" y="304"/>
                    <a:pt x="156" y="305"/>
                  </a:cubicBezTo>
                  <a:cubicBezTo>
                    <a:pt x="156" y="305"/>
                    <a:pt x="156" y="305"/>
                    <a:pt x="156" y="305"/>
                  </a:cubicBezTo>
                  <a:cubicBezTo>
                    <a:pt x="157" y="305"/>
                    <a:pt x="158" y="304"/>
                    <a:pt x="160" y="304"/>
                  </a:cubicBezTo>
                  <a:cubicBezTo>
                    <a:pt x="161" y="304"/>
                    <a:pt x="162" y="304"/>
                    <a:pt x="162" y="305"/>
                  </a:cubicBezTo>
                  <a:cubicBezTo>
                    <a:pt x="162" y="307"/>
                    <a:pt x="161" y="307"/>
                    <a:pt x="160" y="307"/>
                  </a:cubicBezTo>
                  <a:cubicBezTo>
                    <a:pt x="160" y="307"/>
                    <a:pt x="159" y="307"/>
                    <a:pt x="158" y="307"/>
                  </a:cubicBezTo>
                  <a:cubicBezTo>
                    <a:pt x="156" y="308"/>
                    <a:pt x="156" y="309"/>
                    <a:pt x="157" y="311"/>
                  </a:cubicBezTo>
                  <a:cubicBezTo>
                    <a:pt x="158" y="312"/>
                    <a:pt x="161" y="312"/>
                    <a:pt x="161" y="313"/>
                  </a:cubicBezTo>
                  <a:cubicBezTo>
                    <a:pt x="162" y="314"/>
                    <a:pt x="159" y="315"/>
                    <a:pt x="160" y="317"/>
                  </a:cubicBezTo>
                  <a:cubicBezTo>
                    <a:pt x="160" y="318"/>
                    <a:pt x="161" y="319"/>
                    <a:pt x="162" y="319"/>
                  </a:cubicBezTo>
                  <a:cubicBezTo>
                    <a:pt x="164" y="320"/>
                    <a:pt x="164" y="321"/>
                    <a:pt x="163" y="322"/>
                  </a:cubicBezTo>
                  <a:cubicBezTo>
                    <a:pt x="162" y="325"/>
                    <a:pt x="162" y="325"/>
                    <a:pt x="165" y="326"/>
                  </a:cubicBezTo>
                  <a:cubicBezTo>
                    <a:pt x="165" y="326"/>
                    <a:pt x="166" y="326"/>
                    <a:pt x="167" y="327"/>
                  </a:cubicBezTo>
                  <a:cubicBezTo>
                    <a:pt x="167" y="327"/>
                    <a:pt x="169" y="327"/>
                    <a:pt x="169" y="328"/>
                  </a:cubicBezTo>
                  <a:cubicBezTo>
                    <a:pt x="169" y="329"/>
                    <a:pt x="168" y="329"/>
                    <a:pt x="167" y="329"/>
                  </a:cubicBezTo>
                  <a:cubicBezTo>
                    <a:pt x="164" y="329"/>
                    <a:pt x="164" y="330"/>
                    <a:pt x="164" y="332"/>
                  </a:cubicBezTo>
                  <a:cubicBezTo>
                    <a:pt x="164" y="333"/>
                    <a:pt x="165" y="334"/>
                    <a:pt x="166" y="335"/>
                  </a:cubicBezTo>
                  <a:cubicBezTo>
                    <a:pt x="168" y="332"/>
                    <a:pt x="171" y="332"/>
                    <a:pt x="173" y="333"/>
                  </a:cubicBezTo>
                  <a:cubicBezTo>
                    <a:pt x="175" y="334"/>
                    <a:pt x="178" y="334"/>
                    <a:pt x="179" y="332"/>
                  </a:cubicBezTo>
                  <a:cubicBezTo>
                    <a:pt x="181" y="331"/>
                    <a:pt x="181" y="329"/>
                    <a:pt x="180" y="327"/>
                  </a:cubicBezTo>
                  <a:cubicBezTo>
                    <a:pt x="180" y="326"/>
                    <a:pt x="179" y="325"/>
                    <a:pt x="179" y="325"/>
                  </a:cubicBezTo>
                  <a:cubicBezTo>
                    <a:pt x="177" y="321"/>
                    <a:pt x="175" y="318"/>
                    <a:pt x="174" y="315"/>
                  </a:cubicBezTo>
                  <a:cubicBezTo>
                    <a:pt x="171" y="310"/>
                    <a:pt x="168" y="304"/>
                    <a:pt x="166" y="298"/>
                  </a:cubicBezTo>
                  <a:cubicBezTo>
                    <a:pt x="166" y="297"/>
                    <a:pt x="166" y="295"/>
                    <a:pt x="164" y="296"/>
                  </a:cubicBezTo>
                  <a:cubicBezTo>
                    <a:pt x="161" y="296"/>
                    <a:pt x="158" y="296"/>
                    <a:pt x="154" y="297"/>
                  </a:cubicBezTo>
                  <a:close/>
                  <a:moveTo>
                    <a:pt x="91" y="129"/>
                  </a:moveTo>
                  <a:cubicBezTo>
                    <a:pt x="92" y="128"/>
                    <a:pt x="92" y="126"/>
                    <a:pt x="93" y="125"/>
                  </a:cubicBezTo>
                  <a:cubicBezTo>
                    <a:pt x="93" y="124"/>
                    <a:pt x="94" y="123"/>
                    <a:pt x="94" y="122"/>
                  </a:cubicBezTo>
                  <a:cubicBezTo>
                    <a:pt x="96" y="119"/>
                    <a:pt x="98" y="119"/>
                    <a:pt x="100" y="122"/>
                  </a:cubicBezTo>
                  <a:cubicBezTo>
                    <a:pt x="100" y="122"/>
                    <a:pt x="101" y="123"/>
                    <a:pt x="101" y="124"/>
                  </a:cubicBezTo>
                  <a:cubicBezTo>
                    <a:pt x="105" y="130"/>
                    <a:pt x="105" y="130"/>
                    <a:pt x="109" y="124"/>
                  </a:cubicBezTo>
                  <a:cubicBezTo>
                    <a:pt x="110" y="123"/>
                    <a:pt x="110" y="123"/>
                    <a:pt x="110" y="123"/>
                  </a:cubicBezTo>
                  <a:cubicBezTo>
                    <a:pt x="111" y="121"/>
                    <a:pt x="111" y="120"/>
                    <a:pt x="108" y="119"/>
                  </a:cubicBezTo>
                  <a:cubicBezTo>
                    <a:pt x="107" y="119"/>
                    <a:pt x="106" y="119"/>
                    <a:pt x="106" y="119"/>
                  </a:cubicBezTo>
                  <a:cubicBezTo>
                    <a:pt x="100" y="118"/>
                    <a:pt x="96" y="116"/>
                    <a:pt x="93" y="112"/>
                  </a:cubicBezTo>
                  <a:cubicBezTo>
                    <a:pt x="92" y="111"/>
                    <a:pt x="91" y="110"/>
                    <a:pt x="91" y="109"/>
                  </a:cubicBezTo>
                  <a:cubicBezTo>
                    <a:pt x="89" y="108"/>
                    <a:pt x="88" y="108"/>
                    <a:pt x="87" y="109"/>
                  </a:cubicBezTo>
                  <a:cubicBezTo>
                    <a:pt x="85" y="111"/>
                    <a:pt x="83" y="112"/>
                    <a:pt x="81" y="114"/>
                  </a:cubicBezTo>
                  <a:cubicBezTo>
                    <a:pt x="79" y="115"/>
                    <a:pt x="77" y="117"/>
                    <a:pt x="78" y="120"/>
                  </a:cubicBezTo>
                  <a:cubicBezTo>
                    <a:pt x="79" y="128"/>
                    <a:pt x="80" y="137"/>
                    <a:pt x="76" y="146"/>
                  </a:cubicBezTo>
                  <a:cubicBezTo>
                    <a:pt x="76" y="146"/>
                    <a:pt x="75" y="147"/>
                    <a:pt x="75" y="147"/>
                  </a:cubicBezTo>
                  <a:cubicBezTo>
                    <a:pt x="75" y="152"/>
                    <a:pt x="76" y="153"/>
                    <a:pt x="82" y="153"/>
                  </a:cubicBezTo>
                  <a:cubicBezTo>
                    <a:pt x="82" y="153"/>
                    <a:pt x="82" y="152"/>
                    <a:pt x="82" y="151"/>
                  </a:cubicBezTo>
                  <a:cubicBezTo>
                    <a:pt x="81" y="143"/>
                    <a:pt x="81" y="135"/>
                    <a:pt x="82" y="127"/>
                  </a:cubicBezTo>
                  <a:cubicBezTo>
                    <a:pt x="82" y="125"/>
                    <a:pt x="82" y="124"/>
                    <a:pt x="82" y="123"/>
                  </a:cubicBezTo>
                  <a:cubicBezTo>
                    <a:pt x="82" y="122"/>
                    <a:pt x="83" y="121"/>
                    <a:pt x="84" y="121"/>
                  </a:cubicBezTo>
                  <a:cubicBezTo>
                    <a:pt x="86" y="120"/>
                    <a:pt x="86" y="122"/>
                    <a:pt x="87" y="123"/>
                  </a:cubicBezTo>
                  <a:cubicBezTo>
                    <a:pt x="89" y="124"/>
                    <a:pt x="89" y="127"/>
                    <a:pt x="91" y="129"/>
                  </a:cubicBezTo>
                  <a:close/>
                  <a:moveTo>
                    <a:pt x="99" y="293"/>
                  </a:moveTo>
                  <a:cubicBezTo>
                    <a:pt x="97" y="293"/>
                    <a:pt x="96" y="294"/>
                    <a:pt x="96" y="296"/>
                  </a:cubicBezTo>
                  <a:cubicBezTo>
                    <a:pt x="97" y="300"/>
                    <a:pt x="98" y="304"/>
                    <a:pt x="101" y="308"/>
                  </a:cubicBezTo>
                  <a:cubicBezTo>
                    <a:pt x="106" y="315"/>
                    <a:pt x="113" y="320"/>
                    <a:pt x="120" y="324"/>
                  </a:cubicBezTo>
                  <a:cubicBezTo>
                    <a:pt x="121" y="324"/>
                    <a:pt x="122" y="325"/>
                    <a:pt x="123" y="325"/>
                  </a:cubicBezTo>
                  <a:cubicBezTo>
                    <a:pt x="126" y="325"/>
                    <a:pt x="127" y="324"/>
                    <a:pt x="126" y="322"/>
                  </a:cubicBezTo>
                  <a:cubicBezTo>
                    <a:pt x="125" y="319"/>
                    <a:pt x="124" y="316"/>
                    <a:pt x="122" y="314"/>
                  </a:cubicBezTo>
                  <a:cubicBezTo>
                    <a:pt x="117" y="308"/>
                    <a:pt x="111" y="302"/>
                    <a:pt x="105" y="296"/>
                  </a:cubicBezTo>
                  <a:cubicBezTo>
                    <a:pt x="103" y="295"/>
                    <a:pt x="101" y="294"/>
                    <a:pt x="99" y="293"/>
                  </a:cubicBezTo>
                  <a:close/>
                  <a:moveTo>
                    <a:pt x="80" y="292"/>
                  </a:moveTo>
                  <a:cubicBezTo>
                    <a:pt x="79" y="292"/>
                    <a:pt x="78" y="292"/>
                    <a:pt x="77" y="292"/>
                  </a:cubicBezTo>
                  <a:cubicBezTo>
                    <a:pt x="69" y="295"/>
                    <a:pt x="61" y="299"/>
                    <a:pt x="53" y="303"/>
                  </a:cubicBezTo>
                  <a:cubicBezTo>
                    <a:pt x="50" y="305"/>
                    <a:pt x="47" y="308"/>
                    <a:pt x="46" y="311"/>
                  </a:cubicBezTo>
                  <a:cubicBezTo>
                    <a:pt x="45" y="313"/>
                    <a:pt x="46" y="315"/>
                    <a:pt x="48" y="315"/>
                  </a:cubicBezTo>
                  <a:cubicBezTo>
                    <a:pt x="49" y="315"/>
                    <a:pt x="50" y="314"/>
                    <a:pt x="52" y="314"/>
                  </a:cubicBezTo>
                  <a:cubicBezTo>
                    <a:pt x="57" y="312"/>
                    <a:pt x="62" y="309"/>
                    <a:pt x="66" y="306"/>
                  </a:cubicBezTo>
                  <a:cubicBezTo>
                    <a:pt x="72" y="302"/>
                    <a:pt x="76" y="298"/>
                    <a:pt x="80" y="292"/>
                  </a:cubicBezTo>
                  <a:close/>
                  <a:moveTo>
                    <a:pt x="91" y="280"/>
                  </a:moveTo>
                  <a:cubicBezTo>
                    <a:pt x="90" y="281"/>
                    <a:pt x="89" y="281"/>
                    <a:pt x="89" y="281"/>
                  </a:cubicBezTo>
                  <a:cubicBezTo>
                    <a:pt x="86" y="281"/>
                    <a:pt x="84" y="283"/>
                    <a:pt x="84" y="286"/>
                  </a:cubicBezTo>
                  <a:cubicBezTo>
                    <a:pt x="84" y="288"/>
                    <a:pt x="86" y="290"/>
                    <a:pt x="89" y="290"/>
                  </a:cubicBezTo>
                  <a:cubicBezTo>
                    <a:pt x="90" y="290"/>
                    <a:pt x="90" y="290"/>
                    <a:pt x="91" y="290"/>
                  </a:cubicBezTo>
                  <a:cubicBezTo>
                    <a:pt x="94" y="292"/>
                    <a:pt x="96" y="290"/>
                    <a:pt x="97" y="288"/>
                  </a:cubicBezTo>
                  <a:cubicBezTo>
                    <a:pt x="99" y="287"/>
                    <a:pt x="99" y="285"/>
                    <a:pt x="98" y="284"/>
                  </a:cubicBezTo>
                  <a:cubicBezTo>
                    <a:pt x="96" y="281"/>
                    <a:pt x="94" y="280"/>
                    <a:pt x="91" y="281"/>
                  </a:cubicBezTo>
                  <a:lnTo>
                    <a:pt x="91" y="280"/>
                  </a:lnTo>
                  <a:close/>
                  <a:moveTo>
                    <a:pt x="157" y="126"/>
                  </a:moveTo>
                  <a:cubicBezTo>
                    <a:pt x="158" y="122"/>
                    <a:pt x="160" y="120"/>
                    <a:pt x="162" y="117"/>
                  </a:cubicBezTo>
                  <a:cubicBezTo>
                    <a:pt x="164" y="115"/>
                    <a:pt x="165" y="113"/>
                    <a:pt x="167" y="110"/>
                  </a:cubicBezTo>
                  <a:cubicBezTo>
                    <a:pt x="168" y="109"/>
                    <a:pt x="168" y="108"/>
                    <a:pt x="166" y="108"/>
                  </a:cubicBezTo>
                  <a:cubicBezTo>
                    <a:pt x="163" y="109"/>
                    <a:pt x="160" y="110"/>
                    <a:pt x="156" y="111"/>
                  </a:cubicBezTo>
                  <a:cubicBezTo>
                    <a:pt x="156" y="111"/>
                    <a:pt x="155" y="112"/>
                    <a:pt x="155" y="113"/>
                  </a:cubicBezTo>
                  <a:cubicBezTo>
                    <a:pt x="155" y="116"/>
                    <a:pt x="155" y="120"/>
                    <a:pt x="154" y="123"/>
                  </a:cubicBezTo>
                  <a:cubicBezTo>
                    <a:pt x="154" y="124"/>
                    <a:pt x="155" y="125"/>
                    <a:pt x="157" y="126"/>
                  </a:cubicBezTo>
                  <a:close/>
                  <a:moveTo>
                    <a:pt x="102" y="50"/>
                  </a:moveTo>
                  <a:cubicBezTo>
                    <a:pt x="103" y="49"/>
                    <a:pt x="103" y="49"/>
                    <a:pt x="103" y="49"/>
                  </a:cubicBezTo>
                  <a:cubicBezTo>
                    <a:pt x="103" y="47"/>
                    <a:pt x="103" y="45"/>
                    <a:pt x="103" y="43"/>
                  </a:cubicBezTo>
                  <a:cubicBezTo>
                    <a:pt x="103" y="37"/>
                    <a:pt x="100" y="33"/>
                    <a:pt x="98" y="29"/>
                  </a:cubicBezTo>
                  <a:cubicBezTo>
                    <a:pt x="97" y="29"/>
                    <a:pt x="97" y="28"/>
                    <a:pt x="96" y="28"/>
                  </a:cubicBezTo>
                  <a:cubicBezTo>
                    <a:pt x="95" y="28"/>
                    <a:pt x="94" y="29"/>
                    <a:pt x="94" y="30"/>
                  </a:cubicBezTo>
                  <a:cubicBezTo>
                    <a:pt x="94" y="31"/>
                    <a:pt x="94" y="31"/>
                    <a:pt x="94" y="32"/>
                  </a:cubicBezTo>
                  <a:cubicBezTo>
                    <a:pt x="97" y="38"/>
                    <a:pt x="99" y="44"/>
                    <a:pt x="102" y="49"/>
                  </a:cubicBezTo>
                  <a:lnTo>
                    <a:pt x="102" y="50"/>
                  </a:lnTo>
                  <a:close/>
                  <a:moveTo>
                    <a:pt x="127" y="148"/>
                  </a:moveTo>
                  <a:cubicBezTo>
                    <a:pt x="128" y="145"/>
                    <a:pt x="127" y="142"/>
                    <a:pt x="128" y="139"/>
                  </a:cubicBezTo>
                  <a:cubicBezTo>
                    <a:pt x="128" y="139"/>
                    <a:pt x="127" y="138"/>
                    <a:pt x="127" y="138"/>
                  </a:cubicBezTo>
                  <a:cubicBezTo>
                    <a:pt x="126" y="138"/>
                    <a:pt x="125" y="138"/>
                    <a:pt x="125" y="139"/>
                  </a:cubicBezTo>
                  <a:cubicBezTo>
                    <a:pt x="125" y="139"/>
                    <a:pt x="125" y="139"/>
                    <a:pt x="125" y="139"/>
                  </a:cubicBezTo>
                  <a:cubicBezTo>
                    <a:pt x="124" y="142"/>
                    <a:pt x="125" y="146"/>
                    <a:pt x="127" y="148"/>
                  </a:cubicBezTo>
                  <a:close/>
                  <a:moveTo>
                    <a:pt x="127" y="94"/>
                  </a:moveTo>
                  <a:cubicBezTo>
                    <a:pt x="127" y="91"/>
                    <a:pt x="130" y="90"/>
                    <a:pt x="129" y="87"/>
                  </a:cubicBezTo>
                  <a:cubicBezTo>
                    <a:pt x="129" y="87"/>
                    <a:pt x="128" y="87"/>
                    <a:pt x="128" y="87"/>
                  </a:cubicBezTo>
                  <a:cubicBezTo>
                    <a:pt x="126" y="89"/>
                    <a:pt x="126" y="91"/>
                    <a:pt x="126" y="93"/>
                  </a:cubicBezTo>
                  <a:lnTo>
                    <a:pt x="127" y="94"/>
                  </a:lnTo>
                  <a:close/>
                  <a:moveTo>
                    <a:pt x="191" y="142"/>
                  </a:moveTo>
                  <a:cubicBezTo>
                    <a:pt x="191" y="142"/>
                    <a:pt x="193" y="141"/>
                    <a:pt x="192" y="140"/>
                  </a:cubicBezTo>
                  <a:cubicBezTo>
                    <a:pt x="192" y="139"/>
                    <a:pt x="192" y="137"/>
                    <a:pt x="190" y="138"/>
                  </a:cubicBezTo>
                  <a:cubicBezTo>
                    <a:pt x="188" y="138"/>
                    <a:pt x="189" y="139"/>
                    <a:pt x="189" y="140"/>
                  </a:cubicBezTo>
                  <a:cubicBezTo>
                    <a:pt x="189" y="141"/>
                    <a:pt x="189" y="142"/>
                    <a:pt x="191" y="142"/>
                  </a:cubicBezTo>
                  <a:close/>
                  <a:moveTo>
                    <a:pt x="52" y="96"/>
                  </a:moveTo>
                  <a:cubicBezTo>
                    <a:pt x="53" y="95"/>
                    <a:pt x="52" y="95"/>
                    <a:pt x="52" y="94"/>
                  </a:cubicBezTo>
                  <a:cubicBezTo>
                    <a:pt x="52" y="93"/>
                    <a:pt x="53" y="91"/>
                    <a:pt x="51" y="91"/>
                  </a:cubicBezTo>
                  <a:cubicBezTo>
                    <a:pt x="50" y="91"/>
                    <a:pt x="50" y="91"/>
                    <a:pt x="50" y="91"/>
                  </a:cubicBezTo>
                  <a:cubicBezTo>
                    <a:pt x="49" y="92"/>
                    <a:pt x="49" y="94"/>
                    <a:pt x="50" y="95"/>
                  </a:cubicBezTo>
                  <a:cubicBezTo>
                    <a:pt x="51" y="95"/>
                    <a:pt x="51" y="96"/>
                    <a:pt x="52" y="96"/>
                  </a:cubicBezTo>
                  <a:close/>
                  <a:moveTo>
                    <a:pt x="135" y="87"/>
                  </a:moveTo>
                  <a:cubicBezTo>
                    <a:pt x="135" y="87"/>
                    <a:pt x="134" y="88"/>
                    <a:pt x="134" y="88"/>
                  </a:cubicBezTo>
                  <a:cubicBezTo>
                    <a:pt x="135" y="89"/>
                    <a:pt x="135" y="91"/>
                    <a:pt x="137" y="91"/>
                  </a:cubicBezTo>
                  <a:cubicBezTo>
                    <a:pt x="138" y="91"/>
                    <a:pt x="138" y="89"/>
                    <a:pt x="138" y="89"/>
                  </a:cubicBezTo>
                  <a:cubicBezTo>
                    <a:pt x="137" y="88"/>
                    <a:pt x="137" y="87"/>
                    <a:pt x="135" y="87"/>
                  </a:cubicBezTo>
                  <a:close/>
                  <a:moveTo>
                    <a:pt x="27" y="126"/>
                  </a:moveTo>
                  <a:cubicBezTo>
                    <a:pt x="26" y="126"/>
                    <a:pt x="26" y="126"/>
                    <a:pt x="26" y="127"/>
                  </a:cubicBezTo>
                  <a:cubicBezTo>
                    <a:pt x="26" y="128"/>
                    <a:pt x="26" y="129"/>
                    <a:pt x="27" y="130"/>
                  </a:cubicBezTo>
                  <a:cubicBezTo>
                    <a:pt x="28" y="130"/>
                    <a:pt x="28" y="129"/>
                    <a:pt x="28" y="129"/>
                  </a:cubicBezTo>
                  <a:cubicBezTo>
                    <a:pt x="28" y="128"/>
                    <a:pt x="28" y="126"/>
                    <a:pt x="27" y="126"/>
                  </a:cubicBezTo>
                  <a:close/>
                  <a:moveTo>
                    <a:pt x="163" y="292"/>
                  </a:moveTo>
                  <a:cubicBezTo>
                    <a:pt x="163" y="292"/>
                    <a:pt x="163" y="292"/>
                    <a:pt x="162" y="292"/>
                  </a:cubicBezTo>
                  <a:cubicBezTo>
                    <a:pt x="162" y="292"/>
                    <a:pt x="162" y="292"/>
                    <a:pt x="162" y="292"/>
                  </a:cubicBezTo>
                  <a:cubicBezTo>
                    <a:pt x="162" y="292"/>
                    <a:pt x="162" y="292"/>
                    <a:pt x="161" y="292"/>
                  </a:cubicBezTo>
                  <a:cubicBezTo>
                    <a:pt x="161" y="292"/>
                    <a:pt x="161" y="293"/>
                    <a:pt x="162" y="293"/>
                  </a:cubicBezTo>
                  <a:cubicBezTo>
                    <a:pt x="162" y="293"/>
                    <a:pt x="163" y="293"/>
                    <a:pt x="163"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3" name="Group 533">
              <a:extLst>
                <a:ext uri="{FF2B5EF4-FFF2-40B4-BE49-F238E27FC236}">
                  <a16:creationId xmlns:a16="http://schemas.microsoft.com/office/drawing/2014/main" id="{5B24C8AA-16B7-45A8-97EF-1A1C838CE61D}"/>
                </a:ext>
              </a:extLst>
            </p:cNvPr>
            <p:cNvGrpSpPr>
              <a:grpSpLocks noChangeAspect="1"/>
            </p:cNvGrpSpPr>
            <p:nvPr/>
          </p:nvGrpSpPr>
          <p:grpSpPr bwMode="auto">
            <a:xfrm rot="1266344">
              <a:off x="11189685" y="2668466"/>
              <a:ext cx="506642" cy="880704"/>
              <a:chOff x="0" y="0"/>
              <a:chExt cx="428" cy="744"/>
            </a:xfrm>
            <a:grpFill/>
          </p:grpSpPr>
          <p:sp>
            <p:nvSpPr>
              <p:cNvPr id="41" name="Freeform 534">
                <a:extLst>
                  <a:ext uri="{FF2B5EF4-FFF2-40B4-BE49-F238E27FC236}">
                    <a16:creationId xmlns:a16="http://schemas.microsoft.com/office/drawing/2014/main" id="{C64DA9BC-D28A-4805-85F9-E2419C248DC4}"/>
                  </a:ext>
                </a:extLst>
              </p:cNvPr>
              <p:cNvSpPr>
                <a:spLocks noEditPoints="1"/>
              </p:cNvSpPr>
              <p:nvPr/>
            </p:nvSpPr>
            <p:spPr bwMode="auto">
              <a:xfrm>
                <a:off x="0" y="0"/>
                <a:ext cx="428" cy="744"/>
              </a:xfrm>
              <a:custGeom>
                <a:avLst/>
                <a:gdLst>
                  <a:gd name="T0" fmla="*/ 141 w 211"/>
                  <a:gd name="T1" fmla="*/ 6 h 369"/>
                  <a:gd name="T2" fmla="*/ 145 w 211"/>
                  <a:gd name="T3" fmla="*/ 99 h 369"/>
                  <a:gd name="T4" fmla="*/ 200 w 211"/>
                  <a:gd name="T5" fmla="*/ 219 h 369"/>
                  <a:gd name="T6" fmla="*/ 121 w 211"/>
                  <a:gd name="T7" fmla="*/ 336 h 369"/>
                  <a:gd name="T8" fmla="*/ 55 w 211"/>
                  <a:gd name="T9" fmla="*/ 338 h 369"/>
                  <a:gd name="T10" fmla="*/ 2 w 211"/>
                  <a:gd name="T11" fmla="*/ 243 h 369"/>
                  <a:gd name="T12" fmla="*/ 152 w 211"/>
                  <a:gd name="T13" fmla="*/ 284 h 369"/>
                  <a:gd name="T14" fmla="*/ 108 w 211"/>
                  <a:gd name="T15" fmla="*/ 288 h 369"/>
                  <a:gd name="T16" fmla="*/ 75 w 211"/>
                  <a:gd name="T17" fmla="*/ 290 h 369"/>
                  <a:gd name="T18" fmla="*/ 58 w 211"/>
                  <a:gd name="T19" fmla="*/ 284 h 369"/>
                  <a:gd name="T20" fmla="*/ 30 w 211"/>
                  <a:gd name="T21" fmla="*/ 278 h 369"/>
                  <a:gd name="T22" fmla="*/ 35 w 211"/>
                  <a:gd name="T23" fmla="*/ 297 h 369"/>
                  <a:gd name="T24" fmla="*/ 163 w 211"/>
                  <a:gd name="T25" fmla="*/ 289 h 369"/>
                  <a:gd name="T26" fmla="*/ 176 w 211"/>
                  <a:gd name="T27" fmla="*/ 280 h 369"/>
                  <a:gd name="T28" fmla="*/ 90 w 211"/>
                  <a:gd name="T29" fmla="*/ 205 h 369"/>
                  <a:gd name="T30" fmla="*/ 39 w 211"/>
                  <a:gd name="T31" fmla="*/ 184 h 369"/>
                  <a:gd name="T32" fmla="*/ 134 w 211"/>
                  <a:gd name="T33" fmla="*/ 218 h 369"/>
                  <a:gd name="T34" fmla="*/ 169 w 211"/>
                  <a:gd name="T35" fmla="*/ 188 h 369"/>
                  <a:gd name="T36" fmla="*/ 105 w 211"/>
                  <a:gd name="T37" fmla="*/ 210 h 369"/>
                  <a:gd name="T38" fmla="*/ 156 w 211"/>
                  <a:gd name="T39" fmla="*/ 22 h 369"/>
                  <a:gd name="T40" fmla="*/ 90 w 211"/>
                  <a:gd name="T41" fmla="*/ 231 h 369"/>
                  <a:gd name="T42" fmla="*/ 70 w 211"/>
                  <a:gd name="T43" fmla="*/ 230 h 369"/>
                  <a:gd name="T44" fmla="*/ 54 w 211"/>
                  <a:gd name="T45" fmla="*/ 231 h 369"/>
                  <a:gd name="T46" fmla="*/ 42 w 211"/>
                  <a:gd name="T47" fmla="*/ 226 h 369"/>
                  <a:gd name="T48" fmla="*/ 28 w 211"/>
                  <a:gd name="T49" fmla="*/ 221 h 369"/>
                  <a:gd name="T50" fmla="*/ 16 w 211"/>
                  <a:gd name="T51" fmla="*/ 213 h 369"/>
                  <a:gd name="T52" fmla="*/ 30 w 211"/>
                  <a:gd name="T53" fmla="*/ 245 h 369"/>
                  <a:gd name="T54" fmla="*/ 81 w 211"/>
                  <a:gd name="T55" fmla="*/ 258 h 369"/>
                  <a:gd name="T56" fmla="*/ 180 w 211"/>
                  <a:gd name="T57" fmla="*/ 239 h 369"/>
                  <a:gd name="T58" fmla="*/ 181 w 211"/>
                  <a:gd name="T59" fmla="*/ 208 h 369"/>
                  <a:gd name="T60" fmla="*/ 154 w 211"/>
                  <a:gd name="T61" fmla="*/ 221 h 369"/>
                  <a:gd name="T62" fmla="*/ 142 w 211"/>
                  <a:gd name="T63" fmla="*/ 228 h 369"/>
                  <a:gd name="T64" fmla="*/ 117 w 211"/>
                  <a:gd name="T65" fmla="*/ 230 h 369"/>
                  <a:gd name="T66" fmla="*/ 99 w 211"/>
                  <a:gd name="T67" fmla="*/ 233 h 369"/>
                  <a:gd name="T68" fmla="*/ 102 w 211"/>
                  <a:gd name="T69" fmla="*/ 208 h 369"/>
                  <a:gd name="T70" fmla="*/ 189 w 211"/>
                  <a:gd name="T71" fmla="*/ 165 h 369"/>
                  <a:gd name="T72" fmla="*/ 102 w 211"/>
                  <a:gd name="T73" fmla="*/ 129 h 369"/>
                  <a:gd name="T74" fmla="*/ 93 w 211"/>
                  <a:gd name="T75" fmla="*/ 110 h 369"/>
                  <a:gd name="T76" fmla="*/ 24 w 211"/>
                  <a:gd name="T77" fmla="*/ 181 h 369"/>
                  <a:gd name="T78" fmla="*/ 50 w 211"/>
                  <a:gd name="T79" fmla="*/ 331 h 369"/>
                  <a:gd name="T80" fmla="*/ 197 w 211"/>
                  <a:gd name="T81" fmla="*/ 277 h 369"/>
                  <a:gd name="T82" fmla="*/ 82 w 211"/>
                  <a:gd name="T83" fmla="*/ 309 h 369"/>
                  <a:gd name="T84" fmla="*/ 40 w 211"/>
                  <a:gd name="T85" fmla="*/ 313 h 369"/>
                  <a:gd name="T86" fmla="*/ 155 w 211"/>
                  <a:gd name="T87" fmla="*/ 314 h 369"/>
                  <a:gd name="T88" fmla="*/ 166 w 211"/>
                  <a:gd name="T89" fmla="*/ 258 h 369"/>
                  <a:gd name="T90" fmla="*/ 23 w 211"/>
                  <a:gd name="T91" fmla="*/ 247 h 369"/>
                  <a:gd name="T92" fmla="*/ 8 w 211"/>
                  <a:gd name="T93" fmla="*/ 227 h 369"/>
                  <a:gd name="T94" fmla="*/ 151 w 211"/>
                  <a:gd name="T95" fmla="*/ 277 h 369"/>
                  <a:gd name="T96" fmla="*/ 152 w 211"/>
                  <a:gd name="T97" fmla="*/ 249 h 369"/>
                  <a:gd name="T98" fmla="*/ 69 w 211"/>
                  <a:gd name="T99" fmla="*/ 243 h 369"/>
                  <a:gd name="T100" fmla="*/ 177 w 211"/>
                  <a:gd name="T101" fmla="*/ 251 h 369"/>
                  <a:gd name="T102" fmla="*/ 92 w 211"/>
                  <a:gd name="T103" fmla="*/ 72 h 369"/>
                  <a:gd name="T104" fmla="*/ 89 w 211"/>
                  <a:gd name="T105" fmla="*/ 67 h 369"/>
                  <a:gd name="T106" fmla="*/ 58 w 211"/>
                  <a:gd name="T107" fmla="*/ 42 h 369"/>
                  <a:gd name="T108" fmla="*/ 95 w 211"/>
                  <a:gd name="T109" fmla="*/ 157 h 369"/>
                  <a:gd name="T110" fmla="*/ 114 w 211"/>
                  <a:gd name="T111" fmla="*/ 159 h 369"/>
                  <a:gd name="T112" fmla="*/ 57 w 211"/>
                  <a:gd name="T113" fmla="*/ 359 h 369"/>
                  <a:gd name="T114" fmla="*/ 70 w 211"/>
                  <a:gd name="T115" fmla="*/ 154 h 369"/>
                  <a:gd name="T116" fmla="*/ 202 w 211"/>
                  <a:gd name="T117" fmla="*/ 274 h 369"/>
                  <a:gd name="T118" fmla="*/ 119 w 211"/>
                  <a:gd name="T119" fmla="*/ 22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369">
                    <a:moveTo>
                      <a:pt x="70" y="97"/>
                    </a:moveTo>
                    <a:cubicBezTo>
                      <a:pt x="69" y="95"/>
                      <a:pt x="68" y="94"/>
                      <a:pt x="67" y="93"/>
                    </a:cubicBezTo>
                    <a:cubicBezTo>
                      <a:pt x="58" y="88"/>
                      <a:pt x="52" y="80"/>
                      <a:pt x="49" y="70"/>
                    </a:cubicBezTo>
                    <a:cubicBezTo>
                      <a:pt x="49" y="68"/>
                      <a:pt x="47" y="66"/>
                      <a:pt x="45" y="65"/>
                    </a:cubicBezTo>
                    <a:cubicBezTo>
                      <a:pt x="43" y="64"/>
                      <a:pt x="41" y="61"/>
                      <a:pt x="41" y="59"/>
                    </a:cubicBezTo>
                    <a:cubicBezTo>
                      <a:pt x="41" y="54"/>
                      <a:pt x="41" y="48"/>
                      <a:pt x="42" y="43"/>
                    </a:cubicBezTo>
                    <a:cubicBezTo>
                      <a:pt x="43" y="42"/>
                      <a:pt x="43" y="40"/>
                      <a:pt x="45" y="39"/>
                    </a:cubicBezTo>
                    <a:cubicBezTo>
                      <a:pt x="47" y="38"/>
                      <a:pt x="49" y="36"/>
                      <a:pt x="50" y="33"/>
                    </a:cubicBezTo>
                    <a:cubicBezTo>
                      <a:pt x="56" y="21"/>
                      <a:pt x="66" y="12"/>
                      <a:pt x="77" y="7"/>
                    </a:cubicBezTo>
                    <a:cubicBezTo>
                      <a:pt x="87" y="2"/>
                      <a:pt x="98" y="0"/>
                      <a:pt x="109" y="0"/>
                    </a:cubicBezTo>
                    <a:cubicBezTo>
                      <a:pt x="120" y="0"/>
                      <a:pt x="131" y="2"/>
                      <a:pt x="141" y="6"/>
                    </a:cubicBezTo>
                    <a:cubicBezTo>
                      <a:pt x="148" y="9"/>
                      <a:pt x="154" y="14"/>
                      <a:pt x="158" y="21"/>
                    </a:cubicBezTo>
                    <a:cubicBezTo>
                      <a:pt x="160" y="24"/>
                      <a:pt x="162" y="26"/>
                      <a:pt x="163" y="29"/>
                    </a:cubicBezTo>
                    <a:cubicBezTo>
                      <a:pt x="164" y="31"/>
                      <a:pt x="166" y="33"/>
                      <a:pt x="168" y="34"/>
                    </a:cubicBezTo>
                    <a:cubicBezTo>
                      <a:pt x="170" y="35"/>
                      <a:pt x="171" y="37"/>
                      <a:pt x="171" y="39"/>
                    </a:cubicBezTo>
                    <a:cubicBezTo>
                      <a:pt x="171" y="43"/>
                      <a:pt x="172" y="48"/>
                      <a:pt x="172" y="52"/>
                    </a:cubicBezTo>
                    <a:cubicBezTo>
                      <a:pt x="172" y="55"/>
                      <a:pt x="171" y="57"/>
                      <a:pt x="169" y="58"/>
                    </a:cubicBezTo>
                    <a:cubicBezTo>
                      <a:pt x="168" y="59"/>
                      <a:pt x="167" y="61"/>
                      <a:pt x="167" y="63"/>
                    </a:cubicBezTo>
                    <a:cubicBezTo>
                      <a:pt x="166" y="70"/>
                      <a:pt x="164" y="77"/>
                      <a:pt x="159" y="83"/>
                    </a:cubicBezTo>
                    <a:cubicBezTo>
                      <a:pt x="156" y="87"/>
                      <a:pt x="153" y="91"/>
                      <a:pt x="149" y="95"/>
                    </a:cubicBezTo>
                    <a:cubicBezTo>
                      <a:pt x="148" y="96"/>
                      <a:pt x="146" y="97"/>
                      <a:pt x="144" y="98"/>
                    </a:cubicBezTo>
                    <a:cubicBezTo>
                      <a:pt x="144" y="99"/>
                      <a:pt x="145" y="99"/>
                      <a:pt x="145" y="99"/>
                    </a:cubicBezTo>
                    <a:cubicBezTo>
                      <a:pt x="153" y="102"/>
                      <a:pt x="161" y="107"/>
                      <a:pt x="169" y="110"/>
                    </a:cubicBezTo>
                    <a:cubicBezTo>
                      <a:pt x="178" y="113"/>
                      <a:pt x="185" y="120"/>
                      <a:pt x="189" y="128"/>
                    </a:cubicBezTo>
                    <a:cubicBezTo>
                      <a:pt x="191" y="134"/>
                      <a:pt x="193" y="140"/>
                      <a:pt x="193" y="146"/>
                    </a:cubicBezTo>
                    <a:cubicBezTo>
                      <a:pt x="194" y="150"/>
                      <a:pt x="193" y="153"/>
                      <a:pt x="193" y="157"/>
                    </a:cubicBezTo>
                    <a:cubicBezTo>
                      <a:pt x="194" y="164"/>
                      <a:pt x="192" y="170"/>
                      <a:pt x="188" y="176"/>
                    </a:cubicBezTo>
                    <a:cubicBezTo>
                      <a:pt x="187" y="177"/>
                      <a:pt x="187" y="178"/>
                      <a:pt x="187" y="179"/>
                    </a:cubicBezTo>
                    <a:cubicBezTo>
                      <a:pt x="187" y="184"/>
                      <a:pt x="186" y="188"/>
                      <a:pt x="184" y="192"/>
                    </a:cubicBezTo>
                    <a:cubicBezTo>
                      <a:pt x="183" y="194"/>
                      <a:pt x="184" y="195"/>
                      <a:pt x="186" y="196"/>
                    </a:cubicBezTo>
                    <a:cubicBezTo>
                      <a:pt x="188" y="197"/>
                      <a:pt x="190" y="198"/>
                      <a:pt x="191" y="200"/>
                    </a:cubicBezTo>
                    <a:cubicBezTo>
                      <a:pt x="195" y="205"/>
                      <a:pt x="198" y="210"/>
                      <a:pt x="200" y="215"/>
                    </a:cubicBezTo>
                    <a:cubicBezTo>
                      <a:pt x="200" y="217"/>
                      <a:pt x="201" y="218"/>
                      <a:pt x="200" y="219"/>
                    </a:cubicBezTo>
                    <a:cubicBezTo>
                      <a:pt x="199" y="224"/>
                      <a:pt x="199" y="230"/>
                      <a:pt x="200" y="235"/>
                    </a:cubicBezTo>
                    <a:cubicBezTo>
                      <a:pt x="201" y="241"/>
                      <a:pt x="200" y="247"/>
                      <a:pt x="199" y="253"/>
                    </a:cubicBezTo>
                    <a:cubicBezTo>
                      <a:pt x="199" y="255"/>
                      <a:pt x="200" y="258"/>
                      <a:pt x="202" y="259"/>
                    </a:cubicBezTo>
                    <a:cubicBezTo>
                      <a:pt x="205" y="260"/>
                      <a:pt x="207" y="263"/>
                      <a:pt x="209" y="265"/>
                    </a:cubicBezTo>
                    <a:cubicBezTo>
                      <a:pt x="210" y="267"/>
                      <a:pt x="211" y="271"/>
                      <a:pt x="209" y="273"/>
                    </a:cubicBezTo>
                    <a:cubicBezTo>
                      <a:pt x="207" y="275"/>
                      <a:pt x="207" y="278"/>
                      <a:pt x="208" y="281"/>
                    </a:cubicBezTo>
                    <a:cubicBezTo>
                      <a:pt x="209" y="285"/>
                      <a:pt x="209" y="289"/>
                      <a:pt x="209" y="293"/>
                    </a:cubicBezTo>
                    <a:cubicBezTo>
                      <a:pt x="209" y="302"/>
                      <a:pt x="205" y="311"/>
                      <a:pt x="198" y="317"/>
                    </a:cubicBezTo>
                    <a:cubicBezTo>
                      <a:pt x="193" y="321"/>
                      <a:pt x="188" y="323"/>
                      <a:pt x="183" y="324"/>
                    </a:cubicBezTo>
                    <a:cubicBezTo>
                      <a:pt x="171" y="327"/>
                      <a:pt x="159" y="331"/>
                      <a:pt x="147" y="333"/>
                    </a:cubicBezTo>
                    <a:cubicBezTo>
                      <a:pt x="138" y="335"/>
                      <a:pt x="130" y="336"/>
                      <a:pt x="121" y="336"/>
                    </a:cubicBezTo>
                    <a:cubicBezTo>
                      <a:pt x="108" y="337"/>
                      <a:pt x="96" y="337"/>
                      <a:pt x="83" y="337"/>
                    </a:cubicBezTo>
                    <a:cubicBezTo>
                      <a:pt x="80" y="337"/>
                      <a:pt x="77" y="337"/>
                      <a:pt x="74" y="336"/>
                    </a:cubicBezTo>
                    <a:cubicBezTo>
                      <a:pt x="71" y="335"/>
                      <a:pt x="70" y="336"/>
                      <a:pt x="69" y="339"/>
                    </a:cubicBezTo>
                    <a:cubicBezTo>
                      <a:pt x="68" y="347"/>
                      <a:pt x="66" y="355"/>
                      <a:pt x="64" y="362"/>
                    </a:cubicBezTo>
                    <a:cubicBezTo>
                      <a:pt x="64" y="363"/>
                      <a:pt x="64" y="364"/>
                      <a:pt x="64" y="364"/>
                    </a:cubicBezTo>
                    <a:cubicBezTo>
                      <a:pt x="63" y="367"/>
                      <a:pt x="61" y="369"/>
                      <a:pt x="58" y="368"/>
                    </a:cubicBezTo>
                    <a:cubicBezTo>
                      <a:pt x="58" y="368"/>
                      <a:pt x="58" y="368"/>
                      <a:pt x="58" y="368"/>
                    </a:cubicBezTo>
                    <a:cubicBezTo>
                      <a:pt x="57" y="368"/>
                      <a:pt x="55" y="367"/>
                      <a:pt x="54" y="367"/>
                    </a:cubicBezTo>
                    <a:cubicBezTo>
                      <a:pt x="52" y="366"/>
                      <a:pt x="52" y="365"/>
                      <a:pt x="52" y="363"/>
                    </a:cubicBezTo>
                    <a:cubicBezTo>
                      <a:pt x="52" y="363"/>
                      <a:pt x="52" y="363"/>
                      <a:pt x="52" y="363"/>
                    </a:cubicBezTo>
                    <a:cubicBezTo>
                      <a:pt x="54" y="355"/>
                      <a:pt x="54" y="346"/>
                      <a:pt x="55" y="338"/>
                    </a:cubicBezTo>
                    <a:cubicBezTo>
                      <a:pt x="56" y="335"/>
                      <a:pt x="56" y="335"/>
                      <a:pt x="53" y="334"/>
                    </a:cubicBezTo>
                    <a:cubicBezTo>
                      <a:pt x="47" y="332"/>
                      <a:pt x="41" y="331"/>
                      <a:pt x="35" y="330"/>
                    </a:cubicBezTo>
                    <a:cubicBezTo>
                      <a:pt x="30" y="329"/>
                      <a:pt x="26" y="326"/>
                      <a:pt x="23" y="323"/>
                    </a:cubicBezTo>
                    <a:cubicBezTo>
                      <a:pt x="20" y="320"/>
                      <a:pt x="17" y="317"/>
                      <a:pt x="15" y="313"/>
                    </a:cubicBezTo>
                    <a:cubicBezTo>
                      <a:pt x="13" y="310"/>
                      <a:pt x="12" y="306"/>
                      <a:pt x="12" y="302"/>
                    </a:cubicBezTo>
                    <a:cubicBezTo>
                      <a:pt x="12" y="299"/>
                      <a:pt x="11" y="297"/>
                      <a:pt x="9" y="295"/>
                    </a:cubicBezTo>
                    <a:cubicBezTo>
                      <a:pt x="6" y="290"/>
                      <a:pt x="5" y="285"/>
                      <a:pt x="8" y="280"/>
                    </a:cubicBezTo>
                    <a:cubicBezTo>
                      <a:pt x="10" y="274"/>
                      <a:pt x="13" y="269"/>
                      <a:pt x="17" y="266"/>
                    </a:cubicBezTo>
                    <a:cubicBezTo>
                      <a:pt x="19" y="265"/>
                      <a:pt x="19" y="264"/>
                      <a:pt x="17" y="263"/>
                    </a:cubicBezTo>
                    <a:cubicBezTo>
                      <a:pt x="14" y="261"/>
                      <a:pt x="11" y="258"/>
                      <a:pt x="8" y="254"/>
                    </a:cubicBezTo>
                    <a:cubicBezTo>
                      <a:pt x="5" y="251"/>
                      <a:pt x="3" y="247"/>
                      <a:pt x="2" y="243"/>
                    </a:cubicBezTo>
                    <a:cubicBezTo>
                      <a:pt x="1" y="233"/>
                      <a:pt x="2" y="223"/>
                      <a:pt x="3" y="213"/>
                    </a:cubicBezTo>
                    <a:cubicBezTo>
                      <a:pt x="4" y="209"/>
                      <a:pt x="6" y="205"/>
                      <a:pt x="10" y="202"/>
                    </a:cubicBezTo>
                    <a:cubicBezTo>
                      <a:pt x="12" y="201"/>
                      <a:pt x="13" y="199"/>
                      <a:pt x="12" y="197"/>
                    </a:cubicBezTo>
                    <a:cubicBezTo>
                      <a:pt x="10" y="192"/>
                      <a:pt x="8" y="188"/>
                      <a:pt x="5" y="184"/>
                    </a:cubicBezTo>
                    <a:cubicBezTo>
                      <a:pt x="0" y="176"/>
                      <a:pt x="0" y="168"/>
                      <a:pt x="0" y="160"/>
                    </a:cubicBezTo>
                    <a:cubicBezTo>
                      <a:pt x="1" y="156"/>
                      <a:pt x="1" y="152"/>
                      <a:pt x="2" y="148"/>
                    </a:cubicBezTo>
                    <a:cubicBezTo>
                      <a:pt x="4" y="137"/>
                      <a:pt x="11" y="127"/>
                      <a:pt x="19" y="120"/>
                    </a:cubicBezTo>
                    <a:cubicBezTo>
                      <a:pt x="30" y="111"/>
                      <a:pt x="42" y="105"/>
                      <a:pt x="55" y="100"/>
                    </a:cubicBezTo>
                    <a:cubicBezTo>
                      <a:pt x="60" y="99"/>
                      <a:pt x="64" y="98"/>
                      <a:pt x="68" y="98"/>
                    </a:cubicBezTo>
                    <a:cubicBezTo>
                      <a:pt x="69" y="98"/>
                      <a:pt x="70" y="98"/>
                      <a:pt x="70" y="97"/>
                    </a:cubicBezTo>
                    <a:close/>
                    <a:moveTo>
                      <a:pt x="152" y="284"/>
                    </a:moveTo>
                    <a:cubicBezTo>
                      <a:pt x="148" y="283"/>
                      <a:pt x="144" y="283"/>
                      <a:pt x="140" y="284"/>
                    </a:cubicBezTo>
                    <a:cubicBezTo>
                      <a:pt x="139" y="284"/>
                      <a:pt x="137" y="286"/>
                      <a:pt x="135" y="285"/>
                    </a:cubicBezTo>
                    <a:cubicBezTo>
                      <a:pt x="135" y="285"/>
                      <a:pt x="134" y="285"/>
                      <a:pt x="134" y="286"/>
                    </a:cubicBezTo>
                    <a:cubicBezTo>
                      <a:pt x="134" y="287"/>
                      <a:pt x="133" y="287"/>
                      <a:pt x="133" y="287"/>
                    </a:cubicBezTo>
                    <a:cubicBezTo>
                      <a:pt x="131" y="285"/>
                      <a:pt x="130" y="286"/>
                      <a:pt x="128" y="287"/>
                    </a:cubicBezTo>
                    <a:cubicBezTo>
                      <a:pt x="126" y="288"/>
                      <a:pt x="124" y="288"/>
                      <a:pt x="122" y="286"/>
                    </a:cubicBezTo>
                    <a:cubicBezTo>
                      <a:pt x="122" y="286"/>
                      <a:pt x="122" y="286"/>
                      <a:pt x="122" y="286"/>
                    </a:cubicBezTo>
                    <a:cubicBezTo>
                      <a:pt x="120" y="286"/>
                      <a:pt x="120" y="289"/>
                      <a:pt x="119" y="287"/>
                    </a:cubicBezTo>
                    <a:cubicBezTo>
                      <a:pt x="117" y="286"/>
                      <a:pt x="117" y="286"/>
                      <a:pt x="117" y="288"/>
                    </a:cubicBezTo>
                    <a:cubicBezTo>
                      <a:pt x="116" y="289"/>
                      <a:pt x="115" y="290"/>
                      <a:pt x="114" y="290"/>
                    </a:cubicBezTo>
                    <a:cubicBezTo>
                      <a:pt x="112" y="289"/>
                      <a:pt x="109" y="291"/>
                      <a:pt x="108" y="288"/>
                    </a:cubicBezTo>
                    <a:cubicBezTo>
                      <a:pt x="106" y="286"/>
                      <a:pt x="104" y="290"/>
                      <a:pt x="101" y="288"/>
                    </a:cubicBezTo>
                    <a:cubicBezTo>
                      <a:pt x="99" y="287"/>
                      <a:pt x="96" y="287"/>
                      <a:pt x="94" y="288"/>
                    </a:cubicBezTo>
                    <a:cubicBezTo>
                      <a:pt x="93" y="289"/>
                      <a:pt x="90" y="286"/>
                      <a:pt x="88" y="288"/>
                    </a:cubicBezTo>
                    <a:cubicBezTo>
                      <a:pt x="88" y="288"/>
                      <a:pt x="88" y="288"/>
                      <a:pt x="88" y="288"/>
                    </a:cubicBezTo>
                    <a:cubicBezTo>
                      <a:pt x="86" y="284"/>
                      <a:pt x="85" y="287"/>
                      <a:pt x="83" y="289"/>
                    </a:cubicBezTo>
                    <a:cubicBezTo>
                      <a:pt x="83" y="289"/>
                      <a:pt x="82" y="290"/>
                      <a:pt x="82" y="290"/>
                    </a:cubicBezTo>
                    <a:cubicBezTo>
                      <a:pt x="82" y="290"/>
                      <a:pt x="81" y="290"/>
                      <a:pt x="80" y="290"/>
                    </a:cubicBezTo>
                    <a:cubicBezTo>
                      <a:pt x="80" y="290"/>
                      <a:pt x="80" y="289"/>
                      <a:pt x="80" y="289"/>
                    </a:cubicBezTo>
                    <a:cubicBezTo>
                      <a:pt x="80" y="288"/>
                      <a:pt x="82" y="287"/>
                      <a:pt x="81" y="286"/>
                    </a:cubicBezTo>
                    <a:cubicBezTo>
                      <a:pt x="78" y="286"/>
                      <a:pt x="78" y="288"/>
                      <a:pt x="77" y="289"/>
                    </a:cubicBezTo>
                    <a:cubicBezTo>
                      <a:pt x="76" y="290"/>
                      <a:pt x="75" y="290"/>
                      <a:pt x="75" y="290"/>
                    </a:cubicBezTo>
                    <a:cubicBezTo>
                      <a:pt x="74" y="289"/>
                      <a:pt x="74" y="289"/>
                      <a:pt x="75" y="288"/>
                    </a:cubicBezTo>
                    <a:cubicBezTo>
                      <a:pt x="75" y="288"/>
                      <a:pt x="76" y="287"/>
                      <a:pt x="76" y="285"/>
                    </a:cubicBezTo>
                    <a:cubicBezTo>
                      <a:pt x="74" y="286"/>
                      <a:pt x="73" y="288"/>
                      <a:pt x="72" y="289"/>
                    </a:cubicBezTo>
                    <a:cubicBezTo>
                      <a:pt x="71" y="290"/>
                      <a:pt x="69" y="292"/>
                      <a:pt x="67" y="292"/>
                    </a:cubicBezTo>
                    <a:cubicBezTo>
                      <a:pt x="67" y="289"/>
                      <a:pt x="71" y="288"/>
                      <a:pt x="71" y="285"/>
                    </a:cubicBezTo>
                    <a:cubicBezTo>
                      <a:pt x="66" y="285"/>
                      <a:pt x="64" y="290"/>
                      <a:pt x="60" y="291"/>
                    </a:cubicBezTo>
                    <a:cubicBezTo>
                      <a:pt x="60" y="288"/>
                      <a:pt x="64" y="287"/>
                      <a:pt x="65" y="285"/>
                    </a:cubicBezTo>
                    <a:cubicBezTo>
                      <a:pt x="63" y="284"/>
                      <a:pt x="62" y="285"/>
                      <a:pt x="60" y="287"/>
                    </a:cubicBezTo>
                    <a:cubicBezTo>
                      <a:pt x="60" y="287"/>
                      <a:pt x="59" y="289"/>
                      <a:pt x="57" y="288"/>
                    </a:cubicBezTo>
                    <a:cubicBezTo>
                      <a:pt x="56" y="287"/>
                      <a:pt x="58" y="286"/>
                      <a:pt x="58" y="285"/>
                    </a:cubicBezTo>
                    <a:cubicBezTo>
                      <a:pt x="58" y="285"/>
                      <a:pt x="58" y="285"/>
                      <a:pt x="58" y="284"/>
                    </a:cubicBezTo>
                    <a:cubicBezTo>
                      <a:pt x="58" y="284"/>
                      <a:pt x="57" y="285"/>
                      <a:pt x="56" y="285"/>
                    </a:cubicBezTo>
                    <a:cubicBezTo>
                      <a:pt x="55" y="285"/>
                      <a:pt x="54" y="286"/>
                      <a:pt x="54" y="285"/>
                    </a:cubicBezTo>
                    <a:cubicBezTo>
                      <a:pt x="53" y="285"/>
                      <a:pt x="55" y="284"/>
                      <a:pt x="54" y="283"/>
                    </a:cubicBezTo>
                    <a:cubicBezTo>
                      <a:pt x="52" y="285"/>
                      <a:pt x="49" y="283"/>
                      <a:pt x="46" y="284"/>
                    </a:cubicBezTo>
                    <a:cubicBezTo>
                      <a:pt x="44" y="284"/>
                      <a:pt x="45" y="282"/>
                      <a:pt x="44" y="281"/>
                    </a:cubicBezTo>
                    <a:cubicBezTo>
                      <a:pt x="43" y="281"/>
                      <a:pt x="42" y="283"/>
                      <a:pt x="40" y="282"/>
                    </a:cubicBezTo>
                    <a:cubicBezTo>
                      <a:pt x="40" y="282"/>
                      <a:pt x="40" y="281"/>
                      <a:pt x="40" y="281"/>
                    </a:cubicBezTo>
                    <a:cubicBezTo>
                      <a:pt x="40" y="279"/>
                      <a:pt x="38" y="279"/>
                      <a:pt x="37" y="279"/>
                    </a:cubicBezTo>
                    <a:cubicBezTo>
                      <a:pt x="35" y="279"/>
                      <a:pt x="34" y="281"/>
                      <a:pt x="33" y="280"/>
                    </a:cubicBezTo>
                    <a:cubicBezTo>
                      <a:pt x="32" y="279"/>
                      <a:pt x="34" y="278"/>
                      <a:pt x="34" y="277"/>
                    </a:cubicBezTo>
                    <a:cubicBezTo>
                      <a:pt x="32" y="277"/>
                      <a:pt x="31" y="277"/>
                      <a:pt x="30" y="278"/>
                    </a:cubicBezTo>
                    <a:cubicBezTo>
                      <a:pt x="29" y="278"/>
                      <a:pt x="28" y="279"/>
                      <a:pt x="27" y="279"/>
                    </a:cubicBezTo>
                    <a:cubicBezTo>
                      <a:pt x="25" y="277"/>
                      <a:pt x="23" y="278"/>
                      <a:pt x="21" y="278"/>
                    </a:cubicBezTo>
                    <a:cubicBezTo>
                      <a:pt x="20" y="278"/>
                      <a:pt x="19" y="277"/>
                      <a:pt x="19" y="277"/>
                    </a:cubicBezTo>
                    <a:cubicBezTo>
                      <a:pt x="19" y="277"/>
                      <a:pt x="19" y="277"/>
                      <a:pt x="19" y="277"/>
                    </a:cubicBezTo>
                    <a:cubicBezTo>
                      <a:pt x="19" y="276"/>
                      <a:pt x="19" y="275"/>
                      <a:pt x="20" y="275"/>
                    </a:cubicBezTo>
                    <a:cubicBezTo>
                      <a:pt x="25" y="273"/>
                      <a:pt x="25" y="273"/>
                      <a:pt x="25" y="273"/>
                    </a:cubicBezTo>
                    <a:cubicBezTo>
                      <a:pt x="25" y="272"/>
                      <a:pt x="25" y="272"/>
                      <a:pt x="25" y="272"/>
                    </a:cubicBezTo>
                    <a:cubicBezTo>
                      <a:pt x="20" y="274"/>
                      <a:pt x="16" y="276"/>
                      <a:pt x="12" y="279"/>
                    </a:cubicBezTo>
                    <a:cubicBezTo>
                      <a:pt x="12" y="279"/>
                      <a:pt x="12" y="279"/>
                      <a:pt x="11" y="279"/>
                    </a:cubicBezTo>
                    <a:cubicBezTo>
                      <a:pt x="8" y="283"/>
                      <a:pt x="10" y="295"/>
                      <a:pt x="17" y="297"/>
                    </a:cubicBezTo>
                    <a:cubicBezTo>
                      <a:pt x="23" y="299"/>
                      <a:pt x="29" y="299"/>
                      <a:pt x="35" y="297"/>
                    </a:cubicBezTo>
                    <a:cubicBezTo>
                      <a:pt x="44" y="293"/>
                      <a:pt x="54" y="295"/>
                      <a:pt x="60" y="303"/>
                    </a:cubicBezTo>
                    <a:cubicBezTo>
                      <a:pt x="61" y="304"/>
                      <a:pt x="61" y="305"/>
                      <a:pt x="62" y="305"/>
                    </a:cubicBezTo>
                    <a:cubicBezTo>
                      <a:pt x="64" y="308"/>
                      <a:pt x="67" y="309"/>
                      <a:pt x="70" y="309"/>
                    </a:cubicBezTo>
                    <a:cubicBezTo>
                      <a:pt x="73" y="310"/>
                      <a:pt x="77" y="309"/>
                      <a:pt x="79" y="306"/>
                    </a:cubicBezTo>
                    <a:cubicBezTo>
                      <a:pt x="80" y="305"/>
                      <a:pt x="81" y="304"/>
                      <a:pt x="82" y="303"/>
                    </a:cubicBezTo>
                    <a:cubicBezTo>
                      <a:pt x="86" y="300"/>
                      <a:pt x="91" y="299"/>
                      <a:pt x="96" y="301"/>
                    </a:cubicBezTo>
                    <a:cubicBezTo>
                      <a:pt x="100" y="302"/>
                      <a:pt x="104" y="304"/>
                      <a:pt x="108" y="306"/>
                    </a:cubicBezTo>
                    <a:cubicBezTo>
                      <a:pt x="112" y="307"/>
                      <a:pt x="115" y="308"/>
                      <a:pt x="119" y="308"/>
                    </a:cubicBezTo>
                    <a:cubicBezTo>
                      <a:pt x="128" y="307"/>
                      <a:pt x="135" y="303"/>
                      <a:pt x="140" y="296"/>
                    </a:cubicBezTo>
                    <a:cubicBezTo>
                      <a:pt x="144" y="291"/>
                      <a:pt x="147" y="286"/>
                      <a:pt x="153" y="284"/>
                    </a:cubicBezTo>
                    <a:cubicBezTo>
                      <a:pt x="157" y="283"/>
                      <a:pt x="161" y="285"/>
                      <a:pt x="163" y="289"/>
                    </a:cubicBezTo>
                    <a:cubicBezTo>
                      <a:pt x="165" y="292"/>
                      <a:pt x="168" y="294"/>
                      <a:pt x="172" y="294"/>
                    </a:cubicBezTo>
                    <a:cubicBezTo>
                      <a:pt x="177" y="295"/>
                      <a:pt x="179" y="294"/>
                      <a:pt x="180" y="289"/>
                    </a:cubicBezTo>
                    <a:cubicBezTo>
                      <a:pt x="180" y="289"/>
                      <a:pt x="180" y="288"/>
                      <a:pt x="180" y="287"/>
                    </a:cubicBezTo>
                    <a:cubicBezTo>
                      <a:pt x="180" y="284"/>
                      <a:pt x="181" y="282"/>
                      <a:pt x="183" y="280"/>
                    </a:cubicBezTo>
                    <a:cubicBezTo>
                      <a:pt x="184" y="279"/>
                      <a:pt x="186" y="277"/>
                      <a:pt x="185" y="276"/>
                    </a:cubicBezTo>
                    <a:cubicBezTo>
                      <a:pt x="184" y="274"/>
                      <a:pt x="181" y="275"/>
                      <a:pt x="180" y="275"/>
                    </a:cubicBezTo>
                    <a:cubicBezTo>
                      <a:pt x="179" y="275"/>
                      <a:pt x="178" y="275"/>
                      <a:pt x="178" y="276"/>
                    </a:cubicBezTo>
                    <a:cubicBezTo>
                      <a:pt x="178" y="277"/>
                      <a:pt x="181" y="277"/>
                      <a:pt x="181" y="278"/>
                    </a:cubicBezTo>
                    <a:cubicBezTo>
                      <a:pt x="179" y="278"/>
                      <a:pt x="177" y="278"/>
                      <a:pt x="174" y="277"/>
                    </a:cubicBezTo>
                    <a:cubicBezTo>
                      <a:pt x="174" y="277"/>
                      <a:pt x="173" y="277"/>
                      <a:pt x="173" y="278"/>
                    </a:cubicBezTo>
                    <a:cubicBezTo>
                      <a:pt x="174" y="279"/>
                      <a:pt x="176" y="278"/>
                      <a:pt x="176" y="280"/>
                    </a:cubicBezTo>
                    <a:cubicBezTo>
                      <a:pt x="175" y="281"/>
                      <a:pt x="173" y="280"/>
                      <a:pt x="172" y="280"/>
                    </a:cubicBezTo>
                    <a:cubicBezTo>
                      <a:pt x="169" y="279"/>
                      <a:pt x="167" y="281"/>
                      <a:pt x="164" y="280"/>
                    </a:cubicBezTo>
                    <a:cubicBezTo>
                      <a:pt x="163" y="283"/>
                      <a:pt x="162" y="282"/>
                      <a:pt x="160" y="281"/>
                    </a:cubicBezTo>
                    <a:cubicBezTo>
                      <a:pt x="157" y="281"/>
                      <a:pt x="155" y="282"/>
                      <a:pt x="153" y="284"/>
                    </a:cubicBezTo>
                    <a:lnTo>
                      <a:pt x="152" y="284"/>
                    </a:lnTo>
                    <a:close/>
                    <a:moveTo>
                      <a:pt x="90" y="205"/>
                    </a:moveTo>
                    <a:cubicBezTo>
                      <a:pt x="89" y="203"/>
                      <a:pt x="88" y="201"/>
                      <a:pt x="86" y="200"/>
                    </a:cubicBezTo>
                    <a:cubicBezTo>
                      <a:pt x="85" y="200"/>
                      <a:pt x="84" y="200"/>
                      <a:pt x="83" y="201"/>
                    </a:cubicBezTo>
                    <a:cubicBezTo>
                      <a:pt x="82" y="201"/>
                      <a:pt x="82" y="202"/>
                      <a:pt x="82" y="203"/>
                    </a:cubicBezTo>
                    <a:cubicBezTo>
                      <a:pt x="82" y="203"/>
                      <a:pt x="83" y="204"/>
                      <a:pt x="84" y="204"/>
                    </a:cubicBezTo>
                    <a:cubicBezTo>
                      <a:pt x="86" y="204"/>
                      <a:pt x="88" y="205"/>
                      <a:pt x="90" y="205"/>
                    </a:cubicBezTo>
                    <a:cubicBezTo>
                      <a:pt x="88" y="206"/>
                      <a:pt x="85" y="207"/>
                      <a:pt x="82" y="206"/>
                    </a:cubicBezTo>
                    <a:cubicBezTo>
                      <a:pt x="80" y="205"/>
                      <a:pt x="77" y="206"/>
                      <a:pt x="76" y="207"/>
                    </a:cubicBezTo>
                    <a:cubicBezTo>
                      <a:pt x="73" y="210"/>
                      <a:pt x="69" y="212"/>
                      <a:pt x="65" y="213"/>
                    </a:cubicBezTo>
                    <a:cubicBezTo>
                      <a:pt x="56" y="213"/>
                      <a:pt x="50" y="211"/>
                      <a:pt x="45" y="203"/>
                    </a:cubicBezTo>
                    <a:cubicBezTo>
                      <a:pt x="44" y="201"/>
                      <a:pt x="41" y="199"/>
                      <a:pt x="38" y="199"/>
                    </a:cubicBezTo>
                    <a:cubicBezTo>
                      <a:pt x="32" y="198"/>
                      <a:pt x="25" y="195"/>
                      <a:pt x="20" y="192"/>
                    </a:cubicBezTo>
                    <a:cubicBezTo>
                      <a:pt x="20" y="191"/>
                      <a:pt x="21" y="191"/>
                      <a:pt x="22" y="191"/>
                    </a:cubicBezTo>
                    <a:cubicBezTo>
                      <a:pt x="24" y="192"/>
                      <a:pt x="27" y="193"/>
                      <a:pt x="29" y="194"/>
                    </a:cubicBezTo>
                    <a:cubicBezTo>
                      <a:pt x="33" y="195"/>
                      <a:pt x="36" y="196"/>
                      <a:pt x="40" y="197"/>
                    </a:cubicBezTo>
                    <a:cubicBezTo>
                      <a:pt x="41" y="197"/>
                      <a:pt x="42" y="197"/>
                      <a:pt x="42" y="196"/>
                    </a:cubicBezTo>
                    <a:cubicBezTo>
                      <a:pt x="41" y="192"/>
                      <a:pt x="40" y="188"/>
                      <a:pt x="39" y="184"/>
                    </a:cubicBezTo>
                    <a:cubicBezTo>
                      <a:pt x="37" y="181"/>
                      <a:pt x="34" y="180"/>
                      <a:pt x="32" y="181"/>
                    </a:cubicBezTo>
                    <a:cubicBezTo>
                      <a:pt x="31" y="181"/>
                      <a:pt x="31" y="182"/>
                      <a:pt x="31" y="182"/>
                    </a:cubicBezTo>
                    <a:cubicBezTo>
                      <a:pt x="29" y="182"/>
                      <a:pt x="27" y="184"/>
                      <a:pt x="26" y="185"/>
                    </a:cubicBezTo>
                    <a:cubicBezTo>
                      <a:pt x="23" y="188"/>
                      <a:pt x="19" y="190"/>
                      <a:pt x="15" y="190"/>
                    </a:cubicBezTo>
                    <a:cubicBezTo>
                      <a:pt x="13" y="190"/>
                      <a:pt x="13" y="191"/>
                      <a:pt x="13" y="192"/>
                    </a:cubicBezTo>
                    <a:cubicBezTo>
                      <a:pt x="15" y="201"/>
                      <a:pt x="20" y="208"/>
                      <a:pt x="27" y="212"/>
                    </a:cubicBezTo>
                    <a:cubicBezTo>
                      <a:pt x="33" y="216"/>
                      <a:pt x="40" y="218"/>
                      <a:pt x="47" y="219"/>
                    </a:cubicBezTo>
                    <a:cubicBezTo>
                      <a:pt x="51" y="219"/>
                      <a:pt x="55" y="220"/>
                      <a:pt x="58" y="220"/>
                    </a:cubicBezTo>
                    <a:cubicBezTo>
                      <a:pt x="69" y="223"/>
                      <a:pt x="80" y="223"/>
                      <a:pt x="90" y="223"/>
                    </a:cubicBezTo>
                    <a:cubicBezTo>
                      <a:pt x="97" y="222"/>
                      <a:pt x="103" y="222"/>
                      <a:pt x="109" y="222"/>
                    </a:cubicBezTo>
                    <a:cubicBezTo>
                      <a:pt x="117" y="222"/>
                      <a:pt x="126" y="220"/>
                      <a:pt x="134" y="218"/>
                    </a:cubicBezTo>
                    <a:cubicBezTo>
                      <a:pt x="142" y="216"/>
                      <a:pt x="149" y="214"/>
                      <a:pt x="157" y="212"/>
                    </a:cubicBezTo>
                    <a:cubicBezTo>
                      <a:pt x="166" y="209"/>
                      <a:pt x="174" y="205"/>
                      <a:pt x="178" y="197"/>
                    </a:cubicBezTo>
                    <a:cubicBezTo>
                      <a:pt x="179" y="196"/>
                      <a:pt x="179" y="196"/>
                      <a:pt x="179" y="196"/>
                    </a:cubicBezTo>
                    <a:cubicBezTo>
                      <a:pt x="182" y="193"/>
                      <a:pt x="184" y="188"/>
                      <a:pt x="185" y="184"/>
                    </a:cubicBezTo>
                    <a:cubicBezTo>
                      <a:pt x="185" y="182"/>
                      <a:pt x="185" y="181"/>
                      <a:pt x="184" y="179"/>
                    </a:cubicBezTo>
                    <a:cubicBezTo>
                      <a:pt x="182" y="181"/>
                      <a:pt x="180" y="182"/>
                      <a:pt x="178" y="183"/>
                    </a:cubicBezTo>
                    <a:cubicBezTo>
                      <a:pt x="173" y="185"/>
                      <a:pt x="169" y="186"/>
                      <a:pt x="164" y="186"/>
                    </a:cubicBezTo>
                    <a:cubicBezTo>
                      <a:pt x="160" y="185"/>
                      <a:pt x="156" y="188"/>
                      <a:pt x="155" y="192"/>
                    </a:cubicBezTo>
                    <a:cubicBezTo>
                      <a:pt x="155" y="193"/>
                      <a:pt x="156" y="194"/>
                      <a:pt x="157" y="193"/>
                    </a:cubicBezTo>
                    <a:cubicBezTo>
                      <a:pt x="160" y="192"/>
                      <a:pt x="162" y="191"/>
                      <a:pt x="165" y="190"/>
                    </a:cubicBezTo>
                    <a:cubicBezTo>
                      <a:pt x="166" y="189"/>
                      <a:pt x="168" y="188"/>
                      <a:pt x="169" y="188"/>
                    </a:cubicBezTo>
                    <a:cubicBezTo>
                      <a:pt x="169" y="189"/>
                      <a:pt x="169" y="190"/>
                      <a:pt x="168" y="190"/>
                    </a:cubicBezTo>
                    <a:cubicBezTo>
                      <a:pt x="164" y="192"/>
                      <a:pt x="160" y="194"/>
                      <a:pt x="156" y="196"/>
                    </a:cubicBezTo>
                    <a:cubicBezTo>
                      <a:pt x="154" y="196"/>
                      <a:pt x="152" y="198"/>
                      <a:pt x="151" y="200"/>
                    </a:cubicBezTo>
                    <a:cubicBezTo>
                      <a:pt x="147" y="206"/>
                      <a:pt x="133" y="209"/>
                      <a:pt x="128" y="202"/>
                    </a:cubicBezTo>
                    <a:cubicBezTo>
                      <a:pt x="127" y="201"/>
                      <a:pt x="126" y="200"/>
                      <a:pt x="125" y="199"/>
                    </a:cubicBezTo>
                    <a:cubicBezTo>
                      <a:pt x="124" y="198"/>
                      <a:pt x="122" y="198"/>
                      <a:pt x="121" y="199"/>
                    </a:cubicBezTo>
                    <a:cubicBezTo>
                      <a:pt x="119" y="200"/>
                      <a:pt x="117" y="201"/>
                      <a:pt x="116" y="204"/>
                    </a:cubicBezTo>
                    <a:cubicBezTo>
                      <a:pt x="119" y="204"/>
                      <a:pt x="122" y="202"/>
                      <a:pt x="125" y="204"/>
                    </a:cubicBezTo>
                    <a:cubicBezTo>
                      <a:pt x="123" y="205"/>
                      <a:pt x="121" y="205"/>
                      <a:pt x="119" y="205"/>
                    </a:cubicBezTo>
                    <a:cubicBezTo>
                      <a:pt x="116" y="206"/>
                      <a:pt x="112" y="207"/>
                      <a:pt x="108" y="209"/>
                    </a:cubicBezTo>
                    <a:cubicBezTo>
                      <a:pt x="107" y="209"/>
                      <a:pt x="106" y="210"/>
                      <a:pt x="105" y="210"/>
                    </a:cubicBezTo>
                    <a:cubicBezTo>
                      <a:pt x="102" y="212"/>
                      <a:pt x="98" y="212"/>
                      <a:pt x="95" y="210"/>
                    </a:cubicBezTo>
                    <a:cubicBezTo>
                      <a:pt x="93" y="209"/>
                      <a:pt x="91" y="207"/>
                      <a:pt x="90" y="205"/>
                    </a:cubicBezTo>
                    <a:close/>
                    <a:moveTo>
                      <a:pt x="60" y="38"/>
                    </a:moveTo>
                    <a:cubicBezTo>
                      <a:pt x="60" y="38"/>
                      <a:pt x="60" y="38"/>
                      <a:pt x="60" y="38"/>
                    </a:cubicBezTo>
                    <a:cubicBezTo>
                      <a:pt x="65" y="39"/>
                      <a:pt x="71" y="40"/>
                      <a:pt x="76" y="41"/>
                    </a:cubicBezTo>
                    <a:cubicBezTo>
                      <a:pt x="87" y="41"/>
                      <a:pt x="98" y="42"/>
                      <a:pt x="109" y="41"/>
                    </a:cubicBezTo>
                    <a:cubicBezTo>
                      <a:pt x="124" y="41"/>
                      <a:pt x="138" y="39"/>
                      <a:pt x="152" y="35"/>
                    </a:cubicBezTo>
                    <a:cubicBezTo>
                      <a:pt x="154" y="35"/>
                      <a:pt x="156" y="34"/>
                      <a:pt x="158" y="33"/>
                    </a:cubicBezTo>
                    <a:cubicBezTo>
                      <a:pt x="160" y="32"/>
                      <a:pt x="161" y="30"/>
                      <a:pt x="160" y="28"/>
                    </a:cubicBezTo>
                    <a:cubicBezTo>
                      <a:pt x="160" y="28"/>
                      <a:pt x="160" y="28"/>
                      <a:pt x="160" y="28"/>
                    </a:cubicBezTo>
                    <a:cubicBezTo>
                      <a:pt x="159" y="26"/>
                      <a:pt x="158" y="24"/>
                      <a:pt x="156" y="22"/>
                    </a:cubicBezTo>
                    <a:cubicBezTo>
                      <a:pt x="150" y="14"/>
                      <a:pt x="142" y="7"/>
                      <a:pt x="131" y="5"/>
                    </a:cubicBezTo>
                    <a:cubicBezTo>
                      <a:pt x="126" y="4"/>
                      <a:pt x="121" y="3"/>
                      <a:pt x="117" y="2"/>
                    </a:cubicBezTo>
                    <a:cubicBezTo>
                      <a:pt x="103" y="1"/>
                      <a:pt x="89" y="4"/>
                      <a:pt x="77" y="10"/>
                    </a:cubicBezTo>
                    <a:cubicBezTo>
                      <a:pt x="67" y="15"/>
                      <a:pt x="59" y="22"/>
                      <a:pt x="54" y="32"/>
                    </a:cubicBezTo>
                    <a:cubicBezTo>
                      <a:pt x="53" y="33"/>
                      <a:pt x="53" y="35"/>
                      <a:pt x="55" y="37"/>
                    </a:cubicBezTo>
                    <a:cubicBezTo>
                      <a:pt x="55" y="37"/>
                      <a:pt x="56" y="37"/>
                      <a:pt x="57" y="37"/>
                    </a:cubicBezTo>
                    <a:cubicBezTo>
                      <a:pt x="58" y="37"/>
                      <a:pt x="59" y="38"/>
                      <a:pt x="60" y="38"/>
                    </a:cubicBezTo>
                    <a:close/>
                    <a:moveTo>
                      <a:pt x="90" y="231"/>
                    </a:moveTo>
                    <a:cubicBezTo>
                      <a:pt x="90" y="230"/>
                      <a:pt x="90" y="230"/>
                      <a:pt x="89" y="230"/>
                    </a:cubicBezTo>
                    <a:cubicBezTo>
                      <a:pt x="89" y="230"/>
                      <a:pt x="89" y="230"/>
                      <a:pt x="89" y="230"/>
                    </a:cubicBezTo>
                    <a:cubicBezTo>
                      <a:pt x="89" y="231"/>
                      <a:pt x="89" y="231"/>
                      <a:pt x="90" y="231"/>
                    </a:cubicBezTo>
                    <a:cubicBezTo>
                      <a:pt x="90" y="232"/>
                      <a:pt x="91" y="233"/>
                      <a:pt x="90" y="234"/>
                    </a:cubicBezTo>
                    <a:cubicBezTo>
                      <a:pt x="88" y="233"/>
                      <a:pt x="87" y="231"/>
                      <a:pt x="85" y="230"/>
                    </a:cubicBezTo>
                    <a:cubicBezTo>
                      <a:pt x="84" y="231"/>
                      <a:pt x="86" y="232"/>
                      <a:pt x="85" y="234"/>
                    </a:cubicBezTo>
                    <a:cubicBezTo>
                      <a:pt x="82" y="234"/>
                      <a:pt x="83" y="231"/>
                      <a:pt x="81" y="230"/>
                    </a:cubicBezTo>
                    <a:cubicBezTo>
                      <a:pt x="81" y="231"/>
                      <a:pt x="83" y="233"/>
                      <a:pt x="80" y="234"/>
                    </a:cubicBezTo>
                    <a:cubicBezTo>
                      <a:pt x="77" y="235"/>
                      <a:pt x="77" y="235"/>
                      <a:pt x="75" y="231"/>
                    </a:cubicBezTo>
                    <a:cubicBezTo>
                      <a:pt x="74" y="232"/>
                      <a:pt x="75" y="234"/>
                      <a:pt x="74" y="234"/>
                    </a:cubicBezTo>
                    <a:cubicBezTo>
                      <a:pt x="73" y="234"/>
                      <a:pt x="72" y="233"/>
                      <a:pt x="72" y="232"/>
                    </a:cubicBezTo>
                    <a:cubicBezTo>
                      <a:pt x="71" y="231"/>
                      <a:pt x="72" y="230"/>
                      <a:pt x="71" y="229"/>
                    </a:cubicBezTo>
                    <a:cubicBezTo>
                      <a:pt x="71" y="229"/>
                      <a:pt x="71" y="229"/>
                      <a:pt x="71" y="229"/>
                    </a:cubicBezTo>
                    <a:cubicBezTo>
                      <a:pt x="70" y="229"/>
                      <a:pt x="70" y="229"/>
                      <a:pt x="70" y="230"/>
                    </a:cubicBezTo>
                    <a:cubicBezTo>
                      <a:pt x="69" y="232"/>
                      <a:pt x="68" y="233"/>
                      <a:pt x="66" y="232"/>
                    </a:cubicBezTo>
                    <a:cubicBezTo>
                      <a:pt x="64" y="231"/>
                      <a:pt x="65" y="230"/>
                      <a:pt x="65" y="229"/>
                    </a:cubicBezTo>
                    <a:cubicBezTo>
                      <a:pt x="65" y="228"/>
                      <a:pt x="66" y="228"/>
                      <a:pt x="65" y="227"/>
                    </a:cubicBezTo>
                    <a:cubicBezTo>
                      <a:pt x="64" y="227"/>
                      <a:pt x="64" y="228"/>
                      <a:pt x="64" y="228"/>
                    </a:cubicBezTo>
                    <a:cubicBezTo>
                      <a:pt x="63" y="230"/>
                      <a:pt x="62" y="231"/>
                      <a:pt x="61" y="232"/>
                    </a:cubicBezTo>
                    <a:cubicBezTo>
                      <a:pt x="60" y="232"/>
                      <a:pt x="59" y="233"/>
                      <a:pt x="58" y="232"/>
                    </a:cubicBezTo>
                    <a:cubicBezTo>
                      <a:pt x="57" y="231"/>
                      <a:pt x="58" y="230"/>
                      <a:pt x="58" y="230"/>
                    </a:cubicBezTo>
                    <a:cubicBezTo>
                      <a:pt x="58" y="229"/>
                      <a:pt x="59" y="228"/>
                      <a:pt x="58" y="227"/>
                    </a:cubicBezTo>
                    <a:cubicBezTo>
                      <a:pt x="57" y="228"/>
                      <a:pt x="57" y="230"/>
                      <a:pt x="57" y="231"/>
                    </a:cubicBezTo>
                    <a:cubicBezTo>
                      <a:pt x="57" y="232"/>
                      <a:pt x="56" y="233"/>
                      <a:pt x="55" y="233"/>
                    </a:cubicBezTo>
                    <a:cubicBezTo>
                      <a:pt x="54" y="233"/>
                      <a:pt x="54" y="231"/>
                      <a:pt x="54" y="231"/>
                    </a:cubicBezTo>
                    <a:cubicBezTo>
                      <a:pt x="55" y="229"/>
                      <a:pt x="56" y="228"/>
                      <a:pt x="55" y="226"/>
                    </a:cubicBezTo>
                    <a:cubicBezTo>
                      <a:pt x="53" y="227"/>
                      <a:pt x="53" y="229"/>
                      <a:pt x="53" y="231"/>
                    </a:cubicBezTo>
                    <a:cubicBezTo>
                      <a:pt x="52" y="232"/>
                      <a:pt x="52" y="233"/>
                      <a:pt x="51" y="233"/>
                    </a:cubicBezTo>
                    <a:cubicBezTo>
                      <a:pt x="49" y="233"/>
                      <a:pt x="50" y="231"/>
                      <a:pt x="50" y="230"/>
                    </a:cubicBezTo>
                    <a:cubicBezTo>
                      <a:pt x="51" y="228"/>
                      <a:pt x="52" y="226"/>
                      <a:pt x="53" y="225"/>
                    </a:cubicBezTo>
                    <a:cubicBezTo>
                      <a:pt x="50" y="224"/>
                      <a:pt x="49" y="226"/>
                      <a:pt x="49" y="228"/>
                    </a:cubicBezTo>
                    <a:cubicBezTo>
                      <a:pt x="48" y="230"/>
                      <a:pt x="49" y="232"/>
                      <a:pt x="46" y="233"/>
                    </a:cubicBezTo>
                    <a:cubicBezTo>
                      <a:pt x="45" y="230"/>
                      <a:pt x="47" y="227"/>
                      <a:pt x="47" y="224"/>
                    </a:cubicBezTo>
                    <a:cubicBezTo>
                      <a:pt x="45" y="224"/>
                      <a:pt x="44" y="226"/>
                      <a:pt x="44" y="227"/>
                    </a:cubicBezTo>
                    <a:cubicBezTo>
                      <a:pt x="43" y="228"/>
                      <a:pt x="43" y="228"/>
                      <a:pt x="42" y="228"/>
                    </a:cubicBezTo>
                    <a:cubicBezTo>
                      <a:pt x="41" y="228"/>
                      <a:pt x="41" y="227"/>
                      <a:pt x="42" y="226"/>
                    </a:cubicBezTo>
                    <a:cubicBezTo>
                      <a:pt x="42" y="226"/>
                      <a:pt x="42" y="226"/>
                      <a:pt x="42" y="225"/>
                    </a:cubicBezTo>
                    <a:cubicBezTo>
                      <a:pt x="42" y="224"/>
                      <a:pt x="43" y="224"/>
                      <a:pt x="42" y="223"/>
                    </a:cubicBezTo>
                    <a:cubicBezTo>
                      <a:pt x="41" y="222"/>
                      <a:pt x="40" y="223"/>
                      <a:pt x="40" y="224"/>
                    </a:cubicBezTo>
                    <a:cubicBezTo>
                      <a:pt x="39" y="225"/>
                      <a:pt x="38" y="227"/>
                      <a:pt x="36" y="226"/>
                    </a:cubicBezTo>
                    <a:cubicBezTo>
                      <a:pt x="35" y="224"/>
                      <a:pt x="38" y="224"/>
                      <a:pt x="38" y="222"/>
                    </a:cubicBezTo>
                    <a:cubicBezTo>
                      <a:pt x="36" y="222"/>
                      <a:pt x="36" y="223"/>
                      <a:pt x="35" y="223"/>
                    </a:cubicBezTo>
                    <a:cubicBezTo>
                      <a:pt x="34" y="224"/>
                      <a:pt x="34" y="224"/>
                      <a:pt x="33" y="224"/>
                    </a:cubicBezTo>
                    <a:cubicBezTo>
                      <a:pt x="32" y="223"/>
                      <a:pt x="33" y="223"/>
                      <a:pt x="33" y="222"/>
                    </a:cubicBezTo>
                    <a:cubicBezTo>
                      <a:pt x="33" y="222"/>
                      <a:pt x="33" y="221"/>
                      <a:pt x="33" y="220"/>
                    </a:cubicBezTo>
                    <a:cubicBezTo>
                      <a:pt x="31" y="220"/>
                      <a:pt x="30" y="223"/>
                      <a:pt x="28" y="223"/>
                    </a:cubicBezTo>
                    <a:cubicBezTo>
                      <a:pt x="28" y="222"/>
                      <a:pt x="28" y="222"/>
                      <a:pt x="28" y="221"/>
                    </a:cubicBezTo>
                    <a:cubicBezTo>
                      <a:pt x="28" y="220"/>
                      <a:pt x="29" y="219"/>
                      <a:pt x="28" y="219"/>
                    </a:cubicBezTo>
                    <a:cubicBezTo>
                      <a:pt x="26" y="218"/>
                      <a:pt x="26" y="220"/>
                      <a:pt x="26" y="220"/>
                    </a:cubicBezTo>
                    <a:cubicBezTo>
                      <a:pt x="24" y="221"/>
                      <a:pt x="24" y="221"/>
                      <a:pt x="24" y="219"/>
                    </a:cubicBezTo>
                    <a:cubicBezTo>
                      <a:pt x="24" y="219"/>
                      <a:pt x="24" y="218"/>
                      <a:pt x="23" y="218"/>
                    </a:cubicBezTo>
                    <a:cubicBezTo>
                      <a:pt x="23" y="217"/>
                      <a:pt x="22" y="219"/>
                      <a:pt x="20" y="218"/>
                    </a:cubicBezTo>
                    <a:cubicBezTo>
                      <a:pt x="19" y="218"/>
                      <a:pt x="20" y="217"/>
                      <a:pt x="20" y="216"/>
                    </a:cubicBezTo>
                    <a:cubicBezTo>
                      <a:pt x="21" y="215"/>
                      <a:pt x="21" y="215"/>
                      <a:pt x="20" y="215"/>
                    </a:cubicBezTo>
                    <a:cubicBezTo>
                      <a:pt x="19" y="214"/>
                      <a:pt x="18" y="215"/>
                      <a:pt x="17" y="216"/>
                    </a:cubicBezTo>
                    <a:cubicBezTo>
                      <a:pt x="16" y="216"/>
                      <a:pt x="15" y="218"/>
                      <a:pt x="14" y="216"/>
                    </a:cubicBezTo>
                    <a:cubicBezTo>
                      <a:pt x="13" y="215"/>
                      <a:pt x="15" y="214"/>
                      <a:pt x="16" y="214"/>
                    </a:cubicBezTo>
                    <a:cubicBezTo>
                      <a:pt x="16" y="213"/>
                      <a:pt x="16" y="213"/>
                      <a:pt x="16" y="213"/>
                    </a:cubicBezTo>
                    <a:cubicBezTo>
                      <a:pt x="17" y="213"/>
                      <a:pt x="18" y="212"/>
                      <a:pt x="17" y="211"/>
                    </a:cubicBezTo>
                    <a:cubicBezTo>
                      <a:pt x="16" y="211"/>
                      <a:pt x="16" y="211"/>
                      <a:pt x="15" y="212"/>
                    </a:cubicBezTo>
                    <a:cubicBezTo>
                      <a:pt x="13" y="214"/>
                      <a:pt x="10" y="214"/>
                      <a:pt x="8" y="212"/>
                    </a:cubicBezTo>
                    <a:cubicBezTo>
                      <a:pt x="8" y="212"/>
                      <a:pt x="8" y="212"/>
                      <a:pt x="7" y="212"/>
                    </a:cubicBezTo>
                    <a:cubicBezTo>
                      <a:pt x="7" y="212"/>
                      <a:pt x="7" y="212"/>
                      <a:pt x="6" y="212"/>
                    </a:cubicBezTo>
                    <a:cubicBezTo>
                      <a:pt x="6" y="214"/>
                      <a:pt x="6" y="216"/>
                      <a:pt x="7" y="218"/>
                    </a:cubicBezTo>
                    <a:cubicBezTo>
                      <a:pt x="6" y="222"/>
                      <a:pt x="9" y="225"/>
                      <a:pt x="13" y="225"/>
                    </a:cubicBezTo>
                    <a:cubicBezTo>
                      <a:pt x="13" y="225"/>
                      <a:pt x="13" y="225"/>
                      <a:pt x="13" y="225"/>
                    </a:cubicBezTo>
                    <a:cubicBezTo>
                      <a:pt x="15" y="226"/>
                      <a:pt x="17" y="226"/>
                      <a:pt x="20" y="226"/>
                    </a:cubicBezTo>
                    <a:cubicBezTo>
                      <a:pt x="27" y="228"/>
                      <a:pt x="31" y="232"/>
                      <a:pt x="32" y="239"/>
                    </a:cubicBezTo>
                    <a:cubicBezTo>
                      <a:pt x="32" y="241"/>
                      <a:pt x="31" y="243"/>
                      <a:pt x="30" y="245"/>
                    </a:cubicBezTo>
                    <a:cubicBezTo>
                      <a:pt x="29" y="248"/>
                      <a:pt x="28" y="251"/>
                      <a:pt x="28" y="254"/>
                    </a:cubicBezTo>
                    <a:cubicBezTo>
                      <a:pt x="27" y="256"/>
                      <a:pt x="28" y="259"/>
                      <a:pt x="30" y="261"/>
                    </a:cubicBezTo>
                    <a:cubicBezTo>
                      <a:pt x="32" y="263"/>
                      <a:pt x="35" y="264"/>
                      <a:pt x="38" y="264"/>
                    </a:cubicBezTo>
                    <a:cubicBezTo>
                      <a:pt x="46" y="263"/>
                      <a:pt x="53" y="260"/>
                      <a:pt x="57" y="253"/>
                    </a:cubicBezTo>
                    <a:cubicBezTo>
                      <a:pt x="58" y="251"/>
                      <a:pt x="59" y="249"/>
                      <a:pt x="59" y="247"/>
                    </a:cubicBezTo>
                    <a:cubicBezTo>
                      <a:pt x="60" y="243"/>
                      <a:pt x="63" y="240"/>
                      <a:pt x="67" y="238"/>
                    </a:cubicBezTo>
                    <a:cubicBezTo>
                      <a:pt x="71" y="236"/>
                      <a:pt x="74" y="238"/>
                      <a:pt x="74" y="242"/>
                    </a:cubicBezTo>
                    <a:cubicBezTo>
                      <a:pt x="75" y="244"/>
                      <a:pt x="74" y="246"/>
                      <a:pt x="74" y="248"/>
                    </a:cubicBezTo>
                    <a:cubicBezTo>
                      <a:pt x="74" y="250"/>
                      <a:pt x="74" y="253"/>
                      <a:pt x="75" y="255"/>
                    </a:cubicBezTo>
                    <a:cubicBezTo>
                      <a:pt x="75" y="257"/>
                      <a:pt x="78" y="259"/>
                      <a:pt x="80" y="258"/>
                    </a:cubicBezTo>
                    <a:cubicBezTo>
                      <a:pt x="80" y="258"/>
                      <a:pt x="81" y="258"/>
                      <a:pt x="81" y="258"/>
                    </a:cubicBezTo>
                    <a:cubicBezTo>
                      <a:pt x="83" y="257"/>
                      <a:pt x="85" y="256"/>
                      <a:pt x="87" y="255"/>
                    </a:cubicBezTo>
                    <a:cubicBezTo>
                      <a:pt x="92" y="253"/>
                      <a:pt x="96" y="251"/>
                      <a:pt x="101" y="249"/>
                    </a:cubicBezTo>
                    <a:cubicBezTo>
                      <a:pt x="107" y="247"/>
                      <a:pt x="113" y="247"/>
                      <a:pt x="118" y="250"/>
                    </a:cubicBezTo>
                    <a:cubicBezTo>
                      <a:pt x="120" y="251"/>
                      <a:pt x="123" y="252"/>
                      <a:pt x="125" y="253"/>
                    </a:cubicBezTo>
                    <a:cubicBezTo>
                      <a:pt x="128" y="256"/>
                      <a:pt x="133" y="256"/>
                      <a:pt x="135" y="252"/>
                    </a:cubicBezTo>
                    <a:cubicBezTo>
                      <a:pt x="136" y="252"/>
                      <a:pt x="136" y="251"/>
                      <a:pt x="137" y="250"/>
                    </a:cubicBezTo>
                    <a:cubicBezTo>
                      <a:pt x="138" y="248"/>
                      <a:pt x="139" y="246"/>
                      <a:pt x="141" y="244"/>
                    </a:cubicBezTo>
                    <a:cubicBezTo>
                      <a:pt x="145" y="241"/>
                      <a:pt x="151" y="241"/>
                      <a:pt x="155" y="245"/>
                    </a:cubicBezTo>
                    <a:cubicBezTo>
                      <a:pt x="157" y="247"/>
                      <a:pt x="159" y="249"/>
                      <a:pt x="162" y="250"/>
                    </a:cubicBezTo>
                    <a:cubicBezTo>
                      <a:pt x="163" y="252"/>
                      <a:pt x="166" y="252"/>
                      <a:pt x="168" y="252"/>
                    </a:cubicBezTo>
                    <a:cubicBezTo>
                      <a:pt x="174" y="250"/>
                      <a:pt x="179" y="245"/>
                      <a:pt x="180" y="239"/>
                    </a:cubicBezTo>
                    <a:cubicBezTo>
                      <a:pt x="180" y="235"/>
                      <a:pt x="181" y="232"/>
                      <a:pt x="181" y="228"/>
                    </a:cubicBezTo>
                    <a:cubicBezTo>
                      <a:pt x="183" y="222"/>
                      <a:pt x="186" y="220"/>
                      <a:pt x="193" y="220"/>
                    </a:cubicBezTo>
                    <a:cubicBezTo>
                      <a:pt x="193" y="220"/>
                      <a:pt x="193" y="220"/>
                      <a:pt x="193" y="220"/>
                    </a:cubicBezTo>
                    <a:cubicBezTo>
                      <a:pt x="195" y="221"/>
                      <a:pt x="197" y="220"/>
                      <a:pt x="198" y="218"/>
                    </a:cubicBezTo>
                    <a:cubicBezTo>
                      <a:pt x="198" y="217"/>
                      <a:pt x="198" y="217"/>
                      <a:pt x="198" y="216"/>
                    </a:cubicBezTo>
                    <a:cubicBezTo>
                      <a:pt x="198" y="215"/>
                      <a:pt x="197" y="213"/>
                      <a:pt x="196" y="212"/>
                    </a:cubicBezTo>
                    <a:cubicBezTo>
                      <a:pt x="192" y="205"/>
                      <a:pt x="192" y="205"/>
                      <a:pt x="184" y="204"/>
                    </a:cubicBezTo>
                    <a:cubicBezTo>
                      <a:pt x="183" y="204"/>
                      <a:pt x="182" y="203"/>
                      <a:pt x="182" y="204"/>
                    </a:cubicBezTo>
                    <a:cubicBezTo>
                      <a:pt x="183" y="205"/>
                      <a:pt x="184" y="206"/>
                      <a:pt x="186" y="206"/>
                    </a:cubicBezTo>
                    <a:cubicBezTo>
                      <a:pt x="187" y="207"/>
                      <a:pt x="186" y="208"/>
                      <a:pt x="185" y="208"/>
                    </a:cubicBezTo>
                    <a:cubicBezTo>
                      <a:pt x="184" y="209"/>
                      <a:pt x="183" y="208"/>
                      <a:pt x="181" y="208"/>
                    </a:cubicBezTo>
                    <a:cubicBezTo>
                      <a:pt x="180" y="207"/>
                      <a:pt x="179" y="207"/>
                      <a:pt x="177" y="208"/>
                    </a:cubicBezTo>
                    <a:cubicBezTo>
                      <a:pt x="178" y="210"/>
                      <a:pt x="180" y="210"/>
                      <a:pt x="180" y="211"/>
                    </a:cubicBezTo>
                    <a:cubicBezTo>
                      <a:pt x="177" y="213"/>
                      <a:pt x="174" y="213"/>
                      <a:pt x="171" y="212"/>
                    </a:cubicBezTo>
                    <a:cubicBezTo>
                      <a:pt x="171" y="214"/>
                      <a:pt x="173" y="214"/>
                      <a:pt x="173" y="215"/>
                    </a:cubicBezTo>
                    <a:cubicBezTo>
                      <a:pt x="171" y="216"/>
                      <a:pt x="169" y="214"/>
                      <a:pt x="167" y="215"/>
                    </a:cubicBezTo>
                    <a:cubicBezTo>
                      <a:pt x="167" y="216"/>
                      <a:pt x="169" y="216"/>
                      <a:pt x="168" y="217"/>
                    </a:cubicBezTo>
                    <a:cubicBezTo>
                      <a:pt x="167" y="218"/>
                      <a:pt x="165" y="216"/>
                      <a:pt x="163" y="217"/>
                    </a:cubicBezTo>
                    <a:cubicBezTo>
                      <a:pt x="164" y="219"/>
                      <a:pt x="167" y="219"/>
                      <a:pt x="167" y="221"/>
                    </a:cubicBezTo>
                    <a:cubicBezTo>
                      <a:pt x="165" y="221"/>
                      <a:pt x="163" y="220"/>
                      <a:pt x="162" y="219"/>
                    </a:cubicBezTo>
                    <a:cubicBezTo>
                      <a:pt x="160" y="217"/>
                      <a:pt x="158" y="219"/>
                      <a:pt x="156" y="219"/>
                    </a:cubicBezTo>
                    <a:cubicBezTo>
                      <a:pt x="154" y="218"/>
                      <a:pt x="155" y="221"/>
                      <a:pt x="154" y="221"/>
                    </a:cubicBezTo>
                    <a:cubicBezTo>
                      <a:pt x="154" y="221"/>
                      <a:pt x="153" y="221"/>
                      <a:pt x="153" y="220"/>
                    </a:cubicBezTo>
                    <a:cubicBezTo>
                      <a:pt x="152" y="219"/>
                      <a:pt x="151" y="219"/>
                      <a:pt x="150" y="219"/>
                    </a:cubicBezTo>
                    <a:cubicBezTo>
                      <a:pt x="150" y="220"/>
                      <a:pt x="150" y="221"/>
                      <a:pt x="151" y="221"/>
                    </a:cubicBezTo>
                    <a:cubicBezTo>
                      <a:pt x="152" y="222"/>
                      <a:pt x="153" y="223"/>
                      <a:pt x="153" y="224"/>
                    </a:cubicBezTo>
                    <a:cubicBezTo>
                      <a:pt x="151" y="224"/>
                      <a:pt x="150" y="222"/>
                      <a:pt x="147" y="221"/>
                    </a:cubicBezTo>
                    <a:cubicBezTo>
                      <a:pt x="147" y="223"/>
                      <a:pt x="147" y="223"/>
                      <a:pt x="148" y="224"/>
                    </a:cubicBezTo>
                    <a:cubicBezTo>
                      <a:pt x="150" y="226"/>
                      <a:pt x="146" y="226"/>
                      <a:pt x="146" y="228"/>
                    </a:cubicBezTo>
                    <a:cubicBezTo>
                      <a:pt x="146" y="228"/>
                      <a:pt x="145" y="227"/>
                      <a:pt x="144" y="227"/>
                    </a:cubicBezTo>
                    <a:cubicBezTo>
                      <a:pt x="143" y="225"/>
                      <a:pt x="142" y="223"/>
                      <a:pt x="142" y="221"/>
                    </a:cubicBezTo>
                    <a:cubicBezTo>
                      <a:pt x="139" y="223"/>
                      <a:pt x="140" y="224"/>
                      <a:pt x="141" y="226"/>
                    </a:cubicBezTo>
                    <a:cubicBezTo>
                      <a:pt x="142" y="227"/>
                      <a:pt x="142" y="227"/>
                      <a:pt x="142" y="228"/>
                    </a:cubicBezTo>
                    <a:cubicBezTo>
                      <a:pt x="141" y="229"/>
                      <a:pt x="140" y="229"/>
                      <a:pt x="139" y="229"/>
                    </a:cubicBezTo>
                    <a:cubicBezTo>
                      <a:pt x="139" y="229"/>
                      <a:pt x="138" y="228"/>
                      <a:pt x="137" y="227"/>
                    </a:cubicBezTo>
                    <a:cubicBezTo>
                      <a:pt x="136" y="227"/>
                      <a:pt x="136" y="226"/>
                      <a:pt x="135" y="225"/>
                    </a:cubicBezTo>
                    <a:cubicBezTo>
                      <a:pt x="134" y="225"/>
                      <a:pt x="133" y="224"/>
                      <a:pt x="133" y="225"/>
                    </a:cubicBezTo>
                    <a:cubicBezTo>
                      <a:pt x="132" y="226"/>
                      <a:pt x="133" y="226"/>
                      <a:pt x="133" y="227"/>
                    </a:cubicBezTo>
                    <a:cubicBezTo>
                      <a:pt x="133" y="227"/>
                      <a:pt x="134" y="228"/>
                      <a:pt x="133" y="229"/>
                    </a:cubicBezTo>
                    <a:cubicBezTo>
                      <a:pt x="131" y="229"/>
                      <a:pt x="130" y="226"/>
                      <a:pt x="128" y="226"/>
                    </a:cubicBezTo>
                    <a:cubicBezTo>
                      <a:pt x="127" y="227"/>
                      <a:pt x="129" y="228"/>
                      <a:pt x="128" y="230"/>
                    </a:cubicBezTo>
                    <a:cubicBezTo>
                      <a:pt x="126" y="230"/>
                      <a:pt x="126" y="228"/>
                      <a:pt x="124" y="227"/>
                    </a:cubicBezTo>
                    <a:cubicBezTo>
                      <a:pt x="122" y="231"/>
                      <a:pt x="122" y="231"/>
                      <a:pt x="118" y="230"/>
                    </a:cubicBezTo>
                    <a:cubicBezTo>
                      <a:pt x="118" y="230"/>
                      <a:pt x="117" y="230"/>
                      <a:pt x="117" y="230"/>
                    </a:cubicBezTo>
                    <a:cubicBezTo>
                      <a:pt x="115" y="232"/>
                      <a:pt x="113" y="230"/>
                      <a:pt x="112" y="229"/>
                    </a:cubicBezTo>
                    <a:cubicBezTo>
                      <a:pt x="111" y="228"/>
                      <a:pt x="110" y="227"/>
                      <a:pt x="109" y="228"/>
                    </a:cubicBezTo>
                    <a:cubicBezTo>
                      <a:pt x="109" y="229"/>
                      <a:pt x="111" y="229"/>
                      <a:pt x="111" y="230"/>
                    </a:cubicBezTo>
                    <a:cubicBezTo>
                      <a:pt x="112" y="231"/>
                      <a:pt x="113" y="231"/>
                      <a:pt x="112" y="232"/>
                    </a:cubicBezTo>
                    <a:cubicBezTo>
                      <a:pt x="112" y="233"/>
                      <a:pt x="111" y="233"/>
                      <a:pt x="110" y="232"/>
                    </a:cubicBezTo>
                    <a:cubicBezTo>
                      <a:pt x="108" y="231"/>
                      <a:pt x="106" y="230"/>
                      <a:pt x="104" y="229"/>
                    </a:cubicBezTo>
                    <a:cubicBezTo>
                      <a:pt x="103" y="231"/>
                      <a:pt x="106" y="231"/>
                      <a:pt x="105" y="233"/>
                    </a:cubicBezTo>
                    <a:cubicBezTo>
                      <a:pt x="96" y="228"/>
                      <a:pt x="96" y="228"/>
                      <a:pt x="96" y="228"/>
                    </a:cubicBezTo>
                    <a:cubicBezTo>
                      <a:pt x="97" y="230"/>
                      <a:pt x="99" y="230"/>
                      <a:pt x="100" y="231"/>
                    </a:cubicBezTo>
                    <a:cubicBezTo>
                      <a:pt x="100" y="232"/>
                      <a:pt x="101" y="232"/>
                      <a:pt x="100" y="233"/>
                    </a:cubicBezTo>
                    <a:cubicBezTo>
                      <a:pt x="100" y="233"/>
                      <a:pt x="100" y="233"/>
                      <a:pt x="99" y="233"/>
                    </a:cubicBezTo>
                    <a:cubicBezTo>
                      <a:pt x="99" y="233"/>
                      <a:pt x="98" y="233"/>
                      <a:pt x="98" y="233"/>
                    </a:cubicBezTo>
                    <a:cubicBezTo>
                      <a:pt x="96" y="236"/>
                      <a:pt x="95" y="234"/>
                      <a:pt x="94" y="234"/>
                    </a:cubicBezTo>
                    <a:cubicBezTo>
                      <a:pt x="92" y="233"/>
                      <a:pt x="91" y="232"/>
                      <a:pt x="90" y="231"/>
                    </a:cubicBezTo>
                    <a:close/>
                    <a:moveTo>
                      <a:pt x="60" y="207"/>
                    </a:moveTo>
                    <a:cubicBezTo>
                      <a:pt x="62" y="206"/>
                      <a:pt x="65" y="206"/>
                      <a:pt x="68" y="206"/>
                    </a:cubicBezTo>
                    <a:cubicBezTo>
                      <a:pt x="71" y="207"/>
                      <a:pt x="72" y="205"/>
                      <a:pt x="74" y="204"/>
                    </a:cubicBezTo>
                    <a:cubicBezTo>
                      <a:pt x="76" y="201"/>
                      <a:pt x="78" y="199"/>
                      <a:pt x="80" y="196"/>
                    </a:cubicBezTo>
                    <a:cubicBezTo>
                      <a:pt x="83" y="193"/>
                      <a:pt x="88" y="192"/>
                      <a:pt x="91" y="195"/>
                    </a:cubicBezTo>
                    <a:cubicBezTo>
                      <a:pt x="92" y="196"/>
                      <a:pt x="93" y="197"/>
                      <a:pt x="93" y="198"/>
                    </a:cubicBezTo>
                    <a:cubicBezTo>
                      <a:pt x="94" y="200"/>
                      <a:pt x="95" y="202"/>
                      <a:pt x="96" y="204"/>
                    </a:cubicBezTo>
                    <a:cubicBezTo>
                      <a:pt x="97" y="206"/>
                      <a:pt x="100" y="208"/>
                      <a:pt x="102" y="208"/>
                    </a:cubicBezTo>
                    <a:cubicBezTo>
                      <a:pt x="106" y="208"/>
                      <a:pt x="109" y="206"/>
                      <a:pt x="111" y="203"/>
                    </a:cubicBezTo>
                    <a:cubicBezTo>
                      <a:pt x="113" y="201"/>
                      <a:pt x="115" y="198"/>
                      <a:pt x="117" y="195"/>
                    </a:cubicBezTo>
                    <a:cubicBezTo>
                      <a:pt x="119" y="192"/>
                      <a:pt x="123" y="190"/>
                      <a:pt x="127" y="192"/>
                    </a:cubicBezTo>
                    <a:cubicBezTo>
                      <a:pt x="128" y="193"/>
                      <a:pt x="129" y="194"/>
                      <a:pt x="130" y="196"/>
                    </a:cubicBezTo>
                    <a:cubicBezTo>
                      <a:pt x="131" y="198"/>
                      <a:pt x="132" y="200"/>
                      <a:pt x="134" y="201"/>
                    </a:cubicBezTo>
                    <a:cubicBezTo>
                      <a:pt x="138" y="205"/>
                      <a:pt x="144" y="204"/>
                      <a:pt x="148" y="200"/>
                    </a:cubicBezTo>
                    <a:cubicBezTo>
                      <a:pt x="148" y="199"/>
                      <a:pt x="149" y="198"/>
                      <a:pt x="149" y="197"/>
                    </a:cubicBezTo>
                    <a:cubicBezTo>
                      <a:pt x="150" y="194"/>
                      <a:pt x="151" y="191"/>
                      <a:pt x="151" y="189"/>
                    </a:cubicBezTo>
                    <a:cubicBezTo>
                      <a:pt x="153" y="184"/>
                      <a:pt x="157" y="181"/>
                      <a:pt x="162" y="182"/>
                    </a:cubicBezTo>
                    <a:cubicBezTo>
                      <a:pt x="170" y="183"/>
                      <a:pt x="178" y="180"/>
                      <a:pt x="184" y="175"/>
                    </a:cubicBezTo>
                    <a:cubicBezTo>
                      <a:pt x="187" y="173"/>
                      <a:pt x="189" y="169"/>
                      <a:pt x="189" y="165"/>
                    </a:cubicBezTo>
                    <a:cubicBezTo>
                      <a:pt x="190" y="162"/>
                      <a:pt x="190" y="158"/>
                      <a:pt x="191" y="154"/>
                    </a:cubicBezTo>
                    <a:cubicBezTo>
                      <a:pt x="191" y="152"/>
                      <a:pt x="191" y="149"/>
                      <a:pt x="191" y="146"/>
                    </a:cubicBezTo>
                    <a:cubicBezTo>
                      <a:pt x="191" y="140"/>
                      <a:pt x="189" y="134"/>
                      <a:pt x="186" y="129"/>
                    </a:cubicBezTo>
                    <a:cubicBezTo>
                      <a:pt x="182" y="121"/>
                      <a:pt x="175" y="115"/>
                      <a:pt x="166" y="112"/>
                    </a:cubicBezTo>
                    <a:cubicBezTo>
                      <a:pt x="162" y="110"/>
                      <a:pt x="158" y="108"/>
                      <a:pt x="155" y="106"/>
                    </a:cubicBezTo>
                    <a:cubicBezTo>
                      <a:pt x="148" y="103"/>
                      <a:pt x="141" y="99"/>
                      <a:pt x="133" y="103"/>
                    </a:cubicBezTo>
                    <a:cubicBezTo>
                      <a:pt x="132" y="104"/>
                      <a:pt x="130" y="104"/>
                      <a:pt x="129" y="105"/>
                    </a:cubicBezTo>
                    <a:cubicBezTo>
                      <a:pt x="122" y="106"/>
                      <a:pt x="117" y="108"/>
                      <a:pt x="110" y="108"/>
                    </a:cubicBezTo>
                    <a:cubicBezTo>
                      <a:pt x="108" y="108"/>
                      <a:pt x="107" y="109"/>
                      <a:pt x="106" y="111"/>
                    </a:cubicBezTo>
                    <a:cubicBezTo>
                      <a:pt x="105" y="116"/>
                      <a:pt x="104" y="121"/>
                      <a:pt x="103" y="126"/>
                    </a:cubicBezTo>
                    <a:cubicBezTo>
                      <a:pt x="103" y="127"/>
                      <a:pt x="102" y="128"/>
                      <a:pt x="102" y="129"/>
                    </a:cubicBezTo>
                    <a:cubicBezTo>
                      <a:pt x="102" y="131"/>
                      <a:pt x="103" y="132"/>
                      <a:pt x="105" y="132"/>
                    </a:cubicBezTo>
                    <a:cubicBezTo>
                      <a:pt x="111" y="133"/>
                      <a:pt x="117" y="136"/>
                      <a:pt x="122" y="141"/>
                    </a:cubicBezTo>
                    <a:cubicBezTo>
                      <a:pt x="125" y="144"/>
                      <a:pt x="126" y="148"/>
                      <a:pt x="124" y="151"/>
                    </a:cubicBezTo>
                    <a:cubicBezTo>
                      <a:pt x="121" y="157"/>
                      <a:pt x="116" y="161"/>
                      <a:pt x="110" y="163"/>
                    </a:cubicBezTo>
                    <a:cubicBezTo>
                      <a:pt x="103" y="165"/>
                      <a:pt x="95" y="166"/>
                      <a:pt x="88" y="167"/>
                    </a:cubicBezTo>
                    <a:cubicBezTo>
                      <a:pt x="82" y="167"/>
                      <a:pt x="77" y="167"/>
                      <a:pt x="71" y="165"/>
                    </a:cubicBezTo>
                    <a:cubicBezTo>
                      <a:pt x="65" y="164"/>
                      <a:pt x="61" y="158"/>
                      <a:pt x="62" y="152"/>
                    </a:cubicBezTo>
                    <a:cubicBezTo>
                      <a:pt x="63" y="151"/>
                      <a:pt x="63" y="149"/>
                      <a:pt x="64" y="148"/>
                    </a:cubicBezTo>
                    <a:cubicBezTo>
                      <a:pt x="69" y="141"/>
                      <a:pt x="77" y="135"/>
                      <a:pt x="85" y="133"/>
                    </a:cubicBezTo>
                    <a:cubicBezTo>
                      <a:pt x="89" y="133"/>
                      <a:pt x="90" y="132"/>
                      <a:pt x="90" y="128"/>
                    </a:cubicBezTo>
                    <a:cubicBezTo>
                      <a:pt x="91" y="122"/>
                      <a:pt x="92" y="116"/>
                      <a:pt x="93" y="110"/>
                    </a:cubicBezTo>
                    <a:cubicBezTo>
                      <a:pt x="94" y="107"/>
                      <a:pt x="94" y="107"/>
                      <a:pt x="91" y="106"/>
                    </a:cubicBezTo>
                    <a:cubicBezTo>
                      <a:pt x="87" y="105"/>
                      <a:pt x="83" y="103"/>
                      <a:pt x="80" y="101"/>
                    </a:cubicBezTo>
                    <a:cubicBezTo>
                      <a:pt x="78" y="100"/>
                      <a:pt x="75" y="100"/>
                      <a:pt x="73" y="100"/>
                    </a:cubicBezTo>
                    <a:cubicBezTo>
                      <a:pt x="65" y="100"/>
                      <a:pt x="57" y="102"/>
                      <a:pt x="49" y="105"/>
                    </a:cubicBezTo>
                    <a:cubicBezTo>
                      <a:pt x="37" y="110"/>
                      <a:pt x="27" y="117"/>
                      <a:pt x="17" y="125"/>
                    </a:cubicBezTo>
                    <a:cubicBezTo>
                      <a:pt x="12" y="130"/>
                      <a:pt x="8" y="136"/>
                      <a:pt x="6" y="143"/>
                    </a:cubicBezTo>
                    <a:cubicBezTo>
                      <a:pt x="4" y="149"/>
                      <a:pt x="3" y="157"/>
                      <a:pt x="3" y="164"/>
                    </a:cubicBezTo>
                    <a:cubicBezTo>
                      <a:pt x="3" y="171"/>
                      <a:pt x="5" y="178"/>
                      <a:pt x="9" y="184"/>
                    </a:cubicBezTo>
                    <a:cubicBezTo>
                      <a:pt x="11" y="187"/>
                      <a:pt x="15" y="188"/>
                      <a:pt x="19" y="186"/>
                    </a:cubicBezTo>
                    <a:cubicBezTo>
                      <a:pt x="19" y="186"/>
                      <a:pt x="20" y="186"/>
                      <a:pt x="20" y="185"/>
                    </a:cubicBezTo>
                    <a:cubicBezTo>
                      <a:pt x="22" y="184"/>
                      <a:pt x="23" y="183"/>
                      <a:pt x="24" y="181"/>
                    </a:cubicBezTo>
                    <a:cubicBezTo>
                      <a:pt x="26" y="179"/>
                      <a:pt x="28" y="177"/>
                      <a:pt x="31" y="176"/>
                    </a:cubicBezTo>
                    <a:cubicBezTo>
                      <a:pt x="34" y="173"/>
                      <a:pt x="39" y="175"/>
                      <a:pt x="41" y="178"/>
                    </a:cubicBezTo>
                    <a:cubicBezTo>
                      <a:pt x="41" y="178"/>
                      <a:pt x="41" y="179"/>
                      <a:pt x="42" y="179"/>
                    </a:cubicBezTo>
                    <a:cubicBezTo>
                      <a:pt x="44" y="184"/>
                      <a:pt x="45" y="188"/>
                      <a:pt x="45" y="193"/>
                    </a:cubicBezTo>
                    <a:cubicBezTo>
                      <a:pt x="46" y="197"/>
                      <a:pt x="47" y="200"/>
                      <a:pt x="49" y="203"/>
                    </a:cubicBezTo>
                    <a:cubicBezTo>
                      <a:pt x="50" y="206"/>
                      <a:pt x="53" y="208"/>
                      <a:pt x="57" y="210"/>
                    </a:cubicBezTo>
                    <a:cubicBezTo>
                      <a:pt x="60" y="211"/>
                      <a:pt x="64" y="211"/>
                      <a:pt x="67" y="209"/>
                    </a:cubicBezTo>
                    <a:cubicBezTo>
                      <a:pt x="64" y="208"/>
                      <a:pt x="62" y="209"/>
                      <a:pt x="60" y="207"/>
                    </a:cubicBezTo>
                    <a:close/>
                    <a:moveTo>
                      <a:pt x="16" y="308"/>
                    </a:moveTo>
                    <a:cubicBezTo>
                      <a:pt x="19" y="317"/>
                      <a:pt x="27" y="324"/>
                      <a:pt x="36" y="328"/>
                    </a:cubicBezTo>
                    <a:cubicBezTo>
                      <a:pt x="41" y="329"/>
                      <a:pt x="45" y="330"/>
                      <a:pt x="50" y="331"/>
                    </a:cubicBezTo>
                    <a:cubicBezTo>
                      <a:pt x="52" y="332"/>
                      <a:pt x="54" y="332"/>
                      <a:pt x="57" y="332"/>
                    </a:cubicBezTo>
                    <a:cubicBezTo>
                      <a:pt x="64" y="333"/>
                      <a:pt x="71" y="333"/>
                      <a:pt x="77" y="334"/>
                    </a:cubicBezTo>
                    <a:cubicBezTo>
                      <a:pt x="87" y="335"/>
                      <a:pt x="96" y="336"/>
                      <a:pt x="106" y="335"/>
                    </a:cubicBezTo>
                    <a:cubicBezTo>
                      <a:pt x="114" y="335"/>
                      <a:pt x="122" y="335"/>
                      <a:pt x="130" y="334"/>
                    </a:cubicBezTo>
                    <a:cubicBezTo>
                      <a:pt x="139" y="333"/>
                      <a:pt x="147" y="331"/>
                      <a:pt x="156" y="329"/>
                    </a:cubicBezTo>
                    <a:cubicBezTo>
                      <a:pt x="161" y="327"/>
                      <a:pt x="166" y="326"/>
                      <a:pt x="172" y="325"/>
                    </a:cubicBezTo>
                    <a:cubicBezTo>
                      <a:pt x="178" y="324"/>
                      <a:pt x="184" y="322"/>
                      <a:pt x="190" y="319"/>
                    </a:cubicBezTo>
                    <a:cubicBezTo>
                      <a:pt x="198" y="316"/>
                      <a:pt x="204" y="308"/>
                      <a:pt x="206" y="300"/>
                    </a:cubicBezTo>
                    <a:cubicBezTo>
                      <a:pt x="207" y="293"/>
                      <a:pt x="207" y="286"/>
                      <a:pt x="206" y="280"/>
                    </a:cubicBezTo>
                    <a:cubicBezTo>
                      <a:pt x="205" y="278"/>
                      <a:pt x="205" y="277"/>
                      <a:pt x="202" y="277"/>
                    </a:cubicBezTo>
                    <a:cubicBezTo>
                      <a:pt x="201" y="278"/>
                      <a:pt x="199" y="278"/>
                      <a:pt x="197" y="277"/>
                    </a:cubicBezTo>
                    <a:cubicBezTo>
                      <a:pt x="195" y="277"/>
                      <a:pt x="192" y="277"/>
                      <a:pt x="190" y="279"/>
                    </a:cubicBezTo>
                    <a:cubicBezTo>
                      <a:pt x="186" y="283"/>
                      <a:pt x="183" y="287"/>
                      <a:pt x="181" y="292"/>
                    </a:cubicBezTo>
                    <a:cubicBezTo>
                      <a:pt x="180" y="296"/>
                      <a:pt x="175" y="298"/>
                      <a:pt x="171" y="298"/>
                    </a:cubicBezTo>
                    <a:cubicBezTo>
                      <a:pt x="167" y="298"/>
                      <a:pt x="164" y="296"/>
                      <a:pt x="160" y="294"/>
                    </a:cubicBezTo>
                    <a:cubicBezTo>
                      <a:pt x="158" y="291"/>
                      <a:pt x="153" y="291"/>
                      <a:pt x="150" y="293"/>
                    </a:cubicBezTo>
                    <a:cubicBezTo>
                      <a:pt x="145" y="296"/>
                      <a:pt x="140" y="299"/>
                      <a:pt x="137" y="303"/>
                    </a:cubicBezTo>
                    <a:cubicBezTo>
                      <a:pt x="135" y="305"/>
                      <a:pt x="133" y="307"/>
                      <a:pt x="130" y="307"/>
                    </a:cubicBezTo>
                    <a:cubicBezTo>
                      <a:pt x="128" y="308"/>
                      <a:pt x="126" y="309"/>
                      <a:pt x="124" y="310"/>
                    </a:cubicBezTo>
                    <a:cubicBezTo>
                      <a:pt x="120" y="311"/>
                      <a:pt x="116" y="312"/>
                      <a:pt x="112" y="311"/>
                    </a:cubicBezTo>
                    <a:cubicBezTo>
                      <a:pt x="109" y="311"/>
                      <a:pt x="105" y="310"/>
                      <a:pt x="102" y="308"/>
                    </a:cubicBezTo>
                    <a:cubicBezTo>
                      <a:pt x="95" y="305"/>
                      <a:pt x="89" y="303"/>
                      <a:pt x="82" y="309"/>
                    </a:cubicBezTo>
                    <a:cubicBezTo>
                      <a:pt x="80" y="311"/>
                      <a:pt x="77" y="312"/>
                      <a:pt x="74" y="312"/>
                    </a:cubicBezTo>
                    <a:cubicBezTo>
                      <a:pt x="71" y="312"/>
                      <a:pt x="68" y="314"/>
                      <a:pt x="65" y="312"/>
                    </a:cubicBezTo>
                    <a:cubicBezTo>
                      <a:pt x="60" y="310"/>
                      <a:pt x="56" y="307"/>
                      <a:pt x="53" y="304"/>
                    </a:cubicBezTo>
                    <a:cubicBezTo>
                      <a:pt x="51" y="302"/>
                      <a:pt x="49" y="301"/>
                      <a:pt x="47" y="301"/>
                    </a:cubicBezTo>
                    <a:cubicBezTo>
                      <a:pt x="43" y="300"/>
                      <a:pt x="39" y="300"/>
                      <a:pt x="35" y="301"/>
                    </a:cubicBezTo>
                    <a:cubicBezTo>
                      <a:pt x="29" y="302"/>
                      <a:pt x="24" y="302"/>
                      <a:pt x="18" y="301"/>
                    </a:cubicBezTo>
                    <a:cubicBezTo>
                      <a:pt x="17" y="301"/>
                      <a:pt x="16" y="301"/>
                      <a:pt x="16" y="302"/>
                    </a:cubicBezTo>
                    <a:cubicBezTo>
                      <a:pt x="15" y="303"/>
                      <a:pt x="16" y="305"/>
                      <a:pt x="17" y="305"/>
                    </a:cubicBezTo>
                    <a:cubicBezTo>
                      <a:pt x="17" y="306"/>
                      <a:pt x="18" y="306"/>
                      <a:pt x="19" y="306"/>
                    </a:cubicBezTo>
                    <a:cubicBezTo>
                      <a:pt x="25" y="309"/>
                      <a:pt x="31" y="311"/>
                      <a:pt x="38" y="312"/>
                    </a:cubicBezTo>
                    <a:cubicBezTo>
                      <a:pt x="39" y="312"/>
                      <a:pt x="40" y="312"/>
                      <a:pt x="40" y="313"/>
                    </a:cubicBezTo>
                    <a:cubicBezTo>
                      <a:pt x="43" y="314"/>
                      <a:pt x="46" y="315"/>
                      <a:pt x="49" y="315"/>
                    </a:cubicBezTo>
                    <a:cubicBezTo>
                      <a:pt x="54" y="315"/>
                      <a:pt x="59" y="316"/>
                      <a:pt x="65" y="316"/>
                    </a:cubicBezTo>
                    <a:cubicBezTo>
                      <a:pt x="71" y="316"/>
                      <a:pt x="78" y="316"/>
                      <a:pt x="85" y="317"/>
                    </a:cubicBezTo>
                    <a:cubicBezTo>
                      <a:pt x="95" y="318"/>
                      <a:pt x="106" y="318"/>
                      <a:pt x="116" y="317"/>
                    </a:cubicBezTo>
                    <a:cubicBezTo>
                      <a:pt x="127" y="316"/>
                      <a:pt x="138" y="315"/>
                      <a:pt x="148" y="313"/>
                    </a:cubicBezTo>
                    <a:cubicBezTo>
                      <a:pt x="156" y="312"/>
                      <a:pt x="163" y="310"/>
                      <a:pt x="170" y="309"/>
                    </a:cubicBezTo>
                    <a:cubicBezTo>
                      <a:pt x="178" y="307"/>
                      <a:pt x="186" y="304"/>
                      <a:pt x="193" y="299"/>
                    </a:cubicBezTo>
                    <a:cubicBezTo>
                      <a:pt x="193" y="299"/>
                      <a:pt x="193" y="299"/>
                      <a:pt x="193" y="299"/>
                    </a:cubicBezTo>
                    <a:cubicBezTo>
                      <a:pt x="194" y="299"/>
                      <a:pt x="195" y="298"/>
                      <a:pt x="195" y="300"/>
                    </a:cubicBezTo>
                    <a:cubicBezTo>
                      <a:pt x="191" y="303"/>
                      <a:pt x="186" y="305"/>
                      <a:pt x="181" y="307"/>
                    </a:cubicBezTo>
                    <a:cubicBezTo>
                      <a:pt x="173" y="310"/>
                      <a:pt x="164" y="312"/>
                      <a:pt x="155" y="314"/>
                    </a:cubicBezTo>
                    <a:cubicBezTo>
                      <a:pt x="148" y="315"/>
                      <a:pt x="141" y="316"/>
                      <a:pt x="134" y="317"/>
                    </a:cubicBezTo>
                    <a:cubicBezTo>
                      <a:pt x="122" y="319"/>
                      <a:pt x="110" y="319"/>
                      <a:pt x="97" y="319"/>
                    </a:cubicBezTo>
                    <a:cubicBezTo>
                      <a:pt x="89" y="319"/>
                      <a:pt x="82" y="319"/>
                      <a:pt x="74" y="318"/>
                    </a:cubicBezTo>
                    <a:cubicBezTo>
                      <a:pt x="61" y="317"/>
                      <a:pt x="48" y="318"/>
                      <a:pt x="36" y="314"/>
                    </a:cubicBezTo>
                    <a:cubicBezTo>
                      <a:pt x="34" y="313"/>
                      <a:pt x="33" y="313"/>
                      <a:pt x="31" y="313"/>
                    </a:cubicBezTo>
                    <a:cubicBezTo>
                      <a:pt x="28" y="313"/>
                      <a:pt x="26" y="312"/>
                      <a:pt x="23" y="310"/>
                    </a:cubicBezTo>
                    <a:cubicBezTo>
                      <a:pt x="21" y="309"/>
                      <a:pt x="19" y="308"/>
                      <a:pt x="16" y="308"/>
                    </a:cubicBezTo>
                    <a:close/>
                    <a:moveTo>
                      <a:pt x="185" y="247"/>
                    </a:moveTo>
                    <a:cubicBezTo>
                      <a:pt x="185" y="248"/>
                      <a:pt x="185" y="248"/>
                      <a:pt x="185" y="248"/>
                    </a:cubicBezTo>
                    <a:cubicBezTo>
                      <a:pt x="183" y="250"/>
                      <a:pt x="180" y="251"/>
                      <a:pt x="178" y="253"/>
                    </a:cubicBezTo>
                    <a:cubicBezTo>
                      <a:pt x="174" y="255"/>
                      <a:pt x="170" y="257"/>
                      <a:pt x="166" y="258"/>
                    </a:cubicBezTo>
                    <a:cubicBezTo>
                      <a:pt x="163" y="259"/>
                      <a:pt x="161" y="260"/>
                      <a:pt x="159" y="261"/>
                    </a:cubicBezTo>
                    <a:cubicBezTo>
                      <a:pt x="155" y="263"/>
                      <a:pt x="152" y="264"/>
                      <a:pt x="148" y="265"/>
                    </a:cubicBezTo>
                    <a:cubicBezTo>
                      <a:pt x="137" y="267"/>
                      <a:pt x="125" y="267"/>
                      <a:pt x="114" y="266"/>
                    </a:cubicBezTo>
                    <a:cubicBezTo>
                      <a:pt x="105" y="266"/>
                      <a:pt x="97" y="266"/>
                      <a:pt x="88" y="266"/>
                    </a:cubicBezTo>
                    <a:cubicBezTo>
                      <a:pt x="79" y="265"/>
                      <a:pt x="69" y="264"/>
                      <a:pt x="60" y="262"/>
                    </a:cubicBezTo>
                    <a:cubicBezTo>
                      <a:pt x="58" y="262"/>
                      <a:pt x="56" y="262"/>
                      <a:pt x="54" y="263"/>
                    </a:cubicBezTo>
                    <a:cubicBezTo>
                      <a:pt x="50" y="265"/>
                      <a:pt x="47" y="266"/>
                      <a:pt x="43" y="267"/>
                    </a:cubicBezTo>
                    <a:cubicBezTo>
                      <a:pt x="37" y="267"/>
                      <a:pt x="32" y="265"/>
                      <a:pt x="28" y="262"/>
                    </a:cubicBezTo>
                    <a:cubicBezTo>
                      <a:pt x="25" y="259"/>
                      <a:pt x="25" y="256"/>
                      <a:pt x="25" y="252"/>
                    </a:cubicBezTo>
                    <a:cubicBezTo>
                      <a:pt x="25" y="252"/>
                      <a:pt x="25" y="251"/>
                      <a:pt x="25" y="251"/>
                    </a:cubicBezTo>
                    <a:cubicBezTo>
                      <a:pt x="26" y="249"/>
                      <a:pt x="25" y="248"/>
                      <a:pt x="23" y="247"/>
                    </a:cubicBezTo>
                    <a:cubicBezTo>
                      <a:pt x="19" y="246"/>
                      <a:pt x="16" y="243"/>
                      <a:pt x="11" y="242"/>
                    </a:cubicBezTo>
                    <a:cubicBezTo>
                      <a:pt x="10" y="242"/>
                      <a:pt x="9" y="241"/>
                      <a:pt x="8" y="241"/>
                    </a:cubicBezTo>
                    <a:cubicBezTo>
                      <a:pt x="7" y="240"/>
                      <a:pt x="6" y="240"/>
                      <a:pt x="7" y="239"/>
                    </a:cubicBezTo>
                    <a:cubicBezTo>
                      <a:pt x="7" y="238"/>
                      <a:pt x="8" y="238"/>
                      <a:pt x="9" y="239"/>
                    </a:cubicBezTo>
                    <a:cubicBezTo>
                      <a:pt x="13" y="240"/>
                      <a:pt x="16" y="242"/>
                      <a:pt x="20" y="244"/>
                    </a:cubicBezTo>
                    <a:cubicBezTo>
                      <a:pt x="21" y="244"/>
                      <a:pt x="22" y="245"/>
                      <a:pt x="24" y="246"/>
                    </a:cubicBezTo>
                    <a:cubicBezTo>
                      <a:pt x="24" y="246"/>
                      <a:pt x="25" y="246"/>
                      <a:pt x="26" y="245"/>
                    </a:cubicBezTo>
                    <a:cubicBezTo>
                      <a:pt x="26" y="245"/>
                      <a:pt x="26" y="245"/>
                      <a:pt x="26" y="245"/>
                    </a:cubicBezTo>
                    <a:cubicBezTo>
                      <a:pt x="27" y="241"/>
                      <a:pt x="27" y="237"/>
                      <a:pt x="24" y="234"/>
                    </a:cubicBezTo>
                    <a:cubicBezTo>
                      <a:pt x="22" y="232"/>
                      <a:pt x="19" y="231"/>
                      <a:pt x="16" y="230"/>
                    </a:cubicBezTo>
                    <a:cubicBezTo>
                      <a:pt x="13" y="229"/>
                      <a:pt x="11" y="228"/>
                      <a:pt x="8" y="227"/>
                    </a:cubicBezTo>
                    <a:cubicBezTo>
                      <a:pt x="5" y="227"/>
                      <a:pt x="5" y="227"/>
                      <a:pt x="5" y="229"/>
                    </a:cubicBezTo>
                    <a:cubicBezTo>
                      <a:pt x="4" y="234"/>
                      <a:pt x="5" y="239"/>
                      <a:pt x="5" y="245"/>
                    </a:cubicBezTo>
                    <a:cubicBezTo>
                      <a:pt x="6" y="247"/>
                      <a:pt x="6" y="249"/>
                      <a:pt x="8" y="250"/>
                    </a:cubicBezTo>
                    <a:cubicBezTo>
                      <a:pt x="11" y="253"/>
                      <a:pt x="13" y="256"/>
                      <a:pt x="16" y="259"/>
                    </a:cubicBezTo>
                    <a:cubicBezTo>
                      <a:pt x="17" y="261"/>
                      <a:pt x="19" y="262"/>
                      <a:pt x="21" y="263"/>
                    </a:cubicBezTo>
                    <a:cubicBezTo>
                      <a:pt x="24" y="265"/>
                      <a:pt x="28" y="267"/>
                      <a:pt x="31" y="270"/>
                    </a:cubicBezTo>
                    <a:cubicBezTo>
                      <a:pt x="37" y="274"/>
                      <a:pt x="44" y="277"/>
                      <a:pt x="51" y="278"/>
                    </a:cubicBezTo>
                    <a:cubicBezTo>
                      <a:pt x="58" y="279"/>
                      <a:pt x="64" y="279"/>
                      <a:pt x="70" y="280"/>
                    </a:cubicBezTo>
                    <a:cubicBezTo>
                      <a:pt x="83" y="282"/>
                      <a:pt x="96" y="283"/>
                      <a:pt x="110" y="282"/>
                    </a:cubicBezTo>
                    <a:cubicBezTo>
                      <a:pt x="115" y="282"/>
                      <a:pt x="120" y="282"/>
                      <a:pt x="125" y="281"/>
                    </a:cubicBezTo>
                    <a:cubicBezTo>
                      <a:pt x="134" y="279"/>
                      <a:pt x="142" y="278"/>
                      <a:pt x="151" y="277"/>
                    </a:cubicBezTo>
                    <a:cubicBezTo>
                      <a:pt x="163" y="275"/>
                      <a:pt x="175" y="272"/>
                      <a:pt x="186" y="267"/>
                    </a:cubicBezTo>
                    <a:cubicBezTo>
                      <a:pt x="189" y="266"/>
                      <a:pt x="192" y="264"/>
                      <a:pt x="194" y="260"/>
                    </a:cubicBezTo>
                    <a:cubicBezTo>
                      <a:pt x="194" y="259"/>
                      <a:pt x="194" y="258"/>
                      <a:pt x="195" y="258"/>
                    </a:cubicBezTo>
                    <a:cubicBezTo>
                      <a:pt x="197" y="255"/>
                      <a:pt x="198" y="252"/>
                      <a:pt x="198" y="249"/>
                    </a:cubicBezTo>
                    <a:cubicBezTo>
                      <a:pt x="199" y="242"/>
                      <a:pt x="198" y="235"/>
                      <a:pt x="198" y="229"/>
                    </a:cubicBezTo>
                    <a:cubicBezTo>
                      <a:pt x="198" y="225"/>
                      <a:pt x="197" y="225"/>
                      <a:pt x="194" y="225"/>
                    </a:cubicBezTo>
                    <a:cubicBezTo>
                      <a:pt x="191" y="224"/>
                      <a:pt x="188" y="225"/>
                      <a:pt x="187" y="228"/>
                    </a:cubicBezTo>
                    <a:cubicBezTo>
                      <a:pt x="185" y="232"/>
                      <a:pt x="183" y="236"/>
                      <a:pt x="182" y="240"/>
                    </a:cubicBezTo>
                    <a:cubicBezTo>
                      <a:pt x="181" y="243"/>
                      <a:pt x="180" y="245"/>
                      <a:pt x="178" y="247"/>
                    </a:cubicBezTo>
                    <a:cubicBezTo>
                      <a:pt x="174" y="253"/>
                      <a:pt x="165" y="258"/>
                      <a:pt x="157" y="252"/>
                    </a:cubicBezTo>
                    <a:cubicBezTo>
                      <a:pt x="156" y="251"/>
                      <a:pt x="154" y="250"/>
                      <a:pt x="152" y="249"/>
                    </a:cubicBezTo>
                    <a:cubicBezTo>
                      <a:pt x="149" y="246"/>
                      <a:pt x="144" y="247"/>
                      <a:pt x="142" y="251"/>
                    </a:cubicBezTo>
                    <a:cubicBezTo>
                      <a:pt x="142" y="251"/>
                      <a:pt x="142" y="251"/>
                      <a:pt x="142" y="251"/>
                    </a:cubicBezTo>
                    <a:cubicBezTo>
                      <a:pt x="140" y="252"/>
                      <a:pt x="139" y="254"/>
                      <a:pt x="137" y="255"/>
                    </a:cubicBezTo>
                    <a:cubicBezTo>
                      <a:pt x="134" y="258"/>
                      <a:pt x="129" y="259"/>
                      <a:pt x="125" y="257"/>
                    </a:cubicBezTo>
                    <a:cubicBezTo>
                      <a:pt x="123" y="257"/>
                      <a:pt x="121" y="256"/>
                      <a:pt x="119" y="255"/>
                    </a:cubicBezTo>
                    <a:cubicBezTo>
                      <a:pt x="115" y="252"/>
                      <a:pt x="111" y="252"/>
                      <a:pt x="107" y="252"/>
                    </a:cubicBezTo>
                    <a:cubicBezTo>
                      <a:pt x="102" y="253"/>
                      <a:pt x="98" y="255"/>
                      <a:pt x="94" y="257"/>
                    </a:cubicBezTo>
                    <a:cubicBezTo>
                      <a:pt x="90" y="259"/>
                      <a:pt x="87" y="260"/>
                      <a:pt x="83" y="261"/>
                    </a:cubicBezTo>
                    <a:cubicBezTo>
                      <a:pt x="77" y="262"/>
                      <a:pt x="74" y="260"/>
                      <a:pt x="72" y="254"/>
                    </a:cubicBezTo>
                    <a:cubicBezTo>
                      <a:pt x="72" y="252"/>
                      <a:pt x="71" y="249"/>
                      <a:pt x="71" y="246"/>
                    </a:cubicBezTo>
                    <a:cubicBezTo>
                      <a:pt x="71" y="245"/>
                      <a:pt x="70" y="244"/>
                      <a:pt x="69" y="243"/>
                    </a:cubicBezTo>
                    <a:cubicBezTo>
                      <a:pt x="67" y="243"/>
                      <a:pt x="66" y="244"/>
                      <a:pt x="65" y="245"/>
                    </a:cubicBezTo>
                    <a:cubicBezTo>
                      <a:pt x="64" y="246"/>
                      <a:pt x="63" y="247"/>
                      <a:pt x="63" y="248"/>
                    </a:cubicBezTo>
                    <a:cubicBezTo>
                      <a:pt x="63" y="251"/>
                      <a:pt x="62" y="253"/>
                      <a:pt x="61" y="255"/>
                    </a:cubicBezTo>
                    <a:cubicBezTo>
                      <a:pt x="60" y="256"/>
                      <a:pt x="60" y="257"/>
                      <a:pt x="59" y="258"/>
                    </a:cubicBezTo>
                    <a:cubicBezTo>
                      <a:pt x="58" y="260"/>
                      <a:pt x="58" y="261"/>
                      <a:pt x="61" y="261"/>
                    </a:cubicBezTo>
                    <a:cubicBezTo>
                      <a:pt x="61" y="261"/>
                      <a:pt x="62" y="261"/>
                      <a:pt x="62" y="262"/>
                    </a:cubicBezTo>
                    <a:cubicBezTo>
                      <a:pt x="73" y="264"/>
                      <a:pt x="85" y="264"/>
                      <a:pt x="96" y="265"/>
                    </a:cubicBezTo>
                    <a:cubicBezTo>
                      <a:pt x="107" y="265"/>
                      <a:pt x="117" y="265"/>
                      <a:pt x="128" y="265"/>
                    </a:cubicBezTo>
                    <a:cubicBezTo>
                      <a:pt x="136" y="265"/>
                      <a:pt x="144" y="264"/>
                      <a:pt x="152" y="262"/>
                    </a:cubicBezTo>
                    <a:cubicBezTo>
                      <a:pt x="157" y="260"/>
                      <a:pt x="161" y="258"/>
                      <a:pt x="166" y="256"/>
                    </a:cubicBezTo>
                    <a:cubicBezTo>
                      <a:pt x="170" y="255"/>
                      <a:pt x="174" y="253"/>
                      <a:pt x="177" y="251"/>
                    </a:cubicBezTo>
                    <a:cubicBezTo>
                      <a:pt x="179" y="249"/>
                      <a:pt x="182" y="248"/>
                      <a:pt x="185" y="247"/>
                    </a:cubicBezTo>
                    <a:close/>
                    <a:moveTo>
                      <a:pt x="107" y="105"/>
                    </a:moveTo>
                    <a:cubicBezTo>
                      <a:pt x="114" y="105"/>
                      <a:pt x="121" y="104"/>
                      <a:pt x="128" y="102"/>
                    </a:cubicBezTo>
                    <a:cubicBezTo>
                      <a:pt x="138" y="100"/>
                      <a:pt x="147" y="95"/>
                      <a:pt x="153" y="87"/>
                    </a:cubicBezTo>
                    <a:cubicBezTo>
                      <a:pt x="155" y="84"/>
                      <a:pt x="157" y="82"/>
                      <a:pt x="159" y="80"/>
                    </a:cubicBezTo>
                    <a:cubicBezTo>
                      <a:pt x="161" y="77"/>
                      <a:pt x="162" y="74"/>
                      <a:pt x="162" y="71"/>
                    </a:cubicBezTo>
                    <a:cubicBezTo>
                      <a:pt x="163" y="66"/>
                      <a:pt x="161" y="64"/>
                      <a:pt x="156" y="65"/>
                    </a:cubicBezTo>
                    <a:cubicBezTo>
                      <a:pt x="149" y="67"/>
                      <a:pt x="141" y="68"/>
                      <a:pt x="134" y="69"/>
                    </a:cubicBezTo>
                    <a:cubicBezTo>
                      <a:pt x="126" y="71"/>
                      <a:pt x="117" y="71"/>
                      <a:pt x="109" y="72"/>
                    </a:cubicBezTo>
                    <a:cubicBezTo>
                      <a:pt x="103" y="73"/>
                      <a:pt x="98" y="73"/>
                      <a:pt x="93" y="72"/>
                    </a:cubicBezTo>
                    <a:cubicBezTo>
                      <a:pt x="93" y="72"/>
                      <a:pt x="92" y="72"/>
                      <a:pt x="92" y="72"/>
                    </a:cubicBezTo>
                    <a:cubicBezTo>
                      <a:pt x="88" y="74"/>
                      <a:pt x="83" y="73"/>
                      <a:pt x="79" y="74"/>
                    </a:cubicBezTo>
                    <a:cubicBezTo>
                      <a:pt x="74" y="74"/>
                      <a:pt x="70" y="74"/>
                      <a:pt x="65" y="74"/>
                    </a:cubicBezTo>
                    <a:cubicBezTo>
                      <a:pt x="63" y="73"/>
                      <a:pt x="61" y="73"/>
                      <a:pt x="59" y="74"/>
                    </a:cubicBezTo>
                    <a:cubicBezTo>
                      <a:pt x="58" y="74"/>
                      <a:pt x="57" y="74"/>
                      <a:pt x="57" y="75"/>
                    </a:cubicBezTo>
                    <a:cubicBezTo>
                      <a:pt x="56" y="79"/>
                      <a:pt x="57" y="82"/>
                      <a:pt x="60" y="85"/>
                    </a:cubicBezTo>
                    <a:cubicBezTo>
                      <a:pt x="67" y="90"/>
                      <a:pt x="72" y="96"/>
                      <a:pt x="80" y="98"/>
                    </a:cubicBezTo>
                    <a:cubicBezTo>
                      <a:pt x="81" y="99"/>
                      <a:pt x="82" y="99"/>
                      <a:pt x="83" y="99"/>
                    </a:cubicBezTo>
                    <a:cubicBezTo>
                      <a:pt x="90" y="104"/>
                      <a:pt x="98" y="106"/>
                      <a:pt x="107" y="105"/>
                    </a:cubicBezTo>
                    <a:close/>
                    <a:moveTo>
                      <a:pt x="52" y="65"/>
                    </a:moveTo>
                    <a:cubicBezTo>
                      <a:pt x="55" y="66"/>
                      <a:pt x="59" y="66"/>
                      <a:pt x="63" y="66"/>
                    </a:cubicBezTo>
                    <a:cubicBezTo>
                      <a:pt x="71" y="67"/>
                      <a:pt x="80" y="67"/>
                      <a:pt x="89" y="67"/>
                    </a:cubicBezTo>
                    <a:cubicBezTo>
                      <a:pt x="102" y="68"/>
                      <a:pt x="115" y="67"/>
                      <a:pt x="128" y="65"/>
                    </a:cubicBezTo>
                    <a:cubicBezTo>
                      <a:pt x="135" y="64"/>
                      <a:pt x="143" y="63"/>
                      <a:pt x="150" y="62"/>
                    </a:cubicBezTo>
                    <a:cubicBezTo>
                      <a:pt x="155" y="61"/>
                      <a:pt x="161" y="59"/>
                      <a:pt x="166" y="57"/>
                    </a:cubicBezTo>
                    <a:cubicBezTo>
                      <a:pt x="168" y="56"/>
                      <a:pt x="170" y="53"/>
                      <a:pt x="170" y="50"/>
                    </a:cubicBezTo>
                    <a:cubicBezTo>
                      <a:pt x="169" y="47"/>
                      <a:pt x="169" y="44"/>
                      <a:pt x="169" y="41"/>
                    </a:cubicBezTo>
                    <a:cubicBezTo>
                      <a:pt x="169" y="36"/>
                      <a:pt x="167" y="35"/>
                      <a:pt x="161" y="36"/>
                    </a:cubicBezTo>
                    <a:cubicBezTo>
                      <a:pt x="161" y="36"/>
                      <a:pt x="160" y="37"/>
                      <a:pt x="160" y="37"/>
                    </a:cubicBezTo>
                    <a:cubicBezTo>
                      <a:pt x="155" y="38"/>
                      <a:pt x="150" y="40"/>
                      <a:pt x="145" y="41"/>
                    </a:cubicBezTo>
                    <a:cubicBezTo>
                      <a:pt x="133" y="43"/>
                      <a:pt x="121" y="45"/>
                      <a:pt x="110" y="45"/>
                    </a:cubicBezTo>
                    <a:cubicBezTo>
                      <a:pt x="96" y="45"/>
                      <a:pt x="82" y="45"/>
                      <a:pt x="68" y="44"/>
                    </a:cubicBezTo>
                    <a:cubicBezTo>
                      <a:pt x="64" y="44"/>
                      <a:pt x="61" y="43"/>
                      <a:pt x="58" y="42"/>
                    </a:cubicBezTo>
                    <a:cubicBezTo>
                      <a:pt x="55" y="41"/>
                      <a:pt x="52" y="41"/>
                      <a:pt x="49" y="41"/>
                    </a:cubicBezTo>
                    <a:cubicBezTo>
                      <a:pt x="47" y="41"/>
                      <a:pt x="46" y="42"/>
                      <a:pt x="45" y="44"/>
                    </a:cubicBezTo>
                    <a:cubicBezTo>
                      <a:pt x="44" y="49"/>
                      <a:pt x="44" y="54"/>
                      <a:pt x="45" y="58"/>
                    </a:cubicBezTo>
                    <a:cubicBezTo>
                      <a:pt x="45" y="61"/>
                      <a:pt x="46" y="62"/>
                      <a:pt x="49" y="62"/>
                    </a:cubicBezTo>
                    <a:cubicBezTo>
                      <a:pt x="55" y="62"/>
                      <a:pt x="60" y="62"/>
                      <a:pt x="66" y="62"/>
                    </a:cubicBezTo>
                    <a:cubicBezTo>
                      <a:pt x="68" y="62"/>
                      <a:pt x="69" y="62"/>
                      <a:pt x="71" y="63"/>
                    </a:cubicBezTo>
                    <a:cubicBezTo>
                      <a:pt x="64" y="66"/>
                      <a:pt x="58" y="64"/>
                      <a:pt x="52" y="65"/>
                    </a:cubicBezTo>
                    <a:close/>
                    <a:moveTo>
                      <a:pt x="88" y="160"/>
                    </a:moveTo>
                    <a:cubicBezTo>
                      <a:pt x="88" y="162"/>
                      <a:pt x="87" y="163"/>
                      <a:pt x="89" y="164"/>
                    </a:cubicBezTo>
                    <a:cubicBezTo>
                      <a:pt x="91" y="164"/>
                      <a:pt x="93" y="164"/>
                      <a:pt x="94" y="162"/>
                    </a:cubicBezTo>
                    <a:cubicBezTo>
                      <a:pt x="95" y="160"/>
                      <a:pt x="95" y="159"/>
                      <a:pt x="95" y="157"/>
                    </a:cubicBezTo>
                    <a:cubicBezTo>
                      <a:pt x="97" y="147"/>
                      <a:pt x="98" y="136"/>
                      <a:pt x="101" y="126"/>
                    </a:cubicBezTo>
                    <a:cubicBezTo>
                      <a:pt x="101" y="122"/>
                      <a:pt x="102" y="118"/>
                      <a:pt x="103" y="115"/>
                    </a:cubicBezTo>
                    <a:cubicBezTo>
                      <a:pt x="103" y="114"/>
                      <a:pt x="102" y="113"/>
                      <a:pt x="102" y="112"/>
                    </a:cubicBezTo>
                    <a:cubicBezTo>
                      <a:pt x="101" y="112"/>
                      <a:pt x="100" y="112"/>
                      <a:pt x="99" y="113"/>
                    </a:cubicBezTo>
                    <a:cubicBezTo>
                      <a:pt x="98" y="114"/>
                      <a:pt x="97" y="116"/>
                      <a:pt x="96" y="117"/>
                    </a:cubicBezTo>
                    <a:cubicBezTo>
                      <a:pt x="94" y="121"/>
                      <a:pt x="93" y="126"/>
                      <a:pt x="92" y="131"/>
                    </a:cubicBezTo>
                    <a:cubicBezTo>
                      <a:pt x="91" y="137"/>
                      <a:pt x="90" y="143"/>
                      <a:pt x="89" y="149"/>
                    </a:cubicBezTo>
                    <a:cubicBezTo>
                      <a:pt x="89" y="153"/>
                      <a:pt x="88" y="156"/>
                      <a:pt x="88" y="160"/>
                    </a:cubicBezTo>
                    <a:close/>
                    <a:moveTo>
                      <a:pt x="98" y="159"/>
                    </a:moveTo>
                    <a:cubicBezTo>
                      <a:pt x="98" y="163"/>
                      <a:pt x="98" y="163"/>
                      <a:pt x="102" y="163"/>
                    </a:cubicBezTo>
                    <a:cubicBezTo>
                      <a:pt x="106" y="162"/>
                      <a:pt x="110" y="160"/>
                      <a:pt x="114" y="159"/>
                    </a:cubicBezTo>
                    <a:cubicBezTo>
                      <a:pt x="117" y="157"/>
                      <a:pt x="118" y="154"/>
                      <a:pt x="119" y="151"/>
                    </a:cubicBezTo>
                    <a:cubicBezTo>
                      <a:pt x="120" y="150"/>
                      <a:pt x="119" y="150"/>
                      <a:pt x="119" y="149"/>
                    </a:cubicBezTo>
                    <a:cubicBezTo>
                      <a:pt x="118" y="148"/>
                      <a:pt x="116" y="147"/>
                      <a:pt x="115" y="147"/>
                    </a:cubicBezTo>
                    <a:cubicBezTo>
                      <a:pt x="111" y="146"/>
                      <a:pt x="106" y="146"/>
                      <a:pt x="102" y="147"/>
                    </a:cubicBezTo>
                    <a:cubicBezTo>
                      <a:pt x="101" y="147"/>
                      <a:pt x="100" y="148"/>
                      <a:pt x="99" y="149"/>
                    </a:cubicBezTo>
                    <a:cubicBezTo>
                      <a:pt x="99" y="153"/>
                      <a:pt x="98" y="156"/>
                      <a:pt x="98" y="159"/>
                    </a:cubicBezTo>
                    <a:close/>
                    <a:moveTo>
                      <a:pt x="67" y="339"/>
                    </a:moveTo>
                    <a:cubicBezTo>
                      <a:pt x="67" y="338"/>
                      <a:pt x="67" y="337"/>
                      <a:pt x="66" y="336"/>
                    </a:cubicBezTo>
                    <a:cubicBezTo>
                      <a:pt x="64" y="334"/>
                      <a:pt x="59" y="335"/>
                      <a:pt x="58" y="338"/>
                    </a:cubicBezTo>
                    <a:cubicBezTo>
                      <a:pt x="58" y="341"/>
                      <a:pt x="57" y="345"/>
                      <a:pt x="56" y="349"/>
                    </a:cubicBezTo>
                    <a:cubicBezTo>
                      <a:pt x="56" y="352"/>
                      <a:pt x="56" y="356"/>
                      <a:pt x="57" y="359"/>
                    </a:cubicBezTo>
                    <a:cubicBezTo>
                      <a:pt x="57" y="360"/>
                      <a:pt x="57" y="361"/>
                      <a:pt x="56" y="362"/>
                    </a:cubicBezTo>
                    <a:cubicBezTo>
                      <a:pt x="55" y="364"/>
                      <a:pt x="56" y="365"/>
                      <a:pt x="58" y="365"/>
                    </a:cubicBezTo>
                    <a:cubicBezTo>
                      <a:pt x="60" y="365"/>
                      <a:pt x="61" y="364"/>
                      <a:pt x="61" y="363"/>
                    </a:cubicBezTo>
                    <a:cubicBezTo>
                      <a:pt x="61" y="363"/>
                      <a:pt x="61" y="363"/>
                      <a:pt x="61" y="363"/>
                    </a:cubicBezTo>
                    <a:cubicBezTo>
                      <a:pt x="62" y="359"/>
                      <a:pt x="64" y="355"/>
                      <a:pt x="65" y="351"/>
                    </a:cubicBezTo>
                    <a:cubicBezTo>
                      <a:pt x="66" y="347"/>
                      <a:pt x="66" y="343"/>
                      <a:pt x="67" y="339"/>
                    </a:cubicBezTo>
                    <a:close/>
                    <a:moveTo>
                      <a:pt x="77" y="164"/>
                    </a:moveTo>
                    <a:cubicBezTo>
                      <a:pt x="85" y="164"/>
                      <a:pt x="85" y="164"/>
                      <a:pt x="86" y="159"/>
                    </a:cubicBezTo>
                    <a:cubicBezTo>
                      <a:pt x="86" y="156"/>
                      <a:pt x="86" y="153"/>
                      <a:pt x="87" y="151"/>
                    </a:cubicBezTo>
                    <a:cubicBezTo>
                      <a:pt x="87" y="148"/>
                      <a:pt x="86" y="148"/>
                      <a:pt x="84" y="148"/>
                    </a:cubicBezTo>
                    <a:cubicBezTo>
                      <a:pt x="79" y="149"/>
                      <a:pt x="74" y="151"/>
                      <a:pt x="70" y="154"/>
                    </a:cubicBezTo>
                    <a:cubicBezTo>
                      <a:pt x="69" y="154"/>
                      <a:pt x="69" y="155"/>
                      <a:pt x="68" y="155"/>
                    </a:cubicBezTo>
                    <a:cubicBezTo>
                      <a:pt x="67" y="157"/>
                      <a:pt x="67" y="159"/>
                      <a:pt x="68" y="161"/>
                    </a:cubicBezTo>
                    <a:cubicBezTo>
                      <a:pt x="71" y="163"/>
                      <a:pt x="74" y="164"/>
                      <a:pt x="77" y="164"/>
                    </a:cubicBezTo>
                    <a:close/>
                    <a:moveTo>
                      <a:pt x="196" y="267"/>
                    </a:moveTo>
                    <a:cubicBezTo>
                      <a:pt x="197" y="268"/>
                      <a:pt x="199" y="269"/>
                      <a:pt x="197" y="269"/>
                    </a:cubicBezTo>
                    <a:cubicBezTo>
                      <a:pt x="195" y="270"/>
                      <a:pt x="192" y="271"/>
                      <a:pt x="189" y="271"/>
                    </a:cubicBezTo>
                    <a:cubicBezTo>
                      <a:pt x="188" y="271"/>
                      <a:pt x="186" y="271"/>
                      <a:pt x="186" y="273"/>
                    </a:cubicBezTo>
                    <a:cubicBezTo>
                      <a:pt x="186" y="274"/>
                      <a:pt x="188" y="274"/>
                      <a:pt x="189" y="274"/>
                    </a:cubicBezTo>
                    <a:cubicBezTo>
                      <a:pt x="190" y="274"/>
                      <a:pt x="190" y="274"/>
                      <a:pt x="190" y="274"/>
                    </a:cubicBezTo>
                    <a:cubicBezTo>
                      <a:pt x="193" y="273"/>
                      <a:pt x="197" y="273"/>
                      <a:pt x="200" y="274"/>
                    </a:cubicBezTo>
                    <a:cubicBezTo>
                      <a:pt x="201" y="274"/>
                      <a:pt x="201" y="274"/>
                      <a:pt x="202" y="274"/>
                    </a:cubicBezTo>
                    <a:cubicBezTo>
                      <a:pt x="204" y="274"/>
                      <a:pt x="206" y="273"/>
                      <a:pt x="206" y="270"/>
                    </a:cubicBezTo>
                    <a:cubicBezTo>
                      <a:pt x="206" y="270"/>
                      <a:pt x="206" y="270"/>
                      <a:pt x="206" y="270"/>
                    </a:cubicBezTo>
                    <a:cubicBezTo>
                      <a:pt x="206" y="267"/>
                      <a:pt x="205" y="266"/>
                      <a:pt x="201" y="266"/>
                    </a:cubicBezTo>
                    <a:cubicBezTo>
                      <a:pt x="200" y="266"/>
                      <a:pt x="198" y="266"/>
                      <a:pt x="196" y="267"/>
                    </a:cubicBezTo>
                    <a:close/>
                    <a:moveTo>
                      <a:pt x="60" y="71"/>
                    </a:moveTo>
                    <a:cubicBezTo>
                      <a:pt x="63" y="72"/>
                      <a:pt x="65" y="73"/>
                      <a:pt x="68" y="72"/>
                    </a:cubicBezTo>
                    <a:cubicBezTo>
                      <a:pt x="65" y="72"/>
                      <a:pt x="63" y="72"/>
                      <a:pt x="60" y="71"/>
                    </a:cubicBezTo>
                    <a:close/>
                    <a:moveTo>
                      <a:pt x="121" y="229"/>
                    </a:moveTo>
                    <a:cubicBezTo>
                      <a:pt x="121" y="228"/>
                      <a:pt x="121" y="227"/>
                      <a:pt x="120" y="227"/>
                    </a:cubicBezTo>
                    <a:cubicBezTo>
                      <a:pt x="120" y="227"/>
                      <a:pt x="119" y="227"/>
                      <a:pt x="119" y="228"/>
                    </a:cubicBezTo>
                    <a:cubicBezTo>
                      <a:pt x="119" y="228"/>
                      <a:pt x="119" y="228"/>
                      <a:pt x="119" y="228"/>
                    </a:cubicBezTo>
                    <a:cubicBezTo>
                      <a:pt x="119" y="229"/>
                      <a:pt x="120" y="230"/>
                      <a:pt x="121" y="230"/>
                    </a:cubicBezTo>
                    <a:cubicBezTo>
                      <a:pt x="121" y="230"/>
                      <a:pt x="121" y="229"/>
                      <a:pt x="121"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35">
                <a:extLst>
                  <a:ext uri="{FF2B5EF4-FFF2-40B4-BE49-F238E27FC236}">
                    <a16:creationId xmlns:a16="http://schemas.microsoft.com/office/drawing/2014/main" id="{7A9273FA-C5C1-4C17-8FF8-A36F41A07A9A}"/>
                  </a:ext>
                </a:extLst>
              </p:cNvPr>
              <p:cNvSpPr>
                <a:spLocks/>
              </p:cNvSpPr>
              <p:nvPr/>
            </p:nvSpPr>
            <p:spPr bwMode="auto">
              <a:xfrm>
                <a:off x="22" y="315"/>
                <a:ext cx="57" cy="4"/>
              </a:xfrm>
              <a:custGeom>
                <a:avLst/>
                <a:gdLst>
                  <a:gd name="T0" fmla="*/ 28 w 28"/>
                  <a:gd name="T1" fmla="*/ 2 h 2"/>
                  <a:gd name="T2" fmla="*/ 28 w 28"/>
                  <a:gd name="T3" fmla="*/ 2 h 2"/>
                  <a:gd name="T4" fmla="*/ 2 w 28"/>
                  <a:gd name="T5" fmla="*/ 2 h 2"/>
                  <a:gd name="T6" fmla="*/ 0 w 28"/>
                  <a:gd name="T7" fmla="*/ 1 h 2"/>
                  <a:gd name="T8" fmla="*/ 1 w 28"/>
                  <a:gd name="T9" fmla="*/ 0 h 2"/>
                  <a:gd name="T10" fmla="*/ 26 w 28"/>
                  <a:gd name="T11" fmla="*/ 0 h 2"/>
                  <a:gd name="T12" fmla="*/ 28 w 2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8" h="2">
                    <a:moveTo>
                      <a:pt x="28" y="2"/>
                    </a:moveTo>
                    <a:cubicBezTo>
                      <a:pt x="28" y="2"/>
                      <a:pt x="28" y="2"/>
                      <a:pt x="28" y="2"/>
                    </a:cubicBezTo>
                    <a:cubicBezTo>
                      <a:pt x="2" y="2"/>
                      <a:pt x="2" y="2"/>
                      <a:pt x="2" y="2"/>
                    </a:cubicBezTo>
                    <a:cubicBezTo>
                      <a:pt x="1" y="2"/>
                      <a:pt x="0" y="2"/>
                      <a:pt x="0" y="1"/>
                    </a:cubicBezTo>
                    <a:cubicBezTo>
                      <a:pt x="0" y="0"/>
                      <a:pt x="1" y="0"/>
                      <a:pt x="1" y="0"/>
                    </a:cubicBezTo>
                    <a:cubicBezTo>
                      <a:pt x="9" y="0"/>
                      <a:pt x="18" y="0"/>
                      <a:pt x="26" y="0"/>
                    </a:cubicBezTo>
                    <a:cubicBezTo>
                      <a:pt x="27" y="0"/>
                      <a:pt x="28"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36">
                <a:extLst>
                  <a:ext uri="{FF2B5EF4-FFF2-40B4-BE49-F238E27FC236}">
                    <a16:creationId xmlns:a16="http://schemas.microsoft.com/office/drawing/2014/main" id="{96C5E258-EB5C-4997-8D04-E403C775954F}"/>
                  </a:ext>
                </a:extLst>
              </p:cNvPr>
              <p:cNvSpPr>
                <a:spLocks/>
              </p:cNvSpPr>
              <p:nvPr/>
            </p:nvSpPr>
            <p:spPr bwMode="auto">
              <a:xfrm>
                <a:off x="22" y="323"/>
                <a:ext cx="57" cy="8"/>
              </a:xfrm>
              <a:custGeom>
                <a:avLst/>
                <a:gdLst>
                  <a:gd name="T0" fmla="*/ 28 w 28"/>
                  <a:gd name="T1" fmla="*/ 2 h 4"/>
                  <a:gd name="T2" fmla="*/ 25 w 28"/>
                  <a:gd name="T3" fmla="*/ 3 h 4"/>
                  <a:gd name="T4" fmla="*/ 7 w 28"/>
                  <a:gd name="T5" fmla="*/ 4 h 4"/>
                  <a:gd name="T6" fmla="*/ 1 w 28"/>
                  <a:gd name="T7" fmla="*/ 4 h 4"/>
                  <a:gd name="T8" fmla="*/ 0 w 28"/>
                  <a:gd name="T9" fmla="*/ 3 h 4"/>
                  <a:gd name="T10" fmla="*/ 2 w 28"/>
                  <a:gd name="T11" fmla="*/ 2 h 4"/>
                  <a:gd name="T12" fmla="*/ 24 w 28"/>
                  <a:gd name="T13" fmla="*/ 1 h 4"/>
                  <a:gd name="T14" fmla="*/ 28 w 2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
                    <a:moveTo>
                      <a:pt x="28" y="2"/>
                    </a:moveTo>
                    <a:cubicBezTo>
                      <a:pt x="27" y="2"/>
                      <a:pt x="26" y="3"/>
                      <a:pt x="25" y="3"/>
                    </a:cubicBezTo>
                    <a:cubicBezTo>
                      <a:pt x="19" y="3"/>
                      <a:pt x="13" y="4"/>
                      <a:pt x="7" y="4"/>
                    </a:cubicBezTo>
                    <a:cubicBezTo>
                      <a:pt x="5" y="4"/>
                      <a:pt x="3" y="4"/>
                      <a:pt x="1" y="4"/>
                    </a:cubicBezTo>
                    <a:cubicBezTo>
                      <a:pt x="1" y="4"/>
                      <a:pt x="0" y="4"/>
                      <a:pt x="0" y="3"/>
                    </a:cubicBezTo>
                    <a:cubicBezTo>
                      <a:pt x="0" y="2"/>
                      <a:pt x="1" y="2"/>
                      <a:pt x="2" y="2"/>
                    </a:cubicBezTo>
                    <a:cubicBezTo>
                      <a:pt x="9" y="3"/>
                      <a:pt x="16" y="1"/>
                      <a:pt x="24" y="1"/>
                    </a:cubicBezTo>
                    <a:cubicBezTo>
                      <a:pt x="25" y="1"/>
                      <a:pt x="27"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7">
                <a:extLst>
                  <a:ext uri="{FF2B5EF4-FFF2-40B4-BE49-F238E27FC236}">
                    <a16:creationId xmlns:a16="http://schemas.microsoft.com/office/drawing/2014/main" id="{19995948-EDC6-4726-A63D-52D9756C1349}"/>
                  </a:ext>
                </a:extLst>
              </p:cNvPr>
              <p:cNvSpPr>
                <a:spLocks/>
              </p:cNvSpPr>
              <p:nvPr/>
            </p:nvSpPr>
            <p:spPr bwMode="auto">
              <a:xfrm>
                <a:off x="20" y="290"/>
                <a:ext cx="57" cy="8"/>
              </a:xfrm>
              <a:custGeom>
                <a:avLst/>
                <a:gdLst>
                  <a:gd name="T0" fmla="*/ 0 w 28"/>
                  <a:gd name="T1" fmla="*/ 1 h 4"/>
                  <a:gd name="T2" fmla="*/ 4 w 28"/>
                  <a:gd name="T3" fmla="*/ 0 h 4"/>
                  <a:gd name="T4" fmla="*/ 25 w 28"/>
                  <a:gd name="T5" fmla="*/ 1 h 4"/>
                  <a:gd name="T6" fmla="*/ 26 w 28"/>
                  <a:gd name="T7" fmla="*/ 1 h 4"/>
                  <a:gd name="T8" fmla="*/ 28 w 28"/>
                  <a:gd name="T9" fmla="*/ 3 h 4"/>
                  <a:gd name="T10" fmla="*/ 25 w 28"/>
                  <a:gd name="T11" fmla="*/ 3 h 4"/>
                  <a:gd name="T12" fmla="*/ 4 w 28"/>
                  <a:gd name="T13" fmla="*/ 2 h 4"/>
                  <a:gd name="T14" fmla="*/ 0 w 28"/>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
                    <a:moveTo>
                      <a:pt x="0" y="1"/>
                    </a:moveTo>
                    <a:cubicBezTo>
                      <a:pt x="1" y="0"/>
                      <a:pt x="3" y="0"/>
                      <a:pt x="4" y="0"/>
                    </a:cubicBezTo>
                    <a:cubicBezTo>
                      <a:pt x="11" y="0"/>
                      <a:pt x="18" y="0"/>
                      <a:pt x="25" y="1"/>
                    </a:cubicBezTo>
                    <a:cubicBezTo>
                      <a:pt x="25" y="1"/>
                      <a:pt x="26" y="1"/>
                      <a:pt x="26" y="1"/>
                    </a:cubicBezTo>
                    <a:cubicBezTo>
                      <a:pt x="27" y="2"/>
                      <a:pt x="28" y="2"/>
                      <a:pt x="28" y="3"/>
                    </a:cubicBezTo>
                    <a:cubicBezTo>
                      <a:pt x="28" y="4"/>
                      <a:pt x="26" y="3"/>
                      <a:pt x="25" y="3"/>
                    </a:cubicBezTo>
                    <a:cubicBezTo>
                      <a:pt x="19" y="2"/>
                      <a:pt x="12" y="2"/>
                      <a:pt x="4" y="2"/>
                    </a:cubicBezTo>
                    <a:cubicBezTo>
                      <a:pt x="3"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38">
                <a:extLst>
                  <a:ext uri="{FF2B5EF4-FFF2-40B4-BE49-F238E27FC236}">
                    <a16:creationId xmlns:a16="http://schemas.microsoft.com/office/drawing/2014/main" id="{CC5660B1-683D-462C-B433-1A546535E79A}"/>
                  </a:ext>
                </a:extLst>
              </p:cNvPr>
              <p:cNvSpPr>
                <a:spLocks/>
              </p:cNvSpPr>
              <p:nvPr/>
            </p:nvSpPr>
            <p:spPr bwMode="auto">
              <a:xfrm>
                <a:off x="26" y="276"/>
                <a:ext cx="55" cy="10"/>
              </a:xfrm>
              <a:custGeom>
                <a:avLst/>
                <a:gdLst>
                  <a:gd name="T0" fmla="*/ 0 w 27"/>
                  <a:gd name="T1" fmla="*/ 2 h 5"/>
                  <a:gd name="T2" fmla="*/ 4 w 27"/>
                  <a:gd name="T3" fmla="*/ 1 h 5"/>
                  <a:gd name="T4" fmla="*/ 24 w 27"/>
                  <a:gd name="T5" fmla="*/ 3 h 5"/>
                  <a:gd name="T6" fmla="*/ 26 w 27"/>
                  <a:gd name="T7" fmla="*/ 3 h 5"/>
                  <a:gd name="T8" fmla="*/ 27 w 27"/>
                  <a:gd name="T9" fmla="*/ 4 h 5"/>
                  <a:gd name="T10" fmla="*/ 25 w 27"/>
                  <a:gd name="T11" fmla="*/ 5 h 5"/>
                  <a:gd name="T12" fmla="*/ 25 w 27"/>
                  <a:gd name="T13" fmla="*/ 5 h 5"/>
                  <a:gd name="T14" fmla="*/ 15 w 27"/>
                  <a:gd name="T15" fmla="*/ 4 h 5"/>
                  <a:gd name="T16" fmla="*/ 3 w 27"/>
                  <a:gd name="T17" fmla="*/ 2 h 5"/>
                  <a:gd name="T18" fmla="*/ 0 w 27"/>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
                    <a:moveTo>
                      <a:pt x="0" y="2"/>
                    </a:moveTo>
                    <a:cubicBezTo>
                      <a:pt x="1" y="0"/>
                      <a:pt x="2" y="1"/>
                      <a:pt x="4" y="1"/>
                    </a:cubicBezTo>
                    <a:cubicBezTo>
                      <a:pt x="11" y="1"/>
                      <a:pt x="18" y="1"/>
                      <a:pt x="24" y="3"/>
                    </a:cubicBezTo>
                    <a:cubicBezTo>
                      <a:pt x="25" y="3"/>
                      <a:pt x="25" y="3"/>
                      <a:pt x="26" y="3"/>
                    </a:cubicBezTo>
                    <a:cubicBezTo>
                      <a:pt x="26" y="3"/>
                      <a:pt x="27" y="4"/>
                      <a:pt x="27" y="4"/>
                    </a:cubicBezTo>
                    <a:cubicBezTo>
                      <a:pt x="26" y="5"/>
                      <a:pt x="26" y="5"/>
                      <a:pt x="25" y="5"/>
                    </a:cubicBezTo>
                    <a:cubicBezTo>
                      <a:pt x="25" y="5"/>
                      <a:pt x="25" y="5"/>
                      <a:pt x="25" y="5"/>
                    </a:cubicBezTo>
                    <a:cubicBezTo>
                      <a:pt x="22" y="4"/>
                      <a:pt x="19" y="4"/>
                      <a:pt x="15" y="4"/>
                    </a:cubicBezTo>
                    <a:cubicBezTo>
                      <a:pt x="11" y="3"/>
                      <a:pt x="7" y="2"/>
                      <a:pt x="3" y="2"/>
                    </a:cubicBezTo>
                    <a:cubicBezTo>
                      <a:pt x="2" y="3"/>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39">
                <a:extLst>
                  <a:ext uri="{FF2B5EF4-FFF2-40B4-BE49-F238E27FC236}">
                    <a16:creationId xmlns:a16="http://schemas.microsoft.com/office/drawing/2014/main" id="{217A780E-DFFC-4664-BF19-BFA69ACF7DF5}"/>
                  </a:ext>
                </a:extLst>
              </p:cNvPr>
              <p:cNvSpPr>
                <a:spLocks/>
              </p:cNvSpPr>
              <p:nvPr/>
            </p:nvSpPr>
            <p:spPr bwMode="auto">
              <a:xfrm>
                <a:off x="28" y="266"/>
                <a:ext cx="51" cy="10"/>
              </a:xfrm>
              <a:custGeom>
                <a:avLst/>
                <a:gdLst>
                  <a:gd name="T0" fmla="*/ 25 w 25"/>
                  <a:gd name="T1" fmla="*/ 5 h 5"/>
                  <a:gd name="T2" fmla="*/ 0 w 25"/>
                  <a:gd name="T3" fmla="*/ 2 h 5"/>
                  <a:gd name="T4" fmla="*/ 2 w 25"/>
                  <a:gd name="T5" fmla="*/ 0 h 5"/>
                  <a:gd name="T6" fmla="*/ 10 w 25"/>
                  <a:gd name="T7" fmla="*/ 1 h 5"/>
                  <a:gd name="T8" fmla="*/ 23 w 25"/>
                  <a:gd name="T9" fmla="*/ 2 h 5"/>
                  <a:gd name="T10" fmla="*/ 25 w 25"/>
                  <a:gd name="T11" fmla="*/ 5 h 5"/>
                </a:gdLst>
                <a:ahLst/>
                <a:cxnLst>
                  <a:cxn ang="0">
                    <a:pos x="T0" y="T1"/>
                  </a:cxn>
                  <a:cxn ang="0">
                    <a:pos x="T2" y="T3"/>
                  </a:cxn>
                  <a:cxn ang="0">
                    <a:pos x="T4" y="T5"/>
                  </a:cxn>
                  <a:cxn ang="0">
                    <a:pos x="T6" y="T7"/>
                  </a:cxn>
                  <a:cxn ang="0">
                    <a:pos x="T8" y="T9"/>
                  </a:cxn>
                  <a:cxn ang="0">
                    <a:pos x="T10" y="T11"/>
                  </a:cxn>
                </a:cxnLst>
                <a:rect l="0" t="0" r="r" b="b"/>
                <a:pathLst>
                  <a:path w="25" h="5">
                    <a:moveTo>
                      <a:pt x="25" y="5"/>
                    </a:moveTo>
                    <a:cubicBezTo>
                      <a:pt x="16" y="4"/>
                      <a:pt x="8" y="2"/>
                      <a:pt x="0" y="2"/>
                    </a:cubicBezTo>
                    <a:cubicBezTo>
                      <a:pt x="0" y="0"/>
                      <a:pt x="1" y="0"/>
                      <a:pt x="2" y="0"/>
                    </a:cubicBezTo>
                    <a:cubicBezTo>
                      <a:pt x="5" y="0"/>
                      <a:pt x="7" y="0"/>
                      <a:pt x="10" y="1"/>
                    </a:cubicBezTo>
                    <a:cubicBezTo>
                      <a:pt x="14" y="1"/>
                      <a:pt x="18" y="2"/>
                      <a:pt x="23" y="2"/>
                    </a:cubicBezTo>
                    <a:cubicBezTo>
                      <a:pt x="23" y="2"/>
                      <a:pt x="24" y="3"/>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40">
                <a:extLst>
                  <a:ext uri="{FF2B5EF4-FFF2-40B4-BE49-F238E27FC236}">
                    <a16:creationId xmlns:a16="http://schemas.microsoft.com/office/drawing/2014/main" id="{A4418E40-5F62-493E-A775-79AD638F9111}"/>
                  </a:ext>
                </a:extLst>
              </p:cNvPr>
              <p:cNvSpPr>
                <a:spLocks/>
              </p:cNvSpPr>
              <p:nvPr/>
            </p:nvSpPr>
            <p:spPr bwMode="auto">
              <a:xfrm>
                <a:off x="20" y="303"/>
                <a:ext cx="53" cy="6"/>
              </a:xfrm>
              <a:custGeom>
                <a:avLst/>
                <a:gdLst>
                  <a:gd name="T0" fmla="*/ 26 w 26"/>
                  <a:gd name="T1" fmla="*/ 2 h 3"/>
                  <a:gd name="T2" fmla="*/ 24 w 26"/>
                  <a:gd name="T3" fmla="*/ 3 h 3"/>
                  <a:gd name="T4" fmla="*/ 2 w 26"/>
                  <a:gd name="T5" fmla="*/ 2 h 3"/>
                  <a:gd name="T6" fmla="*/ 0 w 26"/>
                  <a:gd name="T7" fmla="*/ 2 h 3"/>
                  <a:gd name="T8" fmla="*/ 1 w 26"/>
                  <a:gd name="T9" fmla="*/ 0 h 3"/>
                  <a:gd name="T10" fmla="*/ 24 w 26"/>
                  <a:gd name="T11" fmla="*/ 1 h 3"/>
                  <a:gd name="T12" fmla="*/ 26 w 26"/>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6" h="3">
                    <a:moveTo>
                      <a:pt x="26" y="2"/>
                    </a:moveTo>
                    <a:cubicBezTo>
                      <a:pt x="25" y="2"/>
                      <a:pt x="24" y="3"/>
                      <a:pt x="24" y="3"/>
                    </a:cubicBezTo>
                    <a:cubicBezTo>
                      <a:pt x="16" y="2"/>
                      <a:pt x="9" y="2"/>
                      <a:pt x="2" y="2"/>
                    </a:cubicBezTo>
                    <a:cubicBezTo>
                      <a:pt x="1" y="2"/>
                      <a:pt x="0" y="2"/>
                      <a:pt x="0" y="2"/>
                    </a:cubicBezTo>
                    <a:cubicBezTo>
                      <a:pt x="0" y="1"/>
                      <a:pt x="1" y="0"/>
                      <a:pt x="1" y="0"/>
                    </a:cubicBezTo>
                    <a:cubicBezTo>
                      <a:pt x="9" y="0"/>
                      <a:pt x="17" y="0"/>
                      <a:pt x="24" y="1"/>
                    </a:cubicBezTo>
                    <a:cubicBezTo>
                      <a:pt x="25" y="1"/>
                      <a:pt x="25" y="1"/>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41">
                <a:extLst>
                  <a:ext uri="{FF2B5EF4-FFF2-40B4-BE49-F238E27FC236}">
                    <a16:creationId xmlns:a16="http://schemas.microsoft.com/office/drawing/2014/main" id="{B1E9A33A-E0E7-4371-8564-2CF6785BE05A}"/>
                  </a:ext>
                </a:extLst>
              </p:cNvPr>
              <p:cNvSpPr>
                <a:spLocks/>
              </p:cNvSpPr>
              <p:nvPr/>
            </p:nvSpPr>
            <p:spPr bwMode="auto">
              <a:xfrm>
                <a:off x="37" y="256"/>
                <a:ext cx="48" cy="12"/>
              </a:xfrm>
              <a:custGeom>
                <a:avLst/>
                <a:gdLst>
                  <a:gd name="T0" fmla="*/ 7 w 24"/>
                  <a:gd name="T1" fmla="*/ 0 h 6"/>
                  <a:gd name="T2" fmla="*/ 23 w 24"/>
                  <a:gd name="T3" fmla="*/ 4 h 6"/>
                  <a:gd name="T4" fmla="*/ 24 w 24"/>
                  <a:gd name="T5" fmla="*/ 5 h 6"/>
                  <a:gd name="T6" fmla="*/ 22 w 24"/>
                  <a:gd name="T7" fmla="*/ 6 h 6"/>
                  <a:gd name="T8" fmla="*/ 16 w 24"/>
                  <a:gd name="T9" fmla="*/ 4 h 6"/>
                  <a:gd name="T10" fmla="*/ 1 w 24"/>
                  <a:gd name="T11" fmla="*/ 3 h 6"/>
                  <a:gd name="T12" fmla="*/ 0 w 24"/>
                  <a:gd name="T13" fmla="*/ 2 h 6"/>
                  <a:gd name="T14" fmla="*/ 1 w 24"/>
                  <a:gd name="T15" fmla="*/ 1 h 6"/>
                  <a:gd name="T16" fmla="*/ 7 w 2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6">
                    <a:moveTo>
                      <a:pt x="7" y="0"/>
                    </a:moveTo>
                    <a:cubicBezTo>
                      <a:pt x="11" y="1"/>
                      <a:pt x="17" y="3"/>
                      <a:pt x="23" y="4"/>
                    </a:cubicBezTo>
                    <a:cubicBezTo>
                      <a:pt x="23" y="4"/>
                      <a:pt x="24" y="5"/>
                      <a:pt x="24" y="5"/>
                    </a:cubicBezTo>
                    <a:cubicBezTo>
                      <a:pt x="24" y="6"/>
                      <a:pt x="23" y="6"/>
                      <a:pt x="22" y="6"/>
                    </a:cubicBezTo>
                    <a:cubicBezTo>
                      <a:pt x="20" y="5"/>
                      <a:pt x="18" y="5"/>
                      <a:pt x="16" y="4"/>
                    </a:cubicBezTo>
                    <a:cubicBezTo>
                      <a:pt x="11" y="3"/>
                      <a:pt x="6" y="2"/>
                      <a:pt x="1" y="3"/>
                    </a:cubicBezTo>
                    <a:cubicBezTo>
                      <a:pt x="1" y="3"/>
                      <a:pt x="0" y="3"/>
                      <a:pt x="0" y="2"/>
                    </a:cubicBezTo>
                    <a:cubicBezTo>
                      <a:pt x="0" y="2"/>
                      <a:pt x="0" y="1"/>
                      <a:pt x="1" y="1"/>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42">
                <a:extLst>
                  <a:ext uri="{FF2B5EF4-FFF2-40B4-BE49-F238E27FC236}">
                    <a16:creationId xmlns:a16="http://schemas.microsoft.com/office/drawing/2014/main" id="{265B4E4A-5557-4116-8098-A0159C851733}"/>
                  </a:ext>
                </a:extLst>
              </p:cNvPr>
              <p:cNvSpPr>
                <a:spLocks/>
              </p:cNvSpPr>
              <p:nvPr/>
            </p:nvSpPr>
            <p:spPr bwMode="auto">
              <a:xfrm>
                <a:off x="20" y="335"/>
                <a:ext cx="55" cy="8"/>
              </a:xfrm>
              <a:custGeom>
                <a:avLst/>
                <a:gdLst>
                  <a:gd name="T0" fmla="*/ 0 w 27"/>
                  <a:gd name="T1" fmla="*/ 3 h 4"/>
                  <a:gd name="T2" fmla="*/ 1 w 27"/>
                  <a:gd name="T3" fmla="*/ 1 h 4"/>
                  <a:gd name="T4" fmla="*/ 27 w 27"/>
                  <a:gd name="T5" fmla="*/ 0 h 4"/>
                  <a:gd name="T6" fmla="*/ 18 w 27"/>
                  <a:gd name="T7" fmla="*/ 2 h 4"/>
                  <a:gd name="T8" fmla="*/ 9 w 27"/>
                  <a:gd name="T9" fmla="*/ 3 h 4"/>
                  <a:gd name="T10" fmla="*/ 0 w 27"/>
                  <a:gd name="T11" fmla="*/ 3 h 4"/>
                </a:gdLst>
                <a:ahLst/>
                <a:cxnLst>
                  <a:cxn ang="0">
                    <a:pos x="T0" y="T1"/>
                  </a:cxn>
                  <a:cxn ang="0">
                    <a:pos x="T2" y="T3"/>
                  </a:cxn>
                  <a:cxn ang="0">
                    <a:pos x="T4" y="T5"/>
                  </a:cxn>
                  <a:cxn ang="0">
                    <a:pos x="T6" y="T7"/>
                  </a:cxn>
                  <a:cxn ang="0">
                    <a:pos x="T8" y="T9"/>
                  </a:cxn>
                  <a:cxn ang="0">
                    <a:pos x="T10" y="T11"/>
                  </a:cxn>
                </a:cxnLst>
                <a:rect l="0" t="0" r="r" b="b"/>
                <a:pathLst>
                  <a:path w="27" h="4">
                    <a:moveTo>
                      <a:pt x="0" y="3"/>
                    </a:moveTo>
                    <a:cubicBezTo>
                      <a:pt x="0" y="2"/>
                      <a:pt x="1" y="2"/>
                      <a:pt x="1" y="1"/>
                    </a:cubicBezTo>
                    <a:cubicBezTo>
                      <a:pt x="10" y="1"/>
                      <a:pt x="18" y="0"/>
                      <a:pt x="27" y="0"/>
                    </a:cubicBezTo>
                    <a:cubicBezTo>
                      <a:pt x="24" y="3"/>
                      <a:pt x="21" y="1"/>
                      <a:pt x="18" y="2"/>
                    </a:cubicBezTo>
                    <a:cubicBezTo>
                      <a:pt x="15" y="3"/>
                      <a:pt x="12" y="2"/>
                      <a:pt x="9" y="3"/>
                    </a:cubicBezTo>
                    <a:cubicBezTo>
                      <a:pt x="6" y="3"/>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43">
                <a:extLst>
                  <a:ext uri="{FF2B5EF4-FFF2-40B4-BE49-F238E27FC236}">
                    <a16:creationId xmlns:a16="http://schemas.microsoft.com/office/drawing/2014/main" id="{62BC5C19-BE66-4E52-8445-A42711FBA484}"/>
                  </a:ext>
                </a:extLst>
              </p:cNvPr>
              <p:cNvSpPr>
                <a:spLocks/>
              </p:cNvSpPr>
              <p:nvPr/>
            </p:nvSpPr>
            <p:spPr bwMode="auto">
              <a:xfrm>
                <a:off x="51" y="250"/>
                <a:ext cx="40" cy="10"/>
              </a:xfrm>
              <a:custGeom>
                <a:avLst/>
                <a:gdLst>
                  <a:gd name="T0" fmla="*/ 4 w 20"/>
                  <a:gd name="T1" fmla="*/ 0 h 5"/>
                  <a:gd name="T2" fmla="*/ 19 w 20"/>
                  <a:gd name="T3" fmla="*/ 3 h 5"/>
                  <a:gd name="T4" fmla="*/ 20 w 20"/>
                  <a:gd name="T5" fmla="*/ 4 h 5"/>
                  <a:gd name="T6" fmla="*/ 18 w 20"/>
                  <a:gd name="T7" fmla="*/ 5 h 5"/>
                  <a:gd name="T8" fmla="*/ 15 w 20"/>
                  <a:gd name="T9" fmla="*/ 4 h 5"/>
                  <a:gd name="T10" fmla="*/ 2 w 20"/>
                  <a:gd name="T11" fmla="*/ 2 h 5"/>
                  <a:gd name="T12" fmla="*/ 0 w 20"/>
                  <a:gd name="T13" fmla="*/ 1 h 5"/>
                  <a:gd name="T14" fmla="*/ 3 w 20"/>
                  <a:gd name="T15" fmla="*/ 0 h 5"/>
                  <a:gd name="T16" fmla="*/ 4 w 20"/>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
                    <a:moveTo>
                      <a:pt x="4" y="0"/>
                    </a:moveTo>
                    <a:cubicBezTo>
                      <a:pt x="9" y="1"/>
                      <a:pt x="14" y="2"/>
                      <a:pt x="19" y="3"/>
                    </a:cubicBezTo>
                    <a:cubicBezTo>
                      <a:pt x="19" y="3"/>
                      <a:pt x="20" y="3"/>
                      <a:pt x="20" y="4"/>
                    </a:cubicBezTo>
                    <a:cubicBezTo>
                      <a:pt x="20" y="5"/>
                      <a:pt x="19" y="5"/>
                      <a:pt x="18" y="5"/>
                    </a:cubicBezTo>
                    <a:cubicBezTo>
                      <a:pt x="17" y="5"/>
                      <a:pt x="16" y="5"/>
                      <a:pt x="15" y="4"/>
                    </a:cubicBezTo>
                    <a:cubicBezTo>
                      <a:pt x="11" y="3"/>
                      <a:pt x="7" y="2"/>
                      <a:pt x="2" y="2"/>
                    </a:cubicBezTo>
                    <a:cubicBezTo>
                      <a:pt x="2" y="2"/>
                      <a:pt x="0" y="2"/>
                      <a:pt x="0" y="1"/>
                    </a:cubicBezTo>
                    <a:cubicBezTo>
                      <a:pt x="0" y="0"/>
                      <a:pt x="2" y="0"/>
                      <a:pt x="3"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44">
                <a:extLst>
                  <a:ext uri="{FF2B5EF4-FFF2-40B4-BE49-F238E27FC236}">
                    <a16:creationId xmlns:a16="http://schemas.microsoft.com/office/drawing/2014/main" id="{8876298C-663D-4B2E-915C-19C32D3456B1}"/>
                  </a:ext>
                </a:extLst>
              </p:cNvPr>
              <p:cNvSpPr>
                <a:spLocks/>
              </p:cNvSpPr>
              <p:nvPr/>
            </p:nvSpPr>
            <p:spPr bwMode="auto">
              <a:xfrm>
                <a:off x="18" y="345"/>
                <a:ext cx="41" cy="6"/>
              </a:xfrm>
              <a:custGeom>
                <a:avLst/>
                <a:gdLst>
                  <a:gd name="T0" fmla="*/ 0 w 20"/>
                  <a:gd name="T1" fmla="*/ 1 h 3"/>
                  <a:gd name="T2" fmla="*/ 1 w 20"/>
                  <a:gd name="T3" fmla="*/ 0 h 3"/>
                  <a:gd name="T4" fmla="*/ 18 w 20"/>
                  <a:gd name="T5" fmla="*/ 0 h 3"/>
                  <a:gd name="T6" fmla="*/ 20 w 20"/>
                  <a:gd name="T7" fmla="*/ 1 h 3"/>
                  <a:gd name="T8" fmla="*/ 19 w 20"/>
                  <a:gd name="T9" fmla="*/ 2 h 3"/>
                  <a:gd name="T10" fmla="*/ 19 w 20"/>
                  <a:gd name="T11" fmla="*/ 2 h 3"/>
                  <a:gd name="T12" fmla="*/ 0 w 20"/>
                  <a:gd name="T13" fmla="*/ 1 h 3"/>
                  <a:gd name="T14" fmla="*/ 0 w 20"/>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
                    <a:moveTo>
                      <a:pt x="0" y="1"/>
                    </a:moveTo>
                    <a:cubicBezTo>
                      <a:pt x="0" y="1"/>
                      <a:pt x="1" y="0"/>
                      <a:pt x="1" y="0"/>
                    </a:cubicBezTo>
                    <a:cubicBezTo>
                      <a:pt x="7" y="1"/>
                      <a:pt x="13" y="1"/>
                      <a:pt x="18" y="0"/>
                    </a:cubicBezTo>
                    <a:cubicBezTo>
                      <a:pt x="19" y="0"/>
                      <a:pt x="20" y="0"/>
                      <a:pt x="20" y="1"/>
                    </a:cubicBezTo>
                    <a:cubicBezTo>
                      <a:pt x="20" y="1"/>
                      <a:pt x="19" y="2"/>
                      <a:pt x="19" y="2"/>
                    </a:cubicBezTo>
                    <a:cubicBezTo>
                      <a:pt x="19" y="2"/>
                      <a:pt x="19" y="2"/>
                      <a:pt x="19" y="2"/>
                    </a:cubicBezTo>
                    <a:cubicBezTo>
                      <a:pt x="12" y="3"/>
                      <a:pt x="6"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45">
                <a:extLst>
                  <a:ext uri="{FF2B5EF4-FFF2-40B4-BE49-F238E27FC236}">
                    <a16:creationId xmlns:a16="http://schemas.microsoft.com/office/drawing/2014/main" id="{8A5589FD-3249-4EF9-91DA-73EC52ED4D3A}"/>
                  </a:ext>
                </a:extLst>
              </p:cNvPr>
              <p:cNvSpPr>
                <a:spLocks/>
              </p:cNvSpPr>
              <p:nvPr/>
            </p:nvSpPr>
            <p:spPr bwMode="auto">
              <a:xfrm>
                <a:off x="105" y="399"/>
                <a:ext cx="35" cy="10"/>
              </a:xfrm>
              <a:custGeom>
                <a:avLst/>
                <a:gdLst>
                  <a:gd name="T0" fmla="*/ 0 w 17"/>
                  <a:gd name="T1" fmla="*/ 2 h 5"/>
                  <a:gd name="T2" fmla="*/ 17 w 17"/>
                  <a:gd name="T3" fmla="*/ 0 h 5"/>
                  <a:gd name="T4" fmla="*/ 0 w 17"/>
                  <a:gd name="T5" fmla="*/ 2 h 5"/>
                </a:gdLst>
                <a:ahLst/>
                <a:cxnLst>
                  <a:cxn ang="0">
                    <a:pos x="T0" y="T1"/>
                  </a:cxn>
                  <a:cxn ang="0">
                    <a:pos x="T2" y="T3"/>
                  </a:cxn>
                  <a:cxn ang="0">
                    <a:pos x="T4" y="T5"/>
                  </a:cxn>
                </a:cxnLst>
                <a:rect l="0" t="0" r="r" b="b"/>
                <a:pathLst>
                  <a:path w="17" h="5">
                    <a:moveTo>
                      <a:pt x="0" y="2"/>
                    </a:moveTo>
                    <a:cubicBezTo>
                      <a:pt x="5" y="1"/>
                      <a:pt x="11" y="2"/>
                      <a:pt x="17" y="0"/>
                    </a:cubicBezTo>
                    <a:cubicBezTo>
                      <a:pt x="15" y="4"/>
                      <a:pt x="6"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46">
                <a:extLst>
                  <a:ext uri="{FF2B5EF4-FFF2-40B4-BE49-F238E27FC236}">
                    <a16:creationId xmlns:a16="http://schemas.microsoft.com/office/drawing/2014/main" id="{6AD48CC2-25E9-4815-AB60-0C8DD9755936}"/>
                  </a:ext>
                </a:extLst>
              </p:cNvPr>
              <p:cNvSpPr>
                <a:spLocks/>
              </p:cNvSpPr>
              <p:nvPr/>
            </p:nvSpPr>
            <p:spPr bwMode="auto">
              <a:xfrm>
                <a:off x="65" y="242"/>
                <a:ext cx="34" cy="10"/>
              </a:xfrm>
              <a:custGeom>
                <a:avLst/>
                <a:gdLst>
                  <a:gd name="T0" fmla="*/ 0 w 17"/>
                  <a:gd name="T1" fmla="*/ 2 h 5"/>
                  <a:gd name="T2" fmla="*/ 4 w 17"/>
                  <a:gd name="T3" fmla="*/ 0 h 5"/>
                  <a:gd name="T4" fmla="*/ 17 w 17"/>
                  <a:gd name="T5" fmla="*/ 4 h 5"/>
                  <a:gd name="T6" fmla="*/ 9 w 17"/>
                  <a:gd name="T7" fmla="*/ 3 h 5"/>
                  <a:gd name="T8" fmla="*/ 0 w 17"/>
                  <a:gd name="T9" fmla="*/ 2 h 5"/>
                </a:gdLst>
                <a:ahLst/>
                <a:cxnLst>
                  <a:cxn ang="0">
                    <a:pos x="T0" y="T1"/>
                  </a:cxn>
                  <a:cxn ang="0">
                    <a:pos x="T2" y="T3"/>
                  </a:cxn>
                  <a:cxn ang="0">
                    <a:pos x="T4" y="T5"/>
                  </a:cxn>
                  <a:cxn ang="0">
                    <a:pos x="T6" y="T7"/>
                  </a:cxn>
                  <a:cxn ang="0">
                    <a:pos x="T8" y="T9"/>
                  </a:cxn>
                </a:cxnLst>
                <a:rect l="0" t="0" r="r" b="b"/>
                <a:pathLst>
                  <a:path w="17" h="5">
                    <a:moveTo>
                      <a:pt x="0" y="2"/>
                    </a:moveTo>
                    <a:cubicBezTo>
                      <a:pt x="1" y="0"/>
                      <a:pt x="3" y="0"/>
                      <a:pt x="4" y="0"/>
                    </a:cubicBezTo>
                    <a:cubicBezTo>
                      <a:pt x="9" y="0"/>
                      <a:pt x="13" y="2"/>
                      <a:pt x="17" y="4"/>
                    </a:cubicBezTo>
                    <a:cubicBezTo>
                      <a:pt x="13" y="5"/>
                      <a:pt x="11" y="3"/>
                      <a:pt x="9" y="3"/>
                    </a:cubicBezTo>
                    <a:cubicBezTo>
                      <a:pt x="6"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47">
                <a:extLst>
                  <a:ext uri="{FF2B5EF4-FFF2-40B4-BE49-F238E27FC236}">
                    <a16:creationId xmlns:a16="http://schemas.microsoft.com/office/drawing/2014/main" id="{E05B9ADE-D09A-49FC-B18D-7AB64CC58B87}"/>
                  </a:ext>
                </a:extLst>
              </p:cNvPr>
              <p:cNvSpPr>
                <a:spLocks/>
              </p:cNvSpPr>
              <p:nvPr/>
            </p:nvSpPr>
            <p:spPr bwMode="auto">
              <a:xfrm>
                <a:off x="114" y="407"/>
                <a:ext cx="28" cy="8"/>
              </a:xfrm>
              <a:custGeom>
                <a:avLst/>
                <a:gdLst>
                  <a:gd name="T0" fmla="*/ 0 w 14"/>
                  <a:gd name="T1" fmla="*/ 2 h 4"/>
                  <a:gd name="T2" fmla="*/ 13 w 14"/>
                  <a:gd name="T3" fmla="*/ 0 h 4"/>
                  <a:gd name="T4" fmla="*/ 14 w 14"/>
                  <a:gd name="T5" fmla="*/ 1 h 4"/>
                  <a:gd name="T6" fmla="*/ 14 w 14"/>
                  <a:gd name="T7" fmla="*/ 2 h 4"/>
                  <a:gd name="T8" fmla="*/ 12 w 14"/>
                  <a:gd name="T9" fmla="*/ 3 h 4"/>
                  <a:gd name="T10" fmla="*/ 0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0" y="2"/>
                    </a:moveTo>
                    <a:cubicBezTo>
                      <a:pt x="4" y="1"/>
                      <a:pt x="8" y="2"/>
                      <a:pt x="13" y="0"/>
                    </a:cubicBezTo>
                    <a:cubicBezTo>
                      <a:pt x="13" y="0"/>
                      <a:pt x="14" y="1"/>
                      <a:pt x="14" y="1"/>
                    </a:cubicBezTo>
                    <a:cubicBezTo>
                      <a:pt x="14" y="1"/>
                      <a:pt x="14" y="2"/>
                      <a:pt x="14" y="2"/>
                    </a:cubicBezTo>
                    <a:cubicBezTo>
                      <a:pt x="13" y="2"/>
                      <a:pt x="13" y="3"/>
                      <a:pt x="12" y="3"/>
                    </a:cubicBezTo>
                    <a:cubicBezTo>
                      <a:pt x="8"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48">
                <a:extLst>
                  <a:ext uri="{FF2B5EF4-FFF2-40B4-BE49-F238E27FC236}">
                    <a16:creationId xmlns:a16="http://schemas.microsoft.com/office/drawing/2014/main" id="{AD72CE7A-191F-4543-8D2F-C730F26885D6}"/>
                  </a:ext>
                </a:extLst>
              </p:cNvPr>
              <p:cNvSpPr>
                <a:spLocks/>
              </p:cNvSpPr>
              <p:nvPr/>
            </p:nvSpPr>
            <p:spPr bwMode="auto">
              <a:xfrm>
                <a:off x="103" y="395"/>
                <a:ext cx="29" cy="8"/>
              </a:xfrm>
              <a:custGeom>
                <a:avLst/>
                <a:gdLst>
                  <a:gd name="T0" fmla="*/ 0 w 14"/>
                  <a:gd name="T1" fmla="*/ 1 h 4"/>
                  <a:gd name="T2" fmla="*/ 14 w 14"/>
                  <a:gd name="T3" fmla="*/ 0 h 4"/>
                  <a:gd name="T4" fmla="*/ 0 w 14"/>
                  <a:gd name="T5" fmla="*/ 1 h 4"/>
                </a:gdLst>
                <a:ahLst/>
                <a:cxnLst>
                  <a:cxn ang="0">
                    <a:pos x="T0" y="T1"/>
                  </a:cxn>
                  <a:cxn ang="0">
                    <a:pos x="T2" y="T3"/>
                  </a:cxn>
                  <a:cxn ang="0">
                    <a:pos x="T4" y="T5"/>
                  </a:cxn>
                </a:cxnLst>
                <a:rect l="0" t="0" r="r" b="b"/>
                <a:pathLst>
                  <a:path w="14" h="4">
                    <a:moveTo>
                      <a:pt x="0" y="1"/>
                    </a:moveTo>
                    <a:cubicBezTo>
                      <a:pt x="14" y="0"/>
                      <a:pt x="14" y="0"/>
                      <a:pt x="14" y="0"/>
                    </a:cubicBezTo>
                    <a:cubicBezTo>
                      <a:pt x="10" y="3"/>
                      <a:pt x="5"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49">
                <a:extLst>
                  <a:ext uri="{FF2B5EF4-FFF2-40B4-BE49-F238E27FC236}">
                    <a16:creationId xmlns:a16="http://schemas.microsoft.com/office/drawing/2014/main" id="{95BB6983-7D2A-44A8-A1A4-9D62755FAD73}"/>
                  </a:ext>
                </a:extLst>
              </p:cNvPr>
              <p:cNvSpPr>
                <a:spLocks/>
              </p:cNvSpPr>
              <p:nvPr/>
            </p:nvSpPr>
            <p:spPr bwMode="auto">
              <a:xfrm>
                <a:off x="24" y="359"/>
                <a:ext cx="25" cy="6"/>
              </a:xfrm>
              <a:custGeom>
                <a:avLst/>
                <a:gdLst>
                  <a:gd name="T0" fmla="*/ 12 w 12"/>
                  <a:gd name="T1" fmla="*/ 0 h 3"/>
                  <a:gd name="T2" fmla="*/ 0 w 12"/>
                  <a:gd name="T3" fmla="*/ 1 h 3"/>
                  <a:gd name="T4" fmla="*/ 12 w 12"/>
                  <a:gd name="T5" fmla="*/ 0 h 3"/>
                </a:gdLst>
                <a:ahLst/>
                <a:cxnLst>
                  <a:cxn ang="0">
                    <a:pos x="T0" y="T1"/>
                  </a:cxn>
                  <a:cxn ang="0">
                    <a:pos x="T2" y="T3"/>
                  </a:cxn>
                  <a:cxn ang="0">
                    <a:pos x="T4" y="T5"/>
                  </a:cxn>
                </a:cxnLst>
                <a:rect l="0" t="0" r="r" b="b"/>
                <a:pathLst>
                  <a:path w="12" h="3">
                    <a:moveTo>
                      <a:pt x="12" y="0"/>
                    </a:moveTo>
                    <a:cubicBezTo>
                      <a:pt x="8" y="3"/>
                      <a:pt x="4" y="3"/>
                      <a:pt x="0" y="1"/>
                    </a:cubicBezTo>
                    <a:cubicBezTo>
                      <a:pt x="12" y="0"/>
                      <a:pt x="12"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0">
                <a:extLst>
                  <a:ext uri="{FF2B5EF4-FFF2-40B4-BE49-F238E27FC236}">
                    <a16:creationId xmlns:a16="http://schemas.microsoft.com/office/drawing/2014/main" id="{5D44C9C8-33F0-4B76-ADD7-CA4EC41C5E32}"/>
                  </a:ext>
                </a:extLst>
              </p:cNvPr>
              <p:cNvSpPr>
                <a:spLocks/>
              </p:cNvSpPr>
              <p:nvPr/>
            </p:nvSpPr>
            <p:spPr bwMode="auto">
              <a:xfrm>
                <a:off x="89" y="228"/>
                <a:ext cx="25" cy="8"/>
              </a:xfrm>
              <a:custGeom>
                <a:avLst/>
                <a:gdLst>
                  <a:gd name="T0" fmla="*/ 0 w 12"/>
                  <a:gd name="T1" fmla="*/ 0 h 4"/>
                  <a:gd name="T2" fmla="*/ 12 w 12"/>
                  <a:gd name="T3" fmla="*/ 2 h 4"/>
                  <a:gd name="T4" fmla="*/ 6 w 12"/>
                  <a:gd name="T5" fmla="*/ 2 h 4"/>
                  <a:gd name="T6" fmla="*/ 0 w 12"/>
                  <a:gd name="T7" fmla="*/ 2 h 4"/>
                  <a:gd name="T8" fmla="*/ 0 w 12"/>
                  <a:gd name="T9" fmla="*/ 0 h 4"/>
                </a:gdLst>
                <a:ahLst/>
                <a:cxnLst>
                  <a:cxn ang="0">
                    <a:pos x="T0" y="T1"/>
                  </a:cxn>
                  <a:cxn ang="0">
                    <a:pos x="T2" y="T3"/>
                  </a:cxn>
                  <a:cxn ang="0">
                    <a:pos x="T4" y="T5"/>
                  </a:cxn>
                  <a:cxn ang="0">
                    <a:pos x="T6" y="T7"/>
                  </a:cxn>
                  <a:cxn ang="0">
                    <a:pos x="T8" y="T9"/>
                  </a:cxn>
                </a:cxnLst>
                <a:rect l="0" t="0" r="r" b="b"/>
                <a:pathLst>
                  <a:path w="12" h="4">
                    <a:moveTo>
                      <a:pt x="0" y="0"/>
                    </a:moveTo>
                    <a:cubicBezTo>
                      <a:pt x="4" y="0"/>
                      <a:pt x="8" y="1"/>
                      <a:pt x="12" y="2"/>
                    </a:cubicBezTo>
                    <a:cubicBezTo>
                      <a:pt x="10" y="4"/>
                      <a:pt x="8" y="2"/>
                      <a:pt x="6" y="2"/>
                    </a:cubicBezTo>
                    <a:cubicBezTo>
                      <a:pt x="5" y="2"/>
                      <a:pt x="2"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51">
                <a:extLst>
                  <a:ext uri="{FF2B5EF4-FFF2-40B4-BE49-F238E27FC236}">
                    <a16:creationId xmlns:a16="http://schemas.microsoft.com/office/drawing/2014/main" id="{E0F0C3CD-3B11-4F4E-A929-F4FF9E4B391B}"/>
                  </a:ext>
                </a:extLst>
              </p:cNvPr>
              <p:cNvSpPr>
                <a:spLocks/>
              </p:cNvSpPr>
              <p:nvPr/>
            </p:nvSpPr>
            <p:spPr bwMode="auto">
              <a:xfrm>
                <a:off x="77" y="234"/>
                <a:ext cx="26" cy="6"/>
              </a:xfrm>
              <a:custGeom>
                <a:avLst/>
                <a:gdLst>
                  <a:gd name="T0" fmla="*/ 13 w 13"/>
                  <a:gd name="T1" fmla="*/ 3 h 3"/>
                  <a:gd name="T2" fmla="*/ 0 w 13"/>
                  <a:gd name="T3" fmla="*/ 1 h 3"/>
                  <a:gd name="T4" fmla="*/ 13 w 13"/>
                  <a:gd name="T5" fmla="*/ 3 h 3"/>
                </a:gdLst>
                <a:ahLst/>
                <a:cxnLst>
                  <a:cxn ang="0">
                    <a:pos x="T0" y="T1"/>
                  </a:cxn>
                  <a:cxn ang="0">
                    <a:pos x="T2" y="T3"/>
                  </a:cxn>
                  <a:cxn ang="0">
                    <a:pos x="T4" y="T5"/>
                  </a:cxn>
                </a:cxnLst>
                <a:rect l="0" t="0" r="r" b="b"/>
                <a:pathLst>
                  <a:path w="13" h="3">
                    <a:moveTo>
                      <a:pt x="13" y="3"/>
                    </a:moveTo>
                    <a:cubicBezTo>
                      <a:pt x="9" y="3"/>
                      <a:pt x="4" y="2"/>
                      <a:pt x="0" y="1"/>
                    </a:cubicBezTo>
                    <a:cubicBezTo>
                      <a:pt x="4" y="0"/>
                      <a:pt x="9" y="0"/>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52">
                <a:extLst>
                  <a:ext uri="{FF2B5EF4-FFF2-40B4-BE49-F238E27FC236}">
                    <a16:creationId xmlns:a16="http://schemas.microsoft.com/office/drawing/2014/main" id="{735AE27F-2D64-418D-84F5-49B5E1621344}"/>
                  </a:ext>
                </a:extLst>
              </p:cNvPr>
              <p:cNvSpPr>
                <a:spLocks/>
              </p:cNvSpPr>
              <p:nvPr/>
            </p:nvSpPr>
            <p:spPr bwMode="auto">
              <a:xfrm>
                <a:off x="101" y="389"/>
                <a:ext cx="15" cy="6"/>
              </a:xfrm>
              <a:custGeom>
                <a:avLst/>
                <a:gdLst>
                  <a:gd name="T0" fmla="*/ 0 w 7"/>
                  <a:gd name="T1" fmla="*/ 1 h 3"/>
                  <a:gd name="T2" fmla="*/ 7 w 7"/>
                  <a:gd name="T3" fmla="*/ 0 h 3"/>
                  <a:gd name="T4" fmla="*/ 0 w 7"/>
                  <a:gd name="T5" fmla="*/ 1 h 3"/>
                </a:gdLst>
                <a:ahLst/>
                <a:cxnLst>
                  <a:cxn ang="0">
                    <a:pos x="T0" y="T1"/>
                  </a:cxn>
                  <a:cxn ang="0">
                    <a:pos x="T2" y="T3"/>
                  </a:cxn>
                  <a:cxn ang="0">
                    <a:pos x="T4" y="T5"/>
                  </a:cxn>
                </a:cxnLst>
                <a:rect l="0" t="0" r="r" b="b"/>
                <a:pathLst>
                  <a:path w="7" h="3">
                    <a:moveTo>
                      <a:pt x="0" y="1"/>
                    </a:moveTo>
                    <a:cubicBezTo>
                      <a:pt x="7" y="0"/>
                      <a:pt x="7" y="0"/>
                      <a:pt x="7" y="0"/>
                    </a:cubicBezTo>
                    <a:cubicBezTo>
                      <a:pt x="4" y="3"/>
                      <a:pt x="3"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53">
                <a:extLst>
                  <a:ext uri="{FF2B5EF4-FFF2-40B4-BE49-F238E27FC236}">
                    <a16:creationId xmlns:a16="http://schemas.microsoft.com/office/drawing/2014/main" id="{2E2A2910-C5C9-48F1-B776-AA00318DFCF6}"/>
                  </a:ext>
                </a:extLst>
              </p:cNvPr>
              <p:cNvSpPr>
                <a:spLocks/>
              </p:cNvSpPr>
              <p:nvPr/>
            </p:nvSpPr>
            <p:spPr bwMode="auto">
              <a:xfrm>
                <a:off x="87" y="359"/>
                <a:ext cx="14" cy="4"/>
              </a:xfrm>
              <a:custGeom>
                <a:avLst/>
                <a:gdLst>
                  <a:gd name="T0" fmla="*/ 7 w 7"/>
                  <a:gd name="T1" fmla="*/ 1 h 2"/>
                  <a:gd name="T2" fmla="*/ 0 w 7"/>
                  <a:gd name="T3" fmla="*/ 1 h 2"/>
                  <a:gd name="T4" fmla="*/ 7 w 7"/>
                  <a:gd name="T5" fmla="*/ 1 h 2"/>
                </a:gdLst>
                <a:ahLst/>
                <a:cxnLst>
                  <a:cxn ang="0">
                    <a:pos x="T0" y="T1"/>
                  </a:cxn>
                  <a:cxn ang="0">
                    <a:pos x="T2" y="T3"/>
                  </a:cxn>
                  <a:cxn ang="0">
                    <a:pos x="T4" y="T5"/>
                  </a:cxn>
                </a:cxnLst>
                <a:rect l="0" t="0" r="r" b="b"/>
                <a:pathLst>
                  <a:path w="7" h="2">
                    <a:moveTo>
                      <a:pt x="7" y="1"/>
                    </a:moveTo>
                    <a:cubicBezTo>
                      <a:pt x="5" y="2"/>
                      <a:pt x="3" y="2"/>
                      <a:pt x="0" y="1"/>
                    </a:cubicBezTo>
                    <a:cubicBezTo>
                      <a:pt x="2" y="0"/>
                      <a:pt x="5"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54">
                <a:extLst>
                  <a:ext uri="{FF2B5EF4-FFF2-40B4-BE49-F238E27FC236}">
                    <a16:creationId xmlns:a16="http://schemas.microsoft.com/office/drawing/2014/main" id="{2F3CD2CB-0B61-4AC5-86AA-AFFE5498D20D}"/>
                  </a:ext>
                </a:extLst>
              </p:cNvPr>
              <p:cNvSpPr>
                <a:spLocks/>
              </p:cNvSpPr>
              <p:nvPr/>
            </p:nvSpPr>
            <p:spPr bwMode="auto">
              <a:xfrm>
                <a:off x="93" y="369"/>
                <a:ext cx="12"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0"/>
                      <a:pt x="4" y="0"/>
                      <a:pt x="6" y="1"/>
                    </a:cubicBezTo>
                    <a:cubicBezTo>
                      <a:pt x="5" y="2"/>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55">
                <a:extLst>
                  <a:ext uri="{FF2B5EF4-FFF2-40B4-BE49-F238E27FC236}">
                    <a16:creationId xmlns:a16="http://schemas.microsoft.com/office/drawing/2014/main" id="{EB1F4E63-5C21-4956-83B9-96413027CED1}"/>
                  </a:ext>
                </a:extLst>
              </p:cNvPr>
              <p:cNvSpPr>
                <a:spLocks/>
              </p:cNvSpPr>
              <p:nvPr/>
            </p:nvSpPr>
            <p:spPr bwMode="auto">
              <a:xfrm>
                <a:off x="99" y="379"/>
                <a:ext cx="13" cy="6"/>
              </a:xfrm>
              <a:custGeom>
                <a:avLst/>
                <a:gdLst>
                  <a:gd name="T0" fmla="*/ 0 w 6"/>
                  <a:gd name="T1" fmla="*/ 3 h 3"/>
                  <a:gd name="T2" fmla="*/ 5 w 6"/>
                  <a:gd name="T3" fmla="*/ 1 h 3"/>
                  <a:gd name="T4" fmla="*/ 6 w 6"/>
                  <a:gd name="T5" fmla="*/ 1 h 3"/>
                  <a:gd name="T6" fmla="*/ 6 w 6"/>
                  <a:gd name="T7" fmla="*/ 1 h 3"/>
                  <a:gd name="T8" fmla="*/ 5 w 6"/>
                  <a:gd name="T9" fmla="*/ 2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cubicBezTo>
                      <a:pt x="2" y="1"/>
                      <a:pt x="4" y="1"/>
                      <a:pt x="5" y="1"/>
                    </a:cubicBezTo>
                    <a:cubicBezTo>
                      <a:pt x="5" y="0"/>
                      <a:pt x="6" y="1"/>
                      <a:pt x="6" y="1"/>
                    </a:cubicBezTo>
                    <a:cubicBezTo>
                      <a:pt x="6" y="1"/>
                      <a:pt x="6" y="1"/>
                      <a:pt x="6" y="1"/>
                    </a:cubicBezTo>
                    <a:cubicBezTo>
                      <a:pt x="6" y="2"/>
                      <a:pt x="6" y="2"/>
                      <a:pt x="5" y="2"/>
                    </a:cubicBezTo>
                    <a:cubicBezTo>
                      <a:pt x="4" y="3"/>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56">
                <a:extLst>
                  <a:ext uri="{FF2B5EF4-FFF2-40B4-BE49-F238E27FC236}">
                    <a16:creationId xmlns:a16="http://schemas.microsoft.com/office/drawing/2014/main" id="{DBB26C72-11D4-4F8F-AF5F-53338833D842}"/>
                  </a:ext>
                </a:extLst>
              </p:cNvPr>
              <p:cNvSpPr>
                <a:spLocks/>
              </p:cNvSpPr>
              <p:nvPr/>
            </p:nvSpPr>
            <p:spPr bwMode="auto">
              <a:xfrm>
                <a:off x="327" y="446"/>
                <a:ext cx="6" cy="4"/>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0"/>
                      <a:pt x="3" y="0"/>
                      <a:pt x="3" y="2"/>
                    </a:cubicBezTo>
                    <a:cubicBezTo>
                      <a:pt x="3" y="2"/>
                      <a:pt x="3" y="2"/>
                      <a:pt x="3"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57">
                <a:extLst>
                  <a:ext uri="{FF2B5EF4-FFF2-40B4-BE49-F238E27FC236}">
                    <a16:creationId xmlns:a16="http://schemas.microsoft.com/office/drawing/2014/main" id="{E10E3267-DE48-4F2B-93D2-1E812AC7C955}"/>
                  </a:ext>
                </a:extLst>
              </p:cNvPr>
              <p:cNvSpPr>
                <a:spLocks/>
              </p:cNvSpPr>
              <p:nvPr/>
            </p:nvSpPr>
            <p:spPr bwMode="auto">
              <a:xfrm>
                <a:off x="128" y="42"/>
                <a:ext cx="50" cy="6"/>
              </a:xfrm>
              <a:custGeom>
                <a:avLst/>
                <a:gdLst>
                  <a:gd name="T0" fmla="*/ 25 w 25"/>
                  <a:gd name="T1" fmla="*/ 2 h 3"/>
                  <a:gd name="T2" fmla="*/ 19 w 25"/>
                  <a:gd name="T3" fmla="*/ 3 h 3"/>
                  <a:gd name="T4" fmla="*/ 6 w 25"/>
                  <a:gd name="T5" fmla="*/ 2 h 3"/>
                  <a:gd name="T6" fmla="*/ 2 w 25"/>
                  <a:gd name="T7" fmla="*/ 2 h 3"/>
                  <a:gd name="T8" fmla="*/ 0 w 25"/>
                  <a:gd name="T9" fmla="*/ 1 h 3"/>
                  <a:gd name="T10" fmla="*/ 3 w 25"/>
                  <a:gd name="T11" fmla="*/ 0 h 3"/>
                  <a:gd name="T12" fmla="*/ 4 w 25"/>
                  <a:gd name="T13" fmla="*/ 0 h 3"/>
                  <a:gd name="T14" fmla="*/ 23 w 25"/>
                  <a:gd name="T15" fmla="*/ 1 h 3"/>
                  <a:gd name="T16" fmla="*/ 25 w 25"/>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
                    <a:moveTo>
                      <a:pt x="25" y="2"/>
                    </a:moveTo>
                    <a:cubicBezTo>
                      <a:pt x="23" y="3"/>
                      <a:pt x="21" y="3"/>
                      <a:pt x="19" y="3"/>
                    </a:cubicBezTo>
                    <a:cubicBezTo>
                      <a:pt x="15" y="3"/>
                      <a:pt x="11" y="2"/>
                      <a:pt x="6" y="2"/>
                    </a:cubicBezTo>
                    <a:cubicBezTo>
                      <a:pt x="5" y="2"/>
                      <a:pt x="4" y="2"/>
                      <a:pt x="2" y="2"/>
                    </a:cubicBezTo>
                    <a:cubicBezTo>
                      <a:pt x="1" y="2"/>
                      <a:pt x="0" y="3"/>
                      <a:pt x="0" y="1"/>
                    </a:cubicBezTo>
                    <a:cubicBezTo>
                      <a:pt x="0" y="0"/>
                      <a:pt x="2" y="0"/>
                      <a:pt x="3" y="0"/>
                    </a:cubicBezTo>
                    <a:cubicBezTo>
                      <a:pt x="4" y="0"/>
                      <a:pt x="4" y="0"/>
                      <a:pt x="4" y="0"/>
                    </a:cubicBezTo>
                    <a:cubicBezTo>
                      <a:pt x="23" y="1"/>
                      <a:pt x="23" y="1"/>
                      <a:pt x="23" y="1"/>
                    </a:cubicBezTo>
                    <a:cubicBezTo>
                      <a:pt x="24" y="1"/>
                      <a:pt x="24" y="1"/>
                      <a:pt x="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58">
                <a:extLst>
                  <a:ext uri="{FF2B5EF4-FFF2-40B4-BE49-F238E27FC236}">
                    <a16:creationId xmlns:a16="http://schemas.microsoft.com/office/drawing/2014/main" id="{1472E1D5-4C5C-47FD-95FF-BC047518285D}"/>
                  </a:ext>
                </a:extLst>
              </p:cNvPr>
              <p:cNvSpPr>
                <a:spLocks/>
              </p:cNvSpPr>
              <p:nvPr/>
            </p:nvSpPr>
            <p:spPr bwMode="auto">
              <a:xfrm>
                <a:off x="136" y="32"/>
                <a:ext cx="53" cy="6"/>
              </a:xfrm>
              <a:custGeom>
                <a:avLst/>
                <a:gdLst>
                  <a:gd name="T0" fmla="*/ 26 w 26"/>
                  <a:gd name="T1" fmla="*/ 3 h 3"/>
                  <a:gd name="T2" fmla="*/ 0 w 26"/>
                  <a:gd name="T3" fmla="*/ 2 h 3"/>
                  <a:gd name="T4" fmla="*/ 4 w 26"/>
                  <a:gd name="T5" fmla="*/ 0 h 3"/>
                  <a:gd name="T6" fmla="*/ 26 w 26"/>
                  <a:gd name="T7" fmla="*/ 3 h 3"/>
                </a:gdLst>
                <a:ahLst/>
                <a:cxnLst>
                  <a:cxn ang="0">
                    <a:pos x="T0" y="T1"/>
                  </a:cxn>
                  <a:cxn ang="0">
                    <a:pos x="T2" y="T3"/>
                  </a:cxn>
                  <a:cxn ang="0">
                    <a:pos x="T4" y="T5"/>
                  </a:cxn>
                  <a:cxn ang="0">
                    <a:pos x="T6" y="T7"/>
                  </a:cxn>
                </a:cxnLst>
                <a:rect l="0" t="0" r="r" b="b"/>
                <a:pathLst>
                  <a:path w="26" h="3">
                    <a:moveTo>
                      <a:pt x="26" y="3"/>
                    </a:moveTo>
                    <a:cubicBezTo>
                      <a:pt x="17" y="2"/>
                      <a:pt x="8" y="2"/>
                      <a:pt x="0" y="2"/>
                    </a:cubicBezTo>
                    <a:cubicBezTo>
                      <a:pt x="1" y="0"/>
                      <a:pt x="3" y="0"/>
                      <a:pt x="4" y="0"/>
                    </a:cubicBezTo>
                    <a:cubicBezTo>
                      <a:pt x="11" y="0"/>
                      <a:pt x="23" y="1"/>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59">
                <a:extLst>
                  <a:ext uri="{FF2B5EF4-FFF2-40B4-BE49-F238E27FC236}">
                    <a16:creationId xmlns:a16="http://schemas.microsoft.com/office/drawing/2014/main" id="{E0C6D290-C170-4DA5-B7F3-FFCE0F51AA54}"/>
                  </a:ext>
                </a:extLst>
              </p:cNvPr>
              <p:cNvSpPr>
                <a:spLocks/>
              </p:cNvSpPr>
              <p:nvPr/>
            </p:nvSpPr>
            <p:spPr bwMode="auto">
              <a:xfrm>
                <a:off x="122" y="50"/>
                <a:ext cx="52" cy="9"/>
              </a:xfrm>
              <a:custGeom>
                <a:avLst/>
                <a:gdLst>
                  <a:gd name="T0" fmla="*/ 26 w 26"/>
                  <a:gd name="T1" fmla="*/ 3 h 4"/>
                  <a:gd name="T2" fmla="*/ 0 w 26"/>
                  <a:gd name="T3" fmla="*/ 2 h 4"/>
                  <a:gd name="T4" fmla="*/ 26 w 26"/>
                  <a:gd name="T5" fmla="*/ 3 h 4"/>
                </a:gdLst>
                <a:ahLst/>
                <a:cxnLst>
                  <a:cxn ang="0">
                    <a:pos x="T0" y="T1"/>
                  </a:cxn>
                  <a:cxn ang="0">
                    <a:pos x="T2" y="T3"/>
                  </a:cxn>
                  <a:cxn ang="0">
                    <a:pos x="T4" y="T5"/>
                  </a:cxn>
                </a:cxnLst>
                <a:rect l="0" t="0" r="r" b="b"/>
                <a:pathLst>
                  <a:path w="26" h="4">
                    <a:moveTo>
                      <a:pt x="26" y="3"/>
                    </a:moveTo>
                    <a:cubicBezTo>
                      <a:pt x="17" y="4"/>
                      <a:pt x="8" y="4"/>
                      <a:pt x="0" y="2"/>
                    </a:cubicBezTo>
                    <a:cubicBezTo>
                      <a:pt x="3" y="0"/>
                      <a:pt x="15" y="1"/>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60">
                <a:extLst>
                  <a:ext uri="{FF2B5EF4-FFF2-40B4-BE49-F238E27FC236}">
                    <a16:creationId xmlns:a16="http://schemas.microsoft.com/office/drawing/2014/main" id="{3572C034-9A43-4415-BEEE-495B87DA4DA7}"/>
                  </a:ext>
                </a:extLst>
              </p:cNvPr>
              <p:cNvSpPr>
                <a:spLocks/>
              </p:cNvSpPr>
              <p:nvPr/>
            </p:nvSpPr>
            <p:spPr bwMode="auto">
              <a:xfrm>
                <a:off x="122" y="73"/>
                <a:ext cx="63" cy="4"/>
              </a:xfrm>
              <a:custGeom>
                <a:avLst/>
                <a:gdLst>
                  <a:gd name="T0" fmla="*/ 0 w 31"/>
                  <a:gd name="T1" fmla="*/ 2 h 2"/>
                  <a:gd name="T2" fmla="*/ 5 w 31"/>
                  <a:gd name="T3" fmla="*/ 0 h 2"/>
                  <a:gd name="T4" fmla="*/ 27 w 31"/>
                  <a:gd name="T5" fmla="*/ 0 h 2"/>
                  <a:gd name="T6" fmla="*/ 31 w 31"/>
                  <a:gd name="T7" fmla="*/ 2 h 2"/>
                  <a:gd name="T8" fmla="*/ 0 w 31"/>
                  <a:gd name="T9" fmla="*/ 2 h 2"/>
                </a:gdLst>
                <a:ahLst/>
                <a:cxnLst>
                  <a:cxn ang="0">
                    <a:pos x="T0" y="T1"/>
                  </a:cxn>
                  <a:cxn ang="0">
                    <a:pos x="T2" y="T3"/>
                  </a:cxn>
                  <a:cxn ang="0">
                    <a:pos x="T4" y="T5"/>
                  </a:cxn>
                  <a:cxn ang="0">
                    <a:pos x="T6" y="T7"/>
                  </a:cxn>
                  <a:cxn ang="0">
                    <a:pos x="T8" y="T9"/>
                  </a:cxn>
                </a:cxnLst>
                <a:rect l="0" t="0" r="r" b="b"/>
                <a:pathLst>
                  <a:path w="31" h="2">
                    <a:moveTo>
                      <a:pt x="0" y="2"/>
                    </a:moveTo>
                    <a:cubicBezTo>
                      <a:pt x="1" y="1"/>
                      <a:pt x="3" y="0"/>
                      <a:pt x="5" y="0"/>
                    </a:cubicBezTo>
                    <a:cubicBezTo>
                      <a:pt x="12" y="0"/>
                      <a:pt x="19" y="0"/>
                      <a:pt x="27" y="0"/>
                    </a:cubicBezTo>
                    <a:cubicBezTo>
                      <a:pt x="28" y="0"/>
                      <a:pt x="30" y="1"/>
                      <a:pt x="31" y="2"/>
                    </a:cubicBezTo>
                    <a:cubicBezTo>
                      <a:pt x="20" y="2"/>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61">
                <a:extLst>
                  <a:ext uri="{FF2B5EF4-FFF2-40B4-BE49-F238E27FC236}">
                    <a16:creationId xmlns:a16="http://schemas.microsoft.com/office/drawing/2014/main" id="{3D7755E4-AFDE-4D82-B9B3-559968C5E2A1}"/>
                  </a:ext>
                </a:extLst>
              </p:cNvPr>
              <p:cNvSpPr>
                <a:spLocks/>
              </p:cNvSpPr>
              <p:nvPr/>
            </p:nvSpPr>
            <p:spPr bwMode="auto">
              <a:xfrm>
                <a:off x="116" y="61"/>
                <a:ext cx="56" cy="10"/>
              </a:xfrm>
              <a:custGeom>
                <a:avLst/>
                <a:gdLst>
                  <a:gd name="T0" fmla="*/ 28 w 28"/>
                  <a:gd name="T1" fmla="*/ 3 h 5"/>
                  <a:gd name="T2" fmla="*/ 0 w 28"/>
                  <a:gd name="T3" fmla="*/ 2 h 5"/>
                  <a:gd name="T4" fmla="*/ 4 w 28"/>
                  <a:gd name="T5" fmla="*/ 1 h 5"/>
                  <a:gd name="T6" fmla="*/ 4 w 28"/>
                  <a:gd name="T7" fmla="*/ 1 h 5"/>
                  <a:gd name="T8" fmla="*/ 20 w 28"/>
                  <a:gd name="T9" fmla="*/ 2 h 5"/>
                  <a:gd name="T10" fmla="*/ 25 w 28"/>
                  <a:gd name="T11" fmla="*/ 2 h 5"/>
                  <a:gd name="T12" fmla="*/ 28 w 2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8" h="5">
                    <a:moveTo>
                      <a:pt x="28" y="3"/>
                    </a:moveTo>
                    <a:cubicBezTo>
                      <a:pt x="19" y="5"/>
                      <a:pt x="10" y="3"/>
                      <a:pt x="0" y="2"/>
                    </a:cubicBezTo>
                    <a:cubicBezTo>
                      <a:pt x="1" y="1"/>
                      <a:pt x="2" y="0"/>
                      <a:pt x="4" y="1"/>
                    </a:cubicBezTo>
                    <a:cubicBezTo>
                      <a:pt x="4" y="1"/>
                      <a:pt x="4" y="1"/>
                      <a:pt x="4" y="1"/>
                    </a:cubicBezTo>
                    <a:cubicBezTo>
                      <a:pt x="9" y="2"/>
                      <a:pt x="15" y="1"/>
                      <a:pt x="20" y="2"/>
                    </a:cubicBezTo>
                    <a:cubicBezTo>
                      <a:pt x="22" y="2"/>
                      <a:pt x="23" y="2"/>
                      <a:pt x="25" y="2"/>
                    </a:cubicBezTo>
                    <a:cubicBezTo>
                      <a:pt x="26" y="2"/>
                      <a:pt x="27" y="2"/>
                      <a:pt x="2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62">
                <a:extLst>
                  <a:ext uri="{FF2B5EF4-FFF2-40B4-BE49-F238E27FC236}">
                    <a16:creationId xmlns:a16="http://schemas.microsoft.com/office/drawing/2014/main" id="{3223A9CA-B655-4D76-8524-F3A5733EEF15}"/>
                  </a:ext>
                </a:extLst>
              </p:cNvPr>
              <p:cNvSpPr>
                <a:spLocks/>
              </p:cNvSpPr>
              <p:nvPr/>
            </p:nvSpPr>
            <p:spPr bwMode="auto">
              <a:xfrm>
                <a:off x="154" y="24"/>
                <a:ext cx="41" cy="6"/>
              </a:xfrm>
              <a:custGeom>
                <a:avLst/>
                <a:gdLst>
                  <a:gd name="T0" fmla="*/ 0 w 20"/>
                  <a:gd name="T1" fmla="*/ 2 h 3"/>
                  <a:gd name="T2" fmla="*/ 20 w 20"/>
                  <a:gd name="T3" fmla="*/ 2 h 3"/>
                  <a:gd name="T4" fmla="*/ 0 w 20"/>
                  <a:gd name="T5" fmla="*/ 2 h 3"/>
                </a:gdLst>
                <a:ahLst/>
                <a:cxnLst>
                  <a:cxn ang="0">
                    <a:pos x="T0" y="T1"/>
                  </a:cxn>
                  <a:cxn ang="0">
                    <a:pos x="T2" y="T3"/>
                  </a:cxn>
                  <a:cxn ang="0">
                    <a:pos x="T4" y="T5"/>
                  </a:cxn>
                </a:cxnLst>
                <a:rect l="0" t="0" r="r" b="b"/>
                <a:pathLst>
                  <a:path w="20" h="3">
                    <a:moveTo>
                      <a:pt x="0" y="2"/>
                    </a:moveTo>
                    <a:cubicBezTo>
                      <a:pt x="3" y="0"/>
                      <a:pt x="15" y="0"/>
                      <a:pt x="20" y="2"/>
                    </a:cubicBezTo>
                    <a:cubicBezTo>
                      <a:pt x="13" y="3"/>
                      <a:pt x="7"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63">
                <a:extLst>
                  <a:ext uri="{FF2B5EF4-FFF2-40B4-BE49-F238E27FC236}">
                    <a16:creationId xmlns:a16="http://schemas.microsoft.com/office/drawing/2014/main" id="{B47D3365-7E0A-4036-9CA4-0BACD06A266A}"/>
                  </a:ext>
                </a:extLst>
              </p:cNvPr>
              <p:cNvSpPr>
                <a:spLocks/>
              </p:cNvSpPr>
              <p:nvPr/>
            </p:nvSpPr>
            <p:spPr bwMode="auto">
              <a:xfrm>
                <a:off x="172" y="18"/>
                <a:ext cx="35" cy="6"/>
              </a:xfrm>
              <a:custGeom>
                <a:avLst/>
                <a:gdLst>
                  <a:gd name="T0" fmla="*/ 0 w 17"/>
                  <a:gd name="T1" fmla="*/ 0 h 3"/>
                  <a:gd name="T2" fmla="*/ 8 w 17"/>
                  <a:gd name="T3" fmla="*/ 0 h 3"/>
                  <a:gd name="T4" fmla="*/ 16 w 17"/>
                  <a:gd name="T5" fmla="*/ 1 h 3"/>
                  <a:gd name="T6" fmla="*/ 17 w 17"/>
                  <a:gd name="T7" fmla="*/ 2 h 3"/>
                  <a:gd name="T8" fmla="*/ 17 w 17"/>
                  <a:gd name="T9" fmla="*/ 2 h 3"/>
                  <a:gd name="T10" fmla="*/ 16 w 17"/>
                  <a:gd name="T11" fmla="*/ 3 h 3"/>
                  <a:gd name="T12" fmla="*/ 0 w 17"/>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7" h="3">
                    <a:moveTo>
                      <a:pt x="0" y="0"/>
                    </a:moveTo>
                    <a:cubicBezTo>
                      <a:pt x="3" y="0"/>
                      <a:pt x="5" y="0"/>
                      <a:pt x="8" y="0"/>
                    </a:cubicBezTo>
                    <a:cubicBezTo>
                      <a:pt x="10" y="0"/>
                      <a:pt x="13" y="1"/>
                      <a:pt x="16" y="1"/>
                    </a:cubicBezTo>
                    <a:cubicBezTo>
                      <a:pt x="16" y="1"/>
                      <a:pt x="17" y="1"/>
                      <a:pt x="17" y="2"/>
                    </a:cubicBezTo>
                    <a:cubicBezTo>
                      <a:pt x="17" y="2"/>
                      <a:pt x="17" y="2"/>
                      <a:pt x="17" y="2"/>
                    </a:cubicBezTo>
                    <a:cubicBezTo>
                      <a:pt x="17" y="2"/>
                      <a:pt x="16" y="3"/>
                      <a:pt x="16" y="3"/>
                    </a:cubicBezTo>
                    <a:cubicBezTo>
                      <a:pt x="11" y="3"/>
                      <a:pt x="5"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64">
                <a:extLst>
                  <a:ext uri="{FF2B5EF4-FFF2-40B4-BE49-F238E27FC236}">
                    <a16:creationId xmlns:a16="http://schemas.microsoft.com/office/drawing/2014/main" id="{06C6E077-62CD-4DDE-9D29-AFFA7F2908DD}"/>
                  </a:ext>
                </a:extLst>
              </p:cNvPr>
              <p:cNvSpPr>
                <a:spLocks/>
              </p:cNvSpPr>
              <p:nvPr/>
            </p:nvSpPr>
            <p:spPr bwMode="auto">
              <a:xfrm>
                <a:off x="193" y="10"/>
                <a:ext cx="10" cy="4"/>
              </a:xfrm>
              <a:custGeom>
                <a:avLst/>
                <a:gdLst>
                  <a:gd name="T0" fmla="*/ 5 w 5"/>
                  <a:gd name="T1" fmla="*/ 2 h 2"/>
                  <a:gd name="T2" fmla="*/ 0 w 5"/>
                  <a:gd name="T3" fmla="*/ 2 h 2"/>
                  <a:gd name="T4" fmla="*/ 0 w 5"/>
                  <a:gd name="T5" fmla="*/ 1 h 2"/>
                  <a:gd name="T6" fmla="*/ 5 w 5"/>
                  <a:gd name="T7" fmla="*/ 2 h 2"/>
                </a:gdLst>
                <a:ahLst/>
                <a:cxnLst>
                  <a:cxn ang="0">
                    <a:pos x="T0" y="T1"/>
                  </a:cxn>
                  <a:cxn ang="0">
                    <a:pos x="T2" y="T3"/>
                  </a:cxn>
                  <a:cxn ang="0">
                    <a:pos x="T4" y="T5"/>
                  </a:cxn>
                  <a:cxn ang="0">
                    <a:pos x="T6" y="T7"/>
                  </a:cxn>
                </a:cxnLst>
                <a:rect l="0" t="0" r="r" b="b"/>
                <a:pathLst>
                  <a:path w="5" h="2">
                    <a:moveTo>
                      <a:pt x="5" y="2"/>
                    </a:moveTo>
                    <a:cubicBezTo>
                      <a:pt x="0" y="2"/>
                      <a:pt x="0" y="2"/>
                      <a:pt x="0" y="2"/>
                    </a:cubicBezTo>
                    <a:cubicBezTo>
                      <a:pt x="0" y="2"/>
                      <a:pt x="0" y="1"/>
                      <a:pt x="0" y="1"/>
                    </a:cubicBezTo>
                    <a:cubicBezTo>
                      <a:pt x="1" y="0"/>
                      <a:pt x="4"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65">
                <a:extLst>
                  <a:ext uri="{FF2B5EF4-FFF2-40B4-BE49-F238E27FC236}">
                    <a16:creationId xmlns:a16="http://schemas.microsoft.com/office/drawing/2014/main" id="{1747827A-87AB-438F-9800-24D30B49F09A}"/>
                  </a:ext>
                </a:extLst>
              </p:cNvPr>
              <p:cNvSpPr>
                <a:spLocks/>
              </p:cNvSpPr>
              <p:nvPr/>
            </p:nvSpPr>
            <p:spPr bwMode="auto">
              <a:xfrm>
                <a:off x="126" y="155"/>
                <a:ext cx="50" cy="10"/>
              </a:xfrm>
              <a:custGeom>
                <a:avLst/>
                <a:gdLst>
                  <a:gd name="T0" fmla="*/ 25 w 25"/>
                  <a:gd name="T1" fmla="*/ 3 h 5"/>
                  <a:gd name="T2" fmla="*/ 0 w 25"/>
                  <a:gd name="T3" fmla="*/ 2 h 5"/>
                  <a:gd name="T4" fmla="*/ 8 w 25"/>
                  <a:gd name="T5" fmla="*/ 2 h 5"/>
                  <a:gd name="T6" fmla="*/ 17 w 25"/>
                  <a:gd name="T7" fmla="*/ 2 h 5"/>
                  <a:gd name="T8" fmla="*/ 25 w 25"/>
                  <a:gd name="T9" fmla="*/ 3 h 5"/>
                </a:gdLst>
                <a:ahLst/>
                <a:cxnLst>
                  <a:cxn ang="0">
                    <a:pos x="T0" y="T1"/>
                  </a:cxn>
                  <a:cxn ang="0">
                    <a:pos x="T2" y="T3"/>
                  </a:cxn>
                  <a:cxn ang="0">
                    <a:pos x="T4" y="T5"/>
                  </a:cxn>
                  <a:cxn ang="0">
                    <a:pos x="T6" y="T7"/>
                  </a:cxn>
                  <a:cxn ang="0">
                    <a:pos x="T8" y="T9"/>
                  </a:cxn>
                </a:cxnLst>
                <a:rect l="0" t="0" r="r" b="b"/>
                <a:pathLst>
                  <a:path w="25" h="5">
                    <a:moveTo>
                      <a:pt x="25" y="3"/>
                    </a:moveTo>
                    <a:cubicBezTo>
                      <a:pt x="17" y="5"/>
                      <a:pt x="9" y="3"/>
                      <a:pt x="0" y="2"/>
                    </a:cubicBezTo>
                    <a:cubicBezTo>
                      <a:pt x="3" y="0"/>
                      <a:pt x="6" y="2"/>
                      <a:pt x="8" y="2"/>
                    </a:cubicBezTo>
                    <a:cubicBezTo>
                      <a:pt x="11" y="2"/>
                      <a:pt x="14" y="2"/>
                      <a:pt x="17" y="2"/>
                    </a:cubicBezTo>
                    <a:cubicBezTo>
                      <a:pt x="20" y="3"/>
                      <a:pt x="23" y="1"/>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66">
                <a:extLst>
                  <a:ext uri="{FF2B5EF4-FFF2-40B4-BE49-F238E27FC236}">
                    <a16:creationId xmlns:a16="http://schemas.microsoft.com/office/drawing/2014/main" id="{879C10E9-867E-4203-ABEA-22161ADD1DEA}"/>
                  </a:ext>
                </a:extLst>
              </p:cNvPr>
              <p:cNvSpPr>
                <a:spLocks/>
              </p:cNvSpPr>
              <p:nvPr/>
            </p:nvSpPr>
            <p:spPr bwMode="auto">
              <a:xfrm>
                <a:off x="146" y="177"/>
                <a:ext cx="43" cy="9"/>
              </a:xfrm>
              <a:custGeom>
                <a:avLst/>
                <a:gdLst>
                  <a:gd name="T0" fmla="*/ 0 w 21"/>
                  <a:gd name="T1" fmla="*/ 2 h 4"/>
                  <a:gd name="T2" fmla="*/ 2 w 21"/>
                  <a:gd name="T3" fmla="*/ 1 h 4"/>
                  <a:gd name="T4" fmla="*/ 5 w 21"/>
                  <a:gd name="T5" fmla="*/ 1 h 4"/>
                  <a:gd name="T6" fmla="*/ 21 w 21"/>
                  <a:gd name="T7" fmla="*/ 1 h 4"/>
                  <a:gd name="T8" fmla="*/ 0 w 21"/>
                  <a:gd name="T9" fmla="*/ 2 h 4"/>
                </a:gdLst>
                <a:ahLst/>
                <a:cxnLst>
                  <a:cxn ang="0">
                    <a:pos x="T0" y="T1"/>
                  </a:cxn>
                  <a:cxn ang="0">
                    <a:pos x="T2" y="T3"/>
                  </a:cxn>
                  <a:cxn ang="0">
                    <a:pos x="T4" y="T5"/>
                  </a:cxn>
                  <a:cxn ang="0">
                    <a:pos x="T6" y="T7"/>
                  </a:cxn>
                  <a:cxn ang="0">
                    <a:pos x="T8" y="T9"/>
                  </a:cxn>
                </a:cxnLst>
                <a:rect l="0" t="0" r="r" b="b"/>
                <a:pathLst>
                  <a:path w="21" h="4">
                    <a:moveTo>
                      <a:pt x="0" y="2"/>
                    </a:moveTo>
                    <a:cubicBezTo>
                      <a:pt x="1" y="1"/>
                      <a:pt x="2" y="1"/>
                      <a:pt x="2" y="1"/>
                    </a:cubicBezTo>
                    <a:cubicBezTo>
                      <a:pt x="3" y="0"/>
                      <a:pt x="4" y="0"/>
                      <a:pt x="5" y="1"/>
                    </a:cubicBezTo>
                    <a:cubicBezTo>
                      <a:pt x="10" y="2"/>
                      <a:pt x="15" y="0"/>
                      <a:pt x="21" y="1"/>
                    </a:cubicBezTo>
                    <a:cubicBezTo>
                      <a:pt x="17" y="4"/>
                      <a:pt x="7"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67">
                <a:extLst>
                  <a:ext uri="{FF2B5EF4-FFF2-40B4-BE49-F238E27FC236}">
                    <a16:creationId xmlns:a16="http://schemas.microsoft.com/office/drawing/2014/main" id="{CDEF9AE7-F9B3-4658-A8F3-8093833F5FDB}"/>
                  </a:ext>
                </a:extLst>
              </p:cNvPr>
              <p:cNvSpPr>
                <a:spLocks/>
              </p:cNvSpPr>
              <p:nvPr/>
            </p:nvSpPr>
            <p:spPr bwMode="auto">
              <a:xfrm>
                <a:off x="166" y="188"/>
                <a:ext cx="31" cy="6"/>
              </a:xfrm>
              <a:custGeom>
                <a:avLst/>
                <a:gdLst>
                  <a:gd name="T0" fmla="*/ 15 w 15"/>
                  <a:gd name="T1" fmla="*/ 1 h 3"/>
                  <a:gd name="T2" fmla="*/ 0 w 15"/>
                  <a:gd name="T3" fmla="*/ 1 h 3"/>
                  <a:gd name="T4" fmla="*/ 15 w 15"/>
                  <a:gd name="T5" fmla="*/ 1 h 3"/>
                </a:gdLst>
                <a:ahLst/>
                <a:cxnLst>
                  <a:cxn ang="0">
                    <a:pos x="T0" y="T1"/>
                  </a:cxn>
                  <a:cxn ang="0">
                    <a:pos x="T2" y="T3"/>
                  </a:cxn>
                  <a:cxn ang="0">
                    <a:pos x="T4" y="T5"/>
                  </a:cxn>
                </a:cxnLst>
                <a:rect l="0" t="0" r="r" b="b"/>
                <a:pathLst>
                  <a:path w="15" h="3">
                    <a:moveTo>
                      <a:pt x="15" y="1"/>
                    </a:moveTo>
                    <a:cubicBezTo>
                      <a:pt x="10" y="3"/>
                      <a:pt x="5" y="3"/>
                      <a:pt x="0" y="1"/>
                    </a:cubicBezTo>
                    <a:cubicBezTo>
                      <a:pt x="5" y="0"/>
                      <a:pt x="10"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68">
                <a:extLst>
                  <a:ext uri="{FF2B5EF4-FFF2-40B4-BE49-F238E27FC236}">
                    <a16:creationId xmlns:a16="http://schemas.microsoft.com/office/drawing/2014/main" id="{EBBC5D2E-1C0A-4A41-B205-F329BED79F8D}"/>
                  </a:ext>
                </a:extLst>
              </p:cNvPr>
              <p:cNvSpPr>
                <a:spLocks/>
              </p:cNvSpPr>
              <p:nvPr/>
            </p:nvSpPr>
            <p:spPr bwMode="auto">
              <a:xfrm>
                <a:off x="136" y="169"/>
                <a:ext cx="42" cy="4"/>
              </a:xfrm>
              <a:custGeom>
                <a:avLst/>
                <a:gdLst>
                  <a:gd name="T0" fmla="*/ 0 w 21"/>
                  <a:gd name="T1" fmla="*/ 1 h 2"/>
                  <a:gd name="T2" fmla="*/ 1 w 21"/>
                  <a:gd name="T3" fmla="*/ 0 h 2"/>
                  <a:gd name="T4" fmla="*/ 21 w 21"/>
                  <a:gd name="T5" fmla="*/ 0 h 2"/>
                  <a:gd name="T6" fmla="*/ 0 w 21"/>
                  <a:gd name="T7" fmla="*/ 1 h 2"/>
                </a:gdLst>
                <a:ahLst/>
                <a:cxnLst>
                  <a:cxn ang="0">
                    <a:pos x="T0" y="T1"/>
                  </a:cxn>
                  <a:cxn ang="0">
                    <a:pos x="T2" y="T3"/>
                  </a:cxn>
                  <a:cxn ang="0">
                    <a:pos x="T4" y="T5"/>
                  </a:cxn>
                  <a:cxn ang="0">
                    <a:pos x="T6" y="T7"/>
                  </a:cxn>
                </a:cxnLst>
                <a:rect l="0" t="0" r="r" b="b"/>
                <a:pathLst>
                  <a:path w="21" h="2">
                    <a:moveTo>
                      <a:pt x="0" y="1"/>
                    </a:moveTo>
                    <a:cubicBezTo>
                      <a:pt x="0" y="0"/>
                      <a:pt x="1" y="0"/>
                      <a:pt x="1" y="0"/>
                    </a:cubicBezTo>
                    <a:cubicBezTo>
                      <a:pt x="7" y="1"/>
                      <a:pt x="14" y="0"/>
                      <a:pt x="21" y="0"/>
                    </a:cubicBezTo>
                    <a:cubicBezTo>
                      <a:pt x="14" y="2"/>
                      <a:pt x="7"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69">
                <a:extLst>
                  <a:ext uri="{FF2B5EF4-FFF2-40B4-BE49-F238E27FC236}">
                    <a16:creationId xmlns:a16="http://schemas.microsoft.com/office/drawing/2014/main" id="{9068CD81-5E94-45B9-A7E6-F0D9142389FF}"/>
                  </a:ext>
                </a:extLst>
              </p:cNvPr>
              <p:cNvSpPr>
                <a:spLocks/>
              </p:cNvSpPr>
              <p:nvPr/>
            </p:nvSpPr>
            <p:spPr bwMode="auto">
              <a:xfrm>
                <a:off x="185" y="198"/>
                <a:ext cx="24" cy="4"/>
              </a:xfrm>
              <a:custGeom>
                <a:avLst/>
                <a:gdLst>
                  <a:gd name="T0" fmla="*/ 0 w 12"/>
                  <a:gd name="T1" fmla="*/ 1 h 2"/>
                  <a:gd name="T2" fmla="*/ 12 w 12"/>
                  <a:gd name="T3" fmla="*/ 0 h 2"/>
                  <a:gd name="T4" fmla="*/ 0 w 12"/>
                  <a:gd name="T5" fmla="*/ 1 h 2"/>
                </a:gdLst>
                <a:ahLst/>
                <a:cxnLst>
                  <a:cxn ang="0">
                    <a:pos x="T0" y="T1"/>
                  </a:cxn>
                  <a:cxn ang="0">
                    <a:pos x="T2" y="T3"/>
                  </a:cxn>
                  <a:cxn ang="0">
                    <a:pos x="T4" y="T5"/>
                  </a:cxn>
                </a:cxnLst>
                <a:rect l="0" t="0" r="r" b="b"/>
                <a:pathLst>
                  <a:path w="12" h="2">
                    <a:moveTo>
                      <a:pt x="0" y="1"/>
                    </a:moveTo>
                    <a:cubicBezTo>
                      <a:pt x="4" y="0"/>
                      <a:pt x="8" y="0"/>
                      <a:pt x="12" y="0"/>
                    </a:cubicBezTo>
                    <a:cubicBezTo>
                      <a:pt x="9" y="2"/>
                      <a:pt x="4"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70">
                <a:extLst>
                  <a:ext uri="{FF2B5EF4-FFF2-40B4-BE49-F238E27FC236}">
                    <a16:creationId xmlns:a16="http://schemas.microsoft.com/office/drawing/2014/main" id="{4D7562C2-8AC9-437C-A617-BD18B9FCB065}"/>
                  </a:ext>
                </a:extLst>
              </p:cNvPr>
              <p:cNvSpPr>
                <a:spLocks/>
              </p:cNvSpPr>
              <p:nvPr/>
            </p:nvSpPr>
            <p:spPr bwMode="auto">
              <a:xfrm>
                <a:off x="213" y="204"/>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3" y="0"/>
                      <a:pt x="6" y="0"/>
                      <a:pt x="8" y="1"/>
                    </a:cubicBezTo>
                    <a:cubicBezTo>
                      <a:pt x="6"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71">
                <a:extLst>
                  <a:ext uri="{FF2B5EF4-FFF2-40B4-BE49-F238E27FC236}">
                    <a16:creationId xmlns:a16="http://schemas.microsoft.com/office/drawing/2014/main" id="{FB0F0DAA-6C5C-4EF0-8970-AC95EAA72E6B}"/>
                  </a:ext>
                </a:extLst>
              </p:cNvPr>
              <p:cNvSpPr>
                <a:spLocks/>
              </p:cNvSpPr>
              <p:nvPr/>
            </p:nvSpPr>
            <p:spPr bwMode="auto">
              <a:xfrm>
                <a:off x="103" y="89"/>
                <a:ext cx="41" cy="8"/>
              </a:xfrm>
              <a:custGeom>
                <a:avLst/>
                <a:gdLst>
                  <a:gd name="T0" fmla="*/ 20 w 20"/>
                  <a:gd name="T1" fmla="*/ 3 h 4"/>
                  <a:gd name="T2" fmla="*/ 0 w 20"/>
                  <a:gd name="T3" fmla="*/ 1 h 4"/>
                  <a:gd name="T4" fmla="*/ 20 w 20"/>
                  <a:gd name="T5" fmla="*/ 3 h 4"/>
                </a:gdLst>
                <a:ahLst/>
                <a:cxnLst>
                  <a:cxn ang="0">
                    <a:pos x="T0" y="T1"/>
                  </a:cxn>
                  <a:cxn ang="0">
                    <a:pos x="T2" y="T3"/>
                  </a:cxn>
                  <a:cxn ang="0">
                    <a:pos x="T4" y="T5"/>
                  </a:cxn>
                </a:cxnLst>
                <a:rect l="0" t="0" r="r" b="b"/>
                <a:pathLst>
                  <a:path w="20" h="4">
                    <a:moveTo>
                      <a:pt x="20" y="3"/>
                    </a:moveTo>
                    <a:cubicBezTo>
                      <a:pt x="17" y="4"/>
                      <a:pt x="5" y="3"/>
                      <a:pt x="0" y="1"/>
                    </a:cubicBezTo>
                    <a:cubicBezTo>
                      <a:pt x="6" y="0"/>
                      <a:pt x="13" y="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72">
                <a:extLst>
                  <a:ext uri="{FF2B5EF4-FFF2-40B4-BE49-F238E27FC236}">
                    <a16:creationId xmlns:a16="http://schemas.microsoft.com/office/drawing/2014/main" id="{8343A7C4-D8C9-44CB-BC78-0F296242EF61}"/>
                  </a:ext>
                </a:extLst>
              </p:cNvPr>
              <p:cNvSpPr>
                <a:spLocks/>
              </p:cNvSpPr>
              <p:nvPr/>
            </p:nvSpPr>
            <p:spPr bwMode="auto">
              <a:xfrm>
                <a:off x="103" y="97"/>
                <a:ext cx="37" cy="8"/>
              </a:xfrm>
              <a:custGeom>
                <a:avLst/>
                <a:gdLst>
                  <a:gd name="T0" fmla="*/ 0 w 18"/>
                  <a:gd name="T1" fmla="*/ 1 h 4"/>
                  <a:gd name="T2" fmla="*/ 18 w 18"/>
                  <a:gd name="T3" fmla="*/ 2 h 4"/>
                  <a:gd name="T4" fmla="*/ 0 w 18"/>
                  <a:gd name="T5" fmla="*/ 1 h 4"/>
                </a:gdLst>
                <a:ahLst/>
                <a:cxnLst>
                  <a:cxn ang="0">
                    <a:pos x="T0" y="T1"/>
                  </a:cxn>
                  <a:cxn ang="0">
                    <a:pos x="T2" y="T3"/>
                  </a:cxn>
                  <a:cxn ang="0">
                    <a:pos x="T4" y="T5"/>
                  </a:cxn>
                </a:cxnLst>
                <a:rect l="0" t="0" r="r" b="b"/>
                <a:pathLst>
                  <a:path w="18" h="4">
                    <a:moveTo>
                      <a:pt x="0" y="1"/>
                    </a:moveTo>
                    <a:cubicBezTo>
                      <a:pt x="6" y="0"/>
                      <a:pt x="12" y="1"/>
                      <a:pt x="18" y="2"/>
                    </a:cubicBezTo>
                    <a:cubicBezTo>
                      <a:pt x="15" y="4"/>
                      <a:pt x="7"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73">
                <a:extLst>
                  <a:ext uri="{FF2B5EF4-FFF2-40B4-BE49-F238E27FC236}">
                    <a16:creationId xmlns:a16="http://schemas.microsoft.com/office/drawing/2014/main" id="{EF9E632B-33E7-479A-94A7-6EA8302534D9}"/>
                  </a:ext>
                </a:extLst>
              </p:cNvPr>
              <p:cNvSpPr>
                <a:spLocks/>
              </p:cNvSpPr>
              <p:nvPr/>
            </p:nvSpPr>
            <p:spPr bwMode="auto">
              <a:xfrm>
                <a:off x="99" y="107"/>
                <a:ext cx="41" cy="6"/>
              </a:xfrm>
              <a:custGeom>
                <a:avLst/>
                <a:gdLst>
                  <a:gd name="T0" fmla="*/ 20 w 20"/>
                  <a:gd name="T1" fmla="*/ 2 h 3"/>
                  <a:gd name="T2" fmla="*/ 0 w 20"/>
                  <a:gd name="T3" fmla="*/ 1 h 3"/>
                  <a:gd name="T4" fmla="*/ 20 w 20"/>
                  <a:gd name="T5" fmla="*/ 2 h 3"/>
                </a:gdLst>
                <a:ahLst/>
                <a:cxnLst>
                  <a:cxn ang="0">
                    <a:pos x="T0" y="T1"/>
                  </a:cxn>
                  <a:cxn ang="0">
                    <a:pos x="T2" y="T3"/>
                  </a:cxn>
                  <a:cxn ang="0">
                    <a:pos x="T4" y="T5"/>
                  </a:cxn>
                </a:cxnLst>
                <a:rect l="0" t="0" r="r" b="b"/>
                <a:pathLst>
                  <a:path w="20" h="3">
                    <a:moveTo>
                      <a:pt x="20" y="2"/>
                    </a:moveTo>
                    <a:cubicBezTo>
                      <a:pt x="13" y="3"/>
                      <a:pt x="7" y="2"/>
                      <a:pt x="0" y="1"/>
                    </a:cubicBezTo>
                    <a:cubicBezTo>
                      <a:pt x="3" y="0"/>
                      <a:pt x="14"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74">
                <a:extLst>
                  <a:ext uri="{FF2B5EF4-FFF2-40B4-BE49-F238E27FC236}">
                    <a16:creationId xmlns:a16="http://schemas.microsoft.com/office/drawing/2014/main" id="{BC8107A3-3590-4E23-981E-4714598F70D5}"/>
                  </a:ext>
                </a:extLst>
              </p:cNvPr>
              <p:cNvSpPr>
                <a:spLocks/>
              </p:cNvSpPr>
              <p:nvPr/>
            </p:nvSpPr>
            <p:spPr bwMode="auto">
              <a:xfrm>
                <a:off x="105" y="117"/>
                <a:ext cx="35" cy="8"/>
              </a:xfrm>
              <a:custGeom>
                <a:avLst/>
                <a:gdLst>
                  <a:gd name="T0" fmla="*/ 0 w 17"/>
                  <a:gd name="T1" fmla="*/ 0 h 4"/>
                  <a:gd name="T2" fmla="*/ 3 w 17"/>
                  <a:gd name="T3" fmla="*/ 0 h 4"/>
                  <a:gd name="T4" fmla="*/ 17 w 17"/>
                  <a:gd name="T5" fmla="*/ 1 h 4"/>
                  <a:gd name="T6" fmla="*/ 0 w 17"/>
                  <a:gd name="T7" fmla="*/ 0 h 4"/>
                </a:gdLst>
                <a:ahLst/>
                <a:cxnLst>
                  <a:cxn ang="0">
                    <a:pos x="T0" y="T1"/>
                  </a:cxn>
                  <a:cxn ang="0">
                    <a:pos x="T2" y="T3"/>
                  </a:cxn>
                  <a:cxn ang="0">
                    <a:pos x="T4" y="T5"/>
                  </a:cxn>
                  <a:cxn ang="0">
                    <a:pos x="T6" y="T7"/>
                  </a:cxn>
                </a:cxnLst>
                <a:rect l="0" t="0" r="r" b="b"/>
                <a:pathLst>
                  <a:path w="17" h="4">
                    <a:moveTo>
                      <a:pt x="0" y="0"/>
                    </a:moveTo>
                    <a:cubicBezTo>
                      <a:pt x="1" y="0"/>
                      <a:pt x="2" y="0"/>
                      <a:pt x="3" y="0"/>
                    </a:cubicBezTo>
                    <a:cubicBezTo>
                      <a:pt x="8" y="1"/>
                      <a:pt x="12" y="0"/>
                      <a:pt x="17" y="1"/>
                    </a:cubicBezTo>
                    <a:cubicBezTo>
                      <a:pt x="13" y="4"/>
                      <a:pt x="6"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Group 577">
              <a:extLst>
                <a:ext uri="{FF2B5EF4-FFF2-40B4-BE49-F238E27FC236}">
                  <a16:creationId xmlns:a16="http://schemas.microsoft.com/office/drawing/2014/main" id="{8A83989E-3BD5-431C-BE39-18FE724626CA}"/>
                </a:ext>
              </a:extLst>
            </p:cNvPr>
            <p:cNvGrpSpPr>
              <a:grpSpLocks noChangeAspect="1"/>
            </p:cNvGrpSpPr>
            <p:nvPr/>
          </p:nvGrpSpPr>
          <p:grpSpPr bwMode="auto">
            <a:xfrm rot="4015483">
              <a:off x="7976794" y="4216555"/>
              <a:ext cx="481818" cy="792323"/>
              <a:chOff x="-2" y="0"/>
              <a:chExt cx="450" cy="740"/>
            </a:xfrm>
            <a:grpFill/>
          </p:grpSpPr>
          <p:sp>
            <p:nvSpPr>
              <p:cNvPr id="35" name="Freeform 578">
                <a:extLst>
                  <a:ext uri="{FF2B5EF4-FFF2-40B4-BE49-F238E27FC236}">
                    <a16:creationId xmlns:a16="http://schemas.microsoft.com/office/drawing/2014/main" id="{6D7EEA4F-49C7-40E0-B795-33FBF13B264B}"/>
                  </a:ext>
                </a:extLst>
              </p:cNvPr>
              <p:cNvSpPr>
                <a:spLocks noEditPoints="1"/>
              </p:cNvSpPr>
              <p:nvPr/>
            </p:nvSpPr>
            <p:spPr bwMode="auto">
              <a:xfrm>
                <a:off x="-2" y="0"/>
                <a:ext cx="450" cy="740"/>
              </a:xfrm>
              <a:custGeom>
                <a:avLst/>
                <a:gdLst>
                  <a:gd name="T0" fmla="*/ 42 w 222"/>
                  <a:gd name="T1" fmla="*/ 329 h 367"/>
                  <a:gd name="T2" fmla="*/ 15 w 222"/>
                  <a:gd name="T3" fmla="*/ 301 h 367"/>
                  <a:gd name="T4" fmla="*/ 20 w 222"/>
                  <a:gd name="T5" fmla="*/ 233 h 367"/>
                  <a:gd name="T6" fmla="*/ 84 w 222"/>
                  <a:gd name="T7" fmla="*/ 85 h 367"/>
                  <a:gd name="T8" fmla="*/ 114 w 222"/>
                  <a:gd name="T9" fmla="*/ 14 h 367"/>
                  <a:gd name="T10" fmla="*/ 142 w 222"/>
                  <a:gd name="T11" fmla="*/ 10 h 367"/>
                  <a:gd name="T12" fmla="*/ 187 w 222"/>
                  <a:gd name="T13" fmla="*/ 182 h 367"/>
                  <a:gd name="T14" fmla="*/ 221 w 222"/>
                  <a:gd name="T15" fmla="*/ 275 h 367"/>
                  <a:gd name="T16" fmla="*/ 201 w 222"/>
                  <a:gd name="T17" fmla="*/ 308 h 367"/>
                  <a:gd name="T18" fmla="*/ 79 w 222"/>
                  <a:gd name="T19" fmla="*/ 366 h 367"/>
                  <a:gd name="T20" fmla="*/ 42 w 222"/>
                  <a:gd name="T21" fmla="*/ 343 h 367"/>
                  <a:gd name="T22" fmla="*/ 108 w 222"/>
                  <a:gd name="T23" fmla="*/ 46 h 367"/>
                  <a:gd name="T24" fmla="*/ 104 w 222"/>
                  <a:gd name="T25" fmla="*/ 52 h 367"/>
                  <a:gd name="T26" fmla="*/ 62 w 222"/>
                  <a:gd name="T27" fmla="*/ 155 h 367"/>
                  <a:gd name="T28" fmla="*/ 10 w 222"/>
                  <a:gd name="T29" fmla="*/ 272 h 367"/>
                  <a:gd name="T30" fmla="*/ 57 w 222"/>
                  <a:gd name="T31" fmla="*/ 297 h 367"/>
                  <a:gd name="T32" fmla="*/ 127 w 222"/>
                  <a:gd name="T33" fmla="*/ 296 h 367"/>
                  <a:gd name="T34" fmla="*/ 206 w 222"/>
                  <a:gd name="T35" fmla="*/ 288 h 367"/>
                  <a:gd name="T36" fmla="*/ 198 w 222"/>
                  <a:gd name="T37" fmla="*/ 233 h 367"/>
                  <a:gd name="T38" fmla="*/ 159 w 222"/>
                  <a:gd name="T39" fmla="*/ 89 h 367"/>
                  <a:gd name="T40" fmla="*/ 109 w 222"/>
                  <a:gd name="T41" fmla="*/ 54 h 367"/>
                  <a:gd name="T42" fmla="*/ 207 w 222"/>
                  <a:gd name="T43" fmla="*/ 294 h 367"/>
                  <a:gd name="T44" fmla="*/ 176 w 222"/>
                  <a:gd name="T45" fmla="*/ 301 h 367"/>
                  <a:gd name="T46" fmla="*/ 30 w 222"/>
                  <a:gd name="T47" fmla="*/ 294 h 367"/>
                  <a:gd name="T48" fmla="*/ 32 w 222"/>
                  <a:gd name="T49" fmla="*/ 304 h 367"/>
                  <a:gd name="T50" fmla="*/ 49 w 222"/>
                  <a:gd name="T51" fmla="*/ 345 h 367"/>
                  <a:gd name="T52" fmla="*/ 80 w 222"/>
                  <a:gd name="T53" fmla="*/ 361 h 367"/>
                  <a:gd name="T54" fmla="*/ 196 w 222"/>
                  <a:gd name="T55" fmla="*/ 307 h 367"/>
                  <a:gd name="T56" fmla="*/ 143 w 222"/>
                  <a:gd name="T57" fmla="*/ 71 h 367"/>
                  <a:gd name="T58" fmla="*/ 142 w 222"/>
                  <a:gd name="T59" fmla="*/ 30 h 367"/>
                  <a:gd name="T60" fmla="*/ 117 w 222"/>
                  <a:gd name="T61" fmla="*/ 54 h 367"/>
                  <a:gd name="T62" fmla="*/ 103 w 222"/>
                  <a:gd name="T63" fmla="*/ 304 h 367"/>
                  <a:gd name="T64" fmla="*/ 121 w 222"/>
                  <a:gd name="T65" fmla="*/ 298 h 367"/>
                  <a:gd name="T66" fmla="*/ 76 w 222"/>
                  <a:gd name="T67" fmla="*/ 301 h 367"/>
                  <a:gd name="T68" fmla="*/ 103 w 222"/>
                  <a:gd name="T69" fmla="*/ 304 h 367"/>
                  <a:gd name="T70" fmla="*/ 133 w 222"/>
                  <a:gd name="T71" fmla="*/ 20 h 367"/>
                  <a:gd name="T72" fmla="*/ 130 w 222"/>
                  <a:gd name="T73" fmla="*/ 8 h 367"/>
                  <a:gd name="T74" fmla="*/ 114 w 222"/>
                  <a:gd name="T75" fmla="*/ 2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2" h="367">
                    <a:moveTo>
                      <a:pt x="42" y="335"/>
                    </a:moveTo>
                    <a:cubicBezTo>
                      <a:pt x="42" y="333"/>
                      <a:pt x="42" y="331"/>
                      <a:pt x="42" y="329"/>
                    </a:cubicBezTo>
                    <a:cubicBezTo>
                      <a:pt x="42" y="321"/>
                      <a:pt x="38" y="315"/>
                      <a:pt x="30" y="310"/>
                    </a:cubicBezTo>
                    <a:cubicBezTo>
                      <a:pt x="25" y="307"/>
                      <a:pt x="20" y="304"/>
                      <a:pt x="15" y="301"/>
                    </a:cubicBezTo>
                    <a:cubicBezTo>
                      <a:pt x="2" y="293"/>
                      <a:pt x="0" y="283"/>
                      <a:pt x="4" y="271"/>
                    </a:cubicBezTo>
                    <a:cubicBezTo>
                      <a:pt x="8" y="258"/>
                      <a:pt x="14" y="245"/>
                      <a:pt x="20" y="233"/>
                    </a:cubicBezTo>
                    <a:cubicBezTo>
                      <a:pt x="31" y="212"/>
                      <a:pt x="41" y="191"/>
                      <a:pt x="50" y="169"/>
                    </a:cubicBezTo>
                    <a:cubicBezTo>
                      <a:pt x="62" y="141"/>
                      <a:pt x="73" y="113"/>
                      <a:pt x="84" y="85"/>
                    </a:cubicBezTo>
                    <a:cubicBezTo>
                      <a:pt x="92" y="67"/>
                      <a:pt x="96" y="49"/>
                      <a:pt x="105" y="32"/>
                    </a:cubicBezTo>
                    <a:cubicBezTo>
                      <a:pt x="108" y="26"/>
                      <a:pt x="111" y="20"/>
                      <a:pt x="114" y="14"/>
                    </a:cubicBezTo>
                    <a:cubicBezTo>
                      <a:pt x="116" y="11"/>
                      <a:pt x="119" y="7"/>
                      <a:pt x="122" y="5"/>
                    </a:cubicBezTo>
                    <a:cubicBezTo>
                      <a:pt x="130" y="0"/>
                      <a:pt x="140" y="2"/>
                      <a:pt x="142" y="10"/>
                    </a:cubicBezTo>
                    <a:cubicBezTo>
                      <a:pt x="149" y="37"/>
                      <a:pt x="161" y="63"/>
                      <a:pt x="166" y="91"/>
                    </a:cubicBezTo>
                    <a:cubicBezTo>
                      <a:pt x="171" y="122"/>
                      <a:pt x="179" y="152"/>
                      <a:pt x="187" y="182"/>
                    </a:cubicBezTo>
                    <a:cubicBezTo>
                      <a:pt x="193" y="208"/>
                      <a:pt x="204" y="234"/>
                      <a:pt x="214" y="259"/>
                    </a:cubicBezTo>
                    <a:cubicBezTo>
                      <a:pt x="216" y="265"/>
                      <a:pt x="218" y="270"/>
                      <a:pt x="221" y="275"/>
                    </a:cubicBezTo>
                    <a:cubicBezTo>
                      <a:pt x="222" y="279"/>
                      <a:pt x="221" y="283"/>
                      <a:pt x="219" y="286"/>
                    </a:cubicBezTo>
                    <a:cubicBezTo>
                      <a:pt x="214" y="294"/>
                      <a:pt x="208" y="302"/>
                      <a:pt x="201" y="308"/>
                    </a:cubicBezTo>
                    <a:cubicBezTo>
                      <a:pt x="181" y="327"/>
                      <a:pt x="158" y="342"/>
                      <a:pt x="132" y="354"/>
                    </a:cubicBezTo>
                    <a:cubicBezTo>
                      <a:pt x="115" y="361"/>
                      <a:pt x="97" y="365"/>
                      <a:pt x="79" y="366"/>
                    </a:cubicBezTo>
                    <a:cubicBezTo>
                      <a:pt x="69" y="367"/>
                      <a:pt x="59" y="364"/>
                      <a:pt x="50" y="358"/>
                    </a:cubicBezTo>
                    <a:cubicBezTo>
                      <a:pt x="45" y="355"/>
                      <a:pt x="42" y="349"/>
                      <a:pt x="42" y="343"/>
                    </a:cubicBezTo>
                    <a:cubicBezTo>
                      <a:pt x="42" y="341"/>
                      <a:pt x="42" y="338"/>
                      <a:pt x="42" y="335"/>
                    </a:cubicBezTo>
                    <a:close/>
                    <a:moveTo>
                      <a:pt x="108" y="46"/>
                    </a:moveTo>
                    <a:cubicBezTo>
                      <a:pt x="106" y="46"/>
                      <a:pt x="106" y="46"/>
                      <a:pt x="106" y="46"/>
                    </a:cubicBezTo>
                    <a:cubicBezTo>
                      <a:pt x="106" y="48"/>
                      <a:pt x="105" y="50"/>
                      <a:pt x="104" y="52"/>
                    </a:cubicBezTo>
                    <a:cubicBezTo>
                      <a:pt x="100" y="63"/>
                      <a:pt x="96" y="74"/>
                      <a:pt x="91" y="84"/>
                    </a:cubicBezTo>
                    <a:cubicBezTo>
                      <a:pt x="80" y="107"/>
                      <a:pt x="70" y="131"/>
                      <a:pt x="62" y="155"/>
                    </a:cubicBezTo>
                    <a:cubicBezTo>
                      <a:pt x="52" y="182"/>
                      <a:pt x="38" y="207"/>
                      <a:pt x="26" y="233"/>
                    </a:cubicBezTo>
                    <a:cubicBezTo>
                      <a:pt x="21" y="246"/>
                      <a:pt x="13" y="258"/>
                      <a:pt x="10" y="272"/>
                    </a:cubicBezTo>
                    <a:cubicBezTo>
                      <a:pt x="9" y="279"/>
                      <a:pt x="10" y="280"/>
                      <a:pt x="16" y="283"/>
                    </a:cubicBezTo>
                    <a:cubicBezTo>
                      <a:pt x="29" y="289"/>
                      <a:pt x="43" y="294"/>
                      <a:pt x="57" y="297"/>
                    </a:cubicBezTo>
                    <a:cubicBezTo>
                      <a:pt x="62" y="299"/>
                      <a:pt x="68" y="298"/>
                      <a:pt x="73" y="294"/>
                    </a:cubicBezTo>
                    <a:cubicBezTo>
                      <a:pt x="88" y="280"/>
                      <a:pt x="112" y="281"/>
                      <a:pt x="127" y="296"/>
                    </a:cubicBezTo>
                    <a:cubicBezTo>
                      <a:pt x="131" y="301"/>
                      <a:pt x="137" y="303"/>
                      <a:pt x="144" y="302"/>
                    </a:cubicBezTo>
                    <a:cubicBezTo>
                      <a:pt x="165" y="300"/>
                      <a:pt x="186" y="296"/>
                      <a:pt x="206" y="288"/>
                    </a:cubicBezTo>
                    <a:cubicBezTo>
                      <a:pt x="215" y="285"/>
                      <a:pt x="217" y="281"/>
                      <a:pt x="214" y="273"/>
                    </a:cubicBezTo>
                    <a:cubicBezTo>
                      <a:pt x="209" y="260"/>
                      <a:pt x="204" y="246"/>
                      <a:pt x="198" y="233"/>
                    </a:cubicBezTo>
                    <a:cubicBezTo>
                      <a:pt x="191" y="215"/>
                      <a:pt x="185" y="197"/>
                      <a:pt x="180" y="178"/>
                    </a:cubicBezTo>
                    <a:cubicBezTo>
                      <a:pt x="173" y="149"/>
                      <a:pt x="166" y="118"/>
                      <a:pt x="159" y="89"/>
                    </a:cubicBezTo>
                    <a:cubicBezTo>
                      <a:pt x="156" y="77"/>
                      <a:pt x="156" y="77"/>
                      <a:pt x="141" y="76"/>
                    </a:cubicBezTo>
                    <a:cubicBezTo>
                      <a:pt x="122" y="75"/>
                      <a:pt x="113" y="68"/>
                      <a:pt x="109" y="54"/>
                    </a:cubicBezTo>
                    <a:cubicBezTo>
                      <a:pt x="109" y="52"/>
                      <a:pt x="108" y="49"/>
                      <a:pt x="108" y="46"/>
                    </a:cubicBezTo>
                    <a:close/>
                    <a:moveTo>
                      <a:pt x="207" y="294"/>
                    </a:moveTo>
                    <a:cubicBezTo>
                      <a:pt x="204" y="293"/>
                      <a:pt x="201" y="294"/>
                      <a:pt x="199" y="295"/>
                    </a:cubicBezTo>
                    <a:cubicBezTo>
                      <a:pt x="192" y="298"/>
                      <a:pt x="184" y="300"/>
                      <a:pt x="176" y="301"/>
                    </a:cubicBezTo>
                    <a:cubicBezTo>
                      <a:pt x="154" y="305"/>
                      <a:pt x="132" y="308"/>
                      <a:pt x="110" y="308"/>
                    </a:cubicBezTo>
                    <a:cubicBezTo>
                      <a:pt x="83" y="308"/>
                      <a:pt x="55" y="303"/>
                      <a:pt x="30" y="294"/>
                    </a:cubicBezTo>
                    <a:cubicBezTo>
                      <a:pt x="24" y="291"/>
                      <a:pt x="17" y="289"/>
                      <a:pt x="10" y="289"/>
                    </a:cubicBezTo>
                    <a:cubicBezTo>
                      <a:pt x="17" y="295"/>
                      <a:pt x="24" y="300"/>
                      <a:pt x="32" y="304"/>
                    </a:cubicBezTo>
                    <a:cubicBezTo>
                      <a:pt x="45" y="310"/>
                      <a:pt x="50" y="319"/>
                      <a:pt x="49" y="331"/>
                    </a:cubicBezTo>
                    <a:cubicBezTo>
                      <a:pt x="48" y="335"/>
                      <a:pt x="48" y="340"/>
                      <a:pt x="49" y="345"/>
                    </a:cubicBezTo>
                    <a:cubicBezTo>
                      <a:pt x="49" y="349"/>
                      <a:pt x="51" y="353"/>
                      <a:pt x="55" y="355"/>
                    </a:cubicBezTo>
                    <a:cubicBezTo>
                      <a:pt x="62" y="360"/>
                      <a:pt x="71" y="362"/>
                      <a:pt x="80" y="361"/>
                    </a:cubicBezTo>
                    <a:cubicBezTo>
                      <a:pt x="101" y="359"/>
                      <a:pt x="120" y="356"/>
                      <a:pt x="138" y="347"/>
                    </a:cubicBezTo>
                    <a:cubicBezTo>
                      <a:pt x="159" y="336"/>
                      <a:pt x="178" y="322"/>
                      <a:pt x="196" y="307"/>
                    </a:cubicBezTo>
                    <a:cubicBezTo>
                      <a:pt x="200" y="304"/>
                      <a:pt x="204" y="299"/>
                      <a:pt x="207" y="294"/>
                    </a:cubicBezTo>
                    <a:close/>
                    <a:moveTo>
                      <a:pt x="143" y="71"/>
                    </a:moveTo>
                    <a:cubicBezTo>
                      <a:pt x="154" y="71"/>
                      <a:pt x="155" y="70"/>
                      <a:pt x="153" y="61"/>
                    </a:cubicBezTo>
                    <a:cubicBezTo>
                      <a:pt x="150" y="51"/>
                      <a:pt x="146" y="41"/>
                      <a:pt x="142" y="30"/>
                    </a:cubicBezTo>
                    <a:cubicBezTo>
                      <a:pt x="140" y="25"/>
                      <a:pt x="137" y="24"/>
                      <a:pt x="131" y="26"/>
                    </a:cubicBezTo>
                    <a:cubicBezTo>
                      <a:pt x="120" y="31"/>
                      <a:pt x="114" y="43"/>
                      <a:pt x="117" y="54"/>
                    </a:cubicBezTo>
                    <a:cubicBezTo>
                      <a:pt x="120" y="64"/>
                      <a:pt x="131" y="71"/>
                      <a:pt x="143" y="71"/>
                    </a:cubicBezTo>
                    <a:close/>
                    <a:moveTo>
                      <a:pt x="103" y="304"/>
                    </a:moveTo>
                    <a:cubicBezTo>
                      <a:pt x="109" y="304"/>
                      <a:pt x="113" y="304"/>
                      <a:pt x="118" y="304"/>
                    </a:cubicBezTo>
                    <a:cubicBezTo>
                      <a:pt x="122" y="303"/>
                      <a:pt x="123" y="302"/>
                      <a:pt x="121" y="298"/>
                    </a:cubicBezTo>
                    <a:cubicBezTo>
                      <a:pt x="112" y="288"/>
                      <a:pt x="88" y="287"/>
                      <a:pt x="78" y="297"/>
                    </a:cubicBezTo>
                    <a:cubicBezTo>
                      <a:pt x="77" y="298"/>
                      <a:pt x="76" y="299"/>
                      <a:pt x="76" y="301"/>
                    </a:cubicBezTo>
                    <a:cubicBezTo>
                      <a:pt x="77" y="302"/>
                      <a:pt x="79" y="302"/>
                      <a:pt x="81" y="302"/>
                    </a:cubicBezTo>
                    <a:cubicBezTo>
                      <a:pt x="88" y="303"/>
                      <a:pt x="96" y="304"/>
                      <a:pt x="103" y="304"/>
                    </a:cubicBezTo>
                    <a:close/>
                    <a:moveTo>
                      <a:pt x="114" y="29"/>
                    </a:moveTo>
                    <a:cubicBezTo>
                      <a:pt x="119" y="24"/>
                      <a:pt x="126" y="21"/>
                      <a:pt x="133" y="20"/>
                    </a:cubicBezTo>
                    <a:cubicBezTo>
                      <a:pt x="138" y="19"/>
                      <a:pt x="138" y="16"/>
                      <a:pt x="137" y="13"/>
                    </a:cubicBezTo>
                    <a:cubicBezTo>
                      <a:pt x="136" y="10"/>
                      <a:pt x="133" y="8"/>
                      <a:pt x="130" y="8"/>
                    </a:cubicBezTo>
                    <a:cubicBezTo>
                      <a:pt x="127" y="8"/>
                      <a:pt x="125" y="9"/>
                      <a:pt x="124" y="12"/>
                    </a:cubicBezTo>
                    <a:cubicBezTo>
                      <a:pt x="120" y="18"/>
                      <a:pt x="117" y="24"/>
                      <a:pt x="1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79">
                <a:extLst>
                  <a:ext uri="{FF2B5EF4-FFF2-40B4-BE49-F238E27FC236}">
                    <a16:creationId xmlns:a16="http://schemas.microsoft.com/office/drawing/2014/main" id="{9A093556-C2F8-4DED-8278-62F6243268D5}"/>
                  </a:ext>
                </a:extLst>
              </p:cNvPr>
              <p:cNvSpPr>
                <a:spLocks noEditPoints="1"/>
              </p:cNvSpPr>
              <p:nvPr/>
            </p:nvSpPr>
            <p:spPr bwMode="auto">
              <a:xfrm>
                <a:off x="215" y="418"/>
                <a:ext cx="197" cy="173"/>
              </a:xfrm>
              <a:custGeom>
                <a:avLst/>
                <a:gdLst>
                  <a:gd name="T0" fmla="*/ 0 w 97"/>
                  <a:gd name="T1" fmla="*/ 46 h 86"/>
                  <a:gd name="T2" fmla="*/ 4 w 97"/>
                  <a:gd name="T3" fmla="*/ 28 h 86"/>
                  <a:gd name="T4" fmla="*/ 26 w 97"/>
                  <a:gd name="T5" fmla="*/ 9 h 86"/>
                  <a:gd name="T6" fmla="*/ 81 w 97"/>
                  <a:gd name="T7" fmla="*/ 20 h 86"/>
                  <a:gd name="T8" fmla="*/ 84 w 97"/>
                  <a:gd name="T9" fmla="*/ 68 h 86"/>
                  <a:gd name="T10" fmla="*/ 74 w 97"/>
                  <a:gd name="T11" fmla="*/ 75 h 86"/>
                  <a:gd name="T12" fmla="*/ 33 w 97"/>
                  <a:gd name="T13" fmla="*/ 81 h 86"/>
                  <a:gd name="T14" fmla="*/ 11 w 97"/>
                  <a:gd name="T15" fmla="*/ 67 h 86"/>
                  <a:gd name="T16" fmla="*/ 0 w 97"/>
                  <a:gd name="T17" fmla="*/ 46 h 86"/>
                  <a:gd name="T18" fmla="*/ 87 w 97"/>
                  <a:gd name="T19" fmla="*/ 44 h 86"/>
                  <a:gd name="T20" fmla="*/ 84 w 97"/>
                  <a:gd name="T21" fmla="*/ 31 h 86"/>
                  <a:gd name="T22" fmla="*/ 67 w 97"/>
                  <a:gd name="T23" fmla="*/ 15 h 86"/>
                  <a:gd name="T24" fmla="*/ 12 w 97"/>
                  <a:gd name="T25" fmla="*/ 25 h 86"/>
                  <a:gd name="T26" fmla="*/ 18 w 97"/>
                  <a:gd name="T27" fmla="*/ 67 h 86"/>
                  <a:gd name="T28" fmla="*/ 19 w 97"/>
                  <a:gd name="T29" fmla="*/ 67 h 86"/>
                  <a:gd name="T30" fmla="*/ 45 w 97"/>
                  <a:gd name="T31" fmla="*/ 78 h 86"/>
                  <a:gd name="T32" fmla="*/ 87 w 97"/>
                  <a:gd name="T33" fmla="*/ 4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86">
                    <a:moveTo>
                      <a:pt x="0" y="46"/>
                    </a:moveTo>
                    <a:cubicBezTo>
                      <a:pt x="0" y="40"/>
                      <a:pt x="1" y="33"/>
                      <a:pt x="4" y="28"/>
                    </a:cubicBezTo>
                    <a:cubicBezTo>
                      <a:pt x="7" y="18"/>
                      <a:pt x="16" y="12"/>
                      <a:pt x="26" y="9"/>
                    </a:cubicBezTo>
                    <a:cubicBezTo>
                      <a:pt x="50" y="0"/>
                      <a:pt x="70" y="8"/>
                      <a:pt x="81" y="20"/>
                    </a:cubicBezTo>
                    <a:cubicBezTo>
                      <a:pt x="95" y="34"/>
                      <a:pt x="97" y="54"/>
                      <a:pt x="84" y="68"/>
                    </a:cubicBezTo>
                    <a:cubicBezTo>
                      <a:pt x="81" y="71"/>
                      <a:pt x="78" y="74"/>
                      <a:pt x="74" y="75"/>
                    </a:cubicBezTo>
                    <a:cubicBezTo>
                      <a:pt x="61" y="82"/>
                      <a:pt x="48" y="86"/>
                      <a:pt x="33" y="81"/>
                    </a:cubicBezTo>
                    <a:cubicBezTo>
                      <a:pt x="25" y="78"/>
                      <a:pt x="17" y="74"/>
                      <a:pt x="11" y="67"/>
                    </a:cubicBezTo>
                    <a:cubicBezTo>
                      <a:pt x="4" y="62"/>
                      <a:pt x="0" y="54"/>
                      <a:pt x="0" y="46"/>
                    </a:cubicBezTo>
                    <a:close/>
                    <a:moveTo>
                      <a:pt x="87" y="44"/>
                    </a:moveTo>
                    <a:cubicBezTo>
                      <a:pt x="86" y="40"/>
                      <a:pt x="87" y="35"/>
                      <a:pt x="84" y="31"/>
                    </a:cubicBezTo>
                    <a:cubicBezTo>
                      <a:pt x="80" y="24"/>
                      <a:pt x="74" y="19"/>
                      <a:pt x="67" y="15"/>
                    </a:cubicBezTo>
                    <a:cubicBezTo>
                      <a:pt x="49" y="7"/>
                      <a:pt x="24" y="8"/>
                      <a:pt x="12" y="25"/>
                    </a:cubicBezTo>
                    <a:cubicBezTo>
                      <a:pt x="2" y="38"/>
                      <a:pt x="5" y="57"/>
                      <a:pt x="18" y="67"/>
                    </a:cubicBezTo>
                    <a:cubicBezTo>
                      <a:pt x="18" y="67"/>
                      <a:pt x="19" y="67"/>
                      <a:pt x="19" y="67"/>
                    </a:cubicBezTo>
                    <a:cubicBezTo>
                      <a:pt x="26" y="73"/>
                      <a:pt x="35" y="79"/>
                      <a:pt x="45" y="78"/>
                    </a:cubicBezTo>
                    <a:cubicBezTo>
                      <a:pt x="69" y="77"/>
                      <a:pt x="87" y="66"/>
                      <a:pt x="8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80">
                <a:extLst>
                  <a:ext uri="{FF2B5EF4-FFF2-40B4-BE49-F238E27FC236}">
                    <a16:creationId xmlns:a16="http://schemas.microsoft.com/office/drawing/2014/main" id="{83077653-19F7-4A28-A58E-1973417B90C3}"/>
                  </a:ext>
                </a:extLst>
              </p:cNvPr>
              <p:cNvSpPr>
                <a:spLocks noEditPoints="1"/>
              </p:cNvSpPr>
              <p:nvPr/>
            </p:nvSpPr>
            <p:spPr bwMode="auto">
              <a:xfrm>
                <a:off x="43" y="448"/>
                <a:ext cx="139" cy="123"/>
              </a:xfrm>
              <a:custGeom>
                <a:avLst/>
                <a:gdLst>
                  <a:gd name="T0" fmla="*/ 2 w 69"/>
                  <a:gd name="T1" fmla="*/ 37 h 61"/>
                  <a:gd name="T2" fmla="*/ 51 w 69"/>
                  <a:gd name="T3" fmla="*/ 9 h 61"/>
                  <a:gd name="T4" fmla="*/ 65 w 69"/>
                  <a:gd name="T5" fmla="*/ 23 h 61"/>
                  <a:gd name="T6" fmla="*/ 46 w 69"/>
                  <a:gd name="T7" fmla="*/ 60 h 61"/>
                  <a:gd name="T8" fmla="*/ 39 w 69"/>
                  <a:gd name="T9" fmla="*/ 61 h 61"/>
                  <a:gd name="T10" fmla="*/ 10 w 69"/>
                  <a:gd name="T11" fmla="*/ 52 h 61"/>
                  <a:gd name="T12" fmla="*/ 2 w 69"/>
                  <a:gd name="T13" fmla="*/ 37 h 61"/>
                  <a:gd name="T14" fmla="*/ 60 w 69"/>
                  <a:gd name="T15" fmla="*/ 31 h 61"/>
                  <a:gd name="T16" fmla="*/ 48 w 69"/>
                  <a:gd name="T17" fmla="*/ 14 h 61"/>
                  <a:gd name="T18" fmla="*/ 8 w 69"/>
                  <a:gd name="T19" fmla="*/ 36 h 61"/>
                  <a:gd name="T20" fmla="*/ 20 w 69"/>
                  <a:gd name="T21" fmla="*/ 52 h 61"/>
                  <a:gd name="T22" fmla="*/ 48 w 69"/>
                  <a:gd name="T23" fmla="*/ 53 h 61"/>
                  <a:gd name="T24" fmla="*/ 54 w 69"/>
                  <a:gd name="T25" fmla="*/ 49 h 61"/>
                  <a:gd name="T26" fmla="*/ 60 w 69"/>
                  <a:gd name="T27"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61">
                    <a:moveTo>
                      <a:pt x="2" y="37"/>
                    </a:moveTo>
                    <a:cubicBezTo>
                      <a:pt x="0" y="14"/>
                      <a:pt x="25" y="0"/>
                      <a:pt x="51" y="9"/>
                    </a:cubicBezTo>
                    <a:cubicBezTo>
                      <a:pt x="58" y="11"/>
                      <a:pt x="63" y="16"/>
                      <a:pt x="65" y="23"/>
                    </a:cubicBezTo>
                    <a:cubicBezTo>
                      <a:pt x="69" y="38"/>
                      <a:pt x="64" y="53"/>
                      <a:pt x="46" y="60"/>
                    </a:cubicBezTo>
                    <a:cubicBezTo>
                      <a:pt x="44" y="61"/>
                      <a:pt x="41" y="61"/>
                      <a:pt x="39" y="61"/>
                    </a:cubicBezTo>
                    <a:cubicBezTo>
                      <a:pt x="29" y="61"/>
                      <a:pt x="19" y="58"/>
                      <a:pt x="10" y="52"/>
                    </a:cubicBezTo>
                    <a:cubicBezTo>
                      <a:pt x="3" y="47"/>
                      <a:pt x="2" y="45"/>
                      <a:pt x="2" y="37"/>
                    </a:cubicBezTo>
                    <a:close/>
                    <a:moveTo>
                      <a:pt x="60" y="31"/>
                    </a:moveTo>
                    <a:cubicBezTo>
                      <a:pt x="61" y="23"/>
                      <a:pt x="57" y="17"/>
                      <a:pt x="48" y="14"/>
                    </a:cubicBezTo>
                    <a:cubicBezTo>
                      <a:pt x="30" y="8"/>
                      <a:pt x="8" y="15"/>
                      <a:pt x="8" y="36"/>
                    </a:cubicBezTo>
                    <a:cubicBezTo>
                      <a:pt x="8" y="44"/>
                      <a:pt x="13" y="48"/>
                      <a:pt x="20" y="52"/>
                    </a:cubicBezTo>
                    <a:cubicBezTo>
                      <a:pt x="29" y="56"/>
                      <a:pt x="38" y="59"/>
                      <a:pt x="48" y="53"/>
                    </a:cubicBezTo>
                    <a:cubicBezTo>
                      <a:pt x="50" y="52"/>
                      <a:pt x="52" y="51"/>
                      <a:pt x="54" y="49"/>
                    </a:cubicBezTo>
                    <a:cubicBezTo>
                      <a:pt x="59" y="44"/>
                      <a:pt x="61" y="38"/>
                      <a:pt x="6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81">
                <a:extLst>
                  <a:ext uri="{FF2B5EF4-FFF2-40B4-BE49-F238E27FC236}">
                    <a16:creationId xmlns:a16="http://schemas.microsoft.com/office/drawing/2014/main" id="{D3877081-48DB-4461-80E8-25AA09AD21D6}"/>
                  </a:ext>
                </a:extLst>
              </p:cNvPr>
              <p:cNvSpPr>
                <a:spLocks noEditPoints="1"/>
              </p:cNvSpPr>
              <p:nvPr/>
            </p:nvSpPr>
            <p:spPr bwMode="auto">
              <a:xfrm>
                <a:off x="174" y="186"/>
                <a:ext cx="136" cy="115"/>
              </a:xfrm>
              <a:custGeom>
                <a:avLst/>
                <a:gdLst>
                  <a:gd name="T0" fmla="*/ 0 w 67"/>
                  <a:gd name="T1" fmla="*/ 31 h 57"/>
                  <a:gd name="T2" fmla="*/ 38 w 67"/>
                  <a:gd name="T3" fmla="*/ 0 h 57"/>
                  <a:gd name="T4" fmla="*/ 50 w 67"/>
                  <a:gd name="T5" fmla="*/ 6 h 57"/>
                  <a:gd name="T6" fmla="*/ 65 w 67"/>
                  <a:gd name="T7" fmla="*/ 34 h 57"/>
                  <a:gd name="T8" fmla="*/ 58 w 67"/>
                  <a:gd name="T9" fmla="*/ 45 h 57"/>
                  <a:gd name="T10" fmla="*/ 7 w 67"/>
                  <a:gd name="T11" fmla="*/ 45 h 57"/>
                  <a:gd name="T12" fmla="*/ 0 w 67"/>
                  <a:gd name="T13" fmla="*/ 31 h 57"/>
                  <a:gd name="T14" fmla="*/ 32 w 67"/>
                  <a:gd name="T15" fmla="*/ 7 h 57"/>
                  <a:gd name="T16" fmla="*/ 7 w 67"/>
                  <a:gd name="T17" fmla="*/ 30 h 57"/>
                  <a:gd name="T18" fmla="*/ 33 w 67"/>
                  <a:gd name="T19" fmla="*/ 49 h 57"/>
                  <a:gd name="T20" fmla="*/ 59 w 67"/>
                  <a:gd name="T21" fmla="*/ 32 h 57"/>
                  <a:gd name="T22" fmla="*/ 32 w 67"/>
                  <a:gd name="T23"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57">
                    <a:moveTo>
                      <a:pt x="0" y="31"/>
                    </a:moveTo>
                    <a:cubicBezTo>
                      <a:pt x="1" y="10"/>
                      <a:pt x="17" y="1"/>
                      <a:pt x="38" y="0"/>
                    </a:cubicBezTo>
                    <a:cubicBezTo>
                      <a:pt x="43" y="0"/>
                      <a:pt x="46" y="4"/>
                      <a:pt x="50" y="6"/>
                    </a:cubicBezTo>
                    <a:cubicBezTo>
                      <a:pt x="60" y="11"/>
                      <a:pt x="67" y="22"/>
                      <a:pt x="65" y="34"/>
                    </a:cubicBezTo>
                    <a:cubicBezTo>
                      <a:pt x="65" y="39"/>
                      <a:pt x="62" y="43"/>
                      <a:pt x="58" y="45"/>
                    </a:cubicBezTo>
                    <a:cubicBezTo>
                      <a:pt x="43" y="57"/>
                      <a:pt x="22" y="56"/>
                      <a:pt x="7" y="45"/>
                    </a:cubicBezTo>
                    <a:cubicBezTo>
                      <a:pt x="2" y="42"/>
                      <a:pt x="0" y="36"/>
                      <a:pt x="0" y="31"/>
                    </a:cubicBezTo>
                    <a:close/>
                    <a:moveTo>
                      <a:pt x="32" y="7"/>
                    </a:moveTo>
                    <a:cubicBezTo>
                      <a:pt x="18" y="7"/>
                      <a:pt x="7" y="16"/>
                      <a:pt x="7" y="30"/>
                    </a:cubicBezTo>
                    <a:cubicBezTo>
                      <a:pt x="7" y="40"/>
                      <a:pt x="18" y="49"/>
                      <a:pt x="33" y="49"/>
                    </a:cubicBezTo>
                    <a:cubicBezTo>
                      <a:pt x="48" y="49"/>
                      <a:pt x="59" y="41"/>
                      <a:pt x="59" y="32"/>
                    </a:cubicBezTo>
                    <a:cubicBezTo>
                      <a:pt x="60" y="20"/>
                      <a:pt x="47" y="6"/>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82">
                <a:extLst>
                  <a:ext uri="{FF2B5EF4-FFF2-40B4-BE49-F238E27FC236}">
                    <a16:creationId xmlns:a16="http://schemas.microsoft.com/office/drawing/2014/main" id="{E5993243-F87F-4C18-A998-7CC5D48AA073}"/>
                  </a:ext>
                </a:extLst>
              </p:cNvPr>
              <p:cNvSpPr>
                <a:spLocks noEditPoints="1"/>
              </p:cNvSpPr>
              <p:nvPr/>
            </p:nvSpPr>
            <p:spPr bwMode="auto">
              <a:xfrm>
                <a:off x="116" y="343"/>
                <a:ext cx="79" cy="66"/>
              </a:xfrm>
              <a:custGeom>
                <a:avLst/>
                <a:gdLst>
                  <a:gd name="T0" fmla="*/ 1 w 39"/>
                  <a:gd name="T1" fmla="*/ 17 h 33"/>
                  <a:gd name="T2" fmla="*/ 23 w 39"/>
                  <a:gd name="T3" fmla="*/ 1 h 33"/>
                  <a:gd name="T4" fmla="*/ 39 w 39"/>
                  <a:gd name="T5" fmla="*/ 14 h 33"/>
                  <a:gd name="T6" fmla="*/ 17 w 39"/>
                  <a:gd name="T7" fmla="*/ 33 h 33"/>
                  <a:gd name="T8" fmla="*/ 1 w 39"/>
                  <a:gd name="T9" fmla="*/ 19 h 33"/>
                  <a:gd name="T10" fmla="*/ 1 w 39"/>
                  <a:gd name="T11" fmla="*/ 17 h 33"/>
                  <a:gd name="T12" fmla="*/ 8 w 39"/>
                  <a:gd name="T13" fmla="*/ 17 h 33"/>
                  <a:gd name="T14" fmla="*/ 18 w 39"/>
                  <a:gd name="T15" fmla="*/ 28 h 33"/>
                  <a:gd name="T16" fmla="*/ 33 w 39"/>
                  <a:gd name="T17" fmla="*/ 16 h 33"/>
                  <a:gd name="T18" fmla="*/ 23 w 39"/>
                  <a:gd name="T19" fmla="*/ 6 h 33"/>
                  <a:gd name="T20" fmla="*/ 8 w 39"/>
                  <a:gd name="T2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3">
                    <a:moveTo>
                      <a:pt x="1" y="17"/>
                    </a:moveTo>
                    <a:cubicBezTo>
                      <a:pt x="0" y="6"/>
                      <a:pt x="12" y="1"/>
                      <a:pt x="23" y="1"/>
                    </a:cubicBezTo>
                    <a:cubicBezTo>
                      <a:pt x="32" y="0"/>
                      <a:pt x="39" y="7"/>
                      <a:pt x="39" y="14"/>
                    </a:cubicBezTo>
                    <a:cubicBezTo>
                      <a:pt x="39" y="25"/>
                      <a:pt x="30" y="33"/>
                      <a:pt x="17" y="33"/>
                    </a:cubicBezTo>
                    <a:cubicBezTo>
                      <a:pt x="9" y="33"/>
                      <a:pt x="2" y="27"/>
                      <a:pt x="1" y="19"/>
                    </a:cubicBezTo>
                    <a:cubicBezTo>
                      <a:pt x="1" y="18"/>
                      <a:pt x="1" y="18"/>
                      <a:pt x="1" y="17"/>
                    </a:cubicBezTo>
                    <a:close/>
                    <a:moveTo>
                      <a:pt x="8" y="17"/>
                    </a:moveTo>
                    <a:cubicBezTo>
                      <a:pt x="8" y="24"/>
                      <a:pt x="11" y="27"/>
                      <a:pt x="18" y="28"/>
                    </a:cubicBezTo>
                    <a:cubicBezTo>
                      <a:pt x="27" y="28"/>
                      <a:pt x="33" y="23"/>
                      <a:pt x="33" y="16"/>
                    </a:cubicBezTo>
                    <a:cubicBezTo>
                      <a:pt x="33" y="10"/>
                      <a:pt x="29" y="6"/>
                      <a:pt x="23" y="6"/>
                    </a:cubicBezTo>
                    <a:cubicBezTo>
                      <a:pt x="15" y="5"/>
                      <a:pt x="9" y="10"/>
                      <a:pt x="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83">
                <a:extLst>
                  <a:ext uri="{FF2B5EF4-FFF2-40B4-BE49-F238E27FC236}">
                    <a16:creationId xmlns:a16="http://schemas.microsoft.com/office/drawing/2014/main" id="{A15CA9EF-E331-450B-9BD4-F863481C2FD4}"/>
                  </a:ext>
                </a:extLst>
              </p:cNvPr>
              <p:cNvSpPr>
                <a:spLocks noEditPoints="1"/>
              </p:cNvSpPr>
              <p:nvPr/>
            </p:nvSpPr>
            <p:spPr bwMode="auto">
              <a:xfrm>
                <a:off x="268" y="319"/>
                <a:ext cx="79" cy="64"/>
              </a:xfrm>
              <a:custGeom>
                <a:avLst/>
                <a:gdLst>
                  <a:gd name="T0" fmla="*/ 20 w 39"/>
                  <a:gd name="T1" fmla="*/ 1 h 32"/>
                  <a:gd name="T2" fmla="*/ 39 w 39"/>
                  <a:gd name="T3" fmla="*/ 16 h 32"/>
                  <a:gd name="T4" fmla="*/ 22 w 39"/>
                  <a:gd name="T5" fmla="*/ 32 h 32"/>
                  <a:gd name="T6" fmla="*/ 1 w 39"/>
                  <a:gd name="T7" fmla="*/ 16 h 32"/>
                  <a:gd name="T8" fmla="*/ 20 w 39"/>
                  <a:gd name="T9" fmla="*/ 1 h 32"/>
                  <a:gd name="T10" fmla="*/ 8 w 39"/>
                  <a:gd name="T11" fmla="*/ 16 h 32"/>
                  <a:gd name="T12" fmla="*/ 22 w 39"/>
                  <a:gd name="T13" fmla="*/ 28 h 32"/>
                  <a:gd name="T14" fmla="*/ 33 w 39"/>
                  <a:gd name="T15" fmla="*/ 16 h 32"/>
                  <a:gd name="T16" fmla="*/ 33 w 39"/>
                  <a:gd name="T17" fmla="*/ 16 h 32"/>
                  <a:gd name="T18" fmla="*/ 18 w 39"/>
                  <a:gd name="T19" fmla="*/ 5 h 32"/>
                  <a:gd name="T20" fmla="*/ 8 w 39"/>
                  <a:gd name="T21"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2">
                    <a:moveTo>
                      <a:pt x="20" y="1"/>
                    </a:moveTo>
                    <a:cubicBezTo>
                      <a:pt x="30" y="0"/>
                      <a:pt x="39" y="9"/>
                      <a:pt x="39" y="16"/>
                    </a:cubicBezTo>
                    <a:cubicBezTo>
                      <a:pt x="39" y="25"/>
                      <a:pt x="31" y="32"/>
                      <a:pt x="22" y="32"/>
                    </a:cubicBezTo>
                    <a:cubicBezTo>
                      <a:pt x="10" y="32"/>
                      <a:pt x="1" y="26"/>
                      <a:pt x="1" y="16"/>
                    </a:cubicBezTo>
                    <a:cubicBezTo>
                      <a:pt x="0" y="8"/>
                      <a:pt x="10" y="1"/>
                      <a:pt x="20" y="1"/>
                    </a:cubicBezTo>
                    <a:close/>
                    <a:moveTo>
                      <a:pt x="8" y="16"/>
                    </a:moveTo>
                    <a:cubicBezTo>
                      <a:pt x="9" y="23"/>
                      <a:pt x="15" y="28"/>
                      <a:pt x="22" y="28"/>
                    </a:cubicBezTo>
                    <a:cubicBezTo>
                      <a:pt x="28" y="28"/>
                      <a:pt x="33" y="23"/>
                      <a:pt x="33" y="16"/>
                    </a:cubicBezTo>
                    <a:cubicBezTo>
                      <a:pt x="33" y="16"/>
                      <a:pt x="33" y="16"/>
                      <a:pt x="33" y="16"/>
                    </a:cubicBezTo>
                    <a:cubicBezTo>
                      <a:pt x="33" y="10"/>
                      <a:pt x="26" y="5"/>
                      <a:pt x="18" y="5"/>
                    </a:cubicBezTo>
                    <a:cubicBezTo>
                      <a:pt x="13" y="6"/>
                      <a:pt x="8" y="11"/>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66" name="Freeform 30">
            <a:extLst>
              <a:ext uri="{FF2B5EF4-FFF2-40B4-BE49-F238E27FC236}">
                <a16:creationId xmlns:a16="http://schemas.microsoft.com/office/drawing/2014/main" id="{A0D18889-CD1E-4E2E-9DFB-91EC6A961A96}"/>
              </a:ext>
            </a:extLst>
          </p:cNvPr>
          <p:cNvSpPr>
            <a:spLocks noEditPoints="1"/>
          </p:cNvSpPr>
          <p:nvPr/>
        </p:nvSpPr>
        <p:spPr bwMode="auto">
          <a:xfrm rot="14435291">
            <a:off x="8807304" y="3120045"/>
            <a:ext cx="703254" cy="613477"/>
          </a:xfrm>
          <a:custGeom>
            <a:avLst/>
            <a:gdLst>
              <a:gd name="T0" fmla="*/ 95 w 232"/>
              <a:gd name="T1" fmla="*/ 76 h 202"/>
              <a:gd name="T2" fmla="*/ 112 w 232"/>
              <a:gd name="T3" fmla="*/ 89 h 202"/>
              <a:gd name="T4" fmla="*/ 228 w 232"/>
              <a:gd name="T5" fmla="*/ 122 h 202"/>
              <a:gd name="T6" fmla="*/ 154 w 232"/>
              <a:gd name="T7" fmla="*/ 109 h 202"/>
              <a:gd name="T8" fmla="*/ 119 w 232"/>
              <a:gd name="T9" fmla="*/ 132 h 202"/>
              <a:gd name="T10" fmla="*/ 158 w 232"/>
              <a:gd name="T11" fmla="*/ 138 h 202"/>
              <a:gd name="T12" fmla="*/ 164 w 232"/>
              <a:gd name="T13" fmla="*/ 111 h 202"/>
              <a:gd name="T14" fmla="*/ 231 w 232"/>
              <a:gd name="T15" fmla="*/ 123 h 202"/>
              <a:gd name="T16" fmla="*/ 160 w 232"/>
              <a:gd name="T17" fmla="*/ 116 h 202"/>
              <a:gd name="T18" fmla="*/ 82 w 232"/>
              <a:gd name="T19" fmla="*/ 27 h 202"/>
              <a:gd name="T20" fmla="*/ 68 w 232"/>
              <a:gd name="T21" fmla="*/ 37 h 202"/>
              <a:gd name="T22" fmla="*/ 88 w 232"/>
              <a:gd name="T23" fmla="*/ 44 h 202"/>
              <a:gd name="T24" fmla="*/ 75 w 232"/>
              <a:gd name="T25" fmla="*/ 87 h 202"/>
              <a:gd name="T26" fmla="*/ 93 w 232"/>
              <a:gd name="T27" fmla="*/ 45 h 202"/>
              <a:gd name="T28" fmla="*/ 99 w 232"/>
              <a:gd name="T29" fmla="*/ 6 h 202"/>
              <a:gd name="T30" fmla="*/ 81 w 232"/>
              <a:gd name="T31" fmla="*/ 10 h 202"/>
              <a:gd name="T32" fmla="*/ 75 w 232"/>
              <a:gd name="T33" fmla="*/ 47 h 202"/>
              <a:gd name="T34" fmla="*/ 79 w 232"/>
              <a:gd name="T35" fmla="*/ 37 h 202"/>
              <a:gd name="T36" fmla="*/ 78 w 232"/>
              <a:gd name="T37" fmla="*/ 14 h 202"/>
              <a:gd name="T38" fmla="*/ 72 w 232"/>
              <a:gd name="T39" fmla="*/ 23 h 202"/>
              <a:gd name="T40" fmla="*/ 192 w 232"/>
              <a:gd name="T41" fmla="*/ 27 h 202"/>
              <a:gd name="T42" fmla="*/ 198 w 232"/>
              <a:gd name="T43" fmla="*/ 37 h 202"/>
              <a:gd name="T44" fmla="*/ 97 w 232"/>
              <a:gd name="T45" fmla="*/ 106 h 202"/>
              <a:gd name="T46" fmla="*/ 97 w 232"/>
              <a:gd name="T47" fmla="*/ 106 h 202"/>
              <a:gd name="T48" fmla="*/ 104 w 232"/>
              <a:gd name="T49" fmla="*/ 103 h 202"/>
              <a:gd name="T50" fmla="*/ 135 w 232"/>
              <a:gd name="T51" fmla="*/ 43 h 202"/>
              <a:gd name="T52" fmla="*/ 148 w 232"/>
              <a:gd name="T53" fmla="*/ 35 h 202"/>
              <a:gd name="T54" fmla="*/ 158 w 232"/>
              <a:gd name="T55" fmla="*/ 23 h 202"/>
              <a:gd name="T56" fmla="*/ 149 w 232"/>
              <a:gd name="T57" fmla="*/ 11 h 202"/>
              <a:gd name="T58" fmla="*/ 134 w 232"/>
              <a:gd name="T59" fmla="*/ 15 h 202"/>
              <a:gd name="T60" fmla="*/ 137 w 232"/>
              <a:gd name="T61" fmla="*/ 18 h 202"/>
              <a:gd name="T62" fmla="*/ 149 w 232"/>
              <a:gd name="T63" fmla="*/ 15 h 202"/>
              <a:gd name="T64" fmla="*/ 158 w 232"/>
              <a:gd name="T65" fmla="*/ 33 h 202"/>
              <a:gd name="T66" fmla="*/ 138 w 232"/>
              <a:gd name="T67" fmla="*/ 28 h 202"/>
              <a:gd name="T68" fmla="*/ 153 w 232"/>
              <a:gd name="T69" fmla="*/ 61 h 202"/>
              <a:gd name="T70" fmla="*/ 148 w 232"/>
              <a:gd name="T71" fmla="*/ 79 h 202"/>
              <a:gd name="T72" fmla="*/ 164 w 232"/>
              <a:gd name="T73" fmla="*/ 89 h 202"/>
              <a:gd name="T74" fmla="*/ 170 w 232"/>
              <a:gd name="T75" fmla="*/ 80 h 202"/>
              <a:gd name="T76" fmla="*/ 171 w 232"/>
              <a:gd name="T77" fmla="*/ 69 h 202"/>
              <a:gd name="T78" fmla="*/ 161 w 232"/>
              <a:gd name="T79" fmla="*/ 63 h 202"/>
              <a:gd name="T80" fmla="*/ 168 w 232"/>
              <a:gd name="T81" fmla="*/ 70 h 202"/>
              <a:gd name="T82" fmla="*/ 166 w 232"/>
              <a:gd name="T83" fmla="*/ 78 h 202"/>
              <a:gd name="T84" fmla="*/ 159 w 232"/>
              <a:gd name="T85" fmla="*/ 78 h 202"/>
              <a:gd name="T86" fmla="*/ 155 w 232"/>
              <a:gd name="T87" fmla="*/ 65 h 202"/>
              <a:gd name="T88" fmla="*/ 51 w 232"/>
              <a:gd name="T89" fmla="*/ 79 h 202"/>
              <a:gd name="T90" fmla="*/ 8 w 232"/>
              <a:gd name="T91" fmla="*/ 202 h 202"/>
              <a:gd name="T92" fmla="*/ 122 w 232"/>
              <a:gd name="T93" fmla="*/ 150 h 202"/>
              <a:gd name="T94" fmla="*/ 107 w 232"/>
              <a:gd name="T95" fmla="*/ 140 h 202"/>
              <a:gd name="T96" fmla="*/ 71 w 232"/>
              <a:gd name="T97" fmla="*/ 104 h 202"/>
              <a:gd name="T98" fmla="*/ 28 w 232"/>
              <a:gd name="T99" fmla="*/ 139 h 202"/>
              <a:gd name="T100" fmla="*/ 62 w 232"/>
              <a:gd name="T101" fmla="*/ 175 h 202"/>
              <a:gd name="T102" fmla="*/ 62 w 232"/>
              <a:gd name="T103" fmla="*/ 175 h 202"/>
              <a:gd name="T104" fmla="*/ 57 w 232"/>
              <a:gd name="T105" fmla="*/ 177 h 202"/>
              <a:gd name="T106" fmla="*/ 13 w 232"/>
              <a:gd name="T107" fmla="*/ 174 h 202"/>
              <a:gd name="T108" fmla="*/ 5 w 232"/>
              <a:gd name="T109" fmla="*/ 196 h 202"/>
              <a:gd name="T110" fmla="*/ 8 w 232"/>
              <a:gd name="T111" fmla="*/ 198 h 202"/>
              <a:gd name="T112" fmla="*/ 116 w 232"/>
              <a:gd name="T113" fmla="*/ 14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202">
                <a:moveTo>
                  <a:pt x="112" y="93"/>
                </a:moveTo>
                <a:cubicBezTo>
                  <a:pt x="122" y="93"/>
                  <a:pt x="129" y="85"/>
                  <a:pt x="129" y="76"/>
                </a:cubicBezTo>
                <a:cubicBezTo>
                  <a:pt x="129" y="66"/>
                  <a:pt x="122" y="59"/>
                  <a:pt x="112" y="59"/>
                </a:cubicBezTo>
                <a:cubicBezTo>
                  <a:pt x="102" y="59"/>
                  <a:pt x="95" y="66"/>
                  <a:pt x="95" y="76"/>
                </a:cubicBezTo>
                <a:cubicBezTo>
                  <a:pt x="95" y="85"/>
                  <a:pt x="102" y="93"/>
                  <a:pt x="112" y="93"/>
                </a:cubicBezTo>
                <a:close/>
                <a:moveTo>
                  <a:pt x="112" y="63"/>
                </a:moveTo>
                <a:cubicBezTo>
                  <a:pt x="119" y="63"/>
                  <a:pt x="125" y="69"/>
                  <a:pt x="125" y="76"/>
                </a:cubicBezTo>
                <a:cubicBezTo>
                  <a:pt x="125" y="83"/>
                  <a:pt x="119" y="89"/>
                  <a:pt x="112" y="89"/>
                </a:cubicBezTo>
                <a:cubicBezTo>
                  <a:pt x="105" y="89"/>
                  <a:pt x="99" y="83"/>
                  <a:pt x="99" y="76"/>
                </a:cubicBezTo>
                <a:cubicBezTo>
                  <a:pt x="99" y="69"/>
                  <a:pt x="105" y="63"/>
                  <a:pt x="112" y="63"/>
                </a:cubicBezTo>
                <a:close/>
                <a:moveTo>
                  <a:pt x="231" y="123"/>
                </a:moveTo>
                <a:cubicBezTo>
                  <a:pt x="231" y="122"/>
                  <a:pt x="230" y="122"/>
                  <a:pt x="228" y="122"/>
                </a:cubicBezTo>
                <a:cubicBezTo>
                  <a:pt x="221" y="127"/>
                  <a:pt x="215" y="122"/>
                  <a:pt x="206" y="114"/>
                </a:cubicBezTo>
                <a:cubicBezTo>
                  <a:pt x="200" y="109"/>
                  <a:pt x="192" y="102"/>
                  <a:pt x="183" y="101"/>
                </a:cubicBezTo>
                <a:cubicBezTo>
                  <a:pt x="173" y="99"/>
                  <a:pt x="165" y="103"/>
                  <a:pt x="160" y="109"/>
                </a:cubicBezTo>
                <a:cubicBezTo>
                  <a:pt x="158" y="109"/>
                  <a:pt x="156" y="109"/>
                  <a:pt x="154" y="109"/>
                </a:cubicBezTo>
                <a:cubicBezTo>
                  <a:pt x="154" y="109"/>
                  <a:pt x="154" y="109"/>
                  <a:pt x="154" y="109"/>
                </a:cubicBezTo>
                <a:cubicBezTo>
                  <a:pt x="140" y="109"/>
                  <a:pt x="126" y="117"/>
                  <a:pt x="116" y="130"/>
                </a:cubicBezTo>
                <a:cubicBezTo>
                  <a:pt x="115" y="131"/>
                  <a:pt x="115" y="132"/>
                  <a:pt x="116" y="133"/>
                </a:cubicBezTo>
                <a:cubicBezTo>
                  <a:pt x="117" y="133"/>
                  <a:pt x="118" y="133"/>
                  <a:pt x="119" y="132"/>
                </a:cubicBezTo>
                <a:cubicBezTo>
                  <a:pt x="128" y="120"/>
                  <a:pt x="142" y="113"/>
                  <a:pt x="154" y="113"/>
                </a:cubicBezTo>
                <a:cubicBezTo>
                  <a:pt x="155" y="113"/>
                  <a:pt x="156" y="113"/>
                  <a:pt x="157" y="113"/>
                </a:cubicBezTo>
                <a:cubicBezTo>
                  <a:pt x="157" y="113"/>
                  <a:pt x="157" y="113"/>
                  <a:pt x="157" y="113"/>
                </a:cubicBezTo>
                <a:cubicBezTo>
                  <a:pt x="152" y="122"/>
                  <a:pt x="152" y="131"/>
                  <a:pt x="158" y="138"/>
                </a:cubicBezTo>
                <a:cubicBezTo>
                  <a:pt x="161" y="141"/>
                  <a:pt x="164" y="143"/>
                  <a:pt x="168" y="143"/>
                </a:cubicBezTo>
                <a:cubicBezTo>
                  <a:pt x="171" y="143"/>
                  <a:pt x="174" y="141"/>
                  <a:pt x="176" y="140"/>
                </a:cubicBezTo>
                <a:cubicBezTo>
                  <a:pt x="180" y="136"/>
                  <a:pt x="183" y="128"/>
                  <a:pt x="176" y="119"/>
                </a:cubicBezTo>
                <a:cubicBezTo>
                  <a:pt x="173" y="115"/>
                  <a:pt x="169" y="112"/>
                  <a:pt x="164" y="111"/>
                </a:cubicBezTo>
                <a:cubicBezTo>
                  <a:pt x="168" y="106"/>
                  <a:pt x="175" y="103"/>
                  <a:pt x="182" y="105"/>
                </a:cubicBezTo>
                <a:cubicBezTo>
                  <a:pt x="190" y="106"/>
                  <a:pt x="197" y="112"/>
                  <a:pt x="204" y="117"/>
                </a:cubicBezTo>
                <a:cubicBezTo>
                  <a:pt x="212" y="125"/>
                  <a:pt x="220" y="132"/>
                  <a:pt x="231" y="126"/>
                </a:cubicBezTo>
                <a:cubicBezTo>
                  <a:pt x="232" y="125"/>
                  <a:pt x="232" y="124"/>
                  <a:pt x="231" y="123"/>
                </a:cubicBezTo>
                <a:close/>
                <a:moveTo>
                  <a:pt x="173" y="121"/>
                </a:moveTo>
                <a:cubicBezTo>
                  <a:pt x="178" y="128"/>
                  <a:pt x="177" y="134"/>
                  <a:pt x="173" y="137"/>
                </a:cubicBezTo>
                <a:cubicBezTo>
                  <a:pt x="170" y="139"/>
                  <a:pt x="165" y="140"/>
                  <a:pt x="161" y="135"/>
                </a:cubicBezTo>
                <a:cubicBezTo>
                  <a:pt x="156" y="129"/>
                  <a:pt x="157" y="121"/>
                  <a:pt x="160" y="116"/>
                </a:cubicBezTo>
                <a:cubicBezTo>
                  <a:pt x="160" y="115"/>
                  <a:pt x="161" y="115"/>
                  <a:pt x="161" y="114"/>
                </a:cubicBezTo>
                <a:cubicBezTo>
                  <a:pt x="166" y="115"/>
                  <a:pt x="170" y="118"/>
                  <a:pt x="173" y="121"/>
                </a:cubicBezTo>
                <a:close/>
                <a:moveTo>
                  <a:pt x="69" y="26"/>
                </a:moveTo>
                <a:cubicBezTo>
                  <a:pt x="73" y="28"/>
                  <a:pt x="77" y="29"/>
                  <a:pt x="82" y="27"/>
                </a:cubicBezTo>
                <a:cubicBezTo>
                  <a:pt x="84" y="26"/>
                  <a:pt x="86" y="24"/>
                  <a:pt x="88" y="23"/>
                </a:cubicBezTo>
                <a:cubicBezTo>
                  <a:pt x="89" y="27"/>
                  <a:pt x="89" y="32"/>
                  <a:pt x="88" y="37"/>
                </a:cubicBezTo>
                <a:cubicBezTo>
                  <a:pt x="86" y="35"/>
                  <a:pt x="83" y="34"/>
                  <a:pt x="80" y="33"/>
                </a:cubicBezTo>
                <a:cubicBezTo>
                  <a:pt x="76" y="33"/>
                  <a:pt x="71" y="34"/>
                  <a:pt x="68" y="37"/>
                </a:cubicBezTo>
                <a:cubicBezTo>
                  <a:pt x="66" y="39"/>
                  <a:pt x="66" y="42"/>
                  <a:pt x="67" y="45"/>
                </a:cubicBezTo>
                <a:cubicBezTo>
                  <a:pt x="68" y="48"/>
                  <a:pt x="71" y="51"/>
                  <a:pt x="74" y="51"/>
                </a:cubicBezTo>
                <a:cubicBezTo>
                  <a:pt x="77" y="52"/>
                  <a:pt x="82" y="52"/>
                  <a:pt x="88" y="45"/>
                </a:cubicBezTo>
                <a:cubicBezTo>
                  <a:pt x="88" y="45"/>
                  <a:pt x="88" y="45"/>
                  <a:pt x="88" y="44"/>
                </a:cubicBezTo>
                <a:cubicBezTo>
                  <a:pt x="89" y="45"/>
                  <a:pt x="89" y="45"/>
                  <a:pt x="89" y="46"/>
                </a:cubicBezTo>
                <a:cubicBezTo>
                  <a:pt x="90" y="49"/>
                  <a:pt x="90" y="53"/>
                  <a:pt x="86" y="58"/>
                </a:cubicBezTo>
                <a:cubicBezTo>
                  <a:pt x="74" y="71"/>
                  <a:pt x="73" y="83"/>
                  <a:pt x="73" y="85"/>
                </a:cubicBezTo>
                <a:cubicBezTo>
                  <a:pt x="73" y="86"/>
                  <a:pt x="74" y="87"/>
                  <a:pt x="75" y="87"/>
                </a:cubicBezTo>
                <a:cubicBezTo>
                  <a:pt x="75" y="87"/>
                  <a:pt x="75" y="87"/>
                  <a:pt x="75" y="87"/>
                </a:cubicBezTo>
                <a:cubicBezTo>
                  <a:pt x="76" y="87"/>
                  <a:pt x="77" y="86"/>
                  <a:pt x="77" y="85"/>
                </a:cubicBezTo>
                <a:cubicBezTo>
                  <a:pt x="77" y="84"/>
                  <a:pt x="78" y="73"/>
                  <a:pt x="89" y="61"/>
                </a:cubicBezTo>
                <a:cubicBezTo>
                  <a:pt x="93" y="56"/>
                  <a:pt x="95" y="50"/>
                  <a:pt x="93" y="45"/>
                </a:cubicBezTo>
                <a:cubicBezTo>
                  <a:pt x="93" y="43"/>
                  <a:pt x="92" y="42"/>
                  <a:pt x="91" y="41"/>
                </a:cubicBezTo>
                <a:cubicBezTo>
                  <a:pt x="95" y="34"/>
                  <a:pt x="94" y="26"/>
                  <a:pt x="92" y="21"/>
                </a:cubicBezTo>
                <a:cubicBezTo>
                  <a:pt x="92" y="20"/>
                  <a:pt x="92" y="20"/>
                  <a:pt x="92" y="20"/>
                </a:cubicBezTo>
                <a:cubicBezTo>
                  <a:pt x="95" y="17"/>
                  <a:pt x="97" y="12"/>
                  <a:pt x="99" y="6"/>
                </a:cubicBezTo>
                <a:cubicBezTo>
                  <a:pt x="99" y="5"/>
                  <a:pt x="98" y="4"/>
                  <a:pt x="98" y="4"/>
                </a:cubicBezTo>
                <a:cubicBezTo>
                  <a:pt x="96" y="3"/>
                  <a:pt x="96" y="4"/>
                  <a:pt x="95" y="5"/>
                </a:cubicBezTo>
                <a:cubicBezTo>
                  <a:pt x="94" y="9"/>
                  <a:pt x="92" y="13"/>
                  <a:pt x="90" y="16"/>
                </a:cubicBezTo>
                <a:cubicBezTo>
                  <a:pt x="88" y="13"/>
                  <a:pt x="84" y="11"/>
                  <a:pt x="81" y="10"/>
                </a:cubicBezTo>
                <a:cubicBezTo>
                  <a:pt x="72" y="9"/>
                  <a:pt x="68" y="13"/>
                  <a:pt x="66" y="17"/>
                </a:cubicBezTo>
                <a:cubicBezTo>
                  <a:pt x="64" y="20"/>
                  <a:pt x="66" y="24"/>
                  <a:pt x="69" y="26"/>
                </a:cubicBezTo>
                <a:close/>
                <a:moveTo>
                  <a:pt x="84" y="43"/>
                </a:moveTo>
                <a:cubicBezTo>
                  <a:pt x="81" y="46"/>
                  <a:pt x="78" y="48"/>
                  <a:pt x="75" y="47"/>
                </a:cubicBezTo>
                <a:cubicBezTo>
                  <a:pt x="73" y="47"/>
                  <a:pt x="71" y="45"/>
                  <a:pt x="70" y="44"/>
                </a:cubicBezTo>
                <a:cubicBezTo>
                  <a:pt x="70" y="43"/>
                  <a:pt x="70" y="41"/>
                  <a:pt x="71" y="40"/>
                </a:cubicBezTo>
                <a:cubicBezTo>
                  <a:pt x="73" y="38"/>
                  <a:pt x="76" y="37"/>
                  <a:pt x="77" y="37"/>
                </a:cubicBezTo>
                <a:cubicBezTo>
                  <a:pt x="78" y="37"/>
                  <a:pt x="79" y="37"/>
                  <a:pt x="79" y="37"/>
                </a:cubicBezTo>
                <a:cubicBezTo>
                  <a:pt x="82" y="38"/>
                  <a:pt x="84" y="39"/>
                  <a:pt x="86" y="41"/>
                </a:cubicBezTo>
                <a:cubicBezTo>
                  <a:pt x="86" y="41"/>
                  <a:pt x="85" y="42"/>
                  <a:pt x="84" y="43"/>
                </a:cubicBezTo>
                <a:close/>
                <a:moveTo>
                  <a:pt x="69" y="18"/>
                </a:moveTo>
                <a:cubicBezTo>
                  <a:pt x="70" y="16"/>
                  <a:pt x="72" y="14"/>
                  <a:pt x="78" y="14"/>
                </a:cubicBezTo>
                <a:cubicBezTo>
                  <a:pt x="78" y="14"/>
                  <a:pt x="79" y="14"/>
                  <a:pt x="80" y="14"/>
                </a:cubicBezTo>
                <a:cubicBezTo>
                  <a:pt x="82" y="14"/>
                  <a:pt x="84" y="16"/>
                  <a:pt x="86" y="19"/>
                </a:cubicBezTo>
                <a:cubicBezTo>
                  <a:pt x="84" y="21"/>
                  <a:pt x="82" y="22"/>
                  <a:pt x="80" y="23"/>
                </a:cubicBezTo>
                <a:cubicBezTo>
                  <a:pt x="78" y="24"/>
                  <a:pt x="75" y="25"/>
                  <a:pt x="72" y="23"/>
                </a:cubicBezTo>
                <a:cubicBezTo>
                  <a:pt x="70" y="22"/>
                  <a:pt x="68" y="20"/>
                  <a:pt x="69" y="18"/>
                </a:cubicBezTo>
                <a:close/>
                <a:moveTo>
                  <a:pt x="192" y="47"/>
                </a:moveTo>
                <a:cubicBezTo>
                  <a:pt x="198" y="47"/>
                  <a:pt x="202" y="43"/>
                  <a:pt x="202" y="37"/>
                </a:cubicBezTo>
                <a:cubicBezTo>
                  <a:pt x="202" y="31"/>
                  <a:pt x="198" y="27"/>
                  <a:pt x="192" y="27"/>
                </a:cubicBezTo>
                <a:cubicBezTo>
                  <a:pt x="187" y="27"/>
                  <a:pt x="182" y="31"/>
                  <a:pt x="182" y="37"/>
                </a:cubicBezTo>
                <a:cubicBezTo>
                  <a:pt x="182" y="43"/>
                  <a:pt x="187" y="47"/>
                  <a:pt x="192" y="47"/>
                </a:cubicBezTo>
                <a:close/>
                <a:moveTo>
                  <a:pt x="192" y="31"/>
                </a:moveTo>
                <a:cubicBezTo>
                  <a:pt x="196" y="31"/>
                  <a:pt x="198" y="34"/>
                  <a:pt x="198" y="37"/>
                </a:cubicBezTo>
                <a:cubicBezTo>
                  <a:pt x="198" y="40"/>
                  <a:pt x="196" y="43"/>
                  <a:pt x="192" y="43"/>
                </a:cubicBezTo>
                <a:cubicBezTo>
                  <a:pt x="189" y="43"/>
                  <a:pt x="186" y="40"/>
                  <a:pt x="186" y="37"/>
                </a:cubicBezTo>
                <a:cubicBezTo>
                  <a:pt x="186" y="34"/>
                  <a:pt x="189" y="31"/>
                  <a:pt x="192" y="31"/>
                </a:cubicBezTo>
                <a:close/>
                <a:moveTo>
                  <a:pt x="97" y="106"/>
                </a:moveTo>
                <a:cubicBezTo>
                  <a:pt x="97" y="110"/>
                  <a:pt x="100" y="114"/>
                  <a:pt x="104" y="114"/>
                </a:cubicBezTo>
                <a:cubicBezTo>
                  <a:pt x="109" y="114"/>
                  <a:pt x="112" y="111"/>
                  <a:pt x="112" y="106"/>
                </a:cubicBezTo>
                <a:cubicBezTo>
                  <a:pt x="112" y="102"/>
                  <a:pt x="109" y="99"/>
                  <a:pt x="104" y="99"/>
                </a:cubicBezTo>
                <a:cubicBezTo>
                  <a:pt x="100" y="99"/>
                  <a:pt x="97" y="102"/>
                  <a:pt x="97" y="106"/>
                </a:cubicBezTo>
                <a:close/>
                <a:moveTo>
                  <a:pt x="108" y="106"/>
                </a:moveTo>
                <a:cubicBezTo>
                  <a:pt x="108" y="108"/>
                  <a:pt x="106" y="110"/>
                  <a:pt x="104" y="110"/>
                </a:cubicBezTo>
                <a:cubicBezTo>
                  <a:pt x="102" y="110"/>
                  <a:pt x="100" y="108"/>
                  <a:pt x="100" y="106"/>
                </a:cubicBezTo>
                <a:cubicBezTo>
                  <a:pt x="100" y="104"/>
                  <a:pt x="102" y="103"/>
                  <a:pt x="104" y="103"/>
                </a:cubicBezTo>
                <a:cubicBezTo>
                  <a:pt x="106" y="103"/>
                  <a:pt x="108" y="104"/>
                  <a:pt x="108" y="106"/>
                </a:cubicBezTo>
                <a:close/>
                <a:moveTo>
                  <a:pt x="122" y="23"/>
                </a:moveTo>
                <a:cubicBezTo>
                  <a:pt x="134" y="30"/>
                  <a:pt x="134" y="30"/>
                  <a:pt x="134" y="30"/>
                </a:cubicBezTo>
                <a:cubicBezTo>
                  <a:pt x="135" y="43"/>
                  <a:pt x="135" y="43"/>
                  <a:pt x="135" y="43"/>
                </a:cubicBezTo>
                <a:cubicBezTo>
                  <a:pt x="135" y="44"/>
                  <a:pt x="136" y="45"/>
                  <a:pt x="136" y="45"/>
                </a:cubicBezTo>
                <a:cubicBezTo>
                  <a:pt x="137" y="45"/>
                  <a:pt x="137" y="45"/>
                  <a:pt x="137" y="45"/>
                </a:cubicBezTo>
                <a:cubicBezTo>
                  <a:pt x="138" y="45"/>
                  <a:pt x="138" y="45"/>
                  <a:pt x="138" y="44"/>
                </a:cubicBezTo>
                <a:cubicBezTo>
                  <a:pt x="148" y="35"/>
                  <a:pt x="148" y="35"/>
                  <a:pt x="148" y="35"/>
                </a:cubicBezTo>
                <a:cubicBezTo>
                  <a:pt x="161" y="38"/>
                  <a:pt x="161" y="38"/>
                  <a:pt x="161" y="38"/>
                </a:cubicBezTo>
                <a:cubicBezTo>
                  <a:pt x="162" y="38"/>
                  <a:pt x="162" y="38"/>
                  <a:pt x="163" y="37"/>
                </a:cubicBezTo>
                <a:cubicBezTo>
                  <a:pt x="163" y="37"/>
                  <a:pt x="163" y="35"/>
                  <a:pt x="163" y="35"/>
                </a:cubicBezTo>
                <a:cubicBezTo>
                  <a:pt x="158" y="23"/>
                  <a:pt x="158" y="23"/>
                  <a:pt x="158" y="23"/>
                </a:cubicBezTo>
                <a:cubicBezTo>
                  <a:pt x="164" y="12"/>
                  <a:pt x="164" y="12"/>
                  <a:pt x="164" y="12"/>
                </a:cubicBezTo>
                <a:cubicBezTo>
                  <a:pt x="164" y="11"/>
                  <a:pt x="164" y="10"/>
                  <a:pt x="164" y="10"/>
                </a:cubicBezTo>
                <a:cubicBezTo>
                  <a:pt x="164" y="9"/>
                  <a:pt x="163" y="9"/>
                  <a:pt x="162" y="9"/>
                </a:cubicBezTo>
                <a:cubicBezTo>
                  <a:pt x="149" y="11"/>
                  <a:pt x="149" y="11"/>
                  <a:pt x="149" y="11"/>
                </a:cubicBezTo>
                <a:cubicBezTo>
                  <a:pt x="140" y="1"/>
                  <a:pt x="140" y="1"/>
                  <a:pt x="140" y="1"/>
                </a:cubicBezTo>
                <a:cubicBezTo>
                  <a:pt x="140" y="1"/>
                  <a:pt x="139" y="0"/>
                  <a:pt x="138" y="1"/>
                </a:cubicBezTo>
                <a:cubicBezTo>
                  <a:pt x="138" y="1"/>
                  <a:pt x="137" y="1"/>
                  <a:pt x="137" y="2"/>
                </a:cubicBezTo>
                <a:cubicBezTo>
                  <a:pt x="134" y="15"/>
                  <a:pt x="134" y="15"/>
                  <a:pt x="134" y="15"/>
                </a:cubicBezTo>
                <a:cubicBezTo>
                  <a:pt x="122" y="20"/>
                  <a:pt x="122" y="20"/>
                  <a:pt x="122" y="20"/>
                </a:cubicBezTo>
                <a:cubicBezTo>
                  <a:pt x="122" y="21"/>
                  <a:pt x="121" y="21"/>
                  <a:pt x="121" y="22"/>
                </a:cubicBezTo>
                <a:cubicBezTo>
                  <a:pt x="122" y="23"/>
                  <a:pt x="122" y="23"/>
                  <a:pt x="122" y="23"/>
                </a:cubicBezTo>
                <a:close/>
                <a:moveTo>
                  <a:pt x="137" y="18"/>
                </a:moveTo>
                <a:cubicBezTo>
                  <a:pt x="138" y="17"/>
                  <a:pt x="138" y="17"/>
                  <a:pt x="138" y="16"/>
                </a:cubicBezTo>
                <a:cubicBezTo>
                  <a:pt x="140" y="6"/>
                  <a:pt x="140" y="6"/>
                  <a:pt x="140" y="6"/>
                </a:cubicBezTo>
                <a:cubicBezTo>
                  <a:pt x="147" y="14"/>
                  <a:pt x="147" y="14"/>
                  <a:pt x="147" y="14"/>
                </a:cubicBezTo>
                <a:cubicBezTo>
                  <a:pt x="148" y="14"/>
                  <a:pt x="148" y="15"/>
                  <a:pt x="149" y="15"/>
                </a:cubicBezTo>
                <a:cubicBezTo>
                  <a:pt x="159" y="13"/>
                  <a:pt x="159" y="13"/>
                  <a:pt x="159" y="13"/>
                </a:cubicBezTo>
                <a:cubicBezTo>
                  <a:pt x="154" y="22"/>
                  <a:pt x="154" y="22"/>
                  <a:pt x="154" y="22"/>
                </a:cubicBezTo>
                <a:cubicBezTo>
                  <a:pt x="153" y="23"/>
                  <a:pt x="153" y="23"/>
                  <a:pt x="154" y="24"/>
                </a:cubicBezTo>
                <a:cubicBezTo>
                  <a:pt x="158" y="33"/>
                  <a:pt x="158" y="33"/>
                  <a:pt x="158" y="33"/>
                </a:cubicBezTo>
                <a:cubicBezTo>
                  <a:pt x="148" y="31"/>
                  <a:pt x="148" y="31"/>
                  <a:pt x="148" y="31"/>
                </a:cubicBezTo>
                <a:cubicBezTo>
                  <a:pt x="147" y="31"/>
                  <a:pt x="147" y="31"/>
                  <a:pt x="146" y="31"/>
                </a:cubicBezTo>
                <a:cubicBezTo>
                  <a:pt x="139" y="38"/>
                  <a:pt x="139" y="38"/>
                  <a:pt x="139" y="38"/>
                </a:cubicBezTo>
                <a:cubicBezTo>
                  <a:pt x="138" y="28"/>
                  <a:pt x="138" y="28"/>
                  <a:pt x="138" y="28"/>
                </a:cubicBezTo>
                <a:cubicBezTo>
                  <a:pt x="138" y="27"/>
                  <a:pt x="138" y="27"/>
                  <a:pt x="137" y="27"/>
                </a:cubicBezTo>
                <a:cubicBezTo>
                  <a:pt x="128" y="22"/>
                  <a:pt x="128" y="22"/>
                  <a:pt x="128" y="22"/>
                </a:cubicBezTo>
                <a:lnTo>
                  <a:pt x="137" y="18"/>
                </a:lnTo>
                <a:close/>
                <a:moveTo>
                  <a:pt x="153" y="61"/>
                </a:moveTo>
                <a:cubicBezTo>
                  <a:pt x="152" y="60"/>
                  <a:pt x="151" y="61"/>
                  <a:pt x="151" y="61"/>
                </a:cubicBezTo>
                <a:cubicBezTo>
                  <a:pt x="150" y="61"/>
                  <a:pt x="150" y="62"/>
                  <a:pt x="150" y="63"/>
                </a:cubicBezTo>
                <a:cubicBezTo>
                  <a:pt x="153" y="71"/>
                  <a:pt x="153" y="71"/>
                  <a:pt x="153" y="71"/>
                </a:cubicBezTo>
                <a:cubicBezTo>
                  <a:pt x="148" y="79"/>
                  <a:pt x="148" y="79"/>
                  <a:pt x="148" y="79"/>
                </a:cubicBezTo>
                <a:cubicBezTo>
                  <a:pt x="148" y="79"/>
                  <a:pt x="148" y="80"/>
                  <a:pt x="148" y="81"/>
                </a:cubicBezTo>
                <a:cubicBezTo>
                  <a:pt x="148" y="81"/>
                  <a:pt x="149" y="82"/>
                  <a:pt x="150" y="82"/>
                </a:cubicBezTo>
                <a:cubicBezTo>
                  <a:pt x="158" y="82"/>
                  <a:pt x="158" y="82"/>
                  <a:pt x="158" y="82"/>
                </a:cubicBezTo>
                <a:cubicBezTo>
                  <a:pt x="164" y="89"/>
                  <a:pt x="164" y="89"/>
                  <a:pt x="164" y="89"/>
                </a:cubicBezTo>
                <a:cubicBezTo>
                  <a:pt x="164" y="89"/>
                  <a:pt x="164" y="90"/>
                  <a:pt x="165" y="90"/>
                </a:cubicBezTo>
                <a:cubicBezTo>
                  <a:pt x="165" y="90"/>
                  <a:pt x="165" y="90"/>
                  <a:pt x="166" y="90"/>
                </a:cubicBezTo>
                <a:cubicBezTo>
                  <a:pt x="166" y="90"/>
                  <a:pt x="167" y="89"/>
                  <a:pt x="167" y="89"/>
                </a:cubicBezTo>
                <a:cubicBezTo>
                  <a:pt x="170" y="80"/>
                  <a:pt x="170" y="80"/>
                  <a:pt x="170" y="80"/>
                </a:cubicBezTo>
                <a:cubicBezTo>
                  <a:pt x="178" y="78"/>
                  <a:pt x="178" y="78"/>
                  <a:pt x="178" y="78"/>
                </a:cubicBezTo>
                <a:cubicBezTo>
                  <a:pt x="179" y="77"/>
                  <a:pt x="180" y="77"/>
                  <a:pt x="180" y="76"/>
                </a:cubicBezTo>
                <a:cubicBezTo>
                  <a:pt x="180" y="75"/>
                  <a:pt x="180" y="75"/>
                  <a:pt x="179" y="74"/>
                </a:cubicBezTo>
                <a:cubicBezTo>
                  <a:pt x="171" y="69"/>
                  <a:pt x="171" y="69"/>
                  <a:pt x="171" y="69"/>
                </a:cubicBezTo>
                <a:cubicBezTo>
                  <a:pt x="171" y="60"/>
                  <a:pt x="171" y="60"/>
                  <a:pt x="171" y="60"/>
                </a:cubicBezTo>
                <a:cubicBezTo>
                  <a:pt x="171" y="59"/>
                  <a:pt x="171" y="59"/>
                  <a:pt x="170" y="58"/>
                </a:cubicBezTo>
                <a:cubicBezTo>
                  <a:pt x="169" y="58"/>
                  <a:pt x="168" y="58"/>
                  <a:pt x="168" y="58"/>
                </a:cubicBezTo>
                <a:cubicBezTo>
                  <a:pt x="161" y="63"/>
                  <a:pt x="161" y="63"/>
                  <a:pt x="161" y="63"/>
                </a:cubicBezTo>
                <a:lnTo>
                  <a:pt x="153" y="61"/>
                </a:lnTo>
                <a:close/>
                <a:moveTo>
                  <a:pt x="163" y="67"/>
                </a:moveTo>
                <a:cubicBezTo>
                  <a:pt x="168" y="64"/>
                  <a:pt x="168" y="64"/>
                  <a:pt x="168" y="64"/>
                </a:cubicBezTo>
                <a:cubicBezTo>
                  <a:pt x="168" y="70"/>
                  <a:pt x="168" y="70"/>
                  <a:pt x="168" y="70"/>
                </a:cubicBezTo>
                <a:cubicBezTo>
                  <a:pt x="168" y="71"/>
                  <a:pt x="168" y="71"/>
                  <a:pt x="168" y="71"/>
                </a:cubicBezTo>
                <a:cubicBezTo>
                  <a:pt x="173" y="75"/>
                  <a:pt x="173" y="75"/>
                  <a:pt x="173" y="75"/>
                </a:cubicBezTo>
                <a:cubicBezTo>
                  <a:pt x="168" y="77"/>
                  <a:pt x="168" y="77"/>
                  <a:pt x="168" y="77"/>
                </a:cubicBezTo>
                <a:cubicBezTo>
                  <a:pt x="167" y="77"/>
                  <a:pt x="166" y="77"/>
                  <a:pt x="166" y="78"/>
                </a:cubicBezTo>
                <a:cubicBezTo>
                  <a:pt x="164" y="83"/>
                  <a:pt x="164" y="83"/>
                  <a:pt x="164" y="83"/>
                </a:cubicBezTo>
                <a:cubicBezTo>
                  <a:pt x="161" y="79"/>
                  <a:pt x="161" y="79"/>
                  <a:pt x="161" y="79"/>
                </a:cubicBezTo>
                <a:cubicBezTo>
                  <a:pt x="160" y="78"/>
                  <a:pt x="160" y="78"/>
                  <a:pt x="159" y="78"/>
                </a:cubicBezTo>
                <a:cubicBezTo>
                  <a:pt x="159" y="78"/>
                  <a:pt x="159" y="78"/>
                  <a:pt x="159" y="78"/>
                </a:cubicBezTo>
                <a:cubicBezTo>
                  <a:pt x="153" y="78"/>
                  <a:pt x="153" y="78"/>
                  <a:pt x="153" y="78"/>
                </a:cubicBezTo>
                <a:cubicBezTo>
                  <a:pt x="157" y="73"/>
                  <a:pt x="157" y="73"/>
                  <a:pt x="157" y="73"/>
                </a:cubicBezTo>
                <a:cubicBezTo>
                  <a:pt x="157" y="73"/>
                  <a:pt x="157" y="72"/>
                  <a:pt x="157" y="71"/>
                </a:cubicBezTo>
                <a:cubicBezTo>
                  <a:pt x="155" y="65"/>
                  <a:pt x="155" y="65"/>
                  <a:pt x="155" y="65"/>
                </a:cubicBezTo>
                <a:cubicBezTo>
                  <a:pt x="161" y="67"/>
                  <a:pt x="161" y="67"/>
                  <a:pt x="161" y="67"/>
                </a:cubicBezTo>
                <a:cubicBezTo>
                  <a:pt x="162" y="68"/>
                  <a:pt x="162" y="68"/>
                  <a:pt x="163" y="67"/>
                </a:cubicBezTo>
                <a:close/>
                <a:moveTo>
                  <a:pt x="52" y="80"/>
                </a:moveTo>
                <a:cubicBezTo>
                  <a:pt x="52" y="79"/>
                  <a:pt x="51" y="79"/>
                  <a:pt x="51" y="79"/>
                </a:cubicBezTo>
                <a:cubicBezTo>
                  <a:pt x="50" y="79"/>
                  <a:pt x="50" y="80"/>
                  <a:pt x="49" y="81"/>
                </a:cubicBezTo>
                <a:cubicBezTo>
                  <a:pt x="1" y="193"/>
                  <a:pt x="1" y="193"/>
                  <a:pt x="1" y="193"/>
                </a:cubicBezTo>
                <a:cubicBezTo>
                  <a:pt x="0" y="195"/>
                  <a:pt x="0" y="197"/>
                  <a:pt x="2" y="199"/>
                </a:cubicBezTo>
                <a:cubicBezTo>
                  <a:pt x="3" y="201"/>
                  <a:pt x="5" y="202"/>
                  <a:pt x="8" y="202"/>
                </a:cubicBezTo>
                <a:cubicBezTo>
                  <a:pt x="8" y="202"/>
                  <a:pt x="9" y="202"/>
                  <a:pt x="10" y="202"/>
                </a:cubicBezTo>
                <a:cubicBezTo>
                  <a:pt x="122" y="153"/>
                  <a:pt x="122" y="153"/>
                  <a:pt x="122" y="153"/>
                </a:cubicBezTo>
                <a:cubicBezTo>
                  <a:pt x="122" y="153"/>
                  <a:pt x="123" y="153"/>
                  <a:pt x="123" y="152"/>
                </a:cubicBezTo>
                <a:cubicBezTo>
                  <a:pt x="123" y="151"/>
                  <a:pt x="123" y="151"/>
                  <a:pt x="122" y="150"/>
                </a:cubicBezTo>
                <a:lnTo>
                  <a:pt x="52" y="80"/>
                </a:lnTo>
                <a:close/>
                <a:moveTo>
                  <a:pt x="46" y="97"/>
                </a:moveTo>
                <a:cubicBezTo>
                  <a:pt x="79" y="113"/>
                  <a:pt x="79" y="113"/>
                  <a:pt x="79" y="113"/>
                </a:cubicBezTo>
                <a:cubicBezTo>
                  <a:pt x="107" y="140"/>
                  <a:pt x="107" y="140"/>
                  <a:pt x="107" y="140"/>
                </a:cubicBezTo>
                <a:cubicBezTo>
                  <a:pt x="41" y="108"/>
                  <a:pt x="41" y="108"/>
                  <a:pt x="41" y="108"/>
                </a:cubicBezTo>
                <a:lnTo>
                  <a:pt x="46" y="97"/>
                </a:lnTo>
                <a:close/>
                <a:moveTo>
                  <a:pt x="52" y="85"/>
                </a:moveTo>
                <a:cubicBezTo>
                  <a:pt x="71" y="104"/>
                  <a:pt x="71" y="104"/>
                  <a:pt x="71" y="104"/>
                </a:cubicBezTo>
                <a:cubicBezTo>
                  <a:pt x="48" y="93"/>
                  <a:pt x="48" y="93"/>
                  <a:pt x="48" y="93"/>
                </a:cubicBezTo>
                <a:lnTo>
                  <a:pt x="52" y="85"/>
                </a:lnTo>
                <a:close/>
                <a:moveTo>
                  <a:pt x="82" y="166"/>
                </a:moveTo>
                <a:cubicBezTo>
                  <a:pt x="28" y="139"/>
                  <a:pt x="28" y="139"/>
                  <a:pt x="28" y="139"/>
                </a:cubicBezTo>
                <a:cubicBezTo>
                  <a:pt x="33" y="128"/>
                  <a:pt x="33" y="128"/>
                  <a:pt x="33" y="128"/>
                </a:cubicBezTo>
                <a:cubicBezTo>
                  <a:pt x="98" y="159"/>
                  <a:pt x="98" y="159"/>
                  <a:pt x="98" y="159"/>
                </a:cubicBezTo>
                <a:lnTo>
                  <a:pt x="82" y="166"/>
                </a:lnTo>
                <a:close/>
                <a:moveTo>
                  <a:pt x="62" y="175"/>
                </a:moveTo>
                <a:cubicBezTo>
                  <a:pt x="21" y="155"/>
                  <a:pt x="21" y="155"/>
                  <a:pt x="21" y="155"/>
                </a:cubicBezTo>
                <a:cubicBezTo>
                  <a:pt x="26" y="143"/>
                  <a:pt x="26" y="143"/>
                  <a:pt x="26" y="143"/>
                </a:cubicBezTo>
                <a:cubicBezTo>
                  <a:pt x="78" y="168"/>
                  <a:pt x="78" y="168"/>
                  <a:pt x="78" y="168"/>
                </a:cubicBezTo>
                <a:lnTo>
                  <a:pt x="62" y="175"/>
                </a:lnTo>
                <a:close/>
                <a:moveTo>
                  <a:pt x="42" y="183"/>
                </a:moveTo>
                <a:cubicBezTo>
                  <a:pt x="15" y="170"/>
                  <a:pt x="15" y="170"/>
                  <a:pt x="15" y="170"/>
                </a:cubicBezTo>
                <a:cubicBezTo>
                  <a:pt x="20" y="159"/>
                  <a:pt x="20" y="159"/>
                  <a:pt x="20" y="159"/>
                </a:cubicBezTo>
                <a:cubicBezTo>
                  <a:pt x="57" y="177"/>
                  <a:pt x="57" y="177"/>
                  <a:pt x="57" y="177"/>
                </a:cubicBezTo>
                <a:lnTo>
                  <a:pt x="42" y="183"/>
                </a:lnTo>
                <a:close/>
                <a:moveTo>
                  <a:pt x="21" y="192"/>
                </a:moveTo>
                <a:cubicBezTo>
                  <a:pt x="8" y="186"/>
                  <a:pt x="8" y="186"/>
                  <a:pt x="8" y="186"/>
                </a:cubicBezTo>
                <a:cubicBezTo>
                  <a:pt x="13" y="174"/>
                  <a:pt x="13" y="174"/>
                  <a:pt x="13" y="174"/>
                </a:cubicBezTo>
                <a:cubicBezTo>
                  <a:pt x="37" y="186"/>
                  <a:pt x="37" y="186"/>
                  <a:pt x="37" y="186"/>
                </a:cubicBezTo>
                <a:lnTo>
                  <a:pt x="21" y="192"/>
                </a:lnTo>
                <a:close/>
                <a:moveTo>
                  <a:pt x="8" y="198"/>
                </a:moveTo>
                <a:cubicBezTo>
                  <a:pt x="7" y="198"/>
                  <a:pt x="6" y="197"/>
                  <a:pt x="5" y="196"/>
                </a:cubicBezTo>
                <a:cubicBezTo>
                  <a:pt x="4" y="196"/>
                  <a:pt x="4" y="195"/>
                  <a:pt x="4" y="194"/>
                </a:cubicBezTo>
                <a:cubicBezTo>
                  <a:pt x="6" y="189"/>
                  <a:pt x="6" y="189"/>
                  <a:pt x="6" y="189"/>
                </a:cubicBezTo>
                <a:cubicBezTo>
                  <a:pt x="16" y="194"/>
                  <a:pt x="16" y="194"/>
                  <a:pt x="16" y="194"/>
                </a:cubicBezTo>
                <a:lnTo>
                  <a:pt x="8" y="198"/>
                </a:lnTo>
                <a:close/>
                <a:moveTo>
                  <a:pt x="103" y="157"/>
                </a:moveTo>
                <a:cubicBezTo>
                  <a:pt x="35" y="124"/>
                  <a:pt x="35" y="124"/>
                  <a:pt x="35" y="124"/>
                </a:cubicBezTo>
                <a:cubicBezTo>
                  <a:pt x="40" y="112"/>
                  <a:pt x="40" y="112"/>
                  <a:pt x="40" y="112"/>
                </a:cubicBezTo>
                <a:cubicBezTo>
                  <a:pt x="116" y="149"/>
                  <a:pt x="116" y="149"/>
                  <a:pt x="116" y="149"/>
                </a:cubicBezTo>
                <a:cubicBezTo>
                  <a:pt x="118" y="151"/>
                  <a:pt x="118" y="151"/>
                  <a:pt x="118" y="151"/>
                </a:cubicBezTo>
                <a:lnTo>
                  <a:pt x="103" y="157"/>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67" name="Group 58">
            <a:extLst>
              <a:ext uri="{FF2B5EF4-FFF2-40B4-BE49-F238E27FC236}">
                <a16:creationId xmlns:a16="http://schemas.microsoft.com/office/drawing/2014/main" id="{B5D69A92-B1F1-470C-92E4-621E76154496}"/>
              </a:ext>
            </a:extLst>
          </p:cNvPr>
          <p:cNvGrpSpPr>
            <a:grpSpLocks noChangeAspect="1"/>
          </p:cNvGrpSpPr>
          <p:nvPr/>
        </p:nvGrpSpPr>
        <p:grpSpPr bwMode="auto">
          <a:xfrm rot="1470803">
            <a:off x="10489301" y="1853780"/>
            <a:ext cx="957317" cy="947815"/>
            <a:chOff x="1" y="2"/>
            <a:chExt cx="806" cy="798"/>
          </a:xfrm>
          <a:solidFill>
            <a:srgbClr val="3CCAF9"/>
          </a:solidFill>
        </p:grpSpPr>
        <p:sp>
          <p:nvSpPr>
            <p:cNvPr id="910" name="Freeform 59">
              <a:extLst>
                <a:ext uri="{FF2B5EF4-FFF2-40B4-BE49-F238E27FC236}">
                  <a16:creationId xmlns:a16="http://schemas.microsoft.com/office/drawing/2014/main" id="{5E92754A-5F99-4E3E-9058-0A83B700ED94}"/>
                </a:ext>
              </a:extLst>
            </p:cNvPr>
            <p:cNvSpPr>
              <a:spLocks noEditPoints="1"/>
            </p:cNvSpPr>
            <p:nvPr/>
          </p:nvSpPr>
          <p:spPr bwMode="auto">
            <a:xfrm>
              <a:off x="15" y="246"/>
              <a:ext cx="427" cy="554"/>
            </a:xfrm>
            <a:custGeom>
              <a:avLst/>
              <a:gdLst>
                <a:gd name="T0" fmla="*/ 139 w 212"/>
                <a:gd name="T1" fmla="*/ 198 h 275"/>
                <a:gd name="T2" fmla="*/ 161 w 212"/>
                <a:gd name="T3" fmla="*/ 158 h 275"/>
                <a:gd name="T4" fmla="*/ 153 w 212"/>
                <a:gd name="T5" fmla="*/ 90 h 275"/>
                <a:gd name="T6" fmla="*/ 128 w 212"/>
                <a:gd name="T7" fmla="*/ 70 h 275"/>
                <a:gd name="T8" fmla="*/ 93 w 212"/>
                <a:gd name="T9" fmla="*/ 6 h 275"/>
                <a:gd name="T10" fmla="*/ 78 w 212"/>
                <a:gd name="T11" fmla="*/ 8 h 275"/>
                <a:gd name="T12" fmla="*/ 53 w 212"/>
                <a:gd name="T13" fmla="*/ 161 h 275"/>
                <a:gd name="T14" fmla="*/ 74 w 212"/>
                <a:gd name="T15" fmla="*/ 198 h 275"/>
                <a:gd name="T16" fmla="*/ 13 w 212"/>
                <a:gd name="T17" fmla="*/ 234 h 275"/>
                <a:gd name="T18" fmla="*/ 8 w 212"/>
                <a:gd name="T19" fmla="*/ 274 h 275"/>
                <a:gd name="T20" fmla="*/ 66 w 212"/>
                <a:gd name="T21" fmla="*/ 218 h 275"/>
                <a:gd name="T22" fmla="*/ 107 w 212"/>
                <a:gd name="T23" fmla="*/ 235 h 275"/>
                <a:gd name="T24" fmla="*/ 147 w 212"/>
                <a:gd name="T25" fmla="*/ 218 h 275"/>
                <a:gd name="T26" fmla="*/ 204 w 212"/>
                <a:gd name="T27" fmla="*/ 275 h 275"/>
                <a:gd name="T28" fmla="*/ 200 w 212"/>
                <a:gd name="T29" fmla="*/ 234 h 275"/>
                <a:gd name="T30" fmla="*/ 96 w 212"/>
                <a:gd name="T31" fmla="*/ 29 h 275"/>
                <a:gd name="T32" fmla="*/ 96 w 212"/>
                <a:gd name="T33" fmla="*/ 31 h 275"/>
                <a:gd name="T34" fmla="*/ 86 w 212"/>
                <a:gd name="T35" fmla="*/ 10 h 275"/>
                <a:gd name="T36" fmla="*/ 92 w 212"/>
                <a:gd name="T37" fmla="*/ 21 h 275"/>
                <a:gd name="T38" fmla="*/ 110 w 212"/>
                <a:gd name="T39" fmla="*/ 56 h 275"/>
                <a:gd name="T40" fmla="*/ 124 w 212"/>
                <a:gd name="T41" fmla="*/ 80 h 275"/>
                <a:gd name="T42" fmla="*/ 121 w 212"/>
                <a:gd name="T43" fmla="*/ 86 h 275"/>
                <a:gd name="T44" fmla="*/ 72 w 212"/>
                <a:gd name="T45" fmla="*/ 89 h 275"/>
                <a:gd name="T46" fmla="*/ 79 w 212"/>
                <a:gd name="T47" fmla="*/ 47 h 275"/>
                <a:gd name="T48" fmla="*/ 74 w 212"/>
                <a:gd name="T49" fmla="*/ 81 h 275"/>
                <a:gd name="T50" fmla="*/ 83 w 212"/>
                <a:gd name="T51" fmla="*/ 75 h 275"/>
                <a:gd name="T52" fmla="*/ 65 w 212"/>
                <a:gd name="T53" fmla="*/ 90 h 275"/>
                <a:gd name="T54" fmla="*/ 78 w 212"/>
                <a:gd name="T55" fmla="*/ 101 h 275"/>
                <a:gd name="T56" fmla="*/ 132 w 212"/>
                <a:gd name="T57" fmla="*/ 79 h 275"/>
                <a:gd name="T58" fmla="*/ 152 w 212"/>
                <a:gd name="T59" fmla="*/ 99 h 275"/>
                <a:gd name="T60" fmla="*/ 161 w 212"/>
                <a:gd name="T61" fmla="*/ 104 h 275"/>
                <a:gd name="T62" fmla="*/ 162 w 212"/>
                <a:gd name="T63" fmla="*/ 136 h 275"/>
                <a:gd name="T64" fmla="*/ 148 w 212"/>
                <a:gd name="T65" fmla="*/ 106 h 275"/>
                <a:gd name="T66" fmla="*/ 137 w 212"/>
                <a:gd name="T67" fmla="*/ 109 h 275"/>
                <a:gd name="T68" fmla="*/ 77 w 212"/>
                <a:gd name="T69" fmla="*/ 110 h 275"/>
                <a:gd name="T70" fmla="*/ 52 w 212"/>
                <a:gd name="T71" fmla="*/ 132 h 275"/>
                <a:gd name="T72" fmla="*/ 65 w 212"/>
                <a:gd name="T73" fmla="*/ 90 h 275"/>
                <a:gd name="T74" fmla="*/ 59 w 212"/>
                <a:gd name="T75" fmla="*/ 142 h 275"/>
                <a:gd name="T76" fmla="*/ 70 w 212"/>
                <a:gd name="T77" fmla="*/ 114 h 275"/>
                <a:gd name="T78" fmla="*/ 143 w 212"/>
                <a:gd name="T79" fmla="*/ 114 h 275"/>
                <a:gd name="T80" fmla="*/ 154 w 212"/>
                <a:gd name="T81" fmla="*/ 137 h 275"/>
                <a:gd name="T82" fmla="*/ 107 w 212"/>
                <a:gd name="T83" fmla="*/ 195 h 275"/>
                <a:gd name="T84" fmla="*/ 107 w 212"/>
                <a:gd name="T85" fmla="*/ 226 h 275"/>
                <a:gd name="T86" fmla="*/ 82 w 212"/>
                <a:gd name="T87" fmla="*/ 198 h 275"/>
                <a:gd name="T88" fmla="*/ 131 w 212"/>
                <a:gd name="T89" fmla="*/ 198 h 275"/>
                <a:gd name="T90" fmla="*/ 135 w 212"/>
                <a:gd name="T91"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2" h="275">
                  <a:moveTo>
                    <a:pt x="149" y="211"/>
                  </a:moveTo>
                  <a:cubicBezTo>
                    <a:pt x="143" y="209"/>
                    <a:pt x="139" y="204"/>
                    <a:pt x="139" y="198"/>
                  </a:cubicBezTo>
                  <a:cubicBezTo>
                    <a:pt x="139" y="193"/>
                    <a:pt x="139" y="193"/>
                    <a:pt x="139" y="193"/>
                  </a:cubicBezTo>
                  <a:cubicBezTo>
                    <a:pt x="151" y="184"/>
                    <a:pt x="159" y="172"/>
                    <a:pt x="161" y="158"/>
                  </a:cubicBezTo>
                  <a:cubicBezTo>
                    <a:pt x="174" y="141"/>
                    <a:pt x="175" y="111"/>
                    <a:pt x="168" y="100"/>
                  </a:cubicBezTo>
                  <a:cubicBezTo>
                    <a:pt x="165" y="94"/>
                    <a:pt x="159" y="90"/>
                    <a:pt x="153" y="90"/>
                  </a:cubicBezTo>
                  <a:cubicBezTo>
                    <a:pt x="152" y="90"/>
                    <a:pt x="152" y="90"/>
                    <a:pt x="152" y="90"/>
                  </a:cubicBezTo>
                  <a:cubicBezTo>
                    <a:pt x="151" y="80"/>
                    <a:pt x="143" y="73"/>
                    <a:pt x="128" y="70"/>
                  </a:cubicBezTo>
                  <a:cubicBezTo>
                    <a:pt x="93" y="6"/>
                    <a:pt x="93" y="6"/>
                    <a:pt x="93" y="6"/>
                  </a:cubicBezTo>
                  <a:cubicBezTo>
                    <a:pt x="93" y="6"/>
                    <a:pt x="93" y="6"/>
                    <a:pt x="93" y="6"/>
                  </a:cubicBezTo>
                  <a:cubicBezTo>
                    <a:pt x="91" y="2"/>
                    <a:pt x="86" y="0"/>
                    <a:pt x="82" y="2"/>
                  </a:cubicBezTo>
                  <a:cubicBezTo>
                    <a:pt x="80" y="4"/>
                    <a:pt x="78" y="6"/>
                    <a:pt x="78" y="8"/>
                  </a:cubicBezTo>
                  <a:cubicBezTo>
                    <a:pt x="66" y="79"/>
                    <a:pt x="66" y="79"/>
                    <a:pt x="66" y="79"/>
                  </a:cubicBezTo>
                  <a:cubicBezTo>
                    <a:pt x="48" y="89"/>
                    <a:pt x="32" y="112"/>
                    <a:pt x="53" y="161"/>
                  </a:cubicBezTo>
                  <a:cubicBezTo>
                    <a:pt x="56" y="174"/>
                    <a:pt x="64" y="185"/>
                    <a:pt x="74" y="193"/>
                  </a:cubicBezTo>
                  <a:cubicBezTo>
                    <a:pt x="74" y="198"/>
                    <a:pt x="74" y="198"/>
                    <a:pt x="74" y="198"/>
                  </a:cubicBezTo>
                  <a:cubicBezTo>
                    <a:pt x="74" y="204"/>
                    <a:pt x="70" y="209"/>
                    <a:pt x="64" y="211"/>
                  </a:cubicBezTo>
                  <a:cubicBezTo>
                    <a:pt x="47" y="215"/>
                    <a:pt x="24" y="223"/>
                    <a:pt x="13" y="234"/>
                  </a:cubicBezTo>
                  <a:cubicBezTo>
                    <a:pt x="2" y="245"/>
                    <a:pt x="0" y="257"/>
                    <a:pt x="0" y="274"/>
                  </a:cubicBezTo>
                  <a:cubicBezTo>
                    <a:pt x="8" y="274"/>
                    <a:pt x="8" y="274"/>
                    <a:pt x="8" y="274"/>
                  </a:cubicBezTo>
                  <a:cubicBezTo>
                    <a:pt x="8" y="257"/>
                    <a:pt x="9" y="249"/>
                    <a:pt x="18" y="240"/>
                  </a:cubicBezTo>
                  <a:cubicBezTo>
                    <a:pt x="28" y="230"/>
                    <a:pt x="50" y="222"/>
                    <a:pt x="66" y="218"/>
                  </a:cubicBezTo>
                  <a:cubicBezTo>
                    <a:pt x="67" y="218"/>
                    <a:pt x="68" y="218"/>
                    <a:pt x="70" y="217"/>
                  </a:cubicBezTo>
                  <a:cubicBezTo>
                    <a:pt x="107" y="235"/>
                    <a:pt x="107" y="235"/>
                    <a:pt x="107" y="235"/>
                  </a:cubicBezTo>
                  <a:cubicBezTo>
                    <a:pt x="141" y="216"/>
                    <a:pt x="141" y="216"/>
                    <a:pt x="141" y="216"/>
                  </a:cubicBezTo>
                  <a:cubicBezTo>
                    <a:pt x="143" y="217"/>
                    <a:pt x="145" y="218"/>
                    <a:pt x="147" y="218"/>
                  </a:cubicBezTo>
                  <a:cubicBezTo>
                    <a:pt x="163" y="222"/>
                    <a:pt x="185" y="230"/>
                    <a:pt x="195" y="240"/>
                  </a:cubicBezTo>
                  <a:cubicBezTo>
                    <a:pt x="204" y="249"/>
                    <a:pt x="204" y="257"/>
                    <a:pt x="204" y="275"/>
                  </a:cubicBezTo>
                  <a:cubicBezTo>
                    <a:pt x="212" y="275"/>
                    <a:pt x="212" y="275"/>
                    <a:pt x="212" y="275"/>
                  </a:cubicBezTo>
                  <a:cubicBezTo>
                    <a:pt x="212" y="259"/>
                    <a:pt x="212" y="246"/>
                    <a:pt x="200" y="234"/>
                  </a:cubicBezTo>
                  <a:cubicBezTo>
                    <a:pt x="189" y="223"/>
                    <a:pt x="167" y="214"/>
                    <a:pt x="149" y="211"/>
                  </a:cubicBezTo>
                  <a:close/>
                  <a:moveTo>
                    <a:pt x="96" y="29"/>
                  </a:moveTo>
                  <a:cubicBezTo>
                    <a:pt x="106" y="48"/>
                    <a:pt x="106" y="48"/>
                    <a:pt x="106" y="48"/>
                  </a:cubicBezTo>
                  <a:cubicBezTo>
                    <a:pt x="99" y="46"/>
                    <a:pt x="94" y="38"/>
                    <a:pt x="96" y="31"/>
                  </a:cubicBezTo>
                  <a:cubicBezTo>
                    <a:pt x="96" y="30"/>
                    <a:pt x="96" y="30"/>
                    <a:pt x="96" y="29"/>
                  </a:cubicBezTo>
                  <a:close/>
                  <a:moveTo>
                    <a:pt x="86" y="10"/>
                  </a:moveTo>
                  <a:cubicBezTo>
                    <a:pt x="86" y="10"/>
                    <a:pt x="86" y="10"/>
                    <a:pt x="86" y="10"/>
                  </a:cubicBezTo>
                  <a:cubicBezTo>
                    <a:pt x="92" y="21"/>
                    <a:pt x="92" y="21"/>
                    <a:pt x="92" y="21"/>
                  </a:cubicBezTo>
                  <a:cubicBezTo>
                    <a:pt x="89" y="24"/>
                    <a:pt x="87" y="29"/>
                    <a:pt x="87" y="34"/>
                  </a:cubicBezTo>
                  <a:cubicBezTo>
                    <a:pt x="87" y="46"/>
                    <a:pt x="97" y="56"/>
                    <a:pt x="110" y="56"/>
                  </a:cubicBezTo>
                  <a:cubicBezTo>
                    <a:pt x="111" y="56"/>
                    <a:pt x="111" y="56"/>
                    <a:pt x="111" y="56"/>
                  </a:cubicBezTo>
                  <a:cubicBezTo>
                    <a:pt x="124" y="80"/>
                    <a:pt x="124" y="80"/>
                    <a:pt x="124" y="80"/>
                  </a:cubicBezTo>
                  <a:cubicBezTo>
                    <a:pt x="125" y="82"/>
                    <a:pt x="124" y="84"/>
                    <a:pt x="122" y="85"/>
                  </a:cubicBezTo>
                  <a:cubicBezTo>
                    <a:pt x="122" y="85"/>
                    <a:pt x="122" y="85"/>
                    <a:pt x="121" y="86"/>
                  </a:cubicBezTo>
                  <a:cubicBezTo>
                    <a:pt x="107" y="91"/>
                    <a:pt x="92" y="93"/>
                    <a:pt x="76" y="93"/>
                  </a:cubicBezTo>
                  <a:cubicBezTo>
                    <a:pt x="74" y="93"/>
                    <a:pt x="73" y="91"/>
                    <a:pt x="72" y="89"/>
                  </a:cubicBezTo>
                  <a:cubicBezTo>
                    <a:pt x="85" y="89"/>
                    <a:pt x="94" y="78"/>
                    <a:pt x="93" y="66"/>
                  </a:cubicBezTo>
                  <a:cubicBezTo>
                    <a:pt x="92" y="57"/>
                    <a:pt x="87" y="50"/>
                    <a:pt x="79" y="47"/>
                  </a:cubicBezTo>
                  <a:lnTo>
                    <a:pt x="86" y="10"/>
                  </a:lnTo>
                  <a:close/>
                  <a:moveTo>
                    <a:pt x="74" y="81"/>
                  </a:moveTo>
                  <a:cubicBezTo>
                    <a:pt x="78" y="55"/>
                    <a:pt x="78" y="55"/>
                    <a:pt x="78" y="55"/>
                  </a:cubicBezTo>
                  <a:cubicBezTo>
                    <a:pt x="85" y="59"/>
                    <a:pt x="87" y="68"/>
                    <a:pt x="83" y="75"/>
                  </a:cubicBezTo>
                  <a:cubicBezTo>
                    <a:pt x="81" y="78"/>
                    <a:pt x="78" y="81"/>
                    <a:pt x="74" y="81"/>
                  </a:cubicBezTo>
                  <a:close/>
                  <a:moveTo>
                    <a:pt x="65" y="90"/>
                  </a:moveTo>
                  <a:cubicBezTo>
                    <a:pt x="65" y="96"/>
                    <a:pt x="70" y="101"/>
                    <a:pt x="77" y="101"/>
                  </a:cubicBezTo>
                  <a:cubicBezTo>
                    <a:pt x="78" y="101"/>
                    <a:pt x="78" y="101"/>
                    <a:pt x="78" y="101"/>
                  </a:cubicBezTo>
                  <a:cubicBezTo>
                    <a:pt x="94" y="101"/>
                    <a:pt x="109" y="98"/>
                    <a:pt x="124" y="93"/>
                  </a:cubicBezTo>
                  <a:cubicBezTo>
                    <a:pt x="130" y="91"/>
                    <a:pt x="133" y="85"/>
                    <a:pt x="132" y="79"/>
                  </a:cubicBezTo>
                  <a:cubicBezTo>
                    <a:pt x="144" y="83"/>
                    <a:pt x="144" y="89"/>
                    <a:pt x="144" y="91"/>
                  </a:cubicBezTo>
                  <a:cubicBezTo>
                    <a:pt x="144" y="96"/>
                    <a:pt x="148" y="99"/>
                    <a:pt x="152" y="99"/>
                  </a:cubicBezTo>
                  <a:cubicBezTo>
                    <a:pt x="152" y="99"/>
                    <a:pt x="152" y="99"/>
                    <a:pt x="152" y="98"/>
                  </a:cubicBezTo>
                  <a:cubicBezTo>
                    <a:pt x="156" y="98"/>
                    <a:pt x="160" y="101"/>
                    <a:pt x="161" y="104"/>
                  </a:cubicBezTo>
                  <a:cubicBezTo>
                    <a:pt x="165" y="110"/>
                    <a:pt x="165" y="125"/>
                    <a:pt x="162" y="137"/>
                  </a:cubicBezTo>
                  <a:cubicBezTo>
                    <a:pt x="162" y="136"/>
                    <a:pt x="162" y="136"/>
                    <a:pt x="162" y="136"/>
                  </a:cubicBezTo>
                  <a:cubicBezTo>
                    <a:pt x="162" y="136"/>
                    <a:pt x="162" y="136"/>
                    <a:pt x="162" y="136"/>
                  </a:cubicBezTo>
                  <a:cubicBezTo>
                    <a:pt x="161" y="125"/>
                    <a:pt x="156" y="110"/>
                    <a:pt x="148" y="106"/>
                  </a:cubicBezTo>
                  <a:cubicBezTo>
                    <a:pt x="144" y="105"/>
                    <a:pt x="140" y="106"/>
                    <a:pt x="137" y="109"/>
                  </a:cubicBezTo>
                  <a:cubicBezTo>
                    <a:pt x="137" y="109"/>
                    <a:pt x="137" y="109"/>
                    <a:pt x="137" y="109"/>
                  </a:cubicBezTo>
                  <a:cubicBezTo>
                    <a:pt x="131" y="119"/>
                    <a:pt x="119" y="124"/>
                    <a:pt x="105" y="124"/>
                  </a:cubicBezTo>
                  <a:cubicBezTo>
                    <a:pt x="93" y="124"/>
                    <a:pt x="82" y="119"/>
                    <a:pt x="77" y="110"/>
                  </a:cubicBezTo>
                  <a:cubicBezTo>
                    <a:pt x="76" y="107"/>
                    <a:pt x="72" y="105"/>
                    <a:pt x="69" y="106"/>
                  </a:cubicBezTo>
                  <a:cubicBezTo>
                    <a:pt x="66" y="107"/>
                    <a:pt x="55" y="109"/>
                    <a:pt x="52" y="132"/>
                  </a:cubicBezTo>
                  <a:cubicBezTo>
                    <a:pt x="48" y="113"/>
                    <a:pt x="53" y="99"/>
                    <a:pt x="64" y="90"/>
                  </a:cubicBezTo>
                  <a:lnTo>
                    <a:pt x="65" y="90"/>
                  </a:lnTo>
                  <a:close/>
                  <a:moveTo>
                    <a:pt x="59" y="148"/>
                  </a:moveTo>
                  <a:cubicBezTo>
                    <a:pt x="59" y="142"/>
                    <a:pt x="59" y="142"/>
                    <a:pt x="59" y="142"/>
                  </a:cubicBezTo>
                  <a:cubicBezTo>
                    <a:pt x="59" y="123"/>
                    <a:pt x="65" y="117"/>
                    <a:pt x="67" y="115"/>
                  </a:cubicBezTo>
                  <a:cubicBezTo>
                    <a:pt x="68" y="114"/>
                    <a:pt x="69" y="114"/>
                    <a:pt x="70" y="114"/>
                  </a:cubicBezTo>
                  <a:cubicBezTo>
                    <a:pt x="77" y="125"/>
                    <a:pt x="90" y="132"/>
                    <a:pt x="105" y="132"/>
                  </a:cubicBezTo>
                  <a:cubicBezTo>
                    <a:pt x="122" y="132"/>
                    <a:pt x="136" y="125"/>
                    <a:pt x="143" y="114"/>
                  </a:cubicBezTo>
                  <a:cubicBezTo>
                    <a:pt x="144" y="113"/>
                    <a:pt x="144" y="113"/>
                    <a:pt x="145" y="114"/>
                  </a:cubicBezTo>
                  <a:cubicBezTo>
                    <a:pt x="149" y="115"/>
                    <a:pt x="153" y="128"/>
                    <a:pt x="154" y="137"/>
                  </a:cubicBezTo>
                  <a:cubicBezTo>
                    <a:pt x="154" y="148"/>
                    <a:pt x="154" y="148"/>
                    <a:pt x="154" y="148"/>
                  </a:cubicBezTo>
                  <a:cubicBezTo>
                    <a:pt x="154" y="174"/>
                    <a:pt x="133" y="195"/>
                    <a:pt x="107" y="195"/>
                  </a:cubicBezTo>
                  <a:cubicBezTo>
                    <a:pt x="80" y="195"/>
                    <a:pt x="59" y="174"/>
                    <a:pt x="59" y="148"/>
                  </a:cubicBezTo>
                  <a:close/>
                  <a:moveTo>
                    <a:pt x="107" y="226"/>
                  </a:moveTo>
                  <a:cubicBezTo>
                    <a:pt x="77" y="212"/>
                    <a:pt x="77" y="212"/>
                    <a:pt x="77" y="212"/>
                  </a:cubicBezTo>
                  <a:cubicBezTo>
                    <a:pt x="80" y="208"/>
                    <a:pt x="82" y="203"/>
                    <a:pt x="82" y="198"/>
                  </a:cubicBezTo>
                  <a:cubicBezTo>
                    <a:pt x="82" y="198"/>
                    <a:pt x="82" y="198"/>
                    <a:pt x="82" y="198"/>
                  </a:cubicBezTo>
                  <a:cubicBezTo>
                    <a:pt x="98" y="206"/>
                    <a:pt x="116" y="206"/>
                    <a:pt x="131" y="198"/>
                  </a:cubicBezTo>
                  <a:cubicBezTo>
                    <a:pt x="131" y="198"/>
                    <a:pt x="131" y="198"/>
                    <a:pt x="131" y="198"/>
                  </a:cubicBezTo>
                  <a:cubicBezTo>
                    <a:pt x="131" y="202"/>
                    <a:pt x="132" y="207"/>
                    <a:pt x="135" y="211"/>
                  </a:cubicBezTo>
                  <a:lnTo>
                    <a:pt x="107"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60">
              <a:extLst>
                <a:ext uri="{FF2B5EF4-FFF2-40B4-BE49-F238E27FC236}">
                  <a16:creationId xmlns:a16="http://schemas.microsoft.com/office/drawing/2014/main" id="{91864E2C-5E4D-45F4-B6E3-E05C6B587059}"/>
                </a:ext>
              </a:extLst>
            </p:cNvPr>
            <p:cNvSpPr>
              <a:spLocks noEditPoints="1"/>
            </p:cNvSpPr>
            <p:nvPr/>
          </p:nvSpPr>
          <p:spPr bwMode="auto">
            <a:xfrm>
              <a:off x="442" y="85"/>
              <a:ext cx="365" cy="546"/>
            </a:xfrm>
            <a:custGeom>
              <a:avLst/>
              <a:gdLst>
                <a:gd name="T0" fmla="*/ 173 w 181"/>
                <a:gd name="T1" fmla="*/ 233 h 271"/>
                <a:gd name="T2" fmla="*/ 116 w 181"/>
                <a:gd name="T3" fmla="*/ 190 h 271"/>
                <a:gd name="T4" fmla="*/ 137 w 181"/>
                <a:gd name="T5" fmla="*/ 200 h 271"/>
                <a:gd name="T6" fmla="*/ 165 w 181"/>
                <a:gd name="T7" fmla="*/ 190 h 271"/>
                <a:gd name="T8" fmla="*/ 159 w 181"/>
                <a:gd name="T9" fmla="*/ 151 h 271"/>
                <a:gd name="T10" fmla="*/ 120 w 181"/>
                <a:gd name="T11" fmla="*/ 76 h 271"/>
                <a:gd name="T12" fmla="*/ 88 w 181"/>
                <a:gd name="T13" fmla="*/ 6 h 271"/>
                <a:gd name="T14" fmla="*/ 73 w 181"/>
                <a:gd name="T15" fmla="*/ 7 h 271"/>
                <a:gd name="T16" fmla="*/ 25 w 181"/>
                <a:gd name="T17" fmla="*/ 118 h 271"/>
                <a:gd name="T18" fmla="*/ 17 w 181"/>
                <a:gd name="T19" fmla="*/ 174 h 271"/>
                <a:gd name="T20" fmla="*/ 40 w 181"/>
                <a:gd name="T21" fmla="*/ 201 h 271"/>
                <a:gd name="T22" fmla="*/ 63 w 181"/>
                <a:gd name="T23" fmla="*/ 188 h 271"/>
                <a:gd name="T24" fmla="*/ 53 w 181"/>
                <a:gd name="T25" fmla="*/ 209 h 271"/>
                <a:gd name="T26" fmla="*/ 0 w 181"/>
                <a:gd name="T27" fmla="*/ 260 h 271"/>
                <a:gd name="T28" fmla="*/ 8 w 181"/>
                <a:gd name="T29" fmla="*/ 271 h 271"/>
                <a:gd name="T30" fmla="*/ 14 w 181"/>
                <a:gd name="T31" fmla="*/ 239 h 271"/>
                <a:gd name="T32" fmla="*/ 57 w 181"/>
                <a:gd name="T33" fmla="*/ 216 h 271"/>
                <a:gd name="T34" fmla="*/ 123 w 181"/>
                <a:gd name="T35" fmla="*/ 216 h 271"/>
                <a:gd name="T36" fmla="*/ 166 w 181"/>
                <a:gd name="T37" fmla="*/ 239 h 271"/>
                <a:gd name="T38" fmla="*/ 172 w 181"/>
                <a:gd name="T39" fmla="*/ 271 h 271"/>
                <a:gd name="T40" fmla="*/ 180 w 181"/>
                <a:gd name="T41" fmla="*/ 260 h 271"/>
                <a:gd name="T42" fmla="*/ 58 w 181"/>
                <a:gd name="T43" fmla="*/ 140 h 271"/>
                <a:gd name="T44" fmla="*/ 74 w 181"/>
                <a:gd name="T45" fmla="*/ 139 h 271"/>
                <a:gd name="T46" fmla="*/ 123 w 181"/>
                <a:gd name="T47" fmla="*/ 137 h 271"/>
                <a:gd name="T48" fmla="*/ 90 w 181"/>
                <a:gd name="T49" fmla="*/ 196 h 271"/>
                <a:gd name="T50" fmla="*/ 62 w 181"/>
                <a:gd name="T51" fmla="*/ 87 h 271"/>
                <a:gd name="T52" fmla="*/ 81 w 181"/>
                <a:gd name="T53" fmla="*/ 63 h 271"/>
                <a:gd name="T54" fmla="*/ 76 w 181"/>
                <a:gd name="T55" fmla="*/ 32 h 271"/>
                <a:gd name="T56" fmla="*/ 103 w 181"/>
                <a:gd name="T57" fmla="*/ 56 h 271"/>
                <a:gd name="T58" fmla="*/ 106 w 181"/>
                <a:gd name="T59" fmla="*/ 88 h 271"/>
                <a:gd name="T60" fmla="*/ 62 w 181"/>
                <a:gd name="T61" fmla="*/ 87 h 271"/>
                <a:gd name="T62" fmla="*/ 62 w 181"/>
                <a:gd name="T63" fmla="*/ 87 h 271"/>
                <a:gd name="T64" fmla="*/ 67 w 181"/>
                <a:gd name="T65" fmla="*/ 69 h 271"/>
                <a:gd name="T66" fmla="*/ 74 w 181"/>
                <a:gd name="T67" fmla="*/ 62 h 271"/>
                <a:gd name="T68" fmla="*/ 113 w 181"/>
                <a:gd name="T69" fmla="*/ 83 h 271"/>
                <a:gd name="T70" fmla="*/ 106 w 181"/>
                <a:gd name="T71" fmla="*/ 64 h 271"/>
                <a:gd name="T72" fmla="*/ 114 w 181"/>
                <a:gd name="T73" fmla="*/ 83 h 271"/>
                <a:gd name="T74" fmla="*/ 81 w 181"/>
                <a:gd name="T75" fmla="*/ 9 h 271"/>
                <a:gd name="T76" fmla="*/ 77 w 181"/>
                <a:gd name="T77" fmla="*/ 24 h 271"/>
                <a:gd name="T78" fmla="*/ 43 w 181"/>
                <a:gd name="T79" fmla="*/ 192 h 271"/>
                <a:gd name="T80" fmla="*/ 23 w 181"/>
                <a:gd name="T81" fmla="*/ 179 h 271"/>
                <a:gd name="T82" fmla="*/ 32 w 181"/>
                <a:gd name="T83" fmla="*/ 121 h 271"/>
                <a:gd name="T84" fmla="*/ 65 w 181"/>
                <a:gd name="T85" fmla="*/ 99 h 271"/>
                <a:gd name="T86" fmla="*/ 113 w 181"/>
                <a:gd name="T87" fmla="*/ 95 h 271"/>
                <a:gd name="T88" fmla="*/ 122 w 181"/>
                <a:gd name="T89" fmla="*/ 86 h 271"/>
                <a:gd name="T90" fmla="*/ 151 w 181"/>
                <a:gd name="T91" fmla="*/ 149 h 271"/>
                <a:gd name="T92" fmla="*/ 159 w 181"/>
                <a:gd name="T93" fmla="*/ 184 h 271"/>
                <a:gd name="T94" fmla="*/ 124 w 181"/>
                <a:gd name="T95" fmla="*/ 180 h 271"/>
                <a:gd name="T96" fmla="*/ 131 w 181"/>
                <a:gd name="T97" fmla="*/ 137 h 271"/>
                <a:gd name="T98" fmla="*/ 138 w 181"/>
                <a:gd name="T99" fmla="*/ 128 h 271"/>
                <a:gd name="T100" fmla="*/ 117 w 181"/>
                <a:gd name="T101" fmla="*/ 101 h 271"/>
                <a:gd name="T102" fmla="*/ 72 w 181"/>
                <a:gd name="T103" fmla="*/ 132 h 271"/>
                <a:gd name="T104" fmla="*/ 39 w 181"/>
                <a:gd name="T105" fmla="*/ 131 h 271"/>
                <a:gd name="T106" fmla="*/ 50 w 181"/>
                <a:gd name="T107" fmla="*/ 154 h 271"/>
                <a:gd name="T108" fmla="*/ 43 w 181"/>
                <a:gd name="T109" fmla="*/ 192 h 271"/>
                <a:gd name="T110" fmla="*/ 64 w 181"/>
                <a:gd name="T111" fmla="*/ 211 h 271"/>
                <a:gd name="T112" fmla="*/ 90 w 181"/>
                <a:gd name="T113" fmla="*/ 204 h 271"/>
                <a:gd name="T114" fmla="*/ 117 w 181"/>
                <a:gd name="T115" fmla="*/ 2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1" h="271">
                  <a:moveTo>
                    <a:pt x="180" y="260"/>
                  </a:moveTo>
                  <a:cubicBezTo>
                    <a:pt x="180" y="249"/>
                    <a:pt x="181" y="243"/>
                    <a:pt x="173" y="233"/>
                  </a:cubicBezTo>
                  <a:cubicBezTo>
                    <a:pt x="163" y="222"/>
                    <a:pt x="143" y="213"/>
                    <a:pt x="128" y="209"/>
                  </a:cubicBezTo>
                  <a:cubicBezTo>
                    <a:pt x="124" y="208"/>
                    <a:pt x="117" y="197"/>
                    <a:pt x="116" y="190"/>
                  </a:cubicBezTo>
                  <a:cubicBezTo>
                    <a:pt x="117" y="189"/>
                    <a:pt x="117" y="188"/>
                    <a:pt x="118" y="187"/>
                  </a:cubicBezTo>
                  <a:cubicBezTo>
                    <a:pt x="122" y="194"/>
                    <a:pt x="129" y="199"/>
                    <a:pt x="137" y="200"/>
                  </a:cubicBezTo>
                  <a:cubicBezTo>
                    <a:pt x="139" y="201"/>
                    <a:pt x="141" y="201"/>
                    <a:pt x="142" y="201"/>
                  </a:cubicBezTo>
                  <a:cubicBezTo>
                    <a:pt x="151" y="200"/>
                    <a:pt x="159" y="197"/>
                    <a:pt x="165" y="190"/>
                  </a:cubicBezTo>
                  <a:cubicBezTo>
                    <a:pt x="169" y="185"/>
                    <a:pt x="169" y="178"/>
                    <a:pt x="165" y="174"/>
                  </a:cubicBezTo>
                  <a:cubicBezTo>
                    <a:pt x="157" y="165"/>
                    <a:pt x="158" y="159"/>
                    <a:pt x="159" y="151"/>
                  </a:cubicBezTo>
                  <a:cubicBezTo>
                    <a:pt x="161" y="140"/>
                    <a:pt x="161" y="129"/>
                    <a:pt x="157" y="118"/>
                  </a:cubicBezTo>
                  <a:cubicBezTo>
                    <a:pt x="151" y="100"/>
                    <a:pt x="138" y="84"/>
                    <a:pt x="120" y="76"/>
                  </a:cubicBezTo>
                  <a:cubicBezTo>
                    <a:pt x="88" y="6"/>
                    <a:pt x="88" y="6"/>
                    <a:pt x="88" y="6"/>
                  </a:cubicBezTo>
                  <a:cubicBezTo>
                    <a:pt x="88" y="6"/>
                    <a:pt x="88" y="6"/>
                    <a:pt x="88" y="6"/>
                  </a:cubicBezTo>
                  <a:cubicBezTo>
                    <a:pt x="86" y="1"/>
                    <a:pt x="82" y="0"/>
                    <a:pt x="78" y="2"/>
                  </a:cubicBezTo>
                  <a:cubicBezTo>
                    <a:pt x="75" y="3"/>
                    <a:pt x="74" y="5"/>
                    <a:pt x="73" y="7"/>
                  </a:cubicBezTo>
                  <a:cubicBezTo>
                    <a:pt x="56" y="79"/>
                    <a:pt x="56" y="79"/>
                    <a:pt x="56" y="79"/>
                  </a:cubicBezTo>
                  <a:cubicBezTo>
                    <a:pt x="41" y="88"/>
                    <a:pt x="30" y="102"/>
                    <a:pt x="25" y="118"/>
                  </a:cubicBezTo>
                  <a:cubicBezTo>
                    <a:pt x="21" y="129"/>
                    <a:pt x="20" y="140"/>
                    <a:pt x="23" y="151"/>
                  </a:cubicBezTo>
                  <a:cubicBezTo>
                    <a:pt x="24" y="159"/>
                    <a:pt x="25" y="165"/>
                    <a:pt x="17" y="174"/>
                  </a:cubicBezTo>
                  <a:cubicBezTo>
                    <a:pt x="13" y="178"/>
                    <a:pt x="13" y="185"/>
                    <a:pt x="17" y="190"/>
                  </a:cubicBezTo>
                  <a:cubicBezTo>
                    <a:pt x="22" y="197"/>
                    <a:pt x="31" y="201"/>
                    <a:pt x="40" y="201"/>
                  </a:cubicBezTo>
                  <a:cubicBezTo>
                    <a:pt x="41" y="201"/>
                    <a:pt x="43" y="201"/>
                    <a:pt x="45" y="200"/>
                  </a:cubicBezTo>
                  <a:cubicBezTo>
                    <a:pt x="52" y="199"/>
                    <a:pt x="59" y="194"/>
                    <a:pt x="63" y="188"/>
                  </a:cubicBezTo>
                  <a:cubicBezTo>
                    <a:pt x="64" y="188"/>
                    <a:pt x="64" y="189"/>
                    <a:pt x="65" y="190"/>
                  </a:cubicBezTo>
                  <a:cubicBezTo>
                    <a:pt x="64" y="197"/>
                    <a:pt x="57" y="208"/>
                    <a:pt x="53" y="209"/>
                  </a:cubicBezTo>
                  <a:cubicBezTo>
                    <a:pt x="38" y="213"/>
                    <a:pt x="18" y="222"/>
                    <a:pt x="8" y="233"/>
                  </a:cubicBezTo>
                  <a:cubicBezTo>
                    <a:pt x="0" y="243"/>
                    <a:pt x="0" y="249"/>
                    <a:pt x="0" y="260"/>
                  </a:cubicBezTo>
                  <a:cubicBezTo>
                    <a:pt x="0" y="263"/>
                    <a:pt x="0" y="267"/>
                    <a:pt x="0" y="271"/>
                  </a:cubicBezTo>
                  <a:cubicBezTo>
                    <a:pt x="8" y="271"/>
                    <a:pt x="8" y="271"/>
                    <a:pt x="8" y="271"/>
                  </a:cubicBezTo>
                  <a:cubicBezTo>
                    <a:pt x="8" y="267"/>
                    <a:pt x="8" y="263"/>
                    <a:pt x="8" y="260"/>
                  </a:cubicBezTo>
                  <a:cubicBezTo>
                    <a:pt x="8" y="250"/>
                    <a:pt x="8" y="246"/>
                    <a:pt x="14" y="239"/>
                  </a:cubicBezTo>
                  <a:cubicBezTo>
                    <a:pt x="23" y="228"/>
                    <a:pt x="42" y="220"/>
                    <a:pt x="55" y="217"/>
                  </a:cubicBezTo>
                  <a:cubicBezTo>
                    <a:pt x="56" y="217"/>
                    <a:pt x="56" y="216"/>
                    <a:pt x="57" y="216"/>
                  </a:cubicBezTo>
                  <a:cubicBezTo>
                    <a:pt x="91" y="234"/>
                    <a:pt x="91" y="234"/>
                    <a:pt x="91" y="234"/>
                  </a:cubicBezTo>
                  <a:cubicBezTo>
                    <a:pt x="123" y="216"/>
                    <a:pt x="123" y="216"/>
                    <a:pt x="123" y="216"/>
                  </a:cubicBezTo>
                  <a:cubicBezTo>
                    <a:pt x="124" y="216"/>
                    <a:pt x="124" y="217"/>
                    <a:pt x="125" y="217"/>
                  </a:cubicBezTo>
                  <a:cubicBezTo>
                    <a:pt x="139" y="220"/>
                    <a:pt x="158" y="228"/>
                    <a:pt x="166" y="239"/>
                  </a:cubicBezTo>
                  <a:cubicBezTo>
                    <a:pt x="172" y="246"/>
                    <a:pt x="172" y="250"/>
                    <a:pt x="172" y="260"/>
                  </a:cubicBezTo>
                  <a:cubicBezTo>
                    <a:pt x="172" y="263"/>
                    <a:pt x="172" y="267"/>
                    <a:pt x="172" y="271"/>
                  </a:cubicBezTo>
                  <a:cubicBezTo>
                    <a:pt x="180" y="271"/>
                    <a:pt x="180" y="271"/>
                    <a:pt x="180" y="271"/>
                  </a:cubicBezTo>
                  <a:cubicBezTo>
                    <a:pt x="180" y="267"/>
                    <a:pt x="180" y="263"/>
                    <a:pt x="180" y="260"/>
                  </a:cubicBezTo>
                  <a:close/>
                  <a:moveTo>
                    <a:pt x="58" y="154"/>
                  </a:moveTo>
                  <a:cubicBezTo>
                    <a:pt x="58" y="140"/>
                    <a:pt x="58" y="140"/>
                    <a:pt x="58" y="140"/>
                  </a:cubicBezTo>
                  <a:cubicBezTo>
                    <a:pt x="60" y="141"/>
                    <a:pt x="62" y="141"/>
                    <a:pt x="64" y="141"/>
                  </a:cubicBezTo>
                  <a:cubicBezTo>
                    <a:pt x="67" y="141"/>
                    <a:pt x="71" y="140"/>
                    <a:pt x="74" y="139"/>
                  </a:cubicBezTo>
                  <a:cubicBezTo>
                    <a:pt x="83" y="137"/>
                    <a:pt x="92" y="132"/>
                    <a:pt x="99" y="126"/>
                  </a:cubicBezTo>
                  <a:cubicBezTo>
                    <a:pt x="106" y="132"/>
                    <a:pt x="114" y="136"/>
                    <a:pt x="123" y="137"/>
                  </a:cubicBezTo>
                  <a:cubicBezTo>
                    <a:pt x="123" y="154"/>
                    <a:pt x="123" y="154"/>
                    <a:pt x="123" y="154"/>
                  </a:cubicBezTo>
                  <a:cubicBezTo>
                    <a:pt x="123" y="178"/>
                    <a:pt x="100" y="196"/>
                    <a:pt x="90" y="196"/>
                  </a:cubicBezTo>
                  <a:cubicBezTo>
                    <a:pt x="81" y="196"/>
                    <a:pt x="58" y="178"/>
                    <a:pt x="58" y="154"/>
                  </a:cubicBezTo>
                  <a:close/>
                  <a:moveTo>
                    <a:pt x="62" y="87"/>
                  </a:moveTo>
                  <a:cubicBezTo>
                    <a:pt x="65" y="77"/>
                    <a:pt x="65" y="77"/>
                    <a:pt x="65" y="77"/>
                  </a:cubicBezTo>
                  <a:cubicBezTo>
                    <a:pt x="73" y="78"/>
                    <a:pt x="81" y="72"/>
                    <a:pt x="81" y="63"/>
                  </a:cubicBezTo>
                  <a:cubicBezTo>
                    <a:pt x="82" y="57"/>
                    <a:pt x="78" y="50"/>
                    <a:pt x="72" y="48"/>
                  </a:cubicBezTo>
                  <a:cubicBezTo>
                    <a:pt x="76" y="32"/>
                    <a:pt x="76" y="32"/>
                    <a:pt x="76" y="32"/>
                  </a:cubicBezTo>
                  <a:cubicBezTo>
                    <a:pt x="81" y="33"/>
                    <a:pt x="86" y="32"/>
                    <a:pt x="91" y="29"/>
                  </a:cubicBezTo>
                  <a:cubicBezTo>
                    <a:pt x="103" y="56"/>
                    <a:pt x="103" y="56"/>
                    <a:pt x="103" y="56"/>
                  </a:cubicBezTo>
                  <a:cubicBezTo>
                    <a:pt x="94" y="63"/>
                    <a:pt x="93" y="76"/>
                    <a:pt x="100" y="84"/>
                  </a:cubicBezTo>
                  <a:cubicBezTo>
                    <a:pt x="102" y="86"/>
                    <a:pt x="104" y="87"/>
                    <a:pt x="106" y="88"/>
                  </a:cubicBezTo>
                  <a:cubicBezTo>
                    <a:pt x="93" y="91"/>
                    <a:pt x="79" y="92"/>
                    <a:pt x="66" y="91"/>
                  </a:cubicBezTo>
                  <a:cubicBezTo>
                    <a:pt x="64" y="91"/>
                    <a:pt x="62" y="89"/>
                    <a:pt x="62" y="87"/>
                  </a:cubicBezTo>
                  <a:cubicBezTo>
                    <a:pt x="62" y="87"/>
                    <a:pt x="62" y="87"/>
                    <a:pt x="63" y="87"/>
                  </a:cubicBezTo>
                  <a:lnTo>
                    <a:pt x="62" y="87"/>
                  </a:lnTo>
                  <a:close/>
                  <a:moveTo>
                    <a:pt x="74" y="62"/>
                  </a:moveTo>
                  <a:cubicBezTo>
                    <a:pt x="74" y="65"/>
                    <a:pt x="71" y="69"/>
                    <a:pt x="67" y="69"/>
                  </a:cubicBezTo>
                  <a:cubicBezTo>
                    <a:pt x="70" y="55"/>
                    <a:pt x="70" y="55"/>
                    <a:pt x="70" y="55"/>
                  </a:cubicBezTo>
                  <a:cubicBezTo>
                    <a:pt x="72" y="57"/>
                    <a:pt x="74" y="59"/>
                    <a:pt x="74" y="62"/>
                  </a:cubicBezTo>
                  <a:close/>
                  <a:moveTo>
                    <a:pt x="114" y="83"/>
                  </a:moveTo>
                  <a:cubicBezTo>
                    <a:pt x="113" y="83"/>
                    <a:pt x="113" y="83"/>
                    <a:pt x="113" y="83"/>
                  </a:cubicBezTo>
                  <a:cubicBezTo>
                    <a:pt x="107" y="82"/>
                    <a:pt x="102" y="75"/>
                    <a:pt x="104" y="69"/>
                  </a:cubicBezTo>
                  <a:cubicBezTo>
                    <a:pt x="104" y="67"/>
                    <a:pt x="105" y="65"/>
                    <a:pt x="106" y="64"/>
                  </a:cubicBezTo>
                  <a:cubicBezTo>
                    <a:pt x="114" y="81"/>
                    <a:pt x="114" y="81"/>
                    <a:pt x="114" y="81"/>
                  </a:cubicBezTo>
                  <a:cubicBezTo>
                    <a:pt x="114" y="82"/>
                    <a:pt x="114" y="83"/>
                    <a:pt x="114" y="83"/>
                  </a:cubicBezTo>
                  <a:close/>
                  <a:moveTo>
                    <a:pt x="81" y="9"/>
                  </a:moveTo>
                  <a:cubicBezTo>
                    <a:pt x="81" y="9"/>
                    <a:pt x="81" y="9"/>
                    <a:pt x="81" y="9"/>
                  </a:cubicBezTo>
                  <a:cubicBezTo>
                    <a:pt x="87" y="22"/>
                    <a:pt x="87" y="22"/>
                    <a:pt x="87" y="22"/>
                  </a:cubicBezTo>
                  <a:cubicBezTo>
                    <a:pt x="84" y="24"/>
                    <a:pt x="81" y="25"/>
                    <a:pt x="77" y="24"/>
                  </a:cubicBezTo>
                  <a:lnTo>
                    <a:pt x="81" y="9"/>
                  </a:lnTo>
                  <a:close/>
                  <a:moveTo>
                    <a:pt x="43" y="192"/>
                  </a:moveTo>
                  <a:cubicBezTo>
                    <a:pt x="36" y="194"/>
                    <a:pt x="28" y="190"/>
                    <a:pt x="23" y="184"/>
                  </a:cubicBezTo>
                  <a:cubicBezTo>
                    <a:pt x="22" y="183"/>
                    <a:pt x="22" y="181"/>
                    <a:pt x="23" y="179"/>
                  </a:cubicBezTo>
                  <a:cubicBezTo>
                    <a:pt x="34" y="167"/>
                    <a:pt x="32" y="158"/>
                    <a:pt x="31" y="149"/>
                  </a:cubicBezTo>
                  <a:cubicBezTo>
                    <a:pt x="29" y="140"/>
                    <a:pt x="29" y="130"/>
                    <a:pt x="32" y="121"/>
                  </a:cubicBezTo>
                  <a:cubicBezTo>
                    <a:pt x="36" y="108"/>
                    <a:pt x="44" y="97"/>
                    <a:pt x="55" y="89"/>
                  </a:cubicBezTo>
                  <a:cubicBezTo>
                    <a:pt x="55" y="95"/>
                    <a:pt x="60" y="99"/>
                    <a:pt x="65" y="99"/>
                  </a:cubicBezTo>
                  <a:cubicBezTo>
                    <a:pt x="69" y="100"/>
                    <a:pt x="72" y="100"/>
                    <a:pt x="75" y="100"/>
                  </a:cubicBezTo>
                  <a:cubicBezTo>
                    <a:pt x="88" y="100"/>
                    <a:pt x="101" y="98"/>
                    <a:pt x="113" y="95"/>
                  </a:cubicBezTo>
                  <a:cubicBezTo>
                    <a:pt x="117" y="94"/>
                    <a:pt x="120" y="91"/>
                    <a:pt x="121" y="88"/>
                  </a:cubicBezTo>
                  <a:cubicBezTo>
                    <a:pt x="122" y="87"/>
                    <a:pt x="122" y="86"/>
                    <a:pt x="122" y="86"/>
                  </a:cubicBezTo>
                  <a:cubicBezTo>
                    <a:pt x="135" y="94"/>
                    <a:pt x="145" y="106"/>
                    <a:pt x="150" y="121"/>
                  </a:cubicBezTo>
                  <a:cubicBezTo>
                    <a:pt x="153" y="130"/>
                    <a:pt x="153" y="140"/>
                    <a:pt x="151" y="149"/>
                  </a:cubicBezTo>
                  <a:cubicBezTo>
                    <a:pt x="150" y="158"/>
                    <a:pt x="149" y="167"/>
                    <a:pt x="159" y="179"/>
                  </a:cubicBezTo>
                  <a:cubicBezTo>
                    <a:pt x="161" y="181"/>
                    <a:pt x="161" y="183"/>
                    <a:pt x="159" y="184"/>
                  </a:cubicBezTo>
                  <a:cubicBezTo>
                    <a:pt x="154" y="190"/>
                    <a:pt x="147" y="194"/>
                    <a:pt x="139" y="192"/>
                  </a:cubicBezTo>
                  <a:cubicBezTo>
                    <a:pt x="132" y="191"/>
                    <a:pt x="126" y="186"/>
                    <a:pt x="124" y="180"/>
                  </a:cubicBezTo>
                  <a:cubicBezTo>
                    <a:pt x="129" y="172"/>
                    <a:pt x="131" y="163"/>
                    <a:pt x="131" y="154"/>
                  </a:cubicBezTo>
                  <a:cubicBezTo>
                    <a:pt x="131" y="137"/>
                    <a:pt x="131" y="137"/>
                    <a:pt x="131" y="137"/>
                  </a:cubicBezTo>
                  <a:cubicBezTo>
                    <a:pt x="134" y="137"/>
                    <a:pt x="137" y="137"/>
                    <a:pt x="140" y="136"/>
                  </a:cubicBezTo>
                  <a:cubicBezTo>
                    <a:pt x="138" y="128"/>
                    <a:pt x="138" y="128"/>
                    <a:pt x="138" y="128"/>
                  </a:cubicBezTo>
                  <a:cubicBezTo>
                    <a:pt x="126" y="131"/>
                    <a:pt x="114" y="128"/>
                    <a:pt x="105" y="120"/>
                  </a:cubicBezTo>
                  <a:cubicBezTo>
                    <a:pt x="110" y="114"/>
                    <a:pt x="114" y="108"/>
                    <a:pt x="117" y="101"/>
                  </a:cubicBezTo>
                  <a:cubicBezTo>
                    <a:pt x="109" y="98"/>
                    <a:pt x="109" y="98"/>
                    <a:pt x="109" y="98"/>
                  </a:cubicBezTo>
                  <a:cubicBezTo>
                    <a:pt x="102" y="115"/>
                    <a:pt x="87" y="128"/>
                    <a:pt x="72" y="132"/>
                  </a:cubicBezTo>
                  <a:cubicBezTo>
                    <a:pt x="62" y="134"/>
                    <a:pt x="52" y="132"/>
                    <a:pt x="44" y="125"/>
                  </a:cubicBezTo>
                  <a:cubicBezTo>
                    <a:pt x="39" y="131"/>
                    <a:pt x="39" y="131"/>
                    <a:pt x="39" y="131"/>
                  </a:cubicBezTo>
                  <a:cubicBezTo>
                    <a:pt x="42" y="134"/>
                    <a:pt x="46" y="136"/>
                    <a:pt x="50" y="138"/>
                  </a:cubicBezTo>
                  <a:cubicBezTo>
                    <a:pt x="50" y="154"/>
                    <a:pt x="50" y="154"/>
                    <a:pt x="50" y="154"/>
                  </a:cubicBezTo>
                  <a:cubicBezTo>
                    <a:pt x="50" y="163"/>
                    <a:pt x="53" y="173"/>
                    <a:pt x="58" y="180"/>
                  </a:cubicBezTo>
                  <a:cubicBezTo>
                    <a:pt x="55" y="187"/>
                    <a:pt x="50" y="191"/>
                    <a:pt x="43" y="192"/>
                  </a:cubicBezTo>
                  <a:close/>
                  <a:moveTo>
                    <a:pt x="91" y="225"/>
                  </a:moveTo>
                  <a:cubicBezTo>
                    <a:pt x="64" y="211"/>
                    <a:pt x="64" y="211"/>
                    <a:pt x="64" y="211"/>
                  </a:cubicBezTo>
                  <a:cubicBezTo>
                    <a:pt x="67" y="206"/>
                    <a:pt x="70" y="201"/>
                    <a:pt x="72" y="196"/>
                  </a:cubicBezTo>
                  <a:cubicBezTo>
                    <a:pt x="77" y="200"/>
                    <a:pt x="84" y="203"/>
                    <a:pt x="90" y="204"/>
                  </a:cubicBezTo>
                  <a:cubicBezTo>
                    <a:pt x="97" y="203"/>
                    <a:pt x="104" y="200"/>
                    <a:pt x="109" y="196"/>
                  </a:cubicBezTo>
                  <a:cubicBezTo>
                    <a:pt x="111" y="201"/>
                    <a:pt x="113" y="206"/>
                    <a:pt x="117" y="210"/>
                  </a:cubicBezTo>
                  <a:lnTo>
                    <a:pt x="91"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61">
              <a:extLst>
                <a:ext uri="{FF2B5EF4-FFF2-40B4-BE49-F238E27FC236}">
                  <a16:creationId xmlns:a16="http://schemas.microsoft.com/office/drawing/2014/main" id="{01F32A55-7BEB-4926-A904-069DFF41AD88}"/>
                </a:ext>
              </a:extLst>
            </p:cNvPr>
            <p:cNvSpPr>
              <a:spLocks/>
            </p:cNvSpPr>
            <p:nvPr/>
          </p:nvSpPr>
          <p:spPr bwMode="auto">
            <a:xfrm>
              <a:off x="1" y="335"/>
              <a:ext cx="71" cy="221"/>
            </a:xfrm>
            <a:custGeom>
              <a:avLst/>
              <a:gdLst>
                <a:gd name="T0" fmla="*/ 5 w 35"/>
                <a:gd name="T1" fmla="*/ 104 h 110"/>
                <a:gd name="T2" fmla="*/ 10 w 35"/>
                <a:gd name="T3" fmla="*/ 110 h 110"/>
                <a:gd name="T4" fmla="*/ 28 w 35"/>
                <a:gd name="T5" fmla="*/ 79 h 110"/>
                <a:gd name="T6" fmla="*/ 18 w 35"/>
                <a:gd name="T7" fmla="*/ 66 h 110"/>
                <a:gd name="T8" fmla="*/ 12 w 35"/>
                <a:gd name="T9" fmla="*/ 62 h 110"/>
                <a:gd name="T10" fmla="*/ 21 w 35"/>
                <a:gd name="T11" fmla="*/ 55 h 110"/>
                <a:gd name="T12" fmla="*/ 34 w 35"/>
                <a:gd name="T13" fmla="*/ 40 h 110"/>
                <a:gd name="T14" fmla="*/ 18 w 35"/>
                <a:gd name="T15" fmla="*/ 30 h 110"/>
                <a:gd name="T16" fmla="*/ 9 w 35"/>
                <a:gd name="T17" fmla="*/ 27 h 110"/>
                <a:gd name="T18" fmla="*/ 21 w 35"/>
                <a:gd name="T19" fmla="*/ 14 h 110"/>
                <a:gd name="T20" fmla="*/ 32 w 35"/>
                <a:gd name="T21" fmla="*/ 6 h 110"/>
                <a:gd name="T22" fmla="*/ 26 w 35"/>
                <a:gd name="T23" fmla="*/ 0 h 110"/>
                <a:gd name="T24" fmla="*/ 17 w 35"/>
                <a:gd name="T25" fmla="*/ 7 h 110"/>
                <a:gd name="T26" fmla="*/ 1 w 35"/>
                <a:gd name="T27" fmla="*/ 28 h 110"/>
                <a:gd name="T28" fmla="*/ 17 w 35"/>
                <a:gd name="T29" fmla="*/ 38 h 110"/>
                <a:gd name="T30" fmla="*/ 26 w 35"/>
                <a:gd name="T31" fmla="*/ 41 h 110"/>
                <a:gd name="T32" fmla="*/ 18 w 35"/>
                <a:gd name="T33" fmla="*/ 48 h 110"/>
                <a:gd name="T34" fmla="*/ 5 w 35"/>
                <a:gd name="T35" fmla="*/ 63 h 110"/>
                <a:gd name="T36" fmla="*/ 15 w 35"/>
                <a:gd name="T37" fmla="*/ 74 h 110"/>
                <a:gd name="T38" fmla="*/ 20 w 35"/>
                <a:gd name="T39" fmla="*/ 78 h 110"/>
                <a:gd name="T40" fmla="*/ 5 w 35"/>
                <a:gd name="T4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10">
                  <a:moveTo>
                    <a:pt x="5" y="104"/>
                  </a:moveTo>
                  <a:cubicBezTo>
                    <a:pt x="10" y="110"/>
                    <a:pt x="10" y="110"/>
                    <a:pt x="10" y="110"/>
                  </a:cubicBezTo>
                  <a:cubicBezTo>
                    <a:pt x="19" y="102"/>
                    <a:pt x="26" y="91"/>
                    <a:pt x="28" y="79"/>
                  </a:cubicBezTo>
                  <a:cubicBezTo>
                    <a:pt x="30" y="71"/>
                    <a:pt x="22" y="68"/>
                    <a:pt x="18" y="66"/>
                  </a:cubicBezTo>
                  <a:cubicBezTo>
                    <a:pt x="14" y="64"/>
                    <a:pt x="13" y="64"/>
                    <a:pt x="12" y="62"/>
                  </a:cubicBezTo>
                  <a:cubicBezTo>
                    <a:pt x="12" y="60"/>
                    <a:pt x="17" y="57"/>
                    <a:pt x="21" y="55"/>
                  </a:cubicBezTo>
                  <a:cubicBezTo>
                    <a:pt x="27" y="52"/>
                    <a:pt x="35" y="48"/>
                    <a:pt x="34" y="40"/>
                  </a:cubicBezTo>
                  <a:cubicBezTo>
                    <a:pt x="33" y="33"/>
                    <a:pt x="25" y="31"/>
                    <a:pt x="18" y="30"/>
                  </a:cubicBezTo>
                  <a:cubicBezTo>
                    <a:pt x="14" y="29"/>
                    <a:pt x="9" y="28"/>
                    <a:pt x="9" y="27"/>
                  </a:cubicBezTo>
                  <a:cubicBezTo>
                    <a:pt x="8" y="21"/>
                    <a:pt x="13" y="18"/>
                    <a:pt x="21" y="14"/>
                  </a:cubicBezTo>
                  <a:cubicBezTo>
                    <a:pt x="25" y="11"/>
                    <a:pt x="28" y="9"/>
                    <a:pt x="32" y="6"/>
                  </a:cubicBezTo>
                  <a:cubicBezTo>
                    <a:pt x="26" y="0"/>
                    <a:pt x="26" y="0"/>
                    <a:pt x="26" y="0"/>
                  </a:cubicBezTo>
                  <a:cubicBezTo>
                    <a:pt x="23" y="3"/>
                    <a:pt x="20" y="5"/>
                    <a:pt x="17" y="7"/>
                  </a:cubicBezTo>
                  <a:cubicBezTo>
                    <a:pt x="9" y="11"/>
                    <a:pt x="0" y="17"/>
                    <a:pt x="1" y="28"/>
                  </a:cubicBezTo>
                  <a:cubicBezTo>
                    <a:pt x="1" y="36"/>
                    <a:pt x="10" y="37"/>
                    <a:pt x="17" y="38"/>
                  </a:cubicBezTo>
                  <a:cubicBezTo>
                    <a:pt x="21" y="39"/>
                    <a:pt x="26" y="40"/>
                    <a:pt x="26" y="41"/>
                  </a:cubicBezTo>
                  <a:cubicBezTo>
                    <a:pt x="26" y="43"/>
                    <a:pt x="22" y="46"/>
                    <a:pt x="18" y="48"/>
                  </a:cubicBezTo>
                  <a:cubicBezTo>
                    <a:pt x="11" y="51"/>
                    <a:pt x="4" y="55"/>
                    <a:pt x="5" y="63"/>
                  </a:cubicBezTo>
                  <a:cubicBezTo>
                    <a:pt x="5" y="70"/>
                    <a:pt x="11" y="72"/>
                    <a:pt x="15" y="74"/>
                  </a:cubicBezTo>
                  <a:cubicBezTo>
                    <a:pt x="20" y="76"/>
                    <a:pt x="21" y="76"/>
                    <a:pt x="20" y="78"/>
                  </a:cubicBezTo>
                  <a:cubicBezTo>
                    <a:pt x="18" y="88"/>
                    <a:pt x="13" y="97"/>
                    <a:pt x="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62">
              <a:extLst>
                <a:ext uri="{FF2B5EF4-FFF2-40B4-BE49-F238E27FC236}">
                  <a16:creationId xmlns:a16="http://schemas.microsoft.com/office/drawing/2014/main" id="{3B326666-F652-4402-8E9D-B892CE1559B3}"/>
                </a:ext>
              </a:extLst>
            </p:cNvPr>
            <p:cNvSpPr>
              <a:spLocks noEditPoints="1"/>
            </p:cNvSpPr>
            <p:nvPr/>
          </p:nvSpPr>
          <p:spPr bwMode="auto">
            <a:xfrm>
              <a:off x="321" y="218"/>
              <a:ext cx="123" cy="113"/>
            </a:xfrm>
            <a:custGeom>
              <a:avLst/>
              <a:gdLst>
                <a:gd name="T0" fmla="*/ 26 w 61"/>
                <a:gd name="T1" fmla="*/ 33 h 56"/>
                <a:gd name="T2" fmla="*/ 34 w 61"/>
                <a:gd name="T3" fmla="*/ 56 h 56"/>
                <a:gd name="T4" fmla="*/ 39 w 61"/>
                <a:gd name="T5" fmla="*/ 50 h 56"/>
                <a:gd name="T6" fmla="*/ 34 w 61"/>
                <a:gd name="T7" fmla="*/ 36 h 56"/>
                <a:gd name="T8" fmla="*/ 45 w 61"/>
                <a:gd name="T9" fmla="*/ 37 h 56"/>
                <a:gd name="T10" fmla="*/ 59 w 61"/>
                <a:gd name="T11" fmla="*/ 30 h 56"/>
                <a:gd name="T12" fmla="*/ 60 w 61"/>
                <a:gd name="T13" fmla="*/ 20 h 56"/>
                <a:gd name="T14" fmla="*/ 50 w 61"/>
                <a:gd name="T15" fmla="*/ 12 h 56"/>
                <a:gd name="T16" fmla="*/ 30 w 61"/>
                <a:gd name="T17" fmla="*/ 26 h 56"/>
                <a:gd name="T18" fmla="*/ 8 w 61"/>
                <a:gd name="T19" fmla="*/ 0 h 56"/>
                <a:gd name="T20" fmla="*/ 0 w 61"/>
                <a:gd name="T21" fmla="*/ 2 h 56"/>
                <a:gd name="T22" fmla="*/ 26 w 61"/>
                <a:gd name="T23" fmla="*/ 33 h 56"/>
                <a:gd name="T24" fmla="*/ 50 w 61"/>
                <a:gd name="T25" fmla="*/ 20 h 56"/>
                <a:gd name="T26" fmla="*/ 53 w 61"/>
                <a:gd name="T27" fmla="*/ 22 h 56"/>
                <a:gd name="T28" fmla="*/ 52 w 61"/>
                <a:gd name="T29" fmla="*/ 26 h 56"/>
                <a:gd name="T30" fmla="*/ 44 w 61"/>
                <a:gd name="T31" fmla="*/ 29 h 56"/>
                <a:gd name="T32" fmla="*/ 38 w 61"/>
                <a:gd name="T33" fmla="*/ 28 h 56"/>
                <a:gd name="T34" fmla="*/ 50 w 61"/>
                <a:gd name="T3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6">
                  <a:moveTo>
                    <a:pt x="26" y="33"/>
                  </a:moveTo>
                  <a:cubicBezTo>
                    <a:pt x="23" y="42"/>
                    <a:pt x="27" y="51"/>
                    <a:pt x="34" y="56"/>
                  </a:cubicBezTo>
                  <a:cubicBezTo>
                    <a:pt x="39" y="50"/>
                    <a:pt x="39" y="50"/>
                    <a:pt x="39" y="50"/>
                  </a:cubicBezTo>
                  <a:cubicBezTo>
                    <a:pt x="34" y="47"/>
                    <a:pt x="32" y="41"/>
                    <a:pt x="34" y="36"/>
                  </a:cubicBezTo>
                  <a:cubicBezTo>
                    <a:pt x="37" y="37"/>
                    <a:pt x="41" y="37"/>
                    <a:pt x="45" y="37"/>
                  </a:cubicBezTo>
                  <a:cubicBezTo>
                    <a:pt x="50" y="37"/>
                    <a:pt x="55" y="34"/>
                    <a:pt x="59" y="30"/>
                  </a:cubicBezTo>
                  <a:cubicBezTo>
                    <a:pt x="61" y="27"/>
                    <a:pt x="61" y="23"/>
                    <a:pt x="60" y="20"/>
                  </a:cubicBezTo>
                  <a:cubicBezTo>
                    <a:pt x="59" y="15"/>
                    <a:pt x="55" y="12"/>
                    <a:pt x="50" y="12"/>
                  </a:cubicBezTo>
                  <a:cubicBezTo>
                    <a:pt x="43" y="12"/>
                    <a:pt x="35" y="18"/>
                    <a:pt x="30" y="26"/>
                  </a:cubicBezTo>
                  <a:cubicBezTo>
                    <a:pt x="19" y="21"/>
                    <a:pt x="11" y="11"/>
                    <a:pt x="8" y="0"/>
                  </a:cubicBezTo>
                  <a:cubicBezTo>
                    <a:pt x="0" y="2"/>
                    <a:pt x="0" y="2"/>
                    <a:pt x="0" y="2"/>
                  </a:cubicBezTo>
                  <a:cubicBezTo>
                    <a:pt x="4" y="16"/>
                    <a:pt x="13" y="27"/>
                    <a:pt x="26" y="33"/>
                  </a:cubicBezTo>
                  <a:close/>
                  <a:moveTo>
                    <a:pt x="50" y="20"/>
                  </a:moveTo>
                  <a:cubicBezTo>
                    <a:pt x="51" y="20"/>
                    <a:pt x="52" y="20"/>
                    <a:pt x="53" y="22"/>
                  </a:cubicBezTo>
                  <a:cubicBezTo>
                    <a:pt x="53" y="23"/>
                    <a:pt x="53" y="25"/>
                    <a:pt x="52" y="26"/>
                  </a:cubicBezTo>
                  <a:cubicBezTo>
                    <a:pt x="50" y="28"/>
                    <a:pt x="47" y="29"/>
                    <a:pt x="44" y="29"/>
                  </a:cubicBezTo>
                  <a:cubicBezTo>
                    <a:pt x="42" y="29"/>
                    <a:pt x="40" y="29"/>
                    <a:pt x="38" y="28"/>
                  </a:cubicBezTo>
                  <a:cubicBezTo>
                    <a:pt x="40" y="24"/>
                    <a:pt x="45" y="21"/>
                    <a:pt x="5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63">
              <a:extLst>
                <a:ext uri="{FF2B5EF4-FFF2-40B4-BE49-F238E27FC236}">
                  <a16:creationId xmlns:a16="http://schemas.microsoft.com/office/drawing/2014/main" id="{E913B55E-E157-4A2D-85FD-366B2B68DDCC}"/>
                </a:ext>
              </a:extLst>
            </p:cNvPr>
            <p:cNvSpPr>
              <a:spLocks/>
            </p:cNvSpPr>
            <p:nvPr/>
          </p:nvSpPr>
          <p:spPr bwMode="auto">
            <a:xfrm>
              <a:off x="63" y="216"/>
              <a:ext cx="37" cy="32"/>
            </a:xfrm>
            <a:custGeom>
              <a:avLst/>
              <a:gdLst>
                <a:gd name="T0" fmla="*/ 0 w 18"/>
                <a:gd name="T1" fmla="*/ 7 h 16"/>
                <a:gd name="T2" fmla="*/ 14 w 18"/>
                <a:gd name="T3" fmla="*/ 16 h 16"/>
                <a:gd name="T4" fmla="*/ 18 w 18"/>
                <a:gd name="T5" fmla="*/ 9 h 16"/>
                <a:gd name="T6" fmla="*/ 4 w 18"/>
                <a:gd name="T7" fmla="*/ 0 h 16"/>
                <a:gd name="T8" fmla="*/ 0 w 18"/>
                <a:gd name="T9" fmla="*/ 7 h 16"/>
              </a:gdLst>
              <a:ahLst/>
              <a:cxnLst>
                <a:cxn ang="0">
                  <a:pos x="T0" y="T1"/>
                </a:cxn>
                <a:cxn ang="0">
                  <a:pos x="T2" y="T3"/>
                </a:cxn>
                <a:cxn ang="0">
                  <a:pos x="T4" y="T5"/>
                </a:cxn>
                <a:cxn ang="0">
                  <a:pos x="T6" y="T7"/>
                </a:cxn>
                <a:cxn ang="0">
                  <a:pos x="T8" y="T9"/>
                </a:cxn>
              </a:cxnLst>
              <a:rect l="0" t="0" r="r" b="b"/>
              <a:pathLst>
                <a:path w="18" h="16">
                  <a:moveTo>
                    <a:pt x="0" y="7"/>
                  </a:moveTo>
                  <a:cubicBezTo>
                    <a:pt x="3" y="9"/>
                    <a:pt x="11" y="14"/>
                    <a:pt x="14" y="16"/>
                  </a:cubicBezTo>
                  <a:cubicBezTo>
                    <a:pt x="18" y="9"/>
                    <a:pt x="18" y="9"/>
                    <a:pt x="18" y="9"/>
                  </a:cubicBezTo>
                  <a:cubicBezTo>
                    <a:pt x="15" y="7"/>
                    <a:pt x="7" y="2"/>
                    <a:pt x="4" y="0"/>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64">
              <a:extLst>
                <a:ext uri="{FF2B5EF4-FFF2-40B4-BE49-F238E27FC236}">
                  <a16:creationId xmlns:a16="http://schemas.microsoft.com/office/drawing/2014/main" id="{60DF8A03-2CCD-4FC2-9244-B3AB62A51177}"/>
                </a:ext>
              </a:extLst>
            </p:cNvPr>
            <p:cNvSpPr>
              <a:spLocks/>
            </p:cNvSpPr>
            <p:nvPr/>
          </p:nvSpPr>
          <p:spPr bwMode="auto">
            <a:xfrm>
              <a:off x="287" y="28"/>
              <a:ext cx="51" cy="49"/>
            </a:xfrm>
            <a:custGeom>
              <a:avLst/>
              <a:gdLst>
                <a:gd name="T0" fmla="*/ 19 w 25"/>
                <a:gd name="T1" fmla="*/ 17 h 24"/>
                <a:gd name="T2" fmla="*/ 24 w 25"/>
                <a:gd name="T3" fmla="*/ 0 h 24"/>
                <a:gd name="T4" fmla="*/ 16 w 25"/>
                <a:gd name="T5" fmla="*/ 3 h 24"/>
                <a:gd name="T6" fmla="*/ 13 w 25"/>
                <a:gd name="T7" fmla="*/ 12 h 24"/>
                <a:gd name="T8" fmla="*/ 3 w 25"/>
                <a:gd name="T9" fmla="*/ 14 h 24"/>
                <a:gd name="T10" fmla="*/ 0 w 25"/>
                <a:gd name="T11" fmla="*/ 22 h 24"/>
                <a:gd name="T12" fmla="*/ 19 w 25"/>
                <a:gd name="T13" fmla="*/ 18 h 24"/>
                <a:gd name="T14" fmla="*/ 19 w 25"/>
                <a:gd name="T15" fmla="*/ 17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4">
                  <a:moveTo>
                    <a:pt x="19" y="17"/>
                  </a:moveTo>
                  <a:cubicBezTo>
                    <a:pt x="23" y="13"/>
                    <a:pt x="25" y="7"/>
                    <a:pt x="24" y="0"/>
                  </a:cubicBezTo>
                  <a:cubicBezTo>
                    <a:pt x="16" y="3"/>
                    <a:pt x="16" y="3"/>
                    <a:pt x="16" y="3"/>
                  </a:cubicBezTo>
                  <a:cubicBezTo>
                    <a:pt x="17" y="6"/>
                    <a:pt x="16" y="9"/>
                    <a:pt x="13" y="12"/>
                  </a:cubicBezTo>
                  <a:cubicBezTo>
                    <a:pt x="10" y="14"/>
                    <a:pt x="6" y="15"/>
                    <a:pt x="3" y="14"/>
                  </a:cubicBezTo>
                  <a:cubicBezTo>
                    <a:pt x="0" y="22"/>
                    <a:pt x="0" y="22"/>
                    <a:pt x="0" y="22"/>
                  </a:cubicBezTo>
                  <a:cubicBezTo>
                    <a:pt x="7" y="24"/>
                    <a:pt x="14" y="22"/>
                    <a:pt x="19" y="18"/>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65">
              <a:extLst>
                <a:ext uri="{FF2B5EF4-FFF2-40B4-BE49-F238E27FC236}">
                  <a16:creationId xmlns:a16="http://schemas.microsoft.com/office/drawing/2014/main" id="{F2804565-B81D-43CD-9CEC-28429684C33E}"/>
                </a:ext>
              </a:extLst>
            </p:cNvPr>
            <p:cNvSpPr>
              <a:spLocks/>
            </p:cNvSpPr>
            <p:nvPr/>
          </p:nvSpPr>
          <p:spPr bwMode="auto">
            <a:xfrm>
              <a:off x="529" y="2"/>
              <a:ext cx="44" cy="61"/>
            </a:xfrm>
            <a:custGeom>
              <a:avLst/>
              <a:gdLst>
                <a:gd name="T0" fmla="*/ 10 w 22"/>
                <a:gd name="T1" fmla="*/ 16 h 30"/>
                <a:gd name="T2" fmla="*/ 14 w 22"/>
                <a:gd name="T3" fmla="*/ 19 h 30"/>
                <a:gd name="T4" fmla="*/ 11 w 22"/>
                <a:gd name="T5" fmla="*/ 24 h 30"/>
                <a:gd name="T6" fmla="*/ 17 w 22"/>
                <a:gd name="T7" fmla="*/ 30 h 30"/>
                <a:gd name="T8" fmla="*/ 22 w 22"/>
                <a:gd name="T9" fmla="*/ 18 h 30"/>
                <a:gd name="T10" fmla="*/ 14 w 22"/>
                <a:gd name="T11" fmla="*/ 10 h 30"/>
                <a:gd name="T12" fmla="*/ 9 w 22"/>
                <a:gd name="T13" fmla="*/ 5 h 30"/>
                <a:gd name="T14" fmla="*/ 10 w 22"/>
                <a:gd name="T15" fmla="*/ 3 h 30"/>
                <a:gd name="T16" fmla="*/ 2 w 22"/>
                <a:gd name="T17" fmla="*/ 0 h 30"/>
                <a:gd name="T18" fmla="*/ 2 w 22"/>
                <a:gd name="T19" fmla="*/ 3 h 30"/>
                <a:gd name="T20" fmla="*/ 10 w 22"/>
                <a:gd name="T2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0">
                  <a:moveTo>
                    <a:pt x="10" y="16"/>
                  </a:moveTo>
                  <a:cubicBezTo>
                    <a:pt x="11" y="17"/>
                    <a:pt x="14" y="19"/>
                    <a:pt x="14" y="19"/>
                  </a:cubicBezTo>
                  <a:cubicBezTo>
                    <a:pt x="14" y="19"/>
                    <a:pt x="14" y="21"/>
                    <a:pt x="11" y="24"/>
                  </a:cubicBezTo>
                  <a:cubicBezTo>
                    <a:pt x="17" y="30"/>
                    <a:pt x="17" y="30"/>
                    <a:pt x="17" y="30"/>
                  </a:cubicBezTo>
                  <a:cubicBezTo>
                    <a:pt x="21" y="26"/>
                    <a:pt x="22" y="22"/>
                    <a:pt x="22" y="18"/>
                  </a:cubicBezTo>
                  <a:cubicBezTo>
                    <a:pt x="21" y="14"/>
                    <a:pt x="17" y="11"/>
                    <a:pt x="14" y="10"/>
                  </a:cubicBezTo>
                  <a:cubicBezTo>
                    <a:pt x="9" y="7"/>
                    <a:pt x="9" y="6"/>
                    <a:pt x="9" y="5"/>
                  </a:cubicBezTo>
                  <a:cubicBezTo>
                    <a:pt x="10" y="3"/>
                    <a:pt x="10" y="3"/>
                    <a:pt x="10" y="3"/>
                  </a:cubicBezTo>
                  <a:cubicBezTo>
                    <a:pt x="2" y="0"/>
                    <a:pt x="2" y="0"/>
                    <a:pt x="2" y="0"/>
                  </a:cubicBezTo>
                  <a:cubicBezTo>
                    <a:pt x="2" y="3"/>
                    <a:pt x="2" y="3"/>
                    <a:pt x="2" y="3"/>
                  </a:cubicBezTo>
                  <a:cubicBezTo>
                    <a:pt x="0" y="11"/>
                    <a:pt x="6" y="14"/>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66">
              <a:extLst>
                <a:ext uri="{FF2B5EF4-FFF2-40B4-BE49-F238E27FC236}">
                  <a16:creationId xmlns:a16="http://schemas.microsoft.com/office/drawing/2014/main" id="{2CACBC64-2B80-4D67-9BAF-A12F276C2DF0}"/>
                </a:ext>
              </a:extLst>
            </p:cNvPr>
            <p:cNvSpPr>
              <a:spLocks/>
            </p:cNvSpPr>
            <p:nvPr/>
          </p:nvSpPr>
          <p:spPr bwMode="auto">
            <a:xfrm>
              <a:off x="743" y="28"/>
              <a:ext cx="56" cy="31"/>
            </a:xfrm>
            <a:custGeom>
              <a:avLst/>
              <a:gdLst>
                <a:gd name="T0" fmla="*/ 18 w 28"/>
                <a:gd name="T1" fmla="*/ 14 h 15"/>
                <a:gd name="T2" fmla="*/ 28 w 28"/>
                <a:gd name="T3" fmla="*/ 2 h 15"/>
                <a:gd name="T4" fmla="*/ 20 w 28"/>
                <a:gd name="T5" fmla="*/ 0 h 15"/>
                <a:gd name="T6" fmla="*/ 15 w 28"/>
                <a:gd name="T7" fmla="*/ 6 h 15"/>
                <a:gd name="T8" fmla="*/ 4 w 28"/>
                <a:gd name="T9" fmla="*/ 4 h 15"/>
                <a:gd name="T10" fmla="*/ 0 w 28"/>
                <a:gd name="T11" fmla="*/ 11 h 15"/>
                <a:gd name="T12" fmla="*/ 13 w 28"/>
                <a:gd name="T13" fmla="*/ 15 h 15"/>
                <a:gd name="T14" fmla="*/ 18 w 28"/>
                <a:gd name="T15" fmla="*/ 1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5">
                  <a:moveTo>
                    <a:pt x="18" y="14"/>
                  </a:moveTo>
                  <a:cubicBezTo>
                    <a:pt x="23" y="12"/>
                    <a:pt x="27" y="8"/>
                    <a:pt x="28" y="2"/>
                  </a:cubicBezTo>
                  <a:cubicBezTo>
                    <a:pt x="20" y="0"/>
                    <a:pt x="20" y="0"/>
                    <a:pt x="20" y="0"/>
                  </a:cubicBezTo>
                  <a:cubicBezTo>
                    <a:pt x="20" y="3"/>
                    <a:pt x="18" y="5"/>
                    <a:pt x="15" y="6"/>
                  </a:cubicBezTo>
                  <a:cubicBezTo>
                    <a:pt x="12" y="7"/>
                    <a:pt x="8" y="6"/>
                    <a:pt x="4" y="4"/>
                  </a:cubicBezTo>
                  <a:cubicBezTo>
                    <a:pt x="0" y="11"/>
                    <a:pt x="0" y="11"/>
                    <a:pt x="0" y="11"/>
                  </a:cubicBezTo>
                  <a:cubicBezTo>
                    <a:pt x="4" y="13"/>
                    <a:pt x="9" y="15"/>
                    <a:pt x="13" y="15"/>
                  </a:cubicBezTo>
                  <a:cubicBezTo>
                    <a:pt x="15" y="15"/>
                    <a:pt x="16"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67">
              <a:extLst>
                <a:ext uri="{FF2B5EF4-FFF2-40B4-BE49-F238E27FC236}">
                  <a16:creationId xmlns:a16="http://schemas.microsoft.com/office/drawing/2014/main" id="{1F5344B8-08F8-4F06-9C77-CFBE701A85D7}"/>
                </a:ext>
              </a:extLst>
            </p:cNvPr>
            <p:cNvSpPr>
              <a:spLocks/>
            </p:cNvSpPr>
            <p:nvPr/>
          </p:nvSpPr>
          <p:spPr bwMode="auto">
            <a:xfrm>
              <a:off x="394" y="480"/>
              <a:ext cx="60" cy="34"/>
            </a:xfrm>
            <a:custGeom>
              <a:avLst/>
              <a:gdLst>
                <a:gd name="T0" fmla="*/ 14 w 30"/>
                <a:gd name="T1" fmla="*/ 1 h 17"/>
                <a:gd name="T2" fmla="*/ 0 w 30"/>
                <a:gd name="T3" fmla="*/ 17 h 17"/>
                <a:gd name="T4" fmla="*/ 8 w 30"/>
                <a:gd name="T5" fmla="*/ 17 h 17"/>
                <a:gd name="T6" fmla="*/ 16 w 30"/>
                <a:gd name="T7" fmla="*/ 9 h 17"/>
                <a:gd name="T8" fmla="*/ 23 w 30"/>
                <a:gd name="T9" fmla="*/ 10 h 17"/>
                <a:gd name="T10" fmla="*/ 30 w 30"/>
                <a:gd name="T11" fmla="*/ 6 h 17"/>
                <a:gd name="T12" fmla="*/ 14 w 3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30" h="17">
                  <a:moveTo>
                    <a:pt x="14" y="1"/>
                  </a:moveTo>
                  <a:cubicBezTo>
                    <a:pt x="6" y="3"/>
                    <a:pt x="0" y="9"/>
                    <a:pt x="0" y="17"/>
                  </a:cubicBezTo>
                  <a:cubicBezTo>
                    <a:pt x="8" y="17"/>
                    <a:pt x="8" y="17"/>
                    <a:pt x="8" y="17"/>
                  </a:cubicBezTo>
                  <a:cubicBezTo>
                    <a:pt x="8" y="13"/>
                    <a:pt x="11" y="10"/>
                    <a:pt x="16" y="9"/>
                  </a:cubicBezTo>
                  <a:cubicBezTo>
                    <a:pt x="18" y="8"/>
                    <a:pt x="21" y="8"/>
                    <a:pt x="23" y="10"/>
                  </a:cubicBezTo>
                  <a:cubicBezTo>
                    <a:pt x="30" y="6"/>
                    <a:pt x="30" y="6"/>
                    <a:pt x="30" y="6"/>
                  </a:cubicBezTo>
                  <a:cubicBezTo>
                    <a:pt x="28" y="1"/>
                    <a:pt x="20"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68">
              <a:extLst>
                <a:ext uri="{FF2B5EF4-FFF2-40B4-BE49-F238E27FC236}">
                  <a16:creationId xmlns:a16="http://schemas.microsoft.com/office/drawing/2014/main" id="{7912AC91-9B3C-4C75-A9A1-D20AF03104BD}"/>
                </a:ext>
              </a:extLst>
            </p:cNvPr>
            <p:cNvSpPr>
              <a:spLocks/>
            </p:cNvSpPr>
            <p:nvPr/>
          </p:nvSpPr>
          <p:spPr bwMode="auto">
            <a:xfrm>
              <a:off x="444" y="119"/>
              <a:ext cx="69" cy="28"/>
            </a:xfrm>
            <a:custGeom>
              <a:avLst/>
              <a:gdLst>
                <a:gd name="T0" fmla="*/ 16 w 34"/>
                <a:gd name="T1" fmla="*/ 13 h 14"/>
                <a:gd name="T2" fmla="*/ 18 w 34"/>
                <a:gd name="T3" fmla="*/ 13 h 14"/>
                <a:gd name="T4" fmla="*/ 34 w 34"/>
                <a:gd name="T5" fmla="*/ 3 h 14"/>
                <a:gd name="T6" fmla="*/ 27 w 34"/>
                <a:gd name="T7" fmla="*/ 0 h 14"/>
                <a:gd name="T8" fmla="*/ 17 w 34"/>
                <a:gd name="T9" fmla="*/ 5 h 14"/>
                <a:gd name="T10" fmla="*/ 7 w 34"/>
                <a:gd name="T11" fmla="*/ 2 h 14"/>
                <a:gd name="T12" fmla="*/ 0 w 34"/>
                <a:gd name="T13" fmla="*/ 6 h 14"/>
                <a:gd name="T14" fmla="*/ 16 w 34"/>
                <a:gd name="T15" fmla="*/ 1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
                  <a:moveTo>
                    <a:pt x="16" y="13"/>
                  </a:moveTo>
                  <a:cubicBezTo>
                    <a:pt x="18" y="13"/>
                    <a:pt x="18" y="13"/>
                    <a:pt x="18" y="13"/>
                  </a:cubicBezTo>
                  <a:cubicBezTo>
                    <a:pt x="25" y="13"/>
                    <a:pt x="31" y="9"/>
                    <a:pt x="34" y="3"/>
                  </a:cubicBezTo>
                  <a:cubicBezTo>
                    <a:pt x="27" y="0"/>
                    <a:pt x="27" y="0"/>
                    <a:pt x="27" y="0"/>
                  </a:cubicBezTo>
                  <a:cubicBezTo>
                    <a:pt x="25" y="3"/>
                    <a:pt x="21" y="5"/>
                    <a:pt x="17" y="5"/>
                  </a:cubicBezTo>
                  <a:cubicBezTo>
                    <a:pt x="13" y="6"/>
                    <a:pt x="10" y="5"/>
                    <a:pt x="7" y="2"/>
                  </a:cubicBezTo>
                  <a:cubicBezTo>
                    <a:pt x="0" y="6"/>
                    <a:pt x="0" y="6"/>
                    <a:pt x="0" y="6"/>
                  </a:cubicBezTo>
                  <a:cubicBezTo>
                    <a:pt x="4" y="11"/>
                    <a:pt x="10" y="14"/>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69">
              <a:extLst>
                <a:ext uri="{FF2B5EF4-FFF2-40B4-BE49-F238E27FC236}">
                  <a16:creationId xmlns:a16="http://schemas.microsoft.com/office/drawing/2014/main" id="{B2FBEC53-A425-4866-AB63-7F4155559ED5}"/>
                </a:ext>
              </a:extLst>
            </p:cNvPr>
            <p:cNvSpPr>
              <a:spLocks/>
            </p:cNvSpPr>
            <p:nvPr/>
          </p:nvSpPr>
          <p:spPr bwMode="auto">
            <a:xfrm>
              <a:off x="49" y="4"/>
              <a:ext cx="184" cy="232"/>
            </a:xfrm>
            <a:custGeom>
              <a:avLst/>
              <a:gdLst>
                <a:gd name="T0" fmla="*/ 19 w 91"/>
                <a:gd name="T1" fmla="*/ 31 h 115"/>
                <a:gd name="T2" fmla="*/ 13 w 91"/>
                <a:gd name="T3" fmla="*/ 39 h 115"/>
                <a:gd name="T4" fmla="*/ 4 w 91"/>
                <a:gd name="T5" fmla="*/ 60 h 115"/>
                <a:gd name="T6" fmla="*/ 33 w 91"/>
                <a:gd name="T7" fmla="*/ 65 h 115"/>
                <a:gd name="T8" fmla="*/ 56 w 91"/>
                <a:gd name="T9" fmla="*/ 64 h 115"/>
                <a:gd name="T10" fmla="*/ 58 w 91"/>
                <a:gd name="T11" fmla="*/ 74 h 115"/>
                <a:gd name="T12" fmla="*/ 89 w 91"/>
                <a:gd name="T13" fmla="*/ 115 h 115"/>
                <a:gd name="T14" fmla="*/ 91 w 91"/>
                <a:gd name="T15" fmla="*/ 108 h 115"/>
                <a:gd name="T16" fmla="*/ 65 w 91"/>
                <a:gd name="T17" fmla="*/ 76 h 115"/>
                <a:gd name="T18" fmla="*/ 60 w 91"/>
                <a:gd name="T19" fmla="*/ 57 h 115"/>
                <a:gd name="T20" fmla="*/ 31 w 91"/>
                <a:gd name="T21" fmla="*/ 57 h 115"/>
                <a:gd name="T22" fmla="*/ 12 w 91"/>
                <a:gd name="T23" fmla="*/ 57 h 115"/>
                <a:gd name="T24" fmla="*/ 18 w 91"/>
                <a:gd name="T25" fmla="*/ 46 h 115"/>
                <a:gd name="T26" fmla="*/ 27 w 91"/>
                <a:gd name="T27" fmla="*/ 31 h 115"/>
                <a:gd name="T28" fmla="*/ 15 w 91"/>
                <a:gd name="T29" fmla="*/ 9 h 115"/>
                <a:gd name="T30" fmla="*/ 8 w 91"/>
                <a:gd name="T31" fmla="*/ 0 h 115"/>
                <a:gd name="T32" fmla="*/ 2 w 91"/>
                <a:gd name="T33" fmla="*/ 4 h 115"/>
                <a:gd name="T34" fmla="*/ 9 w 91"/>
                <a:gd name="T35" fmla="*/ 14 h 115"/>
                <a:gd name="T36" fmla="*/ 19 w 91"/>
                <a:gd name="T37" fmla="*/ 3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15">
                  <a:moveTo>
                    <a:pt x="19" y="31"/>
                  </a:moveTo>
                  <a:cubicBezTo>
                    <a:pt x="19" y="34"/>
                    <a:pt x="16" y="37"/>
                    <a:pt x="13" y="39"/>
                  </a:cubicBezTo>
                  <a:cubicBezTo>
                    <a:pt x="8" y="44"/>
                    <a:pt x="0" y="50"/>
                    <a:pt x="4" y="60"/>
                  </a:cubicBezTo>
                  <a:cubicBezTo>
                    <a:pt x="9" y="71"/>
                    <a:pt x="22" y="68"/>
                    <a:pt x="33" y="65"/>
                  </a:cubicBezTo>
                  <a:cubicBezTo>
                    <a:pt x="42" y="63"/>
                    <a:pt x="51" y="60"/>
                    <a:pt x="56" y="64"/>
                  </a:cubicBezTo>
                  <a:cubicBezTo>
                    <a:pt x="59" y="65"/>
                    <a:pt x="59" y="67"/>
                    <a:pt x="58" y="74"/>
                  </a:cubicBezTo>
                  <a:cubicBezTo>
                    <a:pt x="55" y="85"/>
                    <a:pt x="52" y="102"/>
                    <a:pt x="89" y="115"/>
                  </a:cubicBezTo>
                  <a:cubicBezTo>
                    <a:pt x="91" y="108"/>
                    <a:pt x="91" y="108"/>
                    <a:pt x="91" y="108"/>
                  </a:cubicBezTo>
                  <a:cubicBezTo>
                    <a:pt x="61" y="97"/>
                    <a:pt x="63" y="86"/>
                    <a:pt x="65" y="76"/>
                  </a:cubicBezTo>
                  <a:cubicBezTo>
                    <a:pt x="67" y="70"/>
                    <a:pt x="68" y="62"/>
                    <a:pt x="60" y="57"/>
                  </a:cubicBezTo>
                  <a:cubicBezTo>
                    <a:pt x="53" y="52"/>
                    <a:pt x="41" y="55"/>
                    <a:pt x="31" y="57"/>
                  </a:cubicBezTo>
                  <a:cubicBezTo>
                    <a:pt x="20" y="60"/>
                    <a:pt x="14" y="61"/>
                    <a:pt x="12" y="57"/>
                  </a:cubicBezTo>
                  <a:cubicBezTo>
                    <a:pt x="10" y="52"/>
                    <a:pt x="12" y="50"/>
                    <a:pt x="18" y="46"/>
                  </a:cubicBezTo>
                  <a:cubicBezTo>
                    <a:pt x="23" y="42"/>
                    <a:pt x="28" y="38"/>
                    <a:pt x="27" y="31"/>
                  </a:cubicBezTo>
                  <a:cubicBezTo>
                    <a:pt x="27" y="22"/>
                    <a:pt x="21" y="15"/>
                    <a:pt x="15" y="9"/>
                  </a:cubicBezTo>
                  <a:cubicBezTo>
                    <a:pt x="13" y="6"/>
                    <a:pt x="10" y="3"/>
                    <a:pt x="8" y="0"/>
                  </a:cubicBezTo>
                  <a:cubicBezTo>
                    <a:pt x="2" y="4"/>
                    <a:pt x="2" y="4"/>
                    <a:pt x="2" y="4"/>
                  </a:cubicBezTo>
                  <a:cubicBezTo>
                    <a:pt x="4" y="8"/>
                    <a:pt x="6" y="11"/>
                    <a:pt x="9" y="14"/>
                  </a:cubicBezTo>
                  <a:cubicBezTo>
                    <a:pt x="14" y="20"/>
                    <a:pt x="19" y="25"/>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70">
              <a:extLst>
                <a:ext uri="{FF2B5EF4-FFF2-40B4-BE49-F238E27FC236}">
                  <a16:creationId xmlns:a16="http://schemas.microsoft.com/office/drawing/2014/main" id="{4E7450A6-7F17-41E7-A284-C64BAB17DCC7}"/>
                </a:ext>
              </a:extLst>
            </p:cNvPr>
            <p:cNvSpPr>
              <a:spLocks/>
            </p:cNvSpPr>
            <p:nvPr/>
          </p:nvSpPr>
          <p:spPr bwMode="auto">
            <a:xfrm>
              <a:off x="735" y="194"/>
              <a:ext cx="50" cy="46"/>
            </a:xfrm>
            <a:custGeom>
              <a:avLst/>
              <a:gdLst>
                <a:gd name="T0" fmla="*/ 12 w 25"/>
                <a:gd name="T1" fmla="*/ 16 h 23"/>
                <a:gd name="T2" fmla="*/ 16 w 25"/>
                <a:gd name="T3" fmla="*/ 22 h 23"/>
                <a:gd name="T4" fmla="*/ 24 w 25"/>
                <a:gd name="T5" fmla="*/ 23 h 23"/>
                <a:gd name="T6" fmla="*/ 15 w 25"/>
                <a:gd name="T7" fmla="*/ 9 h 23"/>
                <a:gd name="T8" fmla="*/ 15 w 25"/>
                <a:gd name="T9" fmla="*/ 9 h 23"/>
                <a:gd name="T10" fmla="*/ 11 w 25"/>
                <a:gd name="T11" fmla="*/ 2 h 23"/>
                <a:gd name="T12" fmla="*/ 3 w 25"/>
                <a:gd name="T13" fmla="*/ 0 h 23"/>
                <a:gd name="T14" fmla="*/ 12 w 25"/>
                <a:gd name="T15" fmla="*/ 16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3">
                  <a:moveTo>
                    <a:pt x="12" y="16"/>
                  </a:moveTo>
                  <a:cubicBezTo>
                    <a:pt x="15" y="18"/>
                    <a:pt x="16" y="18"/>
                    <a:pt x="16" y="22"/>
                  </a:cubicBezTo>
                  <a:cubicBezTo>
                    <a:pt x="24" y="23"/>
                    <a:pt x="24" y="23"/>
                    <a:pt x="24" y="23"/>
                  </a:cubicBezTo>
                  <a:cubicBezTo>
                    <a:pt x="25" y="17"/>
                    <a:pt x="21" y="10"/>
                    <a:pt x="15" y="9"/>
                  </a:cubicBezTo>
                  <a:cubicBezTo>
                    <a:pt x="15" y="9"/>
                    <a:pt x="15" y="9"/>
                    <a:pt x="15" y="9"/>
                  </a:cubicBezTo>
                  <a:cubicBezTo>
                    <a:pt x="11" y="7"/>
                    <a:pt x="10" y="7"/>
                    <a:pt x="11" y="2"/>
                  </a:cubicBezTo>
                  <a:cubicBezTo>
                    <a:pt x="3" y="0"/>
                    <a:pt x="3" y="0"/>
                    <a:pt x="3" y="0"/>
                  </a:cubicBezTo>
                  <a:cubicBezTo>
                    <a:pt x="0" y="12"/>
                    <a:pt x="8" y="15"/>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8" name="Group 77">
            <a:extLst>
              <a:ext uri="{FF2B5EF4-FFF2-40B4-BE49-F238E27FC236}">
                <a16:creationId xmlns:a16="http://schemas.microsoft.com/office/drawing/2014/main" id="{080C512C-CAB4-4D1B-A69A-9471574D4598}"/>
              </a:ext>
            </a:extLst>
          </p:cNvPr>
          <p:cNvGrpSpPr>
            <a:grpSpLocks noChangeAspect="1"/>
          </p:cNvGrpSpPr>
          <p:nvPr/>
        </p:nvGrpSpPr>
        <p:grpSpPr bwMode="auto">
          <a:xfrm rot="16200000">
            <a:off x="9350667" y="892646"/>
            <a:ext cx="758049" cy="713524"/>
            <a:chOff x="2" y="3"/>
            <a:chExt cx="664" cy="625"/>
          </a:xfrm>
          <a:solidFill>
            <a:srgbClr val="3CCAF9"/>
          </a:solidFill>
        </p:grpSpPr>
        <p:sp>
          <p:nvSpPr>
            <p:cNvPr id="898" name="Freeform 78">
              <a:extLst>
                <a:ext uri="{FF2B5EF4-FFF2-40B4-BE49-F238E27FC236}">
                  <a16:creationId xmlns:a16="http://schemas.microsoft.com/office/drawing/2014/main" id="{949B75BF-D8D2-402A-84A4-9C6D18E5F974}"/>
                </a:ext>
              </a:extLst>
            </p:cNvPr>
            <p:cNvSpPr>
              <a:spLocks/>
            </p:cNvSpPr>
            <p:nvPr/>
          </p:nvSpPr>
          <p:spPr bwMode="auto">
            <a:xfrm>
              <a:off x="474" y="381"/>
              <a:ext cx="31" cy="3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79">
              <a:extLst>
                <a:ext uri="{FF2B5EF4-FFF2-40B4-BE49-F238E27FC236}">
                  <a16:creationId xmlns:a16="http://schemas.microsoft.com/office/drawing/2014/main" id="{C35544D2-7CD7-42ED-9FA3-D01E3170BA06}"/>
                </a:ext>
              </a:extLst>
            </p:cNvPr>
            <p:cNvSpPr>
              <a:spLocks/>
            </p:cNvSpPr>
            <p:nvPr/>
          </p:nvSpPr>
          <p:spPr bwMode="auto">
            <a:xfrm>
              <a:off x="161" y="353"/>
              <a:ext cx="29" cy="28"/>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80">
              <a:extLst>
                <a:ext uri="{FF2B5EF4-FFF2-40B4-BE49-F238E27FC236}">
                  <a16:creationId xmlns:a16="http://schemas.microsoft.com/office/drawing/2014/main" id="{0447CA9F-6DAB-4435-A234-8177D289BEE3}"/>
                </a:ext>
              </a:extLst>
            </p:cNvPr>
            <p:cNvSpPr>
              <a:spLocks/>
            </p:cNvSpPr>
            <p:nvPr/>
          </p:nvSpPr>
          <p:spPr bwMode="auto">
            <a:xfrm>
              <a:off x="129" y="25"/>
              <a:ext cx="30" cy="29"/>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81">
              <a:extLst>
                <a:ext uri="{FF2B5EF4-FFF2-40B4-BE49-F238E27FC236}">
                  <a16:creationId xmlns:a16="http://schemas.microsoft.com/office/drawing/2014/main" id="{13CDFAB2-EF55-4FDA-A0F3-6779127E1C5E}"/>
                </a:ext>
              </a:extLst>
            </p:cNvPr>
            <p:cNvSpPr>
              <a:spLocks/>
            </p:cNvSpPr>
            <p:nvPr/>
          </p:nvSpPr>
          <p:spPr bwMode="auto">
            <a:xfrm>
              <a:off x="549" y="60"/>
              <a:ext cx="30" cy="28"/>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82">
              <a:extLst>
                <a:ext uri="{FF2B5EF4-FFF2-40B4-BE49-F238E27FC236}">
                  <a16:creationId xmlns:a16="http://schemas.microsoft.com/office/drawing/2014/main" id="{026B4F1C-F875-432C-A5CC-329F8E284CB1}"/>
                </a:ext>
              </a:extLst>
            </p:cNvPr>
            <p:cNvSpPr>
              <a:spLocks/>
            </p:cNvSpPr>
            <p:nvPr/>
          </p:nvSpPr>
          <p:spPr bwMode="auto">
            <a:xfrm>
              <a:off x="311" y="42"/>
              <a:ext cx="81" cy="586"/>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83">
              <a:extLst>
                <a:ext uri="{FF2B5EF4-FFF2-40B4-BE49-F238E27FC236}">
                  <a16:creationId xmlns:a16="http://schemas.microsoft.com/office/drawing/2014/main" id="{4EBC66CE-EDD9-4E7E-AA2B-7AC36F1B24EB}"/>
                </a:ext>
              </a:extLst>
            </p:cNvPr>
            <p:cNvSpPr>
              <a:spLocks/>
            </p:cNvSpPr>
            <p:nvPr/>
          </p:nvSpPr>
          <p:spPr bwMode="auto">
            <a:xfrm>
              <a:off x="2" y="3"/>
              <a:ext cx="268" cy="39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84">
              <a:extLst>
                <a:ext uri="{FF2B5EF4-FFF2-40B4-BE49-F238E27FC236}">
                  <a16:creationId xmlns:a16="http://schemas.microsoft.com/office/drawing/2014/main" id="{0EE694B0-56C0-44F5-9EB9-B59CE778FA62}"/>
                </a:ext>
              </a:extLst>
            </p:cNvPr>
            <p:cNvSpPr>
              <a:spLocks/>
            </p:cNvSpPr>
            <p:nvPr/>
          </p:nvSpPr>
          <p:spPr bwMode="auto">
            <a:xfrm>
              <a:off x="398" y="15"/>
              <a:ext cx="268" cy="393"/>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85">
              <a:extLst>
                <a:ext uri="{FF2B5EF4-FFF2-40B4-BE49-F238E27FC236}">
                  <a16:creationId xmlns:a16="http://schemas.microsoft.com/office/drawing/2014/main" id="{806CDDF9-3DB2-479A-ABFA-6CAEFDBC7C10}"/>
                </a:ext>
              </a:extLst>
            </p:cNvPr>
            <p:cNvSpPr>
              <a:spLocks/>
            </p:cNvSpPr>
            <p:nvPr/>
          </p:nvSpPr>
          <p:spPr bwMode="auto">
            <a:xfrm>
              <a:off x="444" y="254"/>
              <a:ext cx="48" cy="50"/>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86">
              <a:extLst>
                <a:ext uri="{FF2B5EF4-FFF2-40B4-BE49-F238E27FC236}">
                  <a16:creationId xmlns:a16="http://schemas.microsoft.com/office/drawing/2014/main" id="{8D8DEA47-ED5A-4ED6-8E56-79EBE5E8E3D7}"/>
                </a:ext>
              </a:extLst>
            </p:cNvPr>
            <p:cNvSpPr>
              <a:spLocks/>
            </p:cNvSpPr>
            <p:nvPr/>
          </p:nvSpPr>
          <p:spPr bwMode="auto">
            <a:xfrm>
              <a:off x="230" y="230"/>
              <a:ext cx="49" cy="50"/>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87">
              <a:extLst>
                <a:ext uri="{FF2B5EF4-FFF2-40B4-BE49-F238E27FC236}">
                  <a16:creationId xmlns:a16="http://schemas.microsoft.com/office/drawing/2014/main" id="{B252AC4F-9C04-4DF5-916F-E5E951DF9054}"/>
                </a:ext>
              </a:extLst>
            </p:cNvPr>
            <p:cNvSpPr>
              <a:spLocks/>
            </p:cNvSpPr>
            <p:nvPr/>
          </p:nvSpPr>
          <p:spPr bwMode="auto">
            <a:xfrm>
              <a:off x="79" y="513"/>
              <a:ext cx="48" cy="50"/>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88">
              <a:extLst>
                <a:ext uri="{FF2B5EF4-FFF2-40B4-BE49-F238E27FC236}">
                  <a16:creationId xmlns:a16="http://schemas.microsoft.com/office/drawing/2014/main" id="{81A287A3-7B05-40C4-B63B-5099C8C2E5AC}"/>
                </a:ext>
              </a:extLst>
            </p:cNvPr>
            <p:cNvSpPr>
              <a:spLocks/>
            </p:cNvSpPr>
            <p:nvPr/>
          </p:nvSpPr>
          <p:spPr bwMode="auto">
            <a:xfrm>
              <a:off x="553" y="495"/>
              <a:ext cx="50" cy="46"/>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89">
              <a:extLst>
                <a:ext uri="{FF2B5EF4-FFF2-40B4-BE49-F238E27FC236}">
                  <a16:creationId xmlns:a16="http://schemas.microsoft.com/office/drawing/2014/main" id="{99761759-87B5-458A-AC1D-7217C12BCCD3}"/>
                </a:ext>
              </a:extLst>
            </p:cNvPr>
            <p:cNvSpPr>
              <a:spLocks/>
            </p:cNvSpPr>
            <p:nvPr/>
          </p:nvSpPr>
          <p:spPr bwMode="auto">
            <a:xfrm>
              <a:off x="190" y="454"/>
              <a:ext cx="48" cy="53"/>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9" name="Group 92">
            <a:extLst>
              <a:ext uri="{FF2B5EF4-FFF2-40B4-BE49-F238E27FC236}">
                <a16:creationId xmlns:a16="http://schemas.microsoft.com/office/drawing/2014/main" id="{67011B09-C841-4F4E-8230-FFA750200CDA}"/>
              </a:ext>
            </a:extLst>
          </p:cNvPr>
          <p:cNvGrpSpPr>
            <a:grpSpLocks noChangeAspect="1"/>
          </p:cNvGrpSpPr>
          <p:nvPr/>
        </p:nvGrpSpPr>
        <p:grpSpPr bwMode="auto">
          <a:xfrm>
            <a:off x="7719076" y="3623864"/>
            <a:ext cx="685968" cy="644555"/>
            <a:chOff x="-10" y="-1"/>
            <a:chExt cx="646" cy="607"/>
          </a:xfrm>
          <a:solidFill>
            <a:srgbClr val="3CCAF9"/>
          </a:solidFill>
        </p:grpSpPr>
        <p:sp>
          <p:nvSpPr>
            <p:cNvPr id="888" name="Freeform 93">
              <a:extLst>
                <a:ext uri="{FF2B5EF4-FFF2-40B4-BE49-F238E27FC236}">
                  <a16:creationId xmlns:a16="http://schemas.microsoft.com/office/drawing/2014/main" id="{EA068ED4-6E57-4C6D-8D3E-09E8498C9F29}"/>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94">
              <a:extLst>
                <a:ext uri="{FF2B5EF4-FFF2-40B4-BE49-F238E27FC236}">
                  <a16:creationId xmlns:a16="http://schemas.microsoft.com/office/drawing/2014/main" id="{078B5C02-62A4-43FD-A00C-DC0A0594531F}"/>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95">
              <a:extLst>
                <a:ext uri="{FF2B5EF4-FFF2-40B4-BE49-F238E27FC236}">
                  <a16:creationId xmlns:a16="http://schemas.microsoft.com/office/drawing/2014/main" id="{D1BBD7E9-2DC3-47D0-89AB-172231DAFF08}"/>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96">
              <a:extLst>
                <a:ext uri="{FF2B5EF4-FFF2-40B4-BE49-F238E27FC236}">
                  <a16:creationId xmlns:a16="http://schemas.microsoft.com/office/drawing/2014/main" id="{853BC07D-4E40-4149-9381-B4C0F6C684E9}"/>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97">
              <a:extLst>
                <a:ext uri="{FF2B5EF4-FFF2-40B4-BE49-F238E27FC236}">
                  <a16:creationId xmlns:a16="http://schemas.microsoft.com/office/drawing/2014/main" id="{8674D707-F465-4E06-BA82-D7D11201280A}"/>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98">
              <a:extLst>
                <a:ext uri="{FF2B5EF4-FFF2-40B4-BE49-F238E27FC236}">
                  <a16:creationId xmlns:a16="http://schemas.microsoft.com/office/drawing/2014/main" id="{ACB36EB1-3146-42D3-820A-B8981ED52A61}"/>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99">
              <a:extLst>
                <a:ext uri="{FF2B5EF4-FFF2-40B4-BE49-F238E27FC236}">
                  <a16:creationId xmlns:a16="http://schemas.microsoft.com/office/drawing/2014/main" id="{426E844A-AF6E-4DC0-838A-35B232F4592E}"/>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Oval 100">
              <a:extLst>
                <a:ext uri="{FF2B5EF4-FFF2-40B4-BE49-F238E27FC236}">
                  <a16:creationId xmlns:a16="http://schemas.microsoft.com/office/drawing/2014/main" id="{DB3DD92B-AFA9-4E00-8137-01328B851D3D}"/>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Oval 101">
              <a:extLst>
                <a:ext uri="{FF2B5EF4-FFF2-40B4-BE49-F238E27FC236}">
                  <a16:creationId xmlns:a16="http://schemas.microsoft.com/office/drawing/2014/main" id="{111EE316-A143-45CF-B479-367567647D3E}"/>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Oval 102">
              <a:extLst>
                <a:ext uri="{FF2B5EF4-FFF2-40B4-BE49-F238E27FC236}">
                  <a16:creationId xmlns:a16="http://schemas.microsoft.com/office/drawing/2014/main" id="{9695DB58-8B7D-44F7-BF7D-0DEF7328FF8E}"/>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0" name="Group 105">
            <a:extLst>
              <a:ext uri="{FF2B5EF4-FFF2-40B4-BE49-F238E27FC236}">
                <a16:creationId xmlns:a16="http://schemas.microsoft.com/office/drawing/2014/main" id="{C220187F-5F7A-4FA6-90D7-21C39B3B74CF}"/>
              </a:ext>
            </a:extLst>
          </p:cNvPr>
          <p:cNvGrpSpPr>
            <a:grpSpLocks noChangeAspect="1"/>
          </p:cNvGrpSpPr>
          <p:nvPr/>
        </p:nvGrpSpPr>
        <p:grpSpPr bwMode="auto">
          <a:xfrm rot="13415181">
            <a:off x="10587149" y="3142610"/>
            <a:ext cx="650544" cy="645555"/>
            <a:chOff x="-1" y="1"/>
            <a:chExt cx="652" cy="647"/>
          </a:xfrm>
          <a:solidFill>
            <a:srgbClr val="3CCAF9"/>
          </a:solidFill>
        </p:grpSpPr>
        <p:sp>
          <p:nvSpPr>
            <p:cNvPr id="875" name="Freeform 106">
              <a:extLst>
                <a:ext uri="{FF2B5EF4-FFF2-40B4-BE49-F238E27FC236}">
                  <a16:creationId xmlns:a16="http://schemas.microsoft.com/office/drawing/2014/main" id="{0A2869CB-CCD4-4ABC-9D15-1A60A6466B9D}"/>
                </a:ext>
              </a:extLst>
            </p:cNvPr>
            <p:cNvSpPr>
              <a:spLocks noEditPoints="1"/>
            </p:cNvSpPr>
            <p:nvPr/>
          </p:nvSpPr>
          <p:spPr bwMode="auto">
            <a:xfrm>
              <a:off x="298" y="308"/>
              <a:ext cx="58" cy="59"/>
            </a:xfrm>
            <a:custGeom>
              <a:avLst/>
              <a:gdLst>
                <a:gd name="T0" fmla="*/ 29 w 29"/>
                <a:gd name="T1" fmla="*/ 14 h 29"/>
                <a:gd name="T2" fmla="*/ 14 w 29"/>
                <a:gd name="T3" fmla="*/ 0 h 29"/>
                <a:gd name="T4" fmla="*/ 0 w 29"/>
                <a:gd name="T5" fmla="*/ 14 h 29"/>
                <a:gd name="T6" fmla="*/ 14 w 29"/>
                <a:gd name="T7" fmla="*/ 29 h 29"/>
                <a:gd name="T8" fmla="*/ 29 w 29"/>
                <a:gd name="T9" fmla="*/ 14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29" y="14"/>
                  </a:moveTo>
                  <a:cubicBezTo>
                    <a:pt x="29" y="6"/>
                    <a:pt x="22" y="0"/>
                    <a:pt x="14" y="0"/>
                  </a:cubicBezTo>
                  <a:cubicBezTo>
                    <a:pt x="6" y="0"/>
                    <a:pt x="0" y="6"/>
                    <a:pt x="0" y="14"/>
                  </a:cubicBezTo>
                  <a:cubicBezTo>
                    <a:pt x="0" y="22"/>
                    <a:pt x="6" y="29"/>
                    <a:pt x="14" y="29"/>
                  </a:cubicBezTo>
                  <a:cubicBezTo>
                    <a:pt x="22" y="29"/>
                    <a:pt x="29" y="22"/>
                    <a:pt x="29" y="14"/>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107">
              <a:extLst>
                <a:ext uri="{FF2B5EF4-FFF2-40B4-BE49-F238E27FC236}">
                  <a16:creationId xmlns:a16="http://schemas.microsoft.com/office/drawing/2014/main" id="{D8DE7F1B-D7CF-44AE-B7AF-2D8D22DD071B}"/>
                </a:ext>
              </a:extLst>
            </p:cNvPr>
            <p:cNvSpPr>
              <a:spLocks noEditPoints="1"/>
            </p:cNvSpPr>
            <p:nvPr/>
          </p:nvSpPr>
          <p:spPr bwMode="auto">
            <a:xfrm>
              <a:off x="405" y="317"/>
              <a:ext cx="58" cy="5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8 h 29"/>
                <a:gd name="T12" fmla="*/ 21 w 29"/>
                <a:gd name="T13" fmla="*/ 14 h 29"/>
                <a:gd name="T14" fmla="*/ 15 w 29"/>
                <a:gd name="T15" fmla="*/ 21 h 29"/>
                <a:gd name="T16" fmla="*/ 8 w 29"/>
                <a:gd name="T17" fmla="*/ 14 h 29"/>
                <a:gd name="T18" fmla="*/ 15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8"/>
                  </a:moveTo>
                  <a:cubicBezTo>
                    <a:pt x="18" y="8"/>
                    <a:pt x="21" y="11"/>
                    <a:pt x="21" y="14"/>
                  </a:cubicBezTo>
                  <a:cubicBezTo>
                    <a:pt x="21" y="18"/>
                    <a:pt x="18" y="21"/>
                    <a:pt x="15" y="21"/>
                  </a:cubicBezTo>
                  <a:cubicBezTo>
                    <a:pt x="11" y="21"/>
                    <a:pt x="8" y="18"/>
                    <a:pt x="8" y="14"/>
                  </a:cubicBezTo>
                  <a:cubicBezTo>
                    <a:pt x="8" y="11"/>
                    <a:pt x="11" y="8"/>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108">
              <a:extLst>
                <a:ext uri="{FF2B5EF4-FFF2-40B4-BE49-F238E27FC236}">
                  <a16:creationId xmlns:a16="http://schemas.microsoft.com/office/drawing/2014/main" id="{44780FF4-4623-45F3-854F-0EE127DE34D5}"/>
                </a:ext>
              </a:extLst>
            </p:cNvPr>
            <p:cNvSpPr>
              <a:spLocks noEditPoints="1"/>
            </p:cNvSpPr>
            <p:nvPr/>
          </p:nvSpPr>
          <p:spPr bwMode="auto">
            <a:xfrm>
              <a:off x="334" y="389"/>
              <a:ext cx="59" cy="59"/>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1 h 29"/>
                <a:gd name="T12" fmla="*/ 8 w 29"/>
                <a:gd name="T13" fmla="*/ 14 h 29"/>
                <a:gd name="T14" fmla="*/ 15 w 29"/>
                <a:gd name="T15" fmla="*/ 8 h 29"/>
                <a:gd name="T16" fmla="*/ 21 w 29"/>
                <a:gd name="T17" fmla="*/ 14 h 29"/>
                <a:gd name="T18" fmla="*/ 15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15" y="21"/>
                  </a:moveTo>
                  <a:cubicBezTo>
                    <a:pt x="11" y="21"/>
                    <a:pt x="8" y="18"/>
                    <a:pt x="8" y="14"/>
                  </a:cubicBezTo>
                  <a:cubicBezTo>
                    <a:pt x="8" y="10"/>
                    <a:pt x="11" y="8"/>
                    <a:pt x="15" y="8"/>
                  </a:cubicBezTo>
                  <a:cubicBezTo>
                    <a:pt x="18" y="8"/>
                    <a:pt x="21" y="10"/>
                    <a:pt x="21" y="14"/>
                  </a:cubicBezTo>
                  <a:cubicBezTo>
                    <a:pt x="21" y="18"/>
                    <a:pt x="18"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109">
              <a:extLst>
                <a:ext uri="{FF2B5EF4-FFF2-40B4-BE49-F238E27FC236}">
                  <a16:creationId xmlns:a16="http://schemas.microsoft.com/office/drawing/2014/main" id="{E10AC1F5-0118-4E63-9081-32F7C6C3164D}"/>
                </a:ext>
              </a:extLst>
            </p:cNvPr>
            <p:cNvSpPr>
              <a:spLocks noEditPoints="1"/>
            </p:cNvSpPr>
            <p:nvPr/>
          </p:nvSpPr>
          <p:spPr bwMode="auto">
            <a:xfrm>
              <a:off x="415" y="418"/>
              <a:ext cx="58" cy="58"/>
            </a:xfrm>
            <a:custGeom>
              <a:avLst/>
              <a:gdLst>
                <a:gd name="T0" fmla="*/ 0 w 29"/>
                <a:gd name="T1" fmla="*/ 14 h 29"/>
                <a:gd name="T2" fmla="*/ 14 w 29"/>
                <a:gd name="T3" fmla="*/ 29 h 29"/>
                <a:gd name="T4" fmla="*/ 29 w 29"/>
                <a:gd name="T5" fmla="*/ 14 h 29"/>
                <a:gd name="T6" fmla="*/ 14 w 29"/>
                <a:gd name="T7" fmla="*/ 0 h 29"/>
                <a:gd name="T8" fmla="*/ 0 w 29"/>
                <a:gd name="T9" fmla="*/ 14 h 29"/>
                <a:gd name="T10" fmla="*/ 21 w 29"/>
                <a:gd name="T11" fmla="*/ 14 h 29"/>
                <a:gd name="T12" fmla="*/ 14 w 29"/>
                <a:gd name="T13" fmla="*/ 21 h 29"/>
                <a:gd name="T14" fmla="*/ 8 w 29"/>
                <a:gd name="T15" fmla="*/ 14 h 29"/>
                <a:gd name="T16" fmla="*/ 14 w 29"/>
                <a:gd name="T17" fmla="*/ 8 h 29"/>
                <a:gd name="T18" fmla="*/ 21 w 29"/>
                <a:gd name="T19"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0" y="14"/>
                  </a:moveTo>
                  <a:cubicBezTo>
                    <a:pt x="0" y="22"/>
                    <a:pt x="6" y="29"/>
                    <a:pt x="14" y="29"/>
                  </a:cubicBezTo>
                  <a:cubicBezTo>
                    <a:pt x="22" y="29"/>
                    <a:pt x="29" y="22"/>
                    <a:pt x="29" y="14"/>
                  </a:cubicBezTo>
                  <a:cubicBezTo>
                    <a:pt x="29" y="6"/>
                    <a:pt x="22" y="0"/>
                    <a:pt x="14" y="0"/>
                  </a:cubicBezTo>
                  <a:cubicBezTo>
                    <a:pt x="6" y="0"/>
                    <a:pt x="0" y="6"/>
                    <a:pt x="0" y="14"/>
                  </a:cubicBezTo>
                  <a:close/>
                  <a:moveTo>
                    <a:pt x="21" y="14"/>
                  </a:moveTo>
                  <a:cubicBezTo>
                    <a:pt x="21" y="18"/>
                    <a:pt x="18" y="21"/>
                    <a:pt x="14" y="21"/>
                  </a:cubicBezTo>
                  <a:cubicBezTo>
                    <a:pt x="11" y="21"/>
                    <a:pt x="8" y="18"/>
                    <a:pt x="8" y="14"/>
                  </a:cubicBezTo>
                  <a:cubicBezTo>
                    <a:pt x="8" y="11"/>
                    <a:pt x="11" y="8"/>
                    <a:pt x="14" y="8"/>
                  </a:cubicBezTo>
                  <a:cubicBezTo>
                    <a:pt x="18" y="8"/>
                    <a:pt x="21" y="11"/>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110">
              <a:extLst>
                <a:ext uri="{FF2B5EF4-FFF2-40B4-BE49-F238E27FC236}">
                  <a16:creationId xmlns:a16="http://schemas.microsoft.com/office/drawing/2014/main" id="{0B708C83-6C1F-406D-93E6-30F41EE263F1}"/>
                </a:ext>
              </a:extLst>
            </p:cNvPr>
            <p:cNvSpPr>
              <a:spLocks noEditPoints="1"/>
            </p:cNvSpPr>
            <p:nvPr/>
          </p:nvSpPr>
          <p:spPr bwMode="auto">
            <a:xfrm>
              <a:off x="496" y="470"/>
              <a:ext cx="58" cy="59"/>
            </a:xfrm>
            <a:custGeom>
              <a:avLst/>
              <a:gdLst>
                <a:gd name="T0" fmla="*/ 14 w 29"/>
                <a:gd name="T1" fmla="*/ 29 h 29"/>
                <a:gd name="T2" fmla="*/ 29 w 29"/>
                <a:gd name="T3" fmla="*/ 15 h 29"/>
                <a:gd name="T4" fmla="*/ 14 w 29"/>
                <a:gd name="T5" fmla="*/ 0 h 29"/>
                <a:gd name="T6" fmla="*/ 0 w 29"/>
                <a:gd name="T7" fmla="*/ 15 h 29"/>
                <a:gd name="T8" fmla="*/ 14 w 29"/>
                <a:gd name="T9" fmla="*/ 29 h 29"/>
                <a:gd name="T10" fmla="*/ 14 w 29"/>
                <a:gd name="T11" fmla="*/ 8 h 29"/>
                <a:gd name="T12" fmla="*/ 21 w 29"/>
                <a:gd name="T13" fmla="*/ 15 h 29"/>
                <a:gd name="T14" fmla="*/ 14 w 29"/>
                <a:gd name="T15" fmla="*/ 21 h 29"/>
                <a:gd name="T16" fmla="*/ 8 w 29"/>
                <a:gd name="T17" fmla="*/ 15 h 29"/>
                <a:gd name="T18" fmla="*/ 14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29"/>
                  </a:moveTo>
                  <a:cubicBezTo>
                    <a:pt x="22" y="29"/>
                    <a:pt x="29" y="23"/>
                    <a:pt x="29" y="15"/>
                  </a:cubicBezTo>
                  <a:cubicBezTo>
                    <a:pt x="29" y="7"/>
                    <a:pt x="22" y="0"/>
                    <a:pt x="14" y="0"/>
                  </a:cubicBezTo>
                  <a:cubicBezTo>
                    <a:pt x="6" y="0"/>
                    <a:pt x="0" y="7"/>
                    <a:pt x="0" y="15"/>
                  </a:cubicBezTo>
                  <a:cubicBezTo>
                    <a:pt x="0" y="23"/>
                    <a:pt x="6" y="29"/>
                    <a:pt x="14" y="29"/>
                  </a:cubicBezTo>
                  <a:close/>
                  <a:moveTo>
                    <a:pt x="14" y="8"/>
                  </a:moveTo>
                  <a:cubicBezTo>
                    <a:pt x="18" y="8"/>
                    <a:pt x="21" y="11"/>
                    <a:pt x="21" y="15"/>
                  </a:cubicBezTo>
                  <a:cubicBezTo>
                    <a:pt x="21" y="18"/>
                    <a:pt x="18" y="21"/>
                    <a:pt x="14" y="21"/>
                  </a:cubicBezTo>
                  <a:cubicBezTo>
                    <a:pt x="11" y="21"/>
                    <a:pt x="8" y="18"/>
                    <a:pt x="8" y="15"/>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111">
              <a:extLst>
                <a:ext uri="{FF2B5EF4-FFF2-40B4-BE49-F238E27FC236}">
                  <a16:creationId xmlns:a16="http://schemas.microsoft.com/office/drawing/2014/main" id="{C3DFA0C2-A03C-4053-B9CF-ACBA47D205EF}"/>
                </a:ext>
              </a:extLst>
            </p:cNvPr>
            <p:cNvSpPr>
              <a:spLocks noEditPoints="1"/>
            </p:cNvSpPr>
            <p:nvPr/>
          </p:nvSpPr>
          <p:spPr bwMode="auto">
            <a:xfrm>
              <a:off x="177" y="173"/>
              <a:ext cx="474" cy="475"/>
            </a:xfrm>
            <a:custGeom>
              <a:avLst/>
              <a:gdLst>
                <a:gd name="T0" fmla="*/ 3 w 235"/>
                <a:gd name="T1" fmla="*/ 139 h 235"/>
                <a:gd name="T2" fmla="*/ 230 w 235"/>
                <a:gd name="T3" fmla="*/ 235 h 235"/>
                <a:gd name="T4" fmla="*/ 234 w 235"/>
                <a:gd name="T5" fmla="*/ 229 h 235"/>
                <a:gd name="T6" fmla="*/ 135 w 235"/>
                <a:gd name="T7" fmla="*/ 1 h 235"/>
                <a:gd name="T8" fmla="*/ 1 w 235"/>
                <a:gd name="T9" fmla="*/ 135 h 235"/>
                <a:gd name="T10" fmla="*/ 96 w 235"/>
                <a:gd name="T11" fmla="*/ 38 h 235"/>
                <a:gd name="T12" fmla="*/ 81 w 235"/>
                <a:gd name="T13" fmla="*/ 38 h 235"/>
                <a:gd name="T14" fmla="*/ 32 w 235"/>
                <a:gd name="T15" fmla="*/ 92 h 235"/>
                <a:gd name="T16" fmla="*/ 32 w 235"/>
                <a:gd name="T17" fmla="*/ 107 h 235"/>
                <a:gd name="T18" fmla="*/ 32 w 235"/>
                <a:gd name="T19" fmla="*/ 92 h 235"/>
                <a:gd name="T20" fmla="*/ 58 w 235"/>
                <a:gd name="T21" fmla="*/ 139 h 235"/>
                <a:gd name="T22" fmla="*/ 58 w 235"/>
                <a:gd name="T23" fmla="*/ 152 h 235"/>
                <a:gd name="T24" fmla="*/ 129 w 235"/>
                <a:gd name="T25" fmla="*/ 177 h 235"/>
                <a:gd name="T26" fmla="*/ 141 w 235"/>
                <a:gd name="T27" fmla="*/ 177 h 235"/>
                <a:gd name="T28" fmla="*/ 129 w 235"/>
                <a:gd name="T29" fmla="*/ 177 h 235"/>
                <a:gd name="T30" fmla="*/ 191 w 235"/>
                <a:gd name="T31" fmla="*/ 194 h 235"/>
                <a:gd name="T32" fmla="*/ 191 w 235"/>
                <a:gd name="T33" fmla="*/ 207 h 235"/>
                <a:gd name="T34" fmla="*/ 173 w 235"/>
                <a:gd name="T35" fmla="*/ 110 h 235"/>
                <a:gd name="T36" fmla="*/ 160 w 235"/>
                <a:gd name="T37" fmla="*/ 110 h 235"/>
                <a:gd name="T38" fmla="*/ 173 w 235"/>
                <a:gd name="T39" fmla="*/ 110 h 235"/>
                <a:gd name="T40" fmla="*/ 138 w 235"/>
                <a:gd name="T41" fmla="*/ 52 h 235"/>
                <a:gd name="T42" fmla="*/ 138 w 235"/>
                <a:gd name="T43" fmla="*/ 39 h 235"/>
                <a:gd name="T44" fmla="*/ 142 w 235"/>
                <a:gd name="T45" fmla="*/ 32 h 235"/>
                <a:gd name="T46" fmla="*/ 124 w 235"/>
                <a:gd name="T47" fmla="*/ 46 h 235"/>
                <a:gd name="T48" fmla="*/ 151 w 235"/>
                <a:gd name="T49" fmla="*/ 52 h 235"/>
                <a:gd name="T50" fmla="*/ 166 w 235"/>
                <a:gd name="T51" fmla="*/ 95 h 235"/>
                <a:gd name="T52" fmla="*/ 166 w 235"/>
                <a:gd name="T53" fmla="*/ 124 h 235"/>
                <a:gd name="T54" fmla="*/ 223 w 235"/>
                <a:gd name="T55" fmla="*/ 223 h 235"/>
                <a:gd name="T56" fmla="*/ 206 w 235"/>
                <a:gd name="T57" fmla="*/ 201 h 235"/>
                <a:gd name="T58" fmla="*/ 177 w 235"/>
                <a:gd name="T59" fmla="*/ 201 h 235"/>
                <a:gd name="T60" fmla="*/ 143 w 235"/>
                <a:gd name="T61" fmla="*/ 189 h 235"/>
                <a:gd name="T62" fmla="*/ 135 w 235"/>
                <a:gd name="T63" fmla="*/ 162 h 235"/>
                <a:gd name="T64" fmla="*/ 121 w 235"/>
                <a:gd name="T65" fmla="*/ 180 h 235"/>
                <a:gd name="T66" fmla="*/ 72 w 235"/>
                <a:gd name="T67" fmla="*/ 146 h 235"/>
                <a:gd name="T68" fmla="*/ 43 w 235"/>
                <a:gd name="T69" fmla="*/ 146 h 235"/>
                <a:gd name="T70" fmla="*/ 9 w 235"/>
                <a:gd name="T71" fmla="*/ 133 h 235"/>
                <a:gd name="T72" fmla="*/ 32 w 235"/>
                <a:gd name="T73" fmla="*/ 115 h 235"/>
                <a:gd name="T74" fmla="*/ 32 w 235"/>
                <a:gd name="T75" fmla="*/ 84 h 235"/>
                <a:gd name="T76" fmla="*/ 73 w 235"/>
                <a:gd name="T77" fmla="*/ 33 h 235"/>
                <a:gd name="T78" fmla="*/ 88 w 235"/>
                <a:gd name="T79" fmla="*/ 53 h 235"/>
                <a:gd name="T80" fmla="*/ 92 w 235"/>
                <a:gd name="T81" fmla="*/ 23 h 235"/>
                <a:gd name="T82" fmla="*/ 142 w 235"/>
                <a:gd name="T83" fmla="*/ 3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5" h="235">
                  <a:moveTo>
                    <a:pt x="1" y="135"/>
                  </a:moveTo>
                  <a:cubicBezTo>
                    <a:pt x="0" y="136"/>
                    <a:pt x="1" y="138"/>
                    <a:pt x="3" y="139"/>
                  </a:cubicBezTo>
                  <a:cubicBezTo>
                    <a:pt x="229" y="234"/>
                    <a:pt x="229" y="234"/>
                    <a:pt x="229" y="234"/>
                  </a:cubicBezTo>
                  <a:cubicBezTo>
                    <a:pt x="229" y="235"/>
                    <a:pt x="230" y="235"/>
                    <a:pt x="230" y="235"/>
                  </a:cubicBezTo>
                  <a:cubicBezTo>
                    <a:pt x="232" y="235"/>
                    <a:pt x="233" y="234"/>
                    <a:pt x="233" y="234"/>
                  </a:cubicBezTo>
                  <a:cubicBezTo>
                    <a:pt x="234" y="232"/>
                    <a:pt x="235" y="231"/>
                    <a:pt x="234" y="229"/>
                  </a:cubicBezTo>
                  <a:cubicBezTo>
                    <a:pt x="139" y="3"/>
                    <a:pt x="139" y="3"/>
                    <a:pt x="139" y="3"/>
                  </a:cubicBezTo>
                  <a:cubicBezTo>
                    <a:pt x="138" y="1"/>
                    <a:pt x="137" y="0"/>
                    <a:pt x="135" y="1"/>
                  </a:cubicBezTo>
                  <a:cubicBezTo>
                    <a:pt x="134" y="1"/>
                    <a:pt x="108" y="4"/>
                    <a:pt x="78" y="22"/>
                  </a:cubicBezTo>
                  <a:cubicBezTo>
                    <a:pt x="50" y="38"/>
                    <a:pt x="15" y="71"/>
                    <a:pt x="1" y="135"/>
                  </a:cubicBezTo>
                  <a:close/>
                  <a:moveTo>
                    <a:pt x="88" y="30"/>
                  </a:moveTo>
                  <a:cubicBezTo>
                    <a:pt x="92" y="30"/>
                    <a:pt x="96" y="34"/>
                    <a:pt x="96" y="38"/>
                  </a:cubicBezTo>
                  <a:cubicBezTo>
                    <a:pt x="96" y="42"/>
                    <a:pt x="92" y="45"/>
                    <a:pt x="88" y="45"/>
                  </a:cubicBezTo>
                  <a:cubicBezTo>
                    <a:pt x="84" y="45"/>
                    <a:pt x="81" y="42"/>
                    <a:pt x="81" y="38"/>
                  </a:cubicBezTo>
                  <a:cubicBezTo>
                    <a:pt x="81" y="34"/>
                    <a:pt x="84" y="30"/>
                    <a:pt x="88" y="30"/>
                  </a:cubicBezTo>
                  <a:close/>
                  <a:moveTo>
                    <a:pt x="32" y="92"/>
                  </a:moveTo>
                  <a:cubicBezTo>
                    <a:pt x="37" y="92"/>
                    <a:pt x="40" y="95"/>
                    <a:pt x="40" y="99"/>
                  </a:cubicBezTo>
                  <a:cubicBezTo>
                    <a:pt x="40" y="103"/>
                    <a:pt x="37" y="107"/>
                    <a:pt x="32" y="107"/>
                  </a:cubicBezTo>
                  <a:cubicBezTo>
                    <a:pt x="28" y="107"/>
                    <a:pt x="25" y="103"/>
                    <a:pt x="25" y="99"/>
                  </a:cubicBezTo>
                  <a:cubicBezTo>
                    <a:pt x="25" y="95"/>
                    <a:pt x="28" y="92"/>
                    <a:pt x="32" y="92"/>
                  </a:cubicBezTo>
                  <a:close/>
                  <a:moveTo>
                    <a:pt x="51" y="146"/>
                  </a:moveTo>
                  <a:cubicBezTo>
                    <a:pt x="51" y="142"/>
                    <a:pt x="54" y="139"/>
                    <a:pt x="58" y="139"/>
                  </a:cubicBezTo>
                  <a:cubicBezTo>
                    <a:pt x="61" y="139"/>
                    <a:pt x="64" y="142"/>
                    <a:pt x="64" y="146"/>
                  </a:cubicBezTo>
                  <a:cubicBezTo>
                    <a:pt x="64" y="149"/>
                    <a:pt x="61" y="152"/>
                    <a:pt x="58" y="152"/>
                  </a:cubicBezTo>
                  <a:cubicBezTo>
                    <a:pt x="54" y="152"/>
                    <a:pt x="51" y="149"/>
                    <a:pt x="51" y="146"/>
                  </a:cubicBezTo>
                  <a:close/>
                  <a:moveTo>
                    <a:pt x="129" y="177"/>
                  </a:moveTo>
                  <a:cubicBezTo>
                    <a:pt x="129" y="173"/>
                    <a:pt x="131" y="170"/>
                    <a:pt x="135" y="170"/>
                  </a:cubicBezTo>
                  <a:cubicBezTo>
                    <a:pt x="139" y="170"/>
                    <a:pt x="141" y="173"/>
                    <a:pt x="141" y="177"/>
                  </a:cubicBezTo>
                  <a:cubicBezTo>
                    <a:pt x="141" y="181"/>
                    <a:pt x="139" y="184"/>
                    <a:pt x="135" y="184"/>
                  </a:cubicBezTo>
                  <a:cubicBezTo>
                    <a:pt x="131" y="184"/>
                    <a:pt x="129" y="181"/>
                    <a:pt x="129" y="177"/>
                  </a:cubicBezTo>
                  <a:close/>
                  <a:moveTo>
                    <a:pt x="185" y="201"/>
                  </a:moveTo>
                  <a:cubicBezTo>
                    <a:pt x="185" y="197"/>
                    <a:pt x="188" y="194"/>
                    <a:pt x="191" y="194"/>
                  </a:cubicBezTo>
                  <a:cubicBezTo>
                    <a:pt x="195" y="194"/>
                    <a:pt x="198" y="197"/>
                    <a:pt x="198" y="201"/>
                  </a:cubicBezTo>
                  <a:cubicBezTo>
                    <a:pt x="198" y="205"/>
                    <a:pt x="195" y="207"/>
                    <a:pt x="191" y="207"/>
                  </a:cubicBezTo>
                  <a:cubicBezTo>
                    <a:pt x="188" y="207"/>
                    <a:pt x="185" y="205"/>
                    <a:pt x="185" y="201"/>
                  </a:cubicBezTo>
                  <a:close/>
                  <a:moveTo>
                    <a:pt x="173" y="110"/>
                  </a:moveTo>
                  <a:cubicBezTo>
                    <a:pt x="173" y="113"/>
                    <a:pt x="170" y="116"/>
                    <a:pt x="166" y="116"/>
                  </a:cubicBezTo>
                  <a:cubicBezTo>
                    <a:pt x="163" y="116"/>
                    <a:pt x="160" y="113"/>
                    <a:pt x="160" y="110"/>
                  </a:cubicBezTo>
                  <a:cubicBezTo>
                    <a:pt x="160" y="106"/>
                    <a:pt x="163" y="103"/>
                    <a:pt x="166" y="103"/>
                  </a:cubicBezTo>
                  <a:cubicBezTo>
                    <a:pt x="170" y="103"/>
                    <a:pt x="173" y="106"/>
                    <a:pt x="173" y="110"/>
                  </a:cubicBezTo>
                  <a:close/>
                  <a:moveTo>
                    <a:pt x="145" y="46"/>
                  </a:moveTo>
                  <a:cubicBezTo>
                    <a:pt x="145" y="49"/>
                    <a:pt x="142" y="52"/>
                    <a:pt x="138" y="52"/>
                  </a:cubicBezTo>
                  <a:cubicBezTo>
                    <a:pt x="135" y="52"/>
                    <a:pt x="132" y="49"/>
                    <a:pt x="132" y="46"/>
                  </a:cubicBezTo>
                  <a:cubicBezTo>
                    <a:pt x="132" y="42"/>
                    <a:pt x="135" y="39"/>
                    <a:pt x="138" y="39"/>
                  </a:cubicBezTo>
                  <a:cubicBezTo>
                    <a:pt x="142" y="39"/>
                    <a:pt x="145" y="42"/>
                    <a:pt x="145" y="46"/>
                  </a:cubicBezTo>
                  <a:close/>
                  <a:moveTo>
                    <a:pt x="142" y="32"/>
                  </a:moveTo>
                  <a:cubicBezTo>
                    <a:pt x="141" y="32"/>
                    <a:pt x="140" y="31"/>
                    <a:pt x="138" y="31"/>
                  </a:cubicBezTo>
                  <a:cubicBezTo>
                    <a:pt x="130" y="31"/>
                    <a:pt x="124" y="38"/>
                    <a:pt x="124" y="46"/>
                  </a:cubicBezTo>
                  <a:cubicBezTo>
                    <a:pt x="124" y="54"/>
                    <a:pt x="130" y="60"/>
                    <a:pt x="138" y="60"/>
                  </a:cubicBezTo>
                  <a:cubicBezTo>
                    <a:pt x="144" y="60"/>
                    <a:pt x="149" y="57"/>
                    <a:pt x="151" y="52"/>
                  </a:cubicBezTo>
                  <a:cubicBezTo>
                    <a:pt x="169" y="95"/>
                    <a:pt x="169" y="95"/>
                    <a:pt x="169" y="95"/>
                  </a:cubicBezTo>
                  <a:cubicBezTo>
                    <a:pt x="168" y="95"/>
                    <a:pt x="167" y="95"/>
                    <a:pt x="166" y="95"/>
                  </a:cubicBezTo>
                  <a:cubicBezTo>
                    <a:pt x="158" y="95"/>
                    <a:pt x="152" y="102"/>
                    <a:pt x="152" y="110"/>
                  </a:cubicBezTo>
                  <a:cubicBezTo>
                    <a:pt x="152" y="118"/>
                    <a:pt x="158" y="124"/>
                    <a:pt x="166" y="124"/>
                  </a:cubicBezTo>
                  <a:cubicBezTo>
                    <a:pt x="171" y="124"/>
                    <a:pt x="176" y="122"/>
                    <a:pt x="179" y="118"/>
                  </a:cubicBezTo>
                  <a:cubicBezTo>
                    <a:pt x="223" y="223"/>
                    <a:pt x="223" y="223"/>
                    <a:pt x="223" y="223"/>
                  </a:cubicBezTo>
                  <a:cubicBezTo>
                    <a:pt x="199" y="213"/>
                    <a:pt x="199" y="213"/>
                    <a:pt x="199" y="213"/>
                  </a:cubicBezTo>
                  <a:cubicBezTo>
                    <a:pt x="203" y="211"/>
                    <a:pt x="206" y="206"/>
                    <a:pt x="206" y="201"/>
                  </a:cubicBezTo>
                  <a:cubicBezTo>
                    <a:pt x="206" y="193"/>
                    <a:pt x="199" y="186"/>
                    <a:pt x="191" y="186"/>
                  </a:cubicBezTo>
                  <a:cubicBezTo>
                    <a:pt x="183" y="186"/>
                    <a:pt x="177" y="193"/>
                    <a:pt x="177" y="201"/>
                  </a:cubicBezTo>
                  <a:cubicBezTo>
                    <a:pt x="177" y="202"/>
                    <a:pt x="177" y="203"/>
                    <a:pt x="177" y="204"/>
                  </a:cubicBezTo>
                  <a:cubicBezTo>
                    <a:pt x="143" y="189"/>
                    <a:pt x="143" y="189"/>
                    <a:pt x="143" y="189"/>
                  </a:cubicBezTo>
                  <a:cubicBezTo>
                    <a:pt x="147" y="187"/>
                    <a:pt x="150" y="182"/>
                    <a:pt x="150" y="177"/>
                  </a:cubicBezTo>
                  <a:cubicBezTo>
                    <a:pt x="150" y="169"/>
                    <a:pt x="143" y="162"/>
                    <a:pt x="135" y="162"/>
                  </a:cubicBezTo>
                  <a:cubicBezTo>
                    <a:pt x="127" y="162"/>
                    <a:pt x="121" y="169"/>
                    <a:pt x="121" y="177"/>
                  </a:cubicBezTo>
                  <a:cubicBezTo>
                    <a:pt x="121" y="178"/>
                    <a:pt x="121" y="179"/>
                    <a:pt x="121" y="180"/>
                  </a:cubicBezTo>
                  <a:cubicBezTo>
                    <a:pt x="67" y="157"/>
                    <a:pt x="67" y="157"/>
                    <a:pt x="67" y="157"/>
                  </a:cubicBezTo>
                  <a:cubicBezTo>
                    <a:pt x="70" y="154"/>
                    <a:pt x="72" y="150"/>
                    <a:pt x="72" y="146"/>
                  </a:cubicBezTo>
                  <a:cubicBezTo>
                    <a:pt x="72" y="138"/>
                    <a:pt x="66" y="131"/>
                    <a:pt x="58" y="131"/>
                  </a:cubicBezTo>
                  <a:cubicBezTo>
                    <a:pt x="50" y="131"/>
                    <a:pt x="43" y="138"/>
                    <a:pt x="43" y="146"/>
                  </a:cubicBezTo>
                  <a:cubicBezTo>
                    <a:pt x="43" y="146"/>
                    <a:pt x="43" y="147"/>
                    <a:pt x="43" y="147"/>
                  </a:cubicBezTo>
                  <a:cubicBezTo>
                    <a:pt x="9" y="133"/>
                    <a:pt x="9" y="133"/>
                    <a:pt x="9" y="133"/>
                  </a:cubicBezTo>
                  <a:cubicBezTo>
                    <a:pt x="12" y="123"/>
                    <a:pt x="15" y="113"/>
                    <a:pt x="18" y="105"/>
                  </a:cubicBezTo>
                  <a:cubicBezTo>
                    <a:pt x="20" y="110"/>
                    <a:pt x="26" y="115"/>
                    <a:pt x="32" y="115"/>
                  </a:cubicBezTo>
                  <a:cubicBezTo>
                    <a:pt x="41" y="115"/>
                    <a:pt x="48" y="108"/>
                    <a:pt x="48" y="99"/>
                  </a:cubicBezTo>
                  <a:cubicBezTo>
                    <a:pt x="48" y="91"/>
                    <a:pt x="41" y="84"/>
                    <a:pt x="32" y="84"/>
                  </a:cubicBezTo>
                  <a:cubicBezTo>
                    <a:pt x="31" y="84"/>
                    <a:pt x="29" y="84"/>
                    <a:pt x="28" y="85"/>
                  </a:cubicBezTo>
                  <a:cubicBezTo>
                    <a:pt x="41" y="61"/>
                    <a:pt x="57" y="45"/>
                    <a:pt x="73" y="33"/>
                  </a:cubicBezTo>
                  <a:cubicBezTo>
                    <a:pt x="73" y="35"/>
                    <a:pt x="73" y="36"/>
                    <a:pt x="73" y="38"/>
                  </a:cubicBezTo>
                  <a:cubicBezTo>
                    <a:pt x="73" y="46"/>
                    <a:pt x="80" y="53"/>
                    <a:pt x="88" y="53"/>
                  </a:cubicBezTo>
                  <a:cubicBezTo>
                    <a:pt x="97" y="53"/>
                    <a:pt x="104" y="46"/>
                    <a:pt x="104" y="38"/>
                  </a:cubicBezTo>
                  <a:cubicBezTo>
                    <a:pt x="104" y="30"/>
                    <a:pt x="98" y="24"/>
                    <a:pt x="92" y="23"/>
                  </a:cubicBezTo>
                  <a:cubicBezTo>
                    <a:pt x="110" y="13"/>
                    <a:pt x="126" y="10"/>
                    <a:pt x="133" y="9"/>
                  </a:cubicBezTo>
                  <a:lnTo>
                    <a:pt x="14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112">
              <a:extLst>
                <a:ext uri="{FF2B5EF4-FFF2-40B4-BE49-F238E27FC236}">
                  <a16:creationId xmlns:a16="http://schemas.microsoft.com/office/drawing/2014/main" id="{B3D8B2AD-AD04-4C02-8C45-05130EACDFA2}"/>
                </a:ext>
              </a:extLst>
            </p:cNvPr>
            <p:cNvSpPr>
              <a:spLocks/>
            </p:cNvSpPr>
            <p:nvPr/>
          </p:nvSpPr>
          <p:spPr bwMode="auto">
            <a:xfrm>
              <a:off x="203" y="1"/>
              <a:ext cx="79" cy="227"/>
            </a:xfrm>
            <a:custGeom>
              <a:avLst/>
              <a:gdLst>
                <a:gd name="T0" fmla="*/ 34 w 39"/>
                <a:gd name="T1" fmla="*/ 112 h 112"/>
                <a:gd name="T2" fmla="*/ 36 w 39"/>
                <a:gd name="T3" fmla="*/ 111 h 112"/>
                <a:gd name="T4" fmla="*/ 37 w 39"/>
                <a:gd name="T5" fmla="*/ 106 h 112"/>
                <a:gd name="T6" fmla="*/ 16 w 39"/>
                <a:gd name="T7" fmla="*/ 4 h 112"/>
                <a:gd name="T8" fmla="*/ 13 w 39"/>
                <a:gd name="T9" fmla="*/ 0 h 112"/>
                <a:gd name="T10" fmla="*/ 8 w 39"/>
                <a:gd name="T11" fmla="*/ 3 h 112"/>
                <a:gd name="T12" fmla="*/ 31 w 39"/>
                <a:gd name="T13" fmla="*/ 110 h 112"/>
                <a:gd name="T14" fmla="*/ 34 w 39"/>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12">
                  <a:moveTo>
                    <a:pt x="34" y="112"/>
                  </a:moveTo>
                  <a:cubicBezTo>
                    <a:pt x="35" y="112"/>
                    <a:pt x="36" y="112"/>
                    <a:pt x="36" y="111"/>
                  </a:cubicBezTo>
                  <a:cubicBezTo>
                    <a:pt x="38" y="110"/>
                    <a:pt x="39" y="107"/>
                    <a:pt x="37" y="106"/>
                  </a:cubicBezTo>
                  <a:cubicBezTo>
                    <a:pt x="37" y="105"/>
                    <a:pt x="8" y="65"/>
                    <a:pt x="16" y="4"/>
                  </a:cubicBezTo>
                  <a:cubicBezTo>
                    <a:pt x="16" y="2"/>
                    <a:pt x="15" y="0"/>
                    <a:pt x="13" y="0"/>
                  </a:cubicBezTo>
                  <a:cubicBezTo>
                    <a:pt x="10" y="0"/>
                    <a:pt x="8" y="1"/>
                    <a:pt x="8" y="3"/>
                  </a:cubicBezTo>
                  <a:cubicBezTo>
                    <a:pt x="0" y="67"/>
                    <a:pt x="30" y="109"/>
                    <a:pt x="31" y="110"/>
                  </a:cubicBezTo>
                  <a:cubicBezTo>
                    <a:pt x="32" y="111"/>
                    <a:pt x="33" y="112"/>
                    <a:pt x="3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113">
              <a:extLst>
                <a:ext uri="{FF2B5EF4-FFF2-40B4-BE49-F238E27FC236}">
                  <a16:creationId xmlns:a16="http://schemas.microsoft.com/office/drawing/2014/main" id="{E5D176E4-5837-47A7-990C-4D1EBE4616FB}"/>
                </a:ext>
              </a:extLst>
            </p:cNvPr>
            <p:cNvSpPr>
              <a:spLocks/>
            </p:cNvSpPr>
            <p:nvPr/>
          </p:nvSpPr>
          <p:spPr bwMode="auto">
            <a:xfrm>
              <a:off x="3" y="185"/>
              <a:ext cx="230" cy="93"/>
            </a:xfrm>
            <a:custGeom>
              <a:avLst/>
              <a:gdLst>
                <a:gd name="T0" fmla="*/ 110 w 114"/>
                <a:gd name="T1" fmla="*/ 46 h 46"/>
                <a:gd name="T2" fmla="*/ 113 w 114"/>
                <a:gd name="T3" fmla="*/ 44 h 46"/>
                <a:gd name="T4" fmla="*/ 112 w 114"/>
                <a:gd name="T5" fmla="*/ 39 h 46"/>
                <a:gd name="T6" fmla="*/ 3 w 114"/>
                <a:gd name="T7" fmla="*/ 24 h 46"/>
                <a:gd name="T8" fmla="*/ 1 w 114"/>
                <a:gd name="T9" fmla="*/ 30 h 46"/>
                <a:gd name="T10" fmla="*/ 6 w 114"/>
                <a:gd name="T11" fmla="*/ 32 h 46"/>
                <a:gd name="T12" fmla="*/ 107 w 114"/>
                <a:gd name="T13" fmla="*/ 45 h 46"/>
                <a:gd name="T14" fmla="*/ 110 w 114"/>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6">
                  <a:moveTo>
                    <a:pt x="110" y="46"/>
                  </a:moveTo>
                  <a:cubicBezTo>
                    <a:pt x="111" y="46"/>
                    <a:pt x="112" y="45"/>
                    <a:pt x="113" y="44"/>
                  </a:cubicBezTo>
                  <a:cubicBezTo>
                    <a:pt x="114" y="43"/>
                    <a:pt x="114" y="40"/>
                    <a:pt x="112" y="39"/>
                  </a:cubicBezTo>
                  <a:cubicBezTo>
                    <a:pt x="110" y="37"/>
                    <a:pt x="63" y="0"/>
                    <a:pt x="3" y="24"/>
                  </a:cubicBezTo>
                  <a:cubicBezTo>
                    <a:pt x="1" y="25"/>
                    <a:pt x="0" y="28"/>
                    <a:pt x="1" y="30"/>
                  </a:cubicBezTo>
                  <a:cubicBezTo>
                    <a:pt x="2" y="32"/>
                    <a:pt x="4" y="33"/>
                    <a:pt x="6" y="32"/>
                  </a:cubicBezTo>
                  <a:cubicBezTo>
                    <a:pt x="62" y="10"/>
                    <a:pt x="107" y="45"/>
                    <a:pt x="107" y="45"/>
                  </a:cubicBezTo>
                  <a:cubicBezTo>
                    <a:pt x="108" y="45"/>
                    <a:pt x="109" y="46"/>
                    <a:pt x="11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114">
              <a:extLst>
                <a:ext uri="{FF2B5EF4-FFF2-40B4-BE49-F238E27FC236}">
                  <a16:creationId xmlns:a16="http://schemas.microsoft.com/office/drawing/2014/main" id="{B0157E38-F90E-4D11-89B1-FF17C7CFFD28}"/>
                </a:ext>
              </a:extLst>
            </p:cNvPr>
            <p:cNvSpPr>
              <a:spLocks/>
            </p:cNvSpPr>
            <p:nvPr/>
          </p:nvSpPr>
          <p:spPr bwMode="auto">
            <a:xfrm>
              <a:off x="354" y="27"/>
              <a:ext cx="69" cy="140"/>
            </a:xfrm>
            <a:custGeom>
              <a:avLst/>
              <a:gdLst>
                <a:gd name="T0" fmla="*/ 13 w 34"/>
                <a:gd name="T1" fmla="*/ 69 h 69"/>
                <a:gd name="T2" fmla="*/ 14 w 34"/>
                <a:gd name="T3" fmla="*/ 69 h 69"/>
                <a:gd name="T4" fmla="*/ 17 w 34"/>
                <a:gd name="T5" fmla="*/ 64 h 69"/>
                <a:gd name="T6" fmla="*/ 32 w 34"/>
                <a:gd name="T7" fmla="*/ 7 h 69"/>
                <a:gd name="T8" fmla="*/ 32 w 34"/>
                <a:gd name="T9" fmla="*/ 2 h 69"/>
                <a:gd name="T10" fmla="*/ 27 w 34"/>
                <a:gd name="T11" fmla="*/ 1 h 69"/>
                <a:gd name="T12" fmla="*/ 9 w 34"/>
                <a:gd name="T13" fmla="*/ 66 h 69"/>
                <a:gd name="T14" fmla="*/ 13 w 34"/>
                <a:gd name="T15" fmla="*/ 69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9">
                  <a:moveTo>
                    <a:pt x="13" y="69"/>
                  </a:moveTo>
                  <a:cubicBezTo>
                    <a:pt x="13" y="69"/>
                    <a:pt x="14" y="69"/>
                    <a:pt x="14" y="69"/>
                  </a:cubicBezTo>
                  <a:cubicBezTo>
                    <a:pt x="16" y="68"/>
                    <a:pt x="17" y="66"/>
                    <a:pt x="17" y="64"/>
                  </a:cubicBezTo>
                  <a:cubicBezTo>
                    <a:pt x="17" y="64"/>
                    <a:pt x="9" y="28"/>
                    <a:pt x="32" y="7"/>
                  </a:cubicBezTo>
                  <a:cubicBezTo>
                    <a:pt x="34" y="6"/>
                    <a:pt x="34" y="3"/>
                    <a:pt x="32" y="2"/>
                  </a:cubicBezTo>
                  <a:cubicBezTo>
                    <a:pt x="31" y="0"/>
                    <a:pt x="28" y="0"/>
                    <a:pt x="27" y="1"/>
                  </a:cubicBezTo>
                  <a:cubicBezTo>
                    <a:pt x="0" y="25"/>
                    <a:pt x="9" y="64"/>
                    <a:pt x="9" y="66"/>
                  </a:cubicBezTo>
                  <a:cubicBezTo>
                    <a:pt x="9" y="68"/>
                    <a:pt x="11" y="69"/>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115">
              <a:extLst>
                <a:ext uri="{FF2B5EF4-FFF2-40B4-BE49-F238E27FC236}">
                  <a16:creationId xmlns:a16="http://schemas.microsoft.com/office/drawing/2014/main" id="{54D5370D-F347-4F25-AC17-36E0440D9DDE}"/>
                </a:ext>
              </a:extLst>
            </p:cNvPr>
            <p:cNvSpPr>
              <a:spLocks/>
            </p:cNvSpPr>
            <p:nvPr/>
          </p:nvSpPr>
          <p:spPr bwMode="auto">
            <a:xfrm>
              <a:off x="3" y="343"/>
              <a:ext cx="155" cy="77"/>
            </a:xfrm>
            <a:custGeom>
              <a:avLst/>
              <a:gdLst>
                <a:gd name="T0" fmla="*/ 2 w 77"/>
                <a:gd name="T1" fmla="*/ 37 h 38"/>
                <a:gd name="T2" fmla="*/ 5 w 77"/>
                <a:gd name="T3" fmla="*/ 38 h 38"/>
                <a:gd name="T4" fmla="*/ 8 w 77"/>
                <a:gd name="T5" fmla="*/ 36 h 38"/>
                <a:gd name="T6" fmla="*/ 71 w 77"/>
                <a:gd name="T7" fmla="*/ 22 h 38"/>
                <a:gd name="T8" fmla="*/ 76 w 77"/>
                <a:gd name="T9" fmla="*/ 20 h 38"/>
                <a:gd name="T10" fmla="*/ 73 w 77"/>
                <a:gd name="T11" fmla="*/ 15 h 38"/>
                <a:gd name="T12" fmla="*/ 1 w 77"/>
                <a:gd name="T13" fmla="*/ 31 h 38"/>
                <a:gd name="T14" fmla="*/ 2 w 77"/>
                <a:gd name="T15" fmla="*/ 37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8">
                  <a:moveTo>
                    <a:pt x="2" y="37"/>
                  </a:moveTo>
                  <a:cubicBezTo>
                    <a:pt x="3" y="37"/>
                    <a:pt x="4" y="38"/>
                    <a:pt x="5" y="38"/>
                  </a:cubicBezTo>
                  <a:cubicBezTo>
                    <a:pt x="6" y="38"/>
                    <a:pt x="7" y="37"/>
                    <a:pt x="8" y="36"/>
                  </a:cubicBezTo>
                  <a:cubicBezTo>
                    <a:pt x="27" y="9"/>
                    <a:pt x="71" y="22"/>
                    <a:pt x="71" y="22"/>
                  </a:cubicBezTo>
                  <a:cubicBezTo>
                    <a:pt x="73" y="23"/>
                    <a:pt x="75" y="22"/>
                    <a:pt x="76" y="20"/>
                  </a:cubicBezTo>
                  <a:cubicBezTo>
                    <a:pt x="77" y="18"/>
                    <a:pt x="75" y="15"/>
                    <a:pt x="73" y="15"/>
                  </a:cubicBezTo>
                  <a:cubicBezTo>
                    <a:pt x="71" y="14"/>
                    <a:pt x="24" y="0"/>
                    <a:pt x="1" y="31"/>
                  </a:cubicBezTo>
                  <a:cubicBezTo>
                    <a:pt x="0" y="33"/>
                    <a:pt x="0" y="36"/>
                    <a:pt x="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116">
              <a:extLst>
                <a:ext uri="{FF2B5EF4-FFF2-40B4-BE49-F238E27FC236}">
                  <a16:creationId xmlns:a16="http://schemas.microsoft.com/office/drawing/2014/main" id="{2768B437-6FEA-4D75-A662-7C488EF885F1}"/>
                </a:ext>
              </a:extLst>
            </p:cNvPr>
            <p:cNvSpPr>
              <a:spLocks/>
            </p:cNvSpPr>
            <p:nvPr/>
          </p:nvSpPr>
          <p:spPr bwMode="auto">
            <a:xfrm>
              <a:off x="-1" y="19"/>
              <a:ext cx="214" cy="180"/>
            </a:xfrm>
            <a:custGeom>
              <a:avLst/>
              <a:gdLst>
                <a:gd name="T0" fmla="*/ 6 w 106"/>
                <a:gd name="T1" fmla="*/ 38 h 89"/>
                <a:gd name="T2" fmla="*/ 26 w 106"/>
                <a:gd name="T3" fmla="*/ 36 h 89"/>
                <a:gd name="T4" fmla="*/ 36 w 106"/>
                <a:gd name="T5" fmla="*/ 32 h 89"/>
                <a:gd name="T6" fmla="*/ 36 w 106"/>
                <a:gd name="T7" fmla="*/ 43 h 89"/>
                <a:gd name="T8" fmla="*/ 38 w 106"/>
                <a:gd name="T9" fmla="*/ 62 h 89"/>
                <a:gd name="T10" fmla="*/ 57 w 106"/>
                <a:gd name="T11" fmla="*/ 60 h 89"/>
                <a:gd name="T12" fmla="*/ 68 w 106"/>
                <a:gd name="T13" fmla="*/ 56 h 89"/>
                <a:gd name="T14" fmla="*/ 67 w 106"/>
                <a:gd name="T15" fmla="*/ 67 h 89"/>
                <a:gd name="T16" fmla="*/ 70 w 106"/>
                <a:gd name="T17" fmla="*/ 86 h 89"/>
                <a:gd name="T18" fmla="*/ 76 w 106"/>
                <a:gd name="T19" fmla="*/ 89 h 89"/>
                <a:gd name="T20" fmla="*/ 89 w 106"/>
                <a:gd name="T21" fmla="*/ 84 h 89"/>
                <a:gd name="T22" fmla="*/ 99 w 106"/>
                <a:gd name="T23" fmla="*/ 80 h 89"/>
                <a:gd name="T24" fmla="*/ 105 w 106"/>
                <a:gd name="T25" fmla="*/ 79 h 89"/>
                <a:gd name="T26" fmla="*/ 104 w 106"/>
                <a:gd name="T27" fmla="*/ 74 h 89"/>
                <a:gd name="T28" fmla="*/ 85 w 106"/>
                <a:gd name="T29" fmla="*/ 77 h 89"/>
                <a:gd name="T30" fmla="*/ 74 w 106"/>
                <a:gd name="T31" fmla="*/ 80 h 89"/>
                <a:gd name="T32" fmla="*/ 75 w 106"/>
                <a:gd name="T33" fmla="*/ 69 h 89"/>
                <a:gd name="T34" fmla="*/ 73 w 106"/>
                <a:gd name="T35" fmla="*/ 50 h 89"/>
                <a:gd name="T36" fmla="*/ 53 w 106"/>
                <a:gd name="T37" fmla="*/ 53 h 89"/>
                <a:gd name="T38" fmla="*/ 43 w 106"/>
                <a:gd name="T39" fmla="*/ 56 h 89"/>
                <a:gd name="T40" fmla="*/ 43 w 106"/>
                <a:gd name="T41" fmla="*/ 45 h 89"/>
                <a:gd name="T42" fmla="*/ 41 w 106"/>
                <a:gd name="T43" fmla="*/ 26 h 89"/>
                <a:gd name="T44" fmla="*/ 22 w 106"/>
                <a:gd name="T45" fmla="*/ 29 h 89"/>
                <a:gd name="T46" fmla="*/ 11 w 106"/>
                <a:gd name="T47" fmla="*/ 32 h 89"/>
                <a:gd name="T48" fmla="*/ 12 w 106"/>
                <a:gd name="T49" fmla="*/ 21 h 89"/>
                <a:gd name="T50" fmla="*/ 9 w 106"/>
                <a:gd name="T51" fmla="*/ 2 h 89"/>
                <a:gd name="T52" fmla="*/ 4 w 106"/>
                <a:gd name="T53" fmla="*/ 2 h 89"/>
                <a:gd name="T54" fmla="*/ 5 w 106"/>
                <a:gd name="T55" fmla="*/ 8 h 89"/>
                <a:gd name="T56" fmla="*/ 4 w 106"/>
                <a:gd name="T57" fmla="*/ 19 h 89"/>
                <a:gd name="T58" fmla="*/ 6 w 106"/>
                <a:gd name="T59"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89">
                  <a:moveTo>
                    <a:pt x="6" y="38"/>
                  </a:moveTo>
                  <a:cubicBezTo>
                    <a:pt x="13" y="43"/>
                    <a:pt x="20" y="39"/>
                    <a:pt x="26" y="36"/>
                  </a:cubicBezTo>
                  <a:cubicBezTo>
                    <a:pt x="30" y="33"/>
                    <a:pt x="34" y="31"/>
                    <a:pt x="36" y="32"/>
                  </a:cubicBezTo>
                  <a:cubicBezTo>
                    <a:pt x="38" y="34"/>
                    <a:pt x="37" y="39"/>
                    <a:pt x="36" y="43"/>
                  </a:cubicBezTo>
                  <a:cubicBezTo>
                    <a:pt x="34" y="50"/>
                    <a:pt x="32" y="58"/>
                    <a:pt x="38" y="62"/>
                  </a:cubicBezTo>
                  <a:cubicBezTo>
                    <a:pt x="44" y="67"/>
                    <a:pt x="51" y="63"/>
                    <a:pt x="57" y="60"/>
                  </a:cubicBezTo>
                  <a:cubicBezTo>
                    <a:pt x="61" y="57"/>
                    <a:pt x="66" y="55"/>
                    <a:pt x="68" y="56"/>
                  </a:cubicBezTo>
                  <a:cubicBezTo>
                    <a:pt x="70" y="58"/>
                    <a:pt x="68" y="63"/>
                    <a:pt x="67" y="67"/>
                  </a:cubicBezTo>
                  <a:cubicBezTo>
                    <a:pt x="66" y="74"/>
                    <a:pt x="64" y="82"/>
                    <a:pt x="70" y="86"/>
                  </a:cubicBezTo>
                  <a:cubicBezTo>
                    <a:pt x="72" y="88"/>
                    <a:pt x="74" y="89"/>
                    <a:pt x="76" y="89"/>
                  </a:cubicBezTo>
                  <a:cubicBezTo>
                    <a:pt x="80" y="89"/>
                    <a:pt x="85" y="86"/>
                    <a:pt x="89" y="84"/>
                  </a:cubicBezTo>
                  <a:cubicBezTo>
                    <a:pt x="93" y="81"/>
                    <a:pt x="97" y="79"/>
                    <a:pt x="99" y="80"/>
                  </a:cubicBezTo>
                  <a:cubicBezTo>
                    <a:pt x="101" y="82"/>
                    <a:pt x="104" y="81"/>
                    <a:pt x="105" y="79"/>
                  </a:cubicBezTo>
                  <a:cubicBezTo>
                    <a:pt x="106" y="78"/>
                    <a:pt x="106" y="75"/>
                    <a:pt x="104" y="74"/>
                  </a:cubicBezTo>
                  <a:cubicBezTo>
                    <a:pt x="98" y="69"/>
                    <a:pt x="91" y="73"/>
                    <a:pt x="85" y="77"/>
                  </a:cubicBezTo>
                  <a:cubicBezTo>
                    <a:pt x="81" y="79"/>
                    <a:pt x="76" y="82"/>
                    <a:pt x="74" y="80"/>
                  </a:cubicBezTo>
                  <a:cubicBezTo>
                    <a:pt x="73" y="79"/>
                    <a:pt x="74" y="74"/>
                    <a:pt x="75" y="69"/>
                  </a:cubicBezTo>
                  <a:cubicBezTo>
                    <a:pt x="77" y="63"/>
                    <a:pt x="79" y="54"/>
                    <a:pt x="73" y="50"/>
                  </a:cubicBezTo>
                  <a:cubicBezTo>
                    <a:pt x="67" y="45"/>
                    <a:pt x="59" y="49"/>
                    <a:pt x="53" y="53"/>
                  </a:cubicBezTo>
                  <a:cubicBezTo>
                    <a:pt x="49" y="55"/>
                    <a:pt x="45" y="57"/>
                    <a:pt x="43" y="56"/>
                  </a:cubicBezTo>
                  <a:cubicBezTo>
                    <a:pt x="41" y="55"/>
                    <a:pt x="42" y="50"/>
                    <a:pt x="43" y="45"/>
                  </a:cubicBezTo>
                  <a:cubicBezTo>
                    <a:pt x="45" y="39"/>
                    <a:pt x="47" y="30"/>
                    <a:pt x="41" y="26"/>
                  </a:cubicBezTo>
                  <a:cubicBezTo>
                    <a:pt x="35" y="21"/>
                    <a:pt x="28" y="25"/>
                    <a:pt x="22" y="29"/>
                  </a:cubicBezTo>
                  <a:cubicBezTo>
                    <a:pt x="18" y="31"/>
                    <a:pt x="13" y="33"/>
                    <a:pt x="11" y="32"/>
                  </a:cubicBezTo>
                  <a:cubicBezTo>
                    <a:pt x="9" y="31"/>
                    <a:pt x="11" y="26"/>
                    <a:pt x="12" y="21"/>
                  </a:cubicBezTo>
                  <a:cubicBezTo>
                    <a:pt x="13" y="14"/>
                    <a:pt x="16" y="6"/>
                    <a:pt x="9" y="2"/>
                  </a:cubicBezTo>
                  <a:cubicBezTo>
                    <a:pt x="8" y="0"/>
                    <a:pt x="5" y="1"/>
                    <a:pt x="4" y="2"/>
                  </a:cubicBezTo>
                  <a:cubicBezTo>
                    <a:pt x="3" y="4"/>
                    <a:pt x="3" y="7"/>
                    <a:pt x="5" y="8"/>
                  </a:cubicBezTo>
                  <a:cubicBezTo>
                    <a:pt x="6" y="9"/>
                    <a:pt x="5" y="15"/>
                    <a:pt x="4" y="19"/>
                  </a:cubicBezTo>
                  <a:cubicBezTo>
                    <a:pt x="2" y="26"/>
                    <a:pt x="0" y="34"/>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117">
              <a:extLst>
                <a:ext uri="{FF2B5EF4-FFF2-40B4-BE49-F238E27FC236}">
                  <a16:creationId xmlns:a16="http://schemas.microsoft.com/office/drawing/2014/main" id="{478DCD56-8D3E-4C9D-B753-8882804ADF9D}"/>
                </a:ext>
              </a:extLst>
            </p:cNvPr>
            <p:cNvSpPr>
              <a:spLocks/>
            </p:cNvSpPr>
            <p:nvPr/>
          </p:nvSpPr>
          <p:spPr bwMode="auto">
            <a:xfrm>
              <a:off x="27" y="270"/>
              <a:ext cx="184" cy="75"/>
            </a:xfrm>
            <a:custGeom>
              <a:avLst/>
              <a:gdLst>
                <a:gd name="T0" fmla="*/ 75 w 91"/>
                <a:gd name="T1" fmla="*/ 24 h 37"/>
                <a:gd name="T2" fmla="*/ 70 w 91"/>
                <a:gd name="T3" fmla="*/ 29 h 37"/>
                <a:gd name="T4" fmla="*/ 68 w 91"/>
                <a:gd name="T5" fmla="*/ 23 h 37"/>
                <a:gd name="T6" fmla="*/ 60 w 91"/>
                <a:gd name="T7" fmla="*/ 11 h 37"/>
                <a:gd name="T8" fmla="*/ 47 w 91"/>
                <a:gd name="T9" fmla="*/ 19 h 37"/>
                <a:gd name="T10" fmla="*/ 43 w 91"/>
                <a:gd name="T11" fmla="*/ 24 h 37"/>
                <a:gd name="T12" fmla="*/ 41 w 91"/>
                <a:gd name="T13" fmla="*/ 18 h 37"/>
                <a:gd name="T14" fmla="*/ 32 w 91"/>
                <a:gd name="T15" fmla="*/ 6 h 37"/>
                <a:gd name="T16" fmla="*/ 20 w 91"/>
                <a:gd name="T17" fmla="*/ 14 h 37"/>
                <a:gd name="T18" fmla="*/ 16 w 91"/>
                <a:gd name="T19" fmla="*/ 19 h 37"/>
                <a:gd name="T20" fmla="*/ 13 w 91"/>
                <a:gd name="T21" fmla="*/ 13 h 37"/>
                <a:gd name="T22" fmla="*/ 5 w 91"/>
                <a:gd name="T23" fmla="*/ 1 h 37"/>
                <a:gd name="T24" fmla="*/ 0 w 91"/>
                <a:gd name="T25" fmla="*/ 4 h 37"/>
                <a:gd name="T26" fmla="*/ 3 w 91"/>
                <a:gd name="T27" fmla="*/ 9 h 37"/>
                <a:gd name="T28" fmla="*/ 6 w 91"/>
                <a:gd name="T29" fmla="*/ 15 h 37"/>
                <a:gd name="T30" fmla="*/ 14 w 91"/>
                <a:gd name="T31" fmla="*/ 27 h 37"/>
                <a:gd name="T32" fmla="*/ 27 w 91"/>
                <a:gd name="T33" fmla="*/ 19 h 37"/>
                <a:gd name="T34" fmla="*/ 31 w 91"/>
                <a:gd name="T35" fmla="*/ 14 h 37"/>
                <a:gd name="T36" fmla="*/ 33 w 91"/>
                <a:gd name="T37" fmla="*/ 20 h 37"/>
                <a:gd name="T38" fmla="*/ 42 w 91"/>
                <a:gd name="T39" fmla="*/ 32 h 37"/>
                <a:gd name="T40" fmla="*/ 54 w 91"/>
                <a:gd name="T41" fmla="*/ 24 h 37"/>
                <a:gd name="T42" fmla="*/ 58 w 91"/>
                <a:gd name="T43" fmla="*/ 19 h 37"/>
                <a:gd name="T44" fmla="*/ 60 w 91"/>
                <a:gd name="T45" fmla="*/ 25 h 37"/>
                <a:gd name="T46" fmla="*/ 69 w 91"/>
                <a:gd name="T47" fmla="*/ 37 h 37"/>
                <a:gd name="T48" fmla="*/ 70 w 91"/>
                <a:gd name="T49" fmla="*/ 37 h 37"/>
                <a:gd name="T50" fmla="*/ 81 w 91"/>
                <a:gd name="T51" fmla="*/ 29 h 37"/>
                <a:gd name="T52" fmla="*/ 86 w 91"/>
                <a:gd name="T53" fmla="*/ 24 h 37"/>
                <a:gd name="T54" fmla="*/ 90 w 91"/>
                <a:gd name="T55" fmla="*/ 21 h 37"/>
                <a:gd name="T56" fmla="*/ 87 w 91"/>
                <a:gd name="T57" fmla="*/ 16 h 37"/>
                <a:gd name="T58" fmla="*/ 75 w 91"/>
                <a:gd name="T59"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37">
                  <a:moveTo>
                    <a:pt x="75" y="24"/>
                  </a:moveTo>
                  <a:cubicBezTo>
                    <a:pt x="74" y="26"/>
                    <a:pt x="71" y="30"/>
                    <a:pt x="70" y="29"/>
                  </a:cubicBezTo>
                  <a:cubicBezTo>
                    <a:pt x="70" y="29"/>
                    <a:pt x="69" y="25"/>
                    <a:pt x="68" y="23"/>
                  </a:cubicBezTo>
                  <a:cubicBezTo>
                    <a:pt x="67" y="18"/>
                    <a:pt x="66" y="12"/>
                    <a:pt x="60" y="11"/>
                  </a:cubicBezTo>
                  <a:cubicBezTo>
                    <a:pt x="54" y="10"/>
                    <a:pt x="50" y="15"/>
                    <a:pt x="47" y="19"/>
                  </a:cubicBezTo>
                  <a:cubicBezTo>
                    <a:pt x="46" y="21"/>
                    <a:pt x="44" y="24"/>
                    <a:pt x="43" y="24"/>
                  </a:cubicBezTo>
                  <a:cubicBezTo>
                    <a:pt x="42" y="24"/>
                    <a:pt x="41" y="20"/>
                    <a:pt x="41" y="18"/>
                  </a:cubicBezTo>
                  <a:cubicBezTo>
                    <a:pt x="40" y="13"/>
                    <a:pt x="38" y="7"/>
                    <a:pt x="32" y="6"/>
                  </a:cubicBezTo>
                  <a:cubicBezTo>
                    <a:pt x="26" y="5"/>
                    <a:pt x="23" y="10"/>
                    <a:pt x="20" y="14"/>
                  </a:cubicBezTo>
                  <a:cubicBezTo>
                    <a:pt x="19" y="16"/>
                    <a:pt x="16" y="19"/>
                    <a:pt x="16" y="19"/>
                  </a:cubicBezTo>
                  <a:cubicBezTo>
                    <a:pt x="15" y="19"/>
                    <a:pt x="14" y="15"/>
                    <a:pt x="13" y="13"/>
                  </a:cubicBezTo>
                  <a:cubicBezTo>
                    <a:pt x="12" y="8"/>
                    <a:pt x="11" y="2"/>
                    <a:pt x="5" y="1"/>
                  </a:cubicBezTo>
                  <a:cubicBezTo>
                    <a:pt x="3" y="0"/>
                    <a:pt x="1" y="2"/>
                    <a:pt x="0" y="4"/>
                  </a:cubicBezTo>
                  <a:cubicBezTo>
                    <a:pt x="0" y="6"/>
                    <a:pt x="1" y="8"/>
                    <a:pt x="3" y="9"/>
                  </a:cubicBezTo>
                  <a:cubicBezTo>
                    <a:pt x="4" y="9"/>
                    <a:pt x="5" y="13"/>
                    <a:pt x="6" y="15"/>
                  </a:cubicBezTo>
                  <a:cubicBezTo>
                    <a:pt x="7" y="19"/>
                    <a:pt x="8" y="26"/>
                    <a:pt x="14" y="27"/>
                  </a:cubicBezTo>
                  <a:cubicBezTo>
                    <a:pt x="20" y="28"/>
                    <a:pt x="24" y="23"/>
                    <a:pt x="27" y="19"/>
                  </a:cubicBezTo>
                  <a:cubicBezTo>
                    <a:pt x="27" y="17"/>
                    <a:pt x="30" y="14"/>
                    <a:pt x="31" y="14"/>
                  </a:cubicBezTo>
                  <a:cubicBezTo>
                    <a:pt x="32" y="14"/>
                    <a:pt x="33" y="18"/>
                    <a:pt x="33" y="20"/>
                  </a:cubicBezTo>
                  <a:cubicBezTo>
                    <a:pt x="34" y="25"/>
                    <a:pt x="36" y="31"/>
                    <a:pt x="42" y="32"/>
                  </a:cubicBezTo>
                  <a:cubicBezTo>
                    <a:pt x="48" y="33"/>
                    <a:pt x="51" y="28"/>
                    <a:pt x="54" y="24"/>
                  </a:cubicBezTo>
                  <a:cubicBezTo>
                    <a:pt x="55" y="22"/>
                    <a:pt x="57" y="19"/>
                    <a:pt x="58" y="19"/>
                  </a:cubicBezTo>
                  <a:cubicBezTo>
                    <a:pt x="59" y="19"/>
                    <a:pt x="60" y="23"/>
                    <a:pt x="60" y="25"/>
                  </a:cubicBezTo>
                  <a:cubicBezTo>
                    <a:pt x="61" y="30"/>
                    <a:pt x="63" y="36"/>
                    <a:pt x="69" y="37"/>
                  </a:cubicBezTo>
                  <a:cubicBezTo>
                    <a:pt x="69" y="37"/>
                    <a:pt x="70" y="37"/>
                    <a:pt x="70" y="37"/>
                  </a:cubicBezTo>
                  <a:cubicBezTo>
                    <a:pt x="76" y="37"/>
                    <a:pt x="79" y="32"/>
                    <a:pt x="81" y="29"/>
                  </a:cubicBezTo>
                  <a:cubicBezTo>
                    <a:pt x="82" y="27"/>
                    <a:pt x="85" y="24"/>
                    <a:pt x="86" y="24"/>
                  </a:cubicBezTo>
                  <a:cubicBezTo>
                    <a:pt x="88" y="24"/>
                    <a:pt x="90" y="23"/>
                    <a:pt x="90" y="21"/>
                  </a:cubicBezTo>
                  <a:cubicBezTo>
                    <a:pt x="91" y="18"/>
                    <a:pt x="89" y="16"/>
                    <a:pt x="87" y="16"/>
                  </a:cubicBezTo>
                  <a:cubicBezTo>
                    <a:pt x="81" y="15"/>
                    <a:pt x="77" y="20"/>
                    <a:pt x="7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118">
              <a:extLst>
                <a:ext uri="{FF2B5EF4-FFF2-40B4-BE49-F238E27FC236}">
                  <a16:creationId xmlns:a16="http://schemas.microsoft.com/office/drawing/2014/main" id="{D7D4DE7D-1F43-4191-8140-30EEC9BCB1D5}"/>
                </a:ext>
              </a:extLst>
            </p:cNvPr>
            <p:cNvSpPr>
              <a:spLocks/>
            </p:cNvSpPr>
            <p:nvPr/>
          </p:nvSpPr>
          <p:spPr bwMode="auto">
            <a:xfrm>
              <a:off x="288" y="1"/>
              <a:ext cx="52" cy="184"/>
            </a:xfrm>
            <a:custGeom>
              <a:avLst/>
              <a:gdLst>
                <a:gd name="T0" fmla="*/ 11 w 26"/>
                <a:gd name="T1" fmla="*/ 28 h 91"/>
                <a:gd name="T2" fmla="*/ 17 w 26"/>
                <a:gd name="T3" fmla="*/ 32 h 91"/>
                <a:gd name="T4" fmla="*/ 11 w 26"/>
                <a:gd name="T5" fmla="*/ 35 h 91"/>
                <a:gd name="T6" fmla="*/ 1 w 26"/>
                <a:gd name="T7" fmla="*/ 46 h 91"/>
                <a:gd name="T8" fmla="*/ 11 w 26"/>
                <a:gd name="T9" fmla="*/ 56 h 91"/>
                <a:gd name="T10" fmla="*/ 17 w 26"/>
                <a:gd name="T11" fmla="*/ 60 h 91"/>
                <a:gd name="T12" fmla="*/ 12 w 26"/>
                <a:gd name="T13" fmla="*/ 63 h 91"/>
                <a:gd name="T14" fmla="*/ 1 w 26"/>
                <a:gd name="T15" fmla="*/ 74 h 91"/>
                <a:gd name="T16" fmla="*/ 12 w 26"/>
                <a:gd name="T17" fmla="*/ 84 h 91"/>
                <a:gd name="T18" fmla="*/ 18 w 26"/>
                <a:gd name="T19" fmla="*/ 87 h 91"/>
                <a:gd name="T20" fmla="*/ 22 w 26"/>
                <a:gd name="T21" fmla="*/ 91 h 91"/>
                <a:gd name="T22" fmla="*/ 22 w 26"/>
                <a:gd name="T23" fmla="*/ 91 h 91"/>
                <a:gd name="T24" fmla="*/ 26 w 26"/>
                <a:gd name="T25" fmla="*/ 87 h 91"/>
                <a:gd name="T26" fmla="*/ 15 w 26"/>
                <a:gd name="T27" fmla="*/ 77 h 91"/>
                <a:gd name="T28" fmla="*/ 9 w 26"/>
                <a:gd name="T29" fmla="*/ 74 h 91"/>
                <a:gd name="T30" fmla="*/ 15 w 26"/>
                <a:gd name="T31" fmla="*/ 70 h 91"/>
                <a:gd name="T32" fmla="*/ 25 w 26"/>
                <a:gd name="T33" fmla="*/ 59 h 91"/>
                <a:gd name="T34" fmla="*/ 15 w 26"/>
                <a:gd name="T35" fmla="*/ 49 h 91"/>
                <a:gd name="T36" fmla="*/ 9 w 26"/>
                <a:gd name="T37" fmla="*/ 46 h 91"/>
                <a:gd name="T38" fmla="*/ 14 w 26"/>
                <a:gd name="T39" fmla="*/ 42 h 91"/>
                <a:gd name="T40" fmla="*/ 25 w 26"/>
                <a:gd name="T41" fmla="*/ 32 h 91"/>
                <a:gd name="T42" fmla="*/ 14 w 26"/>
                <a:gd name="T43" fmla="*/ 21 h 91"/>
                <a:gd name="T44" fmla="*/ 8 w 26"/>
                <a:gd name="T45" fmla="*/ 18 h 91"/>
                <a:gd name="T46" fmla="*/ 14 w 26"/>
                <a:gd name="T47" fmla="*/ 14 h 91"/>
                <a:gd name="T48" fmla="*/ 24 w 26"/>
                <a:gd name="T49" fmla="*/ 4 h 91"/>
                <a:gd name="T50" fmla="*/ 20 w 26"/>
                <a:gd name="T51" fmla="*/ 0 h 91"/>
                <a:gd name="T52" fmla="*/ 20 w 26"/>
                <a:gd name="T53" fmla="*/ 0 h 91"/>
                <a:gd name="T54" fmla="*/ 16 w 26"/>
                <a:gd name="T55" fmla="*/ 4 h 91"/>
                <a:gd name="T56" fmla="*/ 11 w 26"/>
                <a:gd name="T57" fmla="*/ 7 h 91"/>
                <a:gd name="T58" fmla="*/ 0 w 26"/>
                <a:gd name="T59" fmla="*/ 18 h 91"/>
                <a:gd name="T60" fmla="*/ 11 w 26"/>
                <a:gd name="T61"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91">
                  <a:moveTo>
                    <a:pt x="11" y="28"/>
                  </a:moveTo>
                  <a:cubicBezTo>
                    <a:pt x="13" y="29"/>
                    <a:pt x="17" y="31"/>
                    <a:pt x="17" y="32"/>
                  </a:cubicBezTo>
                  <a:cubicBezTo>
                    <a:pt x="17" y="33"/>
                    <a:pt x="13" y="34"/>
                    <a:pt x="11" y="35"/>
                  </a:cubicBezTo>
                  <a:cubicBezTo>
                    <a:pt x="7" y="37"/>
                    <a:pt x="1" y="40"/>
                    <a:pt x="1" y="46"/>
                  </a:cubicBezTo>
                  <a:cubicBezTo>
                    <a:pt x="1" y="52"/>
                    <a:pt x="7" y="54"/>
                    <a:pt x="11" y="56"/>
                  </a:cubicBezTo>
                  <a:cubicBezTo>
                    <a:pt x="13" y="57"/>
                    <a:pt x="17" y="59"/>
                    <a:pt x="17" y="60"/>
                  </a:cubicBezTo>
                  <a:cubicBezTo>
                    <a:pt x="17" y="60"/>
                    <a:pt x="13" y="62"/>
                    <a:pt x="12" y="63"/>
                  </a:cubicBezTo>
                  <a:cubicBezTo>
                    <a:pt x="7" y="65"/>
                    <a:pt x="1" y="68"/>
                    <a:pt x="1" y="74"/>
                  </a:cubicBezTo>
                  <a:cubicBezTo>
                    <a:pt x="1" y="80"/>
                    <a:pt x="7" y="82"/>
                    <a:pt x="12" y="84"/>
                  </a:cubicBezTo>
                  <a:cubicBezTo>
                    <a:pt x="13" y="85"/>
                    <a:pt x="18" y="86"/>
                    <a:pt x="18" y="87"/>
                  </a:cubicBezTo>
                  <a:cubicBezTo>
                    <a:pt x="18" y="90"/>
                    <a:pt x="19" y="91"/>
                    <a:pt x="22" y="91"/>
                  </a:cubicBezTo>
                  <a:cubicBezTo>
                    <a:pt x="22" y="91"/>
                    <a:pt x="22" y="91"/>
                    <a:pt x="22" y="91"/>
                  </a:cubicBezTo>
                  <a:cubicBezTo>
                    <a:pt x="24" y="91"/>
                    <a:pt x="26" y="89"/>
                    <a:pt x="26" y="87"/>
                  </a:cubicBezTo>
                  <a:cubicBezTo>
                    <a:pt x="25" y="81"/>
                    <a:pt x="19" y="79"/>
                    <a:pt x="15" y="77"/>
                  </a:cubicBezTo>
                  <a:cubicBezTo>
                    <a:pt x="13" y="76"/>
                    <a:pt x="9" y="74"/>
                    <a:pt x="9" y="74"/>
                  </a:cubicBezTo>
                  <a:cubicBezTo>
                    <a:pt x="9" y="73"/>
                    <a:pt x="13" y="71"/>
                    <a:pt x="15" y="70"/>
                  </a:cubicBezTo>
                  <a:cubicBezTo>
                    <a:pt x="19" y="68"/>
                    <a:pt x="25" y="66"/>
                    <a:pt x="25" y="59"/>
                  </a:cubicBezTo>
                  <a:cubicBezTo>
                    <a:pt x="25" y="53"/>
                    <a:pt x="19" y="51"/>
                    <a:pt x="15" y="49"/>
                  </a:cubicBezTo>
                  <a:cubicBezTo>
                    <a:pt x="13" y="48"/>
                    <a:pt x="9" y="47"/>
                    <a:pt x="9" y="46"/>
                  </a:cubicBezTo>
                  <a:cubicBezTo>
                    <a:pt x="9" y="45"/>
                    <a:pt x="13" y="43"/>
                    <a:pt x="14" y="42"/>
                  </a:cubicBezTo>
                  <a:cubicBezTo>
                    <a:pt x="19" y="40"/>
                    <a:pt x="25" y="38"/>
                    <a:pt x="25" y="32"/>
                  </a:cubicBezTo>
                  <a:cubicBezTo>
                    <a:pt x="25" y="25"/>
                    <a:pt x="19" y="23"/>
                    <a:pt x="14" y="21"/>
                  </a:cubicBezTo>
                  <a:cubicBezTo>
                    <a:pt x="13" y="20"/>
                    <a:pt x="9" y="19"/>
                    <a:pt x="8" y="18"/>
                  </a:cubicBezTo>
                  <a:cubicBezTo>
                    <a:pt x="8" y="17"/>
                    <a:pt x="13" y="15"/>
                    <a:pt x="14" y="14"/>
                  </a:cubicBezTo>
                  <a:cubicBezTo>
                    <a:pt x="19" y="13"/>
                    <a:pt x="25" y="10"/>
                    <a:pt x="24" y="4"/>
                  </a:cubicBezTo>
                  <a:cubicBezTo>
                    <a:pt x="24" y="2"/>
                    <a:pt x="23" y="0"/>
                    <a:pt x="20" y="0"/>
                  </a:cubicBezTo>
                  <a:cubicBezTo>
                    <a:pt x="20" y="0"/>
                    <a:pt x="20" y="0"/>
                    <a:pt x="20" y="0"/>
                  </a:cubicBezTo>
                  <a:cubicBezTo>
                    <a:pt x="18" y="0"/>
                    <a:pt x="16" y="2"/>
                    <a:pt x="16" y="4"/>
                  </a:cubicBezTo>
                  <a:cubicBezTo>
                    <a:pt x="16" y="5"/>
                    <a:pt x="12" y="7"/>
                    <a:pt x="11" y="7"/>
                  </a:cubicBezTo>
                  <a:cubicBezTo>
                    <a:pt x="6" y="9"/>
                    <a:pt x="0" y="12"/>
                    <a:pt x="0" y="18"/>
                  </a:cubicBezTo>
                  <a:cubicBezTo>
                    <a:pt x="1" y="24"/>
                    <a:pt x="7" y="27"/>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1" name="Freeform 122">
            <a:extLst>
              <a:ext uri="{FF2B5EF4-FFF2-40B4-BE49-F238E27FC236}">
                <a16:creationId xmlns:a16="http://schemas.microsoft.com/office/drawing/2014/main" id="{595C5A2E-85E9-443A-8E84-1B7895778B08}"/>
              </a:ext>
            </a:extLst>
          </p:cNvPr>
          <p:cNvSpPr>
            <a:spLocks noEditPoints="1"/>
          </p:cNvSpPr>
          <p:nvPr/>
        </p:nvSpPr>
        <p:spPr bwMode="auto">
          <a:xfrm>
            <a:off x="10078879" y="3699098"/>
            <a:ext cx="531224" cy="558629"/>
          </a:xfrm>
          <a:custGeom>
            <a:avLst/>
            <a:gdLst>
              <a:gd name="T0" fmla="*/ 132 w 1236"/>
              <a:gd name="T1" fmla="*/ 364 h 1256"/>
              <a:gd name="T2" fmla="*/ 476 w 1236"/>
              <a:gd name="T3" fmla="*/ 116 h 1256"/>
              <a:gd name="T4" fmla="*/ 856 w 1236"/>
              <a:gd name="T5" fmla="*/ 92 h 1256"/>
              <a:gd name="T6" fmla="*/ 984 w 1236"/>
              <a:gd name="T7" fmla="*/ 204 h 1256"/>
              <a:gd name="T8" fmla="*/ 996 w 1236"/>
              <a:gd name="T9" fmla="*/ 228 h 1256"/>
              <a:gd name="T10" fmla="*/ 856 w 1236"/>
              <a:gd name="T11" fmla="*/ 92 h 1256"/>
              <a:gd name="T12" fmla="*/ 968 w 1236"/>
              <a:gd name="T13" fmla="*/ 228 h 1256"/>
              <a:gd name="T14" fmla="*/ 696 w 1236"/>
              <a:gd name="T15" fmla="*/ 272 h 1256"/>
              <a:gd name="T16" fmla="*/ 496 w 1236"/>
              <a:gd name="T17" fmla="*/ 272 h 1256"/>
              <a:gd name="T18" fmla="*/ 596 w 1236"/>
              <a:gd name="T19" fmla="*/ 208 h 1256"/>
              <a:gd name="T20" fmla="*/ 596 w 1236"/>
              <a:gd name="T21" fmla="*/ 336 h 1256"/>
              <a:gd name="T22" fmla="*/ 596 w 1236"/>
              <a:gd name="T23" fmla="*/ 208 h 1256"/>
              <a:gd name="T24" fmla="*/ 396 w 1236"/>
              <a:gd name="T25" fmla="*/ 592 h 1256"/>
              <a:gd name="T26" fmla="*/ 796 w 1236"/>
              <a:gd name="T27" fmla="*/ 728 h 1256"/>
              <a:gd name="T28" fmla="*/ 272 w 1236"/>
              <a:gd name="T29" fmla="*/ 700 h 1256"/>
              <a:gd name="T30" fmla="*/ 412 w 1236"/>
              <a:gd name="T31" fmla="*/ 896 h 1256"/>
              <a:gd name="T32" fmla="*/ 272 w 1236"/>
              <a:gd name="T33" fmla="*/ 700 h 1256"/>
              <a:gd name="T34" fmla="*/ 1164 w 1236"/>
              <a:gd name="T35" fmla="*/ 416 h 1256"/>
              <a:gd name="T36" fmla="*/ 1204 w 1236"/>
              <a:gd name="T37" fmla="*/ 736 h 1256"/>
              <a:gd name="T38" fmla="*/ 288 w 1236"/>
              <a:gd name="T39" fmla="*/ 956 h 1256"/>
              <a:gd name="T40" fmla="*/ 288 w 1236"/>
              <a:gd name="T41" fmla="*/ 956 h 1256"/>
              <a:gd name="T42" fmla="*/ 268 w 1236"/>
              <a:gd name="T43" fmla="*/ 1000 h 1256"/>
              <a:gd name="T44" fmla="*/ 840 w 1236"/>
              <a:gd name="T45" fmla="*/ 852 h 1256"/>
              <a:gd name="T46" fmla="*/ 840 w 1236"/>
              <a:gd name="T47" fmla="*/ 852 h 1256"/>
              <a:gd name="T48" fmla="*/ 820 w 1236"/>
              <a:gd name="T49" fmla="*/ 896 h 1256"/>
              <a:gd name="T50" fmla="*/ 404 w 1236"/>
              <a:gd name="T51" fmla="*/ 452 h 1256"/>
              <a:gd name="T52" fmla="*/ 404 w 1236"/>
              <a:gd name="T53" fmla="*/ 452 h 1256"/>
              <a:gd name="T54" fmla="*/ 384 w 1236"/>
              <a:gd name="T55" fmla="*/ 496 h 1256"/>
              <a:gd name="T56" fmla="*/ 756 w 1236"/>
              <a:gd name="T57" fmla="*/ 1076 h 1256"/>
              <a:gd name="T58" fmla="*/ 592 w 1236"/>
              <a:gd name="T59" fmla="*/ 1016 h 1256"/>
              <a:gd name="T60" fmla="*/ 628 w 1236"/>
              <a:gd name="T61" fmla="*/ 1056 h 1256"/>
              <a:gd name="T62" fmla="*/ 704 w 1236"/>
              <a:gd name="T63" fmla="*/ 1084 h 1256"/>
              <a:gd name="T64" fmla="*/ 156 w 1236"/>
              <a:gd name="T65" fmla="*/ 552 h 1256"/>
              <a:gd name="T66" fmla="*/ 0 w 1236"/>
              <a:gd name="T67" fmla="*/ 624 h 1256"/>
              <a:gd name="T68" fmla="*/ 52 w 1236"/>
              <a:gd name="T69" fmla="*/ 628 h 1256"/>
              <a:gd name="T70" fmla="*/ 124 w 1236"/>
              <a:gd name="T71" fmla="*/ 596 h 1256"/>
              <a:gd name="T72" fmla="*/ 1056 w 1236"/>
              <a:gd name="T73" fmla="*/ 632 h 1256"/>
              <a:gd name="T74" fmla="*/ 1056 w 1236"/>
              <a:gd name="T75" fmla="*/ 836 h 1256"/>
              <a:gd name="T76" fmla="*/ 1056 w 1236"/>
              <a:gd name="T77" fmla="*/ 632 h 1256"/>
              <a:gd name="T78" fmla="*/ 992 w 1236"/>
              <a:gd name="T79" fmla="*/ 736 h 1256"/>
              <a:gd name="T80" fmla="*/ 1120 w 1236"/>
              <a:gd name="T81" fmla="*/ 736 h 1256"/>
              <a:gd name="T82" fmla="*/ 1016 w 1236"/>
              <a:gd name="T83" fmla="*/ 408 h 1256"/>
              <a:gd name="T84" fmla="*/ 848 w 1236"/>
              <a:gd name="T85" fmla="*/ 440 h 1256"/>
              <a:gd name="T86" fmla="*/ 900 w 1236"/>
              <a:gd name="T87" fmla="*/ 456 h 1256"/>
              <a:gd name="T88" fmla="*/ 976 w 1236"/>
              <a:gd name="T89" fmla="*/ 440 h 1256"/>
              <a:gd name="T90" fmla="*/ 740 w 1236"/>
              <a:gd name="T91" fmla="*/ 44 h 1256"/>
              <a:gd name="T92" fmla="*/ 740 w 1236"/>
              <a:gd name="T93" fmla="*/ 44 h 1256"/>
              <a:gd name="T94" fmla="*/ 720 w 1236"/>
              <a:gd name="T95" fmla="*/ 84 h 1256"/>
              <a:gd name="T96" fmla="*/ 780 w 1236"/>
              <a:gd name="T97" fmla="*/ 204 h 1256"/>
              <a:gd name="T98" fmla="*/ 692 w 1236"/>
              <a:gd name="T99" fmla="*/ 512 h 1256"/>
              <a:gd name="T100" fmla="*/ 780 w 1236"/>
              <a:gd name="T101" fmla="*/ 204 h 1256"/>
              <a:gd name="T102" fmla="*/ 1072 w 1236"/>
              <a:gd name="T103" fmla="*/ 988 h 1256"/>
              <a:gd name="T104" fmla="*/ 876 w 1236"/>
              <a:gd name="T105" fmla="*/ 1196 h 1256"/>
              <a:gd name="T106" fmla="*/ 940 w 1236"/>
              <a:gd name="T107" fmla="*/ 1064 h 1256"/>
              <a:gd name="T108" fmla="*/ 912 w 1236"/>
              <a:gd name="T109" fmla="*/ 107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1256">
                <a:moveTo>
                  <a:pt x="160" y="368"/>
                </a:moveTo>
                <a:cubicBezTo>
                  <a:pt x="156" y="388"/>
                  <a:pt x="128" y="380"/>
                  <a:pt x="132" y="364"/>
                </a:cubicBezTo>
                <a:cubicBezTo>
                  <a:pt x="172" y="168"/>
                  <a:pt x="476" y="332"/>
                  <a:pt x="448" y="120"/>
                </a:cubicBezTo>
                <a:cubicBezTo>
                  <a:pt x="448" y="100"/>
                  <a:pt x="472" y="96"/>
                  <a:pt x="476" y="116"/>
                </a:cubicBezTo>
                <a:cubicBezTo>
                  <a:pt x="508" y="360"/>
                  <a:pt x="188" y="200"/>
                  <a:pt x="160" y="368"/>
                </a:cubicBezTo>
                <a:close/>
                <a:moveTo>
                  <a:pt x="856" y="92"/>
                </a:moveTo>
                <a:cubicBezTo>
                  <a:pt x="844" y="84"/>
                  <a:pt x="856" y="60"/>
                  <a:pt x="872" y="72"/>
                </a:cubicBezTo>
                <a:cubicBezTo>
                  <a:pt x="872" y="72"/>
                  <a:pt x="952" y="128"/>
                  <a:pt x="984" y="204"/>
                </a:cubicBezTo>
                <a:cubicBezTo>
                  <a:pt x="1148" y="220"/>
                  <a:pt x="1112" y="264"/>
                  <a:pt x="1092" y="256"/>
                </a:cubicBezTo>
                <a:cubicBezTo>
                  <a:pt x="1092" y="256"/>
                  <a:pt x="1044" y="236"/>
                  <a:pt x="996" y="228"/>
                </a:cubicBezTo>
                <a:cubicBezTo>
                  <a:pt x="1048" y="452"/>
                  <a:pt x="736" y="200"/>
                  <a:pt x="956" y="200"/>
                </a:cubicBezTo>
                <a:cubicBezTo>
                  <a:pt x="924" y="140"/>
                  <a:pt x="856" y="92"/>
                  <a:pt x="856" y="92"/>
                </a:cubicBezTo>
                <a:close/>
                <a:moveTo>
                  <a:pt x="968" y="228"/>
                </a:moveTo>
                <a:cubicBezTo>
                  <a:pt x="968" y="228"/>
                  <a:pt x="968" y="228"/>
                  <a:pt x="968" y="228"/>
                </a:cubicBezTo>
                <a:moveTo>
                  <a:pt x="596" y="172"/>
                </a:moveTo>
                <a:cubicBezTo>
                  <a:pt x="696" y="272"/>
                  <a:pt x="696" y="272"/>
                  <a:pt x="696" y="272"/>
                </a:cubicBezTo>
                <a:cubicBezTo>
                  <a:pt x="596" y="372"/>
                  <a:pt x="596" y="372"/>
                  <a:pt x="596" y="372"/>
                </a:cubicBezTo>
                <a:cubicBezTo>
                  <a:pt x="496" y="272"/>
                  <a:pt x="496" y="272"/>
                  <a:pt x="496" y="272"/>
                </a:cubicBezTo>
                <a:lnTo>
                  <a:pt x="596" y="172"/>
                </a:lnTo>
                <a:close/>
                <a:moveTo>
                  <a:pt x="596" y="208"/>
                </a:moveTo>
                <a:cubicBezTo>
                  <a:pt x="532" y="272"/>
                  <a:pt x="532" y="272"/>
                  <a:pt x="532" y="272"/>
                </a:cubicBezTo>
                <a:cubicBezTo>
                  <a:pt x="596" y="336"/>
                  <a:pt x="596" y="336"/>
                  <a:pt x="596" y="336"/>
                </a:cubicBezTo>
                <a:cubicBezTo>
                  <a:pt x="660" y="272"/>
                  <a:pt x="660" y="272"/>
                  <a:pt x="660" y="272"/>
                </a:cubicBezTo>
                <a:lnTo>
                  <a:pt x="596" y="208"/>
                </a:lnTo>
                <a:close/>
                <a:moveTo>
                  <a:pt x="408" y="616"/>
                </a:moveTo>
                <a:cubicBezTo>
                  <a:pt x="392" y="620"/>
                  <a:pt x="380" y="596"/>
                  <a:pt x="396" y="592"/>
                </a:cubicBezTo>
                <a:cubicBezTo>
                  <a:pt x="580" y="508"/>
                  <a:pt x="620" y="852"/>
                  <a:pt x="780" y="708"/>
                </a:cubicBezTo>
                <a:cubicBezTo>
                  <a:pt x="792" y="696"/>
                  <a:pt x="808" y="716"/>
                  <a:pt x="796" y="728"/>
                </a:cubicBezTo>
                <a:cubicBezTo>
                  <a:pt x="616" y="896"/>
                  <a:pt x="564" y="540"/>
                  <a:pt x="408" y="616"/>
                </a:cubicBezTo>
                <a:close/>
                <a:moveTo>
                  <a:pt x="272" y="700"/>
                </a:moveTo>
                <a:cubicBezTo>
                  <a:pt x="264" y="684"/>
                  <a:pt x="288" y="672"/>
                  <a:pt x="296" y="684"/>
                </a:cubicBezTo>
                <a:cubicBezTo>
                  <a:pt x="412" y="896"/>
                  <a:pt x="412" y="896"/>
                  <a:pt x="412" y="896"/>
                </a:cubicBezTo>
                <a:cubicBezTo>
                  <a:pt x="424" y="912"/>
                  <a:pt x="400" y="924"/>
                  <a:pt x="392" y="908"/>
                </a:cubicBezTo>
                <a:lnTo>
                  <a:pt x="272" y="700"/>
                </a:lnTo>
                <a:close/>
                <a:moveTo>
                  <a:pt x="1140" y="420"/>
                </a:moveTo>
                <a:cubicBezTo>
                  <a:pt x="1136" y="404"/>
                  <a:pt x="1160" y="400"/>
                  <a:pt x="1164" y="416"/>
                </a:cubicBezTo>
                <a:cubicBezTo>
                  <a:pt x="1232" y="728"/>
                  <a:pt x="1232" y="728"/>
                  <a:pt x="1232" y="728"/>
                </a:cubicBezTo>
                <a:cubicBezTo>
                  <a:pt x="1236" y="748"/>
                  <a:pt x="1208" y="752"/>
                  <a:pt x="1204" y="736"/>
                </a:cubicBezTo>
                <a:lnTo>
                  <a:pt x="1140" y="420"/>
                </a:lnTo>
                <a:close/>
                <a:moveTo>
                  <a:pt x="288" y="956"/>
                </a:moveTo>
                <a:cubicBezTo>
                  <a:pt x="328" y="996"/>
                  <a:pt x="264" y="1060"/>
                  <a:pt x="224" y="1020"/>
                </a:cubicBezTo>
                <a:cubicBezTo>
                  <a:pt x="184" y="976"/>
                  <a:pt x="248" y="916"/>
                  <a:pt x="288" y="956"/>
                </a:cubicBezTo>
                <a:close/>
                <a:moveTo>
                  <a:pt x="268" y="976"/>
                </a:moveTo>
                <a:cubicBezTo>
                  <a:pt x="232" y="940"/>
                  <a:pt x="232" y="1032"/>
                  <a:pt x="268" y="1000"/>
                </a:cubicBezTo>
                <a:cubicBezTo>
                  <a:pt x="276" y="992"/>
                  <a:pt x="276" y="980"/>
                  <a:pt x="268" y="976"/>
                </a:cubicBezTo>
                <a:close/>
                <a:moveTo>
                  <a:pt x="840" y="852"/>
                </a:moveTo>
                <a:cubicBezTo>
                  <a:pt x="880" y="896"/>
                  <a:pt x="820" y="956"/>
                  <a:pt x="780" y="916"/>
                </a:cubicBezTo>
                <a:cubicBezTo>
                  <a:pt x="740" y="876"/>
                  <a:pt x="800" y="812"/>
                  <a:pt x="840" y="852"/>
                </a:cubicBezTo>
                <a:close/>
                <a:moveTo>
                  <a:pt x="820" y="872"/>
                </a:moveTo>
                <a:cubicBezTo>
                  <a:pt x="788" y="840"/>
                  <a:pt x="788" y="932"/>
                  <a:pt x="820" y="896"/>
                </a:cubicBezTo>
                <a:cubicBezTo>
                  <a:pt x="828" y="892"/>
                  <a:pt x="828" y="880"/>
                  <a:pt x="820" y="872"/>
                </a:cubicBezTo>
                <a:close/>
                <a:moveTo>
                  <a:pt x="404" y="452"/>
                </a:moveTo>
                <a:cubicBezTo>
                  <a:pt x="444" y="492"/>
                  <a:pt x="384" y="552"/>
                  <a:pt x="340" y="512"/>
                </a:cubicBezTo>
                <a:cubicBezTo>
                  <a:pt x="300" y="472"/>
                  <a:pt x="364" y="412"/>
                  <a:pt x="404" y="452"/>
                </a:cubicBezTo>
                <a:close/>
                <a:moveTo>
                  <a:pt x="384" y="468"/>
                </a:moveTo>
                <a:cubicBezTo>
                  <a:pt x="352" y="436"/>
                  <a:pt x="352" y="528"/>
                  <a:pt x="384" y="496"/>
                </a:cubicBezTo>
                <a:cubicBezTo>
                  <a:pt x="392" y="488"/>
                  <a:pt x="392" y="476"/>
                  <a:pt x="384" y="468"/>
                </a:cubicBezTo>
                <a:close/>
                <a:moveTo>
                  <a:pt x="756" y="1076"/>
                </a:moveTo>
                <a:cubicBezTo>
                  <a:pt x="620" y="1184"/>
                  <a:pt x="620" y="1184"/>
                  <a:pt x="620" y="1184"/>
                </a:cubicBezTo>
                <a:cubicBezTo>
                  <a:pt x="592" y="1016"/>
                  <a:pt x="592" y="1016"/>
                  <a:pt x="592" y="1016"/>
                </a:cubicBezTo>
                <a:lnTo>
                  <a:pt x="756" y="1076"/>
                </a:lnTo>
                <a:close/>
                <a:moveTo>
                  <a:pt x="628" y="1056"/>
                </a:moveTo>
                <a:cubicBezTo>
                  <a:pt x="640" y="1136"/>
                  <a:pt x="640" y="1136"/>
                  <a:pt x="640" y="1136"/>
                </a:cubicBezTo>
                <a:cubicBezTo>
                  <a:pt x="704" y="1084"/>
                  <a:pt x="704" y="1084"/>
                  <a:pt x="704" y="1084"/>
                </a:cubicBezTo>
                <a:lnTo>
                  <a:pt x="628" y="1056"/>
                </a:lnTo>
                <a:close/>
                <a:moveTo>
                  <a:pt x="156" y="552"/>
                </a:moveTo>
                <a:cubicBezTo>
                  <a:pt x="140" y="724"/>
                  <a:pt x="140" y="724"/>
                  <a:pt x="140" y="724"/>
                </a:cubicBezTo>
                <a:cubicBezTo>
                  <a:pt x="0" y="624"/>
                  <a:pt x="0" y="624"/>
                  <a:pt x="0" y="624"/>
                </a:cubicBezTo>
                <a:lnTo>
                  <a:pt x="156" y="552"/>
                </a:lnTo>
                <a:close/>
                <a:moveTo>
                  <a:pt x="52" y="628"/>
                </a:moveTo>
                <a:cubicBezTo>
                  <a:pt x="116" y="676"/>
                  <a:pt x="116" y="676"/>
                  <a:pt x="116" y="676"/>
                </a:cubicBezTo>
                <a:cubicBezTo>
                  <a:pt x="124" y="596"/>
                  <a:pt x="124" y="596"/>
                  <a:pt x="124" y="596"/>
                </a:cubicBezTo>
                <a:lnTo>
                  <a:pt x="52" y="628"/>
                </a:lnTo>
                <a:close/>
                <a:moveTo>
                  <a:pt x="1056" y="632"/>
                </a:moveTo>
                <a:cubicBezTo>
                  <a:pt x="1156" y="736"/>
                  <a:pt x="1156" y="736"/>
                  <a:pt x="1156" y="736"/>
                </a:cubicBezTo>
                <a:cubicBezTo>
                  <a:pt x="1056" y="836"/>
                  <a:pt x="1056" y="836"/>
                  <a:pt x="1056" y="836"/>
                </a:cubicBezTo>
                <a:cubicBezTo>
                  <a:pt x="952" y="736"/>
                  <a:pt x="952" y="736"/>
                  <a:pt x="952" y="736"/>
                </a:cubicBezTo>
                <a:lnTo>
                  <a:pt x="1056" y="632"/>
                </a:lnTo>
                <a:close/>
                <a:moveTo>
                  <a:pt x="1056" y="672"/>
                </a:moveTo>
                <a:cubicBezTo>
                  <a:pt x="992" y="736"/>
                  <a:pt x="992" y="736"/>
                  <a:pt x="992" y="736"/>
                </a:cubicBezTo>
                <a:cubicBezTo>
                  <a:pt x="1056" y="800"/>
                  <a:pt x="1056" y="800"/>
                  <a:pt x="1056" y="800"/>
                </a:cubicBezTo>
                <a:cubicBezTo>
                  <a:pt x="1120" y="736"/>
                  <a:pt x="1120" y="736"/>
                  <a:pt x="1120" y="736"/>
                </a:cubicBezTo>
                <a:lnTo>
                  <a:pt x="1056" y="672"/>
                </a:lnTo>
                <a:close/>
                <a:moveTo>
                  <a:pt x="1016" y="408"/>
                </a:moveTo>
                <a:cubicBezTo>
                  <a:pt x="960" y="572"/>
                  <a:pt x="960" y="572"/>
                  <a:pt x="960" y="572"/>
                </a:cubicBezTo>
                <a:cubicBezTo>
                  <a:pt x="848" y="440"/>
                  <a:pt x="848" y="440"/>
                  <a:pt x="848" y="440"/>
                </a:cubicBezTo>
                <a:lnTo>
                  <a:pt x="1016" y="408"/>
                </a:lnTo>
                <a:close/>
                <a:moveTo>
                  <a:pt x="900" y="456"/>
                </a:moveTo>
                <a:cubicBezTo>
                  <a:pt x="952" y="516"/>
                  <a:pt x="952" y="516"/>
                  <a:pt x="952" y="516"/>
                </a:cubicBezTo>
                <a:cubicBezTo>
                  <a:pt x="976" y="440"/>
                  <a:pt x="976" y="440"/>
                  <a:pt x="976" y="440"/>
                </a:cubicBezTo>
                <a:lnTo>
                  <a:pt x="900" y="456"/>
                </a:lnTo>
                <a:close/>
                <a:moveTo>
                  <a:pt x="740" y="44"/>
                </a:moveTo>
                <a:cubicBezTo>
                  <a:pt x="780" y="84"/>
                  <a:pt x="720" y="144"/>
                  <a:pt x="680" y="104"/>
                </a:cubicBezTo>
                <a:cubicBezTo>
                  <a:pt x="640" y="64"/>
                  <a:pt x="700" y="0"/>
                  <a:pt x="740" y="44"/>
                </a:cubicBezTo>
                <a:close/>
                <a:moveTo>
                  <a:pt x="720" y="60"/>
                </a:moveTo>
                <a:cubicBezTo>
                  <a:pt x="688" y="28"/>
                  <a:pt x="688" y="120"/>
                  <a:pt x="720" y="84"/>
                </a:cubicBezTo>
                <a:cubicBezTo>
                  <a:pt x="728" y="80"/>
                  <a:pt x="728" y="68"/>
                  <a:pt x="720" y="60"/>
                </a:cubicBezTo>
                <a:close/>
                <a:moveTo>
                  <a:pt x="780" y="204"/>
                </a:moveTo>
                <a:cubicBezTo>
                  <a:pt x="788" y="188"/>
                  <a:pt x="812" y="196"/>
                  <a:pt x="804" y="216"/>
                </a:cubicBezTo>
                <a:cubicBezTo>
                  <a:pt x="692" y="512"/>
                  <a:pt x="692" y="512"/>
                  <a:pt x="692" y="512"/>
                </a:cubicBezTo>
                <a:cubicBezTo>
                  <a:pt x="684" y="528"/>
                  <a:pt x="660" y="520"/>
                  <a:pt x="664" y="504"/>
                </a:cubicBezTo>
                <a:lnTo>
                  <a:pt x="780" y="204"/>
                </a:lnTo>
                <a:close/>
                <a:moveTo>
                  <a:pt x="1052" y="972"/>
                </a:moveTo>
                <a:cubicBezTo>
                  <a:pt x="1060" y="956"/>
                  <a:pt x="1084" y="972"/>
                  <a:pt x="1072" y="988"/>
                </a:cubicBezTo>
                <a:cubicBezTo>
                  <a:pt x="1072" y="988"/>
                  <a:pt x="1012" y="1064"/>
                  <a:pt x="936" y="1096"/>
                </a:cubicBezTo>
                <a:cubicBezTo>
                  <a:pt x="912" y="1256"/>
                  <a:pt x="868" y="1220"/>
                  <a:pt x="876" y="1196"/>
                </a:cubicBezTo>
                <a:cubicBezTo>
                  <a:pt x="876" y="1196"/>
                  <a:pt x="900" y="1152"/>
                  <a:pt x="908" y="1104"/>
                </a:cubicBezTo>
                <a:cubicBezTo>
                  <a:pt x="688" y="1148"/>
                  <a:pt x="948" y="848"/>
                  <a:pt x="940" y="1064"/>
                </a:cubicBezTo>
                <a:cubicBezTo>
                  <a:pt x="1000" y="1036"/>
                  <a:pt x="1052" y="972"/>
                  <a:pt x="1052" y="972"/>
                </a:cubicBezTo>
                <a:close/>
                <a:moveTo>
                  <a:pt x="912" y="1076"/>
                </a:moveTo>
                <a:cubicBezTo>
                  <a:pt x="912" y="1076"/>
                  <a:pt x="912" y="1076"/>
                  <a:pt x="912" y="1076"/>
                </a:cubicBezTo>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72" name="Group 139">
            <a:extLst>
              <a:ext uri="{FF2B5EF4-FFF2-40B4-BE49-F238E27FC236}">
                <a16:creationId xmlns:a16="http://schemas.microsoft.com/office/drawing/2014/main" id="{D8490D99-09E4-4B5D-AF6F-61158A38A941}"/>
              </a:ext>
            </a:extLst>
          </p:cNvPr>
          <p:cNvGrpSpPr>
            <a:grpSpLocks noChangeAspect="1"/>
          </p:cNvGrpSpPr>
          <p:nvPr/>
        </p:nvGrpSpPr>
        <p:grpSpPr bwMode="auto">
          <a:xfrm rot="2591470">
            <a:off x="10137417" y="2638054"/>
            <a:ext cx="378560" cy="1119220"/>
            <a:chOff x="-19" y="-10"/>
            <a:chExt cx="253" cy="748"/>
          </a:xfrm>
          <a:solidFill>
            <a:srgbClr val="3CCAF9"/>
          </a:solidFill>
        </p:grpSpPr>
        <p:sp>
          <p:nvSpPr>
            <p:cNvPr id="852" name="Freeform 140">
              <a:extLst>
                <a:ext uri="{FF2B5EF4-FFF2-40B4-BE49-F238E27FC236}">
                  <a16:creationId xmlns:a16="http://schemas.microsoft.com/office/drawing/2014/main" id="{ED592022-6C9B-46AB-8F50-FD6A31CFF9BB}"/>
                </a:ext>
              </a:extLst>
            </p:cNvPr>
            <p:cNvSpPr>
              <a:spLocks noEditPoints="1"/>
            </p:cNvSpPr>
            <p:nvPr/>
          </p:nvSpPr>
          <p:spPr bwMode="auto">
            <a:xfrm>
              <a:off x="-19" y="-10"/>
              <a:ext cx="253" cy="748"/>
            </a:xfrm>
            <a:custGeom>
              <a:avLst/>
              <a:gdLst>
                <a:gd name="T0" fmla="*/ 82 w 123"/>
                <a:gd name="T1" fmla="*/ 115 h 371"/>
                <a:gd name="T2" fmla="*/ 45 w 123"/>
                <a:gd name="T3" fmla="*/ 39 h 371"/>
                <a:gd name="T4" fmla="*/ 24 w 123"/>
                <a:gd name="T5" fmla="*/ 165 h 371"/>
                <a:gd name="T6" fmla="*/ 116 w 123"/>
                <a:gd name="T7" fmla="*/ 331 h 371"/>
                <a:gd name="T8" fmla="*/ 73 w 123"/>
                <a:gd name="T9" fmla="*/ 11 h 371"/>
                <a:gd name="T10" fmla="*/ 77 w 123"/>
                <a:gd name="T11" fmla="*/ 16 h 371"/>
                <a:gd name="T12" fmla="*/ 46 w 123"/>
                <a:gd name="T13" fmla="*/ 15 h 371"/>
                <a:gd name="T14" fmla="*/ 18 w 123"/>
                <a:gd name="T15" fmla="*/ 266 h 371"/>
                <a:gd name="T16" fmla="*/ 55 w 123"/>
                <a:gd name="T17" fmla="*/ 257 h 371"/>
                <a:gd name="T18" fmla="*/ 59 w 123"/>
                <a:gd name="T19" fmla="*/ 248 h 371"/>
                <a:gd name="T20" fmla="*/ 52 w 123"/>
                <a:gd name="T21" fmla="*/ 259 h 371"/>
                <a:gd name="T22" fmla="*/ 52 w 123"/>
                <a:gd name="T23" fmla="*/ 268 h 371"/>
                <a:gd name="T24" fmla="*/ 50 w 123"/>
                <a:gd name="T25" fmla="*/ 238 h 371"/>
                <a:gd name="T26" fmla="*/ 44 w 123"/>
                <a:gd name="T27" fmla="*/ 245 h 371"/>
                <a:gd name="T28" fmla="*/ 40 w 123"/>
                <a:gd name="T29" fmla="*/ 262 h 371"/>
                <a:gd name="T30" fmla="*/ 29 w 123"/>
                <a:gd name="T31" fmla="*/ 283 h 371"/>
                <a:gd name="T32" fmla="*/ 29 w 123"/>
                <a:gd name="T33" fmla="*/ 267 h 371"/>
                <a:gd name="T34" fmla="*/ 30 w 123"/>
                <a:gd name="T35" fmla="*/ 288 h 371"/>
                <a:gd name="T36" fmla="*/ 38 w 123"/>
                <a:gd name="T37" fmla="*/ 239 h 371"/>
                <a:gd name="T38" fmla="*/ 27 w 123"/>
                <a:gd name="T39" fmla="*/ 254 h 371"/>
                <a:gd name="T40" fmla="*/ 25 w 123"/>
                <a:gd name="T41" fmla="*/ 303 h 371"/>
                <a:gd name="T42" fmla="*/ 34 w 123"/>
                <a:gd name="T43" fmla="*/ 292 h 371"/>
                <a:gd name="T44" fmla="*/ 24 w 123"/>
                <a:gd name="T45" fmla="*/ 293 h 371"/>
                <a:gd name="T46" fmla="*/ 20 w 123"/>
                <a:gd name="T47" fmla="*/ 280 h 371"/>
                <a:gd name="T48" fmla="*/ 19 w 123"/>
                <a:gd name="T49" fmla="*/ 262 h 371"/>
                <a:gd name="T50" fmla="*/ 16 w 123"/>
                <a:gd name="T51" fmla="*/ 281 h 371"/>
                <a:gd name="T52" fmla="*/ 16 w 123"/>
                <a:gd name="T53" fmla="*/ 297 h 371"/>
                <a:gd name="T54" fmla="*/ 18 w 123"/>
                <a:gd name="T55" fmla="*/ 308 h 371"/>
                <a:gd name="T56" fmla="*/ 16 w 123"/>
                <a:gd name="T57" fmla="*/ 312 h 371"/>
                <a:gd name="T58" fmla="*/ 44 w 123"/>
                <a:gd name="T59" fmla="*/ 281 h 371"/>
                <a:gd name="T60" fmla="*/ 61 w 123"/>
                <a:gd name="T61" fmla="*/ 243 h 371"/>
                <a:gd name="T62" fmla="*/ 76 w 123"/>
                <a:gd name="T63" fmla="*/ 275 h 371"/>
                <a:gd name="T64" fmla="*/ 60 w 123"/>
                <a:gd name="T65" fmla="*/ 238 h 371"/>
                <a:gd name="T66" fmla="*/ 25 w 123"/>
                <a:gd name="T67" fmla="*/ 246 h 371"/>
                <a:gd name="T68" fmla="*/ 91 w 123"/>
                <a:gd name="T69" fmla="*/ 206 h 371"/>
                <a:gd name="T70" fmla="*/ 71 w 123"/>
                <a:gd name="T71" fmla="*/ 331 h 371"/>
                <a:gd name="T72" fmla="*/ 70 w 123"/>
                <a:gd name="T73" fmla="*/ 242 h 371"/>
                <a:gd name="T74" fmla="*/ 20 w 123"/>
                <a:gd name="T75" fmla="*/ 350 h 371"/>
                <a:gd name="T76" fmla="*/ 96 w 123"/>
                <a:gd name="T77" fmla="*/ 302 h 371"/>
                <a:gd name="T78" fmla="*/ 94 w 123"/>
                <a:gd name="T79" fmla="*/ 201 h 371"/>
                <a:gd name="T80" fmla="*/ 44 w 123"/>
                <a:gd name="T81" fmla="*/ 126 h 371"/>
                <a:gd name="T82" fmla="*/ 74 w 123"/>
                <a:gd name="T83" fmla="*/ 42 h 371"/>
                <a:gd name="T84" fmla="*/ 114 w 123"/>
                <a:gd name="T85"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3" h="371">
                  <a:moveTo>
                    <a:pt x="116" y="331"/>
                  </a:moveTo>
                  <a:cubicBezTo>
                    <a:pt x="114" y="264"/>
                    <a:pt x="123" y="200"/>
                    <a:pt x="100" y="153"/>
                  </a:cubicBezTo>
                  <a:cubicBezTo>
                    <a:pt x="94" y="141"/>
                    <a:pt x="84" y="128"/>
                    <a:pt x="82" y="115"/>
                  </a:cubicBezTo>
                  <a:cubicBezTo>
                    <a:pt x="76" y="88"/>
                    <a:pt x="77" y="54"/>
                    <a:pt x="81" y="25"/>
                  </a:cubicBezTo>
                  <a:cubicBezTo>
                    <a:pt x="84" y="0"/>
                    <a:pt x="63" y="6"/>
                    <a:pt x="46" y="8"/>
                  </a:cubicBezTo>
                  <a:cubicBezTo>
                    <a:pt x="34" y="16"/>
                    <a:pt x="43" y="30"/>
                    <a:pt x="45" y="39"/>
                  </a:cubicBezTo>
                  <a:cubicBezTo>
                    <a:pt x="46" y="51"/>
                    <a:pt x="44" y="64"/>
                    <a:pt x="44" y="77"/>
                  </a:cubicBezTo>
                  <a:cubicBezTo>
                    <a:pt x="44" y="90"/>
                    <a:pt x="43" y="103"/>
                    <a:pt x="42" y="116"/>
                  </a:cubicBezTo>
                  <a:cubicBezTo>
                    <a:pt x="40" y="133"/>
                    <a:pt x="32" y="149"/>
                    <a:pt x="24" y="165"/>
                  </a:cubicBezTo>
                  <a:cubicBezTo>
                    <a:pt x="0" y="219"/>
                    <a:pt x="12" y="296"/>
                    <a:pt x="16" y="353"/>
                  </a:cubicBezTo>
                  <a:cubicBezTo>
                    <a:pt x="41" y="371"/>
                    <a:pt x="90" y="369"/>
                    <a:pt x="114" y="355"/>
                  </a:cubicBezTo>
                  <a:cubicBezTo>
                    <a:pt x="118" y="349"/>
                    <a:pt x="116" y="340"/>
                    <a:pt x="116" y="331"/>
                  </a:cubicBezTo>
                  <a:close/>
                  <a:moveTo>
                    <a:pt x="73" y="11"/>
                  </a:moveTo>
                  <a:cubicBezTo>
                    <a:pt x="69" y="16"/>
                    <a:pt x="59" y="12"/>
                    <a:pt x="52" y="12"/>
                  </a:cubicBezTo>
                  <a:cubicBezTo>
                    <a:pt x="56" y="9"/>
                    <a:pt x="68" y="8"/>
                    <a:pt x="73" y="11"/>
                  </a:cubicBezTo>
                  <a:close/>
                  <a:moveTo>
                    <a:pt x="46" y="15"/>
                  </a:moveTo>
                  <a:cubicBezTo>
                    <a:pt x="54" y="12"/>
                    <a:pt x="70" y="22"/>
                    <a:pt x="76" y="16"/>
                  </a:cubicBezTo>
                  <a:cubicBezTo>
                    <a:pt x="76" y="16"/>
                    <a:pt x="76" y="16"/>
                    <a:pt x="77" y="16"/>
                  </a:cubicBezTo>
                  <a:cubicBezTo>
                    <a:pt x="78" y="23"/>
                    <a:pt x="77" y="35"/>
                    <a:pt x="72" y="38"/>
                  </a:cubicBezTo>
                  <a:cubicBezTo>
                    <a:pt x="67" y="41"/>
                    <a:pt x="55" y="40"/>
                    <a:pt x="51" y="38"/>
                  </a:cubicBezTo>
                  <a:cubicBezTo>
                    <a:pt x="45" y="35"/>
                    <a:pt x="37" y="18"/>
                    <a:pt x="46" y="15"/>
                  </a:cubicBezTo>
                  <a:close/>
                  <a:moveTo>
                    <a:pt x="18" y="266"/>
                  </a:moveTo>
                  <a:cubicBezTo>
                    <a:pt x="16" y="268"/>
                    <a:pt x="15" y="271"/>
                    <a:pt x="14" y="275"/>
                  </a:cubicBezTo>
                  <a:cubicBezTo>
                    <a:pt x="11" y="272"/>
                    <a:pt x="14" y="261"/>
                    <a:pt x="18" y="266"/>
                  </a:cubicBezTo>
                  <a:close/>
                  <a:moveTo>
                    <a:pt x="55" y="257"/>
                  </a:moveTo>
                  <a:cubicBezTo>
                    <a:pt x="65" y="245"/>
                    <a:pt x="67" y="262"/>
                    <a:pt x="56" y="265"/>
                  </a:cubicBezTo>
                  <a:cubicBezTo>
                    <a:pt x="54" y="263"/>
                    <a:pt x="56" y="260"/>
                    <a:pt x="55" y="257"/>
                  </a:cubicBezTo>
                  <a:close/>
                  <a:moveTo>
                    <a:pt x="52" y="254"/>
                  </a:moveTo>
                  <a:cubicBezTo>
                    <a:pt x="52" y="254"/>
                    <a:pt x="51" y="254"/>
                    <a:pt x="51" y="254"/>
                  </a:cubicBezTo>
                  <a:cubicBezTo>
                    <a:pt x="49" y="249"/>
                    <a:pt x="56" y="243"/>
                    <a:pt x="59" y="248"/>
                  </a:cubicBezTo>
                  <a:cubicBezTo>
                    <a:pt x="57" y="251"/>
                    <a:pt x="56" y="254"/>
                    <a:pt x="52" y="254"/>
                  </a:cubicBezTo>
                  <a:close/>
                  <a:moveTo>
                    <a:pt x="46" y="267"/>
                  </a:moveTo>
                  <a:cubicBezTo>
                    <a:pt x="41" y="264"/>
                    <a:pt x="51" y="255"/>
                    <a:pt x="52" y="259"/>
                  </a:cubicBezTo>
                  <a:cubicBezTo>
                    <a:pt x="53" y="262"/>
                    <a:pt x="49" y="266"/>
                    <a:pt x="46" y="267"/>
                  </a:cubicBezTo>
                  <a:close/>
                  <a:moveTo>
                    <a:pt x="45" y="278"/>
                  </a:moveTo>
                  <a:cubicBezTo>
                    <a:pt x="40" y="273"/>
                    <a:pt x="48" y="268"/>
                    <a:pt x="52" y="268"/>
                  </a:cubicBezTo>
                  <a:cubicBezTo>
                    <a:pt x="54" y="273"/>
                    <a:pt x="49" y="277"/>
                    <a:pt x="45" y="278"/>
                  </a:cubicBezTo>
                  <a:close/>
                  <a:moveTo>
                    <a:pt x="45" y="241"/>
                  </a:moveTo>
                  <a:cubicBezTo>
                    <a:pt x="45" y="239"/>
                    <a:pt x="47" y="239"/>
                    <a:pt x="50" y="238"/>
                  </a:cubicBezTo>
                  <a:cubicBezTo>
                    <a:pt x="69" y="237"/>
                    <a:pt x="44" y="252"/>
                    <a:pt x="45" y="241"/>
                  </a:cubicBezTo>
                  <a:close/>
                  <a:moveTo>
                    <a:pt x="43" y="259"/>
                  </a:moveTo>
                  <a:cubicBezTo>
                    <a:pt x="39" y="258"/>
                    <a:pt x="42" y="246"/>
                    <a:pt x="44" y="245"/>
                  </a:cubicBezTo>
                  <a:cubicBezTo>
                    <a:pt x="49" y="243"/>
                    <a:pt x="50" y="261"/>
                    <a:pt x="43" y="259"/>
                  </a:cubicBezTo>
                  <a:close/>
                  <a:moveTo>
                    <a:pt x="32" y="271"/>
                  </a:moveTo>
                  <a:cubicBezTo>
                    <a:pt x="35" y="268"/>
                    <a:pt x="37" y="263"/>
                    <a:pt x="40" y="262"/>
                  </a:cubicBezTo>
                  <a:cubicBezTo>
                    <a:pt x="45" y="269"/>
                    <a:pt x="34" y="281"/>
                    <a:pt x="32" y="271"/>
                  </a:cubicBezTo>
                  <a:close/>
                  <a:moveTo>
                    <a:pt x="30" y="272"/>
                  </a:moveTo>
                  <a:cubicBezTo>
                    <a:pt x="33" y="274"/>
                    <a:pt x="33" y="283"/>
                    <a:pt x="29" y="283"/>
                  </a:cubicBezTo>
                  <a:cubicBezTo>
                    <a:pt x="27" y="281"/>
                    <a:pt x="26" y="273"/>
                    <a:pt x="30" y="272"/>
                  </a:cubicBezTo>
                  <a:close/>
                  <a:moveTo>
                    <a:pt x="36" y="251"/>
                  </a:moveTo>
                  <a:cubicBezTo>
                    <a:pt x="39" y="257"/>
                    <a:pt x="34" y="268"/>
                    <a:pt x="29" y="267"/>
                  </a:cubicBezTo>
                  <a:cubicBezTo>
                    <a:pt x="23" y="266"/>
                    <a:pt x="31" y="250"/>
                    <a:pt x="36" y="251"/>
                  </a:cubicBezTo>
                  <a:close/>
                  <a:moveTo>
                    <a:pt x="40" y="277"/>
                  </a:moveTo>
                  <a:cubicBezTo>
                    <a:pt x="42" y="284"/>
                    <a:pt x="35" y="292"/>
                    <a:pt x="30" y="288"/>
                  </a:cubicBezTo>
                  <a:cubicBezTo>
                    <a:pt x="33" y="285"/>
                    <a:pt x="34" y="278"/>
                    <a:pt x="40" y="277"/>
                  </a:cubicBezTo>
                  <a:close/>
                  <a:moveTo>
                    <a:pt x="28" y="247"/>
                  </a:moveTo>
                  <a:cubicBezTo>
                    <a:pt x="26" y="244"/>
                    <a:pt x="33" y="238"/>
                    <a:pt x="38" y="239"/>
                  </a:cubicBezTo>
                  <a:cubicBezTo>
                    <a:pt x="45" y="244"/>
                    <a:pt x="32" y="252"/>
                    <a:pt x="28" y="247"/>
                  </a:cubicBezTo>
                  <a:close/>
                  <a:moveTo>
                    <a:pt x="30" y="252"/>
                  </a:moveTo>
                  <a:cubicBezTo>
                    <a:pt x="30" y="253"/>
                    <a:pt x="29" y="254"/>
                    <a:pt x="27" y="254"/>
                  </a:cubicBezTo>
                  <a:cubicBezTo>
                    <a:pt x="25" y="253"/>
                    <a:pt x="28" y="250"/>
                    <a:pt x="30" y="252"/>
                  </a:cubicBezTo>
                  <a:close/>
                  <a:moveTo>
                    <a:pt x="34" y="292"/>
                  </a:moveTo>
                  <a:cubicBezTo>
                    <a:pt x="34" y="298"/>
                    <a:pt x="31" y="306"/>
                    <a:pt x="25" y="303"/>
                  </a:cubicBezTo>
                  <a:cubicBezTo>
                    <a:pt x="24" y="302"/>
                    <a:pt x="25" y="300"/>
                    <a:pt x="24" y="299"/>
                  </a:cubicBezTo>
                  <a:cubicBezTo>
                    <a:pt x="23" y="298"/>
                    <a:pt x="22" y="300"/>
                    <a:pt x="21" y="299"/>
                  </a:cubicBezTo>
                  <a:cubicBezTo>
                    <a:pt x="25" y="296"/>
                    <a:pt x="27" y="292"/>
                    <a:pt x="34" y="292"/>
                  </a:cubicBezTo>
                  <a:close/>
                  <a:moveTo>
                    <a:pt x="24" y="293"/>
                  </a:moveTo>
                  <a:cubicBezTo>
                    <a:pt x="22" y="290"/>
                    <a:pt x="21" y="284"/>
                    <a:pt x="24" y="282"/>
                  </a:cubicBezTo>
                  <a:cubicBezTo>
                    <a:pt x="23" y="286"/>
                    <a:pt x="29" y="290"/>
                    <a:pt x="24" y="293"/>
                  </a:cubicBezTo>
                  <a:close/>
                  <a:moveTo>
                    <a:pt x="20" y="280"/>
                  </a:moveTo>
                  <a:cubicBezTo>
                    <a:pt x="15" y="277"/>
                    <a:pt x="18" y="266"/>
                    <a:pt x="24" y="267"/>
                  </a:cubicBezTo>
                  <a:cubicBezTo>
                    <a:pt x="25" y="272"/>
                    <a:pt x="23" y="278"/>
                    <a:pt x="20" y="280"/>
                  </a:cubicBezTo>
                  <a:close/>
                  <a:moveTo>
                    <a:pt x="19" y="262"/>
                  </a:moveTo>
                  <a:cubicBezTo>
                    <a:pt x="14" y="261"/>
                    <a:pt x="18" y="248"/>
                    <a:pt x="23" y="250"/>
                  </a:cubicBezTo>
                  <a:cubicBezTo>
                    <a:pt x="26" y="253"/>
                    <a:pt x="23" y="263"/>
                    <a:pt x="19" y="262"/>
                  </a:cubicBezTo>
                  <a:close/>
                  <a:moveTo>
                    <a:pt x="17" y="282"/>
                  </a:moveTo>
                  <a:cubicBezTo>
                    <a:pt x="16" y="283"/>
                    <a:pt x="16" y="283"/>
                    <a:pt x="15" y="283"/>
                  </a:cubicBezTo>
                  <a:cubicBezTo>
                    <a:pt x="15" y="282"/>
                    <a:pt x="15" y="281"/>
                    <a:pt x="16" y="281"/>
                  </a:cubicBezTo>
                  <a:cubicBezTo>
                    <a:pt x="16" y="282"/>
                    <a:pt x="16" y="282"/>
                    <a:pt x="17" y="282"/>
                  </a:cubicBezTo>
                  <a:close/>
                  <a:moveTo>
                    <a:pt x="18" y="285"/>
                  </a:moveTo>
                  <a:cubicBezTo>
                    <a:pt x="21" y="287"/>
                    <a:pt x="20" y="298"/>
                    <a:pt x="16" y="297"/>
                  </a:cubicBezTo>
                  <a:cubicBezTo>
                    <a:pt x="12" y="296"/>
                    <a:pt x="15" y="285"/>
                    <a:pt x="18" y="285"/>
                  </a:cubicBezTo>
                  <a:close/>
                  <a:moveTo>
                    <a:pt x="19" y="300"/>
                  </a:moveTo>
                  <a:cubicBezTo>
                    <a:pt x="19" y="303"/>
                    <a:pt x="19" y="306"/>
                    <a:pt x="18" y="308"/>
                  </a:cubicBezTo>
                  <a:cubicBezTo>
                    <a:pt x="13" y="307"/>
                    <a:pt x="14" y="298"/>
                    <a:pt x="19" y="300"/>
                  </a:cubicBezTo>
                  <a:close/>
                  <a:moveTo>
                    <a:pt x="16" y="316"/>
                  </a:moveTo>
                  <a:cubicBezTo>
                    <a:pt x="16" y="315"/>
                    <a:pt x="15" y="313"/>
                    <a:pt x="16" y="312"/>
                  </a:cubicBezTo>
                  <a:cubicBezTo>
                    <a:pt x="16" y="310"/>
                    <a:pt x="18" y="312"/>
                    <a:pt x="19" y="311"/>
                  </a:cubicBezTo>
                  <a:cubicBezTo>
                    <a:pt x="21" y="310"/>
                    <a:pt x="21" y="307"/>
                    <a:pt x="22" y="305"/>
                  </a:cubicBezTo>
                  <a:cubicBezTo>
                    <a:pt x="38" y="311"/>
                    <a:pt x="36" y="288"/>
                    <a:pt x="44" y="281"/>
                  </a:cubicBezTo>
                  <a:cubicBezTo>
                    <a:pt x="52" y="282"/>
                    <a:pt x="52" y="275"/>
                    <a:pt x="56" y="269"/>
                  </a:cubicBezTo>
                  <a:cubicBezTo>
                    <a:pt x="59" y="264"/>
                    <a:pt x="69" y="262"/>
                    <a:pt x="68" y="254"/>
                  </a:cubicBezTo>
                  <a:cubicBezTo>
                    <a:pt x="68" y="251"/>
                    <a:pt x="61" y="248"/>
                    <a:pt x="61" y="243"/>
                  </a:cubicBezTo>
                  <a:cubicBezTo>
                    <a:pt x="61" y="239"/>
                    <a:pt x="67" y="236"/>
                    <a:pt x="70" y="235"/>
                  </a:cubicBezTo>
                  <a:cubicBezTo>
                    <a:pt x="60" y="241"/>
                    <a:pt x="72" y="252"/>
                    <a:pt x="77" y="241"/>
                  </a:cubicBezTo>
                  <a:cubicBezTo>
                    <a:pt x="83" y="249"/>
                    <a:pt x="74" y="264"/>
                    <a:pt x="76" y="275"/>
                  </a:cubicBezTo>
                  <a:cubicBezTo>
                    <a:pt x="78" y="266"/>
                    <a:pt x="85" y="249"/>
                    <a:pt x="82" y="241"/>
                  </a:cubicBezTo>
                  <a:cubicBezTo>
                    <a:pt x="81" y="238"/>
                    <a:pt x="76" y="232"/>
                    <a:pt x="72" y="231"/>
                  </a:cubicBezTo>
                  <a:cubicBezTo>
                    <a:pt x="66" y="230"/>
                    <a:pt x="65" y="237"/>
                    <a:pt x="60" y="238"/>
                  </a:cubicBezTo>
                  <a:cubicBezTo>
                    <a:pt x="57" y="238"/>
                    <a:pt x="55" y="236"/>
                    <a:pt x="53" y="235"/>
                  </a:cubicBezTo>
                  <a:cubicBezTo>
                    <a:pt x="50" y="235"/>
                    <a:pt x="47" y="237"/>
                    <a:pt x="44" y="237"/>
                  </a:cubicBezTo>
                  <a:cubicBezTo>
                    <a:pt x="35" y="238"/>
                    <a:pt x="28" y="236"/>
                    <a:pt x="25" y="246"/>
                  </a:cubicBezTo>
                  <a:cubicBezTo>
                    <a:pt x="18" y="246"/>
                    <a:pt x="17" y="253"/>
                    <a:pt x="13" y="257"/>
                  </a:cubicBezTo>
                  <a:cubicBezTo>
                    <a:pt x="12" y="239"/>
                    <a:pt x="13" y="218"/>
                    <a:pt x="17" y="202"/>
                  </a:cubicBezTo>
                  <a:cubicBezTo>
                    <a:pt x="37" y="210"/>
                    <a:pt x="70" y="213"/>
                    <a:pt x="91" y="206"/>
                  </a:cubicBezTo>
                  <a:cubicBezTo>
                    <a:pt x="99" y="238"/>
                    <a:pt x="89" y="284"/>
                    <a:pt x="92" y="318"/>
                  </a:cubicBezTo>
                  <a:cubicBezTo>
                    <a:pt x="93" y="320"/>
                    <a:pt x="94" y="322"/>
                    <a:pt x="93" y="323"/>
                  </a:cubicBezTo>
                  <a:cubicBezTo>
                    <a:pt x="92" y="329"/>
                    <a:pt x="77" y="331"/>
                    <a:pt x="71" y="331"/>
                  </a:cubicBezTo>
                  <a:cubicBezTo>
                    <a:pt x="52" y="331"/>
                    <a:pt x="27" y="326"/>
                    <a:pt x="16" y="316"/>
                  </a:cubicBezTo>
                  <a:close/>
                  <a:moveTo>
                    <a:pt x="73" y="239"/>
                  </a:moveTo>
                  <a:cubicBezTo>
                    <a:pt x="73" y="241"/>
                    <a:pt x="72" y="242"/>
                    <a:pt x="70" y="242"/>
                  </a:cubicBezTo>
                  <a:cubicBezTo>
                    <a:pt x="70" y="241"/>
                    <a:pt x="71" y="239"/>
                    <a:pt x="73" y="239"/>
                  </a:cubicBezTo>
                  <a:close/>
                  <a:moveTo>
                    <a:pt x="36" y="359"/>
                  </a:moveTo>
                  <a:cubicBezTo>
                    <a:pt x="32" y="358"/>
                    <a:pt x="22" y="354"/>
                    <a:pt x="20" y="350"/>
                  </a:cubicBezTo>
                  <a:cubicBezTo>
                    <a:pt x="15" y="344"/>
                    <a:pt x="19" y="332"/>
                    <a:pt x="17" y="323"/>
                  </a:cubicBezTo>
                  <a:cubicBezTo>
                    <a:pt x="37" y="328"/>
                    <a:pt x="71" y="341"/>
                    <a:pt x="91" y="330"/>
                  </a:cubicBezTo>
                  <a:cubicBezTo>
                    <a:pt x="99" y="327"/>
                    <a:pt x="96" y="314"/>
                    <a:pt x="96" y="302"/>
                  </a:cubicBezTo>
                  <a:cubicBezTo>
                    <a:pt x="97" y="283"/>
                    <a:pt x="96" y="266"/>
                    <a:pt x="97" y="250"/>
                  </a:cubicBezTo>
                  <a:cubicBezTo>
                    <a:pt x="97" y="242"/>
                    <a:pt x="98" y="235"/>
                    <a:pt x="97" y="227"/>
                  </a:cubicBezTo>
                  <a:cubicBezTo>
                    <a:pt x="97" y="221"/>
                    <a:pt x="97" y="203"/>
                    <a:pt x="94" y="201"/>
                  </a:cubicBezTo>
                  <a:cubicBezTo>
                    <a:pt x="90" y="200"/>
                    <a:pt x="80" y="205"/>
                    <a:pt x="76" y="206"/>
                  </a:cubicBezTo>
                  <a:cubicBezTo>
                    <a:pt x="57" y="209"/>
                    <a:pt x="32" y="205"/>
                    <a:pt x="18" y="197"/>
                  </a:cubicBezTo>
                  <a:cubicBezTo>
                    <a:pt x="21" y="170"/>
                    <a:pt x="36" y="150"/>
                    <a:pt x="44" y="126"/>
                  </a:cubicBezTo>
                  <a:cubicBezTo>
                    <a:pt x="51" y="101"/>
                    <a:pt x="43" y="68"/>
                    <a:pt x="49" y="41"/>
                  </a:cubicBezTo>
                  <a:cubicBezTo>
                    <a:pt x="57" y="43"/>
                    <a:pt x="67" y="43"/>
                    <a:pt x="73" y="42"/>
                  </a:cubicBezTo>
                  <a:cubicBezTo>
                    <a:pt x="74" y="42"/>
                    <a:pt x="74" y="42"/>
                    <a:pt x="74" y="42"/>
                  </a:cubicBezTo>
                  <a:cubicBezTo>
                    <a:pt x="73" y="76"/>
                    <a:pt x="73" y="112"/>
                    <a:pt x="87" y="135"/>
                  </a:cubicBezTo>
                  <a:cubicBezTo>
                    <a:pt x="95" y="149"/>
                    <a:pt x="102" y="164"/>
                    <a:pt x="106" y="181"/>
                  </a:cubicBezTo>
                  <a:cubicBezTo>
                    <a:pt x="118" y="231"/>
                    <a:pt x="111" y="294"/>
                    <a:pt x="114" y="351"/>
                  </a:cubicBezTo>
                  <a:cubicBezTo>
                    <a:pt x="96" y="361"/>
                    <a:pt x="64" y="367"/>
                    <a:pt x="36" y="35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3" name="Freeform 141">
              <a:extLst>
                <a:ext uri="{FF2B5EF4-FFF2-40B4-BE49-F238E27FC236}">
                  <a16:creationId xmlns:a16="http://schemas.microsoft.com/office/drawing/2014/main" id="{25BD64FF-3FA8-48E1-8934-EF87290BBE27}"/>
                </a:ext>
              </a:extLst>
            </p:cNvPr>
            <p:cNvSpPr>
              <a:spLocks/>
            </p:cNvSpPr>
            <p:nvPr/>
          </p:nvSpPr>
          <p:spPr bwMode="auto">
            <a:xfrm>
              <a:off x="78" y="28"/>
              <a:ext cx="35" cy="31"/>
            </a:xfrm>
            <a:custGeom>
              <a:avLst/>
              <a:gdLst>
                <a:gd name="T0" fmla="*/ 4 w 17"/>
                <a:gd name="T1" fmla="*/ 13 h 15"/>
                <a:gd name="T2" fmla="*/ 4 w 17"/>
                <a:gd name="T3" fmla="*/ 4 h 15"/>
                <a:gd name="T4" fmla="*/ 16 w 17"/>
                <a:gd name="T5" fmla="*/ 10 h 15"/>
                <a:gd name="T6" fmla="*/ 16 w 17"/>
                <a:gd name="T7" fmla="*/ 3 h 15"/>
                <a:gd name="T8" fmla="*/ 9 w 17"/>
                <a:gd name="T9" fmla="*/ 5 h 15"/>
                <a:gd name="T10" fmla="*/ 4 w 17"/>
                <a:gd name="T11" fmla="*/ 3 h 15"/>
                <a:gd name="T12" fmla="*/ 2 w 17"/>
                <a:gd name="T13" fmla="*/ 2 h 15"/>
                <a:gd name="T14" fmla="*/ 4 w 17"/>
                <a:gd name="T15" fmla="*/ 1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4" y="13"/>
                  </a:moveTo>
                  <a:cubicBezTo>
                    <a:pt x="8" y="13"/>
                    <a:pt x="3" y="6"/>
                    <a:pt x="4" y="4"/>
                  </a:cubicBezTo>
                  <a:cubicBezTo>
                    <a:pt x="6" y="10"/>
                    <a:pt x="9" y="15"/>
                    <a:pt x="16" y="10"/>
                  </a:cubicBezTo>
                  <a:cubicBezTo>
                    <a:pt x="16" y="8"/>
                    <a:pt x="17" y="5"/>
                    <a:pt x="16" y="3"/>
                  </a:cubicBezTo>
                  <a:cubicBezTo>
                    <a:pt x="13" y="3"/>
                    <a:pt x="11" y="4"/>
                    <a:pt x="9" y="5"/>
                  </a:cubicBezTo>
                  <a:cubicBezTo>
                    <a:pt x="8" y="2"/>
                    <a:pt x="6" y="0"/>
                    <a:pt x="4" y="3"/>
                  </a:cubicBezTo>
                  <a:cubicBezTo>
                    <a:pt x="3" y="3"/>
                    <a:pt x="3" y="2"/>
                    <a:pt x="2" y="2"/>
                  </a:cubicBezTo>
                  <a:cubicBezTo>
                    <a:pt x="0" y="5"/>
                    <a:pt x="0" y="14"/>
                    <a:pt x="4" y="1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4" name="Freeform 142">
              <a:extLst>
                <a:ext uri="{FF2B5EF4-FFF2-40B4-BE49-F238E27FC236}">
                  <a16:creationId xmlns:a16="http://schemas.microsoft.com/office/drawing/2014/main" id="{A37E7381-0136-4AFE-8FE2-916B392C071F}"/>
                </a:ext>
              </a:extLst>
            </p:cNvPr>
            <p:cNvSpPr>
              <a:spLocks/>
            </p:cNvSpPr>
            <p:nvPr/>
          </p:nvSpPr>
          <p:spPr bwMode="auto">
            <a:xfrm>
              <a:off x="88" y="75"/>
              <a:ext cx="31" cy="161"/>
            </a:xfrm>
            <a:custGeom>
              <a:avLst/>
              <a:gdLst>
                <a:gd name="T0" fmla="*/ 3 w 15"/>
                <a:gd name="T1" fmla="*/ 26 h 80"/>
                <a:gd name="T2" fmla="*/ 3 w 15"/>
                <a:gd name="T3" fmla="*/ 36 h 80"/>
                <a:gd name="T4" fmla="*/ 5 w 15"/>
                <a:gd name="T5" fmla="*/ 38 h 80"/>
                <a:gd name="T6" fmla="*/ 2 w 15"/>
                <a:gd name="T7" fmla="*/ 47 h 80"/>
                <a:gd name="T8" fmla="*/ 6 w 15"/>
                <a:gd name="T9" fmla="*/ 67 h 80"/>
                <a:gd name="T10" fmla="*/ 3 w 15"/>
                <a:gd name="T11" fmla="*/ 74 h 80"/>
                <a:gd name="T12" fmla="*/ 5 w 15"/>
                <a:gd name="T13" fmla="*/ 76 h 80"/>
                <a:gd name="T14" fmla="*/ 4 w 15"/>
                <a:gd name="T15" fmla="*/ 80 h 80"/>
                <a:gd name="T16" fmla="*/ 9 w 15"/>
                <a:gd name="T17" fmla="*/ 73 h 80"/>
                <a:gd name="T18" fmla="*/ 6 w 15"/>
                <a:gd name="T19" fmla="*/ 74 h 80"/>
                <a:gd name="T20" fmla="*/ 12 w 15"/>
                <a:gd name="T21" fmla="*/ 60 h 80"/>
                <a:gd name="T22" fmla="*/ 7 w 15"/>
                <a:gd name="T23" fmla="*/ 63 h 80"/>
                <a:gd name="T24" fmla="*/ 12 w 15"/>
                <a:gd name="T25" fmla="*/ 49 h 80"/>
                <a:gd name="T26" fmla="*/ 7 w 15"/>
                <a:gd name="T27" fmla="*/ 52 h 80"/>
                <a:gd name="T28" fmla="*/ 13 w 15"/>
                <a:gd name="T29" fmla="*/ 38 h 80"/>
                <a:gd name="T30" fmla="*/ 6 w 15"/>
                <a:gd name="T31" fmla="*/ 44 h 80"/>
                <a:gd name="T32" fmla="*/ 13 w 15"/>
                <a:gd name="T33" fmla="*/ 25 h 80"/>
                <a:gd name="T34" fmla="*/ 10 w 15"/>
                <a:gd name="T35" fmla="*/ 27 h 80"/>
                <a:gd name="T36" fmla="*/ 14 w 15"/>
                <a:gd name="T37" fmla="*/ 14 h 80"/>
                <a:gd name="T38" fmla="*/ 7 w 15"/>
                <a:gd name="T39" fmla="*/ 24 h 80"/>
                <a:gd name="T40" fmla="*/ 13 w 15"/>
                <a:gd name="T41" fmla="*/ 7 h 80"/>
                <a:gd name="T42" fmla="*/ 2 w 15"/>
                <a:gd name="T43" fmla="*/ 18 h 80"/>
                <a:gd name="T44" fmla="*/ 3 w 15"/>
                <a:gd name="T4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80">
                  <a:moveTo>
                    <a:pt x="3" y="26"/>
                  </a:moveTo>
                  <a:cubicBezTo>
                    <a:pt x="7" y="28"/>
                    <a:pt x="3" y="32"/>
                    <a:pt x="3" y="36"/>
                  </a:cubicBezTo>
                  <a:cubicBezTo>
                    <a:pt x="3" y="37"/>
                    <a:pt x="5" y="37"/>
                    <a:pt x="5" y="38"/>
                  </a:cubicBezTo>
                  <a:cubicBezTo>
                    <a:pt x="5" y="42"/>
                    <a:pt x="3" y="43"/>
                    <a:pt x="2" y="47"/>
                  </a:cubicBezTo>
                  <a:cubicBezTo>
                    <a:pt x="6" y="53"/>
                    <a:pt x="0" y="62"/>
                    <a:pt x="6" y="67"/>
                  </a:cubicBezTo>
                  <a:cubicBezTo>
                    <a:pt x="5" y="69"/>
                    <a:pt x="3" y="72"/>
                    <a:pt x="3" y="74"/>
                  </a:cubicBezTo>
                  <a:cubicBezTo>
                    <a:pt x="3" y="76"/>
                    <a:pt x="5" y="75"/>
                    <a:pt x="5" y="76"/>
                  </a:cubicBezTo>
                  <a:cubicBezTo>
                    <a:pt x="4" y="77"/>
                    <a:pt x="4" y="78"/>
                    <a:pt x="4" y="80"/>
                  </a:cubicBezTo>
                  <a:cubicBezTo>
                    <a:pt x="7" y="80"/>
                    <a:pt x="7" y="76"/>
                    <a:pt x="9" y="73"/>
                  </a:cubicBezTo>
                  <a:cubicBezTo>
                    <a:pt x="7" y="73"/>
                    <a:pt x="7" y="75"/>
                    <a:pt x="6" y="74"/>
                  </a:cubicBezTo>
                  <a:cubicBezTo>
                    <a:pt x="7" y="68"/>
                    <a:pt x="10" y="65"/>
                    <a:pt x="12" y="60"/>
                  </a:cubicBezTo>
                  <a:cubicBezTo>
                    <a:pt x="10" y="59"/>
                    <a:pt x="10" y="63"/>
                    <a:pt x="7" y="63"/>
                  </a:cubicBezTo>
                  <a:cubicBezTo>
                    <a:pt x="5" y="57"/>
                    <a:pt x="12" y="53"/>
                    <a:pt x="12" y="49"/>
                  </a:cubicBezTo>
                  <a:cubicBezTo>
                    <a:pt x="9" y="48"/>
                    <a:pt x="10" y="53"/>
                    <a:pt x="7" y="52"/>
                  </a:cubicBezTo>
                  <a:cubicBezTo>
                    <a:pt x="7" y="46"/>
                    <a:pt x="12" y="43"/>
                    <a:pt x="13" y="38"/>
                  </a:cubicBezTo>
                  <a:cubicBezTo>
                    <a:pt x="9" y="38"/>
                    <a:pt x="10" y="43"/>
                    <a:pt x="6" y="44"/>
                  </a:cubicBezTo>
                  <a:cubicBezTo>
                    <a:pt x="7" y="37"/>
                    <a:pt x="12" y="32"/>
                    <a:pt x="13" y="25"/>
                  </a:cubicBezTo>
                  <a:cubicBezTo>
                    <a:pt x="11" y="25"/>
                    <a:pt x="11" y="27"/>
                    <a:pt x="10" y="27"/>
                  </a:cubicBezTo>
                  <a:cubicBezTo>
                    <a:pt x="10" y="22"/>
                    <a:pt x="15" y="18"/>
                    <a:pt x="14" y="14"/>
                  </a:cubicBezTo>
                  <a:cubicBezTo>
                    <a:pt x="9" y="15"/>
                    <a:pt x="10" y="22"/>
                    <a:pt x="7" y="24"/>
                  </a:cubicBezTo>
                  <a:cubicBezTo>
                    <a:pt x="7" y="17"/>
                    <a:pt x="11" y="13"/>
                    <a:pt x="13" y="7"/>
                  </a:cubicBezTo>
                  <a:cubicBezTo>
                    <a:pt x="6" y="0"/>
                    <a:pt x="4" y="13"/>
                    <a:pt x="2" y="18"/>
                  </a:cubicBezTo>
                  <a:cubicBezTo>
                    <a:pt x="4" y="20"/>
                    <a:pt x="3" y="22"/>
                    <a:pt x="3" y="2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5" name="Freeform 143">
              <a:extLst>
                <a:ext uri="{FF2B5EF4-FFF2-40B4-BE49-F238E27FC236}">
                  <a16:creationId xmlns:a16="http://schemas.microsoft.com/office/drawing/2014/main" id="{F8C5B521-9A06-424C-87C9-FE50DDA6EDDE}"/>
                </a:ext>
              </a:extLst>
            </p:cNvPr>
            <p:cNvSpPr>
              <a:spLocks/>
            </p:cNvSpPr>
            <p:nvPr/>
          </p:nvSpPr>
          <p:spPr bwMode="auto">
            <a:xfrm>
              <a:off x="80" y="238"/>
              <a:ext cx="56" cy="22"/>
            </a:xfrm>
            <a:custGeom>
              <a:avLst/>
              <a:gdLst>
                <a:gd name="T0" fmla="*/ 25 w 27"/>
                <a:gd name="T1" fmla="*/ 0 h 11"/>
                <a:gd name="T2" fmla="*/ 1 w 27"/>
                <a:gd name="T3" fmla="*/ 4 h 11"/>
                <a:gd name="T4" fmla="*/ 2 w 27"/>
                <a:gd name="T5" fmla="*/ 8 h 11"/>
                <a:gd name="T6" fmla="*/ 27 w 27"/>
                <a:gd name="T7" fmla="*/ 1 h 11"/>
                <a:gd name="T8" fmla="*/ 25 w 27"/>
                <a:gd name="T9" fmla="*/ 0 h 11"/>
              </a:gdLst>
              <a:ahLst/>
              <a:cxnLst>
                <a:cxn ang="0">
                  <a:pos x="T0" y="T1"/>
                </a:cxn>
                <a:cxn ang="0">
                  <a:pos x="T2" y="T3"/>
                </a:cxn>
                <a:cxn ang="0">
                  <a:pos x="T4" y="T5"/>
                </a:cxn>
                <a:cxn ang="0">
                  <a:pos x="T6" y="T7"/>
                </a:cxn>
                <a:cxn ang="0">
                  <a:pos x="T8" y="T9"/>
                </a:cxn>
              </a:cxnLst>
              <a:rect l="0" t="0" r="r" b="b"/>
              <a:pathLst>
                <a:path w="27" h="11">
                  <a:moveTo>
                    <a:pt x="25" y="0"/>
                  </a:moveTo>
                  <a:cubicBezTo>
                    <a:pt x="19" y="3"/>
                    <a:pt x="10" y="9"/>
                    <a:pt x="1" y="4"/>
                  </a:cubicBezTo>
                  <a:cubicBezTo>
                    <a:pt x="0" y="5"/>
                    <a:pt x="1" y="7"/>
                    <a:pt x="2" y="8"/>
                  </a:cubicBezTo>
                  <a:cubicBezTo>
                    <a:pt x="11" y="8"/>
                    <a:pt x="24" y="11"/>
                    <a:pt x="27" y="1"/>
                  </a:cubicBezTo>
                  <a:cubicBezTo>
                    <a:pt x="26" y="1"/>
                    <a:pt x="25" y="0"/>
                    <a:pt x="25"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6" name="Freeform 144">
              <a:extLst>
                <a:ext uri="{FF2B5EF4-FFF2-40B4-BE49-F238E27FC236}">
                  <a16:creationId xmlns:a16="http://schemas.microsoft.com/office/drawing/2014/main" id="{1CDFB2E0-D11A-47E8-A02F-18DC45C143CD}"/>
                </a:ext>
              </a:extLst>
            </p:cNvPr>
            <p:cNvSpPr>
              <a:spLocks/>
            </p:cNvSpPr>
            <p:nvPr/>
          </p:nvSpPr>
          <p:spPr bwMode="auto">
            <a:xfrm>
              <a:off x="37" y="260"/>
              <a:ext cx="45" cy="109"/>
            </a:xfrm>
            <a:custGeom>
              <a:avLst/>
              <a:gdLst>
                <a:gd name="T0" fmla="*/ 2 w 22"/>
                <a:gd name="T1" fmla="*/ 54 h 54"/>
                <a:gd name="T2" fmla="*/ 22 w 22"/>
                <a:gd name="T3" fmla="*/ 0 h 54"/>
                <a:gd name="T4" fmla="*/ 21 w 22"/>
                <a:gd name="T5" fmla="*/ 0 h 54"/>
                <a:gd name="T6" fmla="*/ 2 w 22"/>
                <a:gd name="T7" fmla="*/ 54 h 54"/>
              </a:gdLst>
              <a:ahLst/>
              <a:cxnLst>
                <a:cxn ang="0">
                  <a:pos x="T0" y="T1"/>
                </a:cxn>
                <a:cxn ang="0">
                  <a:pos x="T2" y="T3"/>
                </a:cxn>
                <a:cxn ang="0">
                  <a:pos x="T4" y="T5"/>
                </a:cxn>
                <a:cxn ang="0">
                  <a:pos x="T6" y="T7"/>
                </a:cxn>
              </a:cxnLst>
              <a:rect l="0" t="0" r="r" b="b"/>
              <a:pathLst>
                <a:path w="22" h="54">
                  <a:moveTo>
                    <a:pt x="2" y="54"/>
                  </a:moveTo>
                  <a:cubicBezTo>
                    <a:pt x="3" y="33"/>
                    <a:pt x="20" y="21"/>
                    <a:pt x="22" y="0"/>
                  </a:cubicBezTo>
                  <a:cubicBezTo>
                    <a:pt x="22" y="0"/>
                    <a:pt x="22" y="0"/>
                    <a:pt x="21" y="0"/>
                  </a:cubicBezTo>
                  <a:cubicBezTo>
                    <a:pt x="17" y="19"/>
                    <a:pt x="0" y="33"/>
                    <a:pt x="2" y="5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7" name="Freeform 145">
              <a:extLst>
                <a:ext uri="{FF2B5EF4-FFF2-40B4-BE49-F238E27FC236}">
                  <a16:creationId xmlns:a16="http://schemas.microsoft.com/office/drawing/2014/main" id="{5534E5DC-262F-4719-9EED-C8B53ED10DC9}"/>
                </a:ext>
              </a:extLst>
            </p:cNvPr>
            <p:cNvSpPr>
              <a:spLocks/>
            </p:cNvSpPr>
            <p:nvPr/>
          </p:nvSpPr>
          <p:spPr bwMode="auto">
            <a:xfrm>
              <a:off x="23" y="409"/>
              <a:ext cx="22" cy="13"/>
            </a:xfrm>
            <a:custGeom>
              <a:avLst/>
              <a:gdLst>
                <a:gd name="T0" fmla="*/ 0 w 11"/>
                <a:gd name="T1" fmla="*/ 1 h 6"/>
                <a:gd name="T2" fmla="*/ 11 w 11"/>
                <a:gd name="T3" fmla="*/ 6 h 6"/>
                <a:gd name="T4" fmla="*/ 0 w 11"/>
                <a:gd name="T5" fmla="*/ 1 h 6"/>
              </a:gdLst>
              <a:ahLst/>
              <a:cxnLst>
                <a:cxn ang="0">
                  <a:pos x="T0" y="T1"/>
                </a:cxn>
                <a:cxn ang="0">
                  <a:pos x="T2" y="T3"/>
                </a:cxn>
                <a:cxn ang="0">
                  <a:pos x="T4" y="T5"/>
                </a:cxn>
              </a:cxnLst>
              <a:rect l="0" t="0" r="r" b="b"/>
              <a:pathLst>
                <a:path w="11" h="6">
                  <a:moveTo>
                    <a:pt x="0" y="1"/>
                  </a:moveTo>
                  <a:cubicBezTo>
                    <a:pt x="0" y="6"/>
                    <a:pt x="7" y="6"/>
                    <a:pt x="11" y="6"/>
                  </a:cubicBezTo>
                  <a:cubicBezTo>
                    <a:pt x="10" y="2"/>
                    <a:pt x="3" y="0"/>
                    <a:pt x="0"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8" name="Freeform 146">
              <a:extLst>
                <a:ext uri="{FF2B5EF4-FFF2-40B4-BE49-F238E27FC236}">
                  <a16:creationId xmlns:a16="http://schemas.microsoft.com/office/drawing/2014/main" id="{0FC68760-BC71-416E-9325-32456AE9E7AA}"/>
                </a:ext>
              </a:extLst>
            </p:cNvPr>
            <p:cNvSpPr>
              <a:spLocks/>
            </p:cNvSpPr>
            <p:nvPr/>
          </p:nvSpPr>
          <p:spPr bwMode="auto">
            <a:xfrm>
              <a:off x="156" y="420"/>
              <a:ext cx="10" cy="32"/>
            </a:xfrm>
            <a:custGeom>
              <a:avLst/>
              <a:gdLst>
                <a:gd name="T0" fmla="*/ 5 w 5"/>
                <a:gd name="T1" fmla="*/ 0 h 16"/>
                <a:gd name="T2" fmla="*/ 3 w 5"/>
                <a:gd name="T3" fmla="*/ 16 h 16"/>
                <a:gd name="T4" fmla="*/ 5 w 5"/>
                <a:gd name="T5" fmla="*/ 0 h 16"/>
              </a:gdLst>
              <a:ahLst/>
              <a:cxnLst>
                <a:cxn ang="0">
                  <a:pos x="T0" y="T1"/>
                </a:cxn>
                <a:cxn ang="0">
                  <a:pos x="T2" y="T3"/>
                </a:cxn>
                <a:cxn ang="0">
                  <a:pos x="T4" y="T5"/>
                </a:cxn>
              </a:cxnLst>
              <a:rect l="0" t="0" r="r" b="b"/>
              <a:pathLst>
                <a:path w="5" h="16">
                  <a:moveTo>
                    <a:pt x="5" y="0"/>
                  </a:moveTo>
                  <a:cubicBezTo>
                    <a:pt x="0" y="0"/>
                    <a:pt x="0" y="14"/>
                    <a:pt x="3" y="16"/>
                  </a:cubicBezTo>
                  <a:cubicBezTo>
                    <a:pt x="5" y="12"/>
                    <a:pt x="5" y="4"/>
                    <a:pt x="5"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9" name="Freeform 147">
              <a:extLst>
                <a:ext uri="{FF2B5EF4-FFF2-40B4-BE49-F238E27FC236}">
                  <a16:creationId xmlns:a16="http://schemas.microsoft.com/office/drawing/2014/main" id="{FC7FB359-433C-4FF3-AC90-3E9DAF549F05}"/>
                </a:ext>
              </a:extLst>
            </p:cNvPr>
            <p:cNvSpPr>
              <a:spLocks/>
            </p:cNvSpPr>
            <p:nvPr/>
          </p:nvSpPr>
          <p:spPr bwMode="auto">
            <a:xfrm>
              <a:off x="140" y="420"/>
              <a:ext cx="12" cy="10"/>
            </a:xfrm>
            <a:custGeom>
              <a:avLst/>
              <a:gdLst>
                <a:gd name="T0" fmla="*/ 0 w 6"/>
                <a:gd name="T1" fmla="*/ 4 h 5"/>
                <a:gd name="T2" fmla="*/ 6 w 6"/>
                <a:gd name="T3" fmla="*/ 3 h 5"/>
                <a:gd name="T4" fmla="*/ 0 w 6"/>
                <a:gd name="T5" fmla="*/ 4 h 5"/>
              </a:gdLst>
              <a:ahLst/>
              <a:cxnLst>
                <a:cxn ang="0">
                  <a:pos x="T0" y="T1"/>
                </a:cxn>
                <a:cxn ang="0">
                  <a:pos x="T2" y="T3"/>
                </a:cxn>
                <a:cxn ang="0">
                  <a:pos x="T4" y="T5"/>
                </a:cxn>
              </a:cxnLst>
              <a:rect l="0" t="0" r="r" b="b"/>
              <a:pathLst>
                <a:path w="6" h="5">
                  <a:moveTo>
                    <a:pt x="0" y="4"/>
                  </a:moveTo>
                  <a:cubicBezTo>
                    <a:pt x="1" y="5"/>
                    <a:pt x="5" y="4"/>
                    <a:pt x="6" y="3"/>
                  </a:cubicBezTo>
                  <a:cubicBezTo>
                    <a:pt x="6" y="0"/>
                    <a:pt x="0" y="0"/>
                    <a:pt x="0" y="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0" name="Freeform 148">
              <a:extLst>
                <a:ext uri="{FF2B5EF4-FFF2-40B4-BE49-F238E27FC236}">
                  <a16:creationId xmlns:a16="http://schemas.microsoft.com/office/drawing/2014/main" id="{1C1CE2D2-4192-4464-8E7D-AB60AA1937E6}"/>
                </a:ext>
              </a:extLst>
            </p:cNvPr>
            <p:cNvSpPr>
              <a:spLocks/>
            </p:cNvSpPr>
            <p:nvPr/>
          </p:nvSpPr>
          <p:spPr bwMode="auto">
            <a:xfrm>
              <a:off x="58" y="420"/>
              <a:ext cx="22" cy="10"/>
            </a:xfrm>
            <a:custGeom>
              <a:avLst/>
              <a:gdLst>
                <a:gd name="T0" fmla="*/ 0 w 11"/>
                <a:gd name="T1" fmla="*/ 1 h 5"/>
                <a:gd name="T2" fmla="*/ 11 w 11"/>
                <a:gd name="T3" fmla="*/ 5 h 5"/>
                <a:gd name="T4" fmla="*/ 0 w 11"/>
                <a:gd name="T5" fmla="*/ 1 h 5"/>
              </a:gdLst>
              <a:ahLst/>
              <a:cxnLst>
                <a:cxn ang="0">
                  <a:pos x="T0" y="T1"/>
                </a:cxn>
                <a:cxn ang="0">
                  <a:pos x="T2" y="T3"/>
                </a:cxn>
                <a:cxn ang="0">
                  <a:pos x="T4" y="T5"/>
                </a:cxn>
              </a:cxnLst>
              <a:rect l="0" t="0" r="r" b="b"/>
              <a:pathLst>
                <a:path w="11" h="5">
                  <a:moveTo>
                    <a:pt x="0" y="1"/>
                  </a:moveTo>
                  <a:cubicBezTo>
                    <a:pt x="0" y="5"/>
                    <a:pt x="7" y="5"/>
                    <a:pt x="11" y="5"/>
                  </a:cubicBezTo>
                  <a:cubicBezTo>
                    <a:pt x="10" y="1"/>
                    <a:pt x="3" y="0"/>
                    <a:pt x="0"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1" name="Freeform 149">
              <a:extLst>
                <a:ext uri="{FF2B5EF4-FFF2-40B4-BE49-F238E27FC236}">
                  <a16:creationId xmlns:a16="http://schemas.microsoft.com/office/drawing/2014/main" id="{889BB393-5505-4ADE-AF38-9D7F1E73B884}"/>
                </a:ext>
              </a:extLst>
            </p:cNvPr>
            <p:cNvSpPr>
              <a:spLocks/>
            </p:cNvSpPr>
            <p:nvPr/>
          </p:nvSpPr>
          <p:spPr bwMode="auto">
            <a:xfrm>
              <a:off x="101" y="424"/>
              <a:ext cx="26" cy="12"/>
            </a:xfrm>
            <a:custGeom>
              <a:avLst/>
              <a:gdLst>
                <a:gd name="T0" fmla="*/ 0 w 13"/>
                <a:gd name="T1" fmla="*/ 3 h 6"/>
                <a:gd name="T2" fmla="*/ 13 w 13"/>
                <a:gd name="T3" fmla="*/ 2 h 6"/>
                <a:gd name="T4" fmla="*/ 0 w 13"/>
                <a:gd name="T5" fmla="*/ 3 h 6"/>
              </a:gdLst>
              <a:ahLst/>
              <a:cxnLst>
                <a:cxn ang="0">
                  <a:pos x="T0" y="T1"/>
                </a:cxn>
                <a:cxn ang="0">
                  <a:pos x="T2" y="T3"/>
                </a:cxn>
                <a:cxn ang="0">
                  <a:pos x="T4" y="T5"/>
                </a:cxn>
              </a:cxnLst>
              <a:rect l="0" t="0" r="r" b="b"/>
              <a:pathLst>
                <a:path w="13" h="6">
                  <a:moveTo>
                    <a:pt x="0" y="3"/>
                  </a:moveTo>
                  <a:cubicBezTo>
                    <a:pt x="0" y="4"/>
                    <a:pt x="12" y="6"/>
                    <a:pt x="13" y="2"/>
                  </a:cubicBezTo>
                  <a:cubicBezTo>
                    <a:pt x="10" y="1"/>
                    <a:pt x="0" y="0"/>
                    <a:pt x="0" y="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2" name="Freeform 150">
              <a:extLst>
                <a:ext uri="{FF2B5EF4-FFF2-40B4-BE49-F238E27FC236}">
                  <a16:creationId xmlns:a16="http://schemas.microsoft.com/office/drawing/2014/main" id="{3A7B61E0-6A2D-400A-A069-986F6BCBD056}"/>
                </a:ext>
              </a:extLst>
            </p:cNvPr>
            <p:cNvSpPr>
              <a:spLocks/>
            </p:cNvSpPr>
            <p:nvPr/>
          </p:nvSpPr>
          <p:spPr bwMode="auto">
            <a:xfrm>
              <a:off x="156" y="484"/>
              <a:ext cx="10" cy="22"/>
            </a:xfrm>
            <a:custGeom>
              <a:avLst/>
              <a:gdLst>
                <a:gd name="T0" fmla="*/ 3 w 5"/>
                <a:gd name="T1" fmla="*/ 11 h 11"/>
                <a:gd name="T2" fmla="*/ 4 w 5"/>
                <a:gd name="T3" fmla="*/ 0 h 11"/>
                <a:gd name="T4" fmla="*/ 3 w 5"/>
                <a:gd name="T5" fmla="*/ 11 h 11"/>
              </a:gdLst>
              <a:ahLst/>
              <a:cxnLst>
                <a:cxn ang="0">
                  <a:pos x="T0" y="T1"/>
                </a:cxn>
                <a:cxn ang="0">
                  <a:pos x="T2" y="T3"/>
                </a:cxn>
                <a:cxn ang="0">
                  <a:pos x="T4" y="T5"/>
                </a:cxn>
              </a:cxnLst>
              <a:rect l="0" t="0" r="r" b="b"/>
              <a:pathLst>
                <a:path w="5" h="11">
                  <a:moveTo>
                    <a:pt x="3" y="11"/>
                  </a:moveTo>
                  <a:cubicBezTo>
                    <a:pt x="5" y="8"/>
                    <a:pt x="5" y="3"/>
                    <a:pt x="4" y="0"/>
                  </a:cubicBezTo>
                  <a:cubicBezTo>
                    <a:pt x="0" y="0"/>
                    <a:pt x="0" y="10"/>
                    <a:pt x="3" y="1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3" name="Freeform 151">
              <a:extLst>
                <a:ext uri="{FF2B5EF4-FFF2-40B4-BE49-F238E27FC236}">
                  <a16:creationId xmlns:a16="http://schemas.microsoft.com/office/drawing/2014/main" id="{9942D260-9848-4F70-B861-12AA00D52610}"/>
                </a:ext>
              </a:extLst>
            </p:cNvPr>
            <p:cNvSpPr>
              <a:spLocks/>
            </p:cNvSpPr>
            <p:nvPr/>
          </p:nvSpPr>
          <p:spPr bwMode="auto">
            <a:xfrm>
              <a:off x="154" y="528"/>
              <a:ext cx="12" cy="27"/>
            </a:xfrm>
            <a:custGeom>
              <a:avLst/>
              <a:gdLst>
                <a:gd name="T0" fmla="*/ 5 w 6"/>
                <a:gd name="T1" fmla="*/ 1 h 13"/>
                <a:gd name="T2" fmla="*/ 3 w 6"/>
                <a:gd name="T3" fmla="*/ 13 h 13"/>
                <a:gd name="T4" fmla="*/ 5 w 6"/>
                <a:gd name="T5" fmla="*/ 1 h 13"/>
              </a:gdLst>
              <a:ahLst/>
              <a:cxnLst>
                <a:cxn ang="0">
                  <a:pos x="T0" y="T1"/>
                </a:cxn>
                <a:cxn ang="0">
                  <a:pos x="T2" y="T3"/>
                </a:cxn>
                <a:cxn ang="0">
                  <a:pos x="T4" y="T5"/>
                </a:cxn>
              </a:cxnLst>
              <a:rect l="0" t="0" r="r" b="b"/>
              <a:pathLst>
                <a:path w="6" h="13">
                  <a:moveTo>
                    <a:pt x="5" y="1"/>
                  </a:moveTo>
                  <a:cubicBezTo>
                    <a:pt x="0" y="0"/>
                    <a:pt x="1" y="11"/>
                    <a:pt x="3" y="13"/>
                  </a:cubicBezTo>
                  <a:cubicBezTo>
                    <a:pt x="5" y="10"/>
                    <a:pt x="6" y="3"/>
                    <a:pt x="5"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4" name="Freeform 152">
              <a:extLst>
                <a:ext uri="{FF2B5EF4-FFF2-40B4-BE49-F238E27FC236}">
                  <a16:creationId xmlns:a16="http://schemas.microsoft.com/office/drawing/2014/main" id="{F62193B7-880A-4F99-A950-8ED75BF9025B}"/>
                </a:ext>
              </a:extLst>
            </p:cNvPr>
            <p:cNvSpPr>
              <a:spLocks/>
            </p:cNvSpPr>
            <p:nvPr/>
          </p:nvSpPr>
          <p:spPr bwMode="auto">
            <a:xfrm>
              <a:off x="152" y="579"/>
              <a:ext cx="12" cy="28"/>
            </a:xfrm>
            <a:custGeom>
              <a:avLst/>
              <a:gdLst>
                <a:gd name="T0" fmla="*/ 4 w 6"/>
                <a:gd name="T1" fmla="*/ 14 h 14"/>
                <a:gd name="T2" fmla="*/ 5 w 6"/>
                <a:gd name="T3" fmla="*/ 0 h 14"/>
                <a:gd name="T4" fmla="*/ 4 w 6"/>
                <a:gd name="T5" fmla="*/ 14 h 14"/>
              </a:gdLst>
              <a:ahLst/>
              <a:cxnLst>
                <a:cxn ang="0">
                  <a:pos x="T0" y="T1"/>
                </a:cxn>
                <a:cxn ang="0">
                  <a:pos x="T2" y="T3"/>
                </a:cxn>
                <a:cxn ang="0">
                  <a:pos x="T4" y="T5"/>
                </a:cxn>
              </a:cxnLst>
              <a:rect l="0" t="0" r="r" b="b"/>
              <a:pathLst>
                <a:path w="6" h="14">
                  <a:moveTo>
                    <a:pt x="4" y="14"/>
                  </a:moveTo>
                  <a:cubicBezTo>
                    <a:pt x="5" y="10"/>
                    <a:pt x="6" y="4"/>
                    <a:pt x="5" y="0"/>
                  </a:cubicBezTo>
                  <a:cubicBezTo>
                    <a:pt x="1" y="1"/>
                    <a:pt x="0" y="13"/>
                    <a:pt x="4" y="14"/>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5" name="Freeform 153">
              <a:extLst>
                <a:ext uri="{FF2B5EF4-FFF2-40B4-BE49-F238E27FC236}">
                  <a16:creationId xmlns:a16="http://schemas.microsoft.com/office/drawing/2014/main" id="{5F594891-A6E1-4D92-9CF0-509310A4C999}"/>
                </a:ext>
              </a:extLst>
            </p:cNvPr>
            <p:cNvSpPr>
              <a:spLocks/>
            </p:cNvSpPr>
            <p:nvPr/>
          </p:nvSpPr>
          <p:spPr bwMode="auto">
            <a:xfrm>
              <a:off x="156" y="617"/>
              <a:ext cx="10" cy="12"/>
            </a:xfrm>
            <a:custGeom>
              <a:avLst/>
              <a:gdLst>
                <a:gd name="T0" fmla="*/ 3 w 5"/>
                <a:gd name="T1" fmla="*/ 6 h 6"/>
                <a:gd name="T2" fmla="*/ 3 w 5"/>
                <a:gd name="T3" fmla="*/ 1 h 6"/>
                <a:gd name="T4" fmla="*/ 3 w 5"/>
                <a:gd name="T5" fmla="*/ 6 h 6"/>
              </a:gdLst>
              <a:ahLst/>
              <a:cxnLst>
                <a:cxn ang="0">
                  <a:pos x="T0" y="T1"/>
                </a:cxn>
                <a:cxn ang="0">
                  <a:pos x="T2" y="T3"/>
                </a:cxn>
                <a:cxn ang="0">
                  <a:pos x="T4" y="T5"/>
                </a:cxn>
              </a:cxnLst>
              <a:rect l="0" t="0" r="r" b="b"/>
              <a:pathLst>
                <a:path w="5" h="6">
                  <a:moveTo>
                    <a:pt x="3" y="6"/>
                  </a:moveTo>
                  <a:cubicBezTo>
                    <a:pt x="4" y="5"/>
                    <a:pt x="5" y="2"/>
                    <a:pt x="3" y="1"/>
                  </a:cubicBezTo>
                  <a:cubicBezTo>
                    <a:pt x="0" y="0"/>
                    <a:pt x="0" y="6"/>
                    <a:pt x="3" y="6"/>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6" name="Freeform 154">
              <a:extLst>
                <a:ext uri="{FF2B5EF4-FFF2-40B4-BE49-F238E27FC236}">
                  <a16:creationId xmlns:a16="http://schemas.microsoft.com/office/drawing/2014/main" id="{C775D322-CFC0-46E6-A555-86F67770922A}"/>
                </a:ext>
              </a:extLst>
            </p:cNvPr>
            <p:cNvSpPr>
              <a:spLocks/>
            </p:cNvSpPr>
            <p:nvPr/>
          </p:nvSpPr>
          <p:spPr bwMode="auto">
            <a:xfrm>
              <a:off x="21" y="621"/>
              <a:ext cx="24" cy="16"/>
            </a:xfrm>
            <a:custGeom>
              <a:avLst/>
              <a:gdLst>
                <a:gd name="T0" fmla="*/ 0 w 12"/>
                <a:gd name="T1" fmla="*/ 5 h 8"/>
                <a:gd name="T2" fmla="*/ 12 w 12"/>
                <a:gd name="T3" fmla="*/ 8 h 8"/>
                <a:gd name="T4" fmla="*/ 0 w 12"/>
                <a:gd name="T5" fmla="*/ 5 h 8"/>
              </a:gdLst>
              <a:ahLst/>
              <a:cxnLst>
                <a:cxn ang="0">
                  <a:pos x="T0" y="T1"/>
                </a:cxn>
                <a:cxn ang="0">
                  <a:pos x="T2" y="T3"/>
                </a:cxn>
                <a:cxn ang="0">
                  <a:pos x="T4" y="T5"/>
                </a:cxn>
              </a:cxnLst>
              <a:rect l="0" t="0" r="r" b="b"/>
              <a:pathLst>
                <a:path w="12" h="8">
                  <a:moveTo>
                    <a:pt x="0" y="5"/>
                  </a:moveTo>
                  <a:cubicBezTo>
                    <a:pt x="3" y="6"/>
                    <a:pt x="9" y="7"/>
                    <a:pt x="12" y="8"/>
                  </a:cubicBezTo>
                  <a:cubicBezTo>
                    <a:pt x="11" y="5"/>
                    <a:pt x="1" y="0"/>
                    <a:pt x="0" y="5"/>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7" name="Freeform 155">
              <a:extLst>
                <a:ext uri="{FF2B5EF4-FFF2-40B4-BE49-F238E27FC236}">
                  <a16:creationId xmlns:a16="http://schemas.microsoft.com/office/drawing/2014/main" id="{E88CBC75-42BC-4619-B6EF-834176592445}"/>
                </a:ext>
              </a:extLst>
            </p:cNvPr>
            <p:cNvSpPr>
              <a:spLocks/>
            </p:cNvSpPr>
            <p:nvPr/>
          </p:nvSpPr>
          <p:spPr bwMode="auto">
            <a:xfrm>
              <a:off x="142" y="639"/>
              <a:ext cx="8" cy="6"/>
            </a:xfrm>
            <a:custGeom>
              <a:avLst/>
              <a:gdLst>
                <a:gd name="T0" fmla="*/ 4 w 4"/>
                <a:gd name="T1" fmla="*/ 1 h 3"/>
                <a:gd name="T2" fmla="*/ 1 w 4"/>
                <a:gd name="T3" fmla="*/ 2 h 3"/>
                <a:gd name="T4" fmla="*/ 4 w 4"/>
                <a:gd name="T5" fmla="*/ 1 h 3"/>
              </a:gdLst>
              <a:ahLst/>
              <a:cxnLst>
                <a:cxn ang="0">
                  <a:pos x="T0" y="T1"/>
                </a:cxn>
                <a:cxn ang="0">
                  <a:pos x="T2" y="T3"/>
                </a:cxn>
                <a:cxn ang="0">
                  <a:pos x="T4" y="T5"/>
                </a:cxn>
              </a:cxnLst>
              <a:rect l="0" t="0" r="r" b="b"/>
              <a:pathLst>
                <a:path w="4" h="3">
                  <a:moveTo>
                    <a:pt x="4" y="1"/>
                  </a:moveTo>
                  <a:cubicBezTo>
                    <a:pt x="4" y="0"/>
                    <a:pt x="0" y="0"/>
                    <a:pt x="1" y="2"/>
                  </a:cubicBezTo>
                  <a:cubicBezTo>
                    <a:pt x="1" y="3"/>
                    <a:pt x="4" y="3"/>
                    <a:pt x="4" y="1"/>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8" name="Freeform 156">
              <a:extLst>
                <a:ext uri="{FF2B5EF4-FFF2-40B4-BE49-F238E27FC236}">
                  <a16:creationId xmlns:a16="http://schemas.microsoft.com/office/drawing/2014/main" id="{6230DE8C-0878-40FB-BB13-473913C7F1C8}"/>
                </a:ext>
              </a:extLst>
            </p:cNvPr>
            <p:cNvSpPr>
              <a:spLocks/>
            </p:cNvSpPr>
            <p:nvPr/>
          </p:nvSpPr>
          <p:spPr bwMode="auto">
            <a:xfrm>
              <a:off x="68" y="635"/>
              <a:ext cx="22" cy="12"/>
            </a:xfrm>
            <a:custGeom>
              <a:avLst/>
              <a:gdLst>
                <a:gd name="T0" fmla="*/ 0 w 11"/>
                <a:gd name="T1" fmla="*/ 2 h 6"/>
                <a:gd name="T2" fmla="*/ 11 w 11"/>
                <a:gd name="T3" fmla="*/ 2 h 6"/>
                <a:gd name="T4" fmla="*/ 0 w 11"/>
                <a:gd name="T5" fmla="*/ 2 h 6"/>
              </a:gdLst>
              <a:ahLst/>
              <a:cxnLst>
                <a:cxn ang="0">
                  <a:pos x="T0" y="T1"/>
                </a:cxn>
                <a:cxn ang="0">
                  <a:pos x="T2" y="T3"/>
                </a:cxn>
                <a:cxn ang="0">
                  <a:pos x="T4" y="T5"/>
                </a:cxn>
              </a:cxnLst>
              <a:rect l="0" t="0" r="r" b="b"/>
              <a:pathLst>
                <a:path w="11" h="6">
                  <a:moveTo>
                    <a:pt x="0" y="2"/>
                  </a:moveTo>
                  <a:cubicBezTo>
                    <a:pt x="1" y="6"/>
                    <a:pt x="10" y="5"/>
                    <a:pt x="11" y="2"/>
                  </a:cubicBezTo>
                  <a:cubicBezTo>
                    <a:pt x="8" y="2"/>
                    <a:pt x="2" y="0"/>
                    <a:pt x="0" y="2"/>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9" name="Freeform 157">
              <a:extLst>
                <a:ext uri="{FF2B5EF4-FFF2-40B4-BE49-F238E27FC236}">
                  <a16:creationId xmlns:a16="http://schemas.microsoft.com/office/drawing/2014/main" id="{6BAE060E-CE43-479E-AD02-781769A6C0B4}"/>
                </a:ext>
              </a:extLst>
            </p:cNvPr>
            <p:cNvSpPr>
              <a:spLocks/>
            </p:cNvSpPr>
            <p:nvPr/>
          </p:nvSpPr>
          <p:spPr bwMode="auto">
            <a:xfrm>
              <a:off x="109" y="637"/>
              <a:ext cx="23" cy="18"/>
            </a:xfrm>
            <a:custGeom>
              <a:avLst/>
              <a:gdLst>
                <a:gd name="T0" fmla="*/ 11 w 11"/>
                <a:gd name="T1" fmla="*/ 3 h 9"/>
                <a:gd name="T2" fmla="*/ 0 w 11"/>
                <a:gd name="T3" fmla="*/ 4 h 9"/>
                <a:gd name="T4" fmla="*/ 11 w 11"/>
                <a:gd name="T5" fmla="*/ 3 h 9"/>
              </a:gdLst>
              <a:ahLst/>
              <a:cxnLst>
                <a:cxn ang="0">
                  <a:pos x="T0" y="T1"/>
                </a:cxn>
                <a:cxn ang="0">
                  <a:pos x="T2" y="T3"/>
                </a:cxn>
                <a:cxn ang="0">
                  <a:pos x="T4" y="T5"/>
                </a:cxn>
              </a:cxnLst>
              <a:rect l="0" t="0" r="r" b="b"/>
              <a:pathLst>
                <a:path w="11" h="9">
                  <a:moveTo>
                    <a:pt x="11" y="3"/>
                  </a:moveTo>
                  <a:cubicBezTo>
                    <a:pt x="8" y="4"/>
                    <a:pt x="2" y="0"/>
                    <a:pt x="0" y="4"/>
                  </a:cubicBezTo>
                  <a:cubicBezTo>
                    <a:pt x="3" y="6"/>
                    <a:pt x="10" y="9"/>
                    <a:pt x="11" y="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0" name="Freeform 158">
              <a:extLst>
                <a:ext uri="{FF2B5EF4-FFF2-40B4-BE49-F238E27FC236}">
                  <a16:creationId xmlns:a16="http://schemas.microsoft.com/office/drawing/2014/main" id="{DA507865-6C5F-4100-9EF7-23755C53CE60}"/>
                </a:ext>
              </a:extLst>
            </p:cNvPr>
            <p:cNvSpPr>
              <a:spLocks/>
            </p:cNvSpPr>
            <p:nvPr/>
          </p:nvSpPr>
          <p:spPr bwMode="auto">
            <a:xfrm>
              <a:off x="31" y="664"/>
              <a:ext cx="24" cy="34"/>
            </a:xfrm>
            <a:custGeom>
              <a:avLst/>
              <a:gdLst>
                <a:gd name="T0" fmla="*/ 8 w 12"/>
                <a:gd name="T1" fmla="*/ 9 h 17"/>
                <a:gd name="T2" fmla="*/ 5 w 12"/>
                <a:gd name="T3" fmla="*/ 0 h 17"/>
                <a:gd name="T4" fmla="*/ 12 w 12"/>
                <a:gd name="T5" fmla="*/ 17 h 17"/>
                <a:gd name="T6" fmla="*/ 10 w 12"/>
                <a:gd name="T7" fmla="*/ 4 h 17"/>
                <a:gd name="T8" fmla="*/ 8 w 12"/>
                <a:gd name="T9" fmla="*/ 9 h 17"/>
              </a:gdLst>
              <a:ahLst/>
              <a:cxnLst>
                <a:cxn ang="0">
                  <a:pos x="T0" y="T1"/>
                </a:cxn>
                <a:cxn ang="0">
                  <a:pos x="T2" y="T3"/>
                </a:cxn>
                <a:cxn ang="0">
                  <a:pos x="T4" y="T5"/>
                </a:cxn>
                <a:cxn ang="0">
                  <a:pos x="T6" y="T7"/>
                </a:cxn>
                <a:cxn ang="0">
                  <a:pos x="T8" y="T9"/>
                </a:cxn>
              </a:cxnLst>
              <a:rect l="0" t="0" r="r" b="b"/>
              <a:pathLst>
                <a:path w="12" h="17">
                  <a:moveTo>
                    <a:pt x="8" y="9"/>
                  </a:moveTo>
                  <a:cubicBezTo>
                    <a:pt x="5" y="7"/>
                    <a:pt x="7" y="2"/>
                    <a:pt x="5" y="0"/>
                  </a:cubicBezTo>
                  <a:cubicBezTo>
                    <a:pt x="0" y="6"/>
                    <a:pt x="5" y="16"/>
                    <a:pt x="12" y="17"/>
                  </a:cubicBezTo>
                  <a:cubicBezTo>
                    <a:pt x="12" y="14"/>
                    <a:pt x="12" y="7"/>
                    <a:pt x="10" y="4"/>
                  </a:cubicBezTo>
                  <a:cubicBezTo>
                    <a:pt x="7" y="5"/>
                    <a:pt x="10" y="8"/>
                    <a:pt x="8" y="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1" name="Freeform 159">
              <a:extLst>
                <a:ext uri="{FF2B5EF4-FFF2-40B4-BE49-F238E27FC236}">
                  <a16:creationId xmlns:a16="http://schemas.microsoft.com/office/drawing/2014/main" id="{7A72EFE1-E240-4D11-B4FD-5BF7B96B05DE}"/>
                </a:ext>
              </a:extLst>
            </p:cNvPr>
            <p:cNvSpPr>
              <a:spLocks/>
            </p:cNvSpPr>
            <p:nvPr/>
          </p:nvSpPr>
          <p:spPr bwMode="auto">
            <a:xfrm>
              <a:off x="58" y="674"/>
              <a:ext cx="14" cy="28"/>
            </a:xfrm>
            <a:custGeom>
              <a:avLst/>
              <a:gdLst>
                <a:gd name="T0" fmla="*/ 6 w 7"/>
                <a:gd name="T1" fmla="*/ 13 h 14"/>
                <a:gd name="T2" fmla="*/ 7 w 7"/>
                <a:gd name="T3" fmla="*/ 12 h 14"/>
                <a:gd name="T4" fmla="*/ 5 w 7"/>
                <a:gd name="T5" fmla="*/ 0 h 14"/>
                <a:gd name="T6" fmla="*/ 6 w 7"/>
                <a:gd name="T7" fmla="*/ 13 h 14"/>
              </a:gdLst>
              <a:ahLst/>
              <a:cxnLst>
                <a:cxn ang="0">
                  <a:pos x="T0" y="T1"/>
                </a:cxn>
                <a:cxn ang="0">
                  <a:pos x="T2" y="T3"/>
                </a:cxn>
                <a:cxn ang="0">
                  <a:pos x="T4" y="T5"/>
                </a:cxn>
                <a:cxn ang="0">
                  <a:pos x="T6" y="T7"/>
                </a:cxn>
              </a:cxnLst>
              <a:rect l="0" t="0" r="r" b="b"/>
              <a:pathLst>
                <a:path w="7" h="14">
                  <a:moveTo>
                    <a:pt x="6" y="13"/>
                  </a:moveTo>
                  <a:cubicBezTo>
                    <a:pt x="6" y="13"/>
                    <a:pt x="6" y="12"/>
                    <a:pt x="7" y="12"/>
                  </a:cubicBezTo>
                  <a:cubicBezTo>
                    <a:pt x="5" y="9"/>
                    <a:pt x="6" y="4"/>
                    <a:pt x="5" y="0"/>
                  </a:cubicBezTo>
                  <a:cubicBezTo>
                    <a:pt x="2" y="1"/>
                    <a:pt x="0" y="14"/>
                    <a:pt x="6" y="13"/>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2" name="Freeform 160">
              <a:extLst>
                <a:ext uri="{FF2B5EF4-FFF2-40B4-BE49-F238E27FC236}">
                  <a16:creationId xmlns:a16="http://schemas.microsoft.com/office/drawing/2014/main" id="{4A3611C9-17B1-4A9E-95A3-E0B90E7F11C3}"/>
                </a:ext>
              </a:extLst>
            </p:cNvPr>
            <p:cNvSpPr>
              <a:spLocks/>
            </p:cNvSpPr>
            <p:nvPr/>
          </p:nvSpPr>
          <p:spPr bwMode="auto">
            <a:xfrm>
              <a:off x="76" y="676"/>
              <a:ext cx="12" cy="28"/>
            </a:xfrm>
            <a:custGeom>
              <a:avLst/>
              <a:gdLst>
                <a:gd name="T0" fmla="*/ 3 w 6"/>
                <a:gd name="T1" fmla="*/ 0 h 14"/>
                <a:gd name="T2" fmla="*/ 4 w 6"/>
                <a:gd name="T3" fmla="*/ 14 h 14"/>
                <a:gd name="T4" fmla="*/ 3 w 6"/>
                <a:gd name="T5" fmla="*/ 0 h 14"/>
              </a:gdLst>
              <a:ahLst/>
              <a:cxnLst>
                <a:cxn ang="0">
                  <a:pos x="T0" y="T1"/>
                </a:cxn>
                <a:cxn ang="0">
                  <a:pos x="T2" y="T3"/>
                </a:cxn>
                <a:cxn ang="0">
                  <a:pos x="T4" y="T5"/>
                </a:cxn>
              </a:cxnLst>
              <a:rect l="0" t="0" r="r" b="b"/>
              <a:pathLst>
                <a:path w="6" h="14">
                  <a:moveTo>
                    <a:pt x="3" y="0"/>
                  </a:moveTo>
                  <a:cubicBezTo>
                    <a:pt x="1" y="0"/>
                    <a:pt x="0" y="13"/>
                    <a:pt x="4" y="14"/>
                  </a:cubicBezTo>
                  <a:cubicBezTo>
                    <a:pt x="5" y="12"/>
                    <a:pt x="6" y="0"/>
                    <a:pt x="3"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3" name="Freeform 161">
              <a:extLst>
                <a:ext uri="{FF2B5EF4-FFF2-40B4-BE49-F238E27FC236}">
                  <a16:creationId xmlns:a16="http://schemas.microsoft.com/office/drawing/2014/main" id="{BD431E26-27BF-4853-A533-327259C7569E}"/>
                </a:ext>
              </a:extLst>
            </p:cNvPr>
            <p:cNvSpPr>
              <a:spLocks/>
            </p:cNvSpPr>
            <p:nvPr/>
          </p:nvSpPr>
          <p:spPr bwMode="auto">
            <a:xfrm>
              <a:off x="92" y="688"/>
              <a:ext cx="11" cy="18"/>
            </a:xfrm>
            <a:custGeom>
              <a:avLst/>
              <a:gdLst>
                <a:gd name="T0" fmla="*/ 3 w 5"/>
                <a:gd name="T1" fmla="*/ 9 h 9"/>
                <a:gd name="T2" fmla="*/ 5 w 5"/>
                <a:gd name="T3" fmla="*/ 0 h 9"/>
                <a:gd name="T4" fmla="*/ 3 w 5"/>
                <a:gd name="T5" fmla="*/ 9 h 9"/>
              </a:gdLst>
              <a:ahLst/>
              <a:cxnLst>
                <a:cxn ang="0">
                  <a:pos x="T0" y="T1"/>
                </a:cxn>
                <a:cxn ang="0">
                  <a:pos x="T2" y="T3"/>
                </a:cxn>
                <a:cxn ang="0">
                  <a:pos x="T4" y="T5"/>
                </a:cxn>
              </a:cxnLst>
              <a:rect l="0" t="0" r="r" b="b"/>
              <a:pathLst>
                <a:path w="5" h="9">
                  <a:moveTo>
                    <a:pt x="3" y="9"/>
                  </a:moveTo>
                  <a:cubicBezTo>
                    <a:pt x="5" y="7"/>
                    <a:pt x="4" y="2"/>
                    <a:pt x="5" y="0"/>
                  </a:cubicBezTo>
                  <a:cubicBezTo>
                    <a:pt x="2" y="0"/>
                    <a:pt x="0" y="8"/>
                    <a:pt x="3" y="9"/>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4" name="Freeform 162">
              <a:extLst>
                <a:ext uri="{FF2B5EF4-FFF2-40B4-BE49-F238E27FC236}">
                  <a16:creationId xmlns:a16="http://schemas.microsoft.com/office/drawing/2014/main" id="{5FEF8E97-2940-4401-9509-A0557CB2251A}"/>
                </a:ext>
              </a:extLst>
            </p:cNvPr>
            <p:cNvSpPr>
              <a:spLocks/>
            </p:cNvSpPr>
            <p:nvPr/>
          </p:nvSpPr>
          <p:spPr bwMode="auto">
            <a:xfrm>
              <a:off x="105" y="694"/>
              <a:ext cx="8" cy="16"/>
            </a:xfrm>
            <a:custGeom>
              <a:avLst/>
              <a:gdLst>
                <a:gd name="T0" fmla="*/ 2 w 4"/>
                <a:gd name="T1" fmla="*/ 0 h 8"/>
                <a:gd name="T2" fmla="*/ 2 w 4"/>
                <a:gd name="T3" fmla="*/ 8 h 8"/>
                <a:gd name="T4" fmla="*/ 3 w 4"/>
                <a:gd name="T5" fmla="*/ 1 h 8"/>
                <a:gd name="T6" fmla="*/ 2 w 4"/>
                <a:gd name="T7" fmla="*/ 0 h 8"/>
              </a:gdLst>
              <a:ahLst/>
              <a:cxnLst>
                <a:cxn ang="0">
                  <a:pos x="T0" y="T1"/>
                </a:cxn>
                <a:cxn ang="0">
                  <a:pos x="T2" y="T3"/>
                </a:cxn>
                <a:cxn ang="0">
                  <a:pos x="T4" y="T5"/>
                </a:cxn>
                <a:cxn ang="0">
                  <a:pos x="T6" y="T7"/>
                </a:cxn>
              </a:cxnLst>
              <a:rect l="0" t="0" r="r" b="b"/>
              <a:pathLst>
                <a:path w="4" h="8">
                  <a:moveTo>
                    <a:pt x="2" y="0"/>
                  </a:moveTo>
                  <a:cubicBezTo>
                    <a:pt x="0" y="2"/>
                    <a:pt x="0" y="7"/>
                    <a:pt x="2" y="8"/>
                  </a:cubicBezTo>
                  <a:cubicBezTo>
                    <a:pt x="4" y="6"/>
                    <a:pt x="3" y="2"/>
                    <a:pt x="3" y="1"/>
                  </a:cubicBezTo>
                  <a:cubicBezTo>
                    <a:pt x="2" y="1"/>
                    <a:pt x="2" y="1"/>
                    <a:pt x="2" y="0"/>
                  </a:cubicBezTo>
                  <a:close/>
                </a:path>
              </a:pathLst>
            </a:custGeom>
            <a:grpFill/>
            <a:ln w="0">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73" name="Freeform 166">
            <a:extLst>
              <a:ext uri="{FF2B5EF4-FFF2-40B4-BE49-F238E27FC236}">
                <a16:creationId xmlns:a16="http://schemas.microsoft.com/office/drawing/2014/main" id="{BB64456A-3531-4270-A74E-0869120BF8A6}"/>
              </a:ext>
            </a:extLst>
          </p:cNvPr>
          <p:cNvSpPr>
            <a:spLocks noEditPoints="1"/>
          </p:cNvSpPr>
          <p:nvPr/>
        </p:nvSpPr>
        <p:spPr bwMode="auto">
          <a:xfrm rot="2431260">
            <a:off x="8244443" y="2749218"/>
            <a:ext cx="369584" cy="838495"/>
          </a:xfrm>
          <a:custGeom>
            <a:avLst/>
            <a:gdLst>
              <a:gd name="T0" fmla="*/ 123 w 157"/>
              <a:gd name="T1" fmla="*/ 2 h 360"/>
              <a:gd name="T2" fmla="*/ 64 w 157"/>
              <a:gd name="T3" fmla="*/ 7 h 360"/>
              <a:gd name="T4" fmla="*/ 4 w 157"/>
              <a:gd name="T5" fmla="*/ 70 h 360"/>
              <a:gd name="T6" fmla="*/ 42 w 157"/>
              <a:gd name="T7" fmla="*/ 189 h 360"/>
              <a:gd name="T8" fmla="*/ 80 w 157"/>
              <a:gd name="T9" fmla="*/ 218 h 360"/>
              <a:gd name="T10" fmla="*/ 76 w 157"/>
              <a:gd name="T11" fmla="*/ 303 h 360"/>
              <a:gd name="T12" fmla="*/ 45 w 157"/>
              <a:gd name="T13" fmla="*/ 336 h 360"/>
              <a:gd name="T14" fmla="*/ 35 w 157"/>
              <a:gd name="T15" fmla="*/ 350 h 360"/>
              <a:gd name="T16" fmla="*/ 89 w 157"/>
              <a:gd name="T17" fmla="*/ 359 h 360"/>
              <a:gd name="T18" fmla="*/ 129 w 157"/>
              <a:gd name="T19" fmla="*/ 339 h 360"/>
              <a:gd name="T20" fmla="*/ 103 w 157"/>
              <a:gd name="T21" fmla="*/ 324 h 360"/>
              <a:gd name="T22" fmla="*/ 93 w 157"/>
              <a:gd name="T23" fmla="*/ 223 h 360"/>
              <a:gd name="T24" fmla="*/ 128 w 157"/>
              <a:gd name="T25" fmla="*/ 184 h 360"/>
              <a:gd name="T26" fmla="*/ 151 w 157"/>
              <a:gd name="T27" fmla="*/ 135 h 360"/>
              <a:gd name="T28" fmla="*/ 156 w 157"/>
              <a:gd name="T29" fmla="*/ 42 h 360"/>
              <a:gd name="T30" fmla="*/ 34 w 157"/>
              <a:gd name="T31" fmla="*/ 144 h 360"/>
              <a:gd name="T32" fmla="*/ 102 w 157"/>
              <a:gd name="T33" fmla="*/ 116 h 360"/>
              <a:gd name="T34" fmla="*/ 137 w 157"/>
              <a:gd name="T35" fmla="*/ 136 h 360"/>
              <a:gd name="T36" fmla="*/ 49 w 157"/>
              <a:gd name="T37" fmla="*/ 156 h 360"/>
              <a:gd name="T38" fmla="*/ 108 w 157"/>
              <a:gd name="T39" fmla="*/ 336 h 360"/>
              <a:gd name="T40" fmla="*/ 80 w 157"/>
              <a:gd name="T41" fmla="*/ 354 h 360"/>
              <a:gd name="T42" fmla="*/ 44 w 157"/>
              <a:gd name="T43" fmla="*/ 341 h 360"/>
              <a:gd name="T44" fmla="*/ 79 w 157"/>
              <a:gd name="T45" fmla="*/ 312 h 360"/>
              <a:gd name="T46" fmla="*/ 89 w 157"/>
              <a:gd name="T47" fmla="*/ 310 h 360"/>
              <a:gd name="T48" fmla="*/ 84 w 157"/>
              <a:gd name="T49" fmla="*/ 269 h 360"/>
              <a:gd name="T50" fmla="*/ 84 w 157"/>
              <a:gd name="T51" fmla="*/ 283 h 360"/>
              <a:gd name="T52" fmla="*/ 87 w 157"/>
              <a:gd name="T53" fmla="*/ 220 h 360"/>
              <a:gd name="T54" fmla="*/ 87 w 157"/>
              <a:gd name="T55" fmla="*/ 234 h 360"/>
              <a:gd name="T56" fmla="*/ 86 w 157"/>
              <a:gd name="T57" fmla="*/ 242 h 360"/>
              <a:gd name="T58" fmla="*/ 86 w 157"/>
              <a:gd name="T59" fmla="*/ 230 h 360"/>
              <a:gd name="T60" fmla="*/ 85 w 157"/>
              <a:gd name="T61" fmla="*/ 250 h 360"/>
              <a:gd name="T62" fmla="*/ 85 w 157"/>
              <a:gd name="T63" fmla="*/ 252 h 360"/>
              <a:gd name="T64" fmla="*/ 140 w 157"/>
              <a:gd name="T65" fmla="*/ 156 h 360"/>
              <a:gd name="T66" fmla="*/ 91 w 157"/>
              <a:gd name="T67" fmla="*/ 203 h 360"/>
              <a:gd name="T68" fmla="*/ 36 w 157"/>
              <a:gd name="T69" fmla="*/ 163 h 360"/>
              <a:gd name="T70" fmla="*/ 89 w 157"/>
              <a:gd name="T71" fmla="*/ 165 h 360"/>
              <a:gd name="T72" fmla="*/ 137 w 157"/>
              <a:gd name="T73" fmla="*/ 145 h 360"/>
              <a:gd name="T74" fmla="*/ 147 w 157"/>
              <a:gd name="T75" fmla="*/ 123 h 360"/>
              <a:gd name="T76" fmla="*/ 57 w 157"/>
              <a:gd name="T77" fmla="*/ 120 h 360"/>
              <a:gd name="T78" fmla="*/ 24 w 157"/>
              <a:gd name="T79" fmla="*/ 134 h 360"/>
              <a:gd name="T80" fmla="*/ 20 w 157"/>
              <a:gd name="T81" fmla="*/ 90 h 360"/>
              <a:gd name="T82" fmla="*/ 111 w 157"/>
              <a:gd name="T83" fmla="*/ 91 h 360"/>
              <a:gd name="T84" fmla="*/ 148 w 157"/>
              <a:gd name="T85" fmla="*/ 73 h 360"/>
              <a:gd name="T86" fmla="*/ 151 w 157"/>
              <a:gd name="T87" fmla="*/ 36 h 360"/>
              <a:gd name="T88" fmla="*/ 81 w 157"/>
              <a:gd name="T89" fmla="*/ 95 h 360"/>
              <a:gd name="T90" fmla="*/ 11 w 157"/>
              <a:gd name="T91" fmla="*/ 47 h 360"/>
              <a:gd name="T92" fmla="*/ 85 w 157"/>
              <a:gd name="T93" fmla="*/ 6 h 360"/>
              <a:gd name="T94" fmla="*/ 151 w 157"/>
              <a:gd name="T95" fmla="*/ 3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360">
                <a:moveTo>
                  <a:pt x="156" y="28"/>
                </a:moveTo>
                <a:cubicBezTo>
                  <a:pt x="153" y="19"/>
                  <a:pt x="147" y="11"/>
                  <a:pt x="138" y="7"/>
                </a:cubicBezTo>
                <a:cubicBezTo>
                  <a:pt x="133" y="4"/>
                  <a:pt x="128" y="3"/>
                  <a:pt x="123" y="2"/>
                </a:cubicBezTo>
                <a:cubicBezTo>
                  <a:pt x="114" y="0"/>
                  <a:pt x="105" y="0"/>
                  <a:pt x="96" y="0"/>
                </a:cubicBezTo>
                <a:cubicBezTo>
                  <a:pt x="91" y="0"/>
                  <a:pt x="85" y="1"/>
                  <a:pt x="80" y="2"/>
                </a:cubicBezTo>
                <a:cubicBezTo>
                  <a:pt x="75" y="4"/>
                  <a:pt x="70" y="6"/>
                  <a:pt x="64" y="7"/>
                </a:cubicBezTo>
                <a:cubicBezTo>
                  <a:pt x="52" y="12"/>
                  <a:pt x="40" y="17"/>
                  <a:pt x="29" y="24"/>
                </a:cubicBezTo>
                <a:cubicBezTo>
                  <a:pt x="16" y="32"/>
                  <a:pt x="6" y="43"/>
                  <a:pt x="2" y="58"/>
                </a:cubicBezTo>
                <a:cubicBezTo>
                  <a:pt x="0" y="63"/>
                  <a:pt x="0" y="67"/>
                  <a:pt x="4" y="70"/>
                </a:cubicBezTo>
                <a:cubicBezTo>
                  <a:pt x="8" y="74"/>
                  <a:pt x="10" y="79"/>
                  <a:pt x="11" y="85"/>
                </a:cubicBezTo>
                <a:cubicBezTo>
                  <a:pt x="13" y="110"/>
                  <a:pt x="17" y="134"/>
                  <a:pt x="27" y="157"/>
                </a:cubicBezTo>
                <a:cubicBezTo>
                  <a:pt x="32" y="168"/>
                  <a:pt x="37" y="179"/>
                  <a:pt x="42" y="189"/>
                </a:cubicBezTo>
                <a:cubicBezTo>
                  <a:pt x="46" y="194"/>
                  <a:pt x="49" y="199"/>
                  <a:pt x="54" y="202"/>
                </a:cubicBezTo>
                <a:cubicBezTo>
                  <a:pt x="61" y="206"/>
                  <a:pt x="68" y="210"/>
                  <a:pt x="75" y="212"/>
                </a:cubicBezTo>
                <a:cubicBezTo>
                  <a:pt x="78" y="213"/>
                  <a:pt x="80" y="215"/>
                  <a:pt x="80" y="218"/>
                </a:cubicBezTo>
                <a:cubicBezTo>
                  <a:pt x="80" y="223"/>
                  <a:pt x="81" y="228"/>
                  <a:pt x="81" y="234"/>
                </a:cubicBezTo>
                <a:cubicBezTo>
                  <a:pt x="80" y="248"/>
                  <a:pt x="79" y="262"/>
                  <a:pt x="78" y="277"/>
                </a:cubicBezTo>
                <a:cubicBezTo>
                  <a:pt x="77" y="285"/>
                  <a:pt x="77" y="294"/>
                  <a:pt x="76" y="303"/>
                </a:cubicBezTo>
                <a:cubicBezTo>
                  <a:pt x="75" y="307"/>
                  <a:pt x="74" y="312"/>
                  <a:pt x="72" y="316"/>
                </a:cubicBezTo>
                <a:cubicBezTo>
                  <a:pt x="71" y="320"/>
                  <a:pt x="69" y="323"/>
                  <a:pt x="67" y="325"/>
                </a:cubicBezTo>
                <a:cubicBezTo>
                  <a:pt x="60" y="330"/>
                  <a:pt x="53" y="335"/>
                  <a:pt x="45" y="336"/>
                </a:cubicBezTo>
                <a:cubicBezTo>
                  <a:pt x="42" y="336"/>
                  <a:pt x="38" y="336"/>
                  <a:pt x="35" y="336"/>
                </a:cubicBezTo>
                <a:cubicBezTo>
                  <a:pt x="32" y="336"/>
                  <a:pt x="30" y="338"/>
                  <a:pt x="31" y="341"/>
                </a:cubicBezTo>
                <a:cubicBezTo>
                  <a:pt x="31" y="345"/>
                  <a:pt x="32" y="347"/>
                  <a:pt x="35" y="350"/>
                </a:cubicBezTo>
                <a:cubicBezTo>
                  <a:pt x="40" y="353"/>
                  <a:pt x="44" y="356"/>
                  <a:pt x="49" y="357"/>
                </a:cubicBezTo>
                <a:cubicBezTo>
                  <a:pt x="60" y="359"/>
                  <a:pt x="72" y="360"/>
                  <a:pt x="83" y="360"/>
                </a:cubicBezTo>
                <a:cubicBezTo>
                  <a:pt x="85" y="360"/>
                  <a:pt x="87" y="360"/>
                  <a:pt x="89" y="359"/>
                </a:cubicBezTo>
                <a:cubicBezTo>
                  <a:pt x="98" y="356"/>
                  <a:pt x="107" y="352"/>
                  <a:pt x="114" y="347"/>
                </a:cubicBezTo>
                <a:cubicBezTo>
                  <a:pt x="119" y="344"/>
                  <a:pt x="120" y="344"/>
                  <a:pt x="126" y="346"/>
                </a:cubicBezTo>
                <a:cubicBezTo>
                  <a:pt x="128" y="344"/>
                  <a:pt x="129" y="341"/>
                  <a:pt x="129" y="339"/>
                </a:cubicBezTo>
                <a:cubicBezTo>
                  <a:pt x="130" y="335"/>
                  <a:pt x="128" y="333"/>
                  <a:pt x="124" y="332"/>
                </a:cubicBezTo>
                <a:cubicBezTo>
                  <a:pt x="122" y="332"/>
                  <a:pt x="120" y="332"/>
                  <a:pt x="118" y="332"/>
                </a:cubicBezTo>
                <a:cubicBezTo>
                  <a:pt x="112" y="331"/>
                  <a:pt x="107" y="329"/>
                  <a:pt x="103" y="324"/>
                </a:cubicBezTo>
                <a:cubicBezTo>
                  <a:pt x="99" y="319"/>
                  <a:pt x="95" y="313"/>
                  <a:pt x="94" y="307"/>
                </a:cubicBezTo>
                <a:cubicBezTo>
                  <a:pt x="91" y="294"/>
                  <a:pt x="90" y="280"/>
                  <a:pt x="90" y="266"/>
                </a:cubicBezTo>
                <a:cubicBezTo>
                  <a:pt x="91" y="252"/>
                  <a:pt x="92" y="238"/>
                  <a:pt x="93" y="223"/>
                </a:cubicBezTo>
                <a:cubicBezTo>
                  <a:pt x="93" y="218"/>
                  <a:pt x="92" y="213"/>
                  <a:pt x="95" y="209"/>
                </a:cubicBezTo>
                <a:cubicBezTo>
                  <a:pt x="97" y="206"/>
                  <a:pt x="102" y="204"/>
                  <a:pt x="106" y="202"/>
                </a:cubicBezTo>
                <a:cubicBezTo>
                  <a:pt x="115" y="198"/>
                  <a:pt x="122" y="192"/>
                  <a:pt x="128" y="184"/>
                </a:cubicBezTo>
                <a:cubicBezTo>
                  <a:pt x="130" y="182"/>
                  <a:pt x="131" y="178"/>
                  <a:pt x="133" y="176"/>
                </a:cubicBezTo>
                <a:cubicBezTo>
                  <a:pt x="143" y="165"/>
                  <a:pt x="145" y="151"/>
                  <a:pt x="150" y="139"/>
                </a:cubicBezTo>
                <a:cubicBezTo>
                  <a:pt x="151" y="138"/>
                  <a:pt x="151" y="136"/>
                  <a:pt x="151" y="135"/>
                </a:cubicBezTo>
                <a:cubicBezTo>
                  <a:pt x="152" y="124"/>
                  <a:pt x="153" y="114"/>
                  <a:pt x="154" y="103"/>
                </a:cubicBezTo>
                <a:cubicBezTo>
                  <a:pt x="154" y="96"/>
                  <a:pt x="155" y="88"/>
                  <a:pt x="154" y="81"/>
                </a:cubicBezTo>
                <a:cubicBezTo>
                  <a:pt x="152" y="68"/>
                  <a:pt x="153" y="55"/>
                  <a:pt x="156" y="42"/>
                </a:cubicBezTo>
                <a:cubicBezTo>
                  <a:pt x="157" y="40"/>
                  <a:pt x="157" y="38"/>
                  <a:pt x="157" y="36"/>
                </a:cubicBezTo>
                <a:cubicBezTo>
                  <a:pt x="157" y="33"/>
                  <a:pt x="157" y="31"/>
                  <a:pt x="156" y="28"/>
                </a:cubicBezTo>
                <a:close/>
                <a:moveTo>
                  <a:pt x="34" y="144"/>
                </a:moveTo>
                <a:cubicBezTo>
                  <a:pt x="34" y="140"/>
                  <a:pt x="36" y="136"/>
                  <a:pt x="39" y="134"/>
                </a:cubicBezTo>
                <a:cubicBezTo>
                  <a:pt x="43" y="131"/>
                  <a:pt x="47" y="128"/>
                  <a:pt x="52" y="126"/>
                </a:cubicBezTo>
                <a:cubicBezTo>
                  <a:pt x="68" y="121"/>
                  <a:pt x="85" y="117"/>
                  <a:pt x="102" y="116"/>
                </a:cubicBezTo>
                <a:cubicBezTo>
                  <a:pt x="112" y="116"/>
                  <a:pt x="121" y="119"/>
                  <a:pt x="129" y="123"/>
                </a:cubicBezTo>
                <a:cubicBezTo>
                  <a:pt x="133" y="125"/>
                  <a:pt x="136" y="127"/>
                  <a:pt x="138" y="131"/>
                </a:cubicBezTo>
                <a:cubicBezTo>
                  <a:pt x="139" y="133"/>
                  <a:pt x="139" y="135"/>
                  <a:pt x="137" y="136"/>
                </a:cubicBezTo>
                <a:cubicBezTo>
                  <a:pt x="133" y="142"/>
                  <a:pt x="129" y="146"/>
                  <a:pt x="124" y="149"/>
                </a:cubicBezTo>
                <a:cubicBezTo>
                  <a:pt x="113" y="156"/>
                  <a:pt x="103" y="159"/>
                  <a:pt x="91" y="160"/>
                </a:cubicBezTo>
                <a:cubicBezTo>
                  <a:pt x="77" y="160"/>
                  <a:pt x="63" y="158"/>
                  <a:pt x="49" y="156"/>
                </a:cubicBezTo>
                <a:cubicBezTo>
                  <a:pt x="45" y="156"/>
                  <a:pt x="41" y="154"/>
                  <a:pt x="37" y="152"/>
                </a:cubicBezTo>
                <a:cubicBezTo>
                  <a:pt x="34" y="150"/>
                  <a:pt x="33" y="147"/>
                  <a:pt x="34" y="144"/>
                </a:cubicBezTo>
                <a:close/>
                <a:moveTo>
                  <a:pt x="108" y="336"/>
                </a:moveTo>
                <a:cubicBezTo>
                  <a:pt x="109" y="336"/>
                  <a:pt x="110" y="337"/>
                  <a:pt x="110" y="337"/>
                </a:cubicBezTo>
                <a:cubicBezTo>
                  <a:pt x="112" y="338"/>
                  <a:pt x="112" y="340"/>
                  <a:pt x="111" y="341"/>
                </a:cubicBezTo>
                <a:cubicBezTo>
                  <a:pt x="101" y="348"/>
                  <a:pt x="92" y="354"/>
                  <a:pt x="80" y="354"/>
                </a:cubicBezTo>
                <a:cubicBezTo>
                  <a:pt x="70" y="354"/>
                  <a:pt x="61" y="353"/>
                  <a:pt x="52" y="351"/>
                </a:cubicBezTo>
                <a:cubicBezTo>
                  <a:pt x="48" y="351"/>
                  <a:pt x="44" y="350"/>
                  <a:pt x="43" y="346"/>
                </a:cubicBezTo>
                <a:cubicBezTo>
                  <a:pt x="41" y="344"/>
                  <a:pt x="42" y="342"/>
                  <a:pt x="44" y="341"/>
                </a:cubicBezTo>
                <a:cubicBezTo>
                  <a:pt x="46" y="341"/>
                  <a:pt x="49" y="339"/>
                  <a:pt x="51" y="339"/>
                </a:cubicBezTo>
                <a:cubicBezTo>
                  <a:pt x="60" y="339"/>
                  <a:pt x="65" y="334"/>
                  <a:pt x="71" y="328"/>
                </a:cubicBezTo>
                <a:cubicBezTo>
                  <a:pt x="76" y="324"/>
                  <a:pt x="78" y="318"/>
                  <a:pt x="79" y="312"/>
                </a:cubicBezTo>
                <a:cubicBezTo>
                  <a:pt x="80" y="305"/>
                  <a:pt x="81" y="298"/>
                  <a:pt x="82" y="291"/>
                </a:cubicBezTo>
                <a:cubicBezTo>
                  <a:pt x="82" y="289"/>
                  <a:pt x="82" y="286"/>
                  <a:pt x="84" y="283"/>
                </a:cubicBezTo>
                <a:cubicBezTo>
                  <a:pt x="86" y="292"/>
                  <a:pt x="87" y="301"/>
                  <a:pt x="89" y="310"/>
                </a:cubicBezTo>
                <a:cubicBezTo>
                  <a:pt x="92" y="321"/>
                  <a:pt x="97" y="331"/>
                  <a:pt x="108" y="336"/>
                </a:cubicBezTo>
                <a:close/>
                <a:moveTo>
                  <a:pt x="84" y="269"/>
                </a:moveTo>
                <a:cubicBezTo>
                  <a:pt x="84" y="269"/>
                  <a:pt x="84" y="269"/>
                  <a:pt x="84" y="269"/>
                </a:cubicBezTo>
                <a:close/>
                <a:moveTo>
                  <a:pt x="84" y="283"/>
                </a:moveTo>
                <a:cubicBezTo>
                  <a:pt x="84" y="283"/>
                  <a:pt x="84" y="283"/>
                  <a:pt x="84" y="283"/>
                </a:cubicBezTo>
                <a:cubicBezTo>
                  <a:pt x="84" y="283"/>
                  <a:pt x="84" y="283"/>
                  <a:pt x="84" y="283"/>
                </a:cubicBezTo>
                <a:close/>
                <a:moveTo>
                  <a:pt x="87" y="220"/>
                </a:moveTo>
                <a:cubicBezTo>
                  <a:pt x="88" y="222"/>
                  <a:pt x="88" y="224"/>
                  <a:pt x="87" y="227"/>
                </a:cubicBezTo>
                <a:cubicBezTo>
                  <a:pt x="86" y="225"/>
                  <a:pt x="86" y="222"/>
                  <a:pt x="87" y="220"/>
                </a:cubicBezTo>
                <a:close/>
                <a:moveTo>
                  <a:pt x="87" y="234"/>
                </a:moveTo>
                <a:cubicBezTo>
                  <a:pt x="87" y="234"/>
                  <a:pt x="87" y="234"/>
                  <a:pt x="87" y="234"/>
                </a:cubicBezTo>
                <a:cubicBezTo>
                  <a:pt x="87" y="234"/>
                  <a:pt x="87" y="234"/>
                  <a:pt x="87" y="234"/>
                </a:cubicBezTo>
                <a:cubicBezTo>
                  <a:pt x="87" y="234"/>
                  <a:pt x="87" y="234"/>
                  <a:pt x="87" y="234"/>
                </a:cubicBezTo>
                <a:close/>
                <a:moveTo>
                  <a:pt x="86" y="243"/>
                </a:moveTo>
                <a:cubicBezTo>
                  <a:pt x="86" y="243"/>
                  <a:pt x="86" y="243"/>
                  <a:pt x="86" y="242"/>
                </a:cubicBezTo>
                <a:cubicBezTo>
                  <a:pt x="86" y="242"/>
                  <a:pt x="87" y="243"/>
                  <a:pt x="87" y="243"/>
                </a:cubicBezTo>
                <a:cubicBezTo>
                  <a:pt x="87" y="243"/>
                  <a:pt x="86" y="243"/>
                  <a:pt x="86" y="243"/>
                </a:cubicBezTo>
                <a:close/>
                <a:moveTo>
                  <a:pt x="86" y="230"/>
                </a:moveTo>
                <a:cubicBezTo>
                  <a:pt x="86" y="231"/>
                  <a:pt x="87" y="232"/>
                  <a:pt x="87" y="233"/>
                </a:cubicBezTo>
                <a:cubicBezTo>
                  <a:pt x="86" y="232"/>
                  <a:pt x="86" y="231"/>
                  <a:pt x="86" y="230"/>
                </a:cubicBezTo>
                <a:close/>
                <a:moveTo>
                  <a:pt x="85" y="250"/>
                </a:moveTo>
                <a:cubicBezTo>
                  <a:pt x="85" y="250"/>
                  <a:pt x="86" y="251"/>
                  <a:pt x="86" y="252"/>
                </a:cubicBezTo>
                <a:cubicBezTo>
                  <a:pt x="86" y="253"/>
                  <a:pt x="85" y="253"/>
                  <a:pt x="85" y="253"/>
                </a:cubicBezTo>
                <a:cubicBezTo>
                  <a:pt x="85" y="253"/>
                  <a:pt x="85" y="252"/>
                  <a:pt x="85" y="252"/>
                </a:cubicBezTo>
                <a:cubicBezTo>
                  <a:pt x="85" y="251"/>
                  <a:pt x="85" y="251"/>
                  <a:pt x="85" y="250"/>
                </a:cubicBezTo>
                <a:close/>
                <a:moveTo>
                  <a:pt x="141" y="149"/>
                </a:moveTo>
                <a:cubicBezTo>
                  <a:pt x="141" y="151"/>
                  <a:pt x="140" y="154"/>
                  <a:pt x="140" y="156"/>
                </a:cubicBezTo>
                <a:cubicBezTo>
                  <a:pt x="135" y="167"/>
                  <a:pt x="128" y="177"/>
                  <a:pt x="119" y="186"/>
                </a:cubicBezTo>
                <a:cubicBezTo>
                  <a:pt x="116" y="189"/>
                  <a:pt x="112" y="192"/>
                  <a:pt x="108" y="195"/>
                </a:cubicBezTo>
                <a:cubicBezTo>
                  <a:pt x="102" y="198"/>
                  <a:pt x="97" y="200"/>
                  <a:pt x="91" y="203"/>
                </a:cubicBezTo>
                <a:cubicBezTo>
                  <a:pt x="85" y="207"/>
                  <a:pt x="78" y="206"/>
                  <a:pt x="72" y="204"/>
                </a:cubicBezTo>
                <a:cubicBezTo>
                  <a:pt x="60" y="200"/>
                  <a:pt x="50" y="192"/>
                  <a:pt x="44" y="180"/>
                </a:cubicBezTo>
                <a:cubicBezTo>
                  <a:pt x="42" y="175"/>
                  <a:pt x="39" y="169"/>
                  <a:pt x="36" y="163"/>
                </a:cubicBezTo>
                <a:cubicBezTo>
                  <a:pt x="35" y="161"/>
                  <a:pt x="37" y="159"/>
                  <a:pt x="39" y="160"/>
                </a:cubicBezTo>
                <a:cubicBezTo>
                  <a:pt x="40" y="160"/>
                  <a:pt x="41" y="160"/>
                  <a:pt x="42" y="160"/>
                </a:cubicBezTo>
                <a:cubicBezTo>
                  <a:pt x="57" y="164"/>
                  <a:pt x="73" y="165"/>
                  <a:pt x="89" y="165"/>
                </a:cubicBezTo>
                <a:cubicBezTo>
                  <a:pt x="99" y="165"/>
                  <a:pt x="109" y="162"/>
                  <a:pt x="118" y="157"/>
                </a:cubicBezTo>
                <a:cubicBezTo>
                  <a:pt x="124" y="154"/>
                  <a:pt x="130" y="151"/>
                  <a:pt x="135" y="146"/>
                </a:cubicBezTo>
                <a:cubicBezTo>
                  <a:pt x="136" y="146"/>
                  <a:pt x="136" y="146"/>
                  <a:pt x="137" y="145"/>
                </a:cubicBezTo>
                <a:cubicBezTo>
                  <a:pt x="138" y="145"/>
                  <a:pt x="139" y="145"/>
                  <a:pt x="140" y="146"/>
                </a:cubicBezTo>
                <a:cubicBezTo>
                  <a:pt x="141" y="146"/>
                  <a:pt x="142" y="148"/>
                  <a:pt x="141" y="149"/>
                </a:cubicBezTo>
                <a:close/>
                <a:moveTo>
                  <a:pt x="147" y="123"/>
                </a:moveTo>
                <a:cubicBezTo>
                  <a:pt x="147" y="126"/>
                  <a:pt x="144" y="127"/>
                  <a:pt x="142" y="125"/>
                </a:cubicBezTo>
                <a:cubicBezTo>
                  <a:pt x="130" y="113"/>
                  <a:pt x="115" y="111"/>
                  <a:pt x="99" y="111"/>
                </a:cubicBezTo>
                <a:cubicBezTo>
                  <a:pt x="84" y="112"/>
                  <a:pt x="71" y="116"/>
                  <a:pt x="57" y="120"/>
                </a:cubicBezTo>
                <a:cubicBezTo>
                  <a:pt x="47" y="123"/>
                  <a:pt x="37" y="129"/>
                  <a:pt x="30" y="138"/>
                </a:cubicBezTo>
                <a:cubicBezTo>
                  <a:pt x="29" y="139"/>
                  <a:pt x="27" y="139"/>
                  <a:pt x="26" y="137"/>
                </a:cubicBezTo>
                <a:cubicBezTo>
                  <a:pt x="26" y="137"/>
                  <a:pt x="25" y="135"/>
                  <a:pt x="24" y="134"/>
                </a:cubicBezTo>
                <a:cubicBezTo>
                  <a:pt x="21" y="122"/>
                  <a:pt x="19" y="109"/>
                  <a:pt x="17" y="97"/>
                </a:cubicBezTo>
                <a:cubicBezTo>
                  <a:pt x="17" y="95"/>
                  <a:pt x="17" y="93"/>
                  <a:pt x="17" y="91"/>
                </a:cubicBezTo>
                <a:cubicBezTo>
                  <a:pt x="17" y="90"/>
                  <a:pt x="19" y="89"/>
                  <a:pt x="20" y="90"/>
                </a:cubicBezTo>
                <a:cubicBezTo>
                  <a:pt x="24" y="92"/>
                  <a:pt x="27" y="94"/>
                  <a:pt x="31" y="95"/>
                </a:cubicBezTo>
                <a:cubicBezTo>
                  <a:pt x="48" y="101"/>
                  <a:pt x="66" y="103"/>
                  <a:pt x="84" y="99"/>
                </a:cubicBezTo>
                <a:cubicBezTo>
                  <a:pt x="93" y="97"/>
                  <a:pt x="102" y="94"/>
                  <a:pt x="111" y="91"/>
                </a:cubicBezTo>
                <a:cubicBezTo>
                  <a:pt x="113" y="90"/>
                  <a:pt x="115" y="89"/>
                  <a:pt x="117" y="88"/>
                </a:cubicBezTo>
                <a:cubicBezTo>
                  <a:pt x="125" y="82"/>
                  <a:pt x="135" y="78"/>
                  <a:pt x="143" y="71"/>
                </a:cubicBezTo>
                <a:cubicBezTo>
                  <a:pt x="145" y="68"/>
                  <a:pt x="147" y="69"/>
                  <a:pt x="148" y="73"/>
                </a:cubicBezTo>
                <a:cubicBezTo>
                  <a:pt x="148" y="77"/>
                  <a:pt x="149" y="81"/>
                  <a:pt x="149" y="84"/>
                </a:cubicBezTo>
                <a:cubicBezTo>
                  <a:pt x="149" y="97"/>
                  <a:pt x="149" y="110"/>
                  <a:pt x="147" y="123"/>
                </a:cubicBezTo>
                <a:close/>
                <a:moveTo>
                  <a:pt x="151" y="36"/>
                </a:moveTo>
                <a:cubicBezTo>
                  <a:pt x="150" y="53"/>
                  <a:pt x="144" y="67"/>
                  <a:pt x="128" y="76"/>
                </a:cubicBezTo>
                <a:cubicBezTo>
                  <a:pt x="127" y="76"/>
                  <a:pt x="125" y="77"/>
                  <a:pt x="124" y="78"/>
                </a:cubicBezTo>
                <a:cubicBezTo>
                  <a:pt x="111" y="87"/>
                  <a:pt x="96" y="92"/>
                  <a:pt x="81" y="95"/>
                </a:cubicBezTo>
                <a:cubicBezTo>
                  <a:pt x="66" y="98"/>
                  <a:pt x="52" y="96"/>
                  <a:pt x="37" y="92"/>
                </a:cubicBezTo>
                <a:cubicBezTo>
                  <a:pt x="24" y="89"/>
                  <a:pt x="16" y="79"/>
                  <a:pt x="10" y="69"/>
                </a:cubicBezTo>
                <a:cubicBezTo>
                  <a:pt x="4" y="59"/>
                  <a:pt x="4" y="57"/>
                  <a:pt x="11" y="47"/>
                </a:cubicBezTo>
                <a:cubicBezTo>
                  <a:pt x="17" y="38"/>
                  <a:pt x="25" y="30"/>
                  <a:pt x="36" y="25"/>
                </a:cubicBezTo>
                <a:cubicBezTo>
                  <a:pt x="50" y="18"/>
                  <a:pt x="64" y="12"/>
                  <a:pt x="79" y="7"/>
                </a:cubicBezTo>
                <a:cubicBezTo>
                  <a:pt x="81" y="6"/>
                  <a:pt x="83" y="6"/>
                  <a:pt x="85" y="6"/>
                </a:cubicBezTo>
                <a:cubicBezTo>
                  <a:pt x="99" y="5"/>
                  <a:pt x="113" y="5"/>
                  <a:pt x="127" y="9"/>
                </a:cubicBezTo>
                <a:cubicBezTo>
                  <a:pt x="138" y="12"/>
                  <a:pt x="146" y="18"/>
                  <a:pt x="150" y="30"/>
                </a:cubicBezTo>
                <a:cubicBezTo>
                  <a:pt x="151" y="32"/>
                  <a:pt x="151" y="34"/>
                  <a:pt x="151" y="36"/>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74" name="Group 169">
            <a:extLst>
              <a:ext uri="{FF2B5EF4-FFF2-40B4-BE49-F238E27FC236}">
                <a16:creationId xmlns:a16="http://schemas.microsoft.com/office/drawing/2014/main" id="{73B8CC6E-01C8-402B-8F4B-5D3212D8A09A}"/>
              </a:ext>
            </a:extLst>
          </p:cNvPr>
          <p:cNvGrpSpPr>
            <a:grpSpLocks noChangeAspect="1"/>
          </p:cNvGrpSpPr>
          <p:nvPr/>
        </p:nvGrpSpPr>
        <p:grpSpPr bwMode="auto">
          <a:xfrm rot="19346050">
            <a:off x="8938250" y="3807547"/>
            <a:ext cx="703254" cy="718216"/>
            <a:chOff x="-1" y="0"/>
            <a:chExt cx="470" cy="480"/>
          </a:xfrm>
          <a:solidFill>
            <a:srgbClr val="3CCAF9"/>
          </a:solidFill>
        </p:grpSpPr>
        <p:sp>
          <p:nvSpPr>
            <p:cNvPr id="809" name="Oval 170">
              <a:extLst>
                <a:ext uri="{FF2B5EF4-FFF2-40B4-BE49-F238E27FC236}">
                  <a16:creationId xmlns:a16="http://schemas.microsoft.com/office/drawing/2014/main" id="{E626F3B9-A7E9-47E4-B9A4-99CF35D7C901}"/>
                </a:ext>
              </a:extLst>
            </p:cNvPr>
            <p:cNvSpPr>
              <a:spLocks noChangeArrowheads="1"/>
            </p:cNvSpPr>
            <p:nvPr/>
          </p:nvSpPr>
          <p:spPr bwMode="auto">
            <a:xfrm>
              <a:off x="181" y="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171">
              <a:extLst>
                <a:ext uri="{FF2B5EF4-FFF2-40B4-BE49-F238E27FC236}">
                  <a16:creationId xmlns:a16="http://schemas.microsoft.com/office/drawing/2014/main" id="{48F630A1-08DF-4DFA-83B0-C14AECBF3DB4}"/>
                </a:ext>
              </a:extLst>
            </p:cNvPr>
            <p:cNvSpPr>
              <a:spLocks/>
            </p:cNvSpPr>
            <p:nvPr/>
          </p:nvSpPr>
          <p:spPr bwMode="auto">
            <a:xfrm>
              <a:off x="46" y="73"/>
              <a:ext cx="14" cy="12"/>
            </a:xfrm>
            <a:custGeom>
              <a:avLst/>
              <a:gdLst>
                <a:gd name="T0" fmla="*/ 4 w 7"/>
                <a:gd name="T1" fmla="*/ 6 h 6"/>
                <a:gd name="T2" fmla="*/ 7 w 7"/>
                <a:gd name="T3" fmla="*/ 3 h 6"/>
                <a:gd name="T4" fmla="*/ 4 w 7"/>
                <a:gd name="T5" fmla="*/ 0 h 6"/>
                <a:gd name="T6" fmla="*/ 0 w 7"/>
                <a:gd name="T7" fmla="*/ 3 h 6"/>
                <a:gd name="T8" fmla="*/ 0 w 7"/>
                <a:gd name="T9" fmla="*/ 3 h 6"/>
                <a:gd name="T10" fmla="*/ 4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4" y="6"/>
                  </a:moveTo>
                  <a:cubicBezTo>
                    <a:pt x="5" y="6"/>
                    <a:pt x="7" y="5"/>
                    <a:pt x="7" y="3"/>
                  </a:cubicBezTo>
                  <a:cubicBezTo>
                    <a:pt x="7" y="1"/>
                    <a:pt x="5" y="0"/>
                    <a:pt x="4" y="0"/>
                  </a:cubicBezTo>
                  <a:cubicBezTo>
                    <a:pt x="2" y="0"/>
                    <a:pt x="0" y="1"/>
                    <a:pt x="0" y="3"/>
                  </a:cubicBezTo>
                  <a:cubicBezTo>
                    <a:pt x="0" y="3"/>
                    <a:pt x="0" y="3"/>
                    <a:pt x="0" y="3"/>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172">
              <a:extLst>
                <a:ext uri="{FF2B5EF4-FFF2-40B4-BE49-F238E27FC236}">
                  <a16:creationId xmlns:a16="http://schemas.microsoft.com/office/drawing/2014/main" id="{0203F6F0-335A-47DF-9828-245BE6F50EFA}"/>
                </a:ext>
              </a:extLst>
            </p:cNvPr>
            <p:cNvSpPr>
              <a:spLocks/>
            </p:cNvSpPr>
            <p:nvPr/>
          </p:nvSpPr>
          <p:spPr bwMode="auto">
            <a:xfrm>
              <a:off x="17" y="142"/>
              <a:ext cx="12" cy="14"/>
            </a:xfrm>
            <a:custGeom>
              <a:avLst/>
              <a:gdLst>
                <a:gd name="T0" fmla="*/ 3 w 6"/>
                <a:gd name="T1" fmla="*/ 7 h 7"/>
                <a:gd name="T2" fmla="*/ 6 w 6"/>
                <a:gd name="T3" fmla="*/ 3 h 7"/>
                <a:gd name="T4" fmla="*/ 3 w 6"/>
                <a:gd name="T5" fmla="*/ 0 h 7"/>
                <a:gd name="T6" fmla="*/ 3 w 6"/>
                <a:gd name="T7" fmla="*/ 0 h 7"/>
                <a:gd name="T8" fmla="*/ 0 w 6"/>
                <a:gd name="T9" fmla="*/ 3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cubicBezTo>
                    <a:pt x="5" y="7"/>
                    <a:pt x="6" y="5"/>
                    <a:pt x="6" y="3"/>
                  </a:cubicBezTo>
                  <a:cubicBezTo>
                    <a:pt x="6" y="2"/>
                    <a:pt x="5" y="0"/>
                    <a:pt x="3" y="0"/>
                  </a:cubicBezTo>
                  <a:cubicBezTo>
                    <a:pt x="3" y="0"/>
                    <a:pt x="3" y="0"/>
                    <a:pt x="3" y="0"/>
                  </a:cubicBezTo>
                  <a:cubicBezTo>
                    <a:pt x="2" y="0"/>
                    <a:pt x="0" y="2"/>
                    <a:pt x="0" y="3"/>
                  </a:cubicBezTo>
                  <a:cubicBezTo>
                    <a:pt x="0" y="5"/>
                    <a:pt x="2"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173">
              <a:extLst>
                <a:ext uri="{FF2B5EF4-FFF2-40B4-BE49-F238E27FC236}">
                  <a16:creationId xmlns:a16="http://schemas.microsoft.com/office/drawing/2014/main" id="{E10E42B5-DBE3-4DD7-8F5F-DF936C0320F4}"/>
                </a:ext>
              </a:extLst>
            </p:cNvPr>
            <p:cNvSpPr>
              <a:spLocks/>
            </p:cNvSpPr>
            <p:nvPr/>
          </p:nvSpPr>
          <p:spPr bwMode="auto">
            <a:xfrm>
              <a:off x="220" y="158"/>
              <a:ext cx="30" cy="30"/>
            </a:xfrm>
            <a:custGeom>
              <a:avLst/>
              <a:gdLst>
                <a:gd name="T0" fmla="*/ 1 w 15"/>
                <a:gd name="T1" fmla="*/ 12 h 15"/>
                <a:gd name="T2" fmla="*/ 5 w 15"/>
                <a:gd name="T3" fmla="*/ 11 h 15"/>
                <a:gd name="T4" fmla="*/ 6 w 15"/>
                <a:gd name="T5" fmla="*/ 12 h 15"/>
                <a:gd name="T6" fmla="*/ 8 w 15"/>
                <a:gd name="T7" fmla="*/ 15 h 15"/>
                <a:gd name="T8" fmla="*/ 9 w 15"/>
                <a:gd name="T9" fmla="*/ 15 h 15"/>
                <a:gd name="T10" fmla="*/ 9 w 15"/>
                <a:gd name="T11" fmla="*/ 15 h 15"/>
                <a:gd name="T12" fmla="*/ 10 w 15"/>
                <a:gd name="T13" fmla="*/ 11 h 15"/>
                <a:gd name="T14" fmla="*/ 10 w 15"/>
                <a:gd name="T15" fmla="*/ 10 h 15"/>
                <a:gd name="T16" fmla="*/ 15 w 15"/>
                <a:gd name="T17" fmla="*/ 9 h 15"/>
                <a:gd name="T18" fmla="*/ 15 w 15"/>
                <a:gd name="T19" fmla="*/ 8 h 15"/>
                <a:gd name="T20" fmla="*/ 15 w 15"/>
                <a:gd name="T21" fmla="*/ 8 h 15"/>
                <a:gd name="T22" fmla="*/ 11 w 15"/>
                <a:gd name="T23" fmla="*/ 5 h 15"/>
                <a:gd name="T24" fmla="*/ 10 w 15"/>
                <a:gd name="T25" fmla="*/ 5 h 15"/>
                <a:gd name="T26" fmla="*/ 10 w 15"/>
                <a:gd name="T27" fmla="*/ 1 h 15"/>
                <a:gd name="T28" fmla="*/ 10 w 15"/>
                <a:gd name="T29" fmla="*/ 0 h 15"/>
                <a:gd name="T30" fmla="*/ 9 w 15"/>
                <a:gd name="T31" fmla="*/ 1 h 15"/>
                <a:gd name="T32" fmla="*/ 6 w 15"/>
                <a:gd name="T33" fmla="*/ 3 h 15"/>
                <a:gd name="T34" fmla="*/ 6 w 15"/>
                <a:gd name="T35" fmla="*/ 3 h 15"/>
                <a:gd name="T36" fmla="*/ 2 w 15"/>
                <a:gd name="T37" fmla="*/ 2 h 15"/>
                <a:gd name="T38" fmla="*/ 1 w 15"/>
                <a:gd name="T39" fmla="*/ 2 h 15"/>
                <a:gd name="T40" fmla="*/ 1 w 15"/>
                <a:gd name="T41" fmla="*/ 3 h 15"/>
                <a:gd name="T42" fmla="*/ 3 w 15"/>
                <a:gd name="T43" fmla="*/ 7 h 15"/>
                <a:gd name="T44" fmla="*/ 3 w 15"/>
                <a:gd name="T45" fmla="*/ 7 h 15"/>
                <a:gd name="T46" fmla="*/ 1 w 15"/>
                <a:gd name="T47" fmla="*/ 11 h 15"/>
                <a:gd name="T48" fmla="*/ 0 w 15"/>
                <a:gd name="T49" fmla="*/ 11 h 15"/>
                <a:gd name="T50" fmla="*/ 1 w 15"/>
                <a:gd name="T5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 y="12"/>
                  </a:moveTo>
                  <a:cubicBezTo>
                    <a:pt x="5" y="11"/>
                    <a:pt x="5" y="11"/>
                    <a:pt x="5" y="11"/>
                  </a:cubicBezTo>
                  <a:cubicBezTo>
                    <a:pt x="5" y="11"/>
                    <a:pt x="5" y="12"/>
                    <a:pt x="6" y="12"/>
                  </a:cubicBezTo>
                  <a:cubicBezTo>
                    <a:pt x="8" y="15"/>
                    <a:pt x="8" y="15"/>
                    <a:pt x="8" y="15"/>
                  </a:cubicBezTo>
                  <a:cubicBezTo>
                    <a:pt x="8" y="15"/>
                    <a:pt x="9" y="15"/>
                    <a:pt x="9" y="15"/>
                  </a:cubicBezTo>
                  <a:cubicBezTo>
                    <a:pt x="9" y="15"/>
                    <a:pt x="9" y="15"/>
                    <a:pt x="9" y="15"/>
                  </a:cubicBezTo>
                  <a:cubicBezTo>
                    <a:pt x="10" y="11"/>
                    <a:pt x="10" y="11"/>
                    <a:pt x="10" y="11"/>
                  </a:cubicBezTo>
                  <a:cubicBezTo>
                    <a:pt x="10" y="10"/>
                    <a:pt x="10" y="10"/>
                    <a:pt x="10" y="10"/>
                  </a:cubicBezTo>
                  <a:cubicBezTo>
                    <a:pt x="15" y="9"/>
                    <a:pt x="15" y="9"/>
                    <a:pt x="15" y="9"/>
                  </a:cubicBezTo>
                  <a:cubicBezTo>
                    <a:pt x="15" y="9"/>
                    <a:pt x="15" y="9"/>
                    <a:pt x="15" y="8"/>
                  </a:cubicBezTo>
                  <a:cubicBezTo>
                    <a:pt x="15" y="8"/>
                    <a:pt x="15" y="8"/>
                    <a:pt x="15" y="8"/>
                  </a:cubicBezTo>
                  <a:cubicBezTo>
                    <a:pt x="11" y="5"/>
                    <a:pt x="11" y="5"/>
                    <a:pt x="11" y="5"/>
                  </a:cubicBezTo>
                  <a:cubicBezTo>
                    <a:pt x="10" y="5"/>
                    <a:pt x="10" y="5"/>
                    <a:pt x="10" y="5"/>
                  </a:cubicBezTo>
                  <a:cubicBezTo>
                    <a:pt x="10" y="1"/>
                    <a:pt x="10" y="1"/>
                    <a:pt x="10" y="1"/>
                  </a:cubicBezTo>
                  <a:cubicBezTo>
                    <a:pt x="10" y="1"/>
                    <a:pt x="10" y="0"/>
                    <a:pt x="10" y="0"/>
                  </a:cubicBezTo>
                  <a:cubicBezTo>
                    <a:pt x="10" y="0"/>
                    <a:pt x="10" y="0"/>
                    <a:pt x="9" y="1"/>
                  </a:cubicBezTo>
                  <a:cubicBezTo>
                    <a:pt x="6" y="3"/>
                    <a:pt x="6" y="3"/>
                    <a:pt x="6" y="3"/>
                  </a:cubicBezTo>
                  <a:cubicBezTo>
                    <a:pt x="6" y="3"/>
                    <a:pt x="6" y="3"/>
                    <a:pt x="6" y="3"/>
                  </a:cubicBezTo>
                  <a:cubicBezTo>
                    <a:pt x="2" y="2"/>
                    <a:pt x="2" y="2"/>
                    <a:pt x="2" y="2"/>
                  </a:cubicBezTo>
                  <a:cubicBezTo>
                    <a:pt x="2" y="2"/>
                    <a:pt x="1" y="2"/>
                    <a:pt x="1" y="2"/>
                  </a:cubicBezTo>
                  <a:cubicBezTo>
                    <a:pt x="1" y="3"/>
                    <a:pt x="1" y="3"/>
                    <a:pt x="1" y="3"/>
                  </a:cubicBezTo>
                  <a:cubicBezTo>
                    <a:pt x="3" y="7"/>
                    <a:pt x="3" y="7"/>
                    <a:pt x="3" y="7"/>
                  </a:cubicBezTo>
                  <a:cubicBezTo>
                    <a:pt x="4" y="7"/>
                    <a:pt x="4" y="7"/>
                    <a:pt x="3" y="7"/>
                  </a:cubicBezTo>
                  <a:cubicBezTo>
                    <a:pt x="1" y="11"/>
                    <a:pt x="1" y="11"/>
                    <a:pt x="1" y="11"/>
                  </a:cubicBezTo>
                  <a:cubicBezTo>
                    <a:pt x="0" y="11"/>
                    <a:pt x="0" y="11"/>
                    <a:pt x="0" y="11"/>
                  </a:cubicBezTo>
                  <a:cubicBezTo>
                    <a:pt x="0" y="12"/>
                    <a:pt x="1"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174">
              <a:extLst>
                <a:ext uri="{FF2B5EF4-FFF2-40B4-BE49-F238E27FC236}">
                  <a16:creationId xmlns:a16="http://schemas.microsoft.com/office/drawing/2014/main" id="{51DB4A41-88A2-463E-BAE3-81F3E90E1C23}"/>
                </a:ext>
              </a:extLst>
            </p:cNvPr>
            <p:cNvSpPr>
              <a:spLocks/>
            </p:cNvSpPr>
            <p:nvPr/>
          </p:nvSpPr>
          <p:spPr bwMode="auto">
            <a:xfrm>
              <a:off x="82" y="10"/>
              <a:ext cx="32" cy="29"/>
            </a:xfrm>
            <a:custGeom>
              <a:avLst/>
              <a:gdLst>
                <a:gd name="T0" fmla="*/ 4 w 16"/>
                <a:gd name="T1" fmla="*/ 9 h 14"/>
                <a:gd name="T2" fmla="*/ 4 w 16"/>
                <a:gd name="T3" fmla="*/ 9 h 14"/>
                <a:gd name="T4" fmla="*/ 3 w 16"/>
                <a:gd name="T5" fmla="*/ 13 h 14"/>
                <a:gd name="T6" fmla="*/ 3 w 16"/>
                <a:gd name="T7" fmla="*/ 14 h 14"/>
                <a:gd name="T8" fmla="*/ 4 w 16"/>
                <a:gd name="T9" fmla="*/ 14 h 14"/>
                <a:gd name="T10" fmla="*/ 7 w 16"/>
                <a:gd name="T11" fmla="*/ 12 h 14"/>
                <a:gd name="T12" fmla="*/ 8 w 16"/>
                <a:gd name="T13" fmla="*/ 12 h 14"/>
                <a:gd name="T14" fmla="*/ 12 w 16"/>
                <a:gd name="T15" fmla="*/ 14 h 14"/>
                <a:gd name="T16" fmla="*/ 12 w 16"/>
                <a:gd name="T17" fmla="*/ 14 h 14"/>
                <a:gd name="T18" fmla="*/ 12 w 16"/>
                <a:gd name="T19" fmla="*/ 14 h 14"/>
                <a:gd name="T20" fmla="*/ 11 w 16"/>
                <a:gd name="T21" fmla="*/ 9 h 14"/>
                <a:gd name="T22" fmla="*/ 12 w 16"/>
                <a:gd name="T23" fmla="*/ 9 h 14"/>
                <a:gd name="T24" fmla="*/ 15 w 16"/>
                <a:gd name="T25" fmla="*/ 6 h 14"/>
                <a:gd name="T26" fmla="*/ 15 w 16"/>
                <a:gd name="T27" fmla="*/ 5 h 14"/>
                <a:gd name="T28" fmla="*/ 15 w 16"/>
                <a:gd name="T29" fmla="*/ 5 h 14"/>
                <a:gd name="T30" fmla="*/ 10 w 16"/>
                <a:gd name="T31" fmla="*/ 4 h 14"/>
                <a:gd name="T32" fmla="*/ 10 w 16"/>
                <a:gd name="T33" fmla="*/ 4 h 14"/>
                <a:gd name="T34" fmla="*/ 9 w 16"/>
                <a:gd name="T35" fmla="*/ 0 h 14"/>
                <a:gd name="T36" fmla="*/ 8 w 16"/>
                <a:gd name="T37" fmla="*/ 0 h 14"/>
                <a:gd name="T38" fmla="*/ 8 w 16"/>
                <a:gd name="T39" fmla="*/ 0 h 14"/>
                <a:gd name="T40" fmla="*/ 6 w 16"/>
                <a:gd name="T41" fmla="*/ 4 h 14"/>
                <a:gd name="T42" fmla="*/ 6 w 16"/>
                <a:gd name="T43" fmla="*/ 4 h 14"/>
                <a:gd name="T44" fmla="*/ 1 w 16"/>
                <a:gd name="T45" fmla="*/ 4 h 14"/>
                <a:gd name="T46" fmla="*/ 0 w 16"/>
                <a:gd name="T47" fmla="*/ 5 h 14"/>
                <a:gd name="T48" fmla="*/ 1 w 16"/>
                <a:gd name="T49" fmla="*/ 5 h 14"/>
                <a:gd name="T50" fmla="*/ 4 w 16"/>
                <a:gd name="T5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4">
                  <a:moveTo>
                    <a:pt x="4" y="9"/>
                  </a:moveTo>
                  <a:cubicBezTo>
                    <a:pt x="4" y="9"/>
                    <a:pt x="4" y="9"/>
                    <a:pt x="4" y="9"/>
                  </a:cubicBezTo>
                  <a:cubicBezTo>
                    <a:pt x="3" y="13"/>
                    <a:pt x="3" y="13"/>
                    <a:pt x="3" y="13"/>
                  </a:cubicBezTo>
                  <a:cubicBezTo>
                    <a:pt x="3" y="14"/>
                    <a:pt x="3" y="14"/>
                    <a:pt x="3" y="14"/>
                  </a:cubicBezTo>
                  <a:cubicBezTo>
                    <a:pt x="3" y="14"/>
                    <a:pt x="3" y="14"/>
                    <a:pt x="4" y="14"/>
                  </a:cubicBezTo>
                  <a:cubicBezTo>
                    <a:pt x="7" y="12"/>
                    <a:pt x="7" y="12"/>
                    <a:pt x="7" y="12"/>
                  </a:cubicBezTo>
                  <a:cubicBezTo>
                    <a:pt x="8" y="12"/>
                    <a:pt x="8" y="12"/>
                    <a:pt x="8" y="12"/>
                  </a:cubicBezTo>
                  <a:cubicBezTo>
                    <a:pt x="12" y="14"/>
                    <a:pt x="12" y="14"/>
                    <a:pt x="12" y="14"/>
                  </a:cubicBezTo>
                  <a:cubicBezTo>
                    <a:pt x="12" y="14"/>
                    <a:pt x="12" y="14"/>
                    <a:pt x="12" y="14"/>
                  </a:cubicBezTo>
                  <a:cubicBezTo>
                    <a:pt x="12" y="14"/>
                    <a:pt x="12" y="14"/>
                    <a:pt x="12" y="14"/>
                  </a:cubicBezTo>
                  <a:cubicBezTo>
                    <a:pt x="11" y="9"/>
                    <a:pt x="11" y="9"/>
                    <a:pt x="11" y="9"/>
                  </a:cubicBezTo>
                  <a:cubicBezTo>
                    <a:pt x="11" y="9"/>
                    <a:pt x="11" y="9"/>
                    <a:pt x="12" y="9"/>
                  </a:cubicBezTo>
                  <a:cubicBezTo>
                    <a:pt x="15" y="6"/>
                    <a:pt x="15" y="6"/>
                    <a:pt x="15" y="6"/>
                  </a:cubicBezTo>
                  <a:cubicBezTo>
                    <a:pt x="15" y="6"/>
                    <a:pt x="16" y="5"/>
                    <a:pt x="15" y="5"/>
                  </a:cubicBezTo>
                  <a:cubicBezTo>
                    <a:pt x="15" y="5"/>
                    <a:pt x="15" y="5"/>
                    <a:pt x="15" y="5"/>
                  </a:cubicBezTo>
                  <a:cubicBezTo>
                    <a:pt x="10" y="4"/>
                    <a:pt x="10" y="4"/>
                    <a:pt x="10" y="4"/>
                  </a:cubicBezTo>
                  <a:cubicBezTo>
                    <a:pt x="10" y="4"/>
                    <a:pt x="10" y="4"/>
                    <a:pt x="10" y="4"/>
                  </a:cubicBezTo>
                  <a:cubicBezTo>
                    <a:pt x="9" y="0"/>
                    <a:pt x="9" y="0"/>
                    <a:pt x="9" y="0"/>
                  </a:cubicBezTo>
                  <a:cubicBezTo>
                    <a:pt x="8" y="0"/>
                    <a:pt x="8" y="0"/>
                    <a:pt x="8" y="0"/>
                  </a:cubicBezTo>
                  <a:cubicBezTo>
                    <a:pt x="8" y="0"/>
                    <a:pt x="8" y="0"/>
                    <a:pt x="8" y="0"/>
                  </a:cubicBezTo>
                  <a:cubicBezTo>
                    <a:pt x="6" y="4"/>
                    <a:pt x="6" y="4"/>
                    <a:pt x="6" y="4"/>
                  </a:cubicBezTo>
                  <a:cubicBezTo>
                    <a:pt x="6" y="4"/>
                    <a:pt x="6" y="4"/>
                    <a:pt x="6" y="4"/>
                  </a:cubicBezTo>
                  <a:cubicBezTo>
                    <a:pt x="1" y="4"/>
                    <a:pt x="1" y="4"/>
                    <a:pt x="1" y="4"/>
                  </a:cubicBezTo>
                  <a:cubicBezTo>
                    <a:pt x="1" y="5"/>
                    <a:pt x="0" y="5"/>
                    <a:pt x="0" y="5"/>
                  </a:cubicBezTo>
                  <a:cubicBezTo>
                    <a:pt x="0" y="5"/>
                    <a:pt x="1" y="5"/>
                    <a:pt x="1" y="5"/>
                  </a:cubicBezTo>
                  <a:lnTo>
                    <a:pt x="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175">
              <a:extLst>
                <a:ext uri="{FF2B5EF4-FFF2-40B4-BE49-F238E27FC236}">
                  <a16:creationId xmlns:a16="http://schemas.microsoft.com/office/drawing/2014/main" id="{0EADEDDD-A16B-4F3E-8492-1BD925D8D2F9}"/>
                </a:ext>
              </a:extLst>
            </p:cNvPr>
            <p:cNvSpPr>
              <a:spLocks/>
            </p:cNvSpPr>
            <p:nvPr/>
          </p:nvSpPr>
          <p:spPr bwMode="auto">
            <a:xfrm>
              <a:off x="297" y="112"/>
              <a:ext cx="55" cy="56"/>
            </a:xfrm>
            <a:custGeom>
              <a:avLst/>
              <a:gdLst>
                <a:gd name="T0" fmla="*/ 0 w 27"/>
                <a:gd name="T1" fmla="*/ 8 h 28"/>
                <a:gd name="T2" fmla="*/ 5 w 27"/>
                <a:gd name="T3" fmla="*/ 14 h 28"/>
                <a:gd name="T4" fmla="*/ 5 w 27"/>
                <a:gd name="T5" fmla="*/ 16 h 28"/>
                <a:gd name="T6" fmla="*/ 1 w 27"/>
                <a:gd name="T7" fmla="*/ 23 h 28"/>
                <a:gd name="T8" fmla="*/ 2 w 27"/>
                <a:gd name="T9" fmla="*/ 24 h 28"/>
                <a:gd name="T10" fmla="*/ 3 w 27"/>
                <a:gd name="T11" fmla="*/ 24 h 28"/>
                <a:gd name="T12" fmla="*/ 10 w 27"/>
                <a:gd name="T13" fmla="*/ 22 h 28"/>
                <a:gd name="T14" fmla="*/ 11 w 27"/>
                <a:gd name="T15" fmla="*/ 22 h 28"/>
                <a:gd name="T16" fmla="*/ 17 w 27"/>
                <a:gd name="T17" fmla="*/ 28 h 28"/>
                <a:gd name="T18" fmla="*/ 18 w 27"/>
                <a:gd name="T19" fmla="*/ 27 h 28"/>
                <a:gd name="T20" fmla="*/ 19 w 27"/>
                <a:gd name="T21" fmla="*/ 27 h 28"/>
                <a:gd name="T22" fmla="*/ 18 w 27"/>
                <a:gd name="T23" fmla="*/ 19 h 28"/>
                <a:gd name="T24" fmla="*/ 19 w 27"/>
                <a:gd name="T25" fmla="*/ 18 h 28"/>
                <a:gd name="T26" fmla="*/ 27 w 27"/>
                <a:gd name="T27" fmla="*/ 14 h 28"/>
                <a:gd name="T28" fmla="*/ 27 w 27"/>
                <a:gd name="T29" fmla="*/ 13 h 28"/>
                <a:gd name="T30" fmla="*/ 27 w 27"/>
                <a:gd name="T31" fmla="*/ 12 h 28"/>
                <a:gd name="T32" fmla="*/ 19 w 27"/>
                <a:gd name="T33" fmla="*/ 9 h 28"/>
                <a:gd name="T34" fmla="*/ 18 w 27"/>
                <a:gd name="T35" fmla="*/ 8 h 28"/>
                <a:gd name="T36" fmla="*/ 17 w 27"/>
                <a:gd name="T37" fmla="*/ 1 h 28"/>
                <a:gd name="T38" fmla="*/ 16 w 27"/>
                <a:gd name="T39" fmla="*/ 0 h 28"/>
                <a:gd name="T40" fmla="*/ 15 w 27"/>
                <a:gd name="T41" fmla="*/ 1 h 28"/>
                <a:gd name="T42" fmla="*/ 11 w 27"/>
                <a:gd name="T43" fmla="*/ 7 h 28"/>
                <a:gd name="T44" fmla="*/ 10 w 27"/>
                <a:gd name="T45" fmla="*/ 7 h 28"/>
                <a:gd name="T46" fmla="*/ 1 w 27"/>
                <a:gd name="T47" fmla="*/ 6 h 28"/>
                <a:gd name="T48" fmla="*/ 0 w 27"/>
                <a:gd name="T49" fmla="*/ 7 h 28"/>
                <a:gd name="T50" fmla="*/ 0 w 27"/>
                <a:gd name="T5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8">
                  <a:moveTo>
                    <a:pt x="0" y="8"/>
                  </a:moveTo>
                  <a:cubicBezTo>
                    <a:pt x="5" y="14"/>
                    <a:pt x="5" y="14"/>
                    <a:pt x="5" y="14"/>
                  </a:cubicBezTo>
                  <a:cubicBezTo>
                    <a:pt x="6" y="15"/>
                    <a:pt x="6" y="15"/>
                    <a:pt x="5" y="16"/>
                  </a:cubicBezTo>
                  <a:cubicBezTo>
                    <a:pt x="1" y="23"/>
                    <a:pt x="1" y="23"/>
                    <a:pt x="1" y="23"/>
                  </a:cubicBezTo>
                  <a:cubicBezTo>
                    <a:pt x="1" y="23"/>
                    <a:pt x="1" y="24"/>
                    <a:pt x="2" y="24"/>
                  </a:cubicBezTo>
                  <a:cubicBezTo>
                    <a:pt x="2" y="24"/>
                    <a:pt x="2" y="24"/>
                    <a:pt x="3" y="24"/>
                  </a:cubicBezTo>
                  <a:cubicBezTo>
                    <a:pt x="10" y="22"/>
                    <a:pt x="10" y="22"/>
                    <a:pt x="10" y="22"/>
                  </a:cubicBezTo>
                  <a:cubicBezTo>
                    <a:pt x="11" y="22"/>
                    <a:pt x="11" y="22"/>
                    <a:pt x="11" y="22"/>
                  </a:cubicBezTo>
                  <a:cubicBezTo>
                    <a:pt x="17" y="28"/>
                    <a:pt x="17" y="28"/>
                    <a:pt x="17" y="28"/>
                  </a:cubicBezTo>
                  <a:cubicBezTo>
                    <a:pt x="17" y="28"/>
                    <a:pt x="18" y="28"/>
                    <a:pt x="18" y="27"/>
                  </a:cubicBezTo>
                  <a:cubicBezTo>
                    <a:pt x="19" y="27"/>
                    <a:pt x="19" y="27"/>
                    <a:pt x="19" y="27"/>
                  </a:cubicBezTo>
                  <a:cubicBezTo>
                    <a:pt x="18" y="19"/>
                    <a:pt x="18" y="19"/>
                    <a:pt x="18" y="19"/>
                  </a:cubicBezTo>
                  <a:cubicBezTo>
                    <a:pt x="18" y="18"/>
                    <a:pt x="19" y="18"/>
                    <a:pt x="19" y="18"/>
                  </a:cubicBezTo>
                  <a:cubicBezTo>
                    <a:pt x="27" y="14"/>
                    <a:pt x="27" y="14"/>
                    <a:pt x="27" y="14"/>
                  </a:cubicBezTo>
                  <a:cubicBezTo>
                    <a:pt x="27" y="14"/>
                    <a:pt x="27" y="13"/>
                    <a:pt x="27" y="13"/>
                  </a:cubicBezTo>
                  <a:cubicBezTo>
                    <a:pt x="27" y="13"/>
                    <a:pt x="27" y="12"/>
                    <a:pt x="27" y="12"/>
                  </a:cubicBezTo>
                  <a:cubicBezTo>
                    <a:pt x="19" y="9"/>
                    <a:pt x="19" y="9"/>
                    <a:pt x="19" y="9"/>
                  </a:cubicBezTo>
                  <a:cubicBezTo>
                    <a:pt x="18" y="9"/>
                    <a:pt x="18" y="9"/>
                    <a:pt x="18" y="8"/>
                  </a:cubicBezTo>
                  <a:cubicBezTo>
                    <a:pt x="17" y="1"/>
                    <a:pt x="17" y="1"/>
                    <a:pt x="17" y="1"/>
                  </a:cubicBezTo>
                  <a:cubicBezTo>
                    <a:pt x="17" y="1"/>
                    <a:pt x="16" y="0"/>
                    <a:pt x="16" y="0"/>
                  </a:cubicBezTo>
                  <a:cubicBezTo>
                    <a:pt x="15" y="0"/>
                    <a:pt x="15" y="0"/>
                    <a:pt x="15" y="1"/>
                  </a:cubicBezTo>
                  <a:cubicBezTo>
                    <a:pt x="11" y="7"/>
                    <a:pt x="11" y="7"/>
                    <a:pt x="11" y="7"/>
                  </a:cubicBezTo>
                  <a:cubicBezTo>
                    <a:pt x="10" y="7"/>
                    <a:pt x="10" y="7"/>
                    <a:pt x="10" y="7"/>
                  </a:cubicBezTo>
                  <a:cubicBezTo>
                    <a:pt x="1" y="6"/>
                    <a:pt x="1" y="6"/>
                    <a:pt x="1" y="6"/>
                  </a:cubicBezTo>
                  <a:cubicBezTo>
                    <a:pt x="1" y="6"/>
                    <a:pt x="0" y="6"/>
                    <a:pt x="0" y="7"/>
                  </a:cubicBezTo>
                  <a:cubicBezTo>
                    <a:pt x="0" y="7"/>
                    <a:pt x="0"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176">
              <a:extLst>
                <a:ext uri="{FF2B5EF4-FFF2-40B4-BE49-F238E27FC236}">
                  <a16:creationId xmlns:a16="http://schemas.microsoft.com/office/drawing/2014/main" id="{2CF5B9AD-0A29-41A6-B8AD-7E2521EAB649}"/>
                </a:ext>
              </a:extLst>
            </p:cNvPr>
            <p:cNvSpPr>
              <a:spLocks/>
            </p:cNvSpPr>
            <p:nvPr/>
          </p:nvSpPr>
          <p:spPr bwMode="auto">
            <a:xfrm>
              <a:off x="341" y="0"/>
              <a:ext cx="33" cy="35"/>
            </a:xfrm>
            <a:custGeom>
              <a:avLst/>
              <a:gdLst>
                <a:gd name="T0" fmla="*/ 5 w 16"/>
                <a:gd name="T1" fmla="*/ 11 h 17"/>
                <a:gd name="T2" fmla="*/ 6 w 16"/>
                <a:gd name="T3" fmla="*/ 11 h 17"/>
                <a:gd name="T4" fmla="*/ 6 w 16"/>
                <a:gd name="T5" fmla="*/ 16 h 17"/>
                <a:gd name="T6" fmla="*/ 6 w 16"/>
                <a:gd name="T7" fmla="*/ 16 h 17"/>
                <a:gd name="T8" fmla="*/ 7 w 16"/>
                <a:gd name="T9" fmla="*/ 16 h 17"/>
                <a:gd name="T10" fmla="*/ 10 w 16"/>
                <a:gd name="T11" fmla="*/ 13 h 17"/>
                <a:gd name="T12" fmla="*/ 11 w 16"/>
                <a:gd name="T13" fmla="*/ 13 h 17"/>
                <a:gd name="T14" fmla="*/ 15 w 16"/>
                <a:gd name="T15" fmla="*/ 14 h 17"/>
                <a:gd name="T16" fmla="*/ 16 w 16"/>
                <a:gd name="T17" fmla="*/ 14 h 17"/>
                <a:gd name="T18" fmla="*/ 16 w 16"/>
                <a:gd name="T19" fmla="*/ 13 h 17"/>
                <a:gd name="T20" fmla="*/ 13 w 16"/>
                <a:gd name="T21" fmla="*/ 9 h 17"/>
                <a:gd name="T22" fmla="*/ 13 w 16"/>
                <a:gd name="T23" fmla="*/ 8 h 17"/>
                <a:gd name="T24" fmla="*/ 16 w 16"/>
                <a:gd name="T25" fmla="*/ 4 h 17"/>
                <a:gd name="T26" fmla="*/ 16 w 16"/>
                <a:gd name="T27" fmla="*/ 3 h 17"/>
                <a:gd name="T28" fmla="*/ 16 w 16"/>
                <a:gd name="T29" fmla="*/ 3 h 17"/>
                <a:gd name="T30" fmla="*/ 11 w 16"/>
                <a:gd name="T31" fmla="*/ 4 h 17"/>
                <a:gd name="T32" fmla="*/ 10 w 16"/>
                <a:gd name="T33" fmla="*/ 4 h 17"/>
                <a:gd name="T34" fmla="*/ 7 w 16"/>
                <a:gd name="T35" fmla="*/ 1 h 17"/>
                <a:gd name="T36" fmla="*/ 6 w 16"/>
                <a:gd name="T37" fmla="*/ 1 h 17"/>
                <a:gd name="T38" fmla="*/ 6 w 16"/>
                <a:gd name="T39" fmla="*/ 1 h 17"/>
                <a:gd name="T40" fmla="*/ 6 w 16"/>
                <a:gd name="T41" fmla="*/ 5 h 17"/>
                <a:gd name="T42" fmla="*/ 5 w 16"/>
                <a:gd name="T43" fmla="*/ 5 h 17"/>
                <a:gd name="T44" fmla="*/ 1 w 16"/>
                <a:gd name="T45" fmla="*/ 8 h 17"/>
                <a:gd name="T46" fmla="*/ 0 w 16"/>
                <a:gd name="T47" fmla="*/ 8 h 17"/>
                <a:gd name="T48" fmla="*/ 1 w 16"/>
                <a:gd name="T49" fmla="*/ 9 h 17"/>
                <a:gd name="T50" fmla="*/ 5 w 16"/>
                <a:gd name="T5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7">
                  <a:moveTo>
                    <a:pt x="5" y="11"/>
                  </a:moveTo>
                  <a:cubicBezTo>
                    <a:pt x="6" y="11"/>
                    <a:pt x="6" y="11"/>
                    <a:pt x="6" y="11"/>
                  </a:cubicBezTo>
                  <a:cubicBezTo>
                    <a:pt x="6" y="16"/>
                    <a:pt x="6" y="16"/>
                    <a:pt x="6" y="16"/>
                  </a:cubicBezTo>
                  <a:cubicBezTo>
                    <a:pt x="6" y="16"/>
                    <a:pt x="6" y="17"/>
                    <a:pt x="6" y="16"/>
                  </a:cubicBezTo>
                  <a:cubicBezTo>
                    <a:pt x="7" y="16"/>
                    <a:pt x="7" y="16"/>
                    <a:pt x="7" y="16"/>
                  </a:cubicBezTo>
                  <a:cubicBezTo>
                    <a:pt x="10" y="13"/>
                    <a:pt x="10" y="13"/>
                    <a:pt x="10" y="13"/>
                  </a:cubicBezTo>
                  <a:cubicBezTo>
                    <a:pt x="10" y="13"/>
                    <a:pt x="10" y="13"/>
                    <a:pt x="11" y="13"/>
                  </a:cubicBezTo>
                  <a:cubicBezTo>
                    <a:pt x="15" y="14"/>
                    <a:pt x="15" y="14"/>
                    <a:pt x="15" y="14"/>
                  </a:cubicBezTo>
                  <a:cubicBezTo>
                    <a:pt x="15" y="14"/>
                    <a:pt x="16" y="14"/>
                    <a:pt x="16" y="14"/>
                  </a:cubicBezTo>
                  <a:cubicBezTo>
                    <a:pt x="16" y="14"/>
                    <a:pt x="16" y="13"/>
                    <a:pt x="16" y="13"/>
                  </a:cubicBezTo>
                  <a:cubicBezTo>
                    <a:pt x="13" y="9"/>
                    <a:pt x="13" y="9"/>
                    <a:pt x="13" y="9"/>
                  </a:cubicBezTo>
                  <a:cubicBezTo>
                    <a:pt x="13" y="9"/>
                    <a:pt x="13" y="8"/>
                    <a:pt x="13" y="8"/>
                  </a:cubicBezTo>
                  <a:cubicBezTo>
                    <a:pt x="16" y="4"/>
                    <a:pt x="16" y="4"/>
                    <a:pt x="16" y="4"/>
                  </a:cubicBezTo>
                  <a:cubicBezTo>
                    <a:pt x="16" y="4"/>
                    <a:pt x="16" y="4"/>
                    <a:pt x="16" y="3"/>
                  </a:cubicBezTo>
                  <a:cubicBezTo>
                    <a:pt x="16" y="3"/>
                    <a:pt x="16" y="3"/>
                    <a:pt x="16" y="3"/>
                  </a:cubicBezTo>
                  <a:cubicBezTo>
                    <a:pt x="11" y="4"/>
                    <a:pt x="11" y="4"/>
                    <a:pt x="11" y="4"/>
                  </a:cubicBezTo>
                  <a:cubicBezTo>
                    <a:pt x="10" y="4"/>
                    <a:pt x="10" y="4"/>
                    <a:pt x="10" y="4"/>
                  </a:cubicBezTo>
                  <a:cubicBezTo>
                    <a:pt x="7" y="1"/>
                    <a:pt x="7" y="1"/>
                    <a:pt x="7" y="1"/>
                  </a:cubicBezTo>
                  <a:cubicBezTo>
                    <a:pt x="7" y="0"/>
                    <a:pt x="7" y="0"/>
                    <a:pt x="6" y="1"/>
                  </a:cubicBezTo>
                  <a:cubicBezTo>
                    <a:pt x="6" y="1"/>
                    <a:pt x="6" y="1"/>
                    <a:pt x="6" y="1"/>
                  </a:cubicBezTo>
                  <a:cubicBezTo>
                    <a:pt x="6" y="5"/>
                    <a:pt x="6" y="5"/>
                    <a:pt x="6" y="5"/>
                  </a:cubicBezTo>
                  <a:cubicBezTo>
                    <a:pt x="6" y="5"/>
                    <a:pt x="6" y="5"/>
                    <a:pt x="5" y="5"/>
                  </a:cubicBezTo>
                  <a:cubicBezTo>
                    <a:pt x="1" y="8"/>
                    <a:pt x="1" y="8"/>
                    <a:pt x="1" y="8"/>
                  </a:cubicBezTo>
                  <a:cubicBezTo>
                    <a:pt x="0" y="8"/>
                    <a:pt x="0" y="8"/>
                    <a:pt x="0" y="8"/>
                  </a:cubicBezTo>
                  <a:cubicBezTo>
                    <a:pt x="0" y="8"/>
                    <a:pt x="1" y="9"/>
                    <a:pt x="1" y="9"/>
                  </a:cubicBezTo>
                  <a:lnTo>
                    <a:pt x="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177">
              <a:extLst>
                <a:ext uri="{FF2B5EF4-FFF2-40B4-BE49-F238E27FC236}">
                  <a16:creationId xmlns:a16="http://schemas.microsoft.com/office/drawing/2014/main" id="{172E88F4-CAFA-4AA2-B3B3-A9F47E9A2E30}"/>
                </a:ext>
              </a:extLst>
            </p:cNvPr>
            <p:cNvSpPr>
              <a:spLocks/>
            </p:cNvSpPr>
            <p:nvPr/>
          </p:nvSpPr>
          <p:spPr bwMode="auto">
            <a:xfrm>
              <a:off x="125" y="73"/>
              <a:ext cx="6" cy="14"/>
            </a:xfrm>
            <a:custGeom>
              <a:avLst/>
              <a:gdLst>
                <a:gd name="T0" fmla="*/ 1 w 3"/>
                <a:gd name="T1" fmla="*/ 7 h 7"/>
                <a:gd name="T2" fmla="*/ 3 w 3"/>
                <a:gd name="T3" fmla="*/ 6 h 7"/>
                <a:gd name="T4" fmla="*/ 3 w 3"/>
                <a:gd name="T5" fmla="*/ 6 h 7"/>
                <a:gd name="T6" fmla="*/ 3 w 3"/>
                <a:gd name="T7" fmla="*/ 1 h 7"/>
                <a:gd name="T8" fmla="*/ 1 w 3"/>
                <a:gd name="T9" fmla="*/ 0 h 7"/>
                <a:gd name="T10" fmla="*/ 1 w 3"/>
                <a:gd name="T11" fmla="*/ 0 h 7"/>
                <a:gd name="T12" fmla="*/ 0 w 3"/>
                <a:gd name="T13" fmla="*/ 1 h 7"/>
                <a:gd name="T14" fmla="*/ 0 w 3"/>
                <a:gd name="T15" fmla="*/ 6 h 7"/>
                <a:gd name="T16" fmla="*/ 1 w 3"/>
                <a:gd name="T17" fmla="*/ 7 h 7"/>
                <a:gd name="T18" fmla="*/ 1 w 3"/>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1" y="7"/>
                  </a:moveTo>
                  <a:cubicBezTo>
                    <a:pt x="2" y="7"/>
                    <a:pt x="3" y="7"/>
                    <a:pt x="3" y="6"/>
                  </a:cubicBezTo>
                  <a:cubicBezTo>
                    <a:pt x="3" y="6"/>
                    <a:pt x="3" y="6"/>
                    <a:pt x="3" y="6"/>
                  </a:cubicBezTo>
                  <a:cubicBezTo>
                    <a:pt x="3" y="1"/>
                    <a:pt x="3" y="1"/>
                    <a:pt x="3" y="1"/>
                  </a:cubicBezTo>
                  <a:cubicBezTo>
                    <a:pt x="3" y="1"/>
                    <a:pt x="2" y="0"/>
                    <a:pt x="1" y="0"/>
                  </a:cubicBezTo>
                  <a:cubicBezTo>
                    <a:pt x="1" y="0"/>
                    <a:pt x="1" y="0"/>
                    <a:pt x="1" y="0"/>
                  </a:cubicBezTo>
                  <a:cubicBezTo>
                    <a:pt x="1" y="0"/>
                    <a:pt x="0" y="1"/>
                    <a:pt x="0" y="1"/>
                  </a:cubicBezTo>
                  <a:cubicBezTo>
                    <a:pt x="0" y="6"/>
                    <a:pt x="0" y="6"/>
                    <a:pt x="0" y="6"/>
                  </a:cubicBezTo>
                  <a:cubicBezTo>
                    <a:pt x="0"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178">
              <a:extLst>
                <a:ext uri="{FF2B5EF4-FFF2-40B4-BE49-F238E27FC236}">
                  <a16:creationId xmlns:a16="http://schemas.microsoft.com/office/drawing/2014/main" id="{9258DFD2-B998-47D5-BD30-59A1683D4C5F}"/>
                </a:ext>
              </a:extLst>
            </p:cNvPr>
            <p:cNvSpPr>
              <a:spLocks/>
            </p:cNvSpPr>
            <p:nvPr/>
          </p:nvSpPr>
          <p:spPr bwMode="auto">
            <a:xfrm>
              <a:off x="143" y="85"/>
              <a:ext cx="12" cy="12"/>
            </a:xfrm>
            <a:custGeom>
              <a:avLst/>
              <a:gdLst>
                <a:gd name="T0" fmla="*/ 2 w 6"/>
                <a:gd name="T1" fmla="*/ 5 h 6"/>
                <a:gd name="T2" fmla="*/ 6 w 6"/>
                <a:gd name="T3" fmla="*/ 2 h 6"/>
                <a:gd name="T4" fmla="*/ 6 w 6"/>
                <a:gd name="T5" fmla="*/ 0 h 6"/>
                <a:gd name="T6" fmla="*/ 6 w 6"/>
                <a:gd name="T7" fmla="*/ 0 h 6"/>
                <a:gd name="T8" fmla="*/ 4 w 6"/>
                <a:gd name="T9" fmla="*/ 0 h 6"/>
                <a:gd name="T10" fmla="*/ 1 w 6"/>
                <a:gd name="T11" fmla="*/ 3 h 6"/>
                <a:gd name="T12" fmla="*/ 1 w 6"/>
                <a:gd name="T13" fmla="*/ 5 h 6"/>
                <a:gd name="T14" fmla="*/ 2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2" y="5"/>
                  </a:moveTo>
                  <a:cubicBezTo>
                    <a:pt x="6" y="2"/>
                    <a:pt x="6" y="2"/>
                    <a:pt x="6" y="2"/>
                  </a:cubicBezTo>
                  <a:cubicBezTo>
                    <a:pt x="6" y="1"/>
                    <a:pt x="6" y="0"/>
                    <a:pt x="6" y="0"/>
                  </a:cubicBezTo>
                  <a:cubicBezTo>
                    <a:pt x="6" y="0"/>
                    <a:pt x="6" y="0"/>
                    <a:pt x="6" y="0"/>
                  </a:cubicBezTo>
                  <a:cubicBezTo>
                    <a:pt x="5" y="0"/>
                    <a:pt x="5" y="0"/>
                    <a:pt x="4" y="0"/>
                  </a:cubicBezTo>
                  <a:cubicBezTo>
                    <a:pt x="1" y="3"/>
                    <a:pt x="1" y="3"/>
                    <a:pt x="1" y="3"/>
                  </a:cubicBezTo>
                  <a:cubicBezTo>
                    <a:pt x="0" y="4"/>
                    <a:pt x="0" y="5"/>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179">
              <a:extLst>
                <a:ext uri="{FF2B5EF4-FFF2-40B4-BE49-F238E27FC236}">
                  <a16:creationId xmlns:a16="http://schemas.microsoft.com/office/drawing/2014/main" id="{DB6ACDFB-157C-4247-8587-78B07ACBE5B9}"/>
                </a:ext>
              </a:extLst>
            </p:cNvPr>
            <p:cNvSpPr>
              <a:spLocks/>
            </p:cNvSpPr>
            <p:nvPr/>
          </p:nvSpPr>
          <p:spPr bwMode="auto">
            <a:xfrm>
              <a:off x="151" y="109"/>
              <a:ext cx="16" cy="7"/>
            </a:xfrm>
            <a:custGeom>
              <a:avLst/>
              <a:gdLst>
                <a:gd name="T0" fmla="*/ 0 w 8"/>
                <a:gd name="T1" fmla="*/ 2 h 3"/>
                <a:gd name="T2" fmla="*/ 1 w 8"/>
                <a:gd name="T3" fmla="*/ 3 h 3"/>
                <a:gd name="T4" fmla="*/ 6 w 8"/>
                <a:gd name="T5" fmla="*/ 3 h 3"/>
                <a:gd name="T6" fmla="*/ 8 w 8"/>
                <a:gd name="T7" fmla="*/ 2 h 3"/>
                <a:gd name="T8" fmla="*/ 7 w 8"/>
                <a:gd name="T9" fmla="*/ 0 h 3"/>
                <a:gd name="T10" fmla="*/ 6 w 8"/>
                <a:gd name="T11" fmla="*/ 0 h 3"/>
                <a:gd name="T12" fmla="*/ 1 w 8"/>
                <a:gd name="T13" fmla="*/ 0 h 3"/>
                <a:gd name="T14" fmla="*/ 0 w 8"/>
                <a:gd name="T15" fmla="*/ 2 h 3"/>
                <a:gd name="T16" fmla="*/ 0 w 8"/>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2"/>
                  </a:moveTo>
                  <a:cubicBezTo>
                    <a:pt x="0" y="2"/>
                    <a:pt x="1" y="3"/>
                    <a:pt x="1" y="3"/>
                  </a:cubicBezTo>
                  <a:cubicBezTo>
                    <a:pt x="6" y="3"/>
                    <a:pt x="6" y="3"/>
                    <a:pt x="6" y="3"/>
                  </a:cubicBezTo>
                  <a:cubicBezTo>
                    <a:pt x="7" y="3"/>
                    <a:pt x="7" y="3"/>
                    <a:pt x="8" y="2"/>
                  </a:cubicBezTo>
                  <a:cubicBezTo>
                    <a:pt x="8" y="1"/>
                    <a:pt x="7" y="1"/>
                    <a:pt x="7" y="0"/>
                  </a:cubicBezTo>
                  <a:cubicBezTo>
                    <a:pt x="6" y="0"/>
                    <a:pt x="6" y="0"/>
                    <a:pt x="6" y="0"/>
                  </a:cubicBezTo>
                  <a:cubicBezTo>
                    <a:pt x="1" y="0"/>
                    <a:pt x="1" y="0"/>
                    <a:pt x="1" y="0"/>
                  </a:cubicBezTo>
                  <a:cubicBezTo>
                    <a:pt x="0" y="0"/>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180">
              <a:extLst>
                <a:ext uri="{FF2B5EF4-FFF2-40B4-BE49-F238E27FC236}">
                  <a16:creationId xmlns:a16="http://schemas.microsoft.com/office/drawing/2014/main" id="{8151597B-1244-4E8B-9F37-4E5F3599E907}"/>
                </a:ext>
              </a:extLst>
            </p:cNvPr>
            <p:cNvSpPr>
              <a:spLocks/>
            </p:cNvSpPr>
            <p:nvPr/>
          </p:nvSpPr>
          <p:spPr bwMode="auto">
            <a:xfrm>
              <a:off x="143" y="130"/>
              <a:ext cx="12" cy="12"/>
            </a:xfrm>
            <a:custGeom>
              <a:avLst/>
              <a:gdLst>
                <a:gd name="T0" fmla="*/ 4 w 6"/>
                <a:gd name="T1" fmla="*/ 5 h 6"/>
                <a:gd name="T2" fmla="*/ 5 w 6"/>
                <a:gd name="T3" fmla="*/ 5 h 6"/>
                <a:gd name="T4" fmla="*/ 5 w 6"/>
                <a:gd name="T5" fmla="*/ 3 h 6"/>
                <a:gd name="T6" fmla="*/ 5 w 6"/>
                <a:gd name="T7" fmla="*/ 3 h 6"/>
                <a:gd name="T8" fmla="*/ 2 w 6"/>
                <a:gd name="T9" fmla="*/ 0 h 6"/>
                <a:gd name="T10" fmla="*/ 0 w 6"/>
                <a:gd name="T11" fmla="*/ 0 h 6"/>
                <a:gd name="T12" fmla="*/ 0 w 6"/>
                <a:gd name="T13" fmla="*/ 2 h 6"/>
                <a:gd name="T14" fmla="*/ 4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5"/>
                  </a:moveTo>
                  <a:cubicBezTo>
                    <a:pt x="4" y="6"/>
                    <a:pt x="5" y="6"/>
                    <a:pt x="5" y="5"/>
                  </a:cubicBezTo>
                  <a:cubicBezTo>
                    <a:pt x="6" y="5"/>
                    <a:pt x="6" y="4"/>
                    <a:pt x="5" y="3"/>
                  </a:cubicBezTo>
                  <a:cubicBezTo>
                    <a:pt x="5" y="3"/>
                    <a:pt x="5" y="3"/>
                    <a:pt x="5" y="3"/>
                  </a:cubicBezTo>
                  <a:cubicBezTo>
                    <a:pt x="2" y="0"/>
                    <a:pt x="2" y="0"/>
                    <a:pt x="2" y="0"/>
                  </a:cubicBezTo>
                  <a:cubicBezTo>
                    <a:pt x="1" y="0"/>
                    <a:pt x="1" y="0"/>
                    <a:pt x="0" y="0"/>
                  </a:cubicBezTo>
                  <a:cubicBezTo>
                    <a:pt x="0" y="0"/>
                    <a:pt x="0" y="1"/>
                    <a:pt x="0" y="2"/>
                  </a:cubicBez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181">
              <a:extLst>
                <a:ext uri="{FF2B5EF4-FFF2-40B4-BE49-F238E27FC236}">
                  <a16:creationId xmlns:a16="http://schemas.microsoft.com/office/drawing/2014/main" id="{0A11C5B6-53A1-4337-ACEE-F77EB57CB59B}"/>
                </a:ext>
              </a:extLst>
            </p:cNvPr>
            <p:cNvSpPr>
              <a:spLocks/>
            </p:cNvSpPr>
            <p:nvPr/>
          </p:nvSpPr>
          <p:spPr bwMode="auto">
            <a:xfrm>
              <a:off x="125" y="136"/>
              <a:ext cx="4" cy="16"/>
            </a:xfrm>
            <a:custGeom>
              <a:avLst/>
              <a:gdLst>
                <a:gd name="T0" fmla="*/ 1 w 2"/>
                <a:gd name="T1" fmla="*/ 8 h 8"/>
                <a:gd name="T2" fmla="*/ 2 w 2"/>
                <a:gd name="T3" fmla="*/ 6 h 8"/>
                <a:gd name="T4" fmla="*/ 2 w 2"/>
                <a:gd name="T5" fmla="*/ 1 h 8"/>
                <a:gd name="T6" fmla="*/ 1 w 2"/>
                <a:gd name="T7" fmla="*/ 0 h 8"/>
                <a:gd name="T8" fmla="*/ 0 w 2"/>
                <a:gd name="T9" fmla="*/ 1 h 8"/>
                <a:gd name="T10" fmla="*/ 0 w 2"/>
                <a:gd name="T11" fmla="*/ 6 h 8"/>
                <a:gd name="T12" fmla="*/ 1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8"/>
                  </a:moveTo>
                  <a:cubicBezTo>
                    <a:pt x="1" y="8"/>
                    <a:pt x="2" y="7"/>
                    <a:pt x="2" y="6"/>
                  </a:cubicBezTo>
                  <a:cubicBezTo>
                    <a:pt x="2" y="1"/>
                    <a:pt x="2" y="1"/>
                    <a:pt x="2" y="1"/>
                  </a:cubicBezTo>
                  <a:cubicBezTo>
                    <a:pt x="2" y="1"/>
                    <a:pt x="1" y="0"/>
                    <a:pt x="1" y="0"/>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182">
              <a:extLst>
                <a:ext uri="{FF2B5EF4-FFF2-40B4-BE49-F238E27FC236}">
                  <a16:creationId xmlns:a16="http://schemas.microsoft.com/office/drawing/2014/main" id="{A5A9FE30-6387-45B9-B37A-E336A96CB682}"/>
                </a:ext>
              </a:extLst>
            </p:cNvPr>
            <p:cNvSpPr>
              <a:spLocks/>
            </p:cNvSpPr>
            <p:nvPr/>
          </p:nvSpPr>
          <p:spPr bwMode="auto">
            <a:xfrm>
              <a:off x="98" y="128"/>
              <a:ext cx="12" cy="12"/>
            </a:xfrm>
            <a:custGeom>
              <a:avLst/>
              <a:gdLst>
                <a:gd name="T0" fmla="*/ 2 w 6"/>
                <a:gd name="T1" fmla="*/ 6 h 6"/>
                <a:gd name="T2" fmla="*/ 5 w 6"/>
                <a:gd name="T3" fmla="*/ 2 h 6"/>
                <a:gd name="T4" fmla="*/ 5 w 6"/>
                <a:gd name="T5" fmla="*/ 1 h 6"/>
                <a:gd name="T6" fmla="*/ 4 w 6"/>
                <a:gd name="T7" fmla="*/ 1 h 6"/>
                <a:gd name="T8" fmla="*/ 0 w 6"/>
                <a:gd name="T9" fmla="*/ 4 h 6"/>
                <a:gd name="T10" fmla="*/ 0 w 6"/>
                <a:gd name="T11" fmla="*/ 6 h 6"/>
                <a:gd name="T12" fmla="*/ 2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6"/>
                  </a:moveTo>
                  <a:cubicBezTo>
                    <a:pt x="5" y="2"/>
                    <a:pt x="5" y="2"/>
                    <a:pt x="5" y="2"/>
                  </a:cubicBezTo>
                  <a:cubicBezTo>
                    <a:pt x="6" y="2"/>
                    <a:pt x="6" y="1"/>
                    <a:pt x="5" y="1"/>
                  </a:cubicBezTo>
                  <a:cubicBezTo>
                    <a:pt x="5" y="0"/>
                    <a:pt x="4" y="0"/>
                    <a:pt x="4" y="1"/>
                  </a:cubicBezTo>
                  <a:cubicBezTo>
                    <a:pt x="0" y="4"/>
                    <a:pt x="0" y="4"/>
                    <a:pt x="0" y="4"/>
                  </a:cubicBezTo>
                  <a:cubicBezTo>
                    <a:pt x="0" y="4"/>
                    <a:pt x="0" y="5"/>
                    <a:pt x="0" y="6"/>
                  </a:cubicBezTo>
                  <a:cubicBezTo>
                    <a:pt x="1"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183">
              <a:extLst>
                <a:ext uri="{FF2B5EF4-FFF2-40B4-BE49-F238E27FC236}">
                  <a16:creationId xmlns:a16="http://schemas.microsoft.com/office/drawing/2014/main" id="{150AA3EB-18AA-4039-B4C1-0CC61CCB6CFF}"/>
                </a:ext>
              </a:extLst>
            </p:cNvPr>
            <p:cNvSpPr>
              <a:spLocks/>
            </p:cNvSpPr>
            <p:nvPr/>
          </p:nvSpPr>
          <p:spPr bwMode="auto">
            <a:xfrm>
              <a:off x="88" y="109"/>
              <a:ext cx="14" cy="5"/>
            </a:xfrm>
            <a:custGeom>
              <a:avLst/>
              <a:gdLst>
                <a:gd name="T0" fmla="*/ 7 w 7"/>
                <a:gd name="T1" fmla="*/ 1 h 2"/>
                <a:gd name="T2" fmla="*/ 6 w 7"/>
                <a:gd name="T3" fmla="*/ 0 h 2"/>
                <a:gd name="T4" fmla="*/ 6 w 7"/>
                <a:gd name="T5" fmla="*/ 0 h 2"/>
                <a:gd name="T6" fmla="*/ 1 w 7"/>
                <a:gd name="T7" fmla="*/ 0 h 2"/>
                <a:gd name="T8" fmla="*/ 0 w 7"/>
                <a:gd name="T9" fmla="*/ 1 h 2"/>
                <a:gd name="T10" fmla="*/ 0 w 7"/>
                <a:gd name="T11" fmla="*/ 1 h 2"/>
                <a:gd name="T12" fmla="*/ 1 w 7"/>
                <a:gd name="T13" fmla="*/ 2 h 2"/>
                <a:gd name="T14" fmla="*/ 1 w 7"/>
                <a:gd name="T15" fmla="*/ 2 h 2"/>
                <a:gd name="T16" fmla="*/ 6 w 7"/>
                <a:gd name="T17" fmla="*/ 2 h 2"/>
                <a:gd name="T18" fmla="*/ 7 w 7"/>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
                  <a:moveTo>
                    <a:pt x="7" y="1"/>
                  </a:moveTo>
                  <a:cubicBezTo>
                    <a:pt x="7" y="0"/>
                    <a:pt x="6" y="0"/>
                    <a:pt x="6" y="0"/>
                  </a:cubicBezTo>
                  <a:cubicBezTo>
                    <a:pt x="6" y="0"/>
                    <a:pt x="6" y="0"/>
                    <a:pt x="6" y="0"/>
                  </a:cubicBezTo>
                  <a:cubicBezTo>
                    <a:pt x="1" y="0"/>
                    <a:pt x="1" y="0"/>
                    <a:pt x="1" y="0"/>
                  </a:cubicBezTo>
                  <a:cubicBezTo>
                    <a:pt x="0" y="0"/>
                    <a:pt x="0" y="0"/>
                    <a:pt x="0" y="1"/>
                  </a:cubicBezTo>
                  <a:cubicBezTo>
                    <a:pt x="0" y="1"/>
                    <a:pt x="0" y="1"/>
                    <a:pt x="0" y="1"/>
                  </a:cubicBezTo>
                  <a:cubicBezTo>
                    <a:pt x="0" y="2"/>
                    <a:pt x="0" y="2"/>
                    <a:pt x="1" y="2"/>
                  </a:cubicBezTo>
                  <a:cubicBezTo>
                    <a:pt x="1" y="2"/>
                    <a:pt x="1" y="2"/>
                    <a:pt x="1" y="2"/>
                  </a:cubicBezTo>
                  <a:cubicBezTo>
                    <a:pt x="6" y="2"/>
                    <a:pt x="6" y="2"/>
                    <a:pt x="6"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184">
              <a:extLst>
                <a:ext uri="{FF2B5EF4-FFF2-40B4-BE49-F238E27FC236}">
                  <a16:creationId xmlns:a16="http://schemas.microsoft.com/office/drawing/2014/main" id="{1F71F11C-EA23-4048-A31C-54BCD45C407D}"/>
                </a:ext>
              </a:extLst>
            </p:cNvPr>
            <p:cNvSpPr>
              <a:spLocks/>
            </p:cNvSpPr>
            <p:nvPr/>
          </p:nvSpPr>
          <p:spPr bwMode="auto">
            <a:xfrm>
              <a:off x="98" y="83"/>
              <a:ext cx="12" cy="12"/>
            </a:xfrm>
            <a:custGeom>
              <a:avLst/>
              <a:gdLst>
                <a:gd name="T0" fmla="*/ 6 w 6"/>
                <a:gd name="T1" fmla="*/ 4 h 6"/>
                <a:gd name="T2" fmla="*/ 3 w 6"/>
                <a:gd name="T3" fmla="*/ 1 h 6"/>
                <a:gd name="T4" fmla="*/ 1 w 6"/>
                <a:gd name="T5" fmla="*/ 1 h 6"/>
                <a:gd name="T6" fmla="*/ 1 w 6"/>
                <a:gd name="T7" fmla="*/ 2 h 6"/>
                <a:gd name="T8" fmla="*/ 4 w 6"/>
                <a:gd name="T9" fmla="*/ 6 h 6"/>
                <a:gd name="T10" fmla="*/ 6 w 6"/>
                <a:gd name="T11" fmla="*/ 6 h 6"/>
                <a:gd name="T12" fmla="*/ 6 w 6"/>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4"/>
                  </a:moveTo>
                  <a:cubicBezTo>
                    <a:pt x="3" y="1"/>
                    <a:pt x="3" y="1"/>
                    <a:pt x="3" y="1"/>
                  </a:cubicBezTo>
                  <a:cubicBezTo>
                    <a:pt x="2" y="0"/>
                    <a:pt x="1" y="0"/>
                    <a:pt x="1" y="1"/>
                  </a:cubicBezTo>
                  <a:cubicBezTo>
                    <a:pt x="0" y="1"/>
                    <a:pt x="0" y="2"/>
                    <a:pt x="1" y="2"/>
                  </a:cubicBezTo>
                  <a:cubicBezTo>
                    <a:pt x="4" y="6"/>
                    <a:pt x="4" y="6"/>
                    <a:pt x="4" y="6"/>
                  </a:cubicBezTo>
                  <a:cubicBezTo>
                    <a:pt x="5" y="6"/>
                    <a:pt x="6" y="6"/>
                    <a:pt x="6" y="6"/>
                  </a:cubicBezTo>
                  <a:cubicBezTo>
                    <a:pt x="6"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185">
              <a:extLst>
                <a:ext uri="{FF2B5EF4-FFF2-40B4-BE49-F238E27FC236}">
                  <a16:creationId xmlns:a16="http://schemas.microsoft.com/office/drawing/2014/main" id="{B056A7FF-C5CA-44C3-9D6D-D24B3489473C}"/>
                </a:ext>
              </a:extLst>
            </p:cNvPr>
            <p:cNvSpPr>
              <a:spLocks/>
            </p:cNvSpPr>
            <p:nvPr/>
          </p:nvSpPr>
          <p:spPr bwMode="auto">
            <a:xfrm>
              <a:off x="283" y="24"/>
              <a:ext cx="4" cy="11"/>
            </a:xfrm>
            <a:custGeom>
              <a:avLst/>
              <a:gdLst>
                <a:gd name="T0" fmla="*/ 1 w 2"/>
                <a:gd name="T1" fmla="*/ 5 h 5"/>
                <a:gd name="T2" fmla="*/ 2 w 2"/>
                <a:gd name="T3" fmla="*/ 5 h 5"/>
                <a:gd name="T4" fmla="*/ 2 w 2"/>
                <a:gd name="T5" fmla="*/ 5 h 5"/>
                <a:gd name="T6" fmla="*/ 2 w 2"/>
                <a:gd name="T7" fmla="*/ 1 h 5"/>
                <a:gd name="T8" fmla="*/ 1 w 2"/>
                <a:gd name="T9" fmla="*/ 0 h 5"/>
                <a:gd name="T10" fmla="*/ 0 w 2"/>
                <a:gd name="T11" fmla="*/ 1 h 5"/>
                <a:gd name="T12" fmla="*/ 0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2" y="5"/>
                    <a:pt x="2" y="5"/>
                    <a:pt x="2" y="5"/>
                  </a:cubicBezTo>
                  <a:cubicBezTo>
                    <a:pt x="2" y="5"/>
                    <a:pt x="2" y="5"/>
                    <a:pt x="2" y="5"/>
                  </a:cubicBezTo>
                  <a:cubicBezTo>
                    <a:pt x="2" y="1"/>
                    <a:pt x="2" y="1"/>
                    <a:pt x="2" y="1"/>
                  </a:cubicBezTo>
                  <a:cubicBezTo>
                    <a:pt x="2" y="0"/>
                    <a:pt x="2" y="0"/>
                    <a:pt x="1" y="0"/>
                  </a:cubicBezTo>
                  <a:cubicBezTo>
                    <a:pt x="1" y="0"/>
                    <a:pt x="0" y="0"/>
                    <a:pt x="0" y="1"/>
                  </a:cubicBezTo>
                  <a:cubicBezTo>
                    <a:pt x="0" y="5"/>
                    <a:pt x="0" y="5"/>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186">
              <a:extLst>
                <a:ext uri="{FF2B5EF4-FFF2-40B4-BE49-F238E27FC236}">
                  <a16:creationId xmlns:a16="http://schemas.microsoft.com/office/drawing/2014/main" id="{8D4129D6-E647-44E7-9AFF-B1B31277007F}"/>
                </a:ext>
              </a:extLst>
            </p:cNvPr>
            <p:cNvSpPr>
              <a:spLocks/>
            </p:cNvSpPr>
            <p:nvPr/>
          </p:nvSpPr>
          <p:spPr bwMode="auto">
            <a:xfrm>
              <a:off x="297" y="33"/>
              <a:ext cx="8" cy="10"/>
            </a:xfrm>
            <a:custGeom>
              <a:avLst/>
              <a:gdLst>
                <a:gd name="T0" fmla="*/ 2 w 4"/>
                <a:gd name="T1" fmla="*/ 4 h 5"/>
                <a:gd name="T2" fmla="*/ 4 w 4"/>
                <a:gd name="T3" fmla="*/ 2 h 5"/>
                <a:gd name="T4" fmla="*/ 4 w 4"/>
                <a:gd name="T5" fmla="*/ 0 h 5"/>
                <a:gd name="T6" fmla="*/ 3 w 4"/>
                <a:gd name="T7" fmla="*/ 0 h 5"/>
                <a:gd name="T8" fmla="*/ 0 w 4"/>
                <a:gd name="T9" fmla="*/ 3 h 5"/>
                <a:gd name="T10" fmla="*/ 0 w 4"/>
                <a:gd name="T11" fmla="*/ 4 h 5"/>
                <a:gd name="T12" fmla="*/ 1 w 4"/>
                <a:gd name="T13" fmla="*/ 4 h 5"/>
                <a:gd name="T14" fmla="*/ 2 w 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2" y="4"/>
                  </a:moveTo>
                  <a:cubicBezTo>
                    <a:pt x="4" y="2"/>
                    <a:pt x="4" y="2"/>
                    <a:pt x="4" y="2"/>
                  </a:cubicBezTo>
                  <a:cubicBezTo>
                    <a:pt x="4" y="1"/>
                    <a:pt x="4" y="1"/>
                    <a:pt x="4" y="0"/>
                  </a:cubicBezTo>
                  <a:cubicBezTo>
                    <a:pt x="4" y="0"/>
                    <a:pt x="3" y="0"/>
                    <a:pt x="3" y="0"/>
                  </a:cubicBezTo>
                  <a:cubicBezTo>
                    <a:pt x="0" y="3"/>
                    <a:pt x="0" y="3"/>
                    <a:pt x="0" y="3"/>
                  </a:cubicBezTo>
                  <a:cubicBezTo>
                    <a:pt x="0" y="3"/>
                    <a:pt x="0" y="4"/>
                    <a:pt x="0" y="4"/>
                  </a:cubicBezTo>
                  <a:cubicBezTo>
                    <a:pt x="0" y="5"/>
                    <a:pt x="1" y="5"/>
                    <a:pt x="1" y="4"/>
                  </a:cubicBezTo>
                  <a:cubicBezTo>
                    <a:pt x="1" y="4"/>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187">
              <a:extLst>
                <a:ext uri="{FF2B5EF4-FFF2-40B4-BE49-F238E27FC236}">
                  <a16:creationId xmlns:a16="http://schemas.microsoft.com/office/drawing/2014/main" id="{88067421-4902-45FF-8770-BFC494077643}"/>
                </a:ext>
              </a:extLst>
            </p:cNvPr>
            <p:cNvSpPr>
              <a:spLocks/>
            </p:cNvSpPr>
            <p:nvPr/>
          </p:nvSpPr>
          <p:spPr bwMode="auto">
            <a:xfrm>
              <a:off x="303" y="53"/>
              <a:ext cx="10" cy="2"/>
            </a:xfrm>
            <a:custGeom>
              <a:avLst/>
              <a:gdLst>
                <a:gd name="T0" fmla="*/ 0 w 5"/>
                <a:gd name="T1" fmla="*/ 1 h 1"/>
                <a:gd name="T2" fmla="*/ 1 w 5"/>
                <a:gd name="T3" fmla="*/ 1 h 1"/>
                <a:gd name="T4" fmla="*/ 1 w 5"/>
                <a:gd name="T5" fmla="*/ 1 h 1"/>
                <a:gd name="T6" fmla="*/ 4 w 5"/>
                <a:gd name="T7" fmla="*/ 1 h 1"/>
                <a:gd name="T8" fmla="*/ 5 w 5"/>
                <a:gd name="T9" fmla="*/ 1 h 1"/>
                <a:gd name="T10" fmla="*/ 5 w 5"/>
                <a:gd name="T11" fmla="*/ 1 h 1"/>
                <a:gd name="T12" fmla="*/ 4 w 5"/>
                <a:gd name="T13" fmla="*/ 0 h 1"/>
                <a:gd name="T14" fmla="*/ 4 w 5"/>
                <a:gd name="T15" fmla="*/ 0 h 1"/>
                <a:gd name="T16" fmla="*/ 1 w 5"/>
                <a:gd name="T17" fmla="*/ 0 h 1"/>
                <a:gd name="T18" fmla="*/ 0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0" y="1"/>
                  </a:moveTo>
                  <a:cubicBezTo>
                    <a:pt x="0" y="1"/>
                    <a:pt x="0" y="1"/>
                    <a:pt x="1" y="1"/>
                  </a:cubicBezTo>
                  <a:cubicBezTo>
                    <a:pt x="1" y="1"/>
                    <a:pt x="1" y="1"/>
                    <a:pt x="1" y="1"/>
                  </a:cubicBezTo>
                  <a:cubicBezTo>
                    <a:pt x="4" y="1"/>
                    <a:pt x="4" y="1"/>
                    <a:pt x="4" y="1"/>
                  </a:cubicBezTo>
                  <a:cubicBezTo>
                    <a:pt x="5" y="1"/>
                    <a:pt x="5" y="1"/>
                    <a:pt x="5" y="1"/>
                  </a:cubicBezTo>
                  <a:cubicBezTo>
                    <a:pt x="5" y="1"/>
                    <a:pt x="5" y="1"/>
                    <a:pt x="5" y="1"/>
                  </a:cubicBezTo>
                  <a:cubicBezTo>
                    <a:pt x="5" y="0"/>
                    <a:pt x="5" y="0"/>
                    <a:pt x="4" y="0"/>
                  </a:cubicBezTo>
                  <a:cubicBezTo>
                    <a:pt x="4" y="0"/>
                    <a:pt x="4" y="0"/>
                    <a:pt x="4"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188">
              <a:extLst>
                <a:ext uri="{FF2B5EF4-FFF2-40B4-BE49-F238E27FC236}">
                  <a16:creationId xmlns:a16="http://schemas.microsoft.com/office/drawing/2014/main" id="{63A9A006-FE9C-463E-88B9-8A1D4AB06F2E}"/>
                </a:ext>
              </a:extLst>
            </p:cNvPr>
            <p:cNvSpPr>
              <a:spLocks/>
            </p:cNvSpPr>
            <p:nvPr/>
          </p:nvSpPr>
          <p:spPr bwMode="auto">
            <a:xfrm>
              <a:off x="297" y="65"/>
              <a:ext cx="8" cy="10"/>
            </a:xfrm>
            <a:custGeom>
              <a:avLst/>
              <a:gdLst>
                <a:gd name="T0" fmla="*/ 2 w 4"/>
                <a:gd name="T1" fmla="*/ 5 h 5"/>
                <a:gd name="T2" fmla="*/ 4 w 4"/>
                <a:gd name="T3" fmla="*/ 5 h 5"/>
                <a:gd name="T4" fmla="*/ 4 w 4"/>
                <a:gd name="T5" fmla="*/ 3 h 5"/>
                <a:gd name="T6" fmla="*/ 1 w 4"/>
                <a:gd name="T7" fmla="*/ 1 h 5"/>
                <a:gd name="T8" fmla="*/ 0 w 4"/>
                <a:gd name="T9" fmla="*/ 1 h 5"/>
                <a:gd name="T10" fmla="*/ 0 w 4"/>
                <a:gd name="T11" fmla="*/ 2 h 5"/>
                <a:gd name="T12" fmla="*/ 2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5"/>
                  </a:moveTo>
                  <a:cubicBezTo>
                    <a:pt x="3" y="5"/>
                    <a:pt x="3" y="5"/>
                    <a:pt x="4" y="5"/>
                  </a:cubicBezTo>
                  <a:cubicBezTo>
                    <a:pt x="4" y="4"/>
                    <a:pt x="4" y="4"/>
                    <a:pt x="4" y="3"/>
                  </a:cubicBezTo>
                  <a:cubicBezTo>
                    <a:pt x="1" y="1"/>
                    <a:pt x="1" y="1"/>
                    <a:pt x="1" y="1"/>
                  </a:cubicBezTo>
                  <a:cubicBezTo>
                    <a:pt x="1" y="0"/>
                    <a:pt x="0" y="1"/>
                    <a:pt x="0" y="1"/>
                  </a:cubicBezTo>
                  <a:cubicBezTo>
                    <a:pt x="0" y="1"/>
                    <a:pt x="0" y="2"/>
                    <a:pt x="0" y="2"/>
                  </a:cubicBez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189">
              <a:extLst>
                <a:ext uri="{FF2B5EF4-FFF2-40B4-BE49-F238E27FC236}">
                  <a16:creationId xmlns:a16="http://schemas.microsoft.com/office/drawing/2014/main" id="{417B71F9-1967-44F7-AA8F-26767F90C367}"/>
                </a:ext>
              </a:extLst>
            </p:cNvPr>
            <p:cNvSpPr>
              <a:spLocks/>
            </p:cNvSpPr>
            <p:nvPr/>
          </p:nvSpPr>
          <p:spPr bwMode="auto">
            <a:xfrm>
              <a:off x="283" y="71"/>
              <a:ext cx="4" cy="12"/>
            </a:xfrm>
            <a:custGeom>
              <a:avLst/>
              <a:gdLst>
                <a:gd name="T0" fmla="*/ 1 w 2"/>
                <a:gd name="T1" fmla="*/ 6 h 6"/>
                <a:gd name="T2" fmla="*/ 2 w 2"/>
                <a:gd name="T3" fmla="*/ 5 h 6"/>
                <a:gd name="T4" fmla="*/ 2 w 2"/>
                <a:gd name="T5" fmla="*/ 1 h 6"/>
                <a:gd name="T6" fmla="*/ 1 w 2"/>
                <a:gd name="T7" fmla="*/ 0 h 6"/>
                <a:gd name="T8" fmla="*/ 0 w 2"/>
                <a:gd name="T9" fmla="*/ 1 h 6"/>
                <a:gd name="T10" fmla="*/ 0 w 2"/>
                <a:gd name="T11" fmla="*/ 5 h 6"/>
                <a:gd name="T12" fmla="*/ 1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1" y="6"/>
                  </a:moveTo>
                  <a:cubicBezTo>
                    <a:pt x="1" y="6"/>
                    <a:pt x="2" y="5"/>
                    <a:pt x="2" y="5"/>
                  </a:cubicBezTo>
                  <a:cubicBezTo>
                    <a:pt x="2" y="1"/>
                    <a:pt x="2" y="1"/>
                    <a:pt x="2" y="1"/>
                  </a:cubicBezTo>
                  <a:cubicBezTo>
                    <a:pt x="1" y="1"/>
                    <a:pt x="1" y="0"/>
                    <a:pt x="1" y="0"/>
                  </a:cubicBezTo>
                  <a:cubicBezTo>
                    <a:pt x="0" y="0"/>
                    <a:pt x="0" y="1"/>
                    <a:pt x="0" y="1"/>
                  </a:cubicBezTo>
                  <a:cubicBezTo>
                    <a:pt x="0" y="5"/>
                    <a:pt x="0" y="5"/>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190">
              <a:extLst>
                <a:ext uri="{FF2B5EF4-FFF2-40B4-BE49-F238E27FC236}">
                  <a16:creationId xmlns:a16="http://schemas.microsoft.com/office/drawing/2014/main" id="{73650FC8-7BB0-4C1B-9DBB-53A12B6CD598}"/>
                </a:ext>
              </a:extLst>
            </p:cNvPr>
            <p:cNvSpPr>
              <a:spLocks/>
            </p:cNvSpPr>
            <p:nvPr/>
          </p:nvSpPr>
          <p:spPr bwMode="auto">
            <a:xfrm>
              <a:off x="262" y="65"/>
              <a:ext cx="11" cy="10"/>
            </a:xfrm>
            <a:custGeom>
              <a:avLst/>
              <a:gdLst>
                <a:gd name="T0" fmla="*/ 3 w 5"/>
                <a:gd name="T1" fmla="*/ 0 h 5"/>
                <a:gd name="T2" fmla="*/ 1 w 5"/>
                <a:gd name="T3" fmla="*/ 3 h 5"/>
                <a:gd name="T4" fmla="*/ 1 w 5"/>
                <a:gd name="T5" fmla="*/ 4 h 5"/>
                <a:gd name="T6" fmla="*/ 2 w 5"/>
                <a:gd name="T7" fmla="*/ 4 h 5"/>
                <a:gd name="T8" fmla="*/ 4 w 5"/>
                <a:gd name="T9" fmla="*/ 2 h 5"/>
                <a:gd name="T10" fmla="*/ 4 w 5"/>
                <a:gd name="T11" fmla="*/ 0 h 5"/>
                <a:gd name="T12" fmla="*/ 3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3" y="0"/>
                  </a:moveTo>
                  <a:cubicBezTo>
                    <a:pt x="1" y="3"/>
                    <a:pt x="1" y="3"/>
                    <a:pt x="1" y="3"/>
                  </a:cubicBezTo>
                  <a:cubicBezTo>
                    <a:pt x="0" y="3"/>
                    <a:pt x="0" y="4"/>
                    <a:pt x="1" y="4"/>
                  </a:cubicBezTo>
                  <a:cubicBezTo>
                    <a:pt x="1" y="5"/>
                    <a:pt x="1" y="5"/>
                    <a:pt x="2" y="4"/>
                  </a:cubicBezTo>
                  <a:cubicBezTo>
                    <a:pt x="4" y="2"/>
                    <a:pt x="4" y="2"/>
                    <a:pt x="4" y="2"/>
                  </a:cubicBezTo>
                  <a:cubicBezTo>
                    <a:pt x="5" y="1"/>
                    <a:pt x="5"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191">
              <a:extLst>
                <a:ext uri="{FF2B5EF4-FFF2-40B4-BE49-F238E27FC236}">
                  <a16:creationId xmlns:a16="http://schemas.microsoft.com/office/drawing/2014/main" id="{A24EE9E1-E895-4767-A530-E02496025CEA}"/>
                </a:ext>
              </a:extLst>
            </p:cNvPr>
            <p:cNvSpPr>
              <a:spLocks/>
            </p:cNvSpPr>
            <p:nvPr/>
          </p:nvSpPr>
          <p:spPr bwMode="auto">
            <a:xfrm>
              <a:off x="254" y="51"/>
              <a:ext cx="12" cy="4"/>
            </a:xfrm>
            <a:custGeom>
              <a:avLst/>
              <a:gdLst>
                <a:gd name="T0" fmla="*/ 1 w 6"/>
                <a:gd name="T1" fmla="*/ 2 h 2"/>
                <a:gd name="T2" fmla="*/ 5 w 6"/>
                <a:gd name="T3" fmla="*/ 2 h 2"/>
                <a:gd name="T4" fmla="*/ 6 w 6"/>
                <a:gd name="T5" fmla="*/ 1 h 2"/>
                <a:gd name="T6" fmla="*/ 5 w 6"/>
                <a:gd name="T7" fmla="*/ 0 h 2"/>
                <a:gd name="T8" fmla="*/ 5 w 6"/>
                <a:gd name="T9" fmla="*/ 0 h 2"/>
                <a:gd name="T10" fmla="*/ 1 w 6"/>
                <a:gd name="T11" fmla="*/ 0 h 2"/>
                <a:gd name="T12" fmla="*/ 1 w 6"/>
                <a:gd name="T13" fmla="*/ 1 h 2"/>
                <a:gd name="T14" fmla="*/ 1 w 6"/>
                <a:gd name="T15" fmla="*/ 1 h 2"/>
                <a:gd name="T16" fmla="*/ 1 w 6"/>
                <a:gd name="T17" fmla="*/ 2 h 2"/>
                <a:gd name="T18" fmla="*/ 1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1" y="2"/>
                  </a:moveTo>
                  <a:cubicBezTo>
                    <a:pt x="5" y="2"/>
                    <a:pt x="5" y="2"/>
                    <a:pt x="5" y="2"/>
                  </a:cubicBezTo>
                  <a:cubicBezTo>
                    <a:pt x="5" y="2"/>
                    <a:pt x="6" y="2"/>
                    <a:pt x="6" y="1"/>
                  </a:cubicBezTo>
                  <a:cubicBezTo>
                    <a:pt x="6" y="1"/>
                    <a:pt x="6" y="0"/>
                    <a:pt x="5" y="0"/>
                  </a:cubicBezTo>
                  <a:cubicBezTo>
                    <a:pt x="5" y="0"/>
                    <a:pt x="5" y="0"/>
                    <a:pt x="5" y="0"/>
                  </a:cubicBezTo>
                  <a:cubicBezTo>
                    <a:pt x="1" y="0"/>
                    <a:pt x="1" y="0"/>
                    <a:pt x="1" y="0"/>
                  </a:cubicBezTo>
                  <a:cubicBezTo>
                    <a:pt x="1" y="0"/>
                    <a:pt x="1" y="1"/>
                    <a:pt x="1" y="1"/>
                  </a:cubicBezTo>
                  <a:cubicBezTo>
                    <a:pt x="1" y="1"/>
                    <a:pt x="1" y="1"/>
                    <a:pt x="1" y="1"/>
                  </a:cubicBezTo>
                  <a:cubicBezTo>
                    <a:pt x="0"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192">
              <a:extLst>
                <a:ext uri="{FF2B5EF4-FFF2-40B4-BE49-F238E27FC236}">
                  <a16:creationId xmlns:a16="http://schemas.microsoft.com/office/drawing/2014/main" id="{95997820-7F52-4912-87B2-CF87480DB9B5}"/>
                </a:ext>
              </a:extLst>
            </p:cNvPr>
            <p:cNvSpPr>
              <a:spLocks/>
            </p:cNvSpPr>
            <p:nvPr/>
          </p:nvSpPr>
          <p:spPr bwMode="auto">
            <a:xfrm>
              <a:off x="264" y="33"/>
              <a:ext cx="9" cy="8"/>
            </a:xfrm>
            <a:custGeom>
              <a:avLst/>
              <a:gdLst>
                <a:gd name="T0" fmla="*/ 2 w 4"/>
                <a:gd name="T1" fmla="*/ 4 h 4"/>
                <a:gd name="T2" fmla="*/ 4 w 4"/>
                <a:gd name="T3" fmla="*/ 4 h 4"/>
                <a:gd name="T4" fmla="*/ 4 w 4"/>
                <a:gd name="T5" fmla="*/ 3 h 4"/>
                <a:gd name="T6" fmla="*/ 1 w 4"/>
                <a:gd name="T7" fmla="*/ 0 h 4"/>
                <a:gd name="T8" fmla="*/ 0 w 4"/>
                <a:gd name="T9" fmla="*/ 0 h 4"/>
                <a:gd name="T10" fmla="*/ 0 w 4"/>
                <a:gd name="T11" fmla="*/ 1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cubicBezTo>
                    <a:pt x="3" y="4"/>
                    <a:pt x="3" y="4"/>
                    <a:pt x="4" y="4"/>
                  </a:cubicBezTo>
                  <a:cubicBezTo>
                    <a:pt x="4" y="3"/>
                    <a:pt x="4" y="3"/>
                    <a:pt x="4" y="3"/>
                  </a:cubicBezTo>
                  <a:cubicBezTo>
                    <a:pt x="1" y="0"/>
                    <a:pt x="1" y="0"/>
                    <a:pt x="1" y="0"/>
                  </a:cubicBezTo>
                  <a:cubicBezTo>
                    <a:pt x="1" y="0"/>
                    <a:pt x="0" y="0"/>
                    <a:pt x="0" y="0"/>
                  </a:cubicBezTo>
                  <a:cubicBezTo>
                    <a:pt x="0" y="0"/>
                    <a:pt x="0" y="1"/>
                    <a:pt x="0" y="1"/>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193">
              <a:extLst>
                <a:ext uri="{FF2B5EF4-FFF2-40B4-BE49-F238E27FC236}">
                  <a16:creationId xmlns:a16="http://schemas.microsoft.com/office/drawing/2014/main" id="{6407E443-CC52-45D8-9E06-DC196A5B12AF}"/>
                </a:ext>
              </a:extLst>
            </p:cNvPr>
            <p:cNvSpPr>
              <a:spLocks/>
            </p:cNvSpPr>
            <p:nvPr/>
          </p:nvSpPr>
          <p:spPr bwMode="auto">
            <a:xfrm>
              <a:off x="406" y="59"/>
              <a:ext cx="4" cy="16"/>
            </a:xfrm>
            <a:custGeom>
              <a:avLst/>
              <a:gdLst>
                <a:gd name="T0" fmla="*/ 1 w 2"/>
                <a:gd name="T1" fmla="*/ 8 h 8"/>
                <a:gd name="T2" fmla="*/ 2 w 2"/>
                <a:gd name="T3" fmla="*/ 6 h 8"/>
                <a:gd name="T4" fmla="*/ 2 w 2"/>
                <a:gd name="T5" fmla="*/ 6 h 8"/>
                <a:gd name="T6" fmla="*/ 2 w 2"/>
                <a:gd name="T7" fmla="*/ 1 h 8"/>
                <a:gd name="T8" fmla="*/ 1 w 2"/>
                <a:gd name="T9" fmla="*/ 0 h 8"/>
                <a:gd name="T10" fmla="*/ 0 w 2"/>
                <a:gd name="T11" fmla="*/ 1 h 8"/>
                <a:gd name="T12" fmla="*/ 0 w 2"/>
                <a:gd name="T13" fmla="*/ 1 h 8"/>
                <a:gd name="T14" fmla="*/ 0 w 2"/>
                <a:gd name="T15" fmla="*/ 6 h 8"/>
                <a:gd name="T16" fmla="*/ 1 w 2"/>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8">
                  <a:moveTo>
                    <a:pt x="1" y="8"/>
                  </a:moveTo>
                  <a:cubicBezTo>
                    <a:pt x="2" y="8"/>
                    <a:pt x="2" y="7"/>
                    <a:pt x="2" y="6"/>
                  </a:cubicBezTo>
                  <a:cubicBezTo>
                    <a:pt x="2" y="6"/>
                    <a:pt x="2" y="6"/>
                    <a:pt x="2" y="6"/>
                  </a:cubicBezTo>
                  <a:cubicBezTo>
                    <a:pt x="2" y="1"/>
                    <a:pt x="2" y="1"/>
                    <a:pt x="2" y="1"/>
                  </a:cubicBezTo>
                  <a:cubicBezTo>
                    <a:pt x="2" y="0"/>
                    <a:pt x="2" y="0"/>
                    <a:pt x="1" y="0"/>
                  </a:cubicBezTo>
                  <a:cubicBezTo>
                    <a:pt x="0" y="0"/>
                    <a:pt x="0" y="0"/>
                    <a:pt x="0" y="1"/>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194">
              <a:extLst>
                <a:ext uri="{FF2B5EF4-FFF2-40B4-BE49-F238E27FC236}">
                  <a16:creationId xmlns:a16="http://schemas.microsoft.com/office/drawing/2014/main" id="{395CA623-E878-4CA6-A138-87692C5CF939}"/>
                </a:ext>
              </a:extLst>
            </p:cNvPr>
            <p:cNvSpPr>
              <a:spLocks/>
            </p:cNvSpPr>
            <p:nvPr/>
          </p:nvSpPr>
          <p:spPr bwMode="auto">
            <a:xfrm>
              <a:off x="427" y="71"/>
              <a:ext cx="12" cy="12"/>
            </a:xfrm>
            <a:custGeom>
              <a:avLst/>
              <a:gdLst>
                <a:gd name="T0" fmla="*/ 2 w 6"/>
                <a:gd name="T1" fmla="*/ 6 h 6"/>
                <a:gd name="T2" fmla="*/ 6 w 6"/>
                <a:gd name="T3" fmla="*/ 2 h 6"/>
                <a:gd name="T4" fmla="*/ 6 w 6"/>
                <a:gd name="T5" fmla="*/ 0 h 6"/>
                <a:gd name="T6" fmla="*/ 6 w 6"/>
                <a:gd name="T7" fmla="*/ 0 h 6"/>
                <a:gd name="T8" fmla="*/ 4 w 6"/>
                <a:gd name="T9" fmla="*/ 0 h 6"/>
                <a:gd name="T10" fmla="*/ 0 w 6"/>
                <a:gd name="T11" fmla="*/ 4 h 6"/>
                <a:gd name="T12" fmla="*/ 0 w 6"/>
                <a:gd name="T13" fmla="*/ 6 h 6"/>
                <a:gd name="T14" fmla="*/ 2 w 6"/>
                <a:gd name="T15" fmla="*/ 6 h 6"/>
                <a:gd name="T16" fmla="*/ 2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6"/>
                  </a:moveTo>
                  <a:cubicBezTo>
                    <a:pt x="6" y="2"/>
                    <a:pt x="6" y="2"/>
                    <a:pt x="6" y="2"/>
                  </a:cubicBezTo>
                  <a:cubicBezTo>
                    <a:pt x="6" y="1"/>
                    <a:pt x="6" y="1"/>
                    <a:pt x="6" y="0"/>
                  </a:cubicBezTo>
                  <a:cubicBezTo>
                    <a:pt x="6" y="0"/>
                    <a:pt x="6" y="0"/>
                    <a:pt x="6" y="0"/>
                  </a:cubicBezTo>
                  <a:cubicBezTo>
                    <a:pt x="5" y="0"/>
                    <a:pt x="4" y="0"/>
                    <a:pt x="4" y="0"/>
                  </a:cubicBezTo>
                  <a:cubicBezTo>
                    <a:pt x="0" y="4"/>
                    <a:pt x="0" y="4"/>
                    <a:pt x="0" y="4"/>
                  </a:cubicBezTo>
                  <a:cubicBezTo>
                    <a:pt x="0" y="4"/>
                    <a:pt x="0" y="5"/>
                    <a:pt x="0" y="6"/>
                  </a:cubicBezTo>
                  <a:cubicBezTo>
                    <a:pt x="1" y="6"/>
                    <a:pt x="1" y="6"/>
                    <a:pt x="2" y="6"/>
                  </a:cubicBezTo>
                  <a:cubicBezTo>
                    <a:pt x="2"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195">
              <a:extLst>
                <a:ext uri="{FF2B5EF4-FFF2-40B4-BE49-F238E27FC236}">
                  <a16:creationId xmlns:a16="http://schemas.microsoft.com/office/drawing/2014/main" id="{5EA0E19D-8D62-45FF-B3C4-10C3A1F0E239}"/>
                </a:ext>
              </a:extLst>
            </p:cNvPr>
            <p:cNvSpPr>
              <a:spLocks/>
            </p:cNvSpPr>
            <p:nvPr/>
          </p:nvSpPr>
          <p:spPr bwMode="auto">
            <a:xfrm>
              <a:off x="435" y="99"/>
              <a:ext cx="16" cy="4"/>
            </a:xfrm>
            <a:custGeom>
              <a:avLst/>
              <a:gdLst>
                <a:gd name="T0" fmla="*/ 0 w 8"/>
                <a:gd name="T1" fmla="*/ 1 h 2"/>
                <a:gd name="T2" fmla="*/ 1 w 8"/>
                <a:gd name="T3" fmla="*/ 2 h 2"/>
                <a:gd name="T4" fmla="*/ 1 w 8"/>
                <a:gd name="T5" fmla="*/ 2 h 2"/>
                <a:gd name="T6" fmla="*/ 6 w 8"/>
                <a:gd name="T7" fmla="*/ 2 h 2"/>
                <a:gd name="T8" fmla="*/ 8 w 8"/>
                <a:gd name="T9" fmla="*/ 1 h 2"/>
                <a:gd name="T10" fmla="*/ 6 w 8"/>
                <a:gd name="T11" fmla="*/ 0 h 2"/>
                <a:gd name="T12" fmla="*/ 6 w 8"/>
                <a:gd name="T13" fmla="*/ 0 h 2"/>
                <a:gd name="T14" fmla="*/ 1 w 8"/>
                <a:gd name="T15" fmla="*/ 0 h 2"/>
                <a:gd name="T16" fmla="*/ 0 w 8"/>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
                  <a:moveTo>
                    <a:pt x="0" y="1"/>
                  </a:moveTo>
                  <a:cubicBezTo>
                    <a:pt x="0" y="2"/>
                    <a:pt x="0" y="2"/>
                    <a:pt x="1" y="2"/>
                  </a:cubicBezTo>
                  <a:cubicBezTo>
                    <a:pt x="1" y="2"/>
                    <a:pt x="1" y="2"/>
                    <a:pt x="1" y="2"/>
                  </a:cubicBezTo>
                  <a:cubicBezTo>
                    <a:pt x="6" y="2"/>
                    <a:pt x="6" y="2"/>
                    <a:pt x="6" y="2"/>
                  </a:cubicBezTo>
                  <a:cubicBezTo>
                    <a:pt x="7" y="2"/>
                    <a:pt x="8" y="2"/>
                    <a:pt x="8" y="1"/>
                  </a:cubicBezTo>
                  <a:cubicBezTo>
                    <a:pt x="8" y="0"/>
                    <a:pt x="7" y="0"/>
                    <a:pt x="6" y="0"/>
                  </a:cubicBezTo>
                  <a:cubicBezTo>
                    <a:pt x="6" y="0"/>
                    <a:pt x="6" y="0"/>
                    <a:pt x="6"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196">
              <a:extLst>
                <a:ext uri="{FF2B5EF4-FFF2-40B4-BE49-F238E27FC236}">
                  <a16:creationId xmlns:a16="http://schemas.microsoft.com/office/drawing/2014/main" id="{B4588BAD-6985-4447-9A11-7B0E2F9033E1}"/>
                </a:ext>
              </a:extLst>
            </p:cNvPr>
            <p:cNvSpPr>
              <a:spLocks/>
            </p:cNvSpPr>
            <p:nvPr/>
          </p:nvSpPr>
          <p:spPr bwMode="auto">
            <a:xfrm>
              <a:off x="424" y="118"/>
              <a:ext cx="15" cy="14"/>
            </a:xfrm>
            <a:custGeom>
              <a:avLst/>
              <a:gdLst>
                <a:gd name="T0" fmla="*/ 4 w 7"/>
                <a:gd name="T1" fmla="*/ 7 h 7"/>
                <a:gd name="T2" fmla="*/ 6 w 7"/>
                <a:gd name="T3" fmla="*/ 7 h 7"/>
                <a:gd name="T4" fmla="*/ 6 w 7"/>
                <a:gd name="T5" fmla="*/ 5 h 7"/>
                <a:gd name="T6" fmla="*/ 3 w 7"/>
                <a:gd name="T7" fmla="*/ 1 h 7"/>
                <a:gd name="T8" fmla="*/ 1 w 7"/>
                <a:gd name="T9" fmla="*/ 1 h 7"/>
                <a:gd name="T10" fmla="*/ 1 w 7"/>
                <a:gd name="T11" fmla="*/ 1 h 7"/>
                <a:gd name="T12" fmla="*/ 1 w 7"/>
                <a:gd name="T13" fmla="*/ 3 h 7"/>
                <a:gd name="T14" fmla="*/ 1 w 7"/>
                <a:gd name="T15" fmla="*/ 3 h 7"/>
                <a:gd name="T16" fmla="*/ 4 w 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7"/>
                  </a:moveTo>
                  <a:cubicBezTo>
                    <a:pt x="5" y="7"/>
                    <a:pt x="6" y="7"/>
                    <a:pt x="6" y="7"/>
                  </a:cubicBezTo>
                  <a:cubicBezTo>
                    <a:pt x="7" y="6"/>
                    <a:pt x="7" y="5"/>
                    <a:pt x="6" y="5"/>
                  </a:cubicBezTo>
                  <a:cubicBezTo>
                    <a:pt x="3" y="1"/>
                    <a:pt x="3" y="1"/>
                    <a:pt x="3" y="1"/>
                  </a:cubicBezTo>
                  <a:cubicBezTo>
                    <a:pt x="2" y="0"/>
                    <a:pt x="1" y="0"/>
                    <a:pt x="1" y="1"/>
                  </a:cubicBezTo>
                  <a:cubicBezTo>
                    <a:pt x="1" y="1"/>
                    <a:pt x="1" y="1"/>
                    <a:pt x="1" y="1"/>
                  </a:cubicBezTo>
                  <a:cubicBezTo>
                    <a:pt x="0" y="1"/>
                    <a:pt x="0" y="2"/>
                    <a:pt x="1" y="3"/>
                  </a:cubicBezTo>
                  <a:cubicBezTo>
                    <a:pt x="1" y="3"/>
                    <a:pt x="1" y="3"/>
                    <a:pt x="1" y="3"/>
                  </a:cubicBezTo>
                  <a:lnTo>
                    <a:pt x="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197">
              <a:extLst>
                <a:ext uri="{FF2B5EF4-FFF2-40B4-BE49-F238E27FC236}">
                  <a16:creationId xmlns:a16="http://schemas.microsoft.com/office/drawing/2014/main" id="{F118C0BF-7F7B-43FC-AA6B-0B9F36CE1214}"/>
                </a:ext>
              </a:extLst>
            </p:cNvPr>
            <p:cNvSpPr>
              <a:spLocks/>
            </p:cNvSpPr>
            <p:nvPr/>
          </p:nvSpPr>
          <p:spPr bwMode="auto">
            <a:xfrm>
              <a:off x="404" y="126"/>
              <a:ext cx="6" cy="16"/>
            </a:xfrm>
            <a:custGeom>
              <a:avLst/>
              <a:gdLst>
                <a:gd name="T0" fmla="*/ 1 w 3"/>
                <a:gd name="T1" fmla="*/ 8 h 8"/>
                <a:gd name="T2" fmla="*/ 3 w 3"/>
                <a:gd name="T3" fmla="*/ 7 h 8"/>
                <a:gd name="T4" fmla="*/ 3 w 3"/>
                <a:gd name="T5" fmla="*/ 7 h 8"/>
                <a:gd name="T6" fmla="*/ 3 w 3"/>
                <a:gd name="T7" fmla="*/ 2 h 8"/>
                <a:gd name="T8" fmla="*/ 1 w 3"/>
                <a:gd name="T9" fmla="*/ 0 h 8"/>
                <a:gd name="T10" fmla="*/ 1 w 3"/>
                <a:gd name="T11" fmla="*/ 0 h 8"/>
                <a:gd name="T12" fmla="*/ 0 w 3"/>
                <a:gd name="T13" fmla="*/ 2 h 8"/>
                <a:gd name="T14" fmla="*/ 0 w 3"/>
                <a:gd name="T15" fmla="*/ 2 h 8"/>
                <a:gd name="T16" fmla="*/ 0 w 3"/>
                <a:gd name="T17" fmla="*/ 7 h 8"/>
                <a:gd name="T18" fmla="*/ 1 w 3"/>
                <a:gd name="T19" fmla="*/ 8 h 8"/>
                <a:gd name="T20" fmla="*/ 1 w 3"/>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1" y="8"/>
                  </a:moveTo>
                  <a:cubicBezTo>
                    <a:pt x="2" y="8"/>
                    <a:pt x="3" y="8"/>
                    <a:pt x="3" y="7"/>
                  </a:cubicBezTo>
                  <a:cubicBezTo>
                    <a:pt x="3" y="7"/>
                    <a:pt x="3" y="7"/>
                    <a:pt x="3" y="7"/>
                  </a:cubicBezTo>
                  <a:cubicBezTo>
                    <a:pt x="3" y="2"/>
                    <a:pt x="3" y="2"/>
                    <a:pt x="3" y="2"/>
                  </a:cubicBezTo>
                  <a:cubicBezTo>
                    <a:pt x="3" y="1"/>
                    <a:pt x="2" y="0"/>
                    <a:pt x="1" y="0"/>
                  </a:cubicBezTo>
                  <a:cubicBezTo>
                    <a:pt x="1" y="0"/>
                    <a:pt x="1" y="0"/>
                    <a:pt x="1" y="0"/>
                  </a:cubicBezTo>
                  <a:cubicBezTo>
                    <a:pt x="1" y="0"/>
                    <a:pt x="0" y="1"/>
                    <a:pt x="0" y="2"/>
                  </a:cubicBezTo>
                  <a:cubicBezTo>
                    <a:pt x="0" y="2"/>
                    <a:pt x="0" y="2"/>
                    <a:pt x="0" y="2"/>
                  </a:cubicBezTo>
                  <a:cubicBezTo>
                    <a:pt x="0" y="7"/>
                    <a:pt x="0" y="7"/>
                    <a:pt x="0" y="7"/>
                  </a:cubicBezTo>
                  <a:cubicBezTo>
                    <a:pt x="0" y="8"/>
                    <a:pt x="1" y="8"/>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198">
              <a:extLst>
                <a:ext uri="{FF2B5EF4-FFF2-40B4-BE49-F238E27FC236}">
                  <a16:creationId xmlns:a16="http://schemas.microsoft.com/office/drawing/2014/main" id="{6FA15BAA-B509-46A1-B46E-3C7DBB7EB478}"/>
                </a:ext>
              </a:extLst>
            </p:cNvPr>
            <p:cNvSpPr>
              <a:spLocks/>
            </p:cNvSpPr>
            <p:nvPr/>
          </p:nvSpPr>
          <p:spPr bwMode="auto">
            <a:xfrm>
              <a:off x="376" y="118"/>
              <a:ext cx="14" cy="14"/>
            </a:xfrm>
            <a:custGeom>
              <a:avLst/>
              <a:gdLst>
                <a:gd name="T0" fmla="*/ 3 w 7"/>
                <a:gd name="T1" fmla="*/ 6 h 7"/>
                <a:gd name="T2" fmla="*/ 6 w 7"/>
                <a:gd name="T3" fmla="*/ 2 h 7"/>
                <a:gd name="T4" fmla="*/ 6 w 7"/>
                <a:gd name="T5" fmla="*/ 0 h 7"/>
                <a:gd name="T6" fmla="*/ 5 w 7"/>
                <a:gd name="T7" fmla="*/ 0 h 7"/>
                <a:gd name="T8" fmla="*/ 1 w 7"/>
                <a:gd name="T9" fmla="*/ 4 h 7"/>
                <a:gd name="T10" fmla="*/ 1 w 7"/>
                <a:gd name="T11" fmla="*/ 6 h 7"/>
                <a:gd name="T12" fmla="*/ 2 w 7"/>
                <a:gd name="T13" fmla="*/ 6 h 7"/>
                <a:gd name="T14" fmla="*/ 3 w 7"/>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3" y="6"/>
                  </a:moveTo>
                  <a:cubicBezTo>
                    <a:pt x="6" y="2"/>
                    <a:pt x="6" y="2"/>
                    <a:pt x="6" y="2"/>
                  </a:cubicBezTo>
                  <a:cubicBezTo>
                    <a:pt x="7" y="2"/>
                    <a:pt x="7" y="1"/>
                    <a:pt x="6" y="0"/>
                  </a:cubicBezTo>
                  <a:cubicBezTo>
                    <a:pt x="6" y="0"/>
                    <a:pt x="5" y="0"/>
                    <a:pt x="5" y="0"/>
                  </a:cubicBezTo>
                  <a:cubicBezTo>
                    <a:pt x="1" y="4"/>
                    <a:pt x="1" y="4"/>
                    <a:pt x="1" y="4"/>
                  </a:cubicBezTo>
                  <a:cubicBezTo>
                    <a:pt x="0" y="5"/>
                    <a:pt x="0" y="5"/>
                    <a:pt x="1" y="6"/>
                  </a:cubicBezTo>
                  <a:cubicBezTo>
                    <a:pt x="1" y="7"/>
                    <a:pt x="2" y="7"/>
                    <a:pt x="2" y="6"/>
                  </a:cubicBezTo>
                  <a:cubicBezTo>
                    <a:pt x="2" y="6"/>
                    <a:pt x="3"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199">
              <a:extLst>
                <a:ext uri="{FF2B5EF4-FFF2-40B4-BE49-F238E27FC236}">
                  <a16:creationId xmlns:a16="http://schemas.microsoft.com/office/drawing/2014/main" id="{332E8A8B-9DBE-4DD8-B309-6C288524A03B}"/>
                </a:ext>
              </a:extLst>
            </p:cNvPr>
            <p:cNvSpPr>
              <a:spLocks/>
            </p:cNvSpPr>
            <p:nvPr/>
          </p:nvSpPr>
          <p:spPr bwMode="auto">
            <a:xfrm>
              <a:off x="366" y="97"/>
              <a:ext cx="16" cy="6"/>
            </a:xfrm>
            <a:custGeom>
              <a:avLst/>
              <a:gdLst>
                <a:gd name="T0" fmla="*/ 8 w 8"/>
                <a:gd name="T1" fmla="*/ 1 h 3"/>
                <a:gd name="T2" fmla="*/ 7 w 8"/>
                <a:gd name="T3" fmla="*/ 0 h 3"/>
                <a:gd name="T4" fmla="*/ 7 w 8"/>
                <a:gd name="T5" fmla="*/ 0 h 3"/>
                <a:gd name="T6" fmla="*/ 1 w 8"/>
                <a:gd name="T7" fmla="*/ 0 h 3"/>
                <a:gd name="T8" fmla="*/ 0 w 8"/>
                <a:gd name="T9" fmla="*/ 1 h 3"/>
                <a:gd name="T10" fmla="*/ 0 w 8"/>
                <a:gd name="T11" fmla="*/ 1 h 3"/>
                <a:gd name="T12" fmla="*/ 1 w 8"/>
                <a:gd name="T13" fmla="*/ 3 h 3"/>
                <a:gd name="T14" fmla="*/ 1 w 8"/>
                <a:gd name="T15" fmla="*/ 3 h 3"/>
                <a:gd name="T16" fmla="*/ 7 w 8"/>
                <a:gd name="T17" fmla="*/ 3 h 3"/>
                <a:gd name="T18" fmla="*/ 8 w 8"/>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8" y="1"/>
                  </a:moveTo>
                  <a:cubicBezTo>
                    <a:pt x="8" y="1"/>
                    <a:pt x="7" y="0"/>
                    <a:pt x="7" y="0"/>
                  </a:cubicBezTo>
                  <a:cubicBezTo>
                    <a:pt x="7" y="0"/>
                    <a:pt x="7" y="0"/>
                    <a:pt x="7" y="0"/>
                  </a:cubicBezTo>
                  <a:cubicBezTo>
                    <a:pt x="1" y="0"/>
                    <a:pt x="1" y="0"/>
                    <a:pt x="1" y="0"/>
                  </a:cubicBezTo>
                  <a:cubicBezTo>
                    <a:pt x="1" y="0"/>
                    <a:pt x="0" y="1"/>
                    <a:pt x="0" y="1"/>
                  </a:cubicBezTo>
                  <a:cubicBezTo>
                    <a:pt x="0" y="1"/>
                    <a:pt x="0" y="1"/>
                    <a:pt x="0" y="1"/>
                  </a:cubicBezTo>
                  <a:cubicBezTo>
                    <a:pt x="0" y="2"/>
                    <a:pt x="1" y="3"/>
                    <a:pt x="1" y="3"/>
                  </a:cubicBezTo>
                  <a:cubicBezTo>
                    <a:pt x="1" y="3"/>
                    <a:pt x="1" y="3"/>
                    <a:pt x="1" y="3"/>
                  </a:cubicBezTo>
                  <a:cubicBezTo>
                    <a:pt x="7" y="3"/>
                    <a:pt x="7" y="3"/>
                    <a:pt x="7" y="3"/>
                  </a:cubicBezTo>
                  <a:cubicBezTo>
                    <a:pt x="7" y="3"/>
                    <a:pt x="8"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200">
              <a:extLst>
                <a:ext uri="{FF2B5EF4-FFF2-40B4-BE49-F238E27FC236}">
                  <a16:creationId xmlns:a16="http://schemas.microsoft.com/office/drawing/2014/main" id="{141C4E73-036D-4EBB-ABE4-556BA3C5F8D2}"/>
                </a:ext>
              </a:extLst>
            </p:cNvPr>
            <p:cNvSpPr>
              <a:spLocks/>
            </p:cNvSpPr>
            <p:nvPr/>
          </p:nvSpPr>
          <p:spPr bwMode="auto">
            <a:xfrm>
              <a:off x="378" y="69"/>
              <a:ext cx="12" cy="14"/>
            </a:xfrm>
            <a:custGeom>
              <a:avLst/>
              <a:gdLst>
                <a:gd name="T0" fmla="*/ 4 w 6"/>
                <a:gd name="T1" fmla="*/ 6 h 7"/>
                <a:gd name="T2" fmla="*/ 6 w 6"/>
                <a:gd name="T3" fmla="*/ 6 h 7"/>
                <a:gd name="T4" fmla="*/ 6 w 6"/>
                <a:gd name="T5" fmla="*/ 6 h 7"/>
                <a:gd name="T6" fmla="*/ 6 w 6"/>
                <a:gd name="T7" fmla="*/ 4 h 7"/>
                <a:gd name="T8" fmla="*/ 2 w 6"/>
                <a:gd name="T9" fmla="*/ 1 h 7"/>
                <a:gd name="T10" fmla="*/ 0 w 6"/>
                <a:gd name="T11" fmla="*/ 1 h 7"/>
                <a:gd name="T12" fmla="*/ 0 w 6"/>
                <a:gd name="T13" fmla="*/ 3 h 7"/>
                <a:gd name="T14" fmla="*/ 4 w 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4" y="6"/>
                  </a:moveTo>
                  <a:cubicBezTo>
                    <a:pt x="5" y="7"/>
                    <a:pt x="5" y="7"/>
                    <a:pt x="6" y="6"/>
                  </a:cubicBezTo>
                  <a:cubicBezTo>
                    <a:pt x="6" y="6"/>
                    <a:pt x="6" y="6"/>
                    <a:pt x="6" y="6"/>
                  </a:cubicBezTo>
                  <a:cubicBezTo>
                    <a:pt x="6" y="6"/>
                    <a:pt x="6" y="5"/>
                    <a:pt x="6" y="4"/>
                  </a:cubicBezTo>
                  <a:cubicBezTo>
                    <a:pt x="2" y="1"/>
                    <a:pt x="2" y="1"/>
                    <a:pt x="2" y="1"/>
                  </a:cubicBezTo>
                  <a:cubicBezTo>
                    <a:pt x="2" y="0"/>
                    <a:pt x="1" y="0"/>
                    <a:pt x="0" y="1"/>
                  </a:cubicBezTo>
                  <a:cubicBezTo>
                    <a:pt x="0" y="1"/>
                    <a:pt x="0" y="2"/>
                    <a:pt x="0" y="3"/>
                  </a:cubicBez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201">
              <a:extLst>
                <a:ext uri="{FF2B5EF4-FFF2-40B4-BE49-F238E27FC236}">
                  <a16:creationId xmlns:a16="http://schemas.microsoft.com/office/drawing/2014/main" id="{3C8F65BB-6BAF-4612-A980-D57334D90684}"/>
                </a:ext>
              </a:extLst>
            </p:cNvPr>
            <p:cNvSpPr>
              <a:spLocks/>
            </p:cNvSpPr>
            <p:nvPr/>
          </p:nvSpPr>
          <p:spPr bwMode="auto">
            <a:xfrm>
              <a:off x="309" y="326"/>
              <a:ext cx="24" cy="22"/>
            </a:xfrm>
            <a:custGeom>
              <a:avLst/>
              <a:gdLst>
                <a:gd name="T0" fmla="*/ 9 w 12"/>
                <a:gd name="T1" fmla="*/ 5 h 11"/>
                <a:gd name="T2" fmla="*/ 9 w 12"/>
                <a:gd name="T3" fmla="*/ 4 h 11"/>
                <a:gd name="T4" fmla="*/ 9 w 12"/>
                <a:gd name="T5" fmla="*/ 1 h 11"/>
                <a:gd name="T6" fmla="*/ 8 w 12"/>
                <a:gd name="T7" fmla="*/ 0 h 11"/>
                <a:gd name="T8" fmla="*/ 8 w 12"/>
                <a:gd name="T9" fmla="*/ 0 h 11"/>
                <a:gd name="T10" fmla="*/ 5 w 12"/>
                <a:gd name="T11" fmla="*/ 3 h 11"/>
                <a:gd name="T12" fmla="*/ 5 w 12"/>
                <a:gd name="T13" fmla="*/ 3 h 11"/>
                <a:gd name="T14" fmla="*/ 1 w 12"/>
                <a:gd name="T15" fmla="*/ 3 h 11"/>
                <a:gd name="T16" fmla="*/ 0 w 12"/>
                <a:gd name="T17" fmla="*/ 3 h 11"/>
                <a:gd name="T18" fmla="*/ 1 w 12"/>
                <a:gd name="T19" fmla="*/ 4 h 11"/>
                <a:gd name="T20" fmla="*/ 3 w 12"/>
                <a:gd name="T21" fmla="*/ 7 h 11"/>
                <a:gd name="T22" fmla="*/ 3 w 12"/>
                <a:gd name="T23" fmla="*/ 7 h 11"/>
                <a:gd name="T24" fmla="*/ 3 w 12"/>
                <a:gd name="T25" fmla="*/ 11 h 11"/>
                <a:gd name="T26" fmla="*/ 4 w 12"/>
                <a:gd name="T27" fmla="*/ 11 h 11"/>
                <a:gd name="T28" fmla="*/ 4 w 12"/>
                <a:gd name="T29" fmla="*/ 11 h 11"/>
                <a:gd name="T30" fmla="*/ 7 w 12"/>
                <a:gd name="T31" fmla="*/ 9 h 11"/>
                <a:gd name="T32" fmla="*/ 7 w 12"/>
                <a:gd name="T33" fmla="*/ 9 h 11"/>
                <a:gd name="T34" fmla="*/ 11 w 12"/>
                <a:gd name="T35" fmla="*/ 9 h 11"/>
                <a:gd name="T36" fmla="*/ 12 w 12"/>
                <a:gd name="T37" fmla="*/ 8 h 11"/>
                <a:gd name="T38" fmla="*/ 11 w 12"/>
                <a:gd name="T39" fmla="*/ 8 h 11"/>
                <a:gd name="T40" fmla="*/ 9 w 12"/>
                <a:gd name="T4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1">
                  <a:moveTo>
                    <a:pt x="9" y="5"/>
                  </a:moveTo>
                  <a:cubicBezTo>
                    <a:pt x="9" y="5"/>
                    <a:pt x="9" y="4"/>
                    <a:pt x="9" y="4"/>
                  </a:cubicBezTo>
                  <a:cubicBezTo>
                    <a:pt x="9" y="1"/>
                    <a:pt x="9" y="1"/>
                    <a:pt x="9" y="1"/>
                  </a:cubicBezTo>
                  <a:cubicBezTo>
                    <a:pt x="9" y="0"/>
                    <a:pt x="8" y="0"/>
                    <a:pt x="8" y="0"/>
                  </a:cubicBezTo>
                  <a:cubicBezTo>
                    <a:pt x="8" y="0"/>
                    <a:pt x="8" y="0"/>
                    <a:pt x="8" y="0"/>
                  </a:cubicBezTo>
                  <a:cubicBezTo>
                    <a:pt x="5" y="3"/>
                    <a:pt x="5" y="3"/>
                    <a:pt x="5" y="3"/>
                  </a:cubicBezTo>
                  <a:cubicBezTo>
                    <a:pt x="5" y="3"/>
                    <a:pt x="5" y="3"/>
                    <a:pt x="5" y="3"/>
                  </a:cubicBezTo>
                  <a:cubicBezTo>
                    <a:pt x="1" y="3"/>
                    <a:pt x="1" y="3"/>
                    <a:pt x="1" y="3"/>
                  </a:cubicBezTo>
                  <a:cubicBezTo>
                    <a:pt x="1" y="3"/>
                    <a:pt x="1" y="3"/>
                    <a:pt x="0" y="3"/>
                  </a:cubicBezTo>
                  <a:cubicBezTo>
                    <a:pt x="0" y="4"/>
                    <a:pt x="1" y="4"/>
                    <a:pt x="1" y="4"/>
                  </a:cubicBezTo>
                  <a:cubicBezTo>
                    <a:pt x="3" y="7"/>
                    <a:pt x="3" y="7"/>
                    <a:pt x="3" y="7"/>
                  </a:cubicBezTo>
                  <a:cubicBezTo>
                    <a:pt x="3" y="7"/>
                    <a:pt x="3" y="7"/>
                    <a:pt x="3" y="7"/>
                  </a:cubicBezTo>
                  <a:cubicBezTo>
                    <a:pt x="3" y="11"/>
                    <a:pt x="3" y="11"/>
                    <a:pt x="3" y="11"/>
                  </a:cubicBezTo>
                  <a:cubicBezTo>
                    <a:pt x="3" y="11"/>
                    <a:pt x="4" y="11"/>
                    <a:pt x="4" y="11"/>
                  </a:cubicBezTo>
                  <a:cubicBezTo>
                    <a:pt x="4" y="11"/>
                    <a:pt x="4" y="11"/>
                    <a:pt x="4" y="11"/>
                  </a:cubicBezTo>
                  <a:cubicBezTo>
                    <a:pt x="7" y="9"/>
                    <a:pt x="7" y="9"/>
                    <a:pt x="7" y="9"/>
                  </a:cubicBezTo>
                  <a:cubicBezTo>
                    <a:pt x="7" y="9"/>
                    <a:pt x="7" y="9"/>
                    <a:pt x="7" y="9"/>
                  </a:cubicBezTo>
                  <a:cubicBezTo>
                    <a:pt x="11" y="9"/>
                    <a:pt x="11" y="9"/>
                    <a:pt x="11" y="9"/>
                  </a:cubicBezTo>
                  <a:cubicBezTo>
                    <a:pt x="11" y="8"/>
                    <a:pt x="12" y="8"/>
                    <a:pt x="12" y="8"/>
                  </a:cubicBezTo>
                  <a:cubicBezTo>
                    <a:pt x="12" y="8"/>
                    <a:pt x="12"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202">
              <a:extLst>
                <a:ext uri="{FF2B5EF4-FFF2-40B4-BE49-F238E27FC236}">
                  <a16:creationId xmlns:a16="http://schemas.microsoft.com/office/drawing/2014/main" id="{397AA427-053C-4266-8633-57616BB27085}"/>
                </a:ext>
              </a:extLst>
            </p:cNvPr>
            <p:cNvSpPr>
              <a:spLocks/>
            </p:cNvSpPr>
            <p:nvPr/>
          </p:nvSpPr>
          <p:spPr bwMode="auto">
            <a:xfrm>
              <a:off x="196" y="20"/>
              <a:ext cx="22" cy="23"/>
            </a:xfrm>
            <a:custGeom>
              <a:avLst/>
              <a:gdLst>
                <a:gd name="T0" fmla="*/ 2 w 11"/>
                <a:gd name="T1" fmla="*/ 6 h 11"/>
                <a:gd name="T2" fmla="*/ 2 w 11"/>
                <a:gd name="T3" fmla="*/ 7 h 11"/>
                <a:gd name="T4" fmla="*/ 3 w 11"/>
                <a:gd name="T5" fmla="*/ 10 h 11"/>
                <a:gd name="T6" fmla="*/ 3 w 11"/>
                <a:gd name="T7" fmla="*/ 11 h 11"/>
                <a:gd name="T8" fmla="*/ 4 w 11"/>
                <a:gd name="T9" fmla="*/ 11 h 11"/>
                <a:gd name="T10" fmla="*/ 6 w 11"/>
                <a:gd name="T11" fmla="*/ 8 h 11"/>
                <a:gd name="T12" fmla="*/ 7 w 11"/>
                <a:gd name="T13" fmla="*/ 8 h 11"/>
                <a:gd name="T14" fmla="*/ 10 w 11"/>
                <a:gd name="T15" fmla="*/ 8 h 11"/>
                <a:gd name="T16" fmla="*/ 11 w 11"/>
                <a:gd name="T17" fmla="*/ 7 h 11"/>
                <a:gd name="T18" fmla="*/ 11 w 11"/>
                <a:gd name="T19" fmla="*/ 7 h 11"/>
                <a:gd name="T20" fmla="*/ 9 w 11"/>
                <a:gd name="T21" fmla="*/ 4 h 11"/>
                <a:gd name="T22" fmla="*/ 9 w 11"/>
                <a:gd name="T23" fmla="*/ 4 h 11"/>
                <a:gd name="T24" fmla="*/ 8 w 11"/>
                <a:gd name="T25" fmla="*/ 0 h 11"/>
                <a:gd name="T26" fmla="*/ 8 w 11"/>
                <a:gd name="T27" fmla="*/ 0 h 11"/>
                <a:gd name="T28" fmla="*/ 7 w 11"/>
                <a:gd name="T29" fmla="*/ 0 h 11"/>
                <a:gd name="T30" fmla="*/ 4 w 11"/>
                <a:gd name="T31" fmla="*/ 2 h 11"/>
                <a:gd name="T32" fmla="*/ 4 w 11"/>
                <a:gd name="T33" fmla="*/ 2 h 11"/>
                <a:gd name="T34" fmla="*/ 0 w 11"/>
                <a:gd name="T35" fmla="*/ 2 h 11"/>
                <a:gd name="T36" fmla="*/ 0 w 11"/>
                <a:gd name="T37" fmla="*/ 3 h 11"/>
                <a:gd name="T38" fmla="*/ 0 w 11"/>
                <a:gd name="T39" fmla="*/ 3 h 11"/>
                <a:gd name="T40" fmla="*/ 2 w 11"/>
                <a:gd name="T4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2" y="6"/>
                  </a:moveTo>
                  <a:cubicBezTo>
                    <a:pt x="2" y="6"/>
                    <a:pt x="2" y="6"/>
                    <a:pt x="2" y="7"/>
                  </a:cubicBezTo>
                  <a:cubicBezTo>
                    <a:pt x="3" y="10"/>
                    <a:pt x="3" y="10"/>
                    <a:pt x="3" y="10"/>
                  </a:cubicBezTo>
                  <a:cubicBezTo>
                    <a:pt x="3" y="10"/>
                    <a:pt x="3" y="11"/>
                    <a:pt x="3" y="11"/>
                  </a:cubicBezTo>
                  <a:cubicBezTo>
                    <a:pt x="3" y="11"/>
                    <a:pt x="3" y="11"/>
                    <a:pt x="4" y="11"/>
                  </a:cubicBezTo>
                  <a:cubicBezTo>
                    <a:pt x="6" y="8"/>
                    <a:pt x="6" y="8"/>
                    <a:pt x="6" y="8"/>
                  </a:cubicBezTo>
                  <a:cubicBezTo>
                    <a:pt x="7" y="8"/>
                    <a:pt x="7" y="8"/>
                    <a:pt x="7" y="8"/>
                  </a:cubicBezTo>
                  <a:cubicBezTo>
                    <a:pt x="10" y="8"/>
                    <a:pt x="10" y="8"/>
                    <a:pt x="10" y="8"/>
                  </a:cubicBezTo>
                  <a:cubicBezTo>
                    <a:pt x="11" y="8"/>
                    <a:pt x="11" y="8"/>
                    <a:pt x="11" y="7"/>
                  </a:cubicBezTo>
                  <a:cubicBezTo>
                    <a:pt x="11" y="7"/>
                    <a:pt x="11" y="7"/>
                    <a:pt x="11" y="7"/>
                  </a:cubicBezTo>
                  <a:cubicBezTo>
                    <a:pt x="9" y="4"/>
                    <a:pt x="9" y="4"/>
                    <a:pt x="9" y="4"/>
                  </a:cubicBezTo>
                  <a:cubicBezTo>
                    <a:pt x="9" y="4"/>
                    <a:pt x="9" y="4"/>
                    <a:pt x="9" y="4"/>
                  </a:cubicBezTo>
                  <a:cubicBezTo>
                    <a:pt x="8" y="0"/>
                    <a:pt x="8" y="0"/>
                    <a:pt x="8" y="0"/>
                  </a:cubicBezTo>
                  <a:cubicBezTo>
                    <a:pt x="8" y="0"/>
                    <a:pt x="8" y="0"/>
                    <a:pt x="8" y="0"/>
                  </a:cubicBezTo>
                  <a:cubicBezTo>
                    <a:pt x="7" y="0"/>
                    <a:pt x="7" y="0"/>
                    <a:pt x="7" y="0"/>
                  </a:cubicBezTo>
                  <a:cubicBezTo>
                    <a:pt x="4" y="2"/>
                    <a:pt x="4" y="2"/>
                    <a:pt x="4" y="2"/>
                  </a:cubicBezTo>
                  <a:cubicBezTo>
                    <a:pt x="4" y="2"/>
                    <a:pt x="4" y="2"/>
                    <a:pt x="4" y="2"/>
                  </a:cubicBezTo>
                  <a:cubicBezTo>
                    <a:pt x="0" y="2"/>
                    <a:pt x="0" y="2"/>
                    <a:pt x="0" y="2"/>
                  </a:cubicBezTo>
                  <a:cubicBezTo>
                    <a:pt x="0" y="2"/>
                    <a:pt x="0" y="3"/>
                    <a:pt x="0" y="3"/>
                  </a:cubicBezTo>
                  <a:cubicBezTo>
                    <a:pt x="0" y="3"/>
                    <a:pt x="0" y="3"/>
                    <a:pt x="0" y="3"/>
                  </a:cubicBez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Oval 203">
              <a:extLst>
                <a:ext uri="{FF2B5EF4-FFF2-40B4-BE49-F238E27FC236}">
                  <a16:creationId xmlns:a16="http://schemas.microsoft.com/office/drawing/2014/main" id="{6E517778-0D7C-4ABE-A8FD-331652AECCDB}"/>
                </a:ext>
              </a:extLst>
            </p:cNvPr>
            <p:cNvSpPr>
              <a:spLocks noChangeArrowheads="1"/>
            </p:cNvSpPr>
            <p:nvPr/>
          </p:nvSpPr>
          <p:spPr bwMode="auto">
            <a:xfrm>
              <a:off x="46" y="263"/>
              <a:ext cx="14"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204">
              <a:extLst>
                <a:ext uri="{FF2B5EF4-FFF2-40B4-BE49-F238E27FC236}">
                  <a16:creationId xmlns:a16="http://schemas.microsoft.com/office/drawing/2014/main" id="{22D2D4E0-088A-4D65-ADBC-33B0636B6788}"/>
                </a:ext>
              </a:extLst>
            </p:cNvPr>
            <p:cNvSpPr>
              <a:spLocks/>
            </p:cNvSpPr>
            <p:nvPr/>
          </p:nvSpPr>
          <p:spPr bwMode="auto">
            <a:xfrm>
              <a:off x="378" y="302"/>
              <a:ext cx="10" cy="10"/>
            </a:xfrm>
            <a:custGeom>
              <a:avLst/>
              <a:gdLst>
                <a:gd name="T0" fmla="*/ 2 w 5"/>
                <a:gd name="T1" fmla="*/ 0 h 5"/>
                <a:gd name="T2" fmla="*/ 0 w 5"/>
                <a:gd name="T3" fmla="*/ 2 h 5"/>
                <a:gd name="T4" fmla="*/ 2 w 5"/>
                <a:gd name="T5" fmla="*/ 5 h 5"/>
                <a:gd name="T6" fmla="*/ 5 w 5"/>
                <a:gd name="T7" fmla="*/ 2 h 5"/>
                <a:gd name="T8" fmla="*/ 5 w 5"/>
                <a:gd name="T9" fmla="*/ 2 h 5"/>
                <a:gd name="T10" fmla="*/ 2 w 5"/>
                <a:gd name="T11" fmla="*/ 0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1" y="0"/>
                    <a:pt x="0" y="1"/>
                    <a:pt x="0" y="2"/>
                  </a:cubicBezTo>
                  <a:cubicBezTo>
                    <a:pt x="0" y="4"/>
                    <a:pt x="1" y="5"/>
                    <a:pt x="2" y="5"/>
                  </a:cubicBezTo>
                  <a:cubicBezTo>
                    <a:pt x="4" y="5"/>
                    <a:pt x="5" y="4"/>
                    <a:pt x="5" y="2"/>
                  </a:cubicBezTo>
                  <a:cubicBezTo>
                    <a:pt x="5" y="2"/>
                    <a:pt x="5" y="2"/>
                    <a:pt x="5" y="2"/>
                  </a:cubicBezTo>
                  <a:cubicBezTo>
                    <a:pt x="5" y="1"/>
                    <a:pt x="4"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205">
              <a:extLst>
                <a:ext uri="{FF2B5EF4-FFF2-40B4-BE49-F238E27FC236}">
                  <a16:creationId xmlns:a16="http://schemas.microsoft.com/office/drawing/2014/main" id="{F88BC59E-7F76-455D-9246-257D7A6A30BB}"/>
                </a:ext>
              </a:extLst>
            </p:cNvPr>
            <p:cNvSpPr>
              <a:spLocks/>
            </p:cNvSpPr>
            <p:nvPr/>
          </p:nvSpPr>
          <p:spPr bwMode="auto">
            <a:xfrm>
              <a:off x="287" y="231"/>
              <a:ext cx="10" cy="10"/>
            </a:xfrm>
            <a:custGeom>
              <a:avLst/>
              <a:gdLst>
                <a:gd name="T0" fmla="*/ 2 w 5"/>
                <a:gd name="T1" fmla="*/ 5 h 5"/>
                <a:gd name="T2" fmla="*/ 5 w 5"/>
                <a:gd name="T3" fmla="*/ 2 h 5"/>
                <a:gd name="T4" fmla="*/ 5 w 5"/>
                <a:gd name="T5" fmla="*/ 2 h 5"/>
                <a:gd name="T6" fmla="*/ 2 w 5"/>
                <a:gd name="T7" fmla="*/ 0 h 5"/>
                <a:gd name="T8" fmla="*/ 0 w 5"/>
                <a:gd name="T9" fmla="*/ 2 h 5"/>
                <a:gd name="T10" fmla="*/ 2 w 5"/>
                <a:gd name="T11" fmla="*/ 5 h 5"/>
                <a:gd name="T12" fmla="*/ 2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5"/>
                  </a:moveTo>
                  <a:cubicBezTo>
                    <a:pt x="4" y="5"/>
                    <a:pt x="5" y="3"/>
                    <a:pt x="5" y="2"/>
                  </a:cubicBezTo>
                  <a:cubicBezTo>
                    <a:pt x="5" y="2"/>
                    <a:pt x="5" y="2"/>
                    <a:pt x="5" y="2"/>
                  </a:cubicBezTo>
                  <a:cubicBezTo>
                    <a:pt x="5" y="1"/>
                    <a:pt x="4" y="0"/>
                    <a:pt x="2" y="0"/>
                  </a:cubicBezTo>
                  <a:cubicBezTo>
                    <a:pt x="1" y="0"/>
                    <a:pt x="0" y="1"/>
                    <a:pt x="0" y="2"/>
                  </a:cubicBezTo>
                  <a:cubicBezTo>
                    <a:pt x="0" y="3"/>
                    <a:pt x="1" y="5"/>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206">
              <a:extLst>
                <a:ext uri="{FF2B5EF4-FFF2-40B4-BE49-F238E27FC236}">
                  <a16:creationId xmlns:a16="http://schemas.microsoft.com/office/drawing/2014/main" id="{2AB965AE-694A-4B06-94D7-DA9E043D8BB0}"/>
                </a:ext>
              </a:extLst>
            </p:cNvPr>
            <p:cNvSpPr>
              <a:spLocks/>
            </p:cNvSpPr>
            <p:nvPr/>
          </p:nvSpPr>
          <p:spPr bwMode="auto">
            <a:xfrm>
              <a:off x="114" y="235"/>
              <a:ext cx="11" cy="10"/>
            </a:xfrm>
            <a:custGeom>
              <a:avLst/>
              <a:gdLst>
                <a:gd name="T0" fmla="*/ 3 w 5"/>
                <a:gd name="T1" fmla="*/ 5 h 5"/>
                <a:gd name="T2" fmla="*/ 5 w 5"/>
                <a:gd name="T3" fmla="*/ 3 h 5"/>
                <a:gd name="T4" fmla="*/ 3 w 5"/>
                <a:gd name="T5" fmla="*/ 0 h 5"/>
                <a:gd name="T6" fmla="*/ 0 w 5"/>
                <a:gd name="T7" fmla="*/ 3 h 5"/>
                <a:gd name="T8" fmla="*/ 3 w 5"/>
                <a:gd name="T9" fmla="*/ 5 h 5"/>
                <a:gd name="T10" fmla="*/ 3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3" y="5"/>
                  </a:moveTo>
                  <a:cubicBezTo>
                    <a:pt x="4" y="5"/>
                    <a:pt x="5" y="4"/>
                    <a:pt x="5" y="3"/>
                  </a:cubicBezTo>
                  <a:cubicBezTo>
                    <a:pt x="5" y="1"/>
                    <a:pt x="4" y="0"/>
                    <a:pt x="3" y="0"/>
                  </a:cubicBezTo>
                  <a:cubicBezTo>
                    <a:pt x="2" y="0"/>
                    <a:pt x="0" y="1"/>
                    <a:pt x="0" y="3"/>
                  </a:cubicBezTo>
                  <a:cubicBezTo>
                    <a:pt x="0" y="4"/>
                    <a:pt x="2" y="5"/>
                    <a:pt x="3"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207">
              <a:extLst>
                <a:ext uri="{FF2B5EF4-FFF2-40B4-BE49-F238E27FC236}">
                  <a16:creationId xmlns:a16="http://schemas.microsoft.com/office/drawing/2014/main" id="{BE6C6463-0F6A-4D5A-B6BD-7DA9588E905E}"/>
                </a:ext>
              </a:extLst>
            </p:cNvPr>
            <p:cNvSpPr>
              <a:spLocks/>
            </p:cNvSpPr>
            <p:nvPr/>
          </p:nvSpPr>
          <p:spPr bwMode="auto">
            <a:xfrm>
              <a:off x="390" y="225"/>
              <a:ext cx="30" cy="30"/>
            </a:xfrm>
            <a:custGeom>
              <a:avLst/>
              <a:gdLst>
                <a:gd name="T0" fmla="*/ 14 w 15"/>
                <a:gd name="T1" fmla="*/ 8 h 15"/>
                <a:gd name="T2" fmla="*/ 10 w 15"/>
                <a:gd name="T3" fmla="*/ 5 h 15"/>
                <a:gd name="T4" fmla="*/ 10 w 15"/>
                <a:gd name="T5" fmla="*/ 5 h 15"/>
                <a:gd name="T6" fmla="*/ 10 w 15"/>
                <a:gd name="T7" fmla="*/ 1 h 15"/>
                <a:gd name="T8" fmla="*/ 10 w 15"/>
                <a:gd name="T9" fmla="*/ 0 h 15"/>
                <a:gd name="T10" fmla="*/ 9 w 15"/>
                <a:gd name="T11" fmla="*/ 0 h 15"/>
                <a:gd name="T12" fmla="*/ 6 w 15"/>
                <a:gd name="T13" fmla="*/ 3 h 15"/>
                <a:gd name="T14" fmla="*/ 6 w 15"/>
                <a:gd name="T15" fmla="*/ 3 h 15"/>
                <a:gd name="T16" fmla="*/ 1 w 15"/>
                <a:gd name="T17" fmla="*/ 2 h 15"/>
                <a:gd name="T18" fmla="*/ 1 w 15"/>
                <a:gd name="T19" fmla="*/ 2 h 15"/>
                <a:gd name="T20" fmla="*/ 1 w 15"/>
                <a:gd name="T21" fmla="*/ 3 h 15"/>
                <a:gd name="T22" fmla="*/ 3 w 15"/>
                <a:gd name="T23" fmla="*/ 7 h 15"/>
                <a:gd name="T24" fmla="*/ 3 w 15"/>
                <a:gd name="T25" fmla="*/ 7 h 15"/>
                <a:gd name="T26" fmla="*/ 0 w 15"/>
                <a:gd name="T27" fmla="*/ 11 h 15"/>
                <a:gd name="T28" fmla="*/ 0 w 15"/>
                <a:gd name="T29" fmla="*/ 12 h 15"/>
                <a:gd name="T30" fmla="*/ 0 w 15"/>
                <a:gd name="T31" fmla="*/ 12 h 15"/>
                <a:gd name="T32" fmla="*/ 5 w 15"/>
                <a:gd name="T33" fmla="*/ 11 h 15"/>
                <a:gd name="T34" fmla="*/ 5 w 15"/>
                <a:gd name="T35" fmla="*/ 12 h 15"/>
                <a:gd name="T36" fmla="*/ 8 w 15"/>
                <a:gd name="T37" fmla="*/ 15 h 15"/>
                <a:gd name="T38" fmla="*/ 8 w 15"/>
                <a:gd name="T39" fmla="*/ 15 h 15"/>
                <a:gd name="T40" fmla="*/ 9 w 15"/>
                <a:gd name="T41" fmla="*/ 15 h 15"/>
                <a:gd name="T42" fmla="*/ 9 w 15"/>
                <a:gd name="T43" fmla="*/ 10 h 15"/>
                <a:gd name="T44" fmla="*/ 10 w 15"/>
                <a:gd name="T45" fmla="*/ 10 h 15"/>
                <a:gd name="T46" fmla="*/ 14 w 15"/>
                <a:gd name="T47" fmla="*/ 9 h 15"/>
                <a:gd name="T48" fmla="*/ 15 w 15"/>
                <a:gd name="T49" fmla="*/ 8 h 15"/>
                <a:gd name="T50" fmla="*/ 14 w 15"/>
                <a:gd name="T5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4" y="8"/>
                  </a:moveTo>
                  <a:cubicBezTo>
                    <a:pt x="10" y="5"/>
                    <a:pt x="10" y="5"/>
                    <a:pt x="10" y="5"/>
                  </a:cubicBezTo>
                  <a:cubicBezTo>
                    <a:pt x="10" y="5"/>
                    <a:pt x="10" y="5"/>
                    <a:pt x="10" y="5"/>
                  </a:cubicBezTo>
                  <a:cubicBezTo>
                    <a:pt x="10" y="1"/>
                    <a:pt x="10" y="1"/>
                    <a:pt x="10" y="1"/>
                  </a:cubicBezTo>
                  <a:cubicBezTo>
                    <a:pt x="10" y="0"/>
                    <a:pt x="10" y="0"/>
                    <a:pt x="10" y="0"/>
                  </a:cubicBezTo>
                  <a:cubicBezTo>
                    <a:pt x="9" y="0"/>
                    <a:pt x="9" y="0"/>
                    <a:pt x="9" y="0"/>
                  </a:cubicBezTo>
                  <a:cubicBezTo>
                    <a:pt x="6" y="3"/>
                    <a:pt x="6" y="3"/>
                    <a:pt x="6" y="3"/>
                  </a:cubicBezTo>
                  <a:cubicBezTo>
                    <a:pt x="6" y="3"/>
                    <a:pt x="6" y="3"/>
                    <a:pt x="6" y="3"/>
                  </a:cubicBezTo>
                  <a:cubicBezTo>
                    <a:pt x="1" y="2"/>
                    <a:pt x="1" y="2"/>
                    <a:pt x="1" y="2"/>
                  </a:cubicBezTo>
                  <a:cubicBezTo>
                    <a:pt x="1" y="2"/>
                    <a:pt x="1" y="2"/>
                    <a:pt x="1" y="2"/>
                  </a:cubicBezTo>
                  <a:cubicBezTo>
                    <a:pt x="1" y="2"/>
                    <a:pt x="1" y="3"/>
                    <a:pt x="1" y="3"/>
                  </a:cubicBezTo>
                  <a:cubicBezTo>
                    <a:pt x="3" y="7"/>
                    <a:pt x="3" y="7"/>
                    <a:pt x="3" y="7"/>
                  </a:cubicBezTo>
                  <a:cubicBezTo>
                    <a:pt x="3" y="7"/>
                    <a:pt x="3" y="7"/>
                    <a:pt x="3" y="7"/>
                  </a:cubicBezTo>
                  <a:cubicBezTo>
                    <a:pt x="0" y="11"/>
                    <a:pt x="0" y="11"/>
                    <a:pt x="0" y="11"/>
                  </a:cubicBezTo>
                  <a:cubicBezTo>
                    <a:pt x="0" y="11"/>
                    <a:pt x="0" y="11"/>
                    <a:pt x="0" y="12"/>
                  </a:cubicBezTo>
                  <a:cubicBezTo>
                    <a:pt x="0" y="12"/>
                    <a:pt x="0" y="12"/>
                    <a:pt x="0" y="12"/>
                  </a:cubicBezTo>
                  <a:cubicBezTo>
                    <a:pt x="5" y="11"/>
                    <a:pt x="5" y="11"/>
                    <a:pt x="5" y="11"/>
                  </a:cubicBezTo>
                  <a:cubicBezTo>
                    <a:pt x="5" y="11"/>
                    <a:pt x="5" y="11"/>
                    <a:pt x="5" y="12"/>
                  </a:cubicBezTo>
                  <a:cubicBezTo>
                    <a:pt x="8" y="15"/>
                    <a:pt x="8" y="15"/>
                    <a:pt x="8" y="15"/>
                  </a:cubicBezTo>
                  <a:cubicBezTo>
                    <a:pt x="8" y="15"/>
                    <a:pt x="8" y="15"/>
                    <a:pt x="8" y="15"/>
                  </a:cubicBezTo>
                  <a:cubicBezTo>
                    <a:pt x="9" y="15"/>
                    <a:pt x="9" y="15"/>
                    <a:pt x="9" y="15"/>
                  </a:cubicBezTo>
                  <a:cubicBezTo>
                    <a:pt x="9" y="10"/>
                    <a:pt x="9" y="10"/>
                    <a:pt x="9" y="10"/>
                  </a:cubicBezTo>
                  <a:cubicBezTo>
                    <a:pt x="9" y="10"/>
                    <a:pt x="10" y="10"/>
                    <a:pt x="10" y="10"/>
                  </a:cubicBezTo>
                  <a:cubicBezTo>
                    <a:pt x="14" y="9"/>
                    <a:pt x="14" y="9"/>
                    <a:pt x="14" y="9"/>
                  </a:cubicBezTo>
                  <a:cubicBezTo>
                    <a:pt x="14" y="9"/>
                    <a:pt x="15" y="8"/>
                    <a:pt x="15" y="8"/>
                  </a:cubicBezTo>
                  <a:cubicBezTo>
                    <a:pt x="15"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208">
              <a:extLst>
                <a:ext uri="{FF2B5EF4-FFF2-40B4-BE49-F238E27FC236}">
                  <a16:creationId xmlns:a16="http://schemas.microsoft.com/office/drawing/2014/main" id="{04C4042A-7A4A-4B4F-AAD9-37D77DF86F2C}"/>
                </a:ext>
              </a:extLst>
            </p:cNvPr>
            <p:cNvSpPr>
              <a:spLocks/>
            </p:cNvSpPr>
            <p:nvPr/>
          </p:nvSpPr>
          <p:spPr bwMode="auto">
            <a:xfrm>
              <a:off x="175" y="229"/>
              <a:ext cx="43" cy="42"/>
            </a:xfrm>
            <a:custGeom>
              <a:avLst/>
              <a:gdLst>
                <a:gd name="T0" fmla="*/ 17 w 21"/>
                <a:gd name="T1" fmla="*/ 10 h 21"/>
                <a:gd name="T2" fmla="*/ 17 w 21"/>
                <a:gd name="T3" fmla="*/ 9 h 21"/>
                <a:gd name="T4" fmla="*/ 20 w 21"/>
                <a:gd name="T5" fmla="*/ 3 h 21"/>
                <a:gd name="T6" fmla="*/ 20 w 21"/>
                <a:gd name="T7" fmla="*/ 2 h 21"/>
                <a:gd name="T8" fmla="*/ 19 w 21"/>
                <a:gd name="T9" fmla="*/ 2 h 21"/>
                <a:gd name="T10" fmla="*/ 13 w 21"/>
                <a:gd name="T11" fmla="*/ 4 h 21"/>
                <a:gd name="T12" fmla="*/ 12 w 21"/>
                <a:gd name="T13" fmla="*/ 4 h 21"/>
                <a:gd name="T14" fmla="*/ 8 w 21"/>
                <a:gd name="T15" fmla="*/ 0 h 21"/>
                <a:gd name="T16" fmla="*/ 7 w 21"/>
                <a:gd name="T17" fmla="*/ 0 h 21"/>
                <a:gd name="T18" fmla="*/ 7 w 21"/>
                <a:gd name="T19" fmla="*/ 1 h 21"/>
                <a:gd name="T20" fmla="*/ 7 w 21"/>
                <a:gd name="T21" fmla="*/ 6 h 21"/>
                <a:gd name="T22" fmla="*/ 6 w 21"/>
                <a:gd name="T23" fmla="*/ 7 h 21"/>
                <a:gd name="T24" fmla="*/ 0 w 21"/>
                <a:gd name="T25" fmla="*/ 11 h 21"/>
                <a:gd name="T26" fmla="*/ 0 w 21"/>
                <a:gd name="T27" fmla="*/ 12 h 21"/>
                <a:gd name="T28" fmla="*/ 0 w 21"/>
                <a:gd name="T29" fmla="*/ 12 h 21"/>
                <a:gd name="T30" fmla="*/ 7 w 21"/>
                <a:gd name="T31" fmla="*/ 14 h 21"/>
                <a:gd name="T32" fmla="*/ 7 w 21"/>
                <a:gd name="T33" fmla="*/ 14 h 21"/>
                <a:gd name="T34" fmla="*/ 8 w 21"/>
                <a:gd name="T35" fmla="*/ 21 h 21"/>
                <a:gd name="T36" fmla="*/ 9 w 21"/>
                <a:gd name="T37" fmla="*/ 21 h 21"/>
                <a:gd name="T38" fmla="*/ 10 w 21"/>
                <a:gd name="T39" fmla="*/ 21 h 21"/>
                <a:gd name="T40" fmla="*/ 14 w 21"/>
                <a:gd name="T41" fmla="*/ 16 h 21"/>
                <a:gd name="T42" fmla="*/ 14 w 21"/>
                <a:gd name="T43" fmla="*/ 16 h 21"/>
                <a:gd name="T44" fmla="*/ 20 w 21"/>
                <a:gd name="T45" fmla="*/ 16 h 21"/>
                <a:gd name="T46" fmla="*/ 21 w 21"/>
                <a:gd name="T47" fmla="*/ 16 h 21"/>
                <a:gd name="T48" fmla="*/ 21 w 21"/>
                <a:gd name="T49" fmla="*/ 15 h 21"/>
                <a:gd name="T50" fmla="*/ 17 w 21"/>
                <a:gd name="T51"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21">
                  <a:moveTo>
                    <a:pt x="17" y="10"/>
                  </a:moveTo>
                  <a:cubicBezTo>
                    <a:pt x="17" y="10"/>
                    <a:pt x="17" y="9"/>
                    <a:pt x="17" y="9"/>
                  </a:cubicBezTo>
                  <a:cubicBezTo>
                    <a:pt x="20" y="3"/>
                    <a:pt x="20" y="3"/>
                    <a:pt x="20" y="3"/>
                  </a:cubicBezTo>
                  <a:cubicBezTo>
                    <a:pt x="20" y="3"/>
                    <a:pt x="20" y="2"/>
                    <a:pt x="20" y="2"/>
                  </a:cubicBezTo>
                  <a:cubicBezTo>
                    <a:pt x="19" y="2"/>
                    <a:pt x="19" y="2"/>
                    <a:pt x="19" y="2"/>
                  </a:cubicBezTo>
                  <a:cubicBezTo>
                    <a:pt x="13" y="4"/>
                    <a:pt x="13" y="4"/>
                    <a:pt x="13" y="4"/>
                  </a:cubicBezTo>
                  <a:cubicBezTo>
                    <a:pt x="12" y="4"/>
                    <a:pt x="12" y="4"/>
                    <a:pt x="12" y="4"/>
                  </a:cubicBezTo>
                  <a:cubicBezTo>
                    <a:pt x="8" y="0"/>
                    <a:pt x="8" y="0"/>
                    <a:pt x="8" y="0"/>
                  </a:cubicBezTo>
                  <a:cubicBezTo>
                    <a:pt x="8" y="0"/>
                    <a:pt x="7" y="0"/>
                    <a:pt x="7" y="0"/>
                  </a:cubicBezTo>
                  <a:cubicBezTo>
                    <a:pt x="7" y="0"/>
                    <a:pt x="7" y="0"/>
                    <a:pt x="7" y="1"/>
                  </a:cubicBezTo>
                  <a:cubicBezTo>
                    <a:pt x="7" y="6"/>
                    <a:pt x="7" y="6"/>
                    <a:pt x="7" y="6"/>
                  </a:cubicBezTo>
                  <a:cubicBezTo>
                    <a:pt x="7" y="7"/>
                    <a:pt x="6" y="7"/>
                    <a:pt x="6" y="7"/>
                  </a:cubicBezTo>
                  <a:cubicBezTo>
                    <a:pt x="0" y="11"/>
                    <a:pt x="0" y="11"/>
                    <a:pt x="0" y="11"/>
                  </a:cubicBezTo>
                  <a:cubicBezTo>
                    <a:pt x="0" y="11"/>
                    <a:pt x="0" y="11"/>
                    <a:pt x="0" y="12"/>
                  </a:cubicBezTo>
                  <a:cubicBezTo>
                    <a:pt x="0" y="12"/>
                    <a:pt x="0" y="12"/>
                    <a:pt x="0" y="12"/>
                  </a:cubicBezTo>
                  <a:cubicBezTo>
                    <a:pt x="7" y="14"/>
                    <a:pt x="7" y="14"/>
                    <a:pt x="7" y="14"/>
                  </a:cubicBezTo>
                  <a:cubicBezTo>
                    <a:pt x="7" y="14"/>
                    <a:pt x="7" y="14"/>
                    <a:pt x="7" y="14"/>
                  </a:cubicBezTo>
                  <a:cubicBezTo>
                    <a:pt x="8" y="21"/>
                    <a:pt x="8" y="21"/>
                    <a:pt x="8" y="21"/>
                  </a:cubicBezTo>
                  <a:cubicBezTo>
                    <a:pt x="8" y="21"/>
                    <a:pt x="9" y="21"/>
                    <a:pt x="9" y="21"/>
                  </a:cubicBezTo>
                  <a:cubicBezTo>
                    <a:pt x="9" y="21"/>
                    <a:pt x="10" y="21"/>
                    <a:pt x="10" y="21"/>
                  </a:cubicBezTo>
                  <a:cubicBezTo>
                    <a:pt x="14" y="16"/>
                    <a:pt x="14" y="16"/>
                    <a:pt x="14" y="16"/>
                  </a:cubicBezTo>
                  <a:cubicBezTo>
                    <a:pt x="14" y="16"/>
                    <a:pt x="14" y="16"/>
                    <a:pt x="14" y="16"/>
                  </a:cubicBezTo>
                  <a:cubicBezTo>
                    <a:pt x="20" y="16"/>
                    <a:pt x="20" y="16"/>
                    <a:pt x="20" y="16"/>
                  </a:cubicBezTo>
                  <a:cubicBezTo>
                    <a:pt x="21" y="16"/>
                    <a:pt x="21" y="16"/>
                    <a:pt x="21" y="16"/>
                  </a:cubicBezTo>
                  <a:cubicBezTo>
                    <a:pt x="21" y="15"/>
                    <a:pt x="21" y="15"/>
                    <a:pt x="21" y="15"/>
                  </a:cubicBezTo>
                  <a:lnTo>
                    <a:pt x="17"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209">
              <a:extLst>
                <a:ext uri="{FF2B5EF4-FFF2-40B4-BE49-F238E27FC236}">
                  <a16:creationId xmlns:a16="http://schemas.microsoft.com/office/drawing/2014/main" id="{1CCDEAC3-97CC-496A-9AAB-D1769D4F49D9}"/>
                </a:ext>
              </a:extLst>
            </p:cNvPr>
            <p:cNvSpPr>
              <a:spLocks/>
            </p:cNvSpPr>
            <p:nvPr/>
          </p:nvSpPr>
          <p:spPr bwMode="auto">
            <a:xfrm>
              <a:off x="92" y="306"/>
              <a:ext cx="22" cy="24"/>
            </a:xfrm>
            <a:custGeom>
              <a:avLst/>
              <a:gdLst>
                <a:gd name="T0" fmla="*/ 9 w 11"/>
                <a:gd name="T1" fmla="*/ 5 h 12"/>
                <a:gd name="T2" fmla="*/ 9 w 11"/>
                <a:gd name="T3" fmla="*/ 5 h 12"/>
                <a:gd name="T4" fmla="*/ 8 w 11"/>
                <a:gd name="T5" fmla="*/ 1 h 12"/>
                <a:gd name="T6" fmla="*/ 8 w 11"/>
                <a:gd name="T7" fmla="*/ 0 h 12"/>
                <a:gd name="T8" fmla="*/ 7 w 11"/>
                <a:gd name="T9" fmla="*/ 1 h 12"/>
                <a:gd name="T10" fmla="*/ 5 w 11"/>
                <a:gd name="T11" fmla="*/ 3 h 12"/>
                <a:gd name="T12" fmla="*/ 4 w 11"/>
                <a:gd name="T13" fmla="*/ 3 h 12"/>
                <a:gd name="T14" fmla="*/ 1 w 11"/>
                <a:gd name="T15" fmla="*/ 3 h 12"/>
                <a:gd name="T16" fmla="*/ 0 w 11"/>
                <a:gd name="T17" fmla="*/ 4 h 12"/>
                <a:gd name="T18" fmla="*/ 0 w 11"/>
                <a:gd name="T19" fmla="*/ 4 h 12"/>
                <a:gd name="T20" fmla="*/ 2 w 11"/>
                <a:gd name="T21" fmla="*/ 7 h 12"/>
                <a:gd name="T22" fmla="*/ 2 w 11"/>
                <a:gd name="T23" fmla="*/ 7 h 12"/>
                <a:gd name="T24" fmla="*/ 3 w 11"/>
                <a:gd name="T25" fmla="*/ 11 h 12"/>
                <a:gd name="T26" fmla="*/ 3 w 11"/>
                <a:gd name="T27" fmla="*/ 11 h 12"/>
                <a:gd name="T28" fmla="*/ 4 w 11"/>
                <a:gd name="T29" fmla="*/ 11 h 12"/>
                <a:gd name="T30" fmla="*/ 7 w 11"/>
                <a:gd name="T31" fmla="*/ 9 h 12"/>
                <a:gd name="T32" fmla="*/ 7 w 11"/>
                <a:gd name="T33" fmla="*/ 9 h 12"/>
                <a:gd name="T34" fmla="*/ 11 w 11"/>
                <a:gd name="T35" fmla="*/ 9 h 12"/>
                <a:gd name="T36" fmla="*/ 11 w 11"/>
                <a:gd name="T37" fmla="*/ 8 h 12"/>
                <a:gd name="T38" fmla="*/ 11 w 11"/>
                <a:gd name="T39" fmla="*/ 8 h 12"/>
                <a:gd name="T40" fmla="*/ 9 w 11"/>
                <a:gd name="T4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9" y="5"/>
                  </a:moveTo>
                  <a:cubicBezTo>
                    <a:pt x="9" y="5"/>
                    <a:pt x="9" y="5"/>
                    <a:pt x="9" y="5"/>
                  </a:cubicBezTo>
                  <a:cubicBezTo>
                    <a:pt x="8" y="1"/>
                    <a:pt x="8" y="1"/>
                    <a:pt x="8" y="1"/>
                  </a:cubicBezTo>
                  <a:cubicBezTo>
                    <a:pt x="8" y="1"/>
                    <a:pt x="8" y="0"/>
                    <a:pt x="8" y="0"/>
                  </a:cubicBezTo>
                  <a:cubicBezTo>
                    <a:pt x="8" y="0"/>
                    <a:pt x="8" y="0"/>
                    <a:pt x="7" y="1"/>
                  </a:cubicBezTo>
                  <a:cubicBezTo>
                    <a:pt x="5" y="3"/>
                    <a:pt x="5" y="3"/>
                    <a:pt x="5" y="3"/>
                  </a:cubicBezTo>
                  <a:cubicBezTo>
                    <a:pt x="4" y="3"/>
                    <a:pt x="4" y="3"/>
                    <a:pt x="4" y="3"/>
                  </a:cubicBezTo>
                  <a:cubicBezTo>
                    <a:pt x="1" y="3"/>
                    <a:pt x="1" y="3"/>
                    <a:pt x="1" y="3"/>
                  </a:cubicBezTo>
                  <a:cubicBezTo>
                    <a:pt x="0" y="3"/>
                    <a:pt x="0" y="3"/>
                    <a:pt x="0" y="4"/>
                  </a:cubicBezTo>
                  <a:cubicBezTo>
                    <a:pt x="0" y="4"/>
                    <a:pt x="0" y="4"/>
                    <a:pt x="0" y="4"/>
                  </a:cubicBezTo>
                  <a:cubicBezTo>
                    <a:pt x="2" y="7"/>
                    <a:pt x="2" y="7"/>
                    <a:pt x="2" y="7"/>
                  </a:cubicBezTo>
                  <a:cubicBezTo>
                    <a:pt x="2" y="7"/>
                    <a:pt x="2" y="7"/>
                    <a:pt x="2" y="7"/>
                  </a:cubicBezTo>
                  <a:cubicBezTo>
                    <a:pt x="3" y="11"/>
                    <a:pt x="3" y="11"/>
                    <a:pt x="3" y="11"/>
                  </a:cubicBezTo>
                  <a:cubicBezTo>
                    <a:pt x="3" y="11"/>
                    <a:pt x="3" y="12"/>
                    <a:pt x="3" y="11"/>
                  </a:cubicBezTo>
                  <a:cubicBezTo>
                    <a:pt x="4" y="11"/>
                    <a:pt x="4" y="11"/>
                    <a:pt x="4" y="11"/>
                  </a:cubicBezTo>
                  <a:cubicBezTo>
                    <a:pt x="7" y="9"/>
                    <a:pt x="7" y="9"/>
                    <a:pt x="7" y="9"/>
                  </a:cubicBezTo>
                  <a:cubicBezTo>
                    <a:pt x="7" y="9"/>
                    <a:pt x="7" y="9"/>
                    <a:pt x="7" y="9"/>
                  </a:cubicBezTo>
                  <a:cubicBezTo>
                    <a:pt x="11" y="9"/>
                    <a:pt x="11" y="9"/>
                    <a:pt x="11" y="9"/>
                  </a:cubicBezTo>
                  <a:cubicBezTo>
                    <a:pt x="11" y="9"/>
                    <a:pt x="11" y="8"/>
                    <a:pt x="11" y="8"/>
                  </a:cubicBezTo>
                  <a:cubicBezTo>
                    <a:pt x="11" y="8"/>
                    <a:pt x="11"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210">
              <a:extLst>
                <a:ext uri="{FF2B5EF4-FFF2-40B4-BE49-F238E27FC236}">
                  <a16:creationId xmlns:a16="http://schemas.microsoft.com/office/drawing/2014/main" id="{CB3F5352-069E-4637-B0BC-8280A435D169}"/>
                </a:ext>
              </a:extLst>
            </p:cNvPr>
            <p:cNvSpPr>
              <a:spLocks noEditPoints="1"/>
            </p:cNvSpPr>
            <p:nvPr/>
          </p:nvSpPr>
          <p:spPr bwMode="auto">
            <a:xfrm>
              <a:off x="-1" y="182"/>
              <a:ext cx="470" cy="298"/>
            </a:xfrm>
            <a:custGeom>
              <a:avLst/>
              <a:gdLst>
                <a:gd name="T0" fmla="*/ 231 w 232"/>
                <a:gd name="T1" fmla="*/ 3 h 147"/>
                <a:gd name="T2" fmla="*/ 228 w 232"/>
                <a:gd name="T3" fmla="*/ 0 h 147"/>
                <a:gd name="T4" fmla="*/ 224 w 232"/>
                <a:gd name="T5" fmla="*/ 2 h 147"/>
                <a:gd name="T6" fmla="*/ 163 w 232"/>
                <a:gd name="T7" fmla="*/ 11 h 147"/>
                <a:gd name="T8" fmla="*/ 159 w 232"/>
                <a:gd name="T9" fmla="*/ 11 h 147"/>
                <a:gd name="T10" fmla="*/ 117 w 232"/>
                <a:gd name="T11" fmla="*/ 23 h 147"/>
                <a:gd name="T12" fmla="*/ 75 w 232"/>
                <a:gd name="T13" fmla="*/ 11 h 147"/>
                <a:gd name="T14" fmla="*/ 70 w 232"/>
                <a:gd name="T15" fmla="*/ 11 h 147"/>
                <a:gd name="T16" fmla="*/ 10 w 232"/>
                <a:gd name="T17" fmla="*/ 2 h 147"/>
                <a:gd name="T18" fmla="*/ 6 w 232"/>
                <a:gd name="T19" fmla="*/ 0 h 147"/>
                <a:gd name="T20" fmla="*/ 2 w 232"/>
                <a:gd name="T21" fmla="*/ 3 h 147"/>
                <a:gd name="T22" fmla="*/ 24 w 232"/>
                <a:gd name="T23" fmla="*/ 65 h 147"/>
                <a:gd name="T24" fmla="*/ 96 w 232"/>
                <a:gd name="T25" fmla="*/ 92 h 147"/>
                <a:gd name="T26" fmla="*/ 116 w 232"/>
                <a:gd name="T27" fmla="*/ 78 h 147"/>
                <a:gd name="T28" fmla="*/ 137 w 232"/>
                <a:gd name="T29" fmla="*/ 92 h 147"/>
                <a:gd name="T30" fmla="*/ 149 w 232"/>
                <a:gd name="T31" fmla="*/ 94 h 147"/>
                <a:gd name="T32" fmla="*/ 209 w 232"/>
                <a:gd name="T33" fmla="*/ 65 h 147"/>
                <a:gd name="T34" fmla="*/ 225 w 232"/>
                <a:gd name="T35" fmla="*/ 36 h 147"/>
                <a:gd name="T36" fmla="*/ 225 w 232"/>
                <a:gd name="T37" fmla="*/ 144 h 147"/>
                <a:gd name="T38" fmla="*/ 228 w 232"/>
                <a:gd name="T39" fmla="*/ 147 h 147"/>
                <a:gd name="T40" fmla="*/ 231 w 232"/>
                <a:gd name="T41" fmla="*/ 144 h 147"/>
                <a:gd name="T42" fmla="*/ 231 w 232"/>
                <a:gd name="T43" fmla="*/ 10 h 147"/>
                <a:gd name="T44" fmla="*/ 231 w 232"/>
                <a:gd name="T45" fmla="*/ 3 h 147"/>
                <a:gd name="T46" fmla="*/ 204 w 232"/>
                <a:gd name="T47" fmla="*/ 61 h 147"/>
                <a:gd name="T48" fmla="*/ 138 w 232"/>
                <a:gd name="T49" fmla="*/ 87 h 147"/>
                <a:gd name="T50" fmla="*/ 120 w 232"/>
                <a:gd name="T51" fmla="*/ 69 h 147"/>
                <a:gd name="T52" fmla="*/ 117 w 232"/>
                <a:gd name="T53" fmla="*/ 67 h 147"/>
                <a:gd name="T54" fmla="*/ 114 w 232"/>
                <a:gd name="T55" fmla="*/ 69 h 147"/>
                <a:gd name="T56" fmla="*/ 95 w 232"/>
                <a:gd name="T57" fmla="*/ 87 h 147"/>
                <a:gd name="T58" fmla="*/ 29 w 232"/>
                <a:gd name="T59" fmla="*/ 61 h 147"/>
                <a:gd name="T60" fmla="*/ 8 w 232"/>
                <a:gd name="T61" fmla="*/ 9 h 147"/>
                <a:gd name="T62" fmla="*/ 70 w 232"/>
                <a:gd name="T63" fmla="*/ 17 h 147"/>
                <a:gd name="T64" fmla="*/ 75 w 232"/>
                <a:gd name="T65" fmla="*/ 17 h 147"/>
                <a:gd name="T66" fmla="*/ 114 w 232"/>
                <a:gd name="T67" fmla="*/ 29 h 147"/>
                <a:gd name="T68" fmla="*/ 117 w 232"/>
                <a:gd name="T69" fmla="*/ 31 h 147"/>
                <a:gd name="T70" fmla="*/ 120 w 232"/>
                <a:gd name="T71" fmla="*/ 29 h 147"/>
                <a:gd name="T72" fmla="*/ 159 w 232"/>
                <a:gd name="T73" fmla="*/ 17 h 147"/>
                <a:gd name="T74" fmla="*/ 163 w 232"/>
                <a:gd name="T75" fmla="*/ 17 h 147"/>
                <a:gd name="T76" fmla="*/ 225 w 232"/>
                <a:gd name="T77" fmla="*/ 9 h 147"/>
                <a:gd name="T78" fmla="*/ 204 w 232"/>
                <a:gd name="T79" fmla="*/ 6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147">
                  <a:moveTo>
                    <a:pt x="231" y="3"/>
                  </a:moveTo>
                  <a:cubicBezTo>
                    <a:pt x="230" y="2"/>
                    <a:pt x="229" y="1"/>
                    <a:pt x="228" y="0"/>
                  </a:cubicBezTo>
                  <a:cubicBezTo>
                    <a:pt x="226" y="0"/>
                    <a:pt x="224" y="1"/>
                    <a:pt x="224" y="2"/>
                  </a:cubicBezTo>
                  <a:cubicBezTo>
                    <a:pt x="218" y="11"/>
                    <a:pt x="197" y="11"/>
                    <a:pt x="163" y="11"/>
                  </a:cubicBezTo>
                  <a:cubicBezTo>
                    <a:pt x="159" y="11"/>
                    <a:pt x="159" y="11"/>
                    <a:pt x="159" y="11"/>
                  </a:cubicBezTo>
                  <a:cubicBezTo>
                    <a:pt x="132" y="11"/>
                    <a:pt x="121" y="18"/>
                    <a:pt x="117" y="23"/>
                  </a:cubicBezTo>
                  <a:cubicBezTo>
                    <a:pt x="112" y="18"/>
                    <a:pt x="101" y="11"/>
                    <a:pt x="75" y="11"/>
                  </a:cubicBezTo>
                  <a:cubicBezTo>
                    <a:pt x="70" y="11"/>
                    <a:pt x="70" y="11"/>
                    <a:pt x="70" y="11"/>
                  </a:cubicBezTo>
                  <a:cubicBezTo>
                    <a:pt x="36" y="11"/>
                    <a:pt x="15" y="11"/>
                    <a:pt x="10" y="2"/>
                  </a:cubicBezTo>
                  <a:cubicBezTo>
                    <a:pt x="9" y="1"/>
                    <a:pt x="7" y="0"/>
                    <a:pt x="6" y="0"/>
                  </a:cubicBezTo>
                  <a:cubicBezTo>
                    <a:pt x="4" y="0"/>
                    <a:pt x="3" y="1"/>
                    <a:pt x="2" y="3"/>
                  </a:cubicBezTo>
                  <a:cubicBezTo>
                    <a:pt x="0" y="9"/>
                    <a:pt x="5" y="43"/>
                    <a:pt x="24" y="65"/>
                  </a:cubicBezTo>
                  <a:cubicBezTo>
                    <a:pt x="47" y="90"/>
                    <a:pt x="77" y="97"/>
                    <a:pt x="96" y="92"/>
                  </a:cubicBezTo>
                  <a:cubicBezTo>
                    <a:pt x="105" y="91"/>
                    <a:pt x="112" y="85"/>
                    <a:pt x="116" y="78"/>
                  </a:cubicBezTo>
                  <a:cubicBezTo>
                    <a:pt x="121" y="85"/>
                    <a:pt x="128" y="91"/>
                    <a:pt x="137" y="92"/>
                  </a:cubicBezTo>
                  <a:cubicBezTo>
                    <a:pt x="141" y="93"/>
                    <a:pt x="145" y="94"/>
                    <a:pt x="149" y="94"/>
                  </a:cubicBezTo>
                  <a:cubicBezTo>
                    <a:pt x="172" y="93"/>
                    <a:pt x="194" y="82"/>
                    <a:pt x="209" y="65"/>
                  </a:cubicBezTo>
                  <a:cubicBezTo>
                    <a:pt x="216" y="56"/>
                    <a:pt x="222" y="47"/>
                    <a:pt x="225" y="36"/>
                  </a:cubicBezTo>
                  <a:cubicBezTo>
                    <a:pt x="225" y="144"/>
                    <a:pt x="225" y="144"/>
                    <a:pt x="225" y="144"/>
                  </a:cubicBezTo>
                  <a:cubicBezTo>
                    <a:pt x="225" y="146"/>
                    <a:pt x="227" y="147"/>
                    <a:pt x="228" y="147"/>
                  </a:cubicBezTo>
                  <a:cubicBezTo>
                    <a:pt x="230" y="147"/>
                    <a:pt x="231" y="146"/>
                    <a:pt x="231" y="144"/>
                  </a:cubicBezTo>
                  <a:cubicBezTo>
                    <a:pt x="231" y="10"/>
                    <a:pt x="231" y="10"/>
                    <a:pt x="231" y="10"/>
                  </a:cubicBezTo>
                  <a:cubicBezTo>
                    <a:pt x="232" y="8"/>
                    <a:pt x="231" y="5"/>
                    <a:pt x="231" y="3"/>
                  </a:cubicBezTo>
                  <a:close/>
                  <a:moveTo>
                    <a:pt x="204" y="61"/>
                  </a:moveTo>
                  <a:cubicBezTo>
                    <a:pt x="183" y="85"/>
                    <a:pt x="155" y="91"/>
                    <a:pt x="138" y="87"/>
                  </a:cubicBezTo>
                  <a:cubicBezTo>
                    <a:pt x="129" y="85"/>
                    <a:pt x="122" y="78"/>
                    <a:pt x="120" y="69"/>
                  </a:cubicBezTo>
                  <a:cubicBezTo>
                    <a:pt x="119" y="68"/>
                    <a:pt x="118" y="67"/>
                    <a:pt x="117" y="67"/>
                  </a:cubicBezTo>
                  <a:cubicBezTo>
                    <a:pt x="115" y="67"/>
                    <a:pt x="114" y="68"/>
                    <a:pt x="114" y="69"/>
                  </a:cubicBezTo>
                  <a:cubicBezTo>
                    <a:pt x="111" y="78"/>
                    <a:pt x="104" y="85"/>
                    <a:pt x="95" y="87"/>
                  </a:cubicBezTo>
                  <a:cubicBezTo>
                    <a:pt x="78" y="91"/>
                    <a:pt x="50" y="85"/>
                    <a:pt x="29" y="61"/>
                  </a:cubicBezTo>
                  <a:cubicBezTo>
                    <a:pt x="17" y="46"/>
                    <a:pt x="10" y="28"/>
                    <a:pt x="8" y="9"/>
                  </a:cubicBezTo>
                  <a:cubicBezTo>
                    <a:pt x="17" y="17"/>
                    <a:pt x="37" y="17"/>
                    <a:pt x="70" y="17"/>
                  </a:cubicBezTo>
                  <a:cubicBezTo>
                    <a:pt x="75" y="17"/>
                    <a:pt x="75" y="17"/>
                    <a:pt x="75" y="17"/>
                  </a:cubicBezTo>
                  <a:cubicBezTo>
                    <a:pt x="109" y="17"/>
                    <a:pt x="114" y="29"/>
                    <a:pt x="114" y="29"/>
                  </a:cubicBezTo>
                  <a:cubicBezTo>
                    <a:pt x="114" y="31"/>
                    <a:pt x="116" y="32"/>
                    <a:pt x="117" y="31"/>
                  </a:cubicBezTo>
                  <a:cubicBezTo>
                    <a:pt x="118" y="31"/>
                    <a:pt x="119" y="30"/>
                    <a:pt x="120" y="29"/>
                  </a:cubicBezTo>
                  <a:cubicBezTo>
                    <a:pt x="120" y="29"/>
                    <a:pt x="124" y="17"/>
                    <a:pt x="159" y="17"/>
                  </a:cubicBezTo>
                  <a:cubicBezTo>
                    <a:pt x="163" y="17"/>
                    <a:pt x="163" y="17"/>
                    <a:pt x="163" y="17"/>
                  </a:cubicBezTo>
                  <a:cubicBezTo>
                    <a:pt x="196" y="17"/>
                    <a:pt x="216" y="17"/>
                    <a:pt x="225" y="9"/>
                  </a:cubicBezTo>
                  <a:cubicBezTo>
                    <a:pt x="224" y="28"/>
                    <a:pt x="216" y="46"/>
                    <a:pt x="20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211">
              <a:extLst>
                <a:ext uri="{FF2B5EF4-FFF2-40B4-BE49-F238E27FC236}">
                  <a16:creationId xmlns:a16="http://schemas.microsoft.com/office/drawing/2014/main" id="{97586FDE-2202-478F-833A-B374B1AAFBAF}"/>
                </a:ext>
              </a:extLst>
            </p:cNvPr>
            <p:cNvSpPr>
              <a:spLocks/>
            </p:cNvSpPr>
            <p:nvPr/>
          </p:nvSpPr>
          <p:spPr bwMode="auto">
            <a:xfrm>
              <a:off x="92" y="253"/>
              <a:ext cx="101" cy="61"/>
            </a:xfrm>
            <a:custGeom>
              <a:avLst/>
              <a:gdLst>
                <a:gd name="T0" fmla="*/ 2 w 50"/>
                <a:gd name="T1" fmla="*/ 5 h 30"/>
                <a:gd name="T2" fmla="*/ 0 w 50"/>
                <a:gd name="T3" fmla="*/ 7 h 30"/>
                <a:gd name="T4" fmla="*/ 1 w 50"/>
                <a:gd name="T5" fmla="*/ 10 h 30"/>
                <a:gd name="T6" fmla="*/ 34 w 50"/>
                <a:gd name="T7" fmla="*/ 30 h 30"/>
                <a:gd name="T8" fmla="*/ 49 w 50"/>
                <a:gd name="T9" fmla="*/ 22 h 30"/>
                <a:gd name="T10" fmla="*/ 45 w 50"/>
                <a:gd name="T11" fmla="*/ 10 h 30"/>
                <a:gd name="T12" fmla="*/ 2 w 50"/>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50" h="30">
                  <a:moveTo>
                    <a:pt x="2" y="5"/>
                  </a:moveTo>
                  <a:cubicBezTo>
                    <a:pt x="1" y="5"/>
                    <a:pt x="1" y="6"/>
                    <a:pt x="0" y="7"/>
                  </a:cubicBezTo>
                  <a:cubicBezTo>
                    <a:pt x="0" y="8"/>
                    <a:pt x="0" y="9"/>
                    <a:pt x="1" y="10"/>
                  </a:cubicBezTo>
                  <a:cubicBezTo>
                    <a:pt x="1" y="10"/>
                    <a:pt x="17" y="30"/>
                    <a:pt x="34" y="30"/>
                  </a:cubicBezTo>
                  <a:cubicBezTo>
                    <a:pt x="41" y="30"/>
                    <a:pt x="47" y="26"/>
                    <a:pt x="49" y="22"/>
                  </a:cubicBezTo>
                  <a:cubicBezTo>
                    <a:pt x="50" y="17"/>
                    <a:pt x="49" y="12"/>
                    <a:pt x="45" y="10"/>
                  </a:cubicBezTo>
                  <a:cubicBezTo>
                    <a:pt x="41" y="6"/>
                    <a:pt x="30"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212">
              <a:extLst>
                <a:ext uri="{FF2B5EF4-FFF2-40B4-BE49-F238E27FC236}">
                  <a16:creationId xmlns:a16="http://schemas.microsoft.com/office/drawing/2014/main" id="{41555E46-214C-455E-AC23-AA4638A70020}"/>
                </a:ext>
              </a:extLst>
            </p:cNvPr>
            <p:cNvSpPr>
              <a:spLocks/>
            </p:cNvSpPr>
            <p:nvPr/>
          </p:nvSpPr>
          <p:spPr bwMode="auto">
            <a:xfrm>
              <a:off x="277" y="253"/>
              <a:ext cx="101" cy="59"/>
            </a:xfrm>
            <a:custGeom>
              <a:avLst/>
              <a:gdLst>
                <a:gd name="T0" fmla="*/ 50 w 50"/>
                <a:gd name="T1" fmla="*/ 7 h 29"/>
                <a:gd name="T2" fmla="*/ 48 w 50"/>
                <a:gd name="T3" fmla="*/ 5 h 29"/>
                <a:gd name="T4" fmla="*/ 5 w 50"/>
                <a:gd name="T5" fmla="*/ 9 h 29"/>
                <a:gd name="T6" fmla="*/ 1 w 50"/>
                <a:gd name="T7" fmla="*/ 21 h 29"/>
                <a:gd name="T8" fmla="*/ 16 w 50"/>
                <a:gd name="T9" fmla="*/ 29 h 29"/>
                <a:gd name="T10" fmla="*/ 50 w 50"/>
                <a:gd name="T11" fmla="*/ 9 h 29"/>
                <a:gd name="T12" fmla="*/ 50 w 50"/>
                <a:gd name="T13" fmla="*/ 7 h 29"/>
              </a:gdLst>
              <a:ahLst/>
              <a:cxnLst>
                <a:cxn ang="0">
                  <a:pos x="T0" y="T1"/>
                </a:cxn>
                <a:cxn ang="0">
                  <a:pos x="T2" y="T3"/>
                </a:cxn>
                <a:cxn ang="0">
                  <a:pos x="T4" y="T5"/>
                </a:cxn>
                <a:cxn ang="0">
                  <a:pos x="T6" y="T7"/>
                </a:cxn>
                <a:cxn ang="0">
                  <a:pos x="T8" y="T9"/>
                </a:cxn>
                <a:cxn ang="0">
                  <a:pos x="T10" y="T11"/>
                </a:cxn>
                <a:cxn ang="0">
                  <a:pos x="T12" y="T13"/>
                </a:cxn>
              </a:cxnLst>
              <a:rect l="0" t="0" r="r" b="b"/>
              <a:pathLst>
                <a:path w="50" h="29">
                  <a:moveTo>
                    <a:pt x="50" y="7"/>
                  </a:moveTo>
                  <a:cubicBezTo>
                    <a:pt x="50" y="6"/>
                    <a:pt x="49" y="5"/>
                    <a:pt x="48" y="5"/>
                  </a:cubicBezTo>
                  <a:cubicBezTo>
                    <a:pt x="20" y="0"/>
                    <a:pt x="9" y="6"/>
                    <a:pt x="5" y="9"/>
                  </a:cubicBezTo>
                  <a:cubicBezTo>
                    <a:pt x="1" y="12"/>
                    <a:pt x="0" y="17"/>
                    <a:pt x="1" y="21"/>
                  </a:cubicBezTo>
                  <a:cubicBezTo>
                    <a:pt x="3" y="26"/>
                    <a:pt x="9" y="29"/>
                    <a:pt x="16" y="29"/>
                  </a:cubicBezTo>
                  <a:cubicBezTo>
                    <a:pt x="33" y="29"/>
                    <a:pt x="49" y="10"/>
                    <a:pt x="50" y="9"/>
                  </a:cubicBezTo>
                  <a:cubicBezTo>
                    <a:pt x="50" y="9"/>
                    <a:pt x="50" y="8"/>
                    <a:pt x="5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5" name="Group 215">
            <a:extLst>
              <a:ext uri="{FF2B5EF4-FFF2-40B4-BE49-F238E27FC236}">
                <a16:creationId xmlns:a16="http://schemas.microsoft.com/office/drawing/2014/main" id="{EB7D0EE7-9441-4D50-ADB4-981B3B4B5270}"/>
              </a:ext>
            </a:extLst>
          </p:cNvPr>
          <p:cNvGrpSpPr>
            <a:grpSpLocks noChangeAspect="1"/>
          </p:cNvGrpSpPr>
          <p:nvPr/>
        </p:nvGrpSpPr>
        <p:grpSpPr bwMode="auto">
          <a:xfrm rot="20518760">
            <a:off x="7317041" y="2572700"/>
            <a:ext cx="757119" cy="689788"/>
            <a:chOff x="-2" y="2"/>
            <a:chExt cx="506" cy="461"/>
          </a:xfrm>
          <a:solidFill>
            <a:srgbClr val="3CCAF9"/>
          </a:solidFill>
        </p:grpSpPr>
        <p:sp>
          <p:nvSpPr>
            <p:cNvPr id="787" name="Freeform 216">
              <a:extLst>
                <a:ext uri="{FF2B5EF4-FFF2-40B4-BE49-F238E27FC236}">
                  <a16:creationId xmlns:a16="http://schemas.microsoft.com/office/drawing/2014/main" id="{5FCBF97C-DEA1-40F7-ABA2-AA62894F1157}"/>
                </a:ext>
              </a:extLst>
            </p:cNvPr>
            <p:cNvSpPr>
              <a:spLocks/>
            </p:cNvSpPr>
            <p:nvPr/>
          </p:nvSpPr>
          <p:spPr bwMode="auto">
            <a:xfrm>
              <a:off x="48" y="229"/>
              <a:ext cx="35" cy="104"/>
            </a:xfrm>
            <a:custGeom>
              <a:avLst/>
              <a:gdLst>
                <a:gd name="T0" fmla="*/ 0 w 35"/>
                <a:gd name="T1" fmla="*/ 51 h 104"/>
                <a:gd name="T2" fmla="*/ 15 w 35"/>
                <a:gd name="T3" fmla="*/ 104 h 104"/>
                <a:gd name="T4" fmla="*/ 35 w 35"/>
                <a:gd name="T5" fmla="*/ 86 h 104"/>
                <a:gd name="T6" fmla="*/ 13 w 35"/>
                <a:gd name="T7" fmla="*/ 0 h 104"/>
                <a:gd name="T8" fmla="*/ 0 w 35"/>
                <a:gd name="T9" fmla="*/ 51 h 104"/>
              </a:gdLst>
              <a:ahLst/>
              <a:cxnLst>
                <a:cxn ang="0">
                  <a:pos x="T0" y="T1"/>
                </a:cxn>
                <a:cxn ang="0">
                  <a:pos x="T2" y="T3"/>
                </a:cxn>
                <a:cxn ang="0">
                  <a:pos x="T4" y="T5"/>
                </a:cxn>
                <a:cxn ang="0">
                  <a:pos x="T6" y="T7"/>
                </a:cxn>
                <a:cxn ang="0">
                  <a:pos x="T8" y="T9"/>
                </a:cxn>
              </a:cxnLst>
              <a:rect l="0" t="0" r="r" b="b"/>
              <a:pathLst>
                <a:path w="35" h="104">
                  <a:moveTo>
                    <a:pt x="0" y="51"/>
                  </a:moveTo>
                  <a:lnTo>
                    <a:pt x="15" y="104"/>
                  </a:lnTo>
                  <a:lnTo>
                    <a:pt x="35" y="86"/>
                  </a:lnTo>
                  <a:lnTo>
                    <a:pt x="13" y="0"/>
                  </a:ln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217">
              <a:extLst>
                <a:ext uri="{FF2B5EF4-FFF2-40B4-BE49-F238E27FC236}">
                  <a16:creationId xmlns:a16="http://schemas.microsoft.com/office/drawing/2014/main" id="{30F98637-9EE2-4EB1-B923-0A37B07AEAEF}"/>
                </a:ext>
              </a:extLst>
            </p:cNvPr>
            <p:cNvSpPr>
              <a:spLocks/>
            </p:cNvSpPr>
            <p:nvPr/>
          </p:nvSpPr>
          <p:spPr bwMode="auto">
            <a:xfrm>
              <a:off x="154" y="205"/>
              <a:ext cx="28" cy="35"/>
            </a:xfrm>
            <a:custGeom>
              <a:avLst/>
              <a:gdLst>
                <a:gd name="T0" fmla="*/ 10 w 28"/>
                <a:gd name="T1" fmla="*/ 35 h 35"/>
                <a:gd name="T2" fmla="*/ 28 w 28"/>
                <a:gd name="T3" fmla="*/ 16 h 35"/>
                <a:gd name="T4" fmla="*/ 0 w 28"/>
                <a:gd name="T5" fmla="*/ 0 h 35"/>
                <a:gd name="T6" fmla="*/ 10 w 28"/>
                <a:gd name="T7" fmla="*/ 35 h 35"/>
              </a:gdLst>
              <a:ahLst/>
              <a:cxnLst>
                <a:cxn ang="0">
                  <a:pos x="T0" y="T1"/>
                </a:cxn>
                <a:cxn ang="0">
                  <a:pos x="T2" y="T3"/>
                </a:cxn>
                <a:cxn ang="0">
                  <a:pos x="T4" y="T5"/>
                </a:cxn>
                <a:cxn ang="0">
                  <a:pos x="T6" y="T7"/>
                </a:cxn>
              </a:cxnLst>
              <a:rect l="0" t="0" r="r" b="b"/>
              <a:pathLst>
                <a:path w="28" h="35">
                  <a:moveTo>
                    <a:pt x="10" y="35"/>
                  </a:moveTo>
                  <a:lnTo>
                    <a:pt x="28" y="16"/>
                  </a:lnTo>
                  <a:lnTo>
                    <a:pt x="0" y="0"/>
                  </a:ln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218">
              <a:extLst>
                <a:ext uri="{FF2B5EF4-FFF2-40B4-BE49-F238E27FC236}">
                  <a16:creationId xmlns:a16="http://schemas.microsoft.com/office/drawing/2014/main" id="{171559EB-9614-4848-BBDA-7921A446971B}"/>
                </a:ext>
              </a:extLst>
            </p:cNvPr>
            <p:cNvSpPr>
              <a:spLocks/>
            </p:cNvSpPr>
            <p:nvPr/>
          </p:nvSpPr>
          <p:spPr bwMode="auto">
            <a:xfrm>
              <a:off x="105" y="177"/>
              <a:ext cx="45" cy="95"/>
            </a:xfrm>
            <a:custGeom>
              <a:avLst/>
              <a:gdLst>
                <a:gd name="T0" fmla="*/ 0 w 45"/>
                <a:gd name="T1" fmla="*/ 0 h 95"/>
                <a:gd name="T2" fmla="*/ 24 w 45"/>
                <a:gd name="T3" fmla="*/ 95 h 95"/>
                <a:gd name="T4" fmla="*/ 45 w 45"/>
                <a:gd name="T5" fmla="*/ 77 h 95"/>
                <a:gd name="T6" fmla="*/ 28 w 45"/>
                <a:gd name="T7" fmla="*/ 16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lnTo>
                    <a:pt x="24" y="95"/>
                  </a:lnTo>
                  <a:lnTo>
                    <a:pt x="45" y="77"/>
                  </a:lnTo>
                  <a:lnTo>
                    <a:pt x="28"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219">
              <a:extLst>
                <a:ext uri="{FF2B5EF4-FFF2-40B4-BE49-F238E27FC236}">
                  <a16:creationId xmlns:a16="http://schemas.microsoft.com/office/drawing/2014/main" id="{2F8B3083-7076-42D9-A8E7-618BDD6E4740}"/>
                </a:ext>
              </a:extLst>
            </p:cNvPr>
            <p:cNvSpPr>
              <a:spLocks/>
            </p:cNvSpPr>
            <p:nvPr/>
          </p:nvSpPr>
          <p:spPr bwMode="auto">
            <a:xfrm>
              <a:off x="69" y="160"/>
              <a:ext cx="46" cy="143"/>
            </a:xfrm>
            <a:custGeom>
              <a:avLst/>
              <a:gdLst>
                <a:gd name="T0" fmla="*/ 8 w 46"/>
                <a:gd name="T1" fmla="*/ 0 h 143"/>
                <a:gd name="T2" fmla="*/ 0 w 46"/>
                <a:gd name="T3" fmla="*/ 35 h 143"/>
                <a:gd name="T4" fmla="*/ 28 w 46"/>
                <a:gd name="T5" fmla="*/ 143 h 143"/>
                <a:gd name="T6" fmla="*/ 46 w 46"/>
                <a:gd name="T7" fmla="*/ 124 h 143"/>
                <a:gd name="T8" fmla="*/ 16 w 46"/>
                <a:gd name="T9" fmla="*/ 4 h 143"/>
                <a:gd name="T10" fmla="*/ 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8" y="0"/>
                  </a:moveTo>
                  <a:lnTo>
                    <a:pt x="0" y="35"/>
                  </a:lnTo>
                  <a:lnTo>
                    <a:pt x="28" y="143"/>
                  </a:lnTo>
                  <a:lnTo>
                    <a:pt x="46" y="124"/>
                  </a:lnTo>
                  <a:lnTo>
                    <a:pt x="16" y="4"/>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220">
              <a:extLst>
                <a:ext uri="{FF2B5EF4-FFF2-40B4-BE49-F238E27FC236}">
                  <a16:creationId xmlns:a16="http://schemas.microsoft.com/office/drawing/2014/main" id="{4474A382-23BD-44C5-BFE4-F7B6474A0798}"/>
                </a:ext>
              </a:extLst>
            </p:cNvPr>
            <p:cNvSpPr>
              <a:spLocks/>
            </p:cNvSpPr>
            <p:nvPr/>
          </p:nvSpPr>
          <p:spPr bwMode="auto">
            <a:xfrm>
              <a:off x="30" y="313"/>
              <a:ext cx="20" cy="51"/>
            </a:xfrm>
            <a:custGeom>
              <a:avLst/>
              <a:gdLst>
                <a:gd name="T0" fmla="*/ 0 w 20"/>
                <a:gd name="T1" fmla="*/ 51 h 51"/>
                <a:gd name="T2" fmla="*/ 20 w 20"/>
                <a:gd name="T3" fmla="*/ 32 h 51"/>
                <a:gd name="T4" fmla="*/ 10 w 20"/>
                <a:gd name="T5" fmla="*/ 0 h 51"/>
                <a:gd name="T6" fmla="*/ 0 w 20"/>
                <a:gd name="T7" fmla="*/ 51 h 51"/>
              </a:gdLst>
              <a:ahLst/>
              <a:cxnLst>
                <a:cxn ang="0">
                  <a:pos x="T0" y="T1"/>
                </a:cxn>
                <a:cxn ang="0">
                  <a:pos x="T2" y="T3"/>
                </a:cxn>
                <a:cxn ang="0">
                  <a:pos x="T4" y="T5"/>
                </a:cxn>
                <a:cxn ang="0">
                  <a:pos x="T6" y="T7"/>
                </a:cxn>
              </a:cxnLst>
              <a:rect l="0" t="0" r="r" b="b"/>
              <a:pathLst>
                <a:path w="20" h="51">
                  <a:moveTo>
                    <a:pt x="0" y="51"/>
                  </a:moveTo>
                  <a:lnTo>
                    <a:pt x="20" y="32"/>
                  </a:lnTo>
                  <a:lnTo>
                    <a:pt x="10" y="0"/>
                  </a:ln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221">
              <a:extLst>
                <a:ext uri="{FF2B5EF4-FFF2-40B4-BE49-F238E27FC236}">
                  <a16:creationId xmlns:a16="http://schemas.microsoft.com/office/drawing/2014/main" id="{22A4B369-69C7-4327-838D-5C9D690ABAD9}"/>
                </a:ext>
              </a:extLst>
            </p:cNvPr>
            <p:cNvSpPr>
              <a:spLocks/>
            </p:cNvSpPr>
            <p:nvPr/>
          </p:nvSpPr>
          <p:spPr bwMode="auto">
            <a:xfrm>
              <a:off x="387" y="160"/>
              <a:ext cx="46" cy="143"/>
            </a:xfrm>
            <a:custGeom>
              <a:avLst/>
              <a:gdLst>
                <a:gd name="T0" fmla="*/ 38 w 46"/>
                <a:gd name="T1" fmla="*/ 0 h 143"/>
                <a:gd name="T2" fmla="*/ 30 w 46"/>
                <a:gd name="T3" fmla="*/ 4 h 143"/>
                <a:gd name="T4" fmla="*/ 0 w 46"/>
                <a:gd name="T5" fmla="*/ 124 h 143"/>
                <a:gd name="T6" fmla="*/ 18 w 46"/>
                <a:gd name="T7" fmla="*/ 143 h 143"/>
                <a:gd name="T8" fmla="*/ 46 w 46"/>
                <a:gd name="T9" fmla="*/ 35 h 143"/>
                <a:gd name="T10" fmla="*/ 3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38" y="0"/>
                  </a:moveTo>
                  <a:lnTo>
                    <a:pt x="30" y="4"/>
                  </a:lnTo>
                  <a:lnTo>
                    <a:pt x="0" y="124"/>
                  </a:lnTo>
                  <a:lnTo>
                    <a:pt x="18" y="143"/>
                  </a:lnTo>
                  <a:lnTo>
                    <a:pt x="46" y="35"/>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222">
              <a:extLst>
                <a:ext uri="{FF2B5EF4-FFF2-40B4-BE49-F238E27FC236}">
                  <a16:creationId xmlns:a16="http://schemas.microsoft.com/office/drawing/2014/main" id="{9AFD4CA4-DE80-49E4-B8BA-29C9D11C074E}"/>
                </a:ext>
              </a:extLst>
            </p:cNvPr>
            <p:cNvSpPr>
              <a:spLocks/>
            </p:cNvSpPr>
            <p:nvPr/>
          </p:nvSpPr>
          <p:spPr bwMode="auto">
            <a:xfrm>
              <a:off x="320" y="205"/>
              <a:ext cx="28" cy="35"/>
            </a:xfrm>
            <a:custGeom>
              <a:avLst/>
              <a:gdLst>
                <a:gd name="T0" fmla="*/ 18 w 28"/>
                <a:gd name="T1" fmla="*/ 35 h 35"/>
                <a:gd name="T2" fmla="*/ 28 w 28"/>
                <a:gd name="T3" fmla="*/ 0 h 35"/>
                <a:gd name="T4" fmla="*/ 0 w 28"/>
                <a:gd name="T5" fmla="*/ 16 h 35"/>
                <a:gd name="T6" fmla="*/ 18 w 28"/>
                <a:gd name="T7" fmla="*/ 35 h 35"/>
              </a:gdLst>
              <a:ahLst/>
              <a:cxnLst>
                <a:cxn ang="0">
                  <a:pos x="T0" y="T1"/>
                </a:cxn>
                <a:cxn ang="0">
                  <a:pos x="T2" y="T3"/>
                </a:cxn>
                <a:cxn ang="0">
                  <a:pos x="T4" y="T5"/>
                </a:cxn>
                <a:cxn ang="0">
                  <a:pos x="T6" y="T7"/>
                </a:cxn>
              </a:cxnLst>
              <a:rect l="0" t="0" r="r" b="b"/>
              <a:pathLst>
                <a:path w="28" h="35">
                  <a:moveTo>
                    <a:pt x="18" y="35"/>
                  </a:moveTo>
                  <a:lnTo>
                    <a:pt x="28" y="0"/>
                  </a:lnTo>
                  <a:lnTo>
                    <a:pt x="0" y="16"/>
                  </a:lnTo>
                  <a:lnTo>
                    <a:pt x="18"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223">
              <a:extLst>
                <a:ext uri="{FF2B5EF4-FFF2-40B4-BE49-F238E27FC236}">
                  <a16:creationId xmlns:a16="http://schemas.microsoft.com/office/drawing/2014/main" id="{DF0796A6-7C28-4044-8BCA-2693934C525B}"/>
                </a:ext>
              </a:extLst>
            </p:cNvPr>
            <p:cNvSpPr>
              <a:spLocks/>
            </p:cNvSpPr>
            <p:nvPr/>
          </p:nvSpPr>
          <p:spPr bwMode="auto">
            <a:xfrm>
              <a:off x="451" y="313"/>
              <a:ext cx="21" cy="51"/>
            </a:xfrm>
            <a:custGeom>
              <a:avLst/>
              <a:gdLst>
                <a:gd name="T0" fmla="*/ 11 w 21"/>
                <a:gd name="T1" fmla="*/ 0 h 51"/>
                <a:gd name="T2" fmla="*/ 0 w 21"/>
                <a:gd name="T3" fmla="*/ 32 h 51"/>
                <a:gd name="T4" fmla="*/ 21 w 21"/>
                <a:gd name="T5" fmla="*/ 51 h 51"/>
                <a:gd name="T6" fmla="*/ 11 w 21"/>
                <a:gd name="T7" fmla="*/ 0 h 51"/>
              </a:gdLst>
              <a:ahLst/>
              <a:cxnLst>
                <a:cxn ang="0">
                  <a:pos x="T0" y="T1"/>
                </a:cxn>
                <a:cxn ang="0">
                  <a:pos x="T2" y="T3"/>
                </a:cxn>
                <a:cxn ang="0">
                  <a:pos x="T4" y="T5"/>
                </a:cxn>
                <a:cxn ang="0">
                  <a:pos x="T6" y="T7"/>
                </a:cxn>
              </a:cxnLst>
              <a:rect l="0" t="0" r="r" b="b"/>
              <a:pathLst>
                <a:path w="21" h="51">
                  <a:moveTo>
                    <a:pt x="11" y="0"/>
                  </a:moveTo>
                  <a:lnTo>
                    <a:pt x="0" y="32"/>
                  </a:lnTo>
                  <a:lnTo>
                    <a:pt x="21" y="51"/>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224">
              <a:extLst>
                <a:ext uri="{FF2B5EF4-FFF2-40B4-BE49-F238E27FC236}">
                  <a16:creationId xmlns:a16="http://schemas.microsoft.com/office/drawing/2014/main" id="{147EDAD3-100E-4018-BFF4-FDDB4EDD4FC8}"/>
                </a:ext>
              </a:extLst>
            </p:cNvPr>
            <p:cNvSpPr>
              <a:spLocks/>
            </p:cNvSpPr>
            <p:nvPr/>
          </p:nvSpPr>
          <p:spPr bwMode="auto">
            <a:xfrm>
              <a:off x="352" y="177"/>
              <a:ext cx="45" cy="95"/>
            </a:xfrm>
            <a:custGeom>
              <a:avLst/>
              <a:gdLst>
                <a:gd name="T0" fmla="*/ 16 w 45"/>
                <a:gd name="T1" fmla="*/ 16 h 95"/>
                <a:gd name="T2" fmla="*/ 0 w 45"/>
                <a:gd name="T3" fmla="*/ 77 h 95"/>
                <a:gd name="T4" fmla="*/ 20 w 45"/>
                <a:gd name="T5" fmla="*/ 95 h 95"/>
                <a:gd name="T6" fmla="*/ 45 w 45"/>
                <a:gd name="T7" fmla="*/ 0 h 95"/>
                <a:gd name="T8" fmla="*/ 16 w 45"/>
                <a:gd name="T9" fmla="*/ 16 h 95"/>
              </a:gdLst>
              <a:ahLst/>
              <a:cxnLst>
                <a:cxn ang="0">
                  <a:pos x="T0" y="T1"/>
                </a:cxn>
                <a:cxn ang="0">
                  <a:pos x="T2" y="T3"/>
                </a:cxn>
                <a:cxn ang="0">
                  <a:pos x="T4" y="T5"/>
                </a:cxn>
                <a:cxn ang="0">
                  <a:pos x="T6" y="T7"/>
                </a:cxn>
                <a:cxn ang="0">
                  <a:pos x="T8" y="T9"/>
                </a:cxn>
              </a:cxnLst>
              <a:rect l="0" t="0" r="r" b="b"/>
              <a:pathLst>
                <a:path w="45" h="95">
                  <a:moveTo>
                    <a:pt x="16" y="16"/>
                  </a:moveTo>
                  <a:lnTo>
                    <a:pt x="0" y="77"/>
                  </a:lnTo>
                  <a:lnTo>
                    <a:pt x="20" y="95"/>
                  </a:lnTo>
                  <a:lnTo>
                    <a:pt x="45" y="0"/>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225">
              <a:extLst>
                <a:ext uri="{FF2B5EF4-FFF2-40B4-BE49-F238E27FC236}">
                  <a16:creationId xmlns:a16="http://schemas.microsoft.com/office/drawing/2014/main" id="{A9491A88-C32D-4F2C-BC65-8099004EA444}"/>
                </a:ext>
              </a:extLst>
            </p:cNvPr>
            <p:cNvSpPr>
              <a:spLocks/>
            </p:cNvSpPr>
            <p:nvPr/>
          </p:nvSpPr>
          <p:spPr bwMode="auto">
            <a:xfrm>
              <a:off x="419" y="229"/>
              <a:ext cx="34" cy="104"/>
            </a:xfrm>
            <a:custGeom>
              <a:avLst/>
              <a:gdLst>
                <a:gd name="T0" fmla="*/ 22 w 34"/>
                <a:gd name="T1" fmla="*/ 0 h 104"/>
                <a:gd name="T2" fmla="*/ 0 w 34"/>
                <a:gd name="T3" fmla="*/ 86 h 104"/>
                <a:gd name="T4" fmla="*/ 20 w 34"/>
                <a:gd name="T5" fmla="*/ 104 h 104"/>
                <a:gd name="T6" fmla="*/ 34 w 34"/>
                <a:gd name="T7" fmla="*/ 51 h 104"/>
                <a:gd name="T8" fmla="*/ 22 w 34"/>
                <a:gd name="T9" fmla="*/ 0 h 104"/>
              </a:gdLst>
              <a:ahLst/>
              <a:cxnLst>
                <a:cxn ang="0">
                  <a:pos x="T0" y="T1"/>
                </a:cxn>
                <a:cxn ang="0">
                  <a:pos x="T2" y="T3"/>
                </a:cxn>
                <a:cxn ang="0">
                  <a:pos x="T4" y="T5"/>
                </a:cxn>
                <a:cxn ang="0">
                  <a:pos x="T6" y="T7"/>
                </a:cxn>
                <a:cxn ang="0">
                  <a:pos x="T8" y="T9"/>
                </a:cxn>
              </a:cxnLst>
              <a:rect l="0" t="0" r="r" b="b"/>
              <a:pathLst>
                <a:path w="34" h="104">
                  <a:moveTo>
                    <a:pt x="22" y="0"/>
                  </a:moveTo>
                  <a:lnTo>
                    <a:pt x="0" y="86"/>
                  </a:lnTo>
                  <a:lnTo>
                    <a:pt x="20" y="104"/>
                  </a:lnTo>
                  <a:lnTo>
                    <a:pt x="34" y="51"/>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226">
              <a:extLst>
                <a:ext uri="{FF2B5EF4-FFF2-40B4-BE49-F238E27FC236}">
                  <a16:creationId xmlns:a16="http://schemas.microsoft.com/office/drawing/2014/main" id="{41C36DC7-D674-47AC-B960-D68695D2935C}"/>
                </a:ext>
              </a:extLst>
            </p:cNvPr>
            <p:cNvSpPr>
              <a:spLocks/>
            </p:cNvSpPr>
            <p:nvPr/>
          </p:nvSpPr>
          <p:spPr bwMode="auto">
            <a:xfrm>
              <a:off x="-2" y="378"/>
              <a:ext cx="40" cy="85"/>
            </a:xfrm>
            <a:custGeom>
              <a:avLst/>
              <a:gdLst>
                <a:gd name="T0" fmla="*/ 12 w 20"/>
                <a:gd name="T1" fmla="*/ 16 h 42"/>
                <a:gd name="T2" fmla="*/ 10 w 20"/>
                <a:gd name="T3" fmla="*/ 10 h 42"/>
                <a:gd name="T4" fmla="*/ 12 w 20"/>
                <a:gd name="T5" fmla="*/ 7 h 42"/>
                <a:gd name="T6" fmla="*/ 11 w 20"/>
                <a:gd name="T7" fmla="*/ 2 h 42"/>
                <a:gd name="T8" fmla="*/ 6 w 20"/>
                <a:gd name="T9" fmla="*/ 3 h 42"/>
                <a:gd name="T10" fmla="*/ 4 w 20"/>
                <a:gd name="T11" fmla="*/ 6 h 42"/>
                <a:gd name="T12" fmla="*/ 8 w 20"/>
                <a:gd name="T13" fmla="*/ 23 h 42"/>
                <a:gd name="T14" fmla="*/ 8 w 20"/>
                <a:gd name="T15" fmla="*/ 23 h 42"/>
                <a:gd name="T16" fmla="*/ 9 w 20"/>
                <a:gd name="T17" fmla="*/ 28 h 42"/>
                <a:gd name="T18" fmla="*/ 5 w 20"/>
                <a:gd name="T19" fmla="*/ 35 h 42"/>
                <a:gd name="T20" fmla="*/ 7 w 20"/>
                <a:gd name="T21" fmla="*/ 41 h 42"/>
                <a:gd name="T22" fmla="*/ 12 w 20"/>
                <a:gd name="T23" fmla="*/ 39 h 42"/>
                <a:gd name="T24" fmla="*/ 12 w 20"/>
                <a:gd name="T25" fmla="*/ 39 h 42"/>
                <a:gd name="T26" fmla="*/ 16 w 20"/>
                <a:gd name="T27" fmla="*/ 32 h 42"/>
                <a:gd name="T28" fmla="*/ 12 w 20"/>
                <a:gd name="T29" fmla="*/ 16 h 42"/>
                <a:gd name="T30" fmla="*/ 12 w 20"/>
                <a:gd name="T3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16"/>
                  </a:moveTo>
                  <a:cubicBezTo>
                    <a:pt x="10" y="15"/>
                    <a:pt x="9" y="12"/>
                    <a:pt x="10" y="10"/>
                  </a:cubicBezTo>
                  <a:cubicBezTo>
                    <a:pt x="12" y="7"/>
                    <a:pt x="12" y="7"/>
                    <a:pt x="12" y="7"/>
                  </a:cubicBezTo>
                  <a:cubicBezTo>
                    <a:pt x="14" y="5"/>
                    <a:pt x="13" y="3"/>
                    <a:pt x="11" y="2"/>
                  </a:cubicBezTo>
                  <a:cubicBezTo>
                    <a:pt x="9" y="0"/>
                    <a:pt x="7" y="1"/>
                    <a:pt x="6" y="3"/>
                  </a:cubicBezTo>
                  <a:cubicBezTo>
                    <a:pt x="4" y="6"/>
                    <a:pt x="4" y="6"/>
                    <a:pt x="4" y="6"/>
                  </a:cubicBezTo>
                  <a:cubicBezTo>
                    <a:pt x="0" y="12"/>
                    <a:pt x="2" y="20"/>
                    <a:pt x="8" y="23"/>
                  </a:cubicBezTo>
                  <a:cubicBezTo>
                    <a:pt x="8" y="23"/>
                    <a:pt x="8" y="23"/>
                    <a:pt x="8" y="23"/>
                  </a:cubicBezTo>
                  <a:cubicBezTo>
                    <a:pt x="10" y="24"/>
                    <a:pt x="10" y="26"/>
                    <a:pt x="9" y="28"/>
                  </a:cubicBezTo>
                  <a:cubicBezTo>
                    <a:pt x="5" y="35"/>
                    <a:pt x="5" y="35"/>
                    <a:pt x="5" y="35"/>
                  </a:cubicBezTo>
                  <a:cubicBezTo>
                    <a:pt x="4" y="37"/>
                    <a:pt x="5" y="40"/>
                    <a:pt x="7" y="41"/>
                  </a:cubicBezTo>
                  <a:cubicBezTo>
                    <a:pt x="9" y="42"/>
                    <a:pt x="11" y="41"/>
                    <a:pt x="12" y="39"/>
                  </a:cubicBezTo>
                  <a:cubicBezTo>
                    <a:pt x="12" y="39"/>
                    <a:pt x="12" y="39"/>
                    <a:pt x="12" y="39"/>
                  </a:cubicBezTo>
                  <a:cubicBezTo>
                    <a:pt x="16" y="32"/>
                    <a:pt x="16" y="32"/>
                    <a:pt x="16" y="32"/>
                  </a:cubicBezTo>
                  <a:cubicBezTo>
                    <a:pt x="20" y="27"/>
                    <a:pt x="18" y="19"/>
                    <a:pt x="12" y="16"/>
                  </a:cubicBezTo>
                  <a:cubicBezTo>
                    <a:pt x="12" y="16"/>
                    <a:pt x="12" y="16"/>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227">
              <a:extLst>
                <a:ext uri="{FF2B5EF4-FFF2-40B4-BE49-F238E27FC236}">
                  <a16:creationId xmlns:a16="http://schemas.microsoft.com/office/drawing/2014/main" id="{B606045D-60DD-457E-B5DA-31F457A696A7}"/>
                </a:ext>
              </a:extLst>
            </p:cNvPr>
            <p:cNvSpPr>
              <a:spLocks/>
            </p:cNvSpPr>
            <p:nvPr/>
          </p:nvSpPr>
          <p:spPr bwMode="auto">
            <a:xfrm>
              <a:off x="464" y="378"/>
              <a:ext cx="40" cy="85"/>
            </a:xfrm>
            <a:custGeom>
              <a:avLst/>
              <a:gdLst>
                <a:gd name="T0" fmla="*/ 12 w 20"/>
                <a:gd name="T1" fmla="*/ 23 h 42"/>
                <a:gd name="T2" fmla="*/ 16 w 20"/>
                <a:gd name="T3" fmla="*/ 6 h 42"/>
                <a:gd name="T4" fmla="*/ 16 w 20"/>
                <a:gd name="T5" fmla="*/ 6 h 42"/>
                <a:gd name="T6" fmla="*/ 14 w 20"/>
                <a:gd name="T7" fmla="*/ 3 h 42"/>
                <a:gd name="T8" fmla="*/ 9 w 20"/>
                <a:gd name="T9" fmla="*/ 2 h 42"/>
                <a:gd name="T10" fmla="*/ 8 w 20"/>
                <a:gd name="T11" fmla="*/ 7 h 42"/>
                <a:gd name="T12" fmla="*/ 10 w 20"/>
                <a:gd name="T13" fmla="*/ 10 h 42"/>
                <a:gd name="T14" fmla="*/ 8 w 20"/>
                <a:gd name="T15" fmla="*/ 16 h 42"/>
                <a:gd name="T16" fmla="*/ 4 w 20"/>
                <a:gd name="T17" fmla="*/ 32 h 42"/>
                <a:gd name="T18" fmla="*/ 4 w 20"/>
                <a:gd name="T19" fmla="*/ 32 h 42"/>
                <a:gd name="T20" fmla="*/ 8 w 20"/>
                <a:gd name="T21" fmla="*/ 39 h 42"/>
                <a:gd name="T22" fmla="*/ 13 w 20"/>
                <a:gd name="T23" fmla="*/ 41 h 42"/>
                <a:gd name="T24" fmla="*/ 15 w 20"/>
                <a:gd name="T25" fmla="*/ 35 h 42"/>
                <a:gd name="T26" fmla="*/ 15 w 20"/>
                <a:gd name="T27" fmla="*/ 35 h 42"/>
                <a:gd name="T28" fmla="*/ 11 w 20"/>
                <a:gd name="T29" fmla="*/ 28 h 42"/>
                <a:gd name="T30" fmla="*/ 12 w 20"/>
                <a:gd name="T31"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23"/>
                  </a:moveTo>
                  <a:cubicBezTo>
                    <a:pt x="18" y="20"/>
                    <a:pt x="20" y="12"/>
                    <a:pt x="16" y="6"/>
                  </a:cubicBezTo>
                  <a:cubicBezTo>
                    <a:pt x="16" y="6"/>
                    <a:pt x="16" y="6"/>
                    <a:pt x="16" y="6"/>
                  </a:cubicBezTo>
                  <a:cubicBezTo>
                    <a:pt x="14" y="3"/>
                    <a:pt x="14" y="3"/>
                    <a:pt x="14" y="3"/>
                  </a:cubicBezTo>
                  <a:cubicBezTo>
                    <a:pt x="13" y="1"/>
                    <a:pt x="11" y="0"/>
                    <a:pt x="9" y="2"/>
                  </a:cubicBezTo>
                  <a:cubicBezTo>
                    <a:pt x="7" y="3"/>
                    <a:pt x="6" y="5"/>
                    <a:pt x="8" y="7"/>
                  </a:cubicBezTo>
                  <a:cubicBezTo>
                    <a:pt x="10" y="10"/>
                    <a:pt x="10" y="10"/>
                    <a:pt x="10" y="10"/>
                  </a:cubicBezTo>
                  <a:cubicBezTo>
                    <a:pt x="11" y="12"/>
                    <a:pt x="10" y="15"/>
                    <a:pt x="8" y="16"/>
                  </a:cubicBezTo>
                  <a:cubicBezTo>
                    <a:pt x="2" y="19"/>
                    <a:pt x="0" y="27"/>
                    <a:pt x="4" y="32"/>
                  </a:cubicBezTo>
                  <a:cubicBezTo>
                    <a:pt x="4" y="32"/>
                    <a:pt x="4" y="32"/>
                    <a:pt x="4" y="32"/>
                  </a:cubicBezTo>
                  <a:cubicBezTo>
                    <a:pt x="8" y="39"/>
                    <a:pt x="8" y="39"/>
                    <a:pt x="8" y="39"/>
                  </a:cubicBezTo>
                  <a:cubicBezTo>
                    <a:pt x="9" y="41"/>
                    <a:pt x="11" y="42"/>
                    <a:pt x="13" y="41"/>
                  </a:cubicBezTo>
                  <a:cubicBezTo>
                    <a:pt x="15" y="40"/>
                    <a:pt x="16" y="37"/>
                    <a:pt x="15" y="35"/>
                  </a:cubicBezTo>
                  <a:cubicBezTo>
                    <a:pt x="15" y="35"/>
                    <a:pt x="15" y="35"/>
                    <a:pt x="15" y="35"/>
                  </a:cubicBezTo>
                  <a:cubicBezTo>
                    <a:pt x="11" y="28"/>
                    <a:pt x="11" y="28"/>
                    <a:pt x="11" y="28"/>
                  </a:cubicBezTo>
                  <a:cubicBezTo>
                    <a:pt x="10" y="26"/>
                    <a:pt x="10" y="24"/>
                    <a:pt x="1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228">
              <a:extLst>
                <a:ext uri="{FF2B5EF4-FFF2-40B4-BE49-F238E27FC236}">
                  <a16:creationId xmlns:a16="http://schemas.microsoft.com/office/drawing/2014/main" id="{9A0D8DE2-30F0-4A76-A537-D6F4CB666AFE}"/>
                </a:ext>
              </a:extLst>
            </p:cNvPr>
            <p:cNvSpPr>
              <a:spLocks/>
            </p:cNvSpPr>
            <p:nvPr/>
          </p:nvSpPr>
          <p:spPr bwMode="auto">
            <a:xfrm>
              <a:off x="227" y="248"/>
              <a:ext cx="48" cy="46"/>
            </a:xfrm>
            <a:custGeom>
              <a:avLst/>
              <a:gdLst>
                <a:gd name="T0" fmla="*/ 24 w 24"/>
                <a:gd name="T1" fmla="*/ 9 h 23"/>
                <a:gd name="T2" fmla="*/ 18 w 24"/>
                <a:gd name="T3" fmla="*/ 9 h 23"/>
                <a:gd name="T4" fmla="*/ 14 w 24"/>
                <a:gd name="T5" fmla="*/ 6 h 23"/>
                <a:gd name="T6" fmla="*/ 12 w 24"/>
                <a:gd name="T7" fmla="*/ 0 h 23"/>
                <a:gd name="T8" fmla="*/ 10 w 24"/>
                <a:gd name="T9" fmla="*/ 6 h 23"/>
                <a:gd name="T10" fmla="*/ 6 w 24"/>
                <a:gd name="T11" fmla="*/ 9 h 23"/>
                <a:gd name="T12" fmla="*/ 0 w 24"/>
                <a:gd name="T13" fmla="*/ 9 h 23"/>
                <a:gd name="T14" fmla="*/ 5 w 24"/>
                <a:gd name="T15" fmla="*/ 13 h 23"/>
                <a:gd name="T16" fmla="*/ 6 w 24"/>
                <a:gd name="T17" fmla="*/ 17 h 23"/>
                <a:gd name="T18" fmla="*/ 4 w 24"/>
                <a:gd name="T19" fmla="*/ 23 h 23"/>
                <a:gd name="T20" fmla="*/ 10 w 24"/>
                <a:gd name="T21" fmla="*/ 20 h 23"/>
                <a:gd name="T22" fmla="*/ 14 w 24"/>
                <a:gd name="T23" fmla="*/ 20 h 23"/>
                <a:gd name="T24" fmla="*/ 20 w 24"/>
                <a:gd name="T25" fmla="*/ 23 h 23"/>
                <a:gd name="T26" fmla="*/ 18 w 24"/>
                <a:gd name="T27" fmla="*/ 17 h 23"/>
                <a:gd name="T28" fmla="*/ 19 w 24"/>
                <a:gd name="T29" fmla="*/ 13 h 23"/>
                <a:gd name="T30" fmla="*/ 24 w 24"/>
                <a:gd name="T3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9"/>
                  </a:moveTo>
                  <a:cubicBezTo>
                    <a:pt x="18" y="9"/>
                    <a:pt x="18" y="9"/>
                    <a:pt x="18" y="9"/>
                  </a:cubicBezTo>
                  <a:cubicBezTo>
                    <a:pt x="16" y="9"/>
                    <a:pt x="15" y="8"/>
                    <a:pt x="14" y="6"/>
                  </a:cubicBezTo>
                  <a:cubicBezTo>
                    <a:pt x="12" y="0"/>
                    <a:pt x="12" y="0"/>
                    <a:pt x="12" y="0"/>
                  </a:cubicBezTo>
                  <a:cubicBezTo>
                    <a:pt x="10" y="6"/>
                    <a:pt x="10" y="6"/>
                    <a:pt x="10" y="6"/>
                  </a:cubicBezTo>
                  <a:cubicBezTo>
                    <a:pt x="9" y="8"/>
                    <a:pt x="8" y="9"/>
                    <a:pt x="6" y="9"/>
                  </a:cubicBezTo>
                  <a:cubicBezTo>
                    <a:pt x="0" y="9"/>
                    <a:pt x="0" y="9"/>
                    <a:pt x="0" y="9"/>
                  </a:cubicBezTo>
                  <a:cubicBezTo>
                    <a:pt x="5" y="13"/>
                    <a:pt x="5" y="13"/>
                    <a:pt x="5" y="13"/>
                  </a:cubicBezTo>
                  <a:cubicBezTo>
                    <a:pt x="6" y="14"/>
                    <a:pt x="7" y="16"/>
                    <a:pt x="6" y="17"/>
                  </a:cubicBezTo>
                  <a:cubicBezTo>
                    <a:pt x="4" y="23"/>
                    <a:pt x="4" y="23"/>
                    <a:pt x="4" y="23"/>
                  </a:cubicBezTo>
                  <a:cubicBezTo>
                    <a:pt x="10" y="20"/>
                    <a:pt x="10" y="20"/>
                    <a:pt x="10" y="20"/>
                  </a:cubicBezTo>
                  <a:cubicBezTo>
                    <a:pt x="11" y="19"/>
                    <a:pt x="13" y="19"/>
                    <a:pt x="14" y="20"/>
                  </a:cubicBezTo>
                  <a:cubicBezTo>
                    <a:pt x="20" y="23"/>
                    <a:pt x="20" y="23"/>
                    <a:pt x="20" y="23"/>
                  </a:cubicBezTo>
                  <a:cubicBezTo>
                    <a:pt x="18" y="17"/>
                    <a:pt x="18" y="17"/>
                    <a:pt x="18" y="17"/>
                  </a:cubicBezTo>
                  <a:cubicBezTo>
                    <a:pt x="17" y="16"/>
                    <a:pt x="18" y="14"/>
                    <a:pt x="19" y="13"/>
                  </a:cubicBezTo>
                  <a:lnTo>
                    <a:pt x="2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229">
              <a:extLst>
                <a:ext uri="{FF2B5EF4-FFF2-40B4-BE49-F238E27FC236}">
                  <a16:creationId xmlns:a16="http://schemas.microsoft.com/office/drawing/2014/main" id="{38111B66-63A3-4CFE-8D8F-F6F6E3B1B48B}"/>
                </a:ext>
              </a:extLst>
            </p:cNvPr>
            <p:cNvSpPr>
              <a:spLocks/>
            </p:cNvSpPr>
            <p:nvPr/>
          </p:nvSpPr>
          <p:spPr bwMode="auto">
            <a:xfrm>
              <a:off x="233" y="69"/>
              <a:ext cx="36" cy="35"/>
            </a:xfrm>
            <a:custGeom>
              <a:avLst/>
              <a:gdLst>
                <a:gd name="T0" fmla="*/ 8 w 36"/>
                <a:gd name="T1" fmla="*/ 22 h 35"/>
                <a:gd name="T2" fmla="*/ 6 w 36"/>
                <a:gd name="T3" fmla="*/ 35 h 35"/>
                <a:gd name="T4" fmla="*/ 18 w 36"/>
                <a:gd name="T5" fmla="*/ 31 h 35"/>
                <a:gd name="T6" fmla="*/ 30 w 36"/>
                <a:gd name="T7" fmla="*/ 35 h 35"/>
                <a:gd name="T8" fmla="*/ 28 w 36"/>
                <a:gd name="T9" fmla="*/ 22 h 35"/>
                <a:gd name="T10" fmla="*/ 36 w 36"/>
                <a:gd name="T11" fmla="*/ 14 h 35"/>
                <a:gd name="T12" fmla="*/ 24 w 36"/>
                <a:gd name="T13" fmla="*/ 10 h 35"/>
                <a:gd name="T14" fmla="*/ 18 w 36"/>
                <a:gd name="T15" fmla="*/ 0 h 35"/>
                <a:gd name="T16" fmla="*/ 12 w 36"/>
                <a:gd name="T17" fmla="*/ 10 h 35"/>
                <a:gd name="T18" fmla="*/ 0 w 36"/>
                <a:gd name="T19" fmla="*/ 14 h 35"/>
                <a:gd name="T20" fmla="*/ 8 w 36"/>
                <a:gd name="T21"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5">
                  <a:moveTo>
                    <a:pt x="8" y="22"/>
                  </a:moveTo>
                  <a:lnTo>
                    <a:pt x="6" y="35"/>
                  </a:lnTo>
                  <a:lnTo>
                    <a:pt x="18" y="31"/>
                  </a:lnTo>
                  <a:lnTo>
                    <a:pt x="30" y="35"/>
                  </a:lnTo>
                  <a:lnTo>
                    <a:pt x="28" y="22"/>
                  </a:lnTo>
                  <a:lnTo>
                    <a:pt x="36" y="14"/>
                  </a:lnTo>
                  <a:lnTo>
                    <a:pt x="24" y="10"/>
                  </a:lnTo>
                  <a:lnTo>
                    <a:pt x="18" y="0"/>
                  </a:lnTo>
                  <a:lnTo>
                    <a:pt x="12" y="10"/>
                  </a:lnTo>
                  <a:lnTo>
                    <a:pt x="0" y="14"/>
                  </a:lnTo>
                  <a:lnTo>
                    <a:pt x="8"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230">
              <a:extLst>
                <a:ext uri="{FF2B5EF4-FFF2-40B4-BE49-F238E27FC236}">
                  <a16:creationId xmlns:a16="http://schemas.microsoft.com/office/drawing/2014/main" id="{924F5D00-DCFA-4702-B4C2-05476E2AE339}"/>
                </a:ext>
              </a:extLst>
            </p:cNvPr>
            <p:cNvSpPr>
              <a:spLocks/>
            </p:cNvSpPr>
            <p:nvPr/>
          </p:nvSpPr>
          <p:spPr bwMode="auto">
            <a:xfrm>
              <a:off x="38" y="77"/>
              <a:ext cx="37" cy="35"/>
            </a:xfrm>
            <a:custGeom>
              <a:avLst/>
              <a:gdLst>
                <a:gd name="T0" fmla="*/ 6 w 37"/>
                <a:gd name="T1" fmla="*/ 35 h 35"/>
                <a:gd name="T2" fmla="*/ 19 w 37"/>
                <a:gd name="T3" fmla="*/ 31 h 35"/>
                <a:gd name="T4" fmla="*/ 31 w 37"/>
                <a:gd name="T5" fmla="*/ 35 h 35"/>
                <a:gd name="T6" fmla="*/ 29 w 37"/>
                <a:gd name="T7" fmla="*/ 23 h 35"/>
                <a:gd name="T8" fmla="*/ 37 w 37"/>
                <a:gd name="T9" fmla="*/ 14 h 35"/>
                <a:gd name="T10" fmla="*/ 25 w 37"/>
                <a:gd name="T11" fmla="*/ 10 h 35"/>
                <a:gd name="T12" fmla="*/ 19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9" y="31"/>
                  </a:lnTo>
                  <a:lnTo>
                    <a:pt x="31" y="35"/>
                  </a:lnTo>
                  <a:lnTo>
                    <a:pt x="29" y="23"/>
                  </a:lnTo>
                  <a:lnTo>
                    <a:pt x="37" y="14"/>
                  </a:lnTo>
                  <a:lnTo>
                    <a:pt x="25" y="10"/>
                  </a:lnTo>
                  <a:lnTo>
                    <a:pt x="19" y="0"/>
                  </a:lnTo>
                  <a:lnTo>
                    <a:pt x="12" y="10"/>
                  </a:lnTo>
                  <a:lnTo>
                    <a:pt x="0" y="14"/>
                  </a:lnTo>
                  <a:lnTo>
                    <a:pt x="8" y="23"/>
                  </a:lnTo>
                  <a:lnTo>
                    <a:pt x="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231">
              <a:extLst>
                <a:ext uri="{FF2B5EF4-FFF2-40B4-BE49-F238E27FC236}">
                  <a16:creationId xmlns:a16="http://schemas.microsoft.com/office/drawing/2014/main" id="{FE15A994-CA57-4B56-9561-446922640A8E}"/>
                </a:ext>
              </a:extLst>
            </p:cNvPr>
            <p:cNvSpPr>
              <a:spLocks/>
            </p:cNvSpPr>
            <p:nvPr/>
          </p:nvSpPr>
          <p:spPr bwMode="auto">
            <a:xfrm>
              <a:off x="427" y="77"/>
              <a:ext cx="37" cy="35"/>
            </a:xfrm>
            <a:custGeom>
              <a:avLst/>
              <a:gdLst>
                <a:gd name="T0" fmla="*/ 6 w 37"/>
                <a:gd name="T1" fmla="*/ 35 h 35"/>
                <a:gd name="T2" fmla="*/ 18 w 37"/>
                <a:gd name="T3" fmla="*/ 31 h 35"/>
                <a:gd name="T4" fmla="*/ 30 w 37"/>
                <a:gd name="T5" fmla="*/ 35 h 35"/>
                <a:gd name="T6" fmla="*/ 28 w 37"/>
                <a:gd name="T7" fmla="*/ 23 h 35"/>
                <a:gd name="T8" fmla="*/ 37 w 37"/>
                <a:gd name="T9" fmla="*/ 14 h 35"/>
                <a:gd name="T10" fmla="*/ 24 w 37"/>
                <a:gd name="T11" fmla="*/ 10 h 35"/>
                <a:gd name="T12" fmla="*/ 18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8" y="31"/>
                  </a:lnTo>
                  <a:lnTo>
                    <a:pt x="30" y="35"/>
                  </a:lnTo>
                  <a:lnTo>
                    <a:pt x="28" y="23"/>
                  </a:lnTo>
                  <a:lnTo>
                    <a:pt x="37" y="14"/>
                  </a:lnTo>
                  <a:lnTo>
                    <a:pt x="24" y="10"/>
                  </a:lnTo>
                  <a:lnTo>
                    <a:pt x="18" y="0"/>
                  </a:lnTo>
                  <a:lnTo>
                    <a:pt x="12" y="10"/>
                  </a:lnTo>
                  <a:lnTo>
                    <a:pt x="0" y="14"/>
                  </a:lnTo>
                  <a:lnTo>
                    <a:pt x="8" y="23"/>
                  </a:lnTo>
                  <a:lnTo>
                    <a:pt x="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232">
              <a:extLst>
                <a:ext uri="{FF2B5EF4-FFF2-40B4-BE49-F238E27FC236}">
                  <a16:creationId xmlns:a16="http://schemas.microsoft.com/office/drawing/2014/main" id="{7499FC8B-B5DF-422D-9812-3A7C17E7D187}"/>
                </a:ext>
              </a:extLst>
            </p:cNvPr>
            <p:cNvSpPr>
              <a:spLocks/>
            </p:cNvSpPr>
            <p:nvPr/>
          </p:nvSpPr>
          <p:spPr bwMode="auto">
            <a:xfrm>
              <a:off x="136" y="2"/>
              <a:ext cx="105" cy="171"/>
            </a:xfrm>
            <a:custGeom>
              <a:avLst/>
              <a:gdLst>
                <a:gd name="T0" fmla="*/ 49 w 52"/>
                <a:gd name="T1" fmla="*/ 1 h 84"/>
                <a:gd name="T2" fmla="*/ 44 w 52"/>
                <a:gd name="T3" fmla="*/ 2 h 84"/>
                <a:gd name="T4" fmla="*/ 2 w 52"/>
                <a:gd name="T5" fmla="*/ 77 h 84"/>
                <a:gd name="T6" fmla="*/ 3 w 52"/>
                <a:gd name="T7" fmla="*/ 83 h 84"/>
                <a:gd name="T8" fmla="*/ 8 w 52"/>
                <a:gd name="T9" fmla="*/ 81 h 84"/>
                <a:gd name="T10" fmla="*/ 8 w 52"/>
                <a:gd name="T11" fmla="*/ 81 h 84"/>
                <a:gd name="T12" fmla="*/ 50 w 52"/>
                <a:gd name="T13" fmla="*/ 6 h 84"/>
                <a:gd name="T14" fmla="*/ 49 w 52"/>
                <a:gd name="T15" fmla="*/ 1 h 84"/>
                <a:gd name="T16" fmla="*/ 49 w 52"/>
                <a:gd name="T17" fmla="*/ 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4">
                  <a:moveTo>
                    <a:pt x="49" y="1"/>
                  </a:moveTo>
                  <a:cubicBezTo>
                    <a:pt x="47" y="0"/>
                    <a:pt x="45" y="0"/>
                    <a:pt x="44" y="2"/>
                  </a:cubicBezTo>
                  <a:cubicBezTo>
                    <a:pt x="2" y="77"/>
                    <a:pt x="2" y="77"/>
                    <a:pt x="2" y="77"/>
                  </a:cubicBezTo>
                  <a:cubicBezTo>
                    <a:pt x="0" y="79"/>
                    <a:pt x="1" y="82"/>
                    <a:pt x="3" y="83"/>
                  </a:cubicBezTo>
                  <a:cubicBezTo>
                    <a:pt x="5" y="84"/>
                    <a:pt x="7" y="83"/>
                    <a:pt x="8" y="81"/>
                  </a:cubicBezTo>
                  <a:cubicBezTo>
                    <a:pt x="8" y="81"/>
                    <a:pt x="8" y="81"/>
                    <a:pt x="8" y="81"/>
                  </a:cubicBezTo>
                  <a:cubicBezTo>
                    <a:pt x="50" y="6"/>
                    <a:pt x="50" y="6"/>
                    <a:pt x="50" y="6"/>
                  </a:cubicBezTo>
                  <a:cubicBezTo>
                    <a:pt x="52" y="4"/>
                    <a:pt x="51" y="2"/>
                    <a:pt x="49" y="1"/>
                  </a:cubicBezTo>
                  <a:cubicBezTo>
                    <a:pt x="49" y="1"/>
                    <a:pt x="49" y="1"/>
                    <a:pt x="4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233">
              <a:extLst>
                <a:ext uri="{FF2B5EF4-FFF2-40B4-BE49-F238E27FC236}">
                  <a16:creationId xmlns:a16="http://schemas.microsoft.com/office/drawing/2014/main" id="{1521DF02-A585-4670-AFA6-7F4A0CCAF802}"/>
                </a:ext>
              </a:extLst>
            </p:cNvPr>
            <p:cNvSpPr>
              <a:spLocks/>
            </p:cNvSpPr>
            <p:nvPr/>
          </p:nvSpPr>
          <p:spPr bwMode="auto">
            <a:xfrm>
              <a:off x="172" y="124"/>
              <a:ext cx="55" cy="67"/>
            </a:xfrm>
            <a:custGeom>
              <a:avLst/>
              <a:gdLst>
                <a:gd name="T0" fmla="*/ 26 w 27"/>
                <a:gd name="T1" fmla="*/ 3 h 33"/>
                <a:gd name="T2" fmla="*/ 21 w 27"/>
                <a:gd name="T3" fmla="*/ 1 h 33"/>
                <a:gd name="T4" fmla="*/ 11 w 27"/>
                <a:gd name="T5" fmla="*/ 9 h 33"/>
                <a:gd name="T6" fmla="*/ 9 w 27"/>
                <a:gd name="T7" fmla="*/ 12 h 33"/>
                <a:gd name="T8" fmla="*/ 8 w 27"/>
                <a:gd name="T9" fmla="*/ 13 h 33"/>
                <a:gd name="T10" fmla="*/ 0 w 27"/>
                <a:gd name="T11" fmla="*/ 28 h 33"/>
                <a:gd name="T12" fmla="*/ 1 w 27"/>
                <a:gd name="T13" fmla="*/ 31 h 33"/>
                <a:gd name="T14" fmla="*/ 3 w 27"/>
                <a:gd name="T15" fmla="*/ 33 h 33"/>
                <a:gd name="T16" fmla="*/ 4 w 27"/>
                <a:gd name="T17" fmla="*/ 33 h 33"/>
                <a:gd name="T18" fmla="*/ 8 w 27"/>
                <a:gd name="T19" fmla="*/ 30 h 33"/>
                <a:gd name="T20" fmla="*/ 15 w 27"/>
                <a:gd name="T21" fmla="*/ 17 h 33"/>
                <a:gd name="T22" fmla="*/ 17 w 27"/>
                <a:gd name="T23" fmla="*/ 15 h 33"/>
                <a:gd name="T24" fmla="*/ 25 w 27"/>
                <a:gd name="T25" fmla="*/ 8 h 33"/>
                <a:gd name="T26" fmla="*/ 27 w 27"/>
                <a:gd name="T27" fmla="*/ 6 h 33"/>
                <a:gd name="T28" fmla="*/ 26 w 27"/>
                <a:gd name="T2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3">
                  <a:moveTo>
                    <a:pt x="26" y="3"/>
                  </a:moveTo>
                  <a:cubicBezTo>
                    <a:pt x="25" y="1"/>
                    <a:pt x="23" y="0"/>
                    <a:pt x="21" y="1"/>
                  </a:cubicBezTo>
                  <a:cubicBezTo>
                    <a:pt x="17" y="4"/>
                    <a:pt x="14" y="6"/>
                    <a:pt x="11" y="9"/>
                  </a:cubicBezTo>
                  <a:cubicBezTo>
                    <a:pt x="10" y="10"/>
                    <a:pt x="9" y="11"/>
                    <a:pt x="9" y="12"/>
                  </a:cubicBezTo>
                  <a:cubicBezTo>
                    <a:pt x="9" y="12"/>
                    <a:pt x="8" y="12"/>
                    <a:pt x="8" y="13"/>
                  </a:cubicBezTo>
                  <a:cubicBezTo>
                    <a:pt x="5" y="17"/>
                    <a:pt x="2" y="22"/>
                    <a:pt x="0" y="28"/>
                  </a:cubicBezTo>
                  <a:cubicBezTo>
                    <a:pt x="0" y="29"/>
                    <a:pt x="0" y="30"/>
                    <a:pt x="1" y="31"/>
                  </a:cubicBezTo>
                  <a:cubicBezTo>
                    <a:pt x="1" y="32"/>
                    <a:pt x="2" y="33"/>
                    <a:pt x="3" y="33"/>
                  </a:cubicBezTo>
                  <a:cubicBezTo>
                    <a:pt x="4" y="33"/>
                    <a:pt x="4" y="33"/>
                    <a:pt x="4" y="33"/>
                  </a:cubicBezTo>
                  <a:cubicBezTo>
                    <a:pt x="6" y="33"/>
                    <a:pt x="8" y="32"/>
                    <a:pt x="8" y="30"/>
                  </a:cubicBezTo>
                  <a:cubicBezTo>
                    <a:pt x="10" y="26"/>
                    <a:pt x="12" y="21"/>
                    <a:pt x="15" y="17"/>
                  </a:cubicBezTo>
                  <a:cubicBezTo>
                    <a:pt x="16" y="16"/>
                    <a:pt x="16" y="15"/>
                    <a:pt x="17" y="15"/>
                  </a:cubicBezTo>
                  <a:cubicBezTo>
                    <a:pt x="20" y="12"/>
                    <a:pt x="22" y="10"/>
                    <a:pt x="25" y="8"/>
                  </a:cubicBezTo>
                  <a:cubicBezTo>
                    <a:pt x="26" y="8"/>
                    <a:pt x="27" y="7"/>
                    <a:pt x="27" y="6"/>
                  </a:cubicBezTo>
                  <a:cubicBezTo>
                    <a:pt x="27" y="5"/>
                    <a:pt x="27" y="4"/>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234">
              <a:extLst>
                <a:ext uri="{FF2B5EF4-FFF2-40B4-BE49-F238E27FC236}">
                  <a16:creationId xmlns:a16="http://schemas.microsoft.com/office/drawing/2014/main" id="{EDABFD82-153D-4A24-8CE9-BE17FA8BF4D0}"/>
                </a:ext>
              </a:extLst>
            </p:cNvPr>
            <p:cNvSpPr>
              <a:spLocks/>
            </p:cNvSpPr>
            <p:nvPr/>
          </p:nvSpPr>
          <p:spPr bwMode="auto">
            <a:xfrm>
              <a:off x="101" y="2"/>
              <a:ext cx="47" cy="150"/>
            </a:xfrm>
            <a:custGeom>
              <a:avLst/>
              <a:gdLst>
                <a:gd name="T0" fmla="*/ 2 w 23"/>
                <a:gd name="T1" fmla="*/ 66 h 74"/>
                <a:gd name="T2" fmla="*/ 2 w 23"/>
                <a:gd name="T3" fmla="*/ 72 h 74"/>
                <a:gd name="T4" fmla="*/ 7 w 23"/>
                <a:gd name="T5" fmla="*/ 72 h 74"/>
                <a:gd name="T6" fmla="*/ 8 w 23"/>
                <a:gd name="T7" fmla="*/ 72 h 74"/>
                <a:gd name="T8" fmla="*/ 18 w 23"/>
                <a:gd name="T9" fmla="*/ 53 h 74"/>
                <a:gd name="T10" fmla="*/ 15 w 23"/>
                <a:gd name="T11" fmla="*/ 16 h 74"/>
                <a:gd name="T12" fmla="*/ 8 w 23"/>
                <a:gd name="T13" fmla="*/ 3 h 74"/>
                <a:gd name="T14" fmla="*/ 3 w 23"/>
                <a:gd name="T15" fmla="*/ 1 h 74"/>
                <a:gd name="T16" fmla="*/ 1 w 23"/>
                <a:gd name="T17" fmla="*/ 6 h 74"/>
                <a:gd name="T18" fmla="*/ 2 w 23"/>
                <a:gd name="T19" fmla="*/ 7 h 74"/>
                <a:gd name="T20" fmla="*/ 8 w 23"/>
                <a:gd name="T21" fmla="*/ 19 h 74"/>
                <a:gd name="T22" fmla="*/ 11 w 23"/>
                <a:gd name="T23" fmla="*/ 51 h 74"/>
                <a:gd name="T24" fmla="*/ 2 w 23"/>
                <a:gd name="T25" fmla="*/ 6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74">
                  <a:moveTo>
                    <a:pt x="2" y="66"/>
                  </a:moveTo>
                  <a:cubicBezTo>
                    <a:pt x="0" y="68"/>
                    <a:pt x="0" y="70"/>
                    <a:pt x="2" y="72"/>
                  </a:cubicBezTo>
                  <a:cubicBezTo>
                    <a:pt x="3" y="74"/>
                    <a:pt x="6" y="74"/>
                    <a:pt x="7" y="72"/>
                  </a:cubicBezTo>
                  <a:cubicBezTo>
                    <a:pt x="7" y="72"/>
                    <a:pt x="8" y="72"/>
                    <a:pt x="8" y="72"/>
                  </a:cubicBezTo>
                  <a:cubicBezTo>
                    <a:pt x="13" y="66"/>
                    <a:pt x="16" y="60"/>
                    <a:pt x="18" y="53"/>
                  </a:cubicBezTo>
                  <a:cubicBezTo>
                    <a:pt x="23" y="38"/>
                    <a:pt x="18" y="24"/>
                    <a:pt x="15" y="16"/>
                  </a:cubicBezTo>
                  <a:cubicBezTo>
                    <a:pt x="13" y="11"/>
                    <a:pt x="11" y="7"/>
                    <a:pt x="8" y="3"/>
                  </a:cubicBezTo>
                  <a:cubicBezTo>
                    <a:pt x="7" y="1"/>
                    <a:pt x="5" y="0"/>
                    <a:pt x="3" y="1"/>
                  </a:cubicBezTo>
                  <a:cubicBezTo>
                    <a:pt x="1" y="2"/>
                    <a:pt x="0" y="4"/>
                    <a:pt x="1" y="6"/>
                  </a:cubicBezTo>
                  <a:cubicBezTo>
                    <a:pt x="1" y="6"/>
                    <a:pt x="1" y="7"/>
                    <a:pt x="2" y="7"/>
                  </a:cubicBezTo>
                  <a:cubicBezTo>
                    <a:pt x="4" y="11"/>
                    <a:pt x="6" y="15"/>
                    <a:pt x="8" y="19"/>
                  </a:cubicBezTo>
                  <a:cubicBezTo>
                    <a:pt x="10" y="26"/>
                    <a:pt x="15" y="38"/>
                    <a:pt x="11" y="51"/>
                  </a:cubicBezTo>
                  <a:cubicBezTo>
                    <a:pt x="9" y="57"/>
                    <a:pt x="6" y="62"/>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235">
              <a:extLst>
                <a:ext uri="{FF2B5EF4-FFF2-40B4-BE49-F238E27FC236}">
                  <a16:creationId xmlns:a16="http://schemas.microsoft.com/office/drawing/2014/main" id="{481982D8-9716-4DFC-A840-FF29DE891F41}"/>
                </a:ext>
              </a:extLst>
            </p:cNvPr>
            <p:cNvSpPr>
              <a:spLocks/>
            </p:cNvSpPr>
            <p:nvPr/>
          </p:nvSpPr>
          <p:spPr bwMode="auto">
            <a:xfrm>
              <a:off x="261" y="2"/>
              <a:ext cx="105" cy="171"/>
            </a:xfrm>
            <a:custGeom>
              <a:avLst/>
              <a:gdLst>
                <a:gd name="T0" fmla="*/ 49 w 52"/>
                <a:gd name="T1" fmla="*/ 83 h 84"/>
                <a:gd name="T2" fmla="*/ 50 w 52"/>
                <a:gd name="T3" fmla="*/ 77 h 84"/>
                <a:gd name="T4" fmla="*/ 8 w 52"/>
                <a:gd name="T5" fmla="*/ 2 h 84"/>
                <a:gd name="T6" fmla="*/ 3 w 52"/>
                <a:gd name="T7" fmla="*/ 1 h 84"/>
                <a:gd name="T8" fmla="*/ 1 w 52"/>
                <a:gd name="T9" fmla="*/ 6 h 84"/>
                <a:gd name="T10" fmla="*/ 2 w 52"/>
                <a:gd name="T11" fmla="*/ 6 h 84"/>
                <a:gd name="T12" fmla="*/ 44 w 52"/>
                <a:gd name="T13" fmla="*/ 81 h 84"/>
                <a:gd name="T14" fmla="*/ 49 w 52"/>
                <a:gd name="T15" fmla="*/ 83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4">
                  <a:moveTo>
                    <a:pt x="49" y="83"/>
                  </a:moveTo>
                  <a:cubicBezTo>
                    <a:pt x="51" y="82"/>
                    <a:pt x="52" y="79"/>
                    <a:pt x="50" y="77"/>
                  </a:cubicBezTo>
                  <a:cubicBezTo>
                    <a:pt x="8" y="2"/>
                    <a:pt x="8" y="2"/>
                    <a:pt x="8" y="2"/>
                  </a:cubicBezTo>
                  <a:cubicBezTo>
                    <a:pt x="7" y="0"/>
                    <a:pt x="5" y="0"/>
                    <a:pt x="3" y="1"/>
                  </a:cubicBezTo>
                  <a:cubicBezTo>
                    <a:pt x="1" y="2"/>
                    <a:pt x="0" y="4"/>
                    <a:pt x="1" y="6"/>
                  </a:cubicBezTo>
                  <a:cubicBezTo>
                    <a:pt x="1" y="6"/>
                    <a:pt x="1" y="6"/>
                    <a:pt x="2" y="6"/>
                  </a:cubicBezTo>
                  <a:cubicBezTo>
                    <a:pt x="44" y="81"/>
                    <a:pt x="44" y="81"/>
                    <a:pt x="44" y="81"/>
                  </a:cubicBezTo>
                  <a:cubicBezTo>
                    <a:pt x="45" y="83"/>
                    <a:pt x="47" y="84"/>
                    <a:pt x="49"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236">
              <a:extLst>
                <a:ext uri="{FF2B5EF4-FFF2-40B4-BE49-F238E27FC236}">
                  <a16:creationId xmlns:a16="http://schemas.microsoft.com/office/drawing/2014/main" id="{0D79587B-FB4E-4CEB-A054-78EE5609807D}"/>
                </a:ext>
              </a:extLst>
            </p:cNvPr>
            <p:cNvSpPr>
              <a:spLocks/>
            </p:cNvSpPr>
            <p:nvPr/>
          </p:nvSpPr>
          <p:spPr bwMode="auto">
            <a:xfrm>
              <a:off x="273" y="124"/>
              <a:ext cx="57" cy="67"/>
            </a:xfrm>
            <a:custGeom>
              <a:avLst/>
              <a:gdLst>
                <a:gd name="T0" fmla="*/ 25 w 28"/>
                <a:gd name="T1" fmla="*/ 33 h 33"/>
                <a:gd name="T2" fmla="*/ 28 w 28"/>
                <a:gd name="T3" fmla="*/ 28 h 33"/>
                <a:gd name="T4" fmla="*/ 28 w 28"/>
                <a:gd name="T5" fmla="*/ 28 h 33"/>
                <a:gd name="T6" fmla="*/ 17 w 28"/>
                <a:gd name="T7" fmla="*/ 9 h 33"/>
                <a:gd name="T8" fmla="*/ 14 w 28"/>
                <a:gd name="T9" fmla="*/ 6 h 33"/>
                <a:gd name="T10" fmla="*/ 7 w 28"/>
                <a:gd name="T11" fmla="*/ 1 h 33"/>
                <a:gd name="T12" fmla="*/ 2 w 28"/>
                <a:gd name="T13" fmla="*/ 3 h 33"/>
                <a:gd name="T14" fmla="*/ 3 w 28"/>
                <a:gd name="T15" fmla="*/ 8 h 33"/>
                <a:gd name="T16" fmla="*/ 8 w 28"/>
                <a:gd name="T17" fmla="*/ 12 h 33"/>
                <a:gd name="T18" fmla="*/ 11 w 28"/>
                <a:gd name="T19" fmla="*/ 15 h 33"/>
                <a:gd name="T20" fmla="*/ 20 w 28"/>
                <a:gd name="T21" fmla="*/ 30 h 33"/>
                <a:gd name="T22" fmla="*/ 24 w 28"/>
                <a:gd name="T23" fmla="*/ 33 h 33"/>
                <a:gd name="T24" fmla="*/ 25 w 28"/>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3">
                  <a:moveTo>
                    <a:pt x="25" y="33"/>
                  </a:moveTo>
                  <a:cubicBezTo>
                    <a:pt x="27" y="32"/>
                    <a:pt x="28" y="30"/>
                    <a:pt x="28" y="28"/>
                  </a:cubicBezTo>
                  <a:cubicBezTo>
                    <a:pt x="28" y="28"/>
                    <a:pt x="28" y="28"/>
                    <a:pt x="28" y="28"/>
                  </a:cubicBezTo>
                  <a:cubicBezTo>
                    <a:pt x="25" y="21"/>
                    <a:pt x="22" y="14"/>
                    <a:pt x="17" y="9"/>
                  </a:cubicBezTo>
                  <a:cubicBezTo>
                    <a:pt x="16" y="8"/>
                    <a:pt x="15" y="7"/>
                    <a:pt x="14" y="6"/>
                  </a:cubicBezTo>
                  <a:cubicBezTo>
                    <a:pt x="12" y="4"/>
                    <a:pt x="9" y="3"/>
                    <a:pt x="7" y="1"/>
                  </a:cubicBezTo>
                  <a:cubicBezTo>
                    <a:pt x="5" y="0"/>
                    <a:pt x="3" y="1"/>
                    <a:pt x="2" y="3"/>
                  </a:cubicBezTo>
                  <a:cubicBezTo>
                    <a:pt x="0" y="5"/>
                    <a:pt x="1" y="7"/>
                    <a:pt x="3" y="8"/>
                  </a:cubicBezTo>
                  <a:cubicBezTo>
                    <a:pt x="5" y="9"/>
                    <a:pt x="7" y="11"/>
                    <a:pt x="8" y="12"/>
                  </a:cubicBezTo>
                  <a:cubicBezTo>
                    <a:pt x="9" y="13"/>
                    <a:pt x="10" y="14"/>
                    <a:pt x="11" y="15"/>
                  </a:cubicBezTo>
                  <a:cubicBezTo>
                    <a:pt x="15" y="19"/>
                    <a:pt x="18" y="24"/>
                    <a:pt x="20" y="30"/>
                  </a:cubicBezTo>
                  <a:cubicBezTo>
                    <a:pt x="20" y="32"/>
                    <a:pt x="22" y="33"/>
                    <a:pt x="24" y="33"/>
                  </a:cubicBezTo>
                  <a:cubicBezTo>
                    <a:pt x="24" y="33"/>
                    <a:pt x="24" y="33"/>
                    <a:pt x="2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237">
              <a:extLst>
                <a:ext uri="{FF2B5EF4-FFF2-40B4-BE49-F238E27FC236}">
                  <a16:creationId xmlns:a16="http://schemas.microsoft.com/office/drawing/2014/main" id="{B080BFB2-7F6E-474B-9905-C5AC161F198A}"/>
                </a:ext>
              </a:extLst>
            </p:cNvPr>
            <p:cNvSpPr>
              <a:spLocks/>
            </p:cNvSpPr>
            <p:nvPr/>
          </p:nvSpPr>
          <p:spPr bwMode="auto">
            <a:xfrm>
              <a:off x="354" y="2"/>
              <a:ext cx="47" cy="150"/>
            </a:xfrm>
            <a:custGeom>
              <a:avLst/>
              <a:gdLst>
                <a:gd name="T0" fmla="*/ 15 w 23"/>
                <a:gd name="T1" fmla="*/ 72 h 74"/>
                <a:gd name="T2" fmla="*/ 21 w 23"/>
                <a:gd name="T3" fmla="*/ 72 h 74"/>
                <a:gd name="T4" fmla="*/ 21 w 23"/>
                <a:gd name="T5" fmla="*/ 66 h 74"/>
                <a:gd name="T6" fmla="*/ 12 w 23"/>
                <a:gd name="T7" fmla="*/ 51 h 74"/>
                <a:gd name="T8" fmla="*/ 15 w 23"/>
                <a:gd name="T9" fmla="*/ 19 h 74"/>
                <a:gd name="T10" fmla="*/ 21 w 23"/>
                <a:gd name="T11" fmla="*/ 7 h 74"/>
                <a:gd name="T12" fmla="*/ 20 w 23"/>
                <a:gd name="T13" fmla="*/ 1 h 74"/>
                <a:gd name="T14" fmla="*/ 15 w 23"/>
                <a:gd name="T15" fmla="*/ 2 h 74"/>
                <a:gd name="T16" fmla="*/ 15 w 23"/>
                <a:gd name="T17" fmla="*/ 3 h 74"/>
                <a:gd name="T18" fmla="*/ 8 w 23"/>
                <a:gd name="T19" fmla="*/ 16 h 74"/>
                <a:gd name="T20" fmla="*/ 5 w 23"/>
                <a:gd name="T21" fmla="*/ 53 h 74"/>
                <a:gd name="T22" fmla="*/ 15 w 23"/>
                <a:gd name="T23"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74">
                  <a:moveTo>
                    <a:pt x="15" y="72"/>
                  </a:moveTo>
                  <a:cubicBezTo>
                    <a:pt x="17" y="73"/>
                    <a:pt x="19" y="74"/>
                    <a:pt x="21" y="72"/>
                  </a:cubicBezTo>
                  <a:cubicBezTo>
                    <a:pt x="23" y="71"/>
                    <a:pt x="23" y="68"/>
                    <a:pt x="21" y="66"/>
                  </a:cubicBezTo>
                  <a:cubicBezTo>
                    <a:pt x="17" y="62"/>
                    <a:pt x="14" y="57"/>
                    <a:pt x="12" y="51"/>
                  </a:cubicBezTo>
                  <a:cubicBezTo>
                    <a:pt x="8" y="38"/>
                    <a:pt x="13" y="26"/>
                    <a:pt x="15" y="19"/>
                  </a:cubicBezTo>
                  <a:cubicBezTo>
                    <a:pt x="17" y="15"/>
                    <a:pt x="19" y="11"/>
                    <a:pt x="21" y="7"/>
                  </a:cubicBezTo>
                  <a:cubicBezTo>
                    <a:pt x="23" y="5"/>
                    <a:pt x="22" y="2"/>
                    <a:pt x="20" y="1"/>
                  </a:cubicBezTo>
                  <a:cubicBezTo>
                    <a:pt x="19" y="0"/>
                    <a:pt x="16" y="0"/>
                    <a:pt x="15" y="2"/>
                  </a:cubicBezTo>
                  <a:cubicBezTo>
                    <a:pt x="15" y="2"/>
                    <a:pt x="15" y="2"/>
                    <a:pt x="15" y="3"/>
                  </a:cubicBezTo>
                  <a:cubicBezTo>
                    <a:pt x="12" y="7"/>
                    <a:pt x="10" y="12"/>
                    <a:pt x="8" y="16"/>
                  </a:cubicBezTo>
                  <a:cubicBezTo>
                    <a:pt x="5" y="24"/>
                    <a:pt x="0" y="38"/>
                    <a:pt x="5" y="53"/>
                  </a:cubicBezTo>
                  <a:cubicBezTo>
                    <a:pt x="7" y="60"/>
                    <a:pt x="10" y="66"/>
                    <a:pt x="15"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6" name="Group 240">
            <a:extLst>
              <a:ext uri="{FF2B5EF4-FFF2-40B4-BE49-F238E27FC236}">
                <a16:creationId xmlns:a16="http://schemas.microsoft.com/office/drawing/2014/main" id="{F5AA5736-6A70-41F9-A39C-07A398790B5E}"/>
              </a:ext>
            </a:extLst>
          </p:cNvPr>
          <p:cNvGrpSpPr>
            <a:grpSpLocks noChangeAspect="1"/>
          </p:cNvGrpSpPr>
          <p:nvPr/>
        </p:nvGrpSpPr>
        <p:grpSpPr bwMode="auto">
          <a:xfrm rot="1522050">
            <a:off x="9467154" y="5482080"/>
            <a:ext cx="552519" cy="522711"/>
            <a:chOff x="-1" y="-1"/>
            <a:chExt cx="760" cy="719"/>
          </a:xfrm>
          <a:solidFill>
            <a:srgbClr val="3CCAF9"/>
          </a:solidFill>
        </p:grpSpPr>
        <p:sp>
          <p:nvSpPr>
            <p:cNvPr id="775" name="Freeform 241">
              <a:extLst>
                <a:ext uri="{FF2B5EF4-FFF2-40B4-BE49-F238E27FC236}">
                  <a16:creationId xmlns:a16="http://schemas.microsoft.com/office/drawing/2014/main" id="{FFEDE130-0110-4A81-A8BE-EB4D73C80F4A}"/>
                </a:ext>
              </a:extLst>
            </p:cNvPr>
            <p:cNvSpPr>
              <a:spLocks noEditPoints="1"/>
            </p:cNvSpPr>
            <p:nvPr/>
          </p:nvSpPr>
          <p:spPr bwMode="auto">
            <a:xfrm>
              <a:off x="-1" y="215"/>
              <a:ext cx="760" cy="317"/>
            </a:xfrm>
            <a:custGeom>
              <a:avLst/>
              <a:gdLst>
                <a:gd name="T0" fmla="*/ 374 w 377"/>
                <a:gd name="T1" fmla="*/ 1 h 157"/>
                <a:gd name="T2" fmla="*/ 369 w 377"/>
                <a:gd name="T3" fmla="*/ 2 h 157"/>
                <a:gd name="T4" fmla="*/ 189 w 377"/>
                <a:gd name="T5" fmla="*/ 92 h 157"/>
                <a:gd name="T6" fmla="*/ 9 w 377"/>
                <a:gd name="T7" fmla="*/ 2 h 157"/>
                <a:gd name="T8" fmla="*/ 3 w 377"/>
                <a:gd name="T9" fmla="*/ 1 h 157"/>
                <a:gd name="T10" fmla="*/ 1 w 377"/>
                <a:gd name="T11" fmla="*/ 6 h 157"/>
                <a:gd name="T12" fmla="*/ 22 w 377"/>
                <a:gd name="T13" fmla="*/ 35 h 157"/>
                <a:gd name="T14" fmla="*/ 15 w 377"/>
                <a:gd name="T15" fmla="*/ 108 h 157"/>
                <a:gd name="T16" fmla="*/ 19 w 377"/>
                <a:gd name="T17" fmla="*/ 115 h 157"/>
                <a:gd name="T18" fmla="*/ 26 w 377"/>
                <a:gd name="T19" fmla="*/ 117 h 157"/>
                <a:gd name="T20" fmla="*/ 29 w 377"/>
                <a:gd name="T21" fmla="*/ 117 h 157"/>
                <a:gd name="T22" fmla="*/ 99 w 377"/>
                <a:gd name="T23" fmla="*/ 89 h 157"/>
                <a:gd name="T24" fmla="*/ 123 w 377"/>
                <a:gd name="T25" fmla="*/ 152 h 157"/>
                <a:gd name="T26" fmla="*/ 130 w 377"/>
                <a:gd name="T27" fmla="*/ 157 h 157"/>
                <a:gd name="T28" fmla="*/ 133 w 377"/>
                <a:gd name="T29" fmla="*/ 157 h 157"/>
                <a:gd name="T30" fmla="*/ 139 w 377"/>
                <a:gd name="T31" fmla="*/ 155 h 157"/>
                <a:gd name="T32" fmla="*/ 189 w 377"/>
                <a:gd name="T33" fmla="*/ 105 h 157"/>
                <a:gd name="T34" fmla="*/ 240 w 377"/>
                <a:gd name="T35" fmla="*/ 155 h 157"/>
                <a:gd name="T36" fmla="*/ 246 w 377"/>
                <a:gd name="T37" fmla="*/ 157 h 157"/>
                <a:gd name="T38" fmla="*/ 248 w 377"/>
                <a:gd name="T39" fmla="*/ 157 h 157"/>
                <a:gd name="T40" fmla="*/ 255 w 377"/>
                <a:gd name="T41" fmla="*/ 152 h 157"/>
                <a:gd name="T42" fmla="*/ 280 w 377"/>
                <a:gd name="T43" fmla="*/ 89 h 157"/>
                <a:gd name="T44" fmla="*/ 350 w 377"/>
                <a:gd name="T45" fmla="*/ 117 h 157"/>
                <a:gd name="T46" fmla="*/ 352 w 377"/>
                <a:gd name="T47" fmla="*/ 117 h 157"/>
                <a:gd name="T48" fmla="*/ 359 w 377"/>
                <a:gd name="T49" fmla="*/ 115 h 157"/>
                <a:gd name="T50" fmla="*/ 363 w 377"/>
                <a:gd name="T51" fmla="*/ 108 h 157"/>
                <a:gd name="T52" fmla="*/ 356 w 377"/>
                <a:gd name="T53" fmla="*/ 34 h 157"/>
                <a:gd name="T54" fmla="*/ 376 w 377"/>
                <a:gd name="T55" fmla="*/ 6 h 157"/>
                <a:gd name="T56" fmla="*/ 375 w 377"/>
                <a:gd name="T57" fmla="*/ 1 h 157"/>
                <a:gd name="T58" fmla="*/ 374 w 377"/>
                <a:gd name="T59" fmla="*/ 1 h 157"/>
                <a:gd name="T60" fmla="*/ 27 w 377"/>
                <a:gd name="T61" fmla="*/ 109 h 157"/>
                <a:gd name="T62" fmla="*/ 27 w 377"/>
                <a:gd name="T63" fmla="*/ 109 h 157"/>
                <a:gd name="T64" fmla="*/ 23 w 377"/>
                <a:gd name="T65" fmla="*/ 108 h 157"/>
                <a:gd name="T66" fmla="*/ 29 w 377"/>
                <a:gd name="T67" fmla="*/ 43 h 157"/>
                <a:gd name="T68" fmla="*/ 93 w 377"/>
                <a:gd name="T69" fmla="*/ 83 h 157"/>
                <a:gd name="T70" fmla="*/ 27 w 377"/>
                <a:gd name="T71" fmla="*/ 109 h 157"/>
                <a:gd name="T72" fmla="*/ 134 w 377"/>
                <a:gd name="T73" fmla="*/ 149 h 157"/>
                <a:gd name="T74" fmla="*/ 136 w 377"/>
                <a:gd name="T75" fmla="*/ 152 h 157"/>
                <a:gd name="T76" fmla="*/ 134 w 377"/>
                <a:gd name="T77" fmla="*/ 149 h 157"/>
                <a:gd name="T78" fmla="*/ 130 w 377"/>
                <a:gd name="T79" fmla="*/ 148 h 157"/>
                <a:gd name="T80" fmla="*/ 107 w 377"/>
                <a:gd name="T81" fmla="*/ 88 h 157"/>
                <a:gd name="T82" fmla="*/ 182 w 377"/>
                <a:gd name="T83" fmla="*/ 102 h 157"/>
                <a:gd name="T84" fmla="*/ 134 w 377"/>
                <a:gd name="T85" fmla="*/ 149 h 157"/>
                <a:gd name="T86" fmla="*/ 248 w 377"/>
                <a:gd name="T87" fmla="*/ 148 h 157"/>
                <a:gd name="T88" fmla="*/ 244 w 377"/>
                <a:gd name="T89" fmla="*/ 149 h 157"/>
                <a:gd name="T90" fmla="*/ 197 w 377"/>
                <a:gd name="T91" fmla="*/ 102 h 157"/>
                <a:gd name="T92" fmla="*/ 272 w 377"/>
                <a:gd name="T93" fmla="*/ 88 h 157"/>
                <a:gd name="T94" fmla="*/ 248 w 377"/>
                <a:gd name="T95" fmla="*/ 148 h 157"/>
                <a:gd name="T96" fmla="*/ 355 w 377"/>
                <a:gd name="T97" fmla="*/ 108 h 157"/>
                <a:gd name="T98" fmla="*/ 352 w 377"/>
                <a:gd name="T99" fmla="*/ 109 h 157"/>
                <a:gd name="T100" fmla="*/ 285 w 377"/>
                <a:gd name="T101" fmla="*/ 83 h 157"/>
                <a:gd name="T102" fmla="*/ 350 w 377"/>
                <a:gd name="T103" fmla="*/ 43 h 157"/>
                <a:gd name="T104" fmla="*/ 355 w 377"/>
                <a:gd name="T105" fmla="*/ 10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157">
                  <a:moveTo>
                    <a:pt x="374" y="1"/>
                  </a:moveTo>
                  <a:cubicBezTo>
                    <a:pt x="373" y="0"/>
                    <a:pt x="370" y="0"/>
                    <a:pt x="369" y="2"/>
                  </a:cubicBezTo>
                  <a:cubicBezTo>
                    <a:pt x="339" y="57"/>
                    <a:pt x="269" y="92"/>
                    <a:pt x="189" y="92"/>
                  </a:cubicBezTo>
                  <a:cubicBezTo>
                    <a:pt x="109" y="92"/>
                    <a:pt x="38" y="57"/>
                    <a:pt x="9" y="2"/>
                  </a:cubicBezTo>
                  <a:cubicBezTo>
                    <a:pt x="7" y="0"/>
                    <a:pt x="5" y="0"/>
                    <a:pt x="3" y="1"/>
                  </a:cubicBezTo>
                  <a:cubicBezTo>
                    <a:pt x="1" y="2"/>
                    <a:pt x="0" y="4"/>
                    <a:pt x="1" y="6"/>
                  </a:cubicBezTo>
                  <a:cubicBezTo>
                    <a:pt x="7" y="17"/>
                    <a:pt x="14" y="26"/>
                    <a:pt x="22" y="35"/>
                  </a:cubicBezTo>
                  <a:cubicBezTo>
                    <a:pt x="16" y="59"/>
                    <a:pt x="13" y="84"/>
                    <a:pt x="15" y="108"/>
                  </a:cubicBezTo>
                  <a:cubicBezTo>
                    <a:pt x="16" y="111"/>
                    <a:pt x="17" y="113"/>
                    <a:pt x="19" y="115"/>
                  </a:cubicBezTo>
                  <a:cubicBezTo>
                    <a:pt x="21" y="116"/>
                    <a:pt x="24" y="117"/>
                    <a:pt x="26" y="117"/>
                  </a:cubicBezTo>
                  <a:cubicBezTo>
                    <a:pt x="27" y="117"/>
                    <a:pt x="28" y="117"/>
                    <a:pt x="29" y="117"/>
                  </a:cubicBezTo>
                  <a:cubicBezTo>
                    <a:pt x="53" y="111"/>
                    <a:pt x="77" y="101"/>
                    <a:pt x="99" y="89"/>
                  </a:cubicBezTo>
                  <a:cubicBezTo>
                    <a:pt x="103" y="111"/>
                    <a:pt x="112" y="132"/>
                    <a:pt x="123" y="152"/>
                  </a:cubicBezTo>
                  <a:cubicBezTo>
                    <a:pt x="125" y="154"/>
                    <a:pt x="127" y="156"/>
                    <a:pt x="130" y="157"/>
                  </a:cubicBezTo>
                  <a:cubicBezTo>
                    <a:pt x="131" y="157"/>
                    <a:pt x="132" y="157"/>
                    <a:pt x="133" y="157"/>
                  </a:cubicBezTo>
                  <a:cubicBezTo>
                    <a:pt x="135" y="157"/>
                    <a:pt x="137" y="156"/>
                    <a:pt x="139" y="155"/>
                  </a:cubicBezTo>
                  <a:cubicBezTo>
                    <a:pt x="158" y="141"/>
                    <a:pt x="175" y="124"/>
                    <a:pt x="189" y="105"/>
                  </a:cubicBezTo>
                  <a:cubicBezTo>
                    <a:pt x="203" y="124"/>
                    <a:pt x="220" y="141"/>
                    <a:pt x="240" y="155"/>
                  </a:cubicBezTo>
                  <a:cubicBezTo>
                    <a:pt x="241" y="156"/>
                    <a:pt x="243" y="157"/>
                    <a:pt x="246" y="157"/>
                  </a:cubicBezTo>
                  <a:cubicBezTo>
                    <a:pt x="246" y="157"/>
                    <a:pt x="247" y="157"/>
                    <a:pt x="248" y="157"/>
                  </a:cubicBezTo>
                  <a:cubicBezTo>
                    <a:pt x="251" y="156"/>
                    <a:pt x="254" y="155"/>
                    <a:pt x="255" y="152"/>
                  </a:cubicBezTo>
                  <a:cubicBezTo>
                    <a:pt x="266" y="133"/>
                    <a:pt x="275" y="111"/>
                    <a:pt x="280" y="89"/>
                  </a:cubicBezTo>
                  <a:cubicBezTo>
                    <a:pt x="302" y="102"/>
                    <a:pt x="325" y="111"/>
                    <a:pt x="350" y="117"/>
                  </a:cubicBezTo>
                  <a:cubicBezTo>
                    <a:pt x="350" y="117"/>
                    <a:pt x="351" y="117"/>
                    <a:pt x="352" y="117"/>
                  </a:cubicBezTo>
                  <a:cubicBezTo>
                    <a:pt x="354" y="117"/>
                    <a:pt x="357" y="116"/>
                    <a:pt x="359" y="115"/>
                  </a:cubicBezTo>
                  <a:cubicBezTo>
                    <a:pt x="361" y="113"/>
                    <a:pt x="363" y="111"/>
                    <a:pt x="363" y="108"/>
                  </a:cubicBezTo>
                  <a:cubicBezTo>
                    <a:pt x="365" y="83"/>
                    <a:pt x="362" y="58"/>
                    <a:pt x="356" y="34"/>
                  </a:cubicBezTo>
                  <a:cubicBezTo>
                    <a:pt x="364" y="26"/>
                    <a:pt x="370" y="16"/>
                    <a:pt x="376" y="6"/>
                  </a:cubicBezTo>
                  <a:cubicBezTo>
                    <a:pt x="377" y="4"/>
                    <a:pt x="376" y="2"/>
                    <a:pt x="375" y="1"/>
                  </a:cubicBezTo>
                  <a:cubicBezTo>
                    <a:pt x="375" y="1"/>
                    <a:pt x="375" y="1"/>
                    <a:pt x="374" y="1"/>
                  </a:cubicBezTo>
                  <a:close/>
                  <a:moveTo>
                    <a:pt x="27" y="109"/>
                  </a:moveTo>
                  <a:cubicBezTo>
                    <a:pt x="27" y="109"/>
                    <a:pt x="27" y="109"/>
                    <a:pt x="27" y="109"/>
                  </a:cubicBezTo>
                  <a:cubicBezTo>
                    <a:pt x="25" y="109"/>
                    <a:pt x="24" y="109"/>
                    <a:pt x="23" y="108"/>
                  </a:cubicBezTo>
                  <a:cubicBezTo>
                    <a:pt x="22" y="86"/>
                    <a:pt x="23" y="64"/>
                    <a:pt x="29" y="43"/>
                  </a:cubicBezTo>
                  <a:cubicBezTo>
                    <a:pt x="47" y="60"/>
                    <a:pt x="69" y="74"/>
                    <a:pt x="93" y="83"/>
                  </a:cubicBezTo>
                  <a:cubicBezTo>
                    <a:pt x="72" y="95"/>
                    <a:pt x="50" y="103"/>
                    <a:pt x="27" y="109"/>
                  </a:cubicBezTo>
                  <a:close/>
                  <a:moveTo>
                    <a:pt x="134" y="149"/>
                  </a:moveTo>
                  <a:cubicBezTo>
                    <a:pt x="136" y="152"/>
                    <a:pt x="136" y="152"/>
                    <a:pt x="136" y="152"/>
                  </a:cubicBezTo>
                  <a:cubicBezTo>
                    <a:pt x="134" y="149"/>
                    <a:pt x="134" y="149"/>
                    <a:pt x="134" y="149"/>
                  </a:cubicBezTo>
                  <a:cubicBezTo>
                    <a:pt x="133" y="149"/>
                    <a:pt x="131" y="149"/>
                    <a:pt x="130" y="148"/>
                  </a:cubicBezTo>
                  <a:cubicBezTo>
                    <a:pt x="119" y="130"/>
                    <a:pt x="111" y="109"/>
                    <a:pt x="107" y="88"/>
                  </a:cubicBezTo>
                  <a:cubicBezTo>
                    <a:pt x="131" y="97"/>
                    <a:pt x="156" y="101"/>
                    <a:pt x="182" y="102"/>
                  </a:cubicBezTo>
                  <a:cubicBezTo>
                    <a:pt x="168" y="120"/>
                    <a:pt x="152" y="135"/>
                    <a:pt x="134" y="149"/>
                  </a:cubicBezTo>
                  <a:close/>
                  <a:moveTo>
                    <a:pt x="248" y="148"/>
                  </a:moveTo>
                  <a:cubicBezTo>
                    <a:pt x="247" y="149"/>
                    <a:pt x="246" y="149"/>
                    <a:pt x="244" y="149"/>
                  </a:cubicBezTo>
                  <a:cubicBezTo>
                    <a:pt x="226" y="135"/>
                    <a:pt x="210" y="120"/>
                    <a:pt x="197" y="102"/>
                  </a:cubicBezTo>
                  <a:cubicBezTo>
                    <a:pt x="222" y="101"/>
                    <a:pt x="247" y="97"/>
                    <a:pt x="272" y="88"/>
                  </a:cubicBezTo>
                  <a:cubicBezTo>
                    <a:pt x="267" y="109"/>
                    <a:pt x="259" y="130"/>
                    <a:pt x="248" y="148"/>
                  </a:cubicBezTo>
                  <a:close/>
                  <a:moveTo>
                    <a:pt x="355" y="108"/>
                  </a:moveTo>
                  <a:cubicBezTo>
                    <a:pt x="354" y="109"/>
                    <a:pt x="353" y="109"/>
                    <a:pt x="352" y="109"/>
                  </a:cubicBezTo>
                  <a:cubicBezTo>
                    <a:pt x="328" y="103"/>
                    <a:pt x="306" y="95"/>
                    <a:pt x="285" y="83"/>
                  </a:cubicBezTo>
                  <a:cubicBezTo>
                    <a:pt x="309" y="74"/>
                    <a:pt x="331" y="60"/>
                    <a:pt x="350" y="43"/>
                  </a:cubicBezTo>
                  <a:cubicBezTo>
                    <a:pt x="355" y="64"/>
                    <a:pt x="357" y="86"/>
                    <a:pt x="35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242">
              <a:extLst>
                <a:ext uri="{FF2B5EF4-FFF2-40B4-BE49-F238E27FC236}">
                  <a16:creationId xmlns:a16="http://schemas.microsoft.com/office/drawing/2014/main" id="{6613E867-6099-4E42-A05A-9F3D16BDD535}"/>
                </a:ext>
              </a:extLst>
            </p:cNvPr>
            <p:cNvSpPr>
              <a:spLocks noEditPoints="1"/>
            </p:cNvSpPr>
            <p:nvPr/>
          </p:nvSpPr>
          <p:spPr bwMode="auto">
            <a:xfrm>
              <a:off x="114" y="571"/>
              <a:ext cx="56" cy="54"/>
            </a:xfrm>
            <a:custGeom>
              <a:avLst/>
              <a:gdLst>
                <a:gd name="T0" fmla="*/ 14 w 28"/>
                <a:gd name="T1" fmla="*/ 0 h 27"/>
                <a:gd name="T2" fmla="*/ 0 w 28"/>
                <a:gd name="T3" fmla="*/ 14 h 27"/>
                <a:gd name="T4" fmla="*/ 14 w 28"/>
                <a:gd name="T5" fmla="*/ 27 h 27"/>
                <a:gd name="T6" fmla="*/ 28 w 28"/>
                <a:gd name="T7" fmla="*/ 14 h 27"/>
                <a:gd name="T8" fmla="*/ 14 w 28"/>
                <a:gd name="T9" fmla="*/ 0 h 27"/>
                <a:gd name="T10" fmla="*/ 14 w 28"/>
                <a:gd name="T11" fmla="*/ 19 h 27"/>
                <a:gd name="T12" fmla="*/ 8 w 28"/>
                <a:gd name="T13" fmla="*/ 14 h 27"/>
                <a:gd name="T14" fmla="*/ 14 w 28"/>
                <a:gd name="T15" fmla="*/ 8 h 27"/>
                <a:gd name="T16" fmla="*/ 20 w 28"/>
                <a:gd name="T17" fmla="*/ 14 h 27"/>
                <a:gd name="T18" fmla="*/ 20 w 28"/>
                <a:gd name="T19" fmla="*/ 14 h 27"/>
                <a:gd name="T20" fmla="*/ 14 w 28"/>
                <a:gd name="T21" fmla="*/ 19 h 27"/>
                <a:gd name="T22" fmla="*/ 14 w 28"/>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7">
                  <a:moveTo>
                    <a:pt x="14" y="0"/>
                  </a:moveTo>
                  <a:cubicBezTo>
                    <a:pt x="7" y="0"/>
                    <a:pt x="0" y="6"/>
                    <a:pt x="0" y="14"/>
                  </a:cubicBezTo>
                  <a:cubicBezTo>
                    <a:pt x="0" y="21"/>
                    <a:pt x="7" y="27"/>
                    <a:pt x="14" y="27"/>
                  </a:cubicBezTo>
                  <a:cubicBezTo>
                    <a:pt x="22" y="27"/>
                    <a:pt x="28" y="21"/>
                    <a:pt x="28" y="14"/>
                  </a:cubicBezTo>
                  <a:cubicBezTo>
                    <a:pt x="28" y="6"/>
                    <a:pt x="22" y="0"/>
                    <a:pt x="14" y="0"/>
                  </a:cubicBezTo>
                  <a:close/>
                  <a:moveTo>
                    <a:pt x="14" y="19"/>
                  </a:moveTo>
                  <a:cubicBezTo>
                    <a:pt x="11" y="19"/>
                    <a:pt x="8" y="17"/>
                    <a:pt x="8" y="14"/>
                  </a:cubicBezTo>
                  <a:cubicBezTo>
                    <a:pt x="8" y="10"/>
                    <a:pt x="11" y="8"/>
                    <a:pt x="14" y="8"/>
                  </a:cubicBezTo>
                  <a:cubicBezTo>
                    <a:pt x="17" y="8"/>
                    <a:pt x="20" y="10"/>
                    <a:pt x="20" y="14"/>
                  </a:cubicBezTo>
                  <a:cubicBezTo>
                    <a:pt x="20" y="14"/>
                    <a:pt x="20" y="14"/>
                    <a:pt x="20" y="14"/>
                  </a:cubicBezTo>
                  <a:cubicBezTo>
                    <a:pt x="20" y="17"/>
                    <a:pt x="17" y="19"/>
                    <a:pt x="14" y="19"/>
                  </a:cubicBezTo>
                  <a:cubicBezTo>
                    <a:pt x="14" y="19"/>
                    <a:pt x="14"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243">
              <a:extLst>
                <a:ext uri="{FF2B5EF4-FFF2-40B4-BE49-F238E27FC236}">
                  <a16:creationId xmlns:a16="http://schemas.microsoft.com/office/drawing/2014/main" id="{C99E58B1-896D-4D73-ACED-9CAEC4DA8971}"/>
                </a:ext>
              </a:extLst>
            </p:cNvPr>
            <p:cNvSpPr>
              <a:spLocks noEditPoints="1"/>
            </p:cNvSpPr>
            <p:nvPr/>
          </p:nvSpPr>
          <p:spPr bwMode="auto">
            <a:xfrm>
              <a:off x="326" y="39"/>
              <a:ext cx="54" cy="57"/>
            </a:xfrm>
            <a:custGeom>
              <a:avLst/>
              <a:gdLst>
                <a:gd name="T0" fmla="*/ 14 w 27"/>
                <a:gd name="T1" fmla="*/ 28 h 28"/>
                <a:gd name="T2" fmla="*/ 27 w 27"/>
                <a:gd name="T3" fmla="*/ 14 h 28"/>
                <a:gd name="T4" fmla="*/ 14 w 27"/>
                <a:gd name="T5" fmla="*/ 0 h 28"/>
                <a:gd name="T6" fmla="*/ 0 w 27"/>
                <a:gd name="T7" fmla="*/ 14 h 28"/>
                <a:gd name="T8" fmla="*/ 0 w 27"/>
                <a:gd name="T9" fmla="*/ 14 h 28"/>
                <a:gd name="T10" fmla="*/ 14 w 27"/>
                <a:gd name="T11" fmla="*/ 28 h 28"/>
                <a:gd name="T12" fmla="*/ 14 w 27"/>
                <a:gd name="T13" fmla="*/ 8 h 28"/>
                <a:gd name="T14" fmla="*/ 19 w 27"/>
                <a:gd name="T15" fmla="*/ 14 h 28"/>
                <a:gd name="T16" fmla="*/ 14 w 27"/>
                <a:gd name="T17" fmla="*/ 20 h 28"/>
                <a:gd name="T18" fmla="*/ 8 w 27"/>
                <a:gd name="T19" fmla="*/ 14 h 28"/>
                <a:gd name="T20" fmla="*/ 8 w 27"/>
                <a:gd name="T21" fmla="*/ 14 h 28"/>
                <a:gd name="T22" fmla="*/ 14 w 27"/>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8">
                  <a:moveTo>
                    <a:pt x="14" y="28"/>
                  </a:moveTo>
                  <a:cubicBezTo>
                    <a:pt x="21" y="28"/>
                    <a:pt x="27" y="22"/>
                    <a:pt x="27" y="14"/>
                  </a:cubicBezTo>
                  <a:cubicBezTo>
                    <a:pt x="27" y="6"/>
                    <a:pt x="21" y="0"/>
                    <a:pt x="14" y="0"/>
                  </a:cubicBezTo>
                  <a:cubicBezTo>
                    <a:pt x="6" y="0"/>
                    <a:pt x="0" y="6"/>
                    <a:pt x="0" y="14"/>
                  </a:cubicBezTo>
                  <a:cubicBezTo>
                    <a:pt x="0" y="14"/>
                    <a:pt x="0" y="14"/>
                    <a:pt x="0" y="14"/>
                  </a:cubicBezTo>
                  <a:cubicBezTo>
                    <a:pt x="0" y="22"/>
                    <a:pt x="6" y="28"/>
                    <a:pt x="14" y="28"/>
                  </a:cubicBezTo>
                  <a:close/>
                  <a:moveTo>
                    <a:pt x="14" y="8"/>
                  </a:moveTo>
                  <a:cubicBezTo>
                    <a:pt x="17" y="8"/>
                    <a:pt x="19" y="11"/>
                    <a:pt x="19" y="14"/>
                  </a:cubicBezTo>
                  <a:cubicBezTo>
                    <a:pt x="19" y="17"/>
                    <a:pt x="17" y="20"/>
                    <a:pt x="14" y="20"/>
                  </a:cubicBezTo>
                  <a:cubicBezTo>
                    <a:pt x="11" y="20"/>
                    <a:pt x="8" y="17"/>
                    <a:pt x="8" y="14"/>
                  </a:cubicBezTo>
                  <a:cubicBezTo>
                    <a:pt x="8" y="14"/>
                    <a:pt x="8" y="14"/>
                    <a:pt x="8" y="14"/>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244">
              <a:extLst>
                <a:ext uri="{FF2B5EF4-FFF2-40B4-BE49-F238E27FC236}">
                  <a16:creationId xmlns:a16="http://schemas.microsoft.com/office/drawing/2014/main" id="{28CA310B-7F84-481A-8051-EDDD39018F38}"/>
                </a:ext>
              </a:extLst>
            </p:cNvPr>
            <p:cNvSpPr>
              <a:spLocks noEditPoints="1"/>
            </p:cNvSpPr>
            <p:nvPr/>
          </p:nvSpPr>
          <p:spPr bwMode="auto">
            <a:xfrm>
              <a:off x="364" y="201"/>
              <a:ext cx="56" cy="55"/>
            </a:xfrm>
            <a:custGeom>
              <a:avLst/>
              <a:gdLst>
                <a:gd name="T0" fmla="*/ 0 w 28"/>
                <a:gd name="T1" fmla="*/ 13 h 27"/>
                <a:gd name="T2" fmla="*/ 14 w 28"/>
                <a:gd name="T3" fmla="*/ 27 h 27"/>
                <a:gd name="T4" fmla="*/ 28 w 28"/>
                <a:gd name="T5" fmla="*/ 13 h 27"/>
                <a:gd name="T6" fmla="*/ 14 w 28"/>
                <a:gd name="T7" fmla="*/ 0 h 27"/>
                <a:gd name="T8" fmla="*/ 14 w 28"/>
                <a:gd name="T9" fmla="*/ 0 h 27"/>
                <a:gd name="T10" fmla="*/ 0 w 28"/>
                <a:gd name="T11" fmla="*/ 13 h 27"/>
                <a:gd name="T12" fmla="*/ 14 w 28"/>
                <a:gd name="T13" fmla="*/ 8 h 27"/>
                <a:gd name="T14" fmla="*/ 20 w 28"/>
                <a:gd name="T15" fmla="*/ 13 h 27"/>
                <a:gd name="T16" fmla="*/ 14 w 28"/>
                <a:gd name="T17" fmla="*/ 19 h 27"/>
                <a:gd name="T18" fmla="*/ 8 w 28"/>
                <a:gd name="T19" fmla="*/ 13 h 27"/>
                <a:gd name="T20" fmla="*/ 8 w 28"/>
                <a:gd name="T21" fmla="*/ 13 h 27"/>
                <a:gd name="T22" fmla="*/ 14 w 28"/>
                <a:gd name="T23" fmla="*/ 8 h 27"/>
                <a:gd name="T24" fmla="*/ 14 w 28"/>
                <a:gd name="T25"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7">
                  <a:moveTo>
                    <a:pt x="0" y="13"/>
                  </a:moveTo>
                  <a:cubicBezTo>
                    <a:pt x="0" y="21"/>
                    <a:pt x="6" y="27"/>
                    <a:pt x="14" y="27"/>
                  </a:cubicBezTo>
                  <a:cubicBezTo>
                    <a:pt x="21" y="27"/>
                    <a:pt x="28" y="21"/>
                    <a:pt x="28" y="13"/>
                  </a:cubicBezTo>
                  <a:cubicBezTo>
                    <a:pt x="28" y="6"/>
                    <a:pt x="21" y="0"/>
                    <a:pt x="14" y="0"/>
                  </a:cubicBezTo>
                  <a:cubicBezTo>
                    <a:pt x="14" y="0"/>
                    <a:pt x="14" y="0"/>
                    <a:pt x="14" y="0"/>
                  </a:cubicBezTo>
                  <a:cubicBezTo>
                    <a:pt x="6" y="0"/>
                    <a:pt x="0" y="6"/>
                    <a:pt x="0" y="13"/>
                  </a:cubicBezTo>
                  <a:close/>
                  <a:moveTo>
                    <a:pt x="14" y="8"/>
                  </a:moveTo>
                  <a:cubicBezTo>
                    <a:pt x="17" y="8"/>
                    <a:pt x="20" y="10"/>
                    <a:pt x="20" y="13"/>
                  </a:cubicBezTo>
                  <a:cubicBezTo>
                    <a:pt x="20" y="17"/>
                    <a:pt x="17" y="19"/>
                    <a:pt x="14" y="19"/>
                  </a:cubicBezTo>
                  <a:cubicBezTo>
                    <a:pt x="11" y="19"/>
                    <a:pt x="8" y="17"/>
                    <a:pt x="8" y="13"/>
                  </a:cubicBezTo>
                  <a:cubicBezTo>
                    <a:pt x="8" y="13"/>
                    <a:pt x="8" y="13"/>
                    <a:pt x="8" y="13"/>
                  </a:cubicBezTo>
                  <a:cubicBezTo>
                    <a:pt x="8" y="10"/>
                    <a:pt x="11" y="8"/>
                    <a:pt x="14" y="8"/>
                  </a:cubicBezTo>
                  <a:cubicBezTo>
                    <a:pt x="14"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245">
              <a:extLst>
                <a:ext uri="{FF2B5EF4-FFF2-40B4-BE49-F238E27FC236}">
                  <a16:creationId xmlns:a16="http://schemas.microsoft.com/office/drawing/2014/main" id="{60252316-3369-408A-A2AC-909765707F4B}"/>
                </a:ext>
              </a:extLst>
            </p:cNvPr>
            <p:cNvSpPr>
              <a:spLocks noEditPoints="1"/>
            </p:cNvSpPr>
            <p:nvPr/>
          </p:nvSpPr>
          <p:spPr bwMode="auto">
            <a:xfrm>
              <a:off x="398" y="643"/>
              <a:ext cx="55" cy="55"/>
            </a:xfrm>
            <a:custGeom>
              <a:avLst/>
              <a:gdLst>
                <a:gd name="T0" fmla="*/ 14 w 27"/>
                <a:gd name="T1" fmla="*/ 0 h 27"/>
                <a:gd name="T2" fmla="*/ 0 w 27"/>
                <a:gd name="T3" fmla="*/ 13 h 27"/>
                <a:gd name="T4" fmla="*/ 14 w 27"/>
                <a:gd name="T5" fmla="*/ 27 h 27"/>
                <a:gd name="T6" fmla="*/ 27 w 27"/>
                <a:gd name="T7" fmla="*/ 14 h 27"/>
                <a:gd name="T8" fmla="*/ 27 w 27"/>
                <a:gd name="T9" fmla="*/ 14 h 27"/>
                <a:gd name="T10" fmla="*/ 14 w 27"/>
                <a:gd name="T11" fmla="*/ 0 h 27"/>
                <a:gd name="T12" fmla="*/ 14 w 27"/>
                <a:gd name="T13" fmla="*/ 19 h 27"/>
                <a:gd name="T14" fmla="*/ 8 w 27"/>
                <a:gd name="T15" fmla="*/ 14 h 27"/>
                <a:gd name="T16" fmla="*/ 14 w 27"/>
                <a:gd name="T17" fmla="*/ 8 h 27"/>
                <a:gd name="T18" fmla="*/ 19 w 27"/>
                <a:gd name="T19" fmla="*/ 13 h 27"/>
                <a:gd name="T20" fmla="*/ 19 w 27"/>
                <a:gd name="T21" fmla="*/ 14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4"/>
                  </a:cubicBezTo>
                  <a:cubicBezTo>
                    <a:pt x="27" y="14"/>
                    <a:pt x="27" y="14"/>
                    <a:pt x="27" y="14"/>
                  </a:cubicBezTo>
                  <a:cubicBezTo>
                    <a:pt x="27" y="6"/>
                    <a:pt x="21" y="0"/>
                    <a:pt x="14" y="0"/>
                  </a:cubicBezTo>
                  <a:close/>
                  <a:moveTo>
                    <a:pt x="14" y="19"/>
                  </a:moveTo>
                  <a:cubicBezTo>
                    <a:pt x="11" y="19"/>
                    <a:pt x="8" y="17"/>
                    <a:pt x="8" y="14"/>
                  </a:cubicBezTo>
                  <a:cubicBezTo>
                    <a:pt x="8" y="10"/>
                    <a:pt x="11" y="8"/>
                    <a:pt x="14" y="8"/>
                  </a:cubicBezTo>
                  <a:cubicBezTo>
                    <a:pt x="17" y="8"/>
                    <a:pt x="19" y="10"/>
                    <a:pt x="19" y="13"/>
                  </a:cubicBezTo>
                  <a:cubicBezTo>
                    <a:pt x="19" y="13"/>
                    <a:pt x="19" y="13"/>
                    <a:pt x="19" y="14"/>
                  </a:cubicBezTo>
                  <a:cubicBezTo>
                    <a:pt x="19" y="17"/>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246">
              <a:extLst>
                <a:ext uri="{FF2B5EF4-FFF2-40B4-BE49-F238E27FC236}">
                  <a16:creationId xmlns:a16="http://schemas.microsoft.com/office/drawing/2014/main" id="{AFC921CE-E939-4BE6-BED4-7C528E613B25}"/>
                </a:ext>
              </a:extLst>
            </p:cNvPr>
            <p:cNvSpPr>
              <a:spLocks noEditPoints="1"/>
            </p:cNvSpPr>
            <p:nvPr/>
          </p:nvSpPr>
          <p:spPr bwMode="auto">
            <a:xfrm>
              <a:off x="654" y="104"/>
              <a:ext cx="55" cy="57"/>
            </a:xfrm>
            <a:custGeom>
              <a:avLst/>
              <a:gdLst>
                <a:gd name="T0" fmla="*/ 13 w 27"/>
                <a:gd name="T1" fmla="*/ 28 h 28"/>
                <a:gd name="T2" fmla="*/ 27 w 27"/>
                <a:gd name="T3" fmla="*/ 14 h 28"/>
                <a:gd name="T4" fmla="*/ 13 w 27"/>
                <a:gd name="T5" fmla="*/ 0 h 28"/>
                <a:gd name="T6" fmla="*/ 0 w 27"/>
                <a:gd name="T7" fmla="*/ 14 h 28"/>
                <a:gd name="T8" fmla="*/ 13 w 27"/>
                <a:gd name="T9" fmla="*/ 28 h 28"/>
                <a:gd name="T10" fmla="*/ 13 w 27"/>
                <a:gd name="T11" fmla="*/ 8 h 28"/>
                <a:gd name="T12" fmla="*/ 19 w 27"/>
                <a:gd name="T13" fmla="*/ 14 h 28"/>
                <a:gd name="T14" fmla="*/ 13 w 27"/>
                <a:gd name="T15" fmla="*/ 20 h 28"/>
                <a:gd name="T16" fmla="*/ 8 w 27"/>
                <a:gd name="T17" fmla="*/ 14 h 28"/>
                <a:gd name="T18" fmla="*/ 13 w 27"/>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21" y="28"/>
                    <a:pt x="27" y="21"/>
                    <a:pt x="27" y="14"/>
                  </a:cubicBezTo>
                  <a:cubicBezTo>
                    <a:pt x="27" y="6"/>
                    <a:pt x="21" y="0"/>
                    <a:pt x="13" y="0"/>
                  </a:cubicBezTo>
                  <a:cubicBezTo>
                    <a:pt x="6" y="0"/>
                    <a:pt x="0" y="6"/>
                    <a:pt x="0" y="14"/>
                  </a:cubicBezTo>
                  <a:cubicBezTo>
                    <a:pt x="0" y="21"/>
                    <a:pt x="6" y="28"/>
                    <a:pt x="13" y="28"/>
                  </a:cubicBezTo>
                  <a:close/>
                  <a:moveTo>
                    <a:pt x="13" y="8"/>
                  </a:moveTo>
                  <a:cubicBezTo>
                    <a:pt x="16" y="8"/>
                    <a:pt x="19" y="11"/>
                    <a:pt x="19" y="14"/>
                  </a:cubicBezTo>
                  <a:cubicBezTo>
                    <a:pt x="19" y="17"/>
                    <a:pt x="16" y="20"/>
                    <a:pt x="13" y="20"/>
                  </a:cubicBezTo>
                  <a:cubicBezTo>
                    <a:pt x="10" y="20"/>
                    <a:pt x="8" y="17"/>
                    <a:pt x="8" y="14"/>
                  </a:cubicBezTo>
                  <a:cubicBezTo>
                    <a:pt x="8" y="11"/>
                    <a:pt x="10"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247">
              <a:extLst>
                <a:ext uri="{FF2B5EF4-FFF2-40B4-BE49-F238E27FC236}">
                  <a16:creationId xmlns:a16="http://schemas.microsoft.com/office/drawing/2014/main" id="{7B81E019-FD5E-48EA-B942-79436F4F0C11}"/>
                </a:ext>
              </a:extLst>
            </p:cNvPr>
            <p:cNvSpPr>
              <a:spLocks noEditPoints="1"/>
            </p:cNvSpPr>
            <p:nvPr/>
          </p:nvSpPr>
          <p:spPr bwMode="auto">
            <a:xfrm>
              <a:off x="668" y="536"/>
              <a:ext cx="55" cy="55"/>
            </a:xfrm>
            <a:custGeom>
              <a:avLst/>
              <a:gdLst>
                <a:gd name="T0" fmla="*/ 14 w 27"/>
                <a:gd name="T1" fmla="*/ 0 h 27"/>
                <a:gd name="T2" fmla="*/ 0 w 27"/>
                <a:gd name="T3" fmla="*/ 13 h 27"/>
                <a:gd name="T4" fmla="*/ 14 w 27"/>
                <a:gd name="T5" fmla="*/ 27 h 27"/>
                <a:gd name="T6" fmla="*/ 27 w 27"/>
                <a:gd name="T7" fmla="*/ 13 h 27"/>
                <a:gd name="T8" fmla="*/ 27 w 27"/>
                <a:gd name="T9" fmla="*/ 13 h 27"/>
                <a:gd name="T10" fmla="*/ 14 w 27"/>
                <a:gd name="T11" fmla="*/ 0 h 27"/>
                <a:gd name="T12" fmla="*/ 14 w 27"/>
                <a:gd name="T13" fmla="*/ 0 h 27"/>
                <a:gd name="T14" fmla="*/ 14 w 27"/>
                <a:gd name="T15" fmla="*/ 19 h 27"/>
                <a:gd name="T16" fmla="*/ 8 w 27"/>
                <a:gd name="T17" fmla="*/ 13 h 27"/>
                <a:gd name="T18" fmla="*/ 14 w 27"/>
                <a:gd name="T19" fmla="*/ 8 h 27"/>
                <a:gd name="T20" fmla="*/ 19 w 27"/>
                <a:gd name="T21" fmla="*/ 13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3"/>
                  </a:cubicBezTo>
                  <a:cubicBezTo>
                    <a:pt x="27" y="13"/>
                    <a:pt x="27" y="13"/>
                    <a:pt x="27" y="13"/>
                  </a:cubicBezTo>
                  <a:cubicBezTo>
                    <a:pt x="27" y="6"/>
                    <a:pt x="21" y="0"/>
                    <a:pt x="14" y="0"/>
                  </a:cubicBezTo>
                  <a:cubicBezTo>
                    <a:pt x="14" y="0"/>
                    <a:pt x="14" y="0"/>
                    <a:pt x="14" y="0"/>
                  </a:cubicBezTo>
                  <a:close/>
                  <a:moveTo>
                    <a:pt x="14" y="19"/>
                  </a:moveTo>
                  <a:cubicBezTo>
                    <a:pt x="11" y="19"/>
                    <a:pt x="8" y="17"/>
                    <a:pt x="8" y="13"/>
                  </a:cubicBezTo>
                  <a:cubicBezTo>
                    <a:pt x="8" y="10"/>
                    <a:pt x="11" y="8"/>
                    <a:pt x="14" y="8"/>
                  </a:cubicBezTo>
                  <a:cubicBezTo>
                    <a:pt x="17" y="8"/>
                    <a:pt x="19" y="10"/>
                    <a:pt x="19" y="13"/>
                  </a:cubicBezTo>
                  <a:cubicBezTo>
                    <a:pt x="19" y="16"/>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248">
              <a:extLst>
                <a:ext uri="{FF2B5EF4-FFF2-40B4-BE49-F238E27FC236}">
                  <a16:creationId xmlns:a16="http://schemas.microsoft.com/office/drawing/2014/main" id="{19B91BE8-E637-41F6-9DED-4214F66BFD14}"/>
                </a:ext>
              </a:extLst>
            </p:cNvPr>
            <p:cNvSpPr>
              <a:spLocks noEditPoints="1"/>
            </p:cNvSpPr>
            <p:nvPr/>
          </p:nvSpPr>
          <p:spPr bwMode="auto">
            <a:xfrm>
              <a:off x="68" y="124"/>
              <a:ext cx="54" cy="55"/>
            </a:xfrm>
            <a:custGeom>
              <a:avLst/>
              <a:gdLst>
                <a:gd name="T0" fmla="*/ 14 w 27"/>
                <a:gd name="T1" fmla="*/ 27 h 27"/>
                <a:gd name="T2" fmla="*/ 27 w 27"/>
                <a:gd name="T3" fmla="*/ 13 h 27"/>
                <a:gd name="T4" fmla="*/ 14 w 27"/>
                <a:gd name="T5" fmla="*/ 0 h 27"/>
                <a:gd name="T6" fmla="*/ 0 w 27"/>
                <a:gd name="T7" fmla="*/ 13 h 27"/>
                <a:gd name="T8" fmla="*/ 0 w 27"/>
                <a:gd name="T9" fmla="*/ 13 h 27"/>
                <a:gd name="T10" fmla="*/ 14 w 27"/>
                <a:gd name="T11" fmla="*/ 27 h 27"/>
                <a:gd name="T12" fmla="*/ 14 w 27"/>
                <a:gd name="T13" fmla="*/ 8 h 27"/>
                <a:gd name="T14" fmla="*/ 19 w 27"/>
                <a:gd name="T15" fmla="*/ 13 h 27"/>
                <a:gd name="T16" fmla="*/ 14 w 27"/>
                <a:gd name="T17" fmla="*/ 19 h 27"/>
                <a:gd name="T18" fmla="*/ 8 w 27"/>
                <a:gd name="T19" fmla="*/ 13 h 27"/>
                <a:gd name="T20" fmla="*/ 8 w 27"/>
                <a:gd name="T21" fmla="*/ 13 h 27"/>
                <a:gd name="T22" fmla="*/ 14 w 27"/>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27"/>
                  </a:moveTo>
                  <a:cubicBezTo>
                    <a:pt x="21" y="27"/>
                    <a:pt x="27" y="21"/>
                    <a:pt x="27" y="13"/>
                  </a:cubicBezTo>
                  <a:cubicBezTo>
                    <a:pt x="27" y="6"/>
                    <a:pt x="21" y="0"/>
                    <a:pt x="14" y="0"/>
                  </a:cubicBezTo>
                  <a:cubicBezTo>
                    <a:pt x="6" y="0"/>
                    <a:pt x="0" y="6"/>
                    <a:pt x="0" y="13"/>
                  </a:cubicBezTo>
                  <a:cubicBezTo>
                    <a:pt x="0" y="13"/>
                    <a:pt x="0" y="13"/>
                    <a:pt x="0" y="13"/>
                  </a:cubicBezTo>
                  <a:cubicBezTo>
                    <a:pt x="0" y="21"/>
                    <a:pt x="6" y="27"/>
                    <a:pt x="14" y="27"/>
                  </a:cubicBezTo>
                  <a:close/>
                  <a:moveTo>
                    <a:pt x="14" y="8"/>
                  </a:moveTo>
                  <a:cubicBezTo>
                    <a:pt x="17" y="8"/>
                    <a:pt x="19" y="10"/>
                    <a:pt x="19" y="13"/>
                  </a:cubicBezTo>
                  <a:cubicBezTo>
                    <a:pt x="19" y="16"/>
                    <a:pt x="17" y="19"/>
                    <a:pt x="14" y="19"/>
                  </a:cubicBezTo>
                  <a:cubicBezTo>
                    <a:pt x="11" y="19"/>
                    <a:pt x="8" y="16"/>
                    <a:pt x="8" y="13"/>
                  </a:cubicBezTo>
                  <a:cubicBezTo>
                    <a:pt x="8" y="13"/>
                    <a:pt x="8" y="13"/>
                    <a:pt x="8" y="13"/>
                  </a:cubicBezTo>
                  <a:cubicBezTo>
                    <a:pt x="8" y="10"/>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249">
              <a:extLst>
                <a:ext uri="{FF2B5EF4-FFF2-40B4-BE49-F238E27FC236}">
                  <a16:creationId xmlns:a16="http://schemas.microsoft.com/office/drawing/2014/main" id="{1F71FAD2-3197-4D6B-B03C-C405C446E044}"/>
                </a:ext>
              </a:extLst>
            </p:cNvPr>
            <p:cNvSpPr>
              <a:spLocks/>
            </p:cNvSpPr>
            <p:nvPr/>
          </p:nvSpPr>
          <p:spPr bwMode="auto">
            <a:xfrm>
              <a:off x="493" y="21"/>
              <a:ext cx="73" cy="166"/>
            </a:xfrm>
            <a:custGeom>
              <a:avLst/>
              <a:gdLst>
                <a:gd name="T0" fmla="*/ 22 w 36"/>
                <a:gd name="T1" fmla="*/ 82 h 82"/>
                <a:gd name="T2" fmla="*/ 24 w 36"/>
                <a:gd name="T3" fmla="*/ 82 h 82"/>
                <a:gd name="T4" fmla="*/ 28 w 36"/>
                <a:gd name="T5" fmla="*/ 78 h 82"/>
                <a:gd name="T6" fmla="*/ 26 w 36"/>
                <a:gd name="T7" fmla="*/ 75 h 82"/>
                <a:gd name="T8" fmla="*/ 9 w 36"/>
                <a:gd name="T9" fmla="*/ 54 h 82"/>
                <a:gd name="T10" fmla="*/ 19 w 36"/>
                <a:gd name="T11" fmla="*/ 46 h 82"/>
                <a:gd name="T12" fmla="*/ 34 w 36"/>
                <a:gd name="T13" fmla="*/ 33 h 82"/>
                <a:gd name="T14" fmla="*/ 16 w 36"/>
                <a:gd name="T15" fmla="*/ 1 h 82"/>
                <a:gd name="T16" fmla="*/ 10 w 36"/>
                <a:gd name="T17" fmla="*/ 2 h 82"/>
                <a:gd name="T18" fmla="*/ 10 w 36"/>
                <a:gd name="T19" fmla="*/ 7 h 82"/>
                <a:gd name="T20" fmla="*/ 26 w 36"/>
                <a:gd name="T21" fmla="*/ 31 h 82"/>
                <a:gd name="T22" fmla="*/ 16 w 36"/>
                <a:gd name="T23" fmla="*/ 39 h 82"/>
                <a:gd name="T24" fmla="*/ 2 w 36"/>
                <a:gd name="T25" fmla="*/ 52 h 82"/>
                <a:gd name="T26" fmla="*/ 22 w 36"/>
                <a:gd name="T2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82">
                  <a:moveTo>
                    <a:pt x="22" y="82"/>
                  </a:moveTo>
                  <a:cubicBezTo>
                    <a:pt x="22" y="82"/>
                    <a:pt x="23" y="82"/>
                    <a:pt x="24" y="82"/>
                  </a:cubicBezTo>
                  <a:cubicBezTo>
                    <a:pt x="26" y="82"/>
                    <a:pt x="28" y="81"/>
                    <a:pt x="28" y="78"/>
                  </a:cubicBezTo>
                  <a:cubicBezTo>
                    <a:pt x="28" y="77"/>
                    <a:pt x="27" y="76"/>
                    <a:pt x="26" y="75"/>
                  </a:cubicBezTo>
                  <a:cubicBezTo>
                    <a:pt x="10" y="63"/>
                    <a:pt x="9" y="56"/>
                    <a:pt x="9" y="54"/>
                  </a:cubicBezTo>
                  <a:cubicBezTo>
                    <a:pt x="10" y="51"/>
                    <a:pt x="15" y="49"/>
                    <a:pt x="19" y="46"/>
                  </a:cubicBezTo>
                  <a:cubicBezTo>
                    <a:pt x="25" y="44"/>
                    <a:pt x="31" y="40"/>
                    <a:pt x="34" y="33"/>
                  </a:cubicBezTo>
                  <a:cubicBezTo>
                    <a:pt x="36" y="25"/>
                    <a:pt x="30" y="14"/>
                    <a:pt x="16" y="1"/>
                  </a:cubicBezTo>
                  <a:cubicBezTo>
                    <a:pt x="14" y="0"/>
                    <a:pt x="11" y="0"/>
                    <a:pt x="10" y="2"/>
                  </a:cubicBezTo>
                  <a:cubicBezTo>
                    <a:pt x="9" y="4"/>
                    <a:pt x="9" y="6"/>
                    <a:pt x="10" y="7"/>
                  </a:cubicBezTo>
                  <a:cubicBezTo>
                    <a:pt x="26" y="21"/>
                    <a:pt x="27" y="28"/>
                    <a:pt x="26" y="31"/>
                  </a:cubicBezTo>
                  <a:cubicBezTo>
                    <a:pt x="25" y="35"/>
                    <a:pt x="20" y="37"/>
                    <a:pt x="16" y="39"/>
                  </a:cubicBezTo>
                  <a:cubicBezTo>
                    <a:pt x="10" y="42"/>
                    <a:pt x="4" y="45"/>
                    <a:pt x="2" y="52"/>
                  </a:cubicBezTo>
                  <a:cubicBezTo>
                    <a:pt x="0" y="60"/>
                    <a:pt x="6" y="70"/>
                    <a:pt x="22"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250">
              <a:extLst>
                <a:ext uri="{FF2B5EF4-FFF2-40B4-BE49-F238E27FC236}">
                  <a16:creationId xmlns:a16="http://schemas.microsoft.com/office/drawing/2014/main" id="{DA80B0C4-0638-4F48-85E1-90D4890F9968}"/>
                </a:ext>
              </a:extLst>
            </p:cNvPr>
            <p:cNvSpPr>
              <a:spLocks/>
            </p:cNvSpPr>
            <p:nvPr/>
          </p:nvSpPr>
          <p:spPr bwMode="auto">
            <a:xfrm>
              <a:off x="241" y="561"/>
              <a:ext cx="85" cy="157"/>
            </a:xfrm>
            <a:custGeom>
              <a:avLst/>
              <a:gdLst>
                <a:gd name="T0" fmla="*/ 36 w 42"/>
                <a:gd name="T1" fmla="*/ 1 h 78"/>
                <a:gd name="T2" fmla="*/ 1 w 42"/>
                <a:gd name="T3" fmla="*/ 26 h 78"/>
                <a:gd name="T4" fmla="*/ 12 w 42"/>
                <a:gd name="T5" fmla="*/ 37 h 78"/>
                <a:gd name="T6" fmla="*/ 24 w 42"/>
                <a:gd name="T7" fmla="*/ 46 h 78"/>
                <a:gd name="T8" fmla="*/ 10 w 42"/>
                <a:gd name="T9" fmla="*/ 71 h 78"/>
                <a:gd name="T10" fmla="*/ 10 w 42"/>
                <a:gd name="T11" fmla="*/ 77 h 78"/>
                <a:gd name="T12" fmla="*/ 10 w 42"/>
                <a:gd name="T13" fmla="*/ 77 h 78"/>
                <a:gd name="T14" fmla="*/ 13 w 42"/>
                <a:gd name="T15" fmla="*/ 78 h 78"/>
                <a:gd name="T16" fmla="*/ 15 w 42"/>
                <a:gd name="T17" fmla="*/ 77 h 78"/>
                <a:gd name="T18" fmla="*/ 31 w 42"/>
                <a:gd name="T19" fmla="*/ 43 h 78"/>
                <a:gd name="T20" fmla="*/ 16 w 42"/>
                <a:gd name="T21" fmla="*/ 30 h 78"/>
                <a:gd name="T22" fmla="*/ 9 w 42"/>
                <a:gd name="T23" fmla="*/ 25 h 78"/>
                <a:gd name="T24" fmla="*/ 39 w 42"/>
                <a:gd name="T25" fmla="*/ 9 h 78"/>
                <a:gd name="T26" fmla="*/ 42 w 42"/>
                <a:gd name="T27" fmla="*/ 3 h 78"/>
                <a:gd name="T28" fmla="*/ 37 w 42"/>
                <a:gd name="T29" fmla="*/ 1 h 78"/>
                <a:gd name="T30" fmla="*/ 36 w 42"/>
                <a:gd name="T31"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78">
                  <a:moveTo>
                    <a:pt x="36" y="1"/>
                  </a:moveTo>
                  <a:cubicBezTo>
                    <a:pt x="11" y="10"/>
                    <a:pt x="0" y="18"/>
                    <a:pt x="1" y="26"/>
                  </a:cubicBezTo>
                  <a:cubicBezTo>
                    <a:pt x="2" y="32"/>
                    <a:pt x="7" y="34"/>
                    <a:pt x="12" y="37"/>
                  </a:cubicBezTo>
                  <a:cubicBezTo>
                    <a:pt x="18" y="39"/>
                    <a:pt x="22" y="42"/>
                    <a:pt x="24" y="46"/>
                  </a:cubicBezTo>
                  <a:cubicBezTo>
                    <a:pt x="26" y="52"/>
                    <a:pt x="21" y="60"/>
                    <a:pt x="10" y="71"/>
                  </a:cubicBezTo>
                  <a:cubicBezTo>
                    <a:pt x="8" y="73"/>
                    <a:pt x="8" y="75"/>
                    <a:pt x="10" y="77"/>
                  </a:cubicBezTo>
                  <a:cubicBezTo>
                    <a:pt x="10" y="77"/>
                    <a:pt x="10" y="77"/>
                    <a:pt x="10" y="77"/>
                  </a:cubicBezTo>
                  <a:cubicBezTo>
                    <a:pt x="11" y="78"/>
                    <a:pt x="12" y="78"/>
                    <a:pt x="13" y="78"/>
                  </a:cubicBezTo>
                  <a:cubicBezTo>
                    <a:pt x="14" y="78"/>
                    <a:pt x="15" y="78"/>
                    <a:pt x="15" y="77"/>
                  </a:cubicBezTo>
                  <a:cubicBezTo>
                    <a:pt x="29" y="63"/>
                    <a:pt x="34" y="52"/>
                    <a:pt x="31" y="43"/>
                  </a:cubicBezTo>
                  <a:cubicBezTo>
                    <a:pt x="29" y="36"/>
                    <a:pt x="22" y="32"/>
                    <a:pt x="16" y="30"/>
                  </a:cubicBezTo>
                  <a:cubicBezTo>
                    <a:pt x="13" y="29"/>
                    <a:pt x="9" y="27"/>
                    <a:pt x="9" y="25"/>
                  </a:cubicBezTo>
                  <a:cubicBezTo>
                    <a:pt x="9" y="25"/>
                    <a:pt x="9" y="20"/>
                    <a:pt x="39" y="9"/>
                  </a:cubicBezTo>
                  <a:cubicBezTo>
                    <a:pt x="41" y="8"/>
                    <a:pt x="42" y="5"/>
                    <a:pt x="42" y="3"/>
                  </a:cubicBezTo>
                  <a:cubicBezTo>
                    <a:pt x="41" y="1"/>
                    <a:pt x="39" y="0"/>
                    <a:pt x="37" y="1"/>
                  </a:cubicBezTo>
                  <a:lnTo>
                    <a:pt x="3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251">
              <a:extLst>
                <a:ext uri="{FF2B5EF4-FFF2-40B4-BE49-F238E27FC236}">
                  <a16:creationId xmlns:a16="http://schemas.microsoft.com/office/drawing/2014/main" id="{ECAD9DD7-2F22-47BA-8C37-A695AE3BAC48}"/>
                </a:ext>
              </a:extLst>
            </p:cNvPr>
            <p:cNvSpPr>
              <a:spLocks/>
            </p:cNvSpPr>
            <p:nvPr/>
          </p:nvSpPr>
          <p:spPr bwMode="auto">
            <a:xfrm>
              <a:off x="527" y="581"/>
              <a:ext cx="71" cy="127"/>
            </a:xfrm>
            <a:custGeom>
              <a:avLst/>
              <a:gdLst>
                <a:gd name="T0" fmla="*/ 6 w 35"/>
                <a:gd name="T1" fmla="*/ 1 h 63"/>
                <a:gd name="T2" fmla="*/ 1 w 35"/>
                <a:gd name="T3" fmla="*/ 4 h 63"/>
                <a:gd name="T4" fmla="*/ 4 w 35"/>
                <a:gd name="T5" fmla="*/ 9 h 63"/>
                <a:gd name="T6" fmla="*/ 26 w 35"/>
                <a:gd name="T7" fmla="*/ 20 h 63"/>
                <a:gd name="T8" fmla="*/ 22 w 35"/>
                <a:gd name="T9" fmla="*/ 23 h 63"/>
                <a:gd name="T10" fmla="*/ 10 w 35"/>
                <a:gd name="T11" fmla="*/ 37 h 63"/>
                <a:gd name="T12" fmla="*/ 19 w 35"/>
                <a:gd name="T13" fmla="*/ 62 h 63"/>
                <a:gd name="T14" fmla="*/ 22 w 35"/>
                <a:gd name="T15" fmla="*/ 63 h 63"/>
                <a:gd name="T16" fmla="*/ 25 w 35"/>
                <a:gd name="T17" fmla="*/ 62 h 63"/>
                <a:gd name="T18" fmla="*/ 25 w 35"/>
                <a:gd name="T19" fmla="*/ 56 h 63"/>
                <a:gd name="T20" fmla="*/ 17 w 35"/>
                <a:gd name="T21" fmla="*/ 39 h 63"/>
                <a:gd name="T22" fmla="*/ 26 w 35"/>
                <a:gd name="T23" fmla="*/ 30 h 63"/>
                <a:gd name="T24" fmla="*/ 35 w 35"/>
                <a:gd name="T25" fmla="*/ 20 h 63"/>
                <a:gd name="T26" fmla="*/ 6 w 35"/>
                <a:gd name="T27"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3">
                  <a:moveTo>
                    <a:pt x="6" y="1"/>
                  </a:moveTo>
                  <a:cubicBezTo>
                    <a:pt x="4" y="0"/>
                    <a:pt x="1" y="2"/>
                    <a:pt x="1" y="4"/>
                  </a:cubicBezTo>
                  <a:cubicBezTo>
                    <a:pt x="0" y="6"/>
                    <a:pt x="2" y="8"/>
                    <a:pt x="4" y="9"/>
                  </a:cubicBezTo>
                  <a:cubicBezTo>
                    <a:pt x="25" y="15"/>
                    <a:pt x="26" y="20"/>
                    <a:pt x="26" y="20"/>
                  </a:cubicBezTo>
                  <a:cubicBezTo>
                    <a:pt x="26" y="20"/>
                    <a:pt x="23" y="22"/>
                    <a:pt x="22" y="23"/>
                  </a:cubicBezTo>
                  <a:cubicBezTo>
                    <a:pt x="16" y="26"/>
                    <a:pt x="12" y="31"/>
                    <a:pt x="10" y="37"/>
                  </a:cubicBezTo>
                  <a:cubicBezTo>
                    <a:pt x="8" y="44"/>
                    <a:pt x="11" y="53"/>
                    <a:pt x="19" y="62"/>
                  </a:cubicBezTo>
                  <a:cubicBezTo>
                    <a:pt x="20" y="63"/>
                    <a:pt x="21" y="63"/>
                    <a:pt x="22" y="63"/>
                  </a:cubicBezTo>
                  <a:cubicBezTo>
                    <a:pt x="23" y="63"/>
                    <a:pt x="24" y="63"/>
                    <a:pt x="25" y="62"/>
                  </a:cubicBezTo>
                  <a:cubicBezTo>
                    <a:pt x="27" y="61"/>
                    <a:pt x="27" y="58"/>
                    <a:pt x="25" y="56"/>
                  </a:cubicBezTo>
                  <a:cubicBezTo>
                    <a:pt x="19" y="49"/>
                    <a:pt x="16" y="43"/>
                    <a:pt x="17" y="39"/>
                  </a:cubicBezTo>
                  <a:cubicBezTo>
                    <a:pt x="18" y="35"/>
                    <a:pt x="22" y="32"/>
                    <a:pt x="26" y="30"/>
                  </a:cubicBezTo>
                  <a:cubicBezTo>
                    <a:pt x="30" y="28"/>
                    <a:pt x="34" y="25"/>
                    <a:pt x="35" y="20"/>
                  </a:cubicBezTo>
                  <a:cubicBezTo>
                    <a:pt x="34" y="12"/>
                    <a:pt x="26" y="7"/>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252">
              <a:extLst>
                <a:ext uri="{FF2B5EF4-FFF2-40B4-BE49-F238E27FC236}">
                  <a16:creationId xmlns:a16="http://schemas.microsoft.com/office/drawing/2014/main" id="{0746F5FC-BF0F-4849-A75F-2480A404961D}"/>
                </a:ext>
              </a:extLst>
            </p:cNvPr>
            <p:cNvSpPr>
              <a:spLocks/>
            </p:cNvSpPr>
            <p:nvPr/>
          </p:nvSpPr>
          <p:spPr bwMode="auto">
            <a:xfrm>
              <a:off x="144" y="-1"/>
              <a:ext cx="87" cy="172"/>
            </a:xfrm>
            <a:custGeom>
              <a:avLst/>
              <a:gdLst>
                <a:gd name="T0" fmla="*/ 14 w 43"/>
                <a:gd name="T1" fmla="*/ 38 h 85"/>
                <a:gd name="T2" fmla="*/ 29 w 43"/>
                <a:gd name="T3" fmla="*/ 50 h 85"/>
                <a:gd name="T4" fmla="*/ 32 w 43"/>
                <a:gd name="T5" fmla="*/ 80 h 85"/>
                <a:gd name="T6" fmla="*/ 35 w 43"/>
                <a:gd name="T7" fmla="*/ 85 h 85"/>
                <a:gd name="T8" fmla="*/ 35 w 43"/>
                <a:gd name="T9" fmla="*/ 85 h 85"/>
                <a:gd name="T10" fmla="*/ 36 w 43"/>
                <a:gd name="T11" fmla="*/ 85 h 85"/>
                <a:gd name="T12" fmla="*/ 40 w 43"/>
                <a:gd name="T13" fmla="*/ 82 h 85"/>
                <a:gd name="T14" fmla="*/ 36 w 43"/>
                <a:gd name="T15" fmla="*/ 46 h 85"/>
                <a:gd name="T16" fmla="*/ 18 w 43"/>
                <a:gd name="T17" fmla="*/ 31 h 85"/>
                <a:gd name="T18" fmla="*/ 9 w 43"/>
                <a:gd name="T19" fmla="*/ 23 h 85"/>
                <a:gd name="T20" fmla="*/ 23 w 43"/>
                <a:gd name="T21" fmla="*/ 8 h 85"/>
                <a:gd name="T22" fmla="*/ 24 w 43"/>
                <a:gd name="T23" fmla="*/ 3 h 85"/>
                <a:gd name="T24" fmla="*/ 24 w 43"/>
                <a:gd name="T25" fmla="*/ 3 h 85"/>
                <a:gd name="T26" fmla="*/ 19 w 43"/>
                <a:gd name="T27" fmla="*/ 2 h 85"/>
                <a:gd name="T28" fmla="*/ 1 w 43"/>
                <a:gd name="T29" fmla="*/ 24 h 85"/>
                <a:gd name="T30" fmla="*/ 14 w 43"/>
                <a:gd name="T31"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85">
                  <a:moveTo>
                    <a:pt x="14" y="38"/>
                  </a:moveTo>
                  <a:cubicBezTo>
                    <a:pt x="20" y="41"/>
                    <a:pt x="25" y="45"/>
                    <a:pt x="29" y="50"/>
                  </a:cubicBezTo>
                  <a:cubicBezTo>
                    <a:pt x="34" y="57"/>
                    <a:pt x="35" y="68"/>
                    <a:pt x="32" y="80"/>
                  </a:cubicBezTo>
                  <a:cubicBezTo>
                    <a:pt x="31" y="82"/>
                    <a:pt x="33" y="84"/>
                    <a:pt x="35" y="85"/>
                  </a:cubicBezTo>
                  <a:cubicBezTo>
                    <a:pt x="35" y="85"/>
                    <a:pt x="35" y="85"/>
                    <a:pt x="35" y="85"/>
                  </a:cubicBezTo>
                  <a:cubicBezTo>
                    <a:pt x="36" y="85"/>
                    <a:pt x="36" y="85"/>
                    <a:pt x="36" y="85"/>
                  </a:cubicBezTo>
                  <a:cubicBezTo>
                    <a:pt x="38" y="85"/>
                    <a:pt x="39" y="84"/>
                    <a:pt x="40" y="82"/>
                  </a:cubicBezTo>
                  <a:cubicBezTo>
                    <a:pt x="43" y="67"/>
                    <a:pt x="42" y="55"/>
                    <a:pt x="36" y="46"/>
                  </a:cubicBezTo>
                  <a:cubicBezTo>
                    <a:pt x="31" y="39"/>
                    <a:pt x="25" y="34"/>
                    <a:pt x="18" y="31"/>
                  </a:cubicBezTo>
                  <a:cubicBezTo>
                    <a:pt x="13" y="28"/>
                    <a:pt x="9" y="26"/>
                    <a:pt x="9" y="23"/>
                  </a:cubicBezTo>
                  <a:cubicBezTo>
                    <a:pt x="9" y="20"/>
                    <a:pt x="14" y="14"/>
                    <a:pt x="23" y="8"/>
                  </a:cubicBezTo>
                  <a:cubicBezTo>
                    <a:pt x="25" y="7"/>
                    <a:pt x="26" y="5"/>
                    <a:pt x="24" y="3"/>
                  </a:cubicBezTo>
                  <a:cubicBezTo>
                    <a:pt x="24" y="3"/>
                    <a:pt x="24" y="3"/>
                    <a:pt x="24" y="3"/>
                  </a:cubicBezTo>
                  <a:cubicBezTo>
                    <a:pt x="23" y="1"/>
                    <a:pt x="21" y="0"/>
                    <a:pt x="19" y="2"/>
                  </a:cubicBezTo>
                  <a:cubicBezTo>
                    <a:pt x="6" y="10"/>
                    <a:pt x="0" y="17"/>
                    <a:pt x="1" y="24"/>
                  </a:cubicBezTo>
                  <a:cubicBezTo>
                    <a:pt x="2" y="31"/>
                    <a:pt x="8" y="34"/>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7" name="Group 255">
            <a:extLst>
              <a:ext uri="{FF2B5EF4-FFF2-40B4-BE49-F238E27FC236}">
                <a16:creationId xmlns:a16="http://schemas.microsoft.com/office/drawing/2014/main" id="{AB9328DD-8A94-4597-9618-258F0F2C6CC1}"/>
              </a:ext>
            </a:extLst>
          </p:cNvPr>
          <p:cNvGrpSpPr>
            <a:grpSpLocks noChangeAspect="1"/>
          </p:cNvGrpSpPr>
          <p:nvPr/>
        </p:nvGrpSpPr>
        <p:grpSpPr bwMode="auto">
          <a:xfrm>
            <a:off x="11193064" y="3675965"/>
            <a:ext cx="606695" cy="611391"/>
            <a:chOff x="4" y="-5"/>
            <a:chExt cx="646" cy="651"/>
          </a:xfrm>
          <a:solidFill>
            <a:srgbClr val="3CCAF9"/>
          </a:solidFill>
        </p:grpSpPr>
        <p:sp>
          <p:nvSpPr>
            <p:cNvPr id="765" name="Freeform 256">
              <a:extLst>
                <a:ext uri="{FF2B5EF4-FFF2-40B4-BE49-F238E27FC236}">
                  <a16:creationId xmlns:a16="http://schemas.microsoft.com/office/drawing/2014/main" id="{D4F56E36-CE62-4C6C-A875-93DEB41E6656}"/>
                </a:ext>
              </a:extLst>
            </p:cNvPr>
            <p:cNvSpPr>
              <a:spLocks noEditPoints="1"/>
            </p:cNvSpPr>
            <p:nvPr/>
          </p:nvSpPr>
          <p:spPr bwMode="auto">
            <a:xfrm>
              <a:off x="464" y="246"/>
              <a:ext cx="186" cy="188"/>
            </a:xfrm>
            <a:custGeom>
              <a:avLst/>
              <a:gdLst>
                <a:gd name="T0" fmla="*/ 90 w 92"/>
                <a:gd name="T1" fmla="*/ 43 h 93"/>
                <a:gd name="T2" fmla="*/ 79 w 92"/>
                <a:gd name="T3" fmla="*/ 37 h 93"/>
                <a:gd name="T4" fmla="*/ 56 w 92"/>
                <a:gd name="T5" fmla="*/ 13 h 93"/>
                <a:gd name="T6" fmla="*/ 50 w 92"/>
                <a:gd name="T7" fmla="*/ 3 h 93"/>
                <a:gd name="T8" fmla="*/ 43 w 92"/>
                <a:gd name="T9" fmla="*/ 3 h 93"/>
                <a:gd name="T10" fmla="*/ 37 w 92"/>
                <a:gd name="T11" fmla="*/ 13 h 93"/>
                <a:gd name="T12" fmla="*/ 13 w 92"/>
                <a:gd name="T13" fmla="*/ 37 h 93"/>
                <a:gd name="T14" fmla="*/ 2 w 92"/>
                <a:gd name="T15" fmla="*/ 43 h 93"/>
                <a:gd name="T16" fmla="*/ 0 w 92"/>
                <a:gd name="T17" fmla="*/ 47 h 93"/>
                <a:gd name="T18" fmla="*/ 2 w 92"/>
                <a:gd name="T19" fmla="*/ 50 h 93"/>
                <a:gd name="T20" fmla="*/ 13 w 92"/>
                <a:gd name="T21" fmla="*/ 56 h 93"/>
                <a:gd name="T22" fmla="*/ 37 w 92"/>
                <a:gd name="T23" fmla="*/ 80 h 93"/>
                <a:gd name="T24" fmla="*/ 43 w 92"/>
                <a:gd name="T25" fmla="*/ 91 h 93"/>
                <a:gd name="T26" fmla="*/ 46 w 92"/>
                <a:gd name="T27" fmla="*/ 93 h 93"/>
                <a:gd name="T28" fmla="*/ 50 w 92"/>
                <a:gd name="T29" fmla="*/ 91 h 93"/>
                <a:gd name="T30" fmla="*/ 56 w 92"/>
                <a:gd name="T31" fmla="*/ 80 h 93"/>
                <a:gd name="T32" fmla="*/ 79 w 92"/>
                <a:gd name="T33" fmla="*/ 56 h 93"/>
                <a:gd name="T34" fmla="*/ 90 w 92"/>
                <a:gd name="T35" fmla="*/ 50 h 93"/>
                <a:gd name="T36" fmla="*/ 92 w 92"/>
                <a:gd name="T37" fmla="*/ 47 h 93"/>
                <a:gd name="T38" fmla="*/ 90 w 92"/>
                <a:gd name="T39" fmla="*/ 43 h 93"/>
                <a:gd name="T40" fmla="*/ 75 w 92"/>
                <a:gd name="T41" fmla="*/ 49 h 93"/>
                <a:gd name="T42" fmla="*/ 48 w 92"/>
                <a:gd name="T43" fmla="*/ 76 h 93"/>
                <a:gd name="T44" fmla="*/ 46 w 92"/>
                <a:gd name="T45" fmla="*/ 80 h 93"/>
                <a:gd name="T46" fmla="*/ 44 w 92"/>
                <a:gd name="T47" fmla="*/ 76 h 93"/>
                <a:gd name="T48" fmla="*/ 17 w 92"/>
                <a:gd name="T49" fmla="*/ 49 h 93"/>
                <a:gd name="T50" fmla="*/ 13 w 92"/>
                <a:gd name="T51" fmla="*/ 47 h 93"/>
                <a:gd name="T52" fmla="*/ 17 w 92"/>
                <a:gd name="T53" fmla="*/ 44 h 93"/>
                <a:gd name="T54" fmla="*/ 44 w 92"/>
                <a:gd name="T55" fmla="*/ 17 h 93"/>
                <a:gd name="T56" fmla="*/ 46 w 92"/>
                <a:gd name="T57" fmla="*/ 13 h 93"/>
                <a:gd name="T58" fmla="*/ 48 w 92"/>
                <a:gd name="T59" fmla="*/ 17 h 93"/>
                <a:gd name="T60" fmla="*/ 75 w 92"/>
                <a:gd name="T61" fmla="*/ 44 h 93"/>
                <a:gd name="T62" fmla="*/ 80 w 92"/>
                <a:gd name="T63" fmla="*/ 47 h 93"/>
                <a:gd name="T64" fmla="*/ 75 w 92"/>
                <a:gd name="T65" fmla="*/ 4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3">
                  <a:moveTo>
                    <a:pt x="90" y="43"/>
                  </a:moveTo>
                  <a:cubicBezTo>
                    <a:pt x="79" y="37"/>
                    <a:pt x="79" y="37"/>
                    <a:pt x="79" y="37"/>
                  </a:cubicBezTo>
                  <a:cubicBezTo>
                    <a:pt x="69" y="32"/>
                    <a:pt x="61" y="23"/>
                    <a:pt x="56" y="13"/>
                  </a:cubicBezTo>
                  <a:cubicBezTo>
                    <a:pt x="50" y="3"/>
                    <a:pt x="50" y="3"/>
                    <a:pt x="50" y="3"/>
                  </a:cubicBezTo>
                  <a:cubicBezTo>
                    <a:pt x="48" y="0"/>
                    <a:pt x="44" y="0"/>
                    <a:pt x="43" y="3"/>
                  </a:cubicBezTo>
                  <a:cubicBezTo>
                    <a:pt x="37" y="13"/>
                    <a:pt x="37" y="13"/>
                    <a:pt x="37" y="13"/>
                  </a:cubicBezTo>
                  <a:cubicBezTo>
                    <a:pt x="31" y="23"/>
                    <a:pt x="23" y="32"/>
                    <a:pt x="13" y="37"/>
                  </a:cubicBezTo>
                  <a:cubicBezTo>
                    <a:pt x="2" y="43"/>
                    <a:pt x="2" y="43"/>
                    <a:pt x="2" y="43"/>
                  </a:cubicBezTo>
                  <a:cubicBezTo>
                    <a:pt x="1" y="44"/>
                    <a:pt x="0" y="45"/>
                    <a:pt x="0" y="47"/>
                  </a:cubicBezTo>
                  <a:cubicBezTo>
                    <a:pt x="0" y="48"/>
                    <a:pt x="1" y="49"/>
                    <a:pt x="2" y="50"/>
                  </a:cubicBezTo>
                  <a:cubicBezTo>
                    <a:pt x="13" y="56"/>
                    <a:pt x="13" y="56"/>
                    <a:pt x="13" y="56"/>
                  </a:cubicBezTo>
                  <a:cubicBezTo>
                    <a:pt x="23" y="62"/>
                    <a:pt x="31" y="70"/>
                    <a:pt x="37" y="80"/>
                  </a:cubicBezTo>
                  <a:cubicBezTo>
                    <a:pt x="43" y="91"/>
                    <a:pt x="43" y="91"/>
                    <a:pt x="43" y="91"/>
                  </a:cubicBezTo>
                  <a:cubicBezTo>
                    <a:pt x="43" y="92"/>
                    <a:pt x="45" y="93"/>
                    <a:pt x="46" y="93"/>
                  </a:cubicBezTo>
                  <a:cubicBezTo>
                    <a:pt x="48" y="93"/>
                    <a:pt x="49" y="92"/>
                    <a:pt x="50" y="91"/>
                  </a:cubicBezTo>
                  <a:cubicBezTo>
                    <a:pt x="56" y="80"/>
                    <a:pt x="56" y="80"/>
                    <a:pt x="56" y="80"/>
                  </a:cubicBezTo>
                  <a:cubicBezTo>
                    <a:pt x="61" y="70"/>
                    <a:pt x="69" y="62"/>
                    <a:pt x="79" y="56"/>
                  </a:cubicBezTo>
                  <a:cubicBezTo>
                    <a:pt x="90" y="50"/>
                    <a:pt x="90" y="50"/>
                    <a:pt x="90" y="50"/>
                  </a:cubicBezTo>
                  <a:cubicBezTo>
                    <a:pt x="91" y="49"/>
                    <a:pt x="92" y="48"/>
                    <a:pt x="92" y="47"/>
                  </a:cubicBezTo>
                  <a:cubicBezTo>
                    <a:pt x="92" y="45"/>
                    <a:pt x="91" y="44"/>
                    <a:pt x="90" y="43"/>
                  </a:cubicBezTo>
                  <a:close/>
                  <a:moveTo>
                    <a:pt x="75" y="49"/>
                  </a:moveTo>
                  <a:cubicBezTo>
                    <a:pt x="64" y="55"/>
                    <a:pt x="55" y="65"/>
                    <a:pt x="48" y="76"/>
                  </a:cubicBezTo>
                  <a:cubicBezTo>
                    <a:pt x="46" y="80"/>
                    <a:pt x="46" y="80"/>
                    <a:pt x="46" y="80"/>
                  </a:cubicBezTo>
                  <a:cubicBezTo>
                    <a:pt x="44" y="76"/>
                    <a:pt x="44" y="76"/>
                    <a:pt x="44" y="76"/>
                  </a:cubicBezTo>
                  <a:cubicBezTo>
                    <a:pt x="38" y="65"/>
                    <a:pt x="28" y="55"/>
                    <a:pt x="17" y="49"/>
                  </a:cubicBezTo>
                  <a:cubicBezTo>
                    <a:pt x="13" y="47"/>
                    <a:pt x="13" y="47"/>
                    <a:pt x="13" y="47"/>
                  </a:cubicBezTo>
                  <a:cubicBezTo>
                    <a:pt x="17" y="44"/>
                    <a:pt x="17" y="44"/>
                    <a:pt x="17" y="44"/>
                  </a:cubicBezTo>
                  <a:cubicBezTo>
                    <a:pt x="28" y="38"/>
                    <a:pt x="38" y="29"/>
                    <a:pt x="44" y="17"/>
                  </a:cubicBezTo>
                  <a:cubicBezTo>
                    <a:pt x="46" y="13"/>
                    <a:pt x="46" y="13"/>
                    <a:pt x="46" y="13"/>
                  </a:cubicBezTo>
                  <a:cubicBezTo>
                    <a:pt x="48" y="17"/>
                    <a:pt x="48" y="17"/>
                    <a:pt x="48" y="17"/>
                  </a:cubicBezTo>
                  <a:cubicBezTo>
                    <a:pt x="55" y="29"/>
                    <a:pt x="64" y="38"/>
                    <a:pt x="75" y="44"/>
                  </a:cubicBezTo>
                  <a:cubicBezTo>
                    <a:pt x="80" y="47"/>
                    <a:pt x="80" y="47"/>
                    <a:pt x="80" y="47"/>
                  </a:cubicBezTo>
                  <a:lnTo>
                    <a:pt x="7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257">
              <a:extLst>
                <a:ext uri="{FF2B5EF4-FFF2-40B4-BE49-F238E27FC236}">
                  <a16:creationId xmlns:a16="http://schemas.microsoft.com/office/drawing/2014/main" id="{307AEC78-DBCC-46CD-A236-595DCBF45957}"/>
                </a:ext>
              </a:extLst>
            </p:cNvPr>
            <p:cNvSpPr>
              <a:spLocks noEditPoints="1"/>
            </p:cNvSpPr>
            <p:nvPr/>
          </p:nvSpPr>
          <p:spPr bwMode="auto">
            <a:xfrm>
              <a:off x="493" y="-1"/>
              <a:ext cx="131" cy="133"/>
            </a:xfrm>
            <a:custGeom>
              <a:avLst/>
              <a:gdLst>
                <a:gd name="T0" fmla="*/ 25 w 65"/>
                <a:gd name="T1" fmla="*/ 57 h 66"/>
                <a:gd name="T2" fmla="*/ 29 w 65"/>
                <a:gd name="T3" fmla="*/ 64 h 66"/>
                <a:gd name="T4" fmla="*/ 32 w 65"/>
                <a:gd name="T5" fmla="*/ 66 h 66"/>
                <a:gd name="T6" fmla="*/ 36 w 65"/>
                <a:gd name="T7" fmla="*/ 64 h 66"/>
                <a:gd name="T8" fmla="*/ 40 w 65"/>
                <a:gd name="T9" fmla="*/ 57 h 66"/>
                <a:gd name="T10" fmla="*/ 55 w 65"/>
                <a:gd name="T11" fmla="*/ 41 h 66"/>
                <a:gd name="T12" fmla="*/ 63 w 65"/>
                <a:gd name="T13" fmla="*/ 37 h 66"/>
                <a:gd name="T14" fmla="*/ 65 w 65"/>
                <a:gd name="T15" fmla="*/ 33 h 66"/>
                <a:gd name="T16" fmla="*/ 63 w 65"/>
                <a:gd name="T17" fmla="*/ 30 h 66"/>
                <a:gd name="T18" fmla="*/ 55 w 65"/>
                <a:gd name="T19" fmla="*/ 26 h 66"/>
                <a:gd name="T20" fmla="*/ 40 w 65"/>
                <a:gd name="T21" fmla="*/ 10 h 66"/>
                <a:gd name="T22" fmla="*/ 36 w 65"/>
                <a:gd name="T23" fmla="*/ 3 h 66"/>
                <a:gd name="T24" fmla="*/ 29 w 65"/>
                <a:gd name="T25" fmla="*/ 3 h 66"/>
                <a:gd name="T26" fmla="*/ 25 w 65"/>
                <a:gd name="T27" fmla="*/ 10 h 66"/>
                <a:gd name="T28" fmla="*/ 9 w 65"/>
                <a:gd name="T29" fmla="*/ 26 h 66"/>
                <a:gd name="T30" fmla="*/ 2 w 65"/>
                <a:gd name="T31" fmla="*/ 30 h 66"/>
                <a:gd name="T32" fmla="*/ 0 w 65"/>
                <a:gd name="T33" fmla="*/ 33 h 66"/>
                <a:gd name="T34" fmla="*/ 2 w 65"/>
                <a:gd name="T35" fmla="*/ 37 h 66"/>
                <a:gd name="T36" fmla="*/ 9 w 65"/>
                <a:gd name="T37" fmla="*/ 41 h 66"/>
                <a:gd name="T38" fmla="*/ 25 w 65"/>
                <a:gd name="T39" fmla="*/ 57 h 66"/>
                <a:gd name="T40" fmla="*/ 12 w 65"/>
                <a:gd name="T41" fmla="*/ 33 h 66"/>
                <a:gd name="T42" fmla="*/ 13 w 65"/>
                <a:gd name="T43" fmla="*/ 33 h 66"/>
                <a:gd name="T44" fmla="*/ 32 w 65"/>
                <a:gd name="T45" fmla="*/ 14 h 66"/>
                <a:gd name="T46" fmla="*/ 32 w 65"/>
                <a:gd name="T47" fmla="*/ 13 h 66"/>
                <a:gd name="T48" fmla="*/ 33 w 65"/>
                <a:gd name="T49" fmla="*/ 14 h 66"/>
                <a:gd name="T50" fmla="*/ 51 w 65"/>
                <a:gd name="T51" fmla="*/ 33 h 66"/>
                <a:gd name="T52" fmla="*/ 52 w 65"/>
                <a:gd name="T53" fmla="*/ 33 h 66"/>
                <a:gd name="T54" fmla="*/ 51 w 65"/>
                <a:gd name="T55" fmla="*/ 34 h 66"/>
                <a:gd name="T56" fmla="*/ 33 w 65"/>
                <a:gd name="T57" fmla="*/ 53 h 66"/>
                <a:gd name="T58" fmla="*/ 32 w 65"/>
                <a:gd name="T59" fmla="*/ 54 h 66"/>
                <a:gd name="T60" fmla="*/ 32 w 65"/>
                <a:gd name="T61" fmla="*/ 53 h 66"/>
                <a:gd name="T62" fmla="*/ 13 w 65"/>
                <a:gd name="T63" fmla="*/ 34 h 66"/>
                <a:gd name="T64" fmla="*/ 12 w 65"/>
                <a:gd name="T65"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66">
                  <a:moveTo>
                    <a:pt x="25" y="57"/>
                  </a:moveTo>
                  <a:cubicBezTo>
                    <a:pt x="29" y="64"/>
                    <a:pt x="29" y="64"/>
                    <a:pt x="29" y="64"/>
                  </a:cubicBezTo>
                  <a:cubicBezTo>
                    <a:pt x="29" y="65"/>
                    <a:pt x="31" y="66"/>
                    <a:pt x="32" y="66"/>
                  </a:cubicBezTo>
                  <a:cubicBezTo>
                    <a:pt x="34" y="66"/>
                    <a:pt x="35" y="65"/>
                    <a:pt x="36" y="64"/>
                  </a:cubicBezTo>
                  <a:cubicBezTo>
                    <a:pt x="40" y="57"/>
                    <a:pt x="40" y="57"/>
                    <a:pt x="40" y="57"/>
                  </a:cubicBezTo>
                  <a:cubicBezTo>
                    <a:pt x="43" y="50"/>
                    <a:pt x="49" y="45"/>
                    <a:pt x="55" y="41"/>
                  </a:cubicBezTo>
                  <a:cubicBezTo>
                    <a:pt x="63" y="37"/>
                    <a:pt x="63" y="37"/>
                    <a:pt x="63" y="37"/>
                  </a:cubicBezTo>
                  <a:cubicBezTo>
                    <a:pt x="64" y="36"/>
                    <a:pt x="65" y="35"/>
                    <a:pt x="65" y="33"/>
                  </a:cubicBezTo>
                  <a:cubicBezTo>
                    <a:pt x="65" y="32"/>
                    <a:pt x="64" y="31"/>
                    <a:pt x="63" y="30"/>
                  </a:cubicBezTo>
                  <a:cubicBezTo>
                    <a:pt x="55" y="26"/>
                    <a:pt x="55" y="26"/>
                    <a:pt x="55" y="26"/>
                  </a:cubicBezTo>
                  <a:cubicBezTo>
                    <a:pt x="49" y="22"/>
                    <a:pt x="43" y="17"/>
                    <a:pt x="40" y="10"/>
                  </a:cubicBezTo>
                  <a:cubicBezTo>
                    <a:pt x="36" y="3"/>
                    <a:pt x="36" y="3"/>
                    <a:pt x="36" y="3"/>
                  </a:cubicBezTo>
                  <a:cubicBezTo>
                    <a:pt x="34" y="0"/>
                    <a:pt x="30" y="0"/>
                    <a:pt x="29" y="3"/>
                  </a:cubicBezTo>
                  <a:cubicBezTo>
                    <a:pt x="25" y="10"/>
                    <a:pt x="25" y="10"/>
                    <a:pt x="25" y="10"/>
                  </a:cubicBezTo>
                  <a:cubicBezTo>
                    <a:pt x="21" y="17"/>
                    <a:pt x="16" y="22"/>
                    <a:pt x="9" y="26"/>
                  </a:cubicBezTo>
                  <a:cubicBezTo>
                    <a:pt x="2" y="30"/>
                    <a:pt x="2" y="30"/>
                    <a:pt x="2" y="30"/>
                  </a:cubicBezTo>
                  <a:cubicBezTo>
                    <a:pt x="0" y="31"/>
                    <a:pt x="0" y="32"/>
                    <a:pt x="0" y="33"/>
                  </a:cubicBezTo>
                  <a:cubicBezTo>
                    <a:pt x="0" y="35"/>
                    <a:pt x="0" y="36"/>
                    <a:pt x="2" y="37"/>
                  </a:cubicBezTo>
                  <a:cubicBezTo>
                    <a:pt x="9" y="41"/>
                    <a:pt x="9" y="41"/>
                    <a:pt x="9" y="41"/>
                  </a:cubicBezTo>
                  <a:cubicBezTo>
                    <a:pt x="16" y="45"/>
                    <a:pt x="21" y="50"/>
                    <a:pt x="25" y="57"/>
                  </a:cubicBezTo>
                  <a:close/>
                  <a:moveTo>
                    <a:pt x="12" y="33"/>
                  </a:moveTo>
                  <a:cubicBezTo>
                    <a:pt x="13" y="33"/>
                    <a:pt x="13" y="33"/>
                    <a:pt x="13" y="33"/>
                  </a:cubicBezTo>
                  <a:cubicBezTo>
                    <a:pt x="21" y="29"/>
                    <a:pt x="27" y="22"/>
                    <a:pt x="32" y="14"/>
                  </a:cubicBezTo>
                  <a:cubicBezTo>
                    <a:pt x="32" y="13"/>
                    <a:pt x="32" y="13"/>
                    <a:pt x="32" y="13"/>
                  </a:cubicBezTo>
                  <a:cubicBezTo>
                    <a:pt x="33" y="14"/>
                    <a:pt x="33" y="14"/>
                    <a:pt x="33" y="14"/>
                  </a:cubicBezTo>
                  <a:cubicBezTo>
                    <a:pt x="37" y="22"/>
                    <a:pt x="44" y="29"/>
                    <a:pt x="51" y="33"/>
                  </a:cubicBezTo>
                  <a:cubicBezTo>
                    <a:pt x="52" y="33"/>
                    <a:pt x="52" y="33"/>
                    <a:pt x="52" y="33"/>
                  </a:cubicBezTo>
                  <a:cubicBezTo>
                    <a:pt x="51" y="34"/>
                    <a:pt x="51" y="34"/>
                    <a:pt x="51" y="34"/>
                  </a:cubicBezTo>
                  <a:cubicBezTo>
                    <a:pt x="44" y="38"/>
                    <a:pt x="37" y="45"/>
                    <a:pt x="33" y="53"/>
                  </a:cubicBezTo>
                  <a:cubicBezTo>
                    <a:pt x="32" y="54"/>
                    <a:pt x="32" y="54"/>
                    <a:pt x="32" y="54"/>
                  </a:cubicBezTo>
                  <a:cubicBezTo>
                    <a:pt x="32" y="53"/>
                    <a:pt x="32" y="53"/>
                    <a:pt x="32" y="53"/>
                  </a:cubicBezTo>
                  <a:cubicBezTo>
                    <a:pt x="27" y="45"/>
                    <a:pt x="21" y="38"/>
                    <a:pt x="13" y="34"/>
                  </a:cubicBezTo>
                  <a:lnTo>
                    <a:pt x="1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258">
              <a:extLst>
                <a:ext uri="{FF2B5EF4-FFF2-40B4-BE49-F238E27FC236}">
                  <a16:creationId xmlns:a16="http://schemas.microsoft.com/office/drawing/2014/main" id="{59484298-8F0D-49C3-B3C6-B3F2D775B82A}"/>
                </a:ext>
              </a:extLst>
            </p:cNvPr>
            <p:cNvSpPr>
              <a:spLocks noEditPoints="1"/>
            </p:cNvSpPr>
            <p:nvPr/>
          </p:nvSpPr>
          <p:spPr bwMode="auto">
            <a:xfrm>
              <a:off x="44" y="513"/>
              <a:ext cx="132" cy="133"/>
            </a:xfrm>
            <a:custGeom>
              <a:avLst/>
              <a:gdLst>
                <a:gd name="T0" fmla="*/ 0 w 65"/>
                <a:gd name="T1" fmla="*/ 33 h 66"/>
                <a:gd name="T2" fmla="*/ 2 w 65"/>
                <a:gd name="T3" fmla="*/ 37 h 66"/>
                <a:gd name="T4" fmla="*/ 9 w 65"/>
                <a:gd name="T5" fmla="*/ 41 h 66"/>
                <a:gd name="T6" fmla="*/ 25 w 65"/>
                <a:gd name="T7" fmla="*/ 56 h 66"/>
                <a:gd name="T8" fmla="*/ 29 w 65"/>
                <a:gd name="T9" fmla="*/ 64 h 66"/>
                <a:gd name="T10" fmla="*/ 32 w 65"/>
                <a:gd name="T11" fmla="*/ 66 h 66"/>
                <a:gd name="T12" fmla="*/ 36 w 65"/>
                <a:gd name="T13" fmla="*/ 64 h 66"/>
                <a:gd name="T14" fmla="*/ 40 w 65"/>
                <a:gd name="T15" fmla="*/ 56 h 66"/>
                <a:gd name="T16" fmla="*/ 55 w 65"/>
                <a:gd name="T17" fmla="*/ 41 h 66"/>
                <a:gd name="T18" fmla="*/ 63 w 65"/>
                <a:gd name="T19" fmla="*/ 37 h 66"/>
                <a:gd name="T20" fmla="*/ 65 w 65"/>
                <a:gd name="T21" fmla="*/ 33 h 66"/>
                <a:gd name="T22" fmla="*/ 63 w 65"/>
                <a:gd name="T23" fmla="*/ 30 h 66"/>
                <a:gd name="T24" fmla="*/ 55 w 65"/>
                <a:gd name="T25" fmla="*/ 26 h 66"/>
                <a:gd name="T26" fmla="*/ 40 w 65"/>
                <a:gd name="T27" fmla="*/ 10 h 66"/>
                <a:gd name="T28" fmla="*/ 36 w 65"/>
                <a:gd name="T29" fmla="*/ 2 h 66"/>
                <a:gd name="T30" fmla="*/ 29 w 65"/>
                <a:gd name="T31" fmla="*/ 2 h 66"/>
                <a:gd name="T32" fmla="*/ 25 w 65"/>
                <a:gd name="T33" fmla="*/ 10 h 66"/>
                <a:gd name="T34" fmla="*/ 9 w 65"/>
                <a:gd name="T35" fmla="*/ 26 h 66"/>
                <a:gd name="T36" fmla="*/ 2 w 65"/>
                <a:gd name="T37" fmla="*/ 30 h 66"/>
                <a:gd name="T38" fmla="*/ 0 w 65"/>
                <a:gd name="T39" fmla="*/ 33 h 66"/>
                <a:gd name="T40" fmla="*/ 13 w 65"/>
                <a:gd name="T41" fmla="*/ 33 h 66"/>
                <a:gd name="T42" fmla="*/ 32 w 65"/>
                <a:gd name="T43" fmla="*/ 14 h 66"/>
                <a:gd name="T44" fmla="*/ 32 w 65"/>
                <a:gd name="T45" fmla="*/ 13 h 66"/>
                <a:gd name="T46" fmla="*/ 33 w 65"/>
                <a:gd name="T47" fmla="*/ 14 h 66"/>
                <a:gd name="T48" fmla="*/ 52 w 65"/>
                <a:gd name="T49" fmla="*/ 33 h 66"/>
                <a:gd name="T50" fmla="*/ 52 w 65"/>
                <a:gd name="T51" fmla="*/ 33 h 66"/>
                <a:gd name="T52" fmla="*/ 52 w 65"/>
                <a:gd name="T53" fmla="*/ 34 h 66"/>
                <a:gd name="T54" fmla="*/ 33 w 65"/>
                <a:gd name="T55" fmla="*/ 53 h 66"/>
                <a:gd name="T56" fmla="*/ 32 w 65"/>
                <a:gd name="T57" fmla="*/ 53 h 66"/>
                <a:gd name="T58" fmla="*/ 32 w 65"/>
                <a:gd name="T59" fmla="*/ 53 h 66"/>
                <a:gd name="T60" fmla="*/ 13 w 65"/>
                <a:gd name="T61" fmla="*/ 34 h 66"/>
                <a:gd name="T62" fmla="*/ 12 w 65"/>
                <a:gd name="T63" fmla="*/ 33 h 66"/>
                <a:gd name="T64" fmla="*/ 13 w 65"/>
                <a:gd name="T65"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66">
                  <a:moveTo>
                    <a:pt x="0" y="33"/>
                  </a:moveTo>
                  <a:cubicBezTo>
                    <a:pt x="0" y="35"/>
                    <a:pt x="0" y="36"/>
                    <a:pt x="2" y="37"/>
                  </a:cubicBezTo>
                  <a:cubicBezTo>
                    <a:pt x="9" y="41"/>
                    <a:pt x="9" y="41"/>
                    <a:pt x="9" y="41"/>
                  </a:cubicBezTo>
                  <a:cubicBezTo>
                    <a:pt x="16" y="44"/>
                    <a:pt x="21" y="50"/>
                    <a:pt x="25" y="56"/>
                  </a:cubicBezTo>
                  <a:cubicBezTo>
                    <a:pt x="29" y="64"/>
                    <a:pt x="29" y="64"/>
                    <a:pt x="29" y="64"/>
                  </a:cubicBezTo>
                  <a:cubicBezTo>
                    <a:pt x="29" y="65"/>
                    <a:pt x="31" y="66"/>
                    <a:pt x="32" y="66"/>
                  </a:cubicBezTo>
                  <a:cubicBezTo>
                    <a:pt x="34" y="66"/>
                    <a:pt x="35" y="65"/>
                    <a:pt x="36" y="64"/>
                  </a:cubicBezTo>
                  <a:cubicBezTo>
                    <a:pt x="40" y="56"/>
                    <a:pt x="40" y="56"/>
                    <a:pt x="40" y="56"/>
                  </a:cubicBezTo>
                  <a:cubicBezTo>
                    <a:pt x="43" y="50"/>
                    <a:pt x="49" y="44"/>
                    <a:pt x="55" y="41"/>
                  </a:cubicBezTo>
                  <a:cubicBezTo>
                    <a:pt x="63" y="37"/>
                    <a:pt x="63" y="37"/>
                    <a:pt x="63" y="37"/>
                  </a:cubicBezTo>
                  <a:cubicBezTo>
                    <a:pt x="64" y="36"/>
                    <a:pt x="65" y="35"/>
                    <a:pt x="65" y="33"/>
                  </a:cubicBezTo>
                  <a:cubicBezTo>
                    <a:pt x="65" y="32"/>
                    <a:pt x="64" y="30"/>
                    <a:pt x="63" y="30"/>
                  </a:cubicBezTo>
                  <a:cubicBezTo>
                    <a:pt x="55" y="26"/>
                    <a:pt x="55" y="26"/>
                    <a:pt x="55" y="26"/>
                  </a:cubicBezTo>
                  <a:cubicBezTo>
                    <a:pt x="49" y="22"/>
                    <a:pt x="43" y="16"/>
                    <a:pt x="40" y="10"/>
                  </a:cubicBezTo>
                  <a:cubicBezTo>
                    <a:pt x="36" y="2"/>
                    <a:pt x="36" y="2"/>
                    <a:pt x="36" y="2"/>
                  </a:cubicBezTo>
                  <a:cubicBezTo>
                    <a:pt x="34" y="0"/>
                    <a:pt x="30" y="0"/>
                    <a:pt x="29" y="2"/>
                  </a:cubicBezTo>
                  <a:cubicBezTo>
                    <a:pt x="25" y="10"/>
                    <a:pt x="25" y="10"/>
                    <a:pt x="25" y="10"/>
                  </a:cubicBezTo>
                  <a:cubicBezTo>
                    <a:pt x="21" y="16"/>
                    <a:pt x="16" y="22"/>
                    <a:pt x="9" y="26"/>
                  </a:cubicBezTo>
                  <a:cubicBezTo>
                    <a:pt x="2" y="30"/>
                    <a:pt x="2" y="30"/>
                    <a:pt x="2" y="30"/>
                  </a:cubicBezTo>
                  <a:cubicBezTo>
                    <a:pt x="0" y="30"/>
                    <a:pt x="0" y="32"/>
                    <a:pt x="0" y="33"/>
                  </a:cubicBezTo>
                  <a:close/>
                  <a:moveTo>
                    <a:pt x="13" y="33"/>
                  </a:moveTo>
                  <a:cubicBezTo>
                    <a:pt x="21" y="28"/>
                    <a:pt x="27" y="22"/>
                    <a:pt x="32" y="14"/>
                  </a:cubicBezTo>
                  <a:cubicBezTo>
                    <a:pt x="32" y="13"/>
                    <a:pt x="32" y="13"/>
                    <a:pt x="32" y="13"/>
                  </a:cubicBezTo>
                  <a:cubicBezTo>
                    <a:pt x="33" y="14"/>
                    <a:pt x="33" y="14"/>
                    <a:pt x="33" y="14"/>
                  </a:cubicBezTo>
                  <a:cubicBezTo>
                    <a:pt x="37" y="22"/>
                    <a:pt x="44" y="28"/>
                    <a:pt x="52" y="33"/>
                  </a:cubicBezTo>
                  <a:cubicBezTo>
                    <a:pt x="52" y="33"/>
                    <a:pt x="52" y="33"/>
                    <a:pt x="52" y="33"/>
                  </a:cubicBezTo>
                  <a:cubicBezTo>
                    <a:pt x="52" y="34"/>
                    <a:pt x="52" y="34"/>
                    <a:pt x="52" y="34"/>
                  </a:cubicBezTo>
                  <a:cubicBezTo>
                    <a:pt x="44" y="38"/>
                    <a:pt x="37" y="45"/>
                    <a:pt x="33" y="53"/>
                  </a:cubicBezTo>
                  <a:cubicBezTo>
                    <a:pt x="32" y="53"/>
                    <a:pt x="32" y="53"/>
                    <a:pt x="32" y="53"/>
                  </a:cubicBezTo>
                  <a:cubicBezTo>
                    <a:pt x="32" y="53"/>
                    <a:pt x="32" y="53"/>
                    <a:pt x="32" y="53"/>
                  </a:cubicBezTo>
                  <a:cubicBezTo>
                    <a:pt x="27" y="45"/>
                    <a:pt x="21" y="38"/>
                    <a:pt x="13" y="34"/>
                  </a:cubicBezTo>
                  <a:cubicBezTo>
                    <a:pt x="12" y="33"/>
                    <a:pt x="12" y="33"/>
                    <a:pt x="12" y="33"/>
                  </a:cubicBezTo>
                  <a:lnTo>
                    <a:pt x="1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259">
              <a:extLst>
                <a:ext uri="{FF2B5EF4-FFF2-40B4-BE49-F238E27FC236}">
                  <a16:creationId xmlns:a16="http://schemas.microsoft.com/office/drawing/2014/main" id="{6D542975-99D7-457D-B9D4-021368BD2D45}"/>
                </a:ext>
              </a:extLst>
            </p:cNvPr>
            <p:cNvSpPr>
              <a:spLocks noEditPoints="1"/>
            </p:cNvSpPr>
            <p:nvPr/>
          </p:nvSpPr>
          <p:spPr bwMode="auto">
            <a:xfrm>
              <a:off x="57" y="37"/>
              <a:ext cx="159" cy="162"/>
            </a:xfrm>
            <a:custGeom>
              <a:avLst/>
              <a:gdLst>
                <a:gd name="T0" fmla="*/ 2 w 79"/>
                <a:gd name="T1" fmla="*/ 36 h 80"/>
                <a:gd name="T2" fmla="*/ 0 w 79"/>
                <a:gd name="T3" fmla="*/ 40 h 80"/>
                <a:gd name="T4" fmla="*/ 2 w 79"/>
                <a:gd name="T5" fmla="*/ 43 h 80"/>
                <a:gd name="T6" fmla="*/ 11 w 79"/>
                <a:gd name="T7" fmla="*/ 48 h 80"/>
                <a:gd name="T8" fmla="*/ 31 w 79"/>
                <a:gd name="T9" fmla="*/ 68 h 80"/>
                <a:gd name="T10" fmla="*/ 36 w 79"/>
                <a:gd name="T11" fmla="*/ 78 h 80"/>
                <a:gd name="T12" fmla="*/ 40 w 79"/>
                <a:gd name="T13" fmla="*/ 80 h 80"/>
                <a:gd name="T14" fmla="*/ 43 w 79"/>
                <a:gd name="T15" fmla="*/ 78 h 80"/>
                <a:gd name="T16" fmla="*/ 48 w 79"/>
                <a:gd name="T17" fmla="*/ 68 h 80"/>
                <a:gd name="T18" fmla="*/ 68 w 79"/>
                <a:gd name="T19" fmla="*/ 48 h 80"/>
                <a:gd name="T20" fmla="*/ 77 w 79"/>
                <a:gd name="T21" fmla="*/ 43 h 80"/>
                <a:gd name="T22" fmla="*/ 79 w 79"/>
                <a:gd name="T23" fmla="*/ 40 h 80"/>
                <a:gd name="T24" fmla="*/ 77 w 79"/>
                <a:gd name="T25" fmla="*/ 36 h 80"/>
                <a:gd name="T26" fmla="*/ 68 w 79"/>
                <a:gd name="T27" fmla="*/ 31 h 80"/>
                <a:gd name="T28" fmla="*/ 48 w 79"/>
                <a:gd name="T29" fmla="*/ 11 h 80"/>
                <a:gd name="T30" fmla="*/ 43 w 79"/>
                <a:gd name="T31" fmla="*/ 2 h 80"/>
                <a:gd name="T32" fmla="*/ 36 w 79"/>
                <a:gd name="T33" fmla="*/ 2 h 80"/>
                <a:gd name="T34" fmla="*/ 31 w 79"/>
                <a:gd name="T35" fmla="*/ 11 h 80"/>
                <a:gd name="T36" fmla="*/ 11 w 79"/>
                <a:gd name="T37" fmla="*/ 31 h 80"/>
                <a:gd name="T38" fmla="*/ 2 w 79"/>
                <a:gd name="T39" fmla="*/ 36 h 80"/>
                <a:gd name="T40" fmla="*/ 15 w 79"/>
                <a:gd name="T41" fmla="*/ 38 h 80"/>
                <a:gd name="T42" fmla="*/ 38 w 79"/>
                <a:gd name="T43" fmla="*/ 15 h 80"/>
                <a:gd name="T44" fmla="*/ 40 w 79"/>
                <a:gd name="T45" fmla="*/ 13 h 80"/>
                <a:gd name="T46" fmla="*/ 41 w 79"/>
                <a:gd name="T47" fmla="*/ 15 h 80"/>
                <a:gd name="T48" fmla="*/ 64 w 79"/>
                <a:gd name="T49" fmla="*/ 38 h 80"/>
                <a:gd name="T50" fmla="*/ 67 w 79"/>
                <a:gd name="T51" fmla="*/ 40 h 80"/>
                <a:gd name="T52" fmla="*/ 64 w 79"/>
                <a:gd name="T53" fmla="*/ 41 h 80"/>
                <a:gd name="T54" fmla="*/ 41 w 79"/>
                <a:gd name="T55" fmla="*/ 65 h 80"/>
                <a:gd name="T56" fmla="*/ 40 w 79"/>
                <a:gd name="T57" fmla="*/ 67 h 80"/>
                <a:gd name="T58" fmla="*/ 38 w 79"/>
                <a:gd name="T59" fmla="*/ 65 h 80"/>
                <a:gd name="T60" fmla="*/ 15 w 79"/>
                <a:gd name="T61" fmla="*/ 41 h 80"/>
                <a:gd name="T62" fmla="*/ 12 w 79"/>
                <a:gd name="T63" fmla="*/ 40 h 80"/>
                <a:gd name="T64" fmla="*/ 15 w 79"/>
                <a:gd name="T65"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80">
                  <a:moveTo>
                    <a:pt x="2" y="36"/>
                  </a:moveTo>
                  <a:cubicBezTo>
                    <a:pt x="1" y="37"/>
                    <a:pt x="0" y="38"/>
                    <a:pt x="0" y="40"/>
                  </a:cubicBezTo>
                  <a:cubicBezTo>
                    <a:pt x="0" y="41"/>
                    <a:pt x="1" y="43"/>
                    <a:pt x="2" y="43"/>
                  </a:cubicBezTo>
                  <a:cubicBezTo>
                    <a:pt x="11" y="48"/>
                    <a:pt x="11" y="48"/>
                    <a:pt x="11" y="48"/>
                  </a:cubicBezTo>
                  <a:cubicBezTo>
                    <a:pt x="20" y="53"/>
                    <a:pt x="26" y="60"/>
                    <a:pt x="31" y="68"/>
                  </a:cubicBezTo>
                  <a:cubicBezTo>
                    <a:pt x="36" y="78"/>
                    <a:pt x="36" y="78"/>
                    <a:pt x="36" y="78"/>
                  </a:cubicBezTo>
                  <a:cubicBezTo>
                    <a:pt x="37" y="79"/>
                    <a:pt x="38" y="80"/>
                    <a:pt x="40" y="80"/>
                  </a:cubicBezTo>
                  <a:cubicBezTo>
                    <a:pt x="41" y="80"/>
                    <a:pt x="42" y="79"/>
                    <a:pt x="43" y="78"/>
                  </a:cubicBezTo>
                  <a:cubicBezTo>
                    <a:pt x="48" y="68"/>
                    <a:pt x="48" y="68"/>
                    <a:pt x="48" y="68"/>
                  </a:cubicBezTo>
                  <a:cubicBezTo>
                    <a:pt x="53" y="60"/>
                    <a:pt x="59" y="53"/>
                    <a:pt x="68" y="48"/>
                  </a:cubicBezTo>
                  <a:cubicBezTo>
                    <a:pt x="77" y="43"/>
                    <a:pt x="77" y="43"/>
                    <a:pt x="77" y="43"/>
                  </a:cubicBezTo>
                  <a:cubicBezTo>
                    <a:pt x="78" y="43"/>
                    <a:pt x="79" y="41"/>
                    <a:pt x="79" y="40"/>
                  </a:cubicBezTo>
                  <a:cubicBezTo>
                    <a:pt x="79" y="38"/>
                    <a:pt x="78" y="37"/>
                    <a:pt x="77" y="36"/>
                  </a:cubicBezTo>
                  <a:cubicBezTo>
                    <a:pt x="68" y="31"/>
                    <a:pt x="68" y="31"/>
                    <a:pt x="68" y="31"/>
                  </a:cubicBezTo>
                  <a:cubicBezTo>
                    <a:pt x="60" y="27"/>
                    <a:pt x="53" y="20"/>
                    <a:pt x="48" y="11"/>
                  </a:cubicBezTo>
                  <a:cubicBezTo>
                    <a:pt x="43" y="2"/>
                    <a:pt x="43" y="2"/>
                    <a:pt x="43" y="2"/>
                  </a:cubicBezTo>
                  <a:cubicBezTo>
                    <a:pt x="42" y="0"/>
                    <a:pt x="37" y="0"/>
                    <a:pt x="36" y="2"/>
                  </a:cubicBezTo>
                  <a:cubicBezTo>
                    <a:pt x="31" y="11"/>
                    <a:pt x="31" y="11"/>
                    <a:pt x="31" y="11"/>
                  </a:cubicBezTo>
                  <a:cubicBezTo>
                    <a:pt x="26" y="20"/>
                    <a:pt x="20" y="27"/>
                    <a:pt x="11" y="31"/>
                  </a:cubicBezTo>
                  <a:lnTo>
                    <a:pt x="2" y="36"/>
                  </a:lnTo>
                  <a:close/>
                  <a:moveTo>
                    <a:pt x="15" y="38"/>
                  </a:moveTo>
                  <a:cubicBezTo>
                    <a:pt x="25" y="33"/>
                    <a:pt x="33" y="25"/>
                    <a:pt x="38" y="15"/>
                  </a:cubicBezTo>
                  <a:cubicBezTo>
                    <a:pt x="40" y="13"/>
                    <a:pt x="40" y="13"/>
                    <a:pt x="40" y="13"/>
                  </a:cubicBezTo>
                  <a:cubicBezTo>
                    <a:pt x="41" y="15"/>
                    <a:pt x="41" y="15"/>
                    <a:pt x="41" y="15"/>
                  </a:cubicBezTo>
                  <a:cubicBezTo>
                    <a:pt x="46" y="25"/>
                    <a:pt x="54" y="33"/>
                    <a:pt x="64" y="38"/>
                  </a:cubicBezTo>
                  <a:cubicBezTo>
                    <a:pt x="67" y="40"/>
                    <a:pt x="67" y="40"/>
                    <a:pt x="67" y="40"/>
                  </a:cubicBezTo>
                  <a:cubicBezTo>
                    <a:pt x="64" y="41"/>
                    <a:pt x="64" y="41"/>
                    <a:pt x="64" y="41"/>
                  </a:cubicBezTo>
                  <a:cubicBezTo>
                    <a:pt x="54" y="47"/>
                    <a:pt x="46" y="55"/>
                    <a:pt x="41" y="65"/>
                  </a:cubicBezTo>
                  <a:cubicBezTo>
                    <a:pt x="40" y="67"/>
                    <a:pt x="40" y="67"/>
                    <a:pt x="40" y="67"/>
                  </a:cubicBezTo>
                  <a:cubicBezTo>
                    <a:pt x="38" y="65"/>
                    <a:pt x="38" y="65"/>
                    <a:pt x="38" y="65"/>
                  </a:cubicBezTo>
                  <a:cubicBezTo>
                    <a:pt x="33" y="55"/>
                    <a:pt x="25" y="47"/>
                    <a:pt x="15" y="41"/>
                  </a:cubicBezTo>
                  <a:cubicBezTo>
                    <a:pt x="12" y="40"/>
                    <a:pt x="12" y="40"/>
                    <a:pt x="12" y="40"/>
                  </a:cubicBezTo>
                  <a:lnTo>
                    <a:pt x="15"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260">
              <a:extLst>
                <a:ext uri="{FF2B5EF4-FFF2-40B4-BE49-F238E27FC236}">
                  <a16:creationId xmlns:a16="http://schemas.microsoft.com/office/drawing/2014/main" id="{8A672359-2141-441D-BA76-56FD7D95DBB3}"/>
                </a:ext>
              </a:extLst>
            </p:cNvPr>
            <p:cNvSpPr>
              <a:spLocks/>
            </p:cNvSpPr>
            <p:nvPr/>
          </p:nvSpPr>
          <p:spPr bwMode="auto">
            <a:xfrm>
              <a:off x="327" y="482"/>
              <a:ext cx="69" cy="67"/>
            </a:xfrm>
            <a:custGeom>
              <a:avLst/>
              <a:gdLst>
                <a:gd name="T0" fmla="*/ 17 w 34"/>
                <a:gd name="T1" fmla="*/ 0 h 33"/>
                <a:gd name="T2" fmla="*/ 13 w 34"/>
                <a:gd name="T3" fmla="*/ 4 h 33"/>
                <a:gd name="T4" fmla="*/ 13 w 34"/>
                <a:gd name="T5" fmla="*/ 12 h 33"/>
                <a:gd name="T6" fmla="*/ 4 w 34"/>
                <a:gd name="T7" fmla="*/ 12 h 33"/>
                <a:gd name="T8" fmla="*/ 0 w 34"/>
                <a:gd name="T9" fmla="*/ 16 h 33"/>
                <a:gd name="T10" fmla="*/ 4 w 34"/>
                <a:gd name="T11" fmla="*/ 20 h 33"/>
                <a:gd name="T12" fmla="*/ 13 w 34"/>
                <a:gd name="T13" fmla="*/ 20 h 33"/>
                <a:gd name="T14" fmla="*/ 13 w 34"/>
                <a:gd name="T15" fmla="*/ 29 h 33"/>
                <a:gd name="T16" fmla="*/ 17 w 34"/>
                <a:gd name="T17" fmla="*/ 33 h 33"/>
                <a:gd name="T18" fmla="*/ 21 w 34"/>
                <a:gd name="T19" fmla="*/ 29 h 33"/>
                <a:gd name="T20" fmla="*/ 21 w 34"/>
                <a:gd name="T21" fmla="*/ 20 h 33"/>
                <a:gd name="T22" fmla="*/ 30 w 34"/>
                <a:gd name="T23" fmla="*/ 20 h 33"/>
                <a:gd name="T24" fmla="*/ 34 w 34"/>
                <a:gd name="T25" fmla="*/ 16 h 33"/>
                <a:gd name="T26" fmla="*/ 30 w 34"/>
                <a:gd name="T27" fmla="*/ 12 h 33"/>
                <a:gd name="T28" fmla="*/ 21 w 34"/>
                <a:gd name="T29" fmla="*/ 12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5" y="0"/>
                    <a:pt x="13" y="1"/>
                    <a:pt x="13" y="4"/>
                  </a:cubicBezTo>
                  <a:cubicBezTo>
                    <a:pt x="13" y="12"/>
                    <a:pt x="13" y="12"/>
                    <a:pt x="13" y="12"/>
                  </a:cubicBezTo>
                  <a:cubicBezTo>
                    <a:pt x="4" y="12"/>
                    <a:pt x="4" y="12"/>
                    <a:pt x="4" y="12"/>
                  </a:cubicBezTo>
                  <a:cubicBezTo>
                    <a:pt x="2" y="12"/>
                    <a:pt x="0" y="14"/>
                    <a:pt x="0" y="16"/>
                  </a:cubicBezTo>
                  <a:cubicBezTo>
                    <a:pt x="0" y="19"/>
                    <a:pt x="2" y="20"/>
                    <a:pt x="4" y="20"/>
                  </a:cubicBezTo>
                  <a:cubicBezTo>
                    <a:pt x="13" y="20"/>
                    <a:pt x="13" y="20"/>
                    <a:pt x="13" y="20"/>
                  </a:cubicBezTo>
                  <a:cubicBezTo>
                    <a:pt x="13" y="29"/>
                    <a:pt x="13" y="29"/>
                    <a:pt x="13" y="29"/>
                  </a:cubicBezTo>
                  <a:cubicBezTo>
                    <a:pt x="13" y="31"/>
                    <a:pt x="15" y="33"/>
                    <a:pt x="17" y="33"/>
                  </a:cubicBezTo>
                  <a:cubicBezTo>
                    <a:pt x="19" y="33"/>
                    <a:pt x="21" y="31"/>
                    <a:pt x="21" y="29"/>
                  </a:cubicBezTo>
                  <a:cubicBezTo>
                    <a:pt x="21" y="20"/>
                    <a:pt x="21" y="20"/>
                    <a:pt x="21" y="20"/>
                  </a:cubicBezTo>
                  <a:cubicBezTo>
                    <a:pt x="30" y="20"/>
                    <a:pt x="30" y="20"/>
                    <a:pt x="30" y="20"/>
                  </a:cubicBezTo>
                  <a:cubicBezTo>
                    <a:pt x="32" y="20"/>
                    <a:pt x="34" y="19"/>
                    <a:pt x="34" y="16"/>
                  </a:cubicBezTo>
                  <a:cubicBezTo>
                    <a:pt x="34" y="14"/>
                    <a:pt x="32" y="12"/>
                    <a:pt x="30" y="12"/>
                  </a:cubicBezTo>
                  <a:cubicBezTo>
                    <a:pt x="21" y="12"/>
                    <a:pt x="21" y="12"/>
                    <a:pt x="21" y="12"/>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261">
              <a:extLst>
                <a:ext uri="{FF2B5EF4-FFF2-40B4-BE49-F238E27FC236}">
                  <a16:creationId xmlns:a16="http://schemas.microsoft.com/office/drawing/2014/main" id="{9524FF41-C90F-46CA-94EC-15D27DFE668F}"/>
                </a:ext>
              </a:extLst>
            </p:cNvPr>
            <p:cNvSpPr>
              <a:spLocks/>
            </p:cNvSpPr>
            <p:nvPr/>
          </p:nvSpPr>
          <p:spPr bwMode="auto">
            <a:xfrm>
              <a:off x="353" y="45"/>
              <a:ext cx="67" cy="69"/>
            </a:xfrm>
            <a:custGeom>
              <a:avLst/>
              <a:gdLst>
                <a:gd name="T0" fmla="*/ 17 w 33"/>
                <a:gd name="T1" fmla="*/ 0 h 34"/>
                <a:gd name="T2" fmla="*/ 13 w 33"/>
                <a:gd name="T3" fmla="*/ 4 h 34"/>
                <a:gd name="T4" fmla="*/ 13 w 33"/>
                <a:gd name="T5" fmla="*/ 13 h 34"/>
                <a:gd name="T6" fmla="*/ 4 w 33"/>
                <a:gd name="T7" fmla="*/ 13 h 34"/>
                <a:gd name="T8" fmla="*/ 0 w 33"/>
                <a:gd name="T9" fmla="*/ 17 h 34"/>
                <a:gd name="T10" fmla="*/ 4 w 33"/>
                <a:gd name="T11" fmla="*/ 21 h 34"/>
                <a:gd name="T12" fmla="*/ 13 w 33"/>
                <a:gd name="T13" fmla="*/ 21 h 34"/>
                <a:gd name="T14" fmla="*/ 13 w 33"/>
                <a:gd name="T15" fmla="*/ 30 h 34"/>
                <a:gd name="T16" fmla="*/ 17 w 33"/>
                <a:gd name="T17" fmla="*/ 34 h 34"/>
                <a:gd name="T18" fmla="*/ 21 w 33"/>
                <a:gd name="T19" fmla="*/ 30 h 34"/>
                <a:gd name="T20" fmla="*/ 21 w 33"/>
                <a:gd name="T21" fmla="*/ 21 h 34"/>
                <a:gd name="T22" fmla="*/ 29 w 33"/>
                <a:gd name="T23" fmla="*/ 21 h 34"/>
                <a:gd name="T24" fmla="*/ 33 w 33"/>
                <a:gd name="T25" fmla="*/ 17 h 34"/>
                <a:gd name="T26" fmla="*/ 29 w 33"/>
                <a:gd name="T27" fmla="*/ 13 h 34"/>
                <a:gd name="T28" fmla="*/ 21 w 33"/>
                <a:gd name="T29" fmla="*/ 13 h 34"/>
                <a:gd name="T30" fmla="*/ 21 w 33"/>
                <a:gd name="T31" fmla="*/ 4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17" y="0"/>
                  </a:move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19" y="34"/>
                    <a:pt x="21" y="32"/>
                    <a:pt x="21" y="30"/>
                  </a:cubicBezTo>
                  <a:cubicBezTo>
                    <a:pt x="21" y="21"/>
                    <a:pt x="21" y="21"/>
                    <a:pt x="21" y="21"/>
                  </a:cubicBezTo>
                  <a:cubicBezTo>
                    <a:pt x="29" y="21"/>
                    <a:pt x="29" y="21"/>
                    <a:pt x="29" y="21"/>
                  </a:cubicBezTo>
                  <a:cubicBezTo>
                    <a:pt x="32" y="21"/>
                    <a:pt x="33" y="19"/>
                    <a:pt x="33" y="17"/>
                  </a:cubicBezTo>
                  <a:cubicBezTo>
                    <a:pt x="33" y="15"/>
                    <a:pt x="32" y="13"/>
                    <a:pt x="29" y="13"/>
                  </a:cubicBezTo>
                  <a:cubicBezTo>
                    <a:pt x="21" y="13"/>
                    <a:pt x="21" y="13"/>
                    <a:pt x="21" y="13"/>
                  </a:cubicBezTo>
                  <a:cubicBezTo>
                    <a:pt x="21" y="4"/>
                    <a:pt x="21" y="4"/>
                    <a:pt x="21" y="4"/>
                  </a:cubicBezTo>
                  <a:cubicBezTo>
                    <a:pt x="21" y="2"/>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262">
              <a:extLst>
                <a:ext uri="{FF2B5EF4-FFF2-40B4-BE49-F238E27FC236}">
                  <a16:creationId xmlns:a16="http://schemas.microsoft.com/office/drawing/2014/main" id="{C5636AF0-0FC6-45CD-AB43-60A9DCE57777}"/>
                </a:ext>
              </a:extLst>
            </p:cNvPr>
            <p:cNvSpPr>
              <a:spLocks/>
            </p:cNvSpPr>
            <p:nvPr/>
          </p:nvSpPr>
          <p:spPr bwMode="auto">
            <a:xfrm>
              <a:off x="499" y="577"/>
              <a:ext cx="66" cy="67"/>
            </a:xfrm>
            <a:custGeom>
              <a:avLst/>
              <a:gdLst>
                <a:gd name="T0" fmla="*/ 16 w 33"/>
                <a:gd name="T1" fmla="*/ 0 h 33"/>
                <a:gd name="T2" fmla="*/ 12 w 33"/>
                <a:gd name="T3" fmla="*/ 4 h 33"/>
                <a:gd name="T4" fmla="*/ 12 w 33"/>
                <a:gd name="T5" fmla="*/ 13 h 33"/>
                <a:gd name="T6" fmla="*/ 4 w 33"/>
                <a:gd name="T7" fmla="*/ 13 h 33"/>
                <a:gd name="T8" fmla="*/ 0 w 33"/>
                <a:gd name="T9" fmla="*/ 17 h 33"/>
                <a:gd name="T10" fmla="*/ 4 w 33"/>
                <a:gd name="T11" fmla="*/ 21 h 33"/>
                <a:gd name="T12" fmla="*/ 12 w 33"/>
                <a:gd name="T13" fmla="*/ 21 h 33"/>
                <a:gd name="T14" fmla="*/ 12 w 33"/>
                <a:gd name="T15" fmla="*/ 29 h 33"/>
                <a:gd name="T16" fmla="*/ 16 w 33"/>
                <a:gd name="T17" fmla="*/ 33 h 33"/>
                <a:gd name="T18" fmla="*/ 20 w 33"/>
                <a:gd name="T19" fmla="*/ 29 h 33"/>
                <a:gd name="T20" fmla="*/ 20 w 33"/>
                <a:gd name="T21" fmla="*/ 21 h 33"/>
                <a:gd name="T22" fmla="*/ 29 w 33"/>
                <a:gd name="T23" fmla="*/ 21 h 33"/>
                <a:gd name="T24" fmla="*/ 33 w 33"/>
                <a:gd name="T25" fmla="*/ 17 h 33"/>
                <a:gd name="T26" fmla="*/ 29 w 33"/>
                <a:gd name="T27" fmla="*/ 13 h 33"/>
                <a:gd name="T28" fmla="*/ 20 w 33"/>
                <a:gd name="T29" fmla="*/ 13 h 33"/>
                <a:gd name="T30" fmla="*/ 20 w 33"/>
                <a:gd name="T31" fmla="*/ 4 h 33"/>
                <a:gd name="T32" fmla="*/ 16 w 33"/>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3">
                  <a:moveTo>
                    <a:pt x="16" y="0"/>
                  </a:moveTo>
                  <a:cubicBezTo>
                    <a:pt x="14" y="0"/>
                    <a:pt x="12" y="2"/>
                    <a:pt x="12" y="4"/>
                  </a:cubicBezTo>
                  <a:cubicBezTo>
                    <a:pt x="12" y="13"/>
                    <a:pt x="12" y="13"/>
                    <a:pt x="12" y="13"/>
                  </a:cubicBezTo>
                  <a:cubicBezTo>
                    <a:pt x="4" y="13"/>
                    <a:pt x="4" y="13"/>
                    <a:pt x="4" y="13"/>
                  </a:cubicBezTo>
                  <a:cubicBezTo>
                    <a:pt x="2" y="13"/>
                    <a:pt x="0" y="14"/>
                    <a:pt x="0" y="17"/>
                  </a:cubicBezTo>
                  <a:cubicBezTo>
                    <a:pt x="0" y="19"/>
                    <a:pt x="2" y="21"/>
                    <a:pt x="4" y="21"/>
                  </a:cubicBezTo>
                  <a:cubicBezTo>
                    <a:pt x="12" y="21"/>
                    <a:pt x="12" y="21"/>
                    <a:pt x="12" y="21"/>
                  </a:cubicBezTo>
                  <a:cubicBezTo>
                    <a:pt x="12" y="29"/>
                    <a:pt x="12" y="29"/>
                    <a:pt x="12" y="29"/>
                  </a:cubicBezTo>
                  <a:cubicBezTo>
                    <a:pt x="12" y="32"/>
                    <a:pt x="14" y="33"/>
                    <a:pt x="16" y="33"/>
                  </a:cubicBezTo>
                  <a:cubicBezTo>
                    <a:pt x="19" y="33"/>
                    <a:pt x="20" y="32"/>
                    <a:pt x="20" y="29"/>
                  </a:cubicBezTo>
                  <a:cubicBezTo>
                    <a:pt x="20" y="21"/>
                    <a:pt x="20" y="21"/>
                    <a:pt x="20" y="21"/>
                  </a:cubicBezTo>
                  <a:cubicBezTo>
                    <a:pt x="29" y="21"/>
                    <a:pt x="29" y="21"/>
                    <a:pt x="29" y="21"/>
                  </a:cubicBezTo>
                  <a:cubicBezTo>
                    <a:pt x="31" y="21"/>
                    <a:pt x="33" y="19"/>
                    <a:pt x="33" y="17"/>
                  </a:cubicBezTo>
                  <a:cubicBezTo>
                    <a:pt x="33" y="14"/>
                    <a:pt x="31" y="13"/>
                    <a:pt x="29" y="13"/>
                  </a:cubicBezTo>
                  <a:cubicBezTo>
                    <a:pt x="20" y="13"/>
                    <a:pt x="20" y="13"/>
                    <a:pt x="20" y="13"/>
                  </a:cubicBezTo>
                  <a:cubicBezTo>
                    <a:pt x="20" y="4"/>
                    <a:pt x="20" y="4"/>
                    <a:pt x="20" y="4"/>
                  </a:cubicBezTo>
                  <a:cubicBezTo>
                    <a:pt x="20" y="2"/>
                    <a:pt x="19"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263">
              <a:extLst>
                <a:ext uri="{FF2B5EF4-FFF2-40B4-BE49-F238E27FC236}">
                  <a16:creationId xmlns:a16="http://schemas.microsoft.com/office/drawing/2014/main" id="{8FF4CC2E-36ED-4698-9869-A2AE97DB3EC7}"/>
                </a:ext>
              </a:extLst>
            </p:cNvPr>
            <p:cNvSpPr>
              <a:spLocks/>
            </p:cNvSpPr>
            <p:nvPr/>
          </p:nvSpPr>
          <p:spPr bwMode="auto">
            <a:xfrm>
              <a:off x="55" y="274"/>
              <a:ext cx="66" cy="69"/>
            </a:xfrm>
            <a:custGeom>
              <a:avLst/>
              <a:gdLst>
                <a:gd name="T0" fmla="*/ 16 w 33"/>
                <a:gd name="T1" fmla="*/ 0 h 34"/>
                <a:gd name="T2" fmla="*/ 12 w 33"/>
                <a:gd name="T3" fmla="*/ 4 h 34"/>
                <a:gd name="T4" fmla="*/ 12 w 33"/>
                <a:gd name="T5" fmla="*/ 13 h 34"/>
                <a:gd name="T6" fmla="*/ 4 w 33"/>
                <a:gd name="T7" fmla="*/ 13 h 34"/>
                <a:gd name="T8" fmla="*/ 0 w 33"/>
                <a:gd name="T9" fmla="*/ 17 h 34"/>
                <a:gd name="T10" fmla="*/ 4 w 33"/>
                <a:gd name="T11" fmla="*/ 21 h 34"/>
                <a:gd name="T12" fmla="*/ 12 w 33"/>
                <a:gd name="T13" fmla="*/ 21 h 34"/>
                <a:gd name="T14" fmla="*/ 12 w 33"/>
                <a:gd name="T15" fmla="*/ 30 h 34"/>
                <a:gd name="T16" fmla="*/ 16 w 33"/>
                <a:gd name="T17" fmla="*/ 34 h 34"/>
                <a:gd name="T18" fmla="*/ 20 w 33"/>
                <a:gd name="T19" fmla="*/ 30 h 34"/>
                <a:gd name="T20" fmla="*/ 20 w 33"/>
                <a:gd name="T21" fmla="*/ 21 h 34"/>
                <a:gd name="T22" fmla="*/ 29 w 33"/>
                <a:gd name="T23" fmla="*/ 21 h 34"/>
                <a:gd name="T24" fmla="*/ 33 w 33"/>
                <a:gd name="T25" fmla="*/ 17 h 34"/>
                <a:gd name="T26" fmla="*/ 29 w 33"/>
                <a:gd name="T27" fmla="*/ 13 h 34"/>
                <a:gd name="T28" fmla="*/ 20 w 33"/>
                <a:gd name="T29" fmla="*/ 13 h 34"/>
                <a:gd name="T30" fmla="*/ 20 w 33"/>
                <a:gd name="T31" fmla="*/ 4 h 34"/>
                <a:gd name="T32" fmla="*/ 16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16" y="0"/>
                  </a:moveTo>
                  <a:cubicBezTo>
                    <a:pt x="14" y="0"/>
                    <a:pt x="12" y="2"/>
                    <a:pt x="12" y="4"/>
                  </a:cubicBezTo>
                  <a:cubicBezTo>
                    <a:pt x="12" y="13"/>
                    <a:pt x="12" y="13"/>
                    <a:pt x="12" y="13"/>
                  </a:cubicBezTo>
                  <a:cubicBezTo>
                    <a:pt x="4" y="13"/>
                    <a:pt x="4" y="13"/>
                    <a:pt x="4" y="13"/>
                  </a:cubicBezTo>
                  <a:cubicBezTo>
                    <a:pt x="1" y="13"/>
                    <a:pt x="0" y="15"/>
                    <a:pt x="0" y="17"/>
                  </a:cubicBezTo>
                  <a:cubicBezTo>
                    <a:pt x="0" y="19"/>
                    <a:pt x="1" y="21"/>
                    <a:pt x="4" y="21"/>
                  </a:cubicBezTo>
                  <a:cubicBezTo>
                    <a:pt x="12" y="21"/>
                    <a:pt x="12" y="21"/>
                    <a:pt x="12" y="21"/>
                  </a:cubicBezTo>
                  <a:cubicBezTo>
                    <a:pt x="12" y="30"/>
                    <a:pt x="12" y="30"/>
                    <a:pt x="12" y="30"/>
                  </a:cubicBezTo>
                  <a:cubicBezTo>
                    <a:pt x="12" y="32"/>
                    <a:pt x="14" y="34"/>
                    <a:pt x="16" y="34"/>
                  </a:cubicBezTo>
                  <a:cubicBezTo>
                    <a:pt x="18" y="34"/>
                    <a:pt x="20" y="32"/>
                    <a:pt x="20" y="30"/>
                  </a:cubicBezTo>
                  <a:cubicBezTo>
                    <a:pt x="20" y="21"/>
                    <a:pt x="20" y="21"/>
                    <a:pt x="20" y="21"/>
                  </a:cubicBezTo>
                  <a:cubicBezTo>
                    <a:pt x="29" y="21"/>
                    <a:pt x="29" y="21"/>
                    <a:pt x="29" y="21"/>
                  </a:cubicBezTo>
                  <a:cubicBezTo>
                    <a:pt x="31" y="21"/>
                    <a:pt x="33" y="19"/>
                    <a:pt x="33" y="17"/>
                  </a:cubicBezTo>
                  <a:cubicBezTo>
                    <a:pt x="33" y="15"/>
                    <a:pt x="31" y="13"/>
                    <a:pt x="29" y="13"/>
                  </a:cubicBezTo>
                  <a:cubicBezTo>
                    <a:pt x="20" y="13"/>
                    <a:pt x="20" y="13"/>
                    <a:pt x="20" y="13"/>
                  </a:cubicBezTo>
                  <a:cubicBezTo>
                    <a:pt x="20" y="4"/>
                    <a:pt x="20" y="4"/>
                    <a:pt x="20" y="4"/>
                  </a:cubicBezTo>
                  <a:cubicBezTo>
                    <a:pt x="20" y="2"/>
                    <a:pt x="18"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264">
              <a:extLst>
                <a:ext uri="{FF2B5EF4-FFF2-40B4-BE49-F238E27FC236}">
                  <a16:creationId xmlns:a16="http://schemas.microsoft.com/office/drawing/2014/main" id="{A9C99BEB-BEF2-4B61-9650-9331989456F1}"/>
                </a:ext>
              </a:extLst>
            </p:cNvPr>
            <p:cNvSpPr>
              <a:spLocks noEditPoints="1"/>
            </p:cNvSpPr>
            <p:nvPr/>
          </p:nvSpPr>
          <p:spPr bwMode="auto">
            <a:xfrm>
              <a:off x="127" y="-5"/>
              <a:ext cx="523" cy="584"/>
            </a:xfrm>
            <a:custGeom>
              <a:avLst/>
              <a:gdLst>
                <a:gd name="T0" fmla="*/ 159 w 259"/>
                <a:gd name="T1" fmla="*/ 130 h 289"/>
                <a:gd name="T2" fmla="*/ 190 w 259"/>
                <a:gd name="T3" fmla="*/ 118 h 289"/>
                <a:gd name="T4" fmla="*/ 194 w 259"/>
                <a:gd name="T5" fmla="*/ 104 h 289"/>
                <a:gd name="T6" fmla="*/ 187 w 259"/>
                <a:gd name="T7" fmla="*/ 91 h 289"/>
                <a:gd name="T8" fmla="*/ 155 w 259"/>
                <a:gd name="T9" fmla="*/ 85 h 289"/>
                <a:gd name="T10" fmla="*/ 109 w 259"/>
                <a:gd name="T11" fmla="*/ 108 h 289"/>
                <a:gd name="T12" fmla="*/ 108 w 259"/>
                <a:gd name="T13" fmla="*/ 108 h 289"/>
                <a:gd name="T14" fmla="*/ 85 w 259"/>
                <a:gd name="T15" fmla="*/ 66 h 289"/>
                <a:gd name="T16" fmla="*/ 59 w 259"/>
                <a:gd name="T17" fmla="*/ 19 h 289"/>
                <a:gd name="T18" fmla="*/ 4 w 259"/>
                <a:gd name="T19" fmla="*/ 2 h 289"/>
                <a:gd name="T20" fmla="*/ 0 w 259"/>
                <a:gd name="T21" fmla="*/ 7 h 289"/>
                <a:gd name="T22" fmla="*/ 4 w 259"/>
                <a:gd name="T23" fmla="*/ 10 h 289"/>
                <a:gd name="T24" fmla="*/ 54 w 259"/>
                <a:gd name="T25" fmla="*/ 25 h 289"/>
                <a:gd name="T26" fmla="*/ 77 w 259"/>
                <a:gd name="T27" fmla="*/ 67 h 289"/>
                <a:gd name="T28" fmla="*/ 103 w 259"/>
                <a:gd name="T29" fmla="*/ 114 h 289"/>
                <a:gd name="T30" fmla="*/ 103 w 259"/>
                <a:gd name="T31" fmla="*/ 114 h 289"/>
                <a:gd name="T32" fmla="*/ 90 w 259"/>
                <a:gd name="T33" fmla="*/ 165 h 289"/>
                <a:gd name="T34" fmla="*/ 117 w 259"/>
                <a:gd name="T35" fmla="*/ 214 h 289"/>
                <a:gd name="T36" fmla="*/ 171 w 259"/>
                <a:gd name="T37" fmla="*/ 230 h 289"/>
                <a:gd name="T38" fmla="*/ 171 w 259"/>
                <a:gd name="T39" fmla="*/ 230 h 289"/>
                <a:gd name="T40" fmla="*/ 171 w 259"/>
                <a:gd name="T41" fmla="*/ 230 h 289"/>
                <a:gd name="T42" fmla="*/ 172 w 259"/>
                <a:gd name="T43" fmla="*/ 230 h 289"/>
                <a:gd name="T44" fmla="*/ 172 w 259"/>
                <a:gd name="T45" fmla="*/ 230 h 289"/>
                <a:gd name="T46" fmla="*/ 172 w 259"/>
                <a:gd name="T47" fmla="*/ 230 h 289"/>
                <a:gd name="T48" fmla="*/ 178 w 259"/>
                <a:gd name="T49" fmla="*/ 230 h 289"/>
                <a:gd name="T50" fmla="*/ 228 w 259"/>
                <a:gd name="T51" fmla="*/ 244 h 289"/>
                <a:gd name="T52" fmla="*/ 251 w 259"/>
                <a:gd name="T53" fmla="*/ 286 h 289"/>
                <a:gd name="T54" fmla="*/ 255 w 259"/>
                <a:gd name="T55" fmla="*/ 289 h 289"/>
                <a:gd name="T56" fmla="*/ 255 w 259"/>
                <a:gd name="T57" fmla="*/ 289 h 289"/>
                <a:gd name="T58" fmla="*/ 259 w 259"/>
                <a:gd name="T59" fmla="*/ 285 h 289"/>
                <a:gd name="T60" fmla="*/ 233 w 259"/>
                <a:gd name="T61" fmla="*/ 238 h 289"/>
                <a:gd name="T62" fmla="*/ 177 w 259"/>
                <a:gd name="T63" fmla="*/ 222 h 289"/>
                <a:gd name="T64" fmla="*/ 171 w 259"/>
                <a:gd name="T65" fmla="*/ 222 h 289"/>
                <a:gd name="T66" fmla="*/ 122 w 259"/>
                <a:gd name="T67" fmla="*/ 208 h 289"/>
                <a:gd name="T68" fmla="*/ 98 w 259"/>
                <a:gd name="T69" fmla="*/ 164 h 289"/>
                <a:gd name="T70" fmla="*/ 110 w 259"/>
                <a:gd name="T71" fmla="*/ 119 h 289"/>
                <a:gd name="T72" fmla="*/ 159 w 259"/>
                <a:gd name="T73" fmla="*/ 130 h 289"/>
                <a:gd name="T74" fmla="*/ 156 w 259"/>
                <a:gd name="T75" fmla="*/ 93 h 289"/>
                <a:gd name="T76" fmla="*/ 182 w 259"/>
                <a:gd name="T77" fmla="*/ 97 h 289"/>
                <a:gd name="T78" fmla="*/ 186 w 259"/>
                <a:gd name="T79" fmla="*/ 104 h 289"/>
                <a:gd name="T80" fmla="*/ 184 w 259"/>
                <a:gd name="T81" fmla="*/ 112 h 289"/>
                <a:gd name="T82" fmla="*/ 158 w 259"/>
                <a:gd name="T83" fmla="*/ 122 h 289"/>
                <a:gd name="T84" fmla="*/ 115 w 259"/>
                <a:gd name="T85" fmla="*/ 113 h 289"/>
                <a:gd name="T86" fmla="*/ 156 w 259"/>
                <a:gd name="T87" fmla="*/ 9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9" h="289">
                  <a:moveTo>
                    <a:pt x="159" y="130"/>
                  </a:moveTo>
                  <a:cubicBezTo>
                    <a:pt x="160" y="130"/>
                    <a:pt x="180" y="129"/>
                    <a:pt x="190" y="118"/>
                  </a:cubicBezTo>
                  <a:cubicBezTo>
                    <a:pt x="193" y="114"/>
                    <a:pt x="195" y="109"/>
                    <a:pt x="194" y="104"/>
                  </a:cubicBezTo>
                  <a:cubicBezTo>
                    <a:pt x="194" y="98"/>
                    <a:pt x="191" y="94"/>
                    <a:pt x="187" y="91"/>
                  </a:cubicBezTo>
                  <a:cubicBezTo>
                    <a:pt x="176" y="82"/>
                    <a:pt x="156" y="85"/>
                    <a:pt x="155" y="85"/>
                  </a:cubicBezTo>
                  <a:cubicBezTo>
                    <a:pt x="137" y="87"/>
                    <a:pt x="121" y="95"/>
                    <a:pt x="109" y="108"/>
                  </a:cubicBezTo>
                  <a:cubicBezTo>
                    <a:pt x="108" y="108"/>
                    <a:pt x="108" y="108"/>
                    <a:pt x="108" y="108"/>
                  </a:cubicBezTo>
                  <a:cubicBezTo>
                    <a:pt x="95" y="97"/>
                    <a:pt x="87" y="82"/>
                    <a:pt x="85" y="66"/>
                  </a:cubicBezTo>
                  <a:cubicBezTo>
                    <a:pt x="83" y="47"/>
                    <a:pt x="74" y="31"/>
                    <a:pt x="59" y="19"/>
                  </a:cubicBezTo>
                  <a:cubicBezTo>
                    <a:pt x="44" y="6"/>
                    <a:pt x="24" y="0"/>
                    <a:pt x="4" y="2"/>
                  </a:cubicBezTo>
                  <a:cubicBezTo>
                    <a:pt x="1" y="3"/>
                    <a:pt x="0" y="5"/>
                    <a:pt x="0" y="7"/>
                  </a:cubicBezTo>
                  <a:cubicBezTo>
                    <a:pt x="0" y="9"/>
                    <a:pt x="2" y="11"/>
                    <a:pt x="4" y="10"/>
                  </a:cubicBezTo>
                  <a:cubicBezTo>
                    <a:pt x="23" y="8"/>
                    <a:pt x="40" y="14"/>
                    <a:pt x="54" y="25"/>
                  </a:cubicBezTo>
                  <a:cubicBezTo>
                    <a:pt x="67" y="35"/>
                    <a:pt x="76" y="50"/>
                    <a:pt x="77" y="67"/>
                  </a:cubicBezTo>
                  <a:cubicBezTo>
                    <a:pt x="79" y="85"/>
                    <a:pt x="88" y="102"/>
                    <a:pt x="103" y="114"/>
                  </a:cubicBezTo>
                  <a:cubicBezTo>
                    <a:pt x="103" y="114"/>
                    <a:pt x="103" y="114"/>
                    <a:pt x="103" y="114"/>
                  </a:cubicBezTo>
                  <a:cubicBezTo>
                    <a:pt x="92" y="129"/>
                    <a:pt x="87" y="147"/>
                    <a:pt x="90" y="165"/>
                  </a:cubicBezTo>
                  <a:cubicBezTo>
                    <a:pt x="92" y="184"/>
                    <a:pt x="101" y="201"/>
                    <a:pt x="117" y="214"/>
                  </a:cubicBezTo>
                  <a:cubicBezTo>
                    <a:pt x="132" y="226"/>
                    <a:pt x="151" y="232"/>
                    <a:pt x="171" y="230"/>
                  </a:cubicBezTo>
                  <a:cubicBezTo>
                    <a:pt x="171" y="230"/>
                    <a:pt x="171" y="230"/>
                    <a:pt x="171" y="230"/>
                  </a:cubicBezTo>
                  <a:cubicBezTo>
                    <a:pt x="171" y="230"/>
                    <a:pt x="171" y="230"/>
                    <a:pt x="171" y="230"/>
                  </a:cubicBezTo>
                  <a:cubicBezTo>
                    <a:pt x="172" y="230"/>
                    <a:pt x="172" y="230"/>
                    <a:pt x="172" y="230"/>
                  </a:cubicBezTo>
                  <a:cubicBezTo>
                    <a:pt x="172" y="230"/>
                    <a:pt x="172" y="230"/>
                    <a:pt x="172" y="230"/>
                  </a:cubicBezTo>
                  <a:cubicBezTo>
                    <a:pt x="172" y="230"/>
                    <a:pt x="172" y="230"/>
                    <a:pt x="172" y="230"/>
                  </a:cubicBezTo>
                  <a:cubicBezTo>
                    <a:pt x="178" y="230"/>
                    <a:pt x="178" y="230"/>
                    <a:pt x="178" y="230"/>
                  </a:cubicBezTo>
                  <a:cubicBezTo>
                    <a:pt x="197" y="228"/>
                    <a:pt x="214" y="233"/>
                    <a:pt x="228" y="244"/>
                  </a:cubicBezTo>
                  <a:cubicBezTo>
                    <a:pt x="241" y="255"/>
                    <a:pt x="249" y="270"/>
                    <a:pt x="251" y="286"/>
                  </a:cubicBezTo>
                  <a:cubicBezTo>
                    <a:pt x="251" y="288"/>
                    <a:pt x="253" y="289"/>
                    <a:pt x="255" y="289"/>
                  </a:cubicBezTo>
                  <a:cubicBezTo>
                    <a:pt x="255" y="289"/>
                    <a:pt x="255" y="289"/>
                    <a:pt x="255" y="289"/>
                  </a:cubicBezTo>
                  <a:cubicBezTo>
                    <a:pt x="258" y="289"/>
                    <a:pt x="259" y="287"/>
                    <a:pt x="259" y="285"/>
                  </a:cubicBezTo>
                  <a:cubicBezTo>
                    <a:pt x="257" y="267"/>
                    <a:pt x="248" y="250"/>
                    <a:pt x="233" y="238"/>
                  </a:cubicBezTo>
                  <a:cubicBezTo>
                    <a:pt x="218" y="225"/>
                    <a:pt x="198" y="219"/>
                    <a:pt x="177" y="222"/>
                  </a:cubicBezTo>
                  <a:cubicBezTo>
                    <a:pt x="171" y="222"/>
                    <a:pt x="171" y="222"/>
                    <a:pt x="171" y="222"/>
                  </a:cubicBezTo>
                  <a:cubicBezTo>
                    <a:pt x="153" y="224"/>
                    <a:pt x="136" y="219"/>
                    <a:pt x="122" y="208"/>
                  </a:cubicBezTo>
                  <a:cubicBezTo>
                    <a:pt x="108" y="196"/>
                    <a:pt x="99" y="181"/>
                    <a:pt x="98" y="164"/>
                  </a:cubicBezTo>
                  <a:cubicBezTo>
                    <a:pt x="96" y="148"/>
                    <a:pt x="100" y="132"/>
                    <a:pt x="110" y="119"/>
                  </a:cubicBezTo>
                  <a:cubicBezTo>
                    <a:pt x="124" y="128"/>
                    <a:pt x="141" y="132"/>
                    <a:pt x="159" y="130"/>
                  </a:cubicBezTo>
                  <a:close/>
                  <a:moveTo>
                    <a:pt x="156" y="93"/>
                  </a:moveTo>
                  <a:cubicBezTo>
                    <a:pt x="161" y="92"/>
                    <a:pt x="175" y="91"/>
                    <a:pt x="182" y="97"/>
                  </a:cubicBezTo>
                  <a:cubicBezTo>
                    <a:pt x="185" y="99"/>
                    <a:pt x="186" y="101"/>
                    <a:pt x="186" y="104"/>
                  </a:cubicBezTo>
                  <a:cubicBezTo>
                    <a:pt x="186" y="107"/>
                    <a:pt x="186" y="110"/>
                    <a:pt x="184" y="112"/>
                  </a:cubicBezTo>
                  <a:cubicBezTo>
                    <a:pt x="178" y="119"/>
                    <a:pt x="163" y="122"/>
                    <a:pt x="158" y="122"/>
                  </a:cubicBezTo>
                  <a:cubicBezTo>
                    <a:pt x="143" y="124"/>
                    <a:pt x="128" y="120"/>
                    <a:pt x="115" y="113"/>
                  </a:cubicBezTo>
                  <a:cubicBezTo>
                    <a:pt x="126" y="102"/>
                    <a:pt x="140" y="95"/>
                    <a:pt x="15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265">
              <a:extLst>
                <a:ext uri="{FF2B5EF4-FFF2-40B4-BE49-F238E27FC236}">
                  <a16:creationId xmlns:a16="http://schemas.microsoft.com/office/drawing/2014/main" id="{B1F47D47-697F-49C1-B4BA-6F4E1372387C}"/>
                </a:ext>
              </a:extLst>
            </p:cNvPr>
            <p:cNvSpPr>
              <a:spLocks noEditPoints="1"/>
            </p:cNvSpPr>
            <p:nvPr/>
          </p:nvSpPr>
          <p:spPr bwMode="auto">
            <a:xfrm>
              <a:off x="4" y="106"/>
              <a:ext cx="378" cy="540"/>
            </a:xfrm>
            <a:custGeom>
              <a:avLst/>
              <a:gdLst>
                <a:gd name="T0" fmla="*/ 18 w 187"/>
                <a:gd name="T1" fmla="*/ 48 h 267"/>
                <a:gd name="T2" fmla="*/ 61 w 187"/>
                <a:gd name="T3" fmla="*/ 66 h 267"/>
                <a:gd name="T4" fmla="*/ 61 w 187"/>
                <a:gd name="T5" fmla="*/ 66 h 267"/>
                <a:gd name="T6" fmla="*/ 67 w 187"/>
                <a:gd name="T7" fmla="*/ 66 h 267"/>
                <a:gd name="T8" fmla="*/ 104 w 187"/>
                <a:gd name="T9" fmla="*/ 82 h 267"/>
                <a:gd name="T10" fmla="*/ 120 w 187"/>
                <a:gd name="T11" fmla="*/ 121 h 267"/>
                <a:gd name="T12" fmla="*/ 107 w 187"/>
                <a:gd name="T13" fmla="*/ 157 h 267"/>
                <a:gd name="T14" fmla="*/ 69 w 187"/>
                <a:gd name="T15" fmla="*/ 144 h 267"/>
                <a:gd name="T16" fmla="*/ 43 w 187"/>
                <a:gd name="T17" fmla="*/ 151 h 267"/>
                <a:gd name="T18" fmla="*/ 37 w 187"/>
                <a:gd name="T19" fmla="*/ 164 h 267"/>
                <a:gd name="T20" fmla="*/ 42 w 187"/>
                <a:gd name="T21" fmla="*/ 176 h 267"/>
                <a:gd name="T22" fmla="*/ 68 w 187"/>
                <a:gd name="T23" fmla="*/ 184 h 267"/>
                <a:gd name="T24" fmla="*/ 107 w 187"/>
                <a:gd name="T25" fmla="*/ 168 h 267"/>
                <a:gd name="T26" fmla="*/ 122 w 187"/>
                <a:gd name="T27" fmla="*/ 205 h 267"/>
                <a:gd name="T28" fmla="*/ 183 w 187"/>
                <a:gd name="T29" fmla="*/ 266 h 267"/>
                <a:gd name="T30" fmla="*/ 187 w 187"/>
                <a:gd name="T31" fmla="*/ 262 h 267"/>
                <a:gd name="T32" fmla="*/ 183 w 187"/>
                <a:gd name="T33" fmla="*/ 258 h 267"/>
                <a:gd name="T34" fmla="*/ 183 w 187"/>
                <a:gd name="T35" fmla="*/ 258 h 267"/>
                <a:gd name="T36" fmla="*/ 130 w 187"/>
                <a:gd name="T37" fmla="*/ 205 h 267"/>
                <a:gd name="T38" fmla="*/ 113 w 187"/>
                <a:gd name="T39" fmla="*/ 163 h 267"/>
                <a:gd name="T40" fmla="*/ 128 w 187"/>
                <a:gd name="T41" fmla="*/ 121 h 267"/>
                <a:gd name="T42" fmla="*/ 110 w 187"/>
                <a:gd name="T43" fmla="*/ 77 h 267"/>
                <a:gd name="T44" fmla="*/ 67 w 187"/>
                <a:gd name="T45" fmla="*/ 58 h 267"/>
                <a:gd name="T46" fmla="*/ 67 w 187"/>
                <a:gd name="T47" fmla="*/ 58 h 267"/>
                <a:gd name="T48" fmla="*/ 67 w 187"/>
                <a:gd name="T49" fmla="*/ 58 h 267"/>
                <a:gd name="T50" fmla="*/ 67 w 187"/>
                <a:gd name="T51" fmla="*/ 58 h 267"/>
                <a:gd name="T52" fmla="*/ 66 w 187"/>
                <a:gd name="T53" fmla="*/ 58 h 267"/>
                <a:gd name="T54" fmla="*/ 61 w 187"/>
                <a:gd name="T55" fmla="*/ 58 h 267"/>
                <a:gd name="T56" fmla="*/ 61 w 187"/>
                <a:gd name="T57" fmla="*/ 58 h 267"/>
                <a:gd name="T58" fmla="*/ 24 w 187"/>
                <a:gd name="T59" fmla="*/ 42 h 267"/>
                <a:gd name="T60" fmla="*/ 8 w 187"/>
                <a:gd name="T61" fmla="*/ 4 h 267"/>
                <a:gd name="T62" fmla="*/ 4 w 187"/>
                <a:gd name="T63" fmla="*/ 0 h 267"/>
                <a:gd name="T64" fmla="*/ 4 w 187"/>
                <a:gd name="T65" fmla="*/ 0 h 267"/>
                <a:gd name="T66" fmla="*/ 0 w 187"/>
                <a:gd name="T67" fmla="*/ 4 h 267"/>
                <a:gd name="T68" fmla="*/ 18 w 187"/>
                <a:gd name="T69" fmla="*/ 48 h 267"/>
                <a:gd name="T70" fmla="*/ 68 w 187"/>
                <a:gd name="T71" fmla="*/ 176 h 267"/>
                <a:gd name="T72" fmla="*/ 48 w 187"/>
                <a:gd name="T73" fmla="*/ 170 h 267"/>
                <a:gd name="T74" fmla="*/ 45 w 187"/>
                <a:gd name="T75" fmla="*/ 164 h 267"/>
                <a:gd name="T76" fmla="*/ 48 w 187"/>
                <a:gd name="T77" fmla="*/ 157 h 267"/>
                <a:gd name="T78" fmla="*/ 68 w 187"/>
                <a:gd name="T79" fmla="*/ 152 h 267"/>
                <a:gd name="T80" fmla="*/ 69 w 187"/>
                <a:gd name="T81" fmla="*/ 152 h 267"/>
                <a:gd name="T82" fmla="*/ 69 w 187"/>
                <a:gd name="T83" fmla="*/ 152 h 267"/>
                <a:gd name="T84" fmla="*/ 101 w 187"/>
                <a:gd name="T85" fmla="*/ 163 h 267"/>
                <a:gd name="T86" fmla="*/ 68 w 187"/>
                <a:gd name="T87" fmla="*/ 17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7" h="267">
                  <a:moveTo>
                    <a:pt x="18" y="48"/>
                  </a:moveTo>
                  <a:cubicBezTo>
                    <a:pt x="30" y="59"/>
                    <a:pt x="45" y="66"/>
                    <a:pt x="61" y="66"/>
                  </a:cubicBezTo>
                  <a:cubicBezTo>
                    <a:pt x="61" y="66"/>
                    <a:pt x="61" y="66"/>
                    <a:pt x="61" y="66"/>
                  </a:cubicBezTo>
                  <a:cubicBezTo>
                    <a:pt x="67" y="66"/>
                    <a:pt x="67" y="66"/>
                    <a:pt x="67" y="66"/>
                  </a:cubicBezTo>
                  <a:cubicBezTo>
                    <a:pt x="81" y="66"/>
                    <a:pt x="94" y="72"/>
                    <a:pt x="104" y="82"/>
                  </a:cubicBezTo>
                  <a:cubicBezTo>
                    <a:pt x="114" y="93"/>
                    <a:pt x="120" y="107"/>
                    <a:pt x="120" y="121"/>
                  </a:cubicBezTo>
                  <a:cubicBezTo>
                    <a:pt x="120" y="135"/>
                    <a:pt x="115" y="147"/>
                    <a:pt x="107" y="157"/>
                  </a:cubicBezTo>
                  <a:cubicBezTo>
                    <a:pt x="96" y="148"/>
                    <a:pt x="83" y="144"/>
                    <a:pt x="69" y="144"/>
                  </a:cubicBezTo>
                  <a:cubicBezTo>
                    <a:pt x="68" y="144"/>
                    <a:pt x="51" y="143"/>
                    <a:pt x="43" y="151"/>
                  </a:cubicBezTo>
                  <a:cubicBezTo>
                    <a:pt x="39" y="155"/>
                    <a:pt x="38" y="159"/>
                    <a:pt x="37" y="164"/>
                  </a:cubicBezTo>
                  <a:cubicBezTo>
                    <a:pt x="37" y="168"/>
                    <a:pt x="39" y="172"/>
                    <a:pt x="42" y="176"/>
                  </a:cubicBezTo>
                  <a:cubicBezTo>
                    <a:pt x="51" y="184"/>
                    <a:pt x="68" y="184"/>
                    <a:pt x="68" y="184"/>
                  </a:cubicBezTo>
                  <a:cubicBezTo>
                    <a:pt x="83" y="183"/>
                    <a:pt x="97" y="178"/>
                    <a:pt x="107" y="168"/>
                  </a:cubicBezTo>
                  <a:cubicBezTo>
                    <a:pt x="117" y="178"/>
                    <a:pt x="122" y="191"/>
                    <a:pt x="122" y="205"/>
                  </a:cubicBezTo>
                  <a:cubicBezTo>
                    <a:pt x="122" y="239"/>
                    <a:pt x="150" y="266"/>
                    <a:pt x="183" y="266"/>
                  </a:cubicBezTo>
                  <a:cubicBezTo>
                    <a:pt x="185" y="267"/>
                    <a:pt x="187" y="265"/>
                    <a:pt x="187" y="262"/>
                  </a:cubicBezTo>
                  <a:cubicBezTo>
                    <a:pt x="187" y="260"/>
                    <a:pt x="185" y="258"/>
                    <a:pt x="183" y="258"/>
                  </a:cubicBezTo>
                  <a:cubicBezTo>
                    <a:pt x="183" y="258"/>
                    <a:pt x="183" y="258"/>
                    <a:pt x="183" y="258"/>
                  </a:cubicBezTo>
                  <a:cubicBezTo>
                    <a:pt x="154" y="258"/>
                    <a:pt x="130" y="235"/>
                    <a:pt x="130" y="205"/>
                  </a:cubicBezTo>
                  <a:cubicBezTo>
                    <a:pt x="130" y="189"/>
                    <a:pt x="124" y="174"/>
                    <a:pt x="113" y="163"/>
                  </a:cubicBezTo>
                  <a:cubicBezTo>
                    <a:pt x="123" y="151"/>
                    <a:pt x="128" y="137"/>
                    <a:pt x="128" y="121"/>
                  </a:cubicBezTo>
                  <a:cubicBezTo>
                    <a:pt x="128" y="105"/>
                    <a:pt x="121" y="88"/>
                    <a:pt x="110" y="77"/>
                  </a:cubicBezTo>
                  <a:cubicBezTo>
                    <a:pt x="98" y="65"/>
                    <a:pt x="83" y="58"/>
                    <a:pt x="67" y="58"/>
                  </a:cubicBezTo>
                  <a:cubicBezTo>
                    <a:pt x="67" y="58"/>
                    <a:pt x="67" y="58"/>
                    <a:pt x="67" y="58"/>
                  </a:cubicBezTo>
                  <a:cubicBezTo>
                    <a:pt x="67" y="58"/>
                    <a:pt x="67" y="58"/>
                    <a:pt x="67" y="58"/>
                  </a:cubicBezTo>
                  <a:cubicBezTo>
                    <a:pt x="67" y="58"/>
                    <a:pt x="67" y="58"/>
                    <a:pt x="67" y="58"/>
                  </a:cubicBezTo>
                  <a:cubicBezTo>
                    <a:pt x="67" y="58"/>
                    <a:pt x="67" y="58"/>
                    <a:pt x="66" y="58"/>
                  </a:cubicBezTo>
                  <a:cubicBezTo>
                    <a:pt x="61" y="58"/>
                    <a:pt x="61" y="58"/>
                    <a:pt x="61" y="58"/>
                  </a:cubicBezTo>
                  <a:cubicBezTo>
                    <a:pt x="61" y="58"/>
                    <a:pt x="61" y="58"/>
                    <a:pt x="61" y="58"/>
                  </a:cubicBezTo>
                  <a:cubicBezTo>
                    <a:pt x="47" y="58"/>
                    <a:pt x="34" y="52"/>
                    <a:pt x="24" y="42"/>
                  </a:cubicBezTo>
                  <a:cubicBezTo>
                    <a:pt x="14" y="32"/>
                    <a:pt x="8" y="19"/>
                    <a:pt x="8" y="4"/>
                  </a:cubicBezTo>
                  <a:cubicBezTo>
                    <a:pt x="8" y="2"/>
                    <a:pt x="6" y="0"/>
                    <a:pt x="4" y="0"/>
                  </a:cubicBezTo>
                  <a:cubicBezTo>
                    <a:pt x="4" y="0"/>
                    <a:pt x="4" y="0"/>
                    <a:pt x="4" y="0"/>
                  </a:cubicBezTo>
                  <a:cubicBezTo>
                    <a:pt x="2" y="0"/>
                    <a:pt x="0" y="2"/>
                    <a:pt x="0" y="4"/>
                  </a:cubicBezTo>
                  <a:cubicBezTo>
                    <a:pt x="0" y="21"/>
                    <a:pt x="6" y="36"/>
                    <a:pt x="18" y="48"/>
                  </a:cubicBezTo>
                  <a:close/>
                  <a:moveTo>
                    <a:pt x="68" y="176"/>
                  </a:moveTo>
                  <a:cubicBezTo>
                    <a:pt x="64" y="176"/>
                    <a:pt x="53" y="175"/>
                    <a:pt x="48" y="170"/>
                  </a:cubicBezTo>
                  <a:cubicBezTo>
                    <a:pt x="46" y="168"/>
                    <a:pt x="45" y="166"/>
                    <a:pt x="45" y="164"/>
                  </a:cubicBezTo>
                  <a:cubicBezTo>
                    <a:pt x="45" y="161"/>
                    <a:pt x="46" y="159"/>
                    <a:pt x="48" y="157"/>
                  </a:cubicBezTo>
                  <a:cubicBezTo>
                    <a:pt x="53" y="153"/>
                    <a:pt x="63" y="152"/>
                    <a:pt x="68" y="152"/>
                  </a:cubicBezTo>
                  <a:cubicBezTo>
                    <a:pt x="68" y="152"/>
                    <a:pt x="69" y="152"/>
                    <a:pt x="69" y="152"/>
                  </a:cubicBezTo>
                  <a:cubicBezTo>
                    <a:pt x="69" y="152"/>
                    <a:pt x="69" y="152"/>
                    <a:pt x="69" y="152"/>
                  </a:cubicBezTo>
                  <a:cubicBezTo>
                    <a:pt x="81" y="152"/>
                    <a:pt x="92" y="156"/>
                    <a:pt x="101" y="163"/>
                  </a:cubicBezTo>
                  <a:cubicBezTo>
                    <a:pt x="92" y="171"/>
                    <a:pt x="81" y="175"/>
                    <a:pt x="68"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8" name="Group 268">
            <a:extLst>
              <a:ext uri="{FF2B5EF4-FFF2-40B4-BE49-F238E27FC236}">
                <a16:creationId xmlns:a16="http://schemas.microsoft.com/office/drawing/2014/main" id="{8E213A62-CC18-4B9E-8D88-9A6696A4D37D}"/>
              </a:ext>
            </a:extLst>
          </p:cNvPr>
          <p:cNvGrpSpPr>
            <a:grpSpLocks noChangeAspect="1"/>
          </p:cNvGrpSpPr>
          <p:nvPr/>
        </p:nvGrpSpPr>
        <p:grpSpPr bwMode="auto">
          <a:xfrm rot="19718606">
            <a:off x="10626298" y="4362202"/>
            <a:ext cx="783801" cy="772535"/>
            <a:chOff x="-2" y="3"/>
            <a:chExt cx="3618" cy="3566"/>
          </a:xfrm>
          <a:solidFill>
            <a:srgbClr val="3CCAF9"/>
          </a:solidFill>
        </p:grpSpPr>
        <p:sp>
          <p:nvSpPr>
            <p:cNvPr id="743" name="Freeform 269">
              <a:extLst>
                <a:ext uri="{FF2B5EF4-FFF2-40B4-BE49-F238E27FC236}">
                  <a16:creationId xmlns:a16="http://schemas.microsoft.com/office/drawing/2014/main" id="{B5E6D0F6-0ACA-42A7-B18E-F53C3E58067C}"/>
                </a:ext>
              </a:extLst>
            </p:cNvPr>
            <p:cNvSpPr>
              <a:spLocks/>
            </p:cNvSpPr>
            <p:nvPr/>
          </p:nvSpPr>
          <p:spPr bwMode="auto">
            <a:xfrm>
              <a:off x="357" y="1487"/>
              <a:ext cx="815" cy="221"/>
            </a:xfrm>
            <a:custGeom>
              <a:avLst/>
              <a:gdLst>
                <a:gd name="T0" fmla="*/ 17 w 407"/>
                <a:gd name="T1" fmla="*/ 110 h 110"/>
                <a:gd name="T2" fmla="*/ 1 w 407"/>
                <a:gd name="T3" fmla="*/ 97 h 110"/>
                <a:gd name="T4" fmla="*/ 14 w 407"/>
                <a:gd name="T5" fmla="*/ 78 h 110"/>
                <a:gd name="T6" fmla="*/ 386 w 407"/>
                <a:gd name="T7" fmla="*/ 2 h 110"/>
                <a:gd name="T8" fmla="*/ 405 w 407"/>
                <a:gd name="T9" fmla="*/ 14 h 110"/>
                <a:gd name="T10" fmla="*/ 392 w 407"/>
                <a:gd name="T11" fmla="*/ 33 h 110"/>
                <a:gd name="T12" fmla="*/ 20 w 407"/>
                <a:gd name="T13" fmla="*/ 110 h 110"/>
                <a:gd name="T14" fmla="*/ 17 w 407"/>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10">
                  <a:moveTo>
                    <a:pt x="17" y="110"/>
                  </a:moveTo>
                  <a:cubicBezTo>
                    <a:pt x="10" y="110"/>
                    <a:pt x="3" y="105"/>
                    <a:pt x="1" y="97"/>
                  </a:cubicBezTo>
                  <a:cubicBezTo>
                    <a:pt x="0" y="89"/>
                    <a:pt x="5" y="80"/>
                    <a:pt x="14" y="78"/>
                  </a:cubicBezTo>
                  <a:cubicBezTo>
                    <a:pt x="386" y="2"/>
                    <a:pt x="386" y="2"/>
                    <a:pt x="386" y="2"/>
                  </a:cubicBezTo>
                  <a:cubicBezTo>
                    <a:pt x="395" y="0"/>
                    <a:pt x="403" y="6"/>
                    <a:pt x="405" y="14"/>
                  </a:cubicBezTo>
                  <a:cubicBezTo>
                    <a:pt x="407" y="23"/>
                    <a:pt x="401" y="31"/>
                    <a:pt x="392" y="33"/>
                  </a:cubicBezTo>
                  <a:cubicBezTo>
                    <a:pt x="20" y="110"/>
                    <a:pt x="20" y="110"/>
                    <a:pt x="20" y="110"/>
                  </a:cubicBezTo>
                  <a:cubicBezTo>
                    <a:pt x="19" y="110"/>
                    <a:pt x="18" y="110"/>
                    <a:pt x="1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270">
              <a:extLst>
                <a:ext uri="{FF2B5EF4-FFF2-40B4-BE49-F238E27FC236}">
                  <a16:creationId xmlns:a16="http://schemas.microsoft.com/office/drawing/2014/main" id="{C0A7F093-15AA-49B9-9858-BD4B98985FA3}"/>
                </a:ext>
              </a:extLst>
            </p:cNvPr>
            <p:cNvSpPr>
              <a:spLocks/>
            </p:cNvSpPr>
            <p:nvPr/>
          </p:nvSpPr>
          <p:spPr bwMode="auto">
            <a:xfrm>
              <a:off x="2520" y="1453"/>
              <a:ext cx="755" cy="255"/>
            </a:xfrm>
            <a:custGeom>
              <a:avLst/>
              <a:gdLst>
                <a:gd name="T0" fmla="*/ 360 w 377"/>
                <a:gd name="T1" fmla="*/ 127 h 127"/>
                <a:gd name="T2" fmla="*/ 355 w 377"/>
                <a:gd name="T3" fmla="*/ 127 h 127"/>
                <a:gd name="T4" fmla="*/ 14 w 377"/>
                <a:gd name="T5" fmla="*/ 34 h 127"/>
                <a:gd name="T6" fmla="*/ 3 w 377"/>
                <a:gd name="T7" fmla="*/ 14 h 127"/>
                <a:gd name="T8" fmla="*/ 22 w 377"/>
                <a:gd name="T9" fmla="*/ 3 h 127"/>
                <a:gd name="T10" fmla="*/ 364 w 377"/>
                <a:gd name="T11" fmla="*/ 96 h 127"/>
                <a:gd name="T12" fmla="*/ 375 w 377"/>
                <a:gd name="T13" fmla="*/ 115 h 127"/>
                <a:gd name="T14" fmla="*/ 360 w 377"/>
                <a:gd name="T15" fmla="*/ 127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127">
                  <a:moveTo>
                    <a:pt x="360" y="127"/>
                  </a:moveTo>
                  <a:cubicBezTo>
                    <a:pt x="358" y="127"/>
                    <a:pt x="357" y="127"/>
                    <a:pt x="355" y="127"/>
                  </a:cubicBezTo>
                  <a:cubicBezTo>
                    <a:pt x="14" y="34"/>
                    <a:pt x="14" y="34"/>
                    <a:pt x="14" y="34"/>
                  </a:cubicBezTo>
                  <a:cubicBezTo>
                    <a:pt x="5" y="31"/>
                    <a:pt x="0" y="22"/>
                    <a:pt x="3" y="14"/>
                  </a:cubicBezTo>
                  <a:cubicBezTo>
                    <a:pt x="5" y="5"/>
                    <a:pt x="14" y="0"/>
                    <a:pt x="22" y="3"/>
                  </a:cubicBezTo>
                  <a:cubicBezTo>
                    <a:pt x="364" y="96"/>
                    <a:pt x="364" y="96"/>
                    <a:pt x="364" y="96"/>
                  </a:cubicBezTo>
                  <a:cubicBezTo>
                    <a:pt x="372" y="98"/>
                    <a:pt x="377" y="107"/>
                    <a:pt x="375" y="115"/>
                  </a:cubicBezTo>
                  <a:cubicBezTo>
                    <a:pt x="373" y="122"/>
                    <a:pt x="367" y="127"/>
                    <a:pt x="36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271">
              <a:extLst>
                <a:ext uri="{FF2B5EF4-FFF2-40B4-BE49-F238E27FC236}">
                  <a16:creationId xmlns:a16="http://schemas.microsoft.com/office/drawing/2014/main" id="{FADD6EEB-738F-430E-9378-3AAE5F565616}"/>
                </a:ext>
              </a:extLst>
            </p:cNvPr>
            <p:cNvSpPr>
              <a:spLocks noEditPoints="1"/>
            </p:cNvSpPr>
            <p:nvPr/>
          </p:nvSpPr>
          <p:spPr bwMode="auto">
            <a:xfrm>
              <a:off x="347" y="1908"/>
              <a:ext cx="1502" cy="1661"/>
            </a:xfrm>
            <a:custGeom>
              <a:avLst/>
              <a:gdLst>
                <a:gd name="T0" fmla="*/ 734 w 750"/>
                <a:gd name="T1" fmla="*/ 828 h 828"/>
                <a:gd name="T2" fmla="*/ 731 w 750"/>
                <a:gd name="T3" fmla="*/ 828 h 828"/>
                <a:gd name="T4" fmla="*/ 13 w 750"/>
                <a:gd name="T5" fmla="*/ 713 h 828"/>
                <a:gd name="T6" fmla="*/ 0 w 750"/>
                <a:gd name="T7" fmla="*/ 697 h 828"/>
                <a:gd name="T8" fmla="*/ 0 w 750"/>
                <a:gd name="T9" fmla="*/ 275 h 828"/>
                <a:gd name="T10" fmla="*/ 6 w 750"/>
                <a:gd name="T11" fmla="*/ 263 h 828"/>
                <a:gd name="T12" fmla="*/ 19 w 750"/>
                <a:gd name="T13" fmla="*/ 260 h 828"/>
                <a:gd name="T14" fmla="*/ 484 w 750"/>
                <a:gd name="T15" fmla="*/ 371 h 828"/>
                <a:gd name="T16" fmla="*/ 720 w 750"/>
                <a:gd name="T17" fmla="*/ 8 h 828"/>
                <a:gd name="T18" fmla="*/ 738 w 750"/>
                <a:gd name="T19" fmla="*/ 2 h 828"/>
                <a:gd name="T20" fmla="*/ 750 w 750"/>
                <a:gd name="T21" fmla="*/ 17 h 828"/>
                <a:gd name="T22" fmla="*/ 750 w 750"/>
                <a:gd name="T23" fmla="*/ 812 h 828"/>
                <a:gd name="T24" fmla="*/ 744 w 750"/>
                <a:gd name="T25" fmla="*/ 825 h 828"/>
                <a:gd name="T26" fmla="*/ 734 w 750"/>
                <a:gd name="T27" fmla="*/ 828 h 828"/>
                <a:gd name="T28" fmla="*/ 32 w 750"/>
                <a:gd name="T29" fmla="*/ 683 h 828"/>
                <a:gd name="T30" fmla="*/ 718 w 750"/>
                <a:gd name="T31" fmla="*/ 794 h 828"/>
                <a:gd name="T32" fmla="*/ 718 w 750"/>
                <a:gd name="T33" fmla="*/ 71 h 828"/>
                <a:gd name="T34" fmla="*/ 505 w 750"/>
                <a:gd name="T35" fmla="*/ 398 h 828"/>
                <a:gd name="T36" fmla="*/ 488 w 750"/>
                <a:gd name="T37" fmla="*/ 405 h 828"/>
                <a:gd name="T38" fmla="*/ 32 w 750"/>
                <a:gd name="T39" fmla="*/ 296 h 828"/>
                <a:gd name="T40" fmla="*/ 32 w 750"/>
                <a:gd name="T41" fmla="*/ 68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0" h="828">
                  <a:moveTo>
                    <a:pt x="734" y="828"/>
                  </a:moveTo>
                  <a:cubicBezTo>
                    <a:pt x="733" y="828"/>
                    <a:pt x="732" y="828"/>
                    <a:pt x="731" y="828"/>
                  </a:cubicBezTo>
                  <a:cubicBezTo>
                    <a:pt x="13" y="713"/>
                    <a:pt x="13" y="713"/>
                    <a:pt x="13" y="713"/>
                  </a:cubicBezTo>
                  <a:cubicBezTo>
                    <a:pt x="5" y="711"/>
                    <a:pt x="0" y="705"/>
                    <a:pt x="0" y="697"/>
                  </a:cubicBezTo>
                  <a:cubicBezTo>
                    <a:pt x="0" y="275"/>
                    <a:pt x="0" y="275"/>
                    <a:pt x="0" y="275"/>
                  </a:cubicBezTo>
                  <a:cubicBezTo>
                    <a:pt x="0" y="271"/>
                    <a:pt x="2" y="266"/>
                    <a:pt x="6" y="263"/>
                  </a:cubicBezTo>
                  <a:cubicBezTo>
                    <a:pt x="10" y="260"/>
                    <a:pt x="15" y="259"/>
                    <a:pt x="19" y="260"/>
                  </a:cubicBezTo>
                  <a:cubicBezTo>
                    <a:pt x="484" y="371"/>
                    <a:pt x="484" y="371"/>
                    <a:pt x="484" y="371"/>
                  </a:cubicBezTo>
                  <a:cubicBezTo>
                    <a:pt x="720" y="8"/>
                    <a:pt x="720" y="8"/>
                    <a:pt x="720" y="8"/>
                  </a:cubicBezTo>
                  <a:cubicBezTo>
                    <a:pt x="724" y="2"/>
                    <a:pt x="731" y="0"/>
                    <a:pt x="738" y="2"/>
                  </a:cubicBezTo>
                  <a:cubicBezTo>
                    <a:pt x="745" y="4"/>
                    <a:pt x="750" y="10"/>
                    <a:pt x="750" y="17"/>
                  </a:cubicBezTo>
                  <a:cubicBezTo>
                    <a:pt x="750" y="812"/>
                    <a:pt x="750" y="812"/>
                    <a:pt x="750" y="812"/>
                  </a:cubicBezTo>
                  <a:cubicBezTo>
                    <a:pt x="750" y="817"/>
                    <a:pt x="747" y="822"/>
                    <a:pt x="744" y="825"/>
                  </a:cubicBezTo>
                  <a:cubicBezTo>
                    <a:pt x="741" y="827"/>
                    <a:pt x="737" y="828"/>
                    <a:pt x="734" y="828"/>
                  </a:cubicBezTo>
                  <a:close/>
                  <a:moveTo>
                    <a:pt x="32" y="683"/>
                  </a:moveTo>
                  <a:cubicBezTo>
                    <a:pt x="718" y="794"/>
                    <a:pt x="718" y="794"/>
                    <a:pt x="718" y="794"/>
                  </a:cubicBezTo>
                  <a:cubicBezTo>
                    <a:pt x="718" y="71"/>
                    <a:pt x="718" y="71"/>
                    <a:pt x="718" y="71"/>
                  </a:cubicBezTo>
                  <a:cubicBezTo>
                    <a:pt x="505" y="398"/>
                    <a:pt x="505" y="398"/>
                    <a:pt x="505" y="398"/>
                  </a:cubicBezTo>
                  <a:cubicBezTo>
                    <a:pt x="501" y="403"/>
                    <a:pt x="494" y="406"/>
                    <a:pt x="488" y="405"/>
                  </a:cubicBezTo>
                  <a:cubicBezTo>
                    <a:pt x="32" y="296"/>
                    <a:pt x="32" y="296"/>
                    <a:pt x="32" y="296"/>
                  </a:cubicBezTo>
                  <a:lnTo>
                    <a:pt x="32" y="6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272">
              <a:extLst>
                <a:ext uri="{FF2B5EF4-FFF2-40B4-BE49-F238E27FC236}">
                  <a16:creationId xmlns:a16="http://schemas.microsoft.com/office/drawing/2014/main" id="{BDE31D20-8B53-44D3-92E4-26BE224980E5}"/>
                </a:ext>
              </a:extLst>
            </p:cNvPr>
            <p:cNvSpPr>
              <a:spLocks noEditPoints="1"/>
            </p:cNvSpPr>
            <p:nvPr/>
          </p:nvSpPr>
          <p:spPr bwMode="auto">
            <a:xfrm>
              <a:off x="1785" y="1908"/>
              <a:ext cx="1482" cy="1661"/>
            </a:xfrm>
            <a:custGeom>
              <a:avLst/>
              <a:gdLst>
                <a:gd name="T0" fmla="*/ 16 w 740"/>
                <a:gd name="T1" fmla="*/ 828 h 828"/>
                <a:gd name="T2" fmla="*/ 5 w 740"/>
                <a:gd name="T3" fmla="*/ 825 h 828"/>
                <a:gd name="T4" fmla="*/ 0 w 740"/>
                <a:gd name="T5" fmla="*/ 812 h 828"/>
                <a:gd name="T6" fmla="*/ 0 w 740"/>
                <a:gd name="T7" fmla="*/ 17 h 828"/>
                <a:gd name="T8" fmla="*/ 11 w 740"/>
                <a:gd name="T9" fmla="*/ 2 h 828"/>
                <a:gd name="T10" fmla="*/ 29 w 740"/>
                <a:gd name="T11" fmla="*/ 8 h 828"/>
                <a:gd name="T12" fmla="*/ 256 w 740"/>
                <a:gd name="T13" fmla="*/ 371 h 828"/>
                <a:gd name="T14" fmla="*/ 721 w 740"/>
                <a:gd name="T15" fmla="*/ 260 h 828"/>
                <a:gd name="T16" fmla="*/ 734 w 740"/>
                <a:gd name="T17" fmla="*/ 263 h 828"/>
                <a:gd name="T18" fmla="*/ 740 w 740"/>
                <a:gd name="T19" fmla="*/ 275 h 828"/>
                <a:gd name="T20" fmla="*/ 740 w 740"/>
                <a:gd name="T21" fmla="*/ 697 h 828"/>
                <a:gd name="T22" fmla="*/ 727 w 740"/>
                <a:gd name="T23" fmla="*/ 713 h 828"/>
                <a:gd name="T24" fmla="*/ 18 w 740"/>
                <a:gd name="T25" fmla="*/ 828 h 828"/>
                <a:gd name="T26" fmla="*/ 16 w 740"/>
                <a:gd name="T27" fmla="*/ 828 h 828"/>
                <a:gd name="T28" fmla="*/ 32 w 740"/>
                <a:gd name="T29" fmla="*/ 73 h 828"/>
                <a:gd name="T30" fmla="*/ 32 w 740"/>
                <a:gd name="T31" fmla="*/ 794 h 828"/>
                <a:gd name="T32" fmla="*/ 708 w 740"/>
                <a:gd name="T33" fmla="*/ 683 h 828"/>
                <a:gd name="T34" fmla="*/ 708 w 740"/>
                <a:gd name="T35" fmla="*/ 296 h 828"/>
                <a:gd name="T36" fmla="*/ 252 w 740"/>
                <a:gd name="T37" fmla="*/ 405 h 828"/>
                <a:gd name="T38" fmla="*/ 235 w 740"/>
                <a:gd name="T39" fmla="*/ 398 h 828"/>
                <a:gd name="T40" fmla="*/ 32 w 740"/>
                <a:gd name="T41" fmla="*/ 7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0" h="828">
                  <a:moveTo>
                    <a:pt x="16" y="828"/>
                  </a:moveTo>
                  <a:cubicBezTo>
                    <a:pt x="12" y="828"/>
                    <a:pt x="8" y="827"/>
                    <a:pt x="5" y="825"/>
                  </a:cubicBezTo>
                  <a:cubicBezTo>
                    <a:pt x="2" y="822"/>
                    <a:pt x="0" y="817"/>
                    <a:pt x="0" y="812"/>
                  </a:cubicBezTo>
                  <a:cubicBezTo>
                    <a:pt x="0" y="17"/>
                    <a:pt x="0" y="17"/>
                    <a:pt x="0" y="17"/>
                  </a:cubicBezTo>
                  <a:cubicBezTo>
                    <a:pt x="0" y="10"/>
                    <a:pt x="4" y="3"/>
                    <a:pt x="11" y="2"/>
                  </a:cubicBezTo>
                  <a:cubicBezTo>
                    <a:pt x="18" y="0"/>
                    <a:pt x="25" y="2"/>
                    <a:pt x="29" y="8"/>
                  </a:cubicBezTo>
                  <a:cubicBezTo>
                    <a:pt x="256" y="371"/>
                    <a:pt x="256" y="371"/>
                    <a:pt x="256" y="371"/>
                  </a:cubicBezTo>
                  <a:cubicBezTo>
                    <a:pt x="721" y="260"/>
                    <a:pt x="721" y="260"/>
                    <a:pt x="721" y="260"/>
                  </a:cubicBezTo>
                  <a:cubicBezTo>
                    <a:pt x="725" y="259"/>
                    <a:pt x="730" y="260"/>
                    <a:pt x="734" y="263"/>
                  </a:cubicBezTo>
                  <a:cubicBezTo>
                    <a:pt x="738" y="266"/>
                    <a:pt x="740" y="271"/>
                    <a:pt x="740" y="275"/>
                  </a:cubicBezTo>
                  <a:cubicBezTo>
                    <a:pt x="740" y="697"/>
                    <a:pt x="740" y="697"/>
                    <a:pt x="740" y="697"/>
                  </a:cubicBezTo>
                  <a:cubicBezTo>
                    <a:pt x="740" y="705"/>
                    <a:pt x="735" y="711"/>
                    <a:pt x="727" y="713"/>
                  </a:cubicBezTo>
                  <a:cubicBezTo>
                    <a:pt x="18" y="828"/>
                    <a:pt x="18" y="828"/>
                    <a:pt x="18" y="828"/>
                  </a:cubicBezTo>
                  <a:cubicBezTo>
                    <a:pt x="17" y="828"/>
                    <a:pt x="16" y="828"/>
                    <a:pt x="16" y="828"/>
                  </a:cubicBezTo>
                  <a:close/>
                  <a:moveTo>
                    <a:pt x="32" y="73"/>
                  </a:moveTo>
                  <a:cubicBezTo>
                    <a:pt x="32" y="794"/>
                    <a:pt x="32" y="794"/>
                    <a:pt x="32" y="794"/>
                  </a:cubicBezTo>
                  <a:cubicBezTo>
                    <a:pt x="708" y="683"/>
                    <a:pt x="708" y="683"/>
                    <a:pt x="708" y="683"/>
                  </a:cubicBezTo>
                  <a:cubicBezTo>
                    <a:pt x="708" y="296"/>
                    <a:pt x="708" y="296"/>
                    <a:pt x="708" y="296"/>
                  </a:cubicBezTo>
                  <a:cubicBezTo>
                    <a:pt x="252" y="405"/>
                    <a:pt x="252" y="405"/>
                    <a:pt x="252" y="405"/>
                  </a:cubicBezTo>
                  <a:cubicBezTo>
                    <a:pt x="246" y="406"/>
                    <a:pt x="239" y="403"/>
                    <a:pt x="235" y="398"/>
                  </a:cubicBezTo>
                  <a:lnTo>
                    <a:pt x="32"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273">
              <a:extLst>
                <a:ext uri="{FF2B5EF4-FFF2-40B4-BE49-F238E27FC236}">
                  <a16:creationId xmlns:a16="http://schemas.microsoft.com/office/drawing/2014/main" id="{2C9D95AB-2777-42F0-97C3-7BAF0208FAB4}"/>
                </a:ext>
              </a:extLst>
            </p:cNvPr>
            <p:cNvSpPr>
              <a:spLocks noEditPoints="1"/>
            </p:cNvSpPr>
            <p:nvPr/>
          </p:nvSpPr>
          <p:spPr bwMode="auto">
            <a:xfrm>
              <a:off x="1783" y="1642"/>
              <a:ext cx="1833" cy="1079"/>
            </a:xfrm>
            <a:custGeom>
              <a:avLst/>
              <a:gdLst>
                <a:gd name="T0" fmla="*/ 250 w 915"/>
                <a:gd name="T1" fmla="*/ 538 h 538"/>
                <a:gd name="T2" fmla="*/ 236 w 915"/>
                <a:gd name="T3" fmla="*/ 531 h 538"/>
                <a:gd name="T4" fmla="*/ 3 w 915"/>
                <a:gd name="T5" fmla="*/ 158 h 538"/>
                <a:gd name="T6" fmla="*/ 2 w 915"/>
                <a:gd name="T7" fmla="*/ 143 h 538"/>
                <a:gd name="T8" fmla="*/ 14 w 915"/>
                <a:gd name="T9" fmla="*/ 134 h 538"/>
                <a:gd name="T10" fmla="*/ 725 w 915"/>
                <a:gd name="T11" fmla="*/ 1 h 538"/>
                <a:gd name="T12" fmla="*/ 742 w 915"/>
                <a:gd name="T13" fmla="*/ 10 h 538"/>
                <a:gd name="T14" fmla="*/ 913 w 915"/>
                <a:gd name="T15" fmla="*/ 360 h 538"/>
                <a:gd name="T16" fmla="*/ 913 w 915"/>
                <a:gd name="T17" fmla="*/ 374 h 538"/>
                <a:gd name="T18" fmla="*/ 902 w 915"/>
                <a:gd name="T19" fmla="*/ 383 h 538"/>
                <a:gd name="T20" fmla="*/ 253 w 915"/>
                <a:gd name="T21" fmla="*/ 538 h 538"/>
                <a:gd name="T22" fmla="*/ 250 w 915"/>
                <a:gd name="T23" fmla="*/ 538 h 538"/>
                <a:gd name="T24" fmla="*/ 43 w 915"/>
                <a:gd name="T25" fmla="*/ 161 h 538"/>
                <a:gd name="T26" fmla="*/ 257 w 915"/>
                <a:gd name="T27" fmla="*/ 504 h 538"/>
                <a:gd name="T28" fmla="*/ 875 w 915"/>
                <a:gd name="T29" fmla="*/ 356 h 538"/>
                <a:gd name="T30" fmla="*/ 719 w 915"/>
                <a:gd name="T31" fmla="*/ 35 h 538"/>
                <a:gd name="T32" fmla="*/ 43 w 915"/>
                <a:gd name="T33" fmla="*/ 16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5" h="538">
                  <a:moveTo>
                    <a:pt x="250" y="538"/>
                  </a:moveTo>
                  <a:cubicBezTo>
                    <a:pt x="244" y="538"/>
                    <a:pt x="239" y="535"/>
                    <a:pt x="236" y="531"/>
                  </a:cubicBezTo>
                  <a:cubicBezTo>
                    <a:pt x="3" y="158"/>
                    <a:pt x="3" y="158"/>
                    <a:pt x="3" y="158"/>
                  </a:cubicBezTo>
                  <a:cubicBezTo>
                    <a:pt x="0" y="154"/>
                    <a:pt x="0" y="148"/>
                    <a:pt x="2" y="143"/>
                  </a:cubicBezTo>
                  <a:cubicBezTo>
                    <a:pt x="4" y="139"/>
                    <a:pt x="8" y="135"/>
                    <a:pt x="14" y="134"/>
                  </a:cubicBezTo>
                  <a:cubicBezTo>
                    <a:pt x="725" y="1"/>
                    <a:pt x="725" y="1"/>
                    <a:pt x="725" y="1"/>
                  </a:cubicBezTo>
                  <a:cubicBezTo>
                    <a:pt x="732" y="0"/>
                    <a:pt x="739" y="4"/>
                    <a:pt x="742" y="10"/>
                  </a:cubicBezTo>
                  <a:cubicBezTo>
                    <a:pt x="913" y="360"/>
                    <a:pt x="913" y="360"/>
                    <a:pt x="913" y="360"/>
                  </a:cubicBezTo>
                  <a:cubicBezTo>
                    <a:pt x="915" y="365"/>
                    <a:pt x="915" y="370"/>
                    <a:pt x="913" y="374"/>
                  </a:cubicBezTo>
                  <a:cubicBezTo>
                    <a:pt x="911" y="378"/>
                    <a:pt x="907" y="382"/>
                    <a:pt x="902" y="383"/>
                  </a:cubicBezTo>
                  <a:cubicBezTo>
                    <a:pt x="253" y="538"/>
                    <a:pt x="253" y="538"/>
                    <a:pt x="253" y="538"/>
                  </a:cubicBezTo>
                  <a:cubicBezTo>
                    <a:pt x="252" y="538"/>
                    <a:pt x="251" y="538"/>
                    <a:pt x="250" y="538"/>
                  </a:cubicBezTo>
                  <a:close/>
                  <a:moveTo>
                    <a:pt x="43" y="161"/>
                  </a:moveTo>
                  <a:cubicBezTo>
                    <a:pt x="257" y="504"/>
                    <a:pt x="257" y="504"/>
                    <a:pt x="257" y="504"/>
                  </a:cubicBezTo>
                  <a:cubicBezTo>
                    <a:pt x="875" y="356"/>
                    <a:pt x="875" y="356"/>
                    <a:pt x="875" y="356"/>
                  </a:cubicBezTo>
                  <a:cubicBezTo>
                    <a:pt x="719" y="35"/>
                    <a:pt x="719" y="35"/>
                    <a:pt x="719" y="35"/>
                  </a:cubicBezTo>
                  <a:lnTo>
                    <a:pt x="43"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274">
              <a:extLst>
                <a:ext uri="{FF2B5EF4-FFF2-40B4-BE49-F238E27FC236}">
                  <a16:creationId xmlns:a16="http://schemas.microsoft.com/office/drawing/2014/main" id="{8E0CBA31-C2FE-4D8E-89C0-DE2989AF7622}"/>
                </a:ext>
              </a:extLst>
            </p:cNvPr>
            <p:cNvSpPr>
              <a:spLocks noEditPoints="1"/>
            </p:cNvSpPr>
            <p:nvPr/>
          </p:nvSpPr>
          <p:spPr bwMode="auto">
            <a:xfrm>
              <a:off x="-2" y="1642"/>
              <a:ext cx="1851" cy="1079"/>
            </a:xfrm>
            <a:custGeom>
              <a:avLst/>
              <a:gdLst>
                <a:gd name="T0" fmla="*/ 665 w 924"/>
                <a:gd name="T1" fmla="*/ 538 h 538"/>
                <a:gd name="T2" fmla="*/ 662 w 924"/>
                <a:gd name="T3" fmla="*/ 538 h 538"/>
                <a:gd name="T4" fmla="*/ 13 w 924"/>
                <a:gd name="T5" fmla="*/ 383 h 538"/>
                <a:gd name="T6" fmla="*/ 2 w 924"/>
                <a:gd name="T7" fmla="*/ 374 h 538"/>
                <a:gd name="T8" fmla="*/ 3 w 924"/>
                <a:gd name="T9" fmla="*/ 360 h 538"/>
                <a:gd name="T10" fmla="*/ 182 w 924"/>
                <a:gd name="T11" fmla="*/ 10 h 538"/>
                <a:gd name="T12" fmla="*/ 199 w 924"/>
                <a:gd name="T13" fmla="*/ 1 h 538"/>
                <a:gd name="T14" fmla="*/ 910 w 924"/>
                <a:gd name="T15" fmla="*/ 134 h 538"/>
                <a:gd name="T16" fmla="*/ 922 w 924"/>
                <a:gd name="T17" fmla="*/ 144 h 538"/>
                <a:gd name="T18" fmla="*/ 921 w 924"/>
                <a:gd name="T19" fmla="*/ 159 h 538"/>
                <a:gd name="T20" fmla="*/ 679 w 924"/>
                <a:gd name="T21" fmla="*/ 531 h 538"/>
                <a:gd name="T22" fmla="*/ 665 w 924"/>
                <a:gd name="T23" fmla="*/ 538 h 538"/>
                <a:gd name="T24" fmla="*/ 40 w 924"/>
                <a:gd name="T25" fmla="*/ 356 h 538"/>
                <a:gd name="T26" fmla="*/ 658 w 924"/>
                <a:gd name="T27" fmla="*/ 504 h 538"/>
                <a:gd name="T28" fmla="*/ 881 w 924"/>
                <a:gd name="T29" fmla="*/ 161 h 538"/>
                <a:gd name="T30" fmla="*/ 205 w 924"/>
                <a:gd name="T31" fmla="*/ 35 h 538"/>
                <a:gd name="T32" fmla="*/ 40 w 924"/>
                <a:gd name="T33" fmla="*/ 35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4" h="538">
                  <a:moveTo>
                    <a:pt x="665" y="538"/>
                  </a:moveTo>
                  <a:cubicBezTo>
                    <a:pt x="664" y="538"/>
                    <a:pt x="663" y="538"/>
                    <a:pt x="662" y="538"/>
                  </a:cubicBezTo>
                  <a:cubicBezTo>
                    <a:pt x="13" y="383"/>
                    <a:pt x="13" y="383"/>
                    <a:pt x="13" y="383"/>
                  </a:cubicBezTo>
                  <a:cubicBezTo>
                    <a:pt x="8" y="382"/>
                    <a:pt x="4" y="378"/>
                    <a:pt x="2" y="374"/>
                  </a:cubicBezTo>
                  <a:cubicBezTo>
                    <a:pt x="0" y="369"/>
                    <a:pt x="0" y="364"/>
                    <a:pt x="3" y="360"/>
                  </a:cubicBezTo>
                  <a:cubicBezTo>
                    <a:pt x="182" y="10"/>
                    <a:pt x="182" y="10"/>
                    <a:pt x="182" y="10"/>
                  </a:cubicBezTo>
                  <a:cubicBezTo>
                    <a:pt x="185" y="4"/>
                    <a:pt x="192" y="0"/>
                    <a:pt x="199" y="1"/>
                  </a:cubicBezTo>
                  <a:cubicBezTo>
                    <a:pt x="910" y="134"/>
                    <a:pt x="910" y="134"/>
                    <a:pt x="910" y="134"/>
                  </a:cubicBezTo>
                  <a:cubicBezTo>
                    <a:pt x="916" y="135"/>
                    <a:pt x="920" y="139"/>
                    <a:pt x="922" y="144"/>
                  </a:cubicBezTo>
                  <a:cubicBezTo>
                    <a:pt x="924" y="149"/>
                    <a:pt x="924" y="154"/>
                    <a:pt x="921" y="159"/>
                  </a:cubicBezTo>
                  <a:cubicBezTo>
                    <a:pt x="679" y="531"/>
                    <a:pt x="679" y="531"/>
                    <a:pt x="679" y="531"/>
                  </a:cubicBezTo>
                  <a:cubicBezTo>
                    <a:pt x="676" y="535"/>
                    <a:pt x="671" y="538"/>
                    <a:pt x="665" y="538"/>
                  </a:cubicBezTo>
                  <a:close/>
                  <a:moveTo>
                    <a:pt x="40" y="356"/>
                  </a:moveTo>
                  <a:cubicBezTo>
                    <a:pt x="658" y="504"/>
                    <a:pt x="658" y="504"/>
                    <a:pt x="658" y="504"/>
                  </a:cubicBezTo>
                  <a:cubicBezTo>
                    <a:pt x="881" y="161"/>
                    <a:pt x="881" y="161"/>
                    <a:pt x="881" y="161"/>
                  </a:cubicBezTo>
                  <a:cubicBezTo>
                    <a:pt x="205" y="35"/>
                    <a:pt x="205" y="35"/>
                    <a:pt x="205" y="35"/>
                  </a:cubicBezTo>
                  <a:lnTo>
                    <a:pt x="40" y="3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275">
              <a:extLst>
                <a:ext uri="{FF2B5EF4-FFF2-40B4-BE49-F238E27FC236}">
                  <a16:creationId xmlns:a16="http://schemas.microsoft.com/office/drawing/2014/main" id="{93A27109-CF18-42DB-BD3D-534206341B3A}"/>
                </a:ext>
              </a:extLst>
            </p:cNvPr>
            <p:cNvSpPr>
              <a:spLocks/>
            </p:cNvSpPr>
            <p:nvPr/>
          </p:nvSpPr>
          <p:spPr bwMode="auto">
            <a:xfrm>
              <a:off x="2714" y="1016"/>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7"/>
                    <a:pt x="18" y="0"/>
                    <a:pt x="39" y="0"/>
                  </a:cubicBezTo>
                  <a:cubicBezTo>
                    <a:pt x="39" y="0"/>
                    <a:pt x="39" y="0"/>
                    <a:pt x="39" y="0"/>
                  </a:cubicBezTo>
                  <a:cubicBezTo>
                    <a:pt x="61" y="0"/>
                    <a:pt x="79" y="17"/>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276">
              <a:extLst>
                <a:ext uri="{FF2B5EF4-FFF2-40B4-BE49-F238E27FC236}">
                  <a16:creationId xmlns:a16="http://schemas.microsoft.com/office/drawing/2014/main" id="{FC0A26D2-56AE-4AC0-9FF1-96ACD9580DB2}"/>
                </a:ext>
              </a:extLst>
            </p:cNvPr>
            <p:cNvSpPr>
              <a:spLocks/>
            </p:cNvSpPr>
            <p:nvPr/>
          </p:nvSpPr>
          <p:spPr bwMode="auto">
            <a:xfrm>
              <a:off x="3267" y="148"/>
              <a:ext cx="157" cy="156"/>
            </a:xfrm>
            <a:custGeom>
              <a:avLst/>
              <a:gdLst>
                <a:gd name="T0" fmla="*/ 39 w 78"/>
                <a:gd name="T1" fmla="*/ 78 h 78"/>
                <a:gd name="T2" fmla="*/ 39 w 78"/>
                <a:gd name="T3" fmla="*/ 78 h 78"/>
                <a:gd name="T4" fmla="*/ 0 w 78"/>
                <a:gd name="T5" fmla="*/ 39 h 78"/>
                <a:gd name="T6" fmla="*/ 0 w 78"/>
                <a:gd name="T7" fmla="*/ 39 h 78"/>
                <a:gd name="T8" fmla="*/ 39 w 78"/>
                <a:gd name="T9" fmla="*/ 0 h 78"/>
                <a:gd name="T10" fmla="*/ 39 w 78"/>
                <a:gd name="T11" fmla="*/ 0 h 78"/>
                <a:gd name="T12" fmla="*/ 78 w 78"/>
                <a:gd name="T13" fmla="*/ 39 h 78"/>
                <a:gd name="T14" fmla="*/ 78 w 78"/>
                <a:gd name="T15" fmla="*/ 39 h 78"/>
                <a:gd name="T16" fmla="*/ 39 w 78"/>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8">
                  <a:moveTo>
                    <a:pt x="39" y="78"/>
                  </a:moveTo>
                  <a:cubicBezTo>
                    <a:pt x="39" y="78"/>
                    <a:pt x="39" y="78"/>
                    <a:pt x="39" y="78"/>
                  </a:cubicBezTo>
                  <a:cubicBezTo>
                    <a:pt x="17" y="78"/>
                    <a:pt x="0" y="61"/>
                    <a:pt x="0" y="39"/>
                  </a:cubicBezTo>
                  <a:cubicBezTo>
                    <a:pt x="0" y="39"/>
                    <a:pt x="0" y="39"/>
                    <a:pt x="0" y="39"/>
                  </a:cubicBezTo>
                  <a:cubicBezTo>
                    <a:pt x="0" y="17"/>
                    <a:pt x="17" y="0"/>
                    <a:pt x="39" y="0"/>
                  </a:cubicBezTo>
                  <a:cubicBezTo>
                    <a:pt x="39" y="0"/>
                    <a:pt x="39" y="0"/>
                    <a:pt x="39" y="0"/>
                  </a:cubicBezTo>
                  <a:cubicBezTo>
                    <a:pt x="61" y="0"/>
                    <a:pt x="78" y="17"/>
                    <a:pt x="78" y="39"/>
                  </a:cubicBezTo>
                  <a:cubicBezTo>
                    <a:pt x="78" y="39"/>
                    <a:pt x="78" y="39"/>
                    <a:pt x="78" y="39"/>
                  </a:cubicBezTo>
                  <a:cubicBezTo>
                    <a:pt x="78" y="61"/>
                    <a:pt x="61" y="78"/>
                    <a:pt x="3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277">
              <a:extLst>
                <a:ext uri="{FF2B5EF4-FFF2-40B4-BE49-F238E27FC236}">
                  <a16:creationId xmlns:a16="http://schemas.microsoft.com/office/drawing/2014/main" id="{0B0C7CB0-7F4C-4DF1-A4CF-ECFE22FCAA54}"/>
                </a:ext>
              </a:extLst>
            </p:cNvPr>
            <p:cNvSpPr>
              <a:spLocks/>
            </p:cNvSpPr>
            <p:nvPr/>
          </p:nvSpPr>
          <p:spPr bwMode="auto">
            <a:xfrm>
              <a:off x="268" y="1253"/>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8"/>
                    <a:pt x="18" y="0"/>
                    <a:pt x="39" y="0"/>
                  </a:cubicBezTo>
                  <a:cubicBezTo>
                    <a:pt x="39" y="0"/>
                    <a:pt x="39" y="0"/>
                    <a:pt x="39" y="0"/>
                  </a:cubicBezTo>
                  <a:cubicBezTo>
                    <a:pt x="61" y="0"/>
                    <a:pt x="79" y="18"/>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278">
              <a:extLst>
                <a:ext uri="{FF2B5EF4-FFF2-40B4-BE49-F238E27FC236}">
                  <a16:creationId xmlns:a16="http://schemas.microsoft.com/office/drawing/2014/main" id="{79A9EDB0-6C03-4F34-A910-A8C7ADF5B54E}"/>
                </a:ext>
              </a:extLst>
            </p:cNvPr>
            <p:cNvSpPr>
              <a:spLocks/>
            </p:cNvSpPr>
            <p:nvPr/>
          </p:nvSpPr>
          <p:spPr bwMode="auto">
            <a:xfrm>
              <a:off x="899" y="67"/>
              <a:ext cx="159" cy="159"/>
            </a:xfrm>
            <a:custGeom>
              <a:avLst/>
              <a:gdLst>
                <a:gd name="T0" fmla="*/ 39 w 79"/>
                <a:gd name="T1" fmla="*/ 79 h 79"/>
                <a:gd name="T2" fmla="*/ 39 w 79"/>
                <a:gd name="T3" fmla="*/ 79 h 79"/>
                <a:gd name="T4" fmla="*/ 0 w 79"/>
                <a:gd name="T5" fmla="*/ 40 h 79"/>
                <a:gd name="T6" fmla="*/ 0 w 79"/>
                <a:gd name="T7" fmla="*/ 40 h 79"/>
                <a:gd name="T8" fmla="*/ 39 w 79"/>
                <a:gd name="T9" fmla="*/ 0 h 79"/>
                <a:gd name="T10" fmla="*/ 39 w 79"/>
                <a:gd name="T11" fmla="*/ 0 h 79"/>
                <a:gd name="T12" fmla="*/ 79 w 79"/>
                <a:gd name="T13" fmla="*/ 40 h 79"/>
                <a:gd name="T14" fmla="*/ 79 w 79"/>
                <a:gd name="T15" fmla="*/ 40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40"/>
                  </a:cubicBezTo>
                  <a:cubicBezTo>
                    <a:pt x="0" y="40"/>
                    <a:pt x="0" y="40"/>
                    <a:pt x="0" y="40"/>
                  </a:cubicBezTo>
                  <a:cubicBezTo>
                    <a:pt x="0" y="18"/>
                    <a:pt x="18" y="0"/>
                    <a:pt x="39" y="0"/>
                  </a:cubicBezTo>
                  <a:cubicBezTo>
                    <a:pt x="39" y="0"/>
                    <a:pt x="39" y="0"/>
                    <a:pt x="39" y="0"/>
                  </a:cubicBezTo>
                  <a:cubicBezTo>
                    <a:pt x="61" y="0"/>
                    <a:pt x="79" y="18"/>
                    <a:pt x="79" y="40"/>
                  </a:cubicBezTo>
                  <a:cubicBezTo>
                    <a:pt x="79" y="40"/>
                    <a:pt x="79" y="40"/>
                    <a:pt x="79" y="40"/>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279">
              <a:extLst>
                <a:ext uri="{FF2B5EF4-FFF2-40B4-BE49-F238E27FC236}">
                  <a16:creationId xmlns:a16="http://schemas.microsoft.com/office/drawing/2014/main" id="{A646372D-9677-4CAC-A11D-6AC5654A5A49}"/>
                </a:ext>
              </a:extLst>
            </p:cNvPr>
            <p:cNvSpPr>
              <a:spLocks/>
            </p:cNvSpPr>
            <p:nvPr/>
          </p:nvSpPr>
          <p:spPr bwMode="auto">
            <a:xfrm>
              <a:off x="347" y="3"/>
              <a:ext cx="224" cy="223"/>
            </a:xfrm>
            <a:custGeom>
              <a:avLst/>
              <a:gdLst>
                <a:gd name="T0" fmla="*/ 112 w 224"/>
                <a:gd name="T1" fmla="*/ 223 h 223"/>
                <a:gd name="T2" fmla="*/ 0 w 224"/>
                <a:gd name="T3" fmla="*/ 110 h 223"/>
                <a:gd name="T4" fmla="*/ 112 w 224"/>
                <a:gd name="T5" fmla="*/ 0 h 223"/>
                <a:gd name="T6" fmla="*/ 224 w 224"/>
                <a:gd name="T7" fmla="*/ 110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0"/>
                  </a:lnTo>
                  <a:lnTo>
                    <a:pt x="112" y="0"/>
                  </a:lnTo>
                  <a:lnTo>
                    <a:pt x="224" y="110"/>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280">
              <a:extLst>
                <a:ext uri="{FF2B5EF4-FFF2-40B4-BE49-F238E27FC236}">
                  <a16:creationId xmlns:a16="http://schemas.microsoft.com/office/drawing/2014/main" id="{410201C0-AA55-44BC-943E-40B3FE4D7C3A}"/>
                </a:ext>
              </a:extLst>
            </p:cNvPr>
            <p:cNvSpPr>
              <a:spLocks/>
            </p:cNvSpPr>
            <p:nvPr/>
          </p:nvSpPr>
          <p:spPr bwMode="auto">
            <a:xfrm>
              <a:off x="3201" y="936"/>
              <a:ext cx="223" cy="224"/>
            </a:xfrm>
            <a:custGeom>
              <a:avLst/>
              <a:gdLst>
                <a:gd name="T0" fmla="*/ 112 w 223"/>
                <a:gd name="T1" fmla="*/ 224 h 224"/>
                <a:gd name="T2" fmla="*/ 0 w 223"/>
                <a:gd name="T3" fmla="*/ 112 h 224"/>
                <a:gd name="T4" fmla="*/ 112 w 223"/>
                <a:gd name="T5" fmla="*/ 0 h 224"/>
                <a:gd name="T6" fmla="*/ 223 w 223"/>
                <a:gd name="T7" fmla="*/ 112 h 224"/>
                <a:gd name="T8" fmla="*/ 112 w 223"/>
                <a:gd name="T9" fmla="*/ 224 h 224"/>
              </a:gdLst>
              <a:ahLst/>
              <a:cxnLst>
                <a:cxn ang="0">
                  <a:pos x="T0" y="T1"/>
                </a:cxn>
                <a:cxn ang="0">
                  <a:pos x="T2" y="T3"/>
                </a:cxn>
                <a:cxn ang="0">
                  <a:pos x="T4" y="T5"/>
                </a:cxn>
                <a:cxn ang="0">
                  <a:pos x="T6" y="T7"/>
                </a:cxn>
                <a:cxn ang="0">
                  <a:pos x="T8" y="T9"/>
                </a:cxn>
              </a:cxnLst>
              <a:rect l="0" t="0" r="r" b="b"/>
              <a:pathLst>
                <a:path w="223" h="224">
                  <a:moveTo>
                    <a:pt x="112" y="224"/>
                  </a:moveTo>
                  <a:lnTo>
                    <a:pt x="0" y="112"/>
                  </a:lnTo>
                  <a:lnTo>
                    <a:pt x="112" y="0"/>
                  </a:lnTo>
                  <a:lnTo>
                    <a:pt x="223" y="112"/>
                  </a:lnTo>
                  <a:lnTo>
                    <a:pt x="11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281">
              <a:extLst>
                <a:ext uri="{FF2B5EF4-FFF2-40B4-BE49-F238E27FC236}">
                  <a16:creationId xmlns:a16="http://schemas.microsoft.com/office/drawing/2014/main" id="{B921A7CF-9F3D-4034-BB5A-CABB518293E9}"/>
                </a:ext>
              </a:extLst>
            </p:cNvPr>
            <p:cNvSpPr>
              <a:spLocks/>
            </p:cNvSpPr>
            <p:nvPr/>
          </p:nvSpPr>
          <p:spPr bwMode="auto">
            <a:xfrm>
              <a:off x="2398" y="81"/>
              <a:ext cx="224" cy="223"/>
            </a:xfrm>
            <a:custGeom>
              <a:avLst/>
              <a:gdLst>
                <a:gd name="T0" fmla="*/ 112 w 224"/>
                <a:gd name="T1" fmla="*/ 223 h 223"/>
                <a:gd name="T2" fmla="*/ 0 w 224"/>
                <a:gd name="T3" fmla="*/ 113 h 223"/>
                <a:gd name="T4" fmla="*/ 112 w 224"/>
                <a:gd name="T5" fmla="*/ 0 h 223"/>
                <a:gd name="T6" fmla="*/ 224 w 224"/>
                <a:gd name="T7" fmla="*/ 113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3"/>
                  </a:lnTo>
                  <a:lnTo>
                    <a:pt x="112" y="0"/>
                  </a:lnTo>
                  <a:lnTo>
                    <a:pt x="224" y="113"/>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282">
              <a:extLst>
                <a:ext uri="{FF2B5EF4-FFF2-40B4-BE49-F238E27FC236}">
                  <a16:creationId xmlns:a16="http://schemas.microsoft.com/office/drawing/2014/main" id="{09106FC6-407A-4741-9FB8-CF81BF229419}"/>
                </a:ext>
              </a:extLst>
            </p:cNvPr>
            <p:cNvSpPr>
              <a:spLocks noEditPoints="1"/>
            </p:cNvSpPr>
            <p:nvPr/>
          </p:nvSpPr>
          <p:spPr bwMode="auto">
            <a:xfrm>
              <a:off x="1386" y="392"/>
              <a:ext cx="1124" cy="1129"/>
            </a:xfrm>
            <a:custGeom>
              <a:avLst/>
              <a:gdLst>
                <a:gd name="T0" fmla="*/ 238 w 561"/>
                <a:gd name="T1" fmla="*/ 563 h 563"/>
                <a:gd name="T2" fmla="*/ 227 w 561"/>
                <a:gd name="T3" fmla="*/ 558 h 563"/>
                <a:gd name="T4" fmla="*/ 4 w 561"/>
                <a:gd name="T5" fmla="*/ 336 h 563"/>
                <a:gd name="T6" fmla="*/ 0 w 561"/>
                <a:gd name="T7" fmla="*/ 324 h 563"/>
                <a:gd name="T8" fmla="*/ 4 w 561"/>
                <a:gd name="T9" fmla="*/ 313 h 563"/>
                <a:gd name="T10" fmla="*/ 311 w 561"/>
                <a:gd name="T11" fmla="*/ 7 h 563"/>
                <a:gd name="T12" fmla="*/ 333 w 561"/>
                <a:gd name="T13" fmla="*/ 7 h 563"/>
                <a:gd name="T14" fmla="*/ 556 w 561"/>
                <a:gd name="T15" fmla="*/ 229 h 563"/>
                <a:gd name="T16" fmla="*/ 561 w 561"/>
                <a:gd name="T17" fmla="*/ 241 h 563"/>
                <a:gd name="T18" fmla="*/ 556 w 561"/>
                <a:gd name="T19" fmla="*/ 252 h 563"/>
                <a:gd name="T20" fmla="*/ 250 w 561"/>
                <a:gd name="T21" fmla="*/ 558 h 563"/>
                <a:gd name="T22" fmla="*/ 238 w 561"/>
                <a:gd name="T23" fmla="*/ 563 h 563"/>
                <a:gd name="T24" fmla="*/ 38 w 561"/>
                <a:gd name="T25" fmla="*/ 324 h 563"/>
                <a:gd name="T26" fmla="*/ 238 w 561"/>
                <a:gd name="T27" fmla="*/ 524 h 563"/>
                <a:gd name="T28" fmla="*/ 522 w 561"/>
                <a:gd name="T29" fmla="*/ 241 h 563"/>
                <a:gd name="T30" fmla="*/ 322 w 561"/>
                <a:gd name="T31" fmla="*/ 41 h 563"/>
                <a:gd name="T32" fmla="*/ 38 w 561"/>
                <a:gd name="T33" fmla="*/ 324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563">
                  <a:moveTo>
                    <a:pt x="238" y="563"/>
                  </a:moveTo>
                  <a:cubicBezTo>
                    <a:pt x="234" y="563"/>
                    <a:pt x="230" y="562"/>
                    <a:pt x="227" y="558"/>
                  </a:cubicBezTo>
                  <a:cubicBezTo>
                    <a:pt x="4" y="336"/>
                    <a:pt x="4" y="336"/>
                    <a:pt x="4" y="336"/>
                  </a:cubicBezTo>
                  <a:cubicBezTo>
                    <a:pt x="1" y="333"/>
                    <a:pt x="0" y="329"/>
                    <a:pt x="0" y="324"/>
                  </a:cubicBezTo>
                  <a:cubicBezTo>
                    <a:pt x="0" y="320"/>
                    <a:pt x="1" y="316"/>
                    <a:pt x="4" y="313"/>
                  </a:cubicBezTo>
                  <a:cubicBezTo>
                    <a:pt x="311" y="7"/>
                    <a:pt x="311" y="7"/>
                    <a:pt x="311" y="7"/>
                  </a:cubicBezTo>
                  <a:cubicBezTo>
                    <a:pt x="317" y="0"/>
                    <a:pt x="327" y="0"/>
                    <a:pt x="333" y="7"/>
                  </a:cubicBezTo>
                  <a:cubicBezTo>
                    <a:pt x="556" y="229"/>
                    <a:pt x="556" y="229"/>
                    <a:pt x="556" y="229"/>
                  </a:cubicBezTo>
                  <a:cubicBezTo>
                    <a:pt x="559" y="232"/>
                    <a:pt x="561" y="237"/>
                    <a:pt x="561" y="241"/>
                  </a:cubicBezTo>
                  <a:cubicBezTo>
                    <a:pt x="561" y="245"/>
                    <a:pt x="559" y="249"/>
                    <a:pt x="556" y="252"/>
                  </a:cubicBezTo>
                  <a:cubicBezTo>
                    <a:pt x="250" y="558"/>
                    <a:pt x="250" y="558"/>
                    <a:pt x="250" y="558"/>
                  </a:cubicBezTo>
                  <a:cubicBezTo>
                    <a:pt x="247" y="562"/>
                    <a:pt x="243" y="563"/>
                    <a:pt x="238" y="563"/>
                  </a:cubicBezTo>
                  <a:close/>
                  <a:moveTo>
                    <a:pt x="38" y="324"/>
                  </a:moveTo>
                  <a:cubicBezTo>
                    <a:pt x="238" y="524"/>
                    <a:pt x="238" y="524"/>
                    <a:pt x="238" y="524"/>
                  </a:cubicBezTo>
                  <a:cubicBezTo>
                    <a:pt x="522" y="241"/>
                    <a:pt x="522" y="241"/>
                    <a:pt x="522" y="241"/>
                  </a:cubicBezTo>
                  <a:cubicBezTo>
                    <a:pt x="322" y="41"/>
                    <a:pt x="322" y="41"/>
                    <a:pt x="322" y="41"/>
                  </a:cubicBezTo>
                  <a:lnTo>
                    <a:pt x="38" y="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283">
              <a:extLst>
                <a:ext uri="{FF2B5EF4-FFF2-40B4-BE49-F238E27FC236}">
                  <a16:creationId xmlns:a16="http://schemas.microsoft.com/office/drawing/2014/main" id="{3DF4D757-E717-4631-B0E7-67FAD64D944F}"/>
                </a:ext>
              </a:extLst>
            </p:cNvPr>
            <p:cNvSpPr>
              <a:spLocks noEditPoints="1"/>
            </p:cNvSpPr>
            <p:nvPr/>
          </p:nvSpPr>
          <p:spPr bwMode="auto">
            <a:xfrm>
              <a:off x="1104" y="113"/>
              <a:ext cx="1074" cy="1073"/>
            </a:xfrm>
            <a:custGeom>
              <a:avLst/>
              <a:gdLst>
                <a:gd name="T0" fmla="*/ 101 w 536"/>
                <a:gd name="T1" fmla="*/ 535 h 535"/>
                <a:gd name="T2" fmla="*/ 90 w 536"/>
                <a:gd name="T3" fmla="*/ 530 h 535"/>
                <a:gd name="T4" fmla="*/ 6 w 536"/>
                <a:gd name="T5" fmla="*/ 447 h 535"/>
                <a:gd name="T6" fmla="*/ 6 w 536"/>
                <a:gd name="T7" fmla="*/ 424 h 535"/>
                <a:gd name="T8" fmla="*/ 424 w 536"/>
                <a:gd name="T9" fmla="*/ 6 h 535"/>
                <a:gd name="T10" fmla="*/ 446 w 536"/>
                <a:gd name="T11" fmla="*/ 6 h 535"/>
                <a:gd name="T12" fmla="*/ 530 w 536"/>
                <a:gd name="T13" fmla="*/ 90 h 535"/>
                <a:gd name="T14" fmla="*/ 530 w 536"/>
                <a:gd name="T15" fmla="*/ 113 h 535"/>
                <a:gd name="T16" fmla="*/ 112 w 536"/>
                <a:gd name="T17" fmla="*/ 530 h 535"/>
                <a:gd name="T18" fmla="*/ 101 w 536"/>
                <a:gd name="T19" fmla="*/ 535 h 535"/>
                <a:gd name="T20" fmla="*/ 40 w 536"/>
                <a:gd name="T21" fmla="*/ 435 h 535"/>
                <a:gd name="T22" fmla="*/ 101 w 536"/>
                <a:gd name="T23" fmla="*/ 496 h 535"/>
                <a:gd name="T24" fmla="*/ 496 w 536"/>
                <a:gd name="T25" fmla="*/ 101 h 535"/>
                <a:gd name="T26" fmla="*/ 435 w 536"/>
                <a:gd name="T27" fmla="*/ 40 h 535"/>
                <a:gd name="T28" fmla="*/ 40 w 536"/>
                <a:gd name="T29" fmla="*/ 4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6" h="535">
                  <a:moveTo>
                    <a:pt x="101" y="535"/>
                  </a:moveTo>
                  <a:cubicBezTo>
                    <a:pt x="97" y="535"/>
                    <a:pt x="93" y="533"/>
                    <a:pt x="90" y="530"/>
                  </a:cubicBezTo>
                  <a:cubicBezTo>
                    <a:pt x="6" y="447"/>
                    <a:pt x="6" y="447"/>
                    <a:pt x="6" y="447"/>
                  </a:cubicBezTo>
                  <a:cubicBezTo>
                    <a:pt x="0" y="441"/>
                    <a:pt x="0" y="430"/>
                    <a:pt x="6" y="424"/>
                  </a:cubicBezTo>
                  <a:cubicBezTo>
                    <a:pt x="424" y="6"/>
                    <a:pt x="424" y="6"/>
                    <a:pt x="424" y="6"/>
                  </a:cubicBezTo>
                  <a:cubicBezTo>
                    <a:pt x="430" y="0"/>
                    <a:pt x="440" y="0"/>
                    <a:pt x="446" y="6"/>
                  </a:cubicBezTo>
                  <a:cubicBezTo>
                    <a:pt x="530" y="90"/>
                    <a:pt x="530" y="90"/>
                    <a:pt x="530" y="90"/>
                  </a:cubicBezTo>
                  <a:cubicBezTo>
                    <a:pt x="536" y="96"/>
                    <a:pt x="536" y="106"/>
                    <a:pt x="530" y="113"/>
                  </a:cubicBezTo>
                  <a:cubicBezTo>
                    <a:pt x="112" y="530"/>
                    <a:pt x="112" y="530"/>
                    <a:pt x="112" y="530"/>
                  </a:cubicBezTo>
                  <a:cubicBezTo>
                    <a:pt x="109" y="533"/>
                    <a:pt x="105" y="535"/>
                    <a:pt x="101" y="535"/>
                  </a:cubicBezTo>
                  <a:close/>
                  <a:moveTo>
                    <a:pt x="40" y="435"/>
                  </a:moveTo>
                  <a:cubicBezTo>
                    <a:pt x="101" y="496"/>
                    <a:pt x="101" y="496"/>
                    <a:pt x="101" y="496"/>
                  </a:cubicBezTo>
                  <a:cubicBezTo>
                    <a:pt x="496" y="101"/>
                    <a:pt x="496" y="101"/>
                    <a:pt x="496" y="101"/>
                  </a:cubicBezTo>
                  <a:cubicBezTo>
                    <a:pt x="435" y="40"/>
                    <a:pt x="435" y="40"/>
                    <a:pt x="435" y="40"/>
                  </a:cubicBezTo>
                  <a:lnTo>
                    <a:pt x="40" y="4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284">
              <a:extLst>
                <a:ext uri="{FF2B5EF4-FFF2-40B4-BE49-F238E27FC236}">
                  <a16:creationId xmlns:a16="http://schemas.microsoft.com/office/drawing/2014/main" id="{D9D820F4-A27F-480E-B834-AD9780EAD75F}"/>
                </a:ext>
              </a:extLst>
            </p:cNvPr>
            <p:cNvSpPr>
              <a:spLocks noEditPoints="1"/>
            </p:cNvSpPr>
            <p:nvPr/>
          </p:nvSpPr>
          <p:spPr bwMode="auto">
            <a:xfrm>
              <a:off x="1092" y="404"/>
              <a:ext cx="503" cy="359"/>
            </a:xfrm>
            <a:custGeom>
              <a:avLst/>
              <a:gdLst>
                <a:gd name="T0" fmla="*/ 96 w 251"/>
                <a:gd name="T1" fmla="*/ 179 h 179"/>
                <a:gd name="T2" fmla="*/ 4 w 251"/>
                <a:gd name="T3" fmla="*/ 96 h 179"/>
                <a:gd name="T4" fmla="*/ 90 w 251"/>
                <a:gd name="T5" fmla="*/ 0 h 179"/>
                <a:gd name="T6" fmla="*/ 93 w 251"/>
                <a:gd name="T7" fmla="*/ 0 h 179"/>
                <a:gd name="T8" fmla="*/ 199 w 251"/>
                <a:gd name="T9" fmla="*/ 43 h 179"/>
                <a:gd name="T10" fmla="*/ 241 w 251"/>
                <a:gd name="T11" fmla="*/ 65 h 179"/>
                <a:gd name="T12" fmla="*/ 250 w 251"/>
                <a:gd name="T13" fmla="*/ 79 h 179"/>
                <a:gd name="T14" fmla="*/ 243 w 251"/>
                <a:gd name="T15" fmla="*/ 93 h 179"/>
                <a:gd name="T16" fmla="*/ 203 w 251"/>
                <a:gd name="T17" fmla="*/ 121 h 179"/>
                <a:gd name="T18" fmla="*/ 102 w 251"/>
                <a:gd name="T19" fmla="*/ 179 h 179"/>
                <a:gd name="T20" fmla="*/ 96 w 251"/>
                <a:gd name="T21" fmla="*/ 179 h 179"/>
                <a:gd name="T22" fmla="*/ 93 w 251"/>
                <a:gd name="T23" fmla="*/ 32 h 179"/>
                <a:gd name="T24" fmla="*/ 92 w 251"/>
                <a:gd name="T25" fmla="*/ 32 h 179"/>
                <a:gd name="T26" fmla="*/ 35 w 251"/>
                <a:gd name="T27" fmla="*/ 94 h 179"/>
                <a:gd name="T28" fmla="*/ 100 w 251"/>
                <a:gd name="T29" fmla="*/ 147 h 179"/>
                <a:gd name="T30" fmla="*/ 184 w 251"/>
                <a:gd name="T31" fmla="*/ 96 h 179"/>
                <a:gd name="T32" fmla="*/ 203 w 251"/>
                <a:gd name="T33" fmla="*/ 82 h 179"/>
                <a:gd name="T34" fmla="*/ 184 w 251"/>
                <a:gd name="T35" fmla="*/ 72 h 179"/>
                <a:gd name="T36" fmla="*/ 93 w 251"/>
                <a:gd name="T37" fmla="*/ 3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79">
                  <a:moveTo>
                    <a:pt x="96" y="179"/>
                  </a:moveTo>
                  <a:cubicBezTo>
                    <a:pt x="47" y="179"/>
                    <a:pt x="7" y="142"/>
                    <a:pt x="4" y="96"/>
                  </a:cubicBezTo>
                  <a:cubicBezTo>
                    <a:pt x="0" y="47"/>
                    <a:pt x="39" y="4"/>
                    <a:pt x="90" y="0"/>
                  </a:cubicBezTo>
                  <a:cubicBezTo>
                    <a:pt x="91" y="0"/>
                    <a:pt x="92" y="0"/>
                    <a:pt x="93" y="0"/>
                  </a:cubicBezTo>
                  <a:cubicBezTo>
                    <a:pt x="117" y="0"/>
                    <a:pt x="152" y="18"/>
                    <a:pt x="199" y="43"/>
                  </a:cubicBezTo>
                  <a:cubicBezTo>
                    <a:pt x="215" y="52"/>
                    <a:pt x="230" y="60"/>
                    <a:pt x="241" y="65"/>
                  </a:cubicBezTo>
                  <a:cubicBezTo>
                    <a:pt x="246" y="67"/>
                    <a:pt x="250" y="73"/>
                    <a:pt x="250" y="79"/>
                  </a:cubicBezTo>
                  <a:cubicBezTo>
                    <a:pt x="251" y="84"/>
                    <a:pt x="248" y="90"/>
                    <a:pt x="243" y="93"/>
                  </a:cubicBezTo>
                  <a:cubicBezTo>
                    <a:pt x="232" y="100"/>
                    <a:pt x="218" y="110"/>
                    <a:pt x="203" y="121"/>
                  </a:cubicBezTo>
                  <a:cubicBezTo>
                    <a:pt x="159" y="154"/>
                    <a:pt x="126" y="177"/>
                    <a:pt x="102" y="179"/>
                  </a:cubicBezTo>
                  <a:cubicBezTo>
                    <a:pt x="100" y="179"/>
                    <a:pt x="98" y="179"/>
                    <a:pt x="96" y="179"/>
                  </a:cubicBezTo>
                  <a:close/>
                  <a:moveTo>
                    <a:pt x="93" y="32"/>
                  </a:moveTo>
                  <a:cubicBezTo>
                    <a:pt x="93" y="32"/>
                    <a:pt x="93" y="32"/>
                    <a:pt x="92" y="32"/>
                  </a:cubicBezTo>
                  <a:cubicBezTo>
                    <a:pt x="59" y="34"/>
                    <a:pt x="33" y="62"/>
                    <a:pt x="35" y="94"/>
                  </a:cubicBezTo>
                  <a:cubicBezTo>
                    <a:pt x="38" y="125"/>
                    <a:pt x="67" y="149"/>
                    <a:pt x="100" y="147"/>
                  </a:cubicBezTo>
                  <a:cubicBezTo>
                    <a:pt x="116" y="146"/>
                    <a:pt x="157" y="116"/>
                    <a:pt x="184" y="96"/>
                  </a:cubicBezTo>
                  <a:cubicBezTo>
                    <a:pt x="190" y="91"/>
                    <a:pt x="197" y="86"/>
                    <a:pt x="203" y="82"/>
                  </a:cubicBezTo>
                  <a:cubicBezTo>
                    <a:pt x="197" y="79"/>
                    <a:pt x="190" y="75"/>
                    <a:pt x="184" y="72"/>
                  </a:cubicBezTo>
                  <a:cubicBezTo>
                    <a:pt x="153" y="55"/>
                    <a:pt x="111"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285">
              <a:extLst>
                <a:ext uri="{FF2B5EF4-FFF2-40B4-BE49-F238E27FC236}">
                  <a16:creationId xmlns:a16="http://schemas.microsoft.com/office/drawing/2014/main" id="{BE88B08E-F7E5-44F0-B19F-3E5DCD010CA8}"/>
                </a:ext>
              </a:extLst>
            </p:cNvPr>
            <p:cNvSpPr>
              <a:spLocks noEditPoints="1"/>
            </p:cNvSpPr>
            <p:nvPr/>
          </p:nvSpPr>
          <p:spPr bwMode="auto">
            <a:xfrm>
              <a:off x="1360" y="95"/>
              <a:ext cx="365" cy="502"/>
            </a:xfrm>
            <a:custGeom>
              <a:avLst/>
              <a:gdLst>
                <a:gd name="T0" fmla="*/ 100 w 182"/>
                <a:gd name="T1" fmla="*/ 250 h 250"/>
                <a:gd name="T2" fmla="*/ 87 w 182"/>
                <a:gd name="T3" fmla="*/ 242 h 250"/>
                <a:gd name="T4" fmla="*/ 59 w 182"/>
                <a:gd name="T5" fmla="*/ 203 h 250"/>
                <a:gd name="T6" fmla="*/ 2 w 182"/>
                <a:gd name="T7" fmla="*/ 102 h 250"/>
                <a:gd name="T8" fmla="*/ 23 w 182"/>
                <a:gd name="T9" fmla="*/ 35 h 250"/>
                <a:gd name="T10" fmla="*/ 85 w 182"/>
                <a:gd name="T11" fmla="*/ 3 h 250"/>
                <a:gd name="T12" fmla="*/ 180 w 182"/>
                <a:gd name="T13" fmla="*/ 89 h 250"/>
                <a:gd name="T14" fmla="*/ 137 w 182"/>
                <a:gd name="T15" fmla="*/ 197 h 250"/>
                <a:gd name="T16" fmla="*/ 115 w 182"/>
                <a:gd name="T17" fmla="*/ 240 h 250"/>
                <a:gd name="T18" fmla="*/ 101 w 182"/>
                <a:gd name="T19" fmla="*/ 250 h 250"/>
                <a:gd name="T20" fmla="*/ 100 w 182"/>
                <a:gd name="T21" fmla="*/ 250 h 250"/>
                <a:gd name="T22" fmla="*/ 91 w 182"/>
                <a:gd name="T23" fmla="*/ 35 h 250"/>
                <a:gd name="T24" fmla="*/ 87 w 182"/>
                <a:gd name="T25" fmla="*/ 35 h 250"/>
                <a:gd name="T26" fmla="*/ 48 w 182"/>
                <a:gd name="T27" fmla="*/ 55 h 250"/>
                <a:gd name="T28" fmla="*/ 34 w 182"/>
                <a:gd name="T29" fmla="*/ 99 h 250"/>
                <a:gd name="T30" fmla="*/ 85 w 182"/>
                <a:gd name="T31" fmla="*/ 185 h 250"/>
                <a:gd name="T32" fmla="*/ 98 w 182"/>
                <a:gd name="T33" fmla="*/ 202 h 250"/>
                <a:gd name="T34" fmla="*/ 109 w 182"/>
                <a:gd name="T35" fmla="*/ 182 h 250"/>
                <a:gd name="T36" fmla="*/ 149 w 182"/>
                <a:gd name="T37" fmla="*/ 92 h 250"/>
                <a:gd name="T38" fmla="*/ 91 w 182"/>
                <a:gd name="T39" fmla="*/ 3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250">
                  <a:moveTo>
                    <a:pt x="100" y="250"/>
                  </a:moveTo>
                  <a:cubicBezTo>
                    <a:pt x="95" y="250"/>
                    <a:pt x="90" y="247"/>
                    <a:pt x="87" y="242"/>
                  </a:cubicBezTo>
                  <a:cubicBezTo>
                    <a:pt x="80" y="232"/>
                    <a:pt x="70" y="218"/>
                    <a:pt x="59" y="203"/>
                  </a:cubicBezTo>
                  <a:cubicBezTo>
                    <a:pt x="27" y="159"/>
                    <a:pt x="3" y="125"/>
                    <a:pt x="2" y="102"/>
                  </a:cubicBezTo>
                  <a:cubicBezTo>
                    <a:pt x="0" y="77"/>
                    <a:pt x="8" y="53"/>
                    <a:pt x="23" y="35"/>
                  </a:cubicBezTo>
                  <a:cubicBezTo>
                    <a:pt x="39" y="16"/>
                    <a:pt x="61" y="5"/>
                    <a:pt x="85" y="3"/>
                  </a:cubicBezTo>
                  <a:cubicBezTo>
                    <a:pt x="134" y="0"/>
                    <a:pt x="177" y="39"/>
                    <a:pt x="180" y="89"/>
                  </a:cubicBezTo>
                  <a:cubicBezTo>
                    <a:pt x="182" y="113"/>
                    <a:pt x="164" y="149"/>
                    <a:pt x="137" y="197"/>
                  </a:cubicBezTo>
                  <a:cubicBezTo>
                    <a:pt x="128" y="213"/>
                    <a:pt x="120" y="229"/>
                    <a:pt x="115" y="240"/>
                  </a:cubicBezTo>
                  <a:cubicBezTo>
                    <a:pt x="112" y="246"/>
                    <a:pt x="107" y="249"/>
                    <a:pt x="101" y="250"/>
                  </a:cubicBezTo>
                  <a:cubicBezTo>
                    <a:pt x="101" y="250"/>
                    <a:pt x="101" y="250"/>
                    <a:pt x="100" y="250"/>
                  </a:cubicBezTo>
                  <a:close/>
                  <a:moveTo>
                    <a:pt x="91" y="35"/>
                  </a:moveTo>
                  <a:cubicBezTo>
                    <a:pt x="89" y="35"/>
                    <a:pt x="88" y="35"/>
                    <a:pt x="87" y="35"/>
                  </a:cubicBezTo>
                  <a:cubicBezTo>
                    <a:pt x="72" y="36"/>
                    <a:pt x="58" y="43"/>
                    <a:pt x="48" y="55"/>
                  </a:cubicBezTo>
                  <a:cubicBezTo>
                    <a:pt x="38" y="67"/>
                    <a:pt x="33" y="83"/>
                    <a:pt x="34" y="99"/>
                  </a:cubicBezTo>
                  <a:cubicBezTo>
                    <a:pt x="35" y="116"/>
                    <a:pt x="65" y="157"/>
                    <a:pt x="85" y="185"/>
                  </a:cubicBezTo>
                  <a:cubicBezTo>
                    <a:pt x="90" y="191"/>
                    <a:pt x="94" y="196"/>
                    <a:pt x="98" y="202"/>
                  </a:cubicBezTo>
                  <a:cubicBezTo>
                    <a:pt x="102" y="196"/>
                    <a:pt x="105" y="189"/>
                    <a:pt x="109" y="182"/>
                  </a:cubicBezTo>
                  <a:cubicBezTo>
                    <a:pt x="125" y="152"/>
                    <a:pt x="150" y="108"/>
                    <a:pt x="149" y="92"/>
                  </a:cubicBezTo>
                  <a:cubicBezTo>
                    <a:pt x="146" y="60"/>
                    <a:pt x="121" y="35"/>
                    <a:pt x="9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286">
              <a:extLst>
                <a:ext uri="{FF2B5EF4-FFF2-40B4-BE49-F238E27FC236}">
                  <a16:creationId xmlns:a16="http://schemas.microsoft.com/office/drawing/2014/main" id="{5A1641D6-5290-490D-88DA-6963F6B7B02C}"/>
                </a:ext>
              </a:extLst>
            </p:cNvPr>
            <p:cNvSpPr>
              <a:spLocks/>
            </p:cNvSpPr>
            <p:nvPr/>
          </p:nvSpPr>
          <p:spPr bwMode="auto">
            <a:xfrm>
              <a:off x="1671" y="717"/>
              <a:ext cx="517" cy="514"/>
            </a:xfrm>
            <a:custGeom>
              <a:avLst/>
              <a:gdLst>
                <a:gd name="T0" fmla="*/ 240 w 258"/>
                <a:gd name="T1" fmla="*/ 256 h 256"/>
                <a:gd name="T2" fmla="*/ 229 w 258"/>
                <a:gd name="T3" fmla="*/ 251 h 256"/>
                <a:gd name="T4" fmla="*/ 6 w 258"/>
                <a:gd name="T5" fmla="*/ 29 h 256"/>
                <a:gd name="T6" fmla="*/ 6 w 258"/>
                <a:gd name="T7" fmla="*/ 6 h 256"/>
                <a:gd name="T8" fmla="*/ 29 w 258"/>
                <a:gd name="T9" fmla="*/ 6 h 256"/>
                <a:gd name="T10" fmla="*/ 251 w 258"/>
                <a:gd name="T11" fmla="*/ 229 h 256"/>
                <a:gd name="T12" fmla="*/ 251 w 258"/>
                <a:gd name="T13" fmla="*/ 251 h 256"/>
                <a:gd name="T14" fmla="*/ 240 w 258"/>
                <a:gd name="T15" fmla="*/ 256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8" h="256">
                  <a:moveTo>
                    <a:pt x="240" y="256"/>
                  </a:moveTo>
                  <a:cubicBezTo>
                    <a:pt x="236" y="256"/>
                    <a:pt x="232" y="255"/>
                    <a:pt x="229" y="251"/>
                  </a:cubicBezTo>
                  <a:cubicBezTo>
                    <a:pt x="6" y="29"/>
                    <a:pt x="6" y="29"/>
                    <a:pt x="6" y="29"/>
                  </a:cubicBezTo>
                  <a:cubicBezTo>
                    <a:pt x="0" y="22"/>
                    <a:pt x="0" y="12"/>
                    <a:pt x="6" y="6"/>
                  </a:cubicBezTo>
                  <a:cubicBezTo>
                    <a:pt x="12" y="0"/>
                    <a:pt x="22" y="0"/>
                    <a:pt x="29" y="6"/>
                  </a:cubicBezTo>
                  <a:cubicBezTo>
                    <a:pt x="251" y="229"/>
                    <a:pt x="251" y="229"/>
                    <a:pt x="251" y="229"/>
                  </a:cubicBezTo>
                  <a:cubicBezTo>
                    <a:pt x="258" y="235"/>
                    <a:pt x="258" y="245"/>
                    <a:pt x="251" y="251"/>
                  </a:cubicBezTo>
                  <a:cubicBezTo>
                    <a:pt x="248" y="255"/>
                    <a:pt x="244" y="256"/>
                    <a:pt x="240"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287">
              <a:extLst>
                <a:ext uri="{FF2B5EF4-FFF2-40B4-BE49-F238E27FC236}">
                  <a16:creationId xmlns:a16="http://schemas.microsoft.com/office/drawing/2014/main" id="{CA595EF5-6412-4CB4-AFFE-DBD362FEF976}"/>
                </a:ext>
              </a:extLst>
            </p:cNvPr>
            <p:cNvSpPr>
              <a:spLocks/>
            </p:cNvSpPr>
            <p:nvPr/>
          </p:nvSpPr>
          <p:spPr bwMode="auto">
            <a:xfrm>
              <a:off x="2760" y="109"/>
              <a:ext cx="307" cy="708"/>
            </a:xfrm>
            <a:custGeom>
              <a:avLst/>
              <a:gdLst>
                <a:gd name="T0" fmla="*/ 134 w 153"/>
                <a:gd name="T1" fmla="*/ 353 h 353"/>
                <a:gd name="T2" fmla="*/ 126 w 153"/>
                <a:gd name="T3" fmla="*/ 350 h 353"/>
                <a:gd name="T4" fmla="*/ 18 w 153"/>
                <a:gd name="T5" fmla="*/ 285 h 353"/>
                <a:gd name="T6" fmla="*/ 0 w 153"/>
                <a:gd name="T7" fmla="*/ 254 h 353"/>
                <a:gd name="T8" fmla="*/ 18 w 153"/>
                <a:gd name="T9" fmla="*/ 222 h 353"/>
                <a:gd name="T10" fmla="*/ 116 w 153"/>
                <a:gd name="T11" fmla="*/ 163 h 353"/>
                <a:gd name="T12" fmla="*/ 118 w 153"/>
                <a:gd name="T13" fmla="*/ 159 h 353"/>
                <a:gd name="T14" fmla="*/ 118 w 153"/>
                <a:gd name="T15" fmla="*/ 158 h 353"/>
                <a:gd name="T16" fmla="*/ 117 w 153"/>
                <a:gd name="T17" fmla="*/ 154 h 353"/>
                <a:gd name="T18" fmla="*/ 39 w 153"/>
                <a:gd name="T19" fmla="*/ 96 h 353"/>
                <a:gd name="T20" fmla="*/ 24 w 153"/>
                <a:gd name="T21" fmla="*/ 66 h 353"/>
                <a:gd name="T22" fmla="*/ 44 w 153"/>
                <a:gd name="T23" fmla="*/ 33 h 353"/>
                <a:gd name="T24" fmla="*/ 102 w 153"/>
                <a:gd name="T25" fmla="*/ 4 h 353"/>
                <a:gd name="T26" fmla="*/ 123 w 153"/>
                <a:gd name="T27" fmla="*/ 11 h 353"/>
                <a:gd name="T28" fmla="*/ 116 w 153"/>
                <a:gd name="T29" fmla="*/ 33 h 353"/>
                <a:gd name="T30" fmla="*/ 59 w 153"/>
                <a:gd name="T31" fmla="*/ 61 h 353"/>
                <a:gd name="T32" fmla="*/ 56 w 153"/>
                <a:gd name="T33" fmla="*/ 66 h 353"/>
                <a:gd name="T34" fmla="*/ 58 w 153"/>
                <a:gd name="T35" fmla="*/ 70 h 353"/>
                <a:gd name="T36" fmla="*/ 136 w 153"/>
                <a:gd name="T37" fmla="*/ 128 h 353"/>
                <a:gd name="T38" fmla="*/ 150 w 153"/>
                <a:gd name="T39" fmla="*/ 158 h 353"/>
                <a:gd name="T40" fmla="*/ 150 w 153"/>
                <a:gd name="T41" fmla="*/ 159 h 353"/>
                <a:gd name="T42" fmla="*/ 133 w 153"/>
                <a:gd name="T43" fmla="*/ 191 h 353"/>
                <a:gd name="T44" fmla="*/ 35 w 153"/>
                <a:gd name="T45" fmla="*/ 250 h 353"/>
                <a:gd name="T46" fmla="*/ 32 w 153"/>
                <a:gd name="T47" fmla="*/ 254 h 353"/>
                <a:gd name="T48" fmla="*/ 35 w 153"/>
                <a:gd name="T49" fmla="*/ 258 h 353"/>
                <a:gd name="T50" fmla="*/ 143 w 153"/>
                <a:gd name="T51" fmla="*/ 323 h 353"/>
                <a:gd name="T52" fmla="*/ 148 w 153"/>
                <a:gd name="T53" fmla="*/ 345 h 353"/>
                <a:gd name="T54" fmla="*/ 134 w 153"/>
                <a:gd name="T55"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3">
                  <a:moveTo>
                    <a:pt x="134" y="353"/>
                  </a:moveTo>
                  <a:cubicBezTo>
                    <a:pt x="132" y="353"/>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8" y="163"/>
                    <a:pt x="118" y="161"/>
                    <a:pt x="118" y="159"/>
                  </a:cubicBezTo>
                  <a:cubicBezTo>
                    <a:pt x="118" y="158"/>
                    <a:pt x="118" y="158"/>
                    <a:pt x="118" y="158"/>
                  </a:cubicBezTo>
                  <a:cubicBezTo>
                    <a:pt x="118" y="156"/>
                    <a:pt x="118" y="155"/>
                    <a:pt x="117" y="154"/>
                  </a:cubicBezTo>
                  <a:cubicBezTo>
                    <a:pt x="39" y="96"/>
                    <a:pt x="39" y="96"/>
                    <a:pt x="39" y="96"/>
                  </a:cubicBezTo>
                  <a:cubicBezTo>
                    <a:pt x="29" y="89"/>
                    <a:pt x="24" y="78"/>
                    <a:pt x="24" y="66"/>
                  </a:cubicBezTo>
                  <a:cubicBezTo>
                    <a:pt x="24" y="52"/>
                    <a:pt x="32" y="39"/>
                    <a:pt x="44" y="33"/>
                  </a:cubicBezTo>
                  <a:cubicBezTo>
                    <a:pt x="102" y="4"/>
                    <a:pt x="102" y="4"/>
                    <a:pt x="102" y="4"/>
                  </a:cubicBezTo>
                  <a:cubicBezTo>
                    <a:pt x="109" y="0"/>
                    <a:pt x="119" y="3"/>
                    <a:pt x="123" y="11"/>
                  </a:cubicBezTo>
                  <a:cubicBezTo>
                    <a:pt x="127" y="19"/>
                    <a:pt x="124" y="29"/>
                    <a:pt x="116" y="33"/>
                  </a:cubicBezTo>
                  <a:cubicBezTo>
                    <a:pt x="59" y="61"/>
                    <a:pt x="59" y="61"/>
                    <a:pt x="59"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4" y="184"/>
                    <a:pt x="133" y="191"/>
                  </a:cubicBezTo>
                  <a:cubicBezTo>
                    <a:pt x="35" y="250"/>
                    <a:pt x="35" y="250"/>
                    <a:pt x="35" y="250"/>
                  </a:cubicBezTo>
                  <a:cubicBezTo>
                    <a:pt x="33" y="251"/>
                    <a:pt x="32" y="252"/>
                    <a:pt x="32" y="254"/>
                  </a:cubicBezTo>
                  <a:cubicBezTo>
                    <a:pt x="32" y="256"/>
                    <a:pt x="33" y="257"/>
                    <a:pt x="35" y="258"/>
                  </a:cubicBezTo>
                  <a:cubicBezTo>
                    <a:pt x="143" y="323"/>
                    <a:pt x="143" y="323"/>
                    <a:pt x="143" y="323"/>
                  </a:cubicBezTo>
                  <a:cubicBezTo>
                    <a:pt x="150" y="327"/>
                    <a:pt x="153" y="337"/>
                    <a:pt x="148" y="345"/>
                  </a:cubicBezTo>
                  <a:cubicBezTo>
                    <a:pt x="145" y="350"/>
                    <a:pt x="140" y="353"/>
                    <a:pt x="134"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288">
              <a:extLst>
                <a:ext uri="{FF2B5EF4-FFF2-40B4-BE49-F238E27FC236}">
                  <a16:creationId xmlns:a16="http://schemas.microsoft.com/office/drawing/2014/main" id="{1445059A-8A8A-4261-AFB6-B3218294CDFD}"/>
                </a:ext>
              </a:extLst>
            </p:cNvPr>
            <p:cNvSpPr>
              <a:spLocks/>
            </p:cNvSpPr>
            <p:nvPr/>
          </p:nvSpPr>
          <p:spPr bwMode="auto">
            <a:xfrm>
              <a:off x="473" y="505"/>
              <a:ext cx="306" cy="706"/>
            </a:xfrm>
            <a:custGeom>
              <a:avLst/>
              <a:gdLst>
                <a:gd name="T0" fmla="*/ 134 w 153"/>
                <a:gd name="T1" fmla="*/ 352 h 352"/>
                <a:gd name="T2" fmla="*/ 126 w 153"/>
                <a:gd name="T3" fmla="*/ 350 h 352"/>
                <a:gd name="T4" fmla="*/ 18 w 153"/>
                <a:gd name="T5" fmla="*/ 285 h 352"/>
                <a:gd name="T6" fmla="*/ 0 w 153"/>
                <a:gd name="T7" fmla="*/ 254 h 352"/>
                <a:gd name="T8" fmla="*/ 18 w 153"/>
                <a:gd name="T9" fmla="*/ 222 h 352"/>
                <a:gd name="T10" fmla="*/ 116 w 153"/>
                <a:gd name="T11" fmla="*/ 163 h 352"/>
                <a:gd name="T12" fmla="*/ 118 w 153"/>
                <a:gd name="T13" fmla="*/ 159 h 352"/>
                <a:gd name="T14" fmla="*/ 118 w 153"/>
                <a:gd name="T15" fmla="*/ 158 h 352"/>
                <a:gd name="T16" fmla="*/ 116 w 153"/>
                <a:gd name="T17" fmla="*/ 154 h 352"/>
                <a:gd name="T18" fmla="*/ 39 w 153"/>
                <a:gd name="T19" fmla="*/ 96 h 352"/>
                <a:gd name="T20" fmla="*/ 24 w 153"/>
                <a:gd name="T21" fmla="*/ 66 h 352"/>
                <a:gd name="T22" fmla="*/ 44 w 153"/>
                <a:gd name="T23" fmla="*/ 33 h 352"/>
                <a:gd name="T24" fmla="*/ 101 w 153"/>
                <a:gd name="T25" fmla="*/ 4 h 352"/>
                <a:gd name="T26" fmla="*/ 123 w 153"/>
                <a:gd name="T27" fmla="*/ 11 h 352"/>
                <a:gd name="T28" fmla="*/ 116 w 153"/>
                <a:gd name="T29" fmla="*/ 33 h 352"/>
                <a:gd name="T30" fmla="*/ 58 w 153"/>
                <a:gd name="T31" fmla="*/ 61 h 352"/>
                <a:gd name="T32" fmla="*/ 56 w 153"/>
                <a:gd name="T33" fmla="*/ 66 h 352"/>
                <a:gd name="T34" fmla="*/ 58 w 153"/>
                <a:gd name="T35" fmla="*/ 70 h 352"/>
                <a:gd name="T36" fmla="*/ 136 w 153"/>
                <a:gd name="T37" fmla="*/ 128 h 352"/>
                <a:gd name="T38" fmla="*/ 150 w 153"/>
                <a:gd name="T39" fmla="*/ 158 h 352"/>
                <a:gd name="T40" fmla="*/ 150 w 153"/>
                <a:gd name="T41" fmla="*/ 159 h 352"/>
                <a:gd name="T42" fmla="*/ 132 w 153"/>
                <a:gd name="T43" fmla="*/ 191 h 352"/>
                <a:gd name="T44" fmla="*/ 35 w 153"/>
                <a:gd name="T45" fmla="*/ 250 h 352"/>
                <a:gd name="T46" fmla="*/ 32 w 153"/>
                <a:gd name="T47" fmla="*/ 254 h 352"/>
                <a:gd name="T48" fmla="*/ 35 w 153"/>
                <a:gd name="T49" fmla="*/ 258 h 352"/>
                <a:gd name="T50" fmla="*/ 143 w 153"/>
                <a:gd name="T51" fmla="*/ 323 h 352"/>
                <a:gd name="T52" fmla="*/ 148 w 153"/>
                <a:gd name="T53" fmla="*/ 345 h 352"/>
                <a:gd name="T54" fmla="*/ 134 w 153"/>
                <a:gd name="T55"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2">
                  <a:moveTo>
                    <a:pt x="134" y="352"/>
                  </a:moveTo>
                  <a:cubicBezTo>
                    <a:pt x="131" y="352"/>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7" y="162"/>
                    <a:pt x="118" y="161"/>
                    <a:pt x="118" y="159"/>
                  </a:cubicBezTo>
                  <a:cubicBezTo>
                    <a:pt x="118" y="158"/>
                    <a:pt x="118" y="158"/>
                    <a:pt x="118" y="158"/>
                  </a:cubicBezTo>
                  <a:cubicBezTo>
                    <a:pt x="118" y="156"/>
                    <a:pt x="118" y="155"/>
                    <a:pt x="116" y="154"/>
                  </a:cubicBezTo>
                  <a:cubicBezTo>
                    <a:pt x="39" y="96"/>
                    <a:pt x="39" y="96"/>
                    <a:pt x="39" y="96"/>
                  </a:cubicBezTo>
                  <a:cubicBezTo>
                    <a:pt x="29" y="89"/>
                    <a:pt x="24" y="78"/>
                    <a:pt x="24" y="66"/>
                  </a:cubicBezTo>
                  <a:cubicBezTo>
                    <a:pt x="24" y="52"/>
                    <a:pt x="32" y="39"/>
                    <a:pt x="44" y="33"/>
                  </a:cubicBezTo>
                  <a:cubicBezTo>
                    <a:pt x="101" y="4"/>
                    <a:pt x="101" y="4"/>
                    <a:pt x="101" y="4"/>
                  </a:cubicBezTo>
                  <a:cubicBezTo>
                    <a:pt x="109" y="0"/>
                    <a:pt x="119" y="3"/>
                    <a:pt x="123" y="11"/>
                  </a:cubicBezTo>
                  <a:cubicBezTo>
                    <a:pt x="127" y="19"/>
                    <a:pt x="124" y="29"/>
                    <a:pt x="116" y="33"/>
                  </a:cubicBezTo>
                  <a:cubicBezTo>
                    <a:pt x="58" y="61"/>
                    <a:pt x="58" y="61"/>
                    <a:pt x="58"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3" y="184"/>
                    <a:pt x="132" y="191"/>
                  </a:cubicBezTo>
                  <a:cubicBezTo>
                    <a:pt x="35" y="250"/>
                    <a:pt x="35" y="250"/>
                    <a:pt x="35" y="250"/>
                  </a:cubicBezTo>
                  <a:cubicBezTo>
                    <a:pt x="33" y="250"/>
                    <a:pt x="32" y="252"/>
                    <a:pt x="32" y="254"/>
                  </a:cubicBezTo>
                  <a:cubicBezTo>
                    <a:pt x="32" y="255"/>
                    <a:pt x="33" y="257"/>
                    <a:pt x="35" y="258"/>
                  </a:cubicBezTo>
                  <a:cubicBezTo>
                    <a:pt x="143" y="323"/>
                    <a:pt x="143" y="323"/>
                    <a:pt x="143" y="323"/>
                  </a:cubicBezTo>
                  <a:cubicBezTo>
                    <a:pt x="150" y="327"/>
                    <a:pt x="153" y="337"/>
                    <a:pt x="148" y="345"/>
                  </a:cubicBezTo>
                  <a:cubicBezTo>
                    <a:pt x="145" y="350"/>
                    <a:pt x="140" y="352"/>
                    <a:pt x="134"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289">
              <a:extLst>
                <a:ext uri="{FF2B5EF4-FFF2-40B4-BE49-F238E27FC236}">
                  <a16:creationId xmlns:a16="http://schemas.microsoft.com/office/drawing/2014/main" id="{8D4366A9-0B30-4A32-974E-F30DAE196EB7}"/>
                </a:ext>
              </a:extLst>
            </p:cNvPr>
            <p:cNvSpPr>
              <a:spLocks/>
            </p:cNvSpPr>
            <p:nvPr/>
          </p:nvSpPr>
          <p:spPr bwMode="auto">
            <a:xfrm>
              <a:off x="2600" y="2955"/>
              <a:ext cx="621" cy="147"/>
            </a:xfrm>
            <a:custGeom>
              <a:avLst/>
              <a:gdLst>
                <a:gd name="T0" fmla="*/ 18 w 310"/>
                <a:gd name="T1" fmla="*/ 73 h 73"/>
                <a:gd name="T2" fmla="*/ 2 w 310"/>
                <a:gd name="T3" fmla="*/ 59 h 73"/>
                <a:gd name="T4" fmla="*/ 15 w 310"/>
                <a:gd name="T5" fmla="*/ 41 h 73"/>
                <a:gd name="T6" fmla="*/ 291 w 310"/>
                <a:gd name="T7" fmla="*/ 2 h 73"/>
                <a:gd name="T8" fmla="*/ 309 w 310"/>
                <a:gd name="T9" fmla="*/ 15 h 73"/>
                <a:gd name="T10" fmla="*/ 295 w 310"/>
                <a:gd name="T11" fmla="*/ 33 h 73"/>
                <a:gd name="T12" fmla="*/ 20 w 310"/>
                <a:gd name="T13" fmla="*/ 73 h 73"/>
                <a:gd name="T14" fmla="*/ 18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18" y="73"/>
                  </a:moveTo>
                  <a:cubicBezTo>
                    <a:pt x="10" y="73"/>
                    <a:pt x="3" y="67"/>
                    <a:pt x="2" y="59"/>
                  </a:cubicBezTo>
                  <a:cubicBezTo>
                    <a:pt x="0" y="50"/>
                    <a:pt x="7" y="42"/>
                    <a:pt x="15" y="41"/>
                  </a:cubicBezTo>
                  <a:cubicBezTo>
                    <a:pt x="291" y="2"/>
                    <a:pt x="291" y="2"/>
                    <a:pt x="291" y="2"/>
                  </a:cubicBezTo>
                  <a:cubicBezTo>
                    <a:pt x="300" y="0"/>
                    <a:pt x="308" y="6"/>
                    <a:pt x="309" y="15"/>
                  </a:cubicBezTo>
                  <a:cubicBezTo>
                    <a:pt x="310" y="24"/>
                    <a:pt x="304" y="32"/>
                    <a:pt x="295" y="33"/>
                  </a:cubicBezTo>
                  <a:cubicBezTo>
                    <a:pt x="20" y="73"/>
                    <a:pt x="20" y="73"/>
                    <a:pt x="20" y="73"/>
                  </a:cubicBezTo>
                  <a:cubicBezTo>
                    <a:pt x="19" y="73"/>
                    <a:pt x="18" y="73"/>
                    <a:pt x="1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290">
              <a:extLst>
                <a:ext uri="{FF2B5EF4-FFF2-40B4-BE49-F238E27FC236}">
                  <a16:creationId xmlns:a16="http://schemas.microsoft.com/office/drawing/2014/main" id="{79C981C3-3286-4D44-ADC1-821B42F8131A}"/>
                </a:ext>
              </a:extLst>
            </p:cNvPr>
            <p:cNvSpPr>
              <a:spLocks/>
            </p:cNvSpPr>
            <p:nvPr/>
          </p:nvSpPr>
          <p:spPr bwMode="auto">
            <a:xfrm>
              <a:off x="393" y="2955"/>
              <a:ext cx="621" cy="147"/>
            </a:xfrm>
            <a:custGeom>
              <a:avLst/>
              <a:gdLst>
                <a:gd name="T0" fmla="*/ 292 w 310"/>
                <a:gd name="T1" fmla="*/ 73 h 73"/>
                <a:gd name="T2" fmla="*/ 290 w 310"/>
                <a:gd name="T3" fmla="*/ 73 h 73"/>
                <a:gd name="T4" fmla="*/ 15 w 310"/>
                <a:gd name="T5" fmla="*/ 33 h 73"/>
                <a:gd name="T6" fmla="*/ 1 w 310"/>
                <a:gd name="T7" fmla="*/ 15 h 73"/>
                <a:gd name="T8" fmla="*/ 19 w 310"/>
                <a:gd name="T9" fmla="*/ 2 h 73"/>
                <a:gd name="T10" fmla="*/ 295 w 310"/>
                <a:gd name="T11" fmla="*/ 41 h 73"/>
                <a:gd name="T12" fmla="*/ 308 w 310"/>
                <a:gd name="T13" fmla="*/ 59 h 73"/>
                <a:gd name="T14" fmla="*/ 292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292" y="73"/>
                  </a:moveTo>
                  <a:cubicBezTo>
                    <a:pt x="292" y="73"/>
                    <a:pt x="291" y="73"/>
                    <a:pt x="290" y="73"/>
                  </a:cubicBezTo>
                  <a:cubicBezTo>
                    <a:pt x="15" y="33"/>
                    <a:pt x="15" y="33"/>
                    <a:pt x="15" y="33"/>
                  </a:cubicBezTo>
                  <a:cubicBezTo>
                    <a:pt x="6" y="32"/>
                    <a:pt x="0" y="24"/>
                    <a:pt x="1" y="15"/>
                  </a:cubicBezTo>
                  <a:cubicBezTo>
                    <a:pt x="2" y="6"/>
                    <a:pt x="10" y="0"/>
                    <a:pt x="19" y="2"/>
                  </a:cubicBezTo>
                  <a:cubicBezTo>
                    <a:pt x="295" y="41"/>
                    <a:pt x="295" y="41"/>
                    <a:pt x="295" y="41"/>
                  </a:cubicBezTo>
                  <a:cubicBezTo>
                    <a:pt x="303" y="42"/>
                    <a:pt x="310" y="50"/>
                    <a:pt x="308" y="59"/>
                  </a:cubicBezTo>
                  <a:cubicBezTo>
                    <a:pt x="307" y="67"/>
                    <a:pt x="300" y="73"/>
                    <a:pt x="2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9" name="Group 293">
            <a:extLst>
              <a:ext uri="{FF2B5EF4-FFF2-40B4-BE49-F238E27FC236}">
                <a16:creationId xmlns:a16="http://schemas.microsoft.com/office/drawing/2014/main" id="{01E72B72-3948-467F-909D-61DAE02FC01D}"/>
              </a:ext>
            </a:extLst>
          </p:cNvPr>
          <p:cNvGrpSpPr>
            <a:grpSpLocks noChangeAspect="1"/>
          </p:cNvGrpSpPr>
          <p:nvPr/>
        </p:nvGrpSpPr>
        <p:grpSpPr bwMode="auto">
          <a:xfrm rot="17966458">
            <a:off x="8594036" y="5468765"/>
            <a:ext cx="543151" cy="1036925"/>
            <a:chOff x="-21" y="-15"/>
            <a:chExt cx="363" cy="693"/>
          </a:xfrm>
          <a:solidFill>
            <a:srgbClr val="3CCAF9"/>
          </a:solidFill>
        </p:grpSpPr>
        <p:sp>
          <p:nvSpPr>
            <p:cNvPr id="729" name="Freeform 294">
              <a:extLst>
                <a:ext uri="{FF2B5EF4-FFF2-40B4-BE49-F238E27FC236}">
                  <a16:creationId xmlns:a16="http://schemas.microsoft.com/office/drawing/2014/main" id="{DDB57024-E1D5-4A88-A765-F4042BF65B62}"/>
                </a:ext>
              </a:extLst>
            </p:cNvPr>
            <p:cNvSpPr>
              <a:spLocks/>
            </p:cNvSpPr>
            <p:nvPr/>
          </p:nvSpPr>
          <p:spPr bwMode="auto">
            <a:xfrm>
              <a:off x="252" y="167"/>
              <a:ext cx="12" cy="38"/>
            </a:xfrm>
            <a:custGeom>
              <a:avLst/>
              <a:gdLst>
                <a:gd name="T0" fmla="*/ 0 w 6"/>
                <a:gd name="T1" fmla="*/ 19 h 19"/>
                <a:gd name="T2" fmla="*/ 4 w 6"/>
                <a:gd name="T3" fmla="*/ 0 h 19"/>
                <a:gd name="T4" fmla="*/ 0 w 6"/>
                <a:gd name="T5" fmla="*/ 19 h 19"/>
              </a:gdLst>
              <a:ahLst/>
              <a:cxnLst>
                <a:cxn ang="0">
                  <a:pos x="T0" y="T1"/>
                </a:cxn>
                <a:cxn ang="0">
                  <a:pos x="T2" y="T3"/>
                </a:cxn>
                <a:cxn ang="0">
                  <a:pos x="T4" y="T5"/>
                </a:cxn>
              </a:cxnLst>
              <a:rect l="0" t="0" r="r" b="b"/>
              <a:pathLst>
                <a:path w="6" h="19">
                  <a:moveTo>
                    <a:pt x="0" y="19"/>
                  </a:moveTo>
                  <a:cubicBezTo>
                    <a:pt x="3" y="14"/>
                    <a:pt x="6" y="7"/>
                    <a:pt x="4" y="0"/>
                  </a:cubicBezTo>
                  <a:cubicBezTo>
                    <a:pt x="3" y="6"/>
                    <a:pt x="0" y="12"/>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295">
              <a:extLst>
                <a:ext uri="{FF2B5EF4-FFF2-40B4-BE49-F238E27FC236}">
                  <a16:creationId xmlns:a16="http://schemas.microsoft.com/office/drawing/2014/main" id="{BBC9E02A-F534-4556-BF1F-210077BBC9A3}"/>
                </a:ext>
              </a:extLst>
            </p:cNvPr>
            <p:cNvSpPr>
              <a:spLocks/>
            </p:cNvSpPr>
            <p:nvPr/>
          </p:nvSpPr>
          <p:spPr bwMode="auto">
            <a:xfrm>
              <a:off x="150" y="177"/>
              <a:ext cx="25" cy="42"/>
            </a:xfrm>
            <a:custGeom>
              <a:avLst/>
              <a:gdLst>
                <a:gd name="T0" fmla="*/ 0 w 12"/>
                <a:gd name="T1" fmla="*/ 6 h 21"/>
                <a:gd name="T2" fmla="*/ 2 w 12"/>
                <a:gd name="T3" fmla="*/ 8 h 21"/>
                <a:gd name="T4" fmla="*/ 4 w 12"/>
                <a:gd name="T5" fmla="*/ 7 h 21"/>
                <a:gd name="T6" fmla="*/ 3 w 12"/>
                <a:gd name="T7" fmla="*/ 11 h 21"/>
                <a:gd name="T8" fmla="*/ 2 w 12"/>
                <a:gd name="T9" fmla="*/ 9 h 21"/>
                <a:gd name="T10" fmla="*/ 0 w 12"/>
                <a:gd name="T11" fmla="*/ 6 h 21"/>
              </a:gdLst>
              <a:ahLst/>
              <a:cxnLst>
                <a:cxn ang="0">
                  <a:pos x="T0" y="T1"/>
                </a:cxn>
                <a:cxn ang="0">
                  <a:pos x="T2" y="T3"/>
                </a:cxn>
                <a:cxn ang="0">
                  <a:pos x="T4" y="T5"/>
                </a:cxn>
                <a:cxn ang="0">
                  <a:pos x="T6" y="T7"/>
                </a:cxn>
                <a:cxn ang="0">
                  <a:pos x="T8" y="T9"/>
                </a:cxn>
                <a:cxn ang="0">
                  <a:pos x="T10" y="T11"/>
                </a:cxn>
              </a:cxnLst>
              <a:rect l="0" t="0" r="r" b="b"/>
              <a:pathLst>
                <a:path w="12" h="21">
                  <a:moveTo>
                    <a:pt x="0" y="6"/>
                  </a:moveTo>
                  <a:cubicBezTo>
                    <a:pt x="1" y="7"/>
                    <a:pt x="1" y="7"/>
                    <a:pt x="2" y="8"/>
                  </a:cubicBezTo>
                  <a:cubicBezTo>
                    <a:pt x="3" y="7"/>
                    <a:pt x="3" y="7"/>
                    <a:pt x="4" y="7"/>
                  </a:cubicBezTo>
                  <a:cubicBezTo>
                    <a:pt x="6" y="8"/>
                    <a:pt x="6" y="11"/>
                    <a:pt x="3" y="11"/>
                  </a:cubicBezTo>
                  <a:cubicBezTo>
                    <a:pt x="2" y="11"/>
                    <a:pt x="2" y="9"/>
                    <a:pt x="2" y="9"/>
                  </a:cubicBezTo>
                  <a:cubicBezTo>
                    <a:pt x="6" y="21"/>
                    <a:pt x="12"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296">
              <a:extLst>
                <a:ext uri="{FF2B5EF4-FFF2-40B4-BE49-F238E27FC236}">
                  <a16:creationId xmlns:a16="http://schemas.microsoft.com/office/drawing/2014/main" id="{8E14C454-4C6B-447D-BA39-955FA115BBF8}"/>
                </a:ext>
              </a:extLst>
            </p:cNvPr>
            <p:cNvSpPr>
              <a:spLocks/>
            </p:cNvSpPr>
            <p:nvPr/>
          </p:nvSpPr>
          <p:spPr bwMode="auto">
            <a:xfrm>
              <a:off x="283" y="189"/>
              <a:ext cx="32" cy="18"/>
            </a:xfrm>
            <a:custGeom>
              <a:avLst/>
              <a:gdLst>
                <a:gd name="T0" fmla="*/ 16 w 16"/>
                <a:gd name="T1" fmla="*/ 3 h 9"/>
                <a:gd name="T2" fmla="*/ 1 w 16"/>
                <a:gd name="T3" fmla="*/ 7 h 9"/>
                <a:gd name="T4" fmla="*/ 5 w 16"/>
                <a:gd name="T5" fmla="*/ 5 h 9"/>
                <a:gd name="T6" fmla="*/ 6 w 16"/>
                <a:gd name="T7" fmla="*/ 4 h 9"/>
                <a:gd name="T8" fmla="*/ 12 w 16"/>
                <a:gd name="T9" fmla="*/ 3 h 9"/>
                <a:gd name="T10" fmla="*/ 12 w 16"/>
                <a:gd name="T11" fmla="*/ 5 h 9"/>
                <a:gd name="T12" fmla="*/ 4 w 16"/>
                <a:gd name="T13" fmla="*/ 8 h 9"/>
                <a:gd name="T14" fmla="*/ 16 w 16"/>
                <a:gd name="T15" fmla="*/ 6 h 9"/>
                <a:gd name="T16" fmla="*/ 16 w 16"/>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3"/>
                  </a:moveTo>
                  <a:cubicBezTo>
                    <a:pt x="11" y="0"/>
                    <a:pt x="0" y="2"/>
                    <a:pt x="1" y="7"/>
                  </a:cubicBezTo>
                  <a:cubicBezTo>
                    <a:pt x="2" y="7"/>
                    <a:pt x="4" y="6"/>
                    <a:pt x="5" y="5"/>
                  </a:cubicBezTo>
                  <a:cubicBezTo>
                    <a:pt x="5" y="5"/>
                    <a:pt x="5" y="4"/>
                    <a:pt x="6" y="4"/>
                  </a:cubicBezTo>
                  <a:cubicBezTo>
                    <a:pt x="8" y="3"/>
                    <a:pt x="10" y="3"/>
                    <a:pt x="12" y="3"/>
                  </a:cubicBezTo>
                  <a:cubicBezTo>
                    <a:pt x="13" y="3"/>
                    <a:pt x="14" y="5"/>
                    <a:pt x="12" y="5"/>
                  </a:cubicBezTo>
                  <a:cubicBezTo>
                    <a:pt x="11" y="8"/>
                    <a:pt x="5" y="4"/>
                    <a:pt x="4" y="8"/>
                  </a:cubicBezTo>
                  <a:cubicBezTo>
                    <a:pt x="8" y="9"/>
                    <a:pt x="13" y="9"/>
                    <a:pt x="16" y="6"/>
                  </a:cubicBezTo>
                  <a:cubicBezTo>
                    <a:pt x="16" y="3"/>
                    <a:pt x="16"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297">
              <a:extLst>
                <a:ext uri="{FF2B5EF4-FFF2-40B4-BE49-F238E27FC236}">
                  <a16:creationId xmlns:a16="http://schemas.microsoft.com/office/drawing/2014/main" id="{B2C91B42-EF07-476E-A2CA-0796A99BAAF8}"/>
                </a:ext>
              </a:extLst>
            </p:cNvPr>
            <p:cNvSpPr>
              <a:spLocks/>
            </p:cNvSpPr>
            <p:nvPr/>
          </p:nvSpPr>
          <p:spPr bwMode="auto">
            <a:xfrm>
              <a:off x="136" y="486"/>
              <a:ext cx="74" cy="33"/>
            </a:xfrm>
            <a:custGeom>
              <a:avLst/>
              <a:gdLst>
                <a:gd name="T0" fmla="*/ 10 w 36"/>
                <a:gd name="T1" fmla="*/ 12 h 16"/>
                <a:gd name="T2" fmla="*/ 10 w 36"/>
                <a:gd name="T3" fmla="*/ 0 h 16"/>
                <a:gd name="T4" fmla="*/ 12 w 36"/>
                <a:gd name="T5" fmla="*/ 14 h 16"/>
                <a:gd name="T6" fmla="*/ 25 w 36"/>
                <a:gd name="T7" fmla="*/ 9 h 16"/>
                <a:gd name="T8" fmla="*/ 26 w 36"/>
                <a:gd name="T9" fmla="*/ 12 h 16"/>
                <a:gd name="T10" fmla="*/ 10 w 36"/>
                <a:gd name="T11" fmla="*/ 12 h 16"/>
              </a:gdLst>
              <a:ahLst/>
              <a:cxnLst>
                <a:cxn ang="0">
                  <a:pos x="T0" y="T1"/>
                </a:cxn>
                <a:cxn ang="0">
                  <a:pos x="T2" y="T3"/>
                </a:cxn>
                <a:cxn ang="0">
                  <a:pos x="T4" y="T5"/>
                </a:cxn>
                <a:cxn ang="0">
                  <a:pos x="T6" y="T7"/>
                </a:cxn>
                <a:cxn ang="0">
                  <a:pos x="T8" y="T9"/>
                </a:cxn>
                <a:cxn ang="0">
                  <a:pos x="T10" y="T11"/>
                </a:cxn>
              </a:cxnLst>
              <a:rect l="0" t="0" r="r" b="b"/>
              <a:pathLst>
                <a:path w="36" h="16">
                  <a:moveTo>
                    <a:pt x="10" y="12"/>
                  </a:moveTo>
                  <a:cubicBezTo>
                    <a:pt x="3" y="10"/>
                    <a:pt x="8" y="2"/>
                    <a:pt x="10" y="0"/>
                  </a:cubicBezTo>
                  <a:cubicBezTo>
                    <a:pt x="0" y="0"/>
                    <a:pt x="2" y="16"/>
                    <a:pt x="12" y="14"/>
                  </a:cubicBezTo>
                  <a:cubicBezTo>
                    <a:pt x="16" y="14"/>
                    <a:pt x="20" y="6"/>
                    <a:pt x="25" y="9"/>
                  </a:cubicBezTo>
                  <a:cubicBezTo>
                    <a:pt x="25" y="10"/>
                    <a:pt x="25" y="11"/>
                    <a:pt x="26" y="12"/>
                  </a:cubicBezTo>
                  <a:cubicBezTo>
                    <a:pt x="36" y="2"/>
                    <a:pt x="12" y="4"/>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298">
              <a:extLst>
                <a:ext uri="{FF2B5EF4-FFF2-40B4-BE49-F238E27FC236}">
                  <a16:creationId xmlns:a16="http://schemas.microsoft.com/office/drawing/2014/main" id="{9B35A10C-DF32-4D05-A2C8-1A3AA023B030}"/>
                </a:ext>
              </a:extLst>
            </p:cNvPr>
            <p:cNvSpPr>
              <a:spLocks/>
            </p:cNvSpPr>
            <p:nvPr/>
          </p:nvSpPr>
          <p:spPr bwMode="auto">
            <a:xfrm>
              <a:off x="153" y="519"/>
              <a:ext cx="14" cy="28"/>
            </a:xfrm>
            <a:custGeom>
              <a:avLst/>
              <a:gdLst>
                <a:gd name="T0" fmla="*/ 1 w 7"/>
                <a:gd name="T1" fmla="*/ 14 h 14"/>
                <a:gd name="T2" fmla="*/ 2 w 7"/>
                <a:gd name="T3" fmla="*/ 14 h 14"/>
                <a:gd name="T4" fmla="*/ 7 w 7"/>
                <a:gd name="T5" fmla="*/ 0 h 14"/>
                <a:gd name="T6" fmla="*/ 1 w 7"/>
                <a:gd name="T7" fmla="*/ 14 h 14"/>
              </a:gdLst>
              <a:ahLst/>
              <a:cxnLst>
                <a:cxn ang="0">
                  <a:pos x="T0" y="T1"/>
                </a:cxn>
                <a:cxn ang="0">
                  <a:pos x="T2" y="T3"/>
                </a:cxn>
                <a:cxn ang="0">
                  <a:pos x="T4" y="T5"/>
                </a:cxn>
                <a:cxn ang="0">
                  <a:pos x="T6" y="T7"/>
                </a:cxn>
              </a:cxnLst>
              <a:rect l="0" t="0" r="r" b="b"/>
              <a:pathLst>
                <a:path w="7" h="14">
                  <a:moveTo>
                    <a:pt x="1" y="14"/>
                  </a:moveTo>
                  <a:cubicBezTo>
                    <a:pt x="1" y="14"/>
                    <a:pt x="2" y="14"/>
                    <a:pt x="2" y="14"/>
                  </a:cubicBezTo>
                  <a:cubicBezTo>
                    <a:pt x="2" y="8"/>
                    <a:pt x="5" y="4"/>
                    <a:pt x="7" y="0"/>
                  </a:cubicBezTo>
                  <a:cubicBezTo>
                    <a:pt x="2" y="2"/>
                    <a:pt x="0" y="7"/>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299">
              <a:extLst>
                <a:ext uri="{FF2B5EF4-FFF2-40B4-BE49-F238E27FC236}">
                  <a16:creationId xmlns:a16="http://schemas.microsoft.com/office/drawing/2014/main" id="{E2FFDBC3-B91B-40A1-A94C-2E0DD7628FBF}"/>
                </a:ext>
              </a:extLst>
            </p:cNvPr>
            <p:cNvSpPr>
              <a:spLocks/>
            </p:cNvSpPr>
            <p:nvPr/>
          </p:nvSpPr>
          <p:spPr bwMode="auto">
            <a:xfrm>
              <a:off x="173" y="535"/>
              <a:ext cx="14" cy="14"/>
            </a:xfrm>
            <a:custGeom>
              <a:avLst/>
              <a:gdLst>
                <a:gd name="T0" fmla="*/ 0 w 7"/>
                <a:gd name="T1" fmla="*/ 7 h 7"/>
                <a:gd name="T2" fmla="*/ 6 w 7"/>
                <a:gd name="T3" fmla="*/ 0 h 7"/>
                <a:gd name="T4" fmla="*/ 0 w 7"/>
                <a:gd name="T5" fmla="*/ 7 h 7"/>
              </a:gdLst>
              <a:ahLst/>
              <a:cxnLst>
                <a:cxn ang="0">
                  <a:pos x="T0" y="T1"/>
                </a:cxn>
                <a:cxn ang="0">
                  <a:pos x="T2" y="T3"/>
                </a:cxn>
                <a:cxn ang="0">
                  <a:pos x="T4" y="T5"/>
                </a:cxn>
              </a:cxnLst>
              <a:rect l="0" t="0" r="r" b="b"/>
              <a:pathLst>
                <a:path w="7" h="7">
                  <a:moveTo>
                    <a:pt x="0" y="7"/>
                  </a:moveTo>
                  <a:cubicBezTo>
                    <a:pt x="3" y="6"/>
                    <a:pt x="7" y="4"/>
                    <a:pt x="6" y="0"/>
                  </a:cubicBezTo>
                  <a:cubicBezTo>
                    <a:pt x="2" y="1"/>
                    <a:pt x="2"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300">
              <a:extLst>
                <a:ext uri="{FF2B5EF4-FFF2-40B4-BE49-F238E27FC236}">
                  <a16:creationId xmlns:a16="http://schemas.microsoft.com/office/drawing/2014/main" id="{A1BDFD03-ABC5-4784-A634-FBDF46135463}"/>
                </a:ext>
              </a:extLst>
            </p:cNvPr>
            <p:cNvSpPr>
              <a:spLocks/>
            </p:cNvSpPr>
            <p:nvPr/>
          </p:nvSpPr>
          <p:spPr bwMode="auto">
            <a:xfrm>
              <a:off x="112" y="545"/>
              <a:ext cx="57" cy="50"/>
            </a:xfrm>
            <a:custGeom>
              <a:avLst/>
              <a:gdLst>
                <a:gd name="T0" fmla="*/ 16 w 28"/>
                <a:gd name="T1" fmla="*/ 5 h 25"/>
                <a:gd name="T2" fmla="*/ 11 w 28"/>
                <a:gd name="T3" fmla="*/ 17 h 25"/>
                <a:gd name="T4" fmla="*/ 12 w 28"/>
                <a:gd name="T5" fmla="*/ 9 h 25"/>
                <a:gd name="T6" fmla="*/ 26 w 28"/>
                <a:gd name="T7" fmla="*/ 21 h 25"/>
                <a:gd name="T8" fmla="*/ 27 w 28"/>
                <a:gd name="T9" fmla="*/ 16 h 25"/>
                <a:gd name="T10" fmla="*/ 16 w 28"/>
                <a:gd name="T11" fmla="*/ 5 h 25"/>
              </a:gdLst>
              <a:ahLst/>
              <a:cxnLst>
                <a:cxn ang="0">
                  <a:pos x="T0" y="T1"/>
                </a:cxn>
                <a:cxn ang="0">
                  <a:pos x="T2" y="T3"/>
                </a:cxn>
                <a:cxn ang="0">
                  <a:pos x="T4" y="T5"/>
                </a:cxn>
                <a:cxn ang="0">
                  <a:pos x="T6" y="T7"/>
                </a:cxn>
                <a:cxn ang="0">
                  <a:pos x="T8" y="T9"/>
                </a:cxn>
                <a:cxn ang="0">
                  <a:pos x="T10" y="T11"/>
                </a:cxn>
              </a:cxnLst>
              <a:rect l="0" t="0" r="r" b="b"/>
              <a:pathLst>
                <a:path w="28" h="25">
                  <a:moveTo>
                    <a:pt x="16" y="5"/>
                  </a:moveTo>
                  <a:cubicBezTo>
                    <a:pt x="10" y="0"/>
                    <a:pt x="0" y="16"/>
                    <a:pt x="11" y="17"/>
                  </a:cubicBezTo>
                  <a:cubicBezTo>
                    <a:pt x="13" y="15"/>
                    <a:pt x="10" y="11"/>
                    <a:pt x="12" y="9"/>
                  </a:cubicBezTo>
                  <a:cubicBezTo>
                    <a:pt x="15" y="14"/>
                    <a:pt x="17" y="23"/>
                    <a:pt x="26" y="21"/>
                  </a:cubicBezTo>
                  <a:cubicBezTo>
                    <a:pt x="27" y="19"/>
                    <a:pt x="28" y="18"/>
                    <a:pt x="27" y="16"/>
                  </a:cubicBezTo>
                  <a:cubicBezTo>
                    <a:pt x="19" y="25"/>
                    <a:pt x="20" y="9"/>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301">
              <a:extLst>
                <a:ext uri="{FF2B5EF4-FFF2-40B4-BE49-F238E27FC236}">
                  <a16:creationId xmlns:a16="http://schemas.microsoft.com/office/drawing/2014/main" id="{1905F6C5-5FD1-4AA8-9256-422E0F23CAF9}"/>
                </a:ext>
              </a:extLst>
            </p:cNvPr>
            <p:cNvSpPr>
              <a:spLocks noEditPoints="1"/>
            </p:cNvSpPr>
            <p:nvPr/>
          </p:nvSpPr>
          <p:spPr bwMode="auto">
            <a:xfrm>
              <a:off x="-21" y="134"/>
              <a:ext cx="292" cy="544"/>
            </a:xfrm>
            <a:custGeom>
              <a:avLst/>
              <a:gdLst>
                <a:gd name="T0" fmla="*/ 127 w 143"/>
                <a:gd name="T1" fmla="*/ 39 h 269"/>
                <a:gd name="T2" fmla="*/ 137 w 143"/>
                <a:gd name="T3" fmla="*/ 0 h 269"/>
                <a:gd name="T4" fmla="*/ 124 w 143"/>
                <a:gd name="T5" fmla="*/ 38 h 269"/>
                <a:gd name="T6" fmla="*/ 109 w 143"/>
                <a:gd name="T7" fmla="*/ 53 h 269"/>
                <a:gd name="T8" fmla="*/ 69 w 143"/>
                <a:gd name="T9" fmla="*/ 99 h 269"/>
                <a:gd name="T10" fmla="*/ 69 w 143"/>
                <a:gd name="T11" fmla="*/ 102 h 269"/>
                <a:gd name="T12" fmla="*/ 11 w 143"/>
                <a:gd name="T13" fmla="*/ 214 h 269"/>
                <a:gd name="T14" fmla="*/ 57 w 143"/>
                <a:gd name="T15" fmla="*/ 261 h 269"/>
                <a:gd name="T16" fmla="*/ 81 w 143"/>
                <a:gd name="T17" fmla="*/ 258 h 269"/>
                <a:gd name="T18" fmla="*/ 87 w 143"/>
                <a:gd name="T19" fmla="*/ 256 h 269"/>
                <a:gd name="T20" fmla="*/ 94 w 143"/>
                <a:gd name="T21" fmla="*/ 246 h 269"/>
                <a:gd name="T22" fmla="*/ 94 w 143"/>
                <a:gd name="T23" fmla="*/ 245 h 269"/>
                <a:gd name="T24" fmla="*/ 117 w 143"/>
                <a:gd name="T25" fmla="*/ 170 h 269"/>
                <a:gd name="T26" fmla="*/ 131 w 143"/>
                <a:gd name="T27" fmla="*/ 58 h 269"/>
                <a:gd name="T28" fmla="*/ 134 w 143"/>
                <a:gd name="T29" fmla="*/ 54 h 269"/>
                <a:gd name="T30" fmla="*/ 109 w 143"/>
                <a:gd name="T31" fmla="*/ 48 h 269"/>
                <a:gd name="T32" fmla="*/ 112 w 143"/>
                <a:gd name="T33" fmla="*/ 43 h 269"/>
                <a:gd name="T34" fmla="*/ 136 w 143"/>
                <a:gd name="T35" fmla="*/ 51 h 269"/>
                <a:gd name="T36" fmla="*/ 135 w 143"/>
                <a:gd name="T37" fmla="*/ 55 h 269"/>
                <a:gd name="T38" fmla="*/ 127 w 143"/>
                <a:gd name="T39" fmla="*/ 39 h 269"/>
                <a:gd name="T40" fmla="*/ 99 w 143"/>
                <a:gd name="T41" fmla="*/ 211 h 269"/>
                <a:gd name="T42" fmla="*/ 95 w 143"/>
                <a:gd name="T43" fmla="*/ 211 h 269"/>
                <a:gd name="T44" fmla="*/ 101 w 143"/>
                <a:gd name="T45" fmla="*/ 191 h 269"/>
                <a:gd name="T46" fmla="*/ 99 w 143"/>
                <a:gd name="T47" fmla="*/ 212 h 269"/>
                <a:gd name="T48" fmla="*/ 95 w 143"/>
                <a:gd name="T49" fmla="*/ 226 h 269"/>
                <a:gd name="T50" fmla="*/ 57 w 143"/>
                <a:gd name="T51" fmla="*/ 217 h 269"/>
                <a:gd name="T52" fmla="*/ 65 w 143"/>
                <a:gd name="T53" fmla="*/ 201 h 269"/>
                <a:gd name="T54" fmla="*/ 78 w 143"/>
                <a:gd name="T55" fmla="*/ 167 h 269"/>
                <a:gd name="T56" fmla="*/ 110 w 143"/>
                <a:gd name="T57" fmla="*/ 172 h 269"/>
                <a:gd name="T58" fmla="*/ 99 w 143"/>
                <a:gd name="T59" fmla="*/ 211 h 269"/>
                <a:gd name="T60" fmla="*/ 112 w 143"/>
                <a:gd name="T61" fmla="*/ 167 h 269"/>
                <a:gd name="T62" fmla="*/ 73 w 143"/>
                <a:gd name="T63" fmla="*/ 162 h 269"/>
                <a:gd name="T64" fmla="*/ 72 w 143"/>
                <a:gd name="T65" fmla="*/ 164 h 269"/>
                <a:gd name="T66" fmla="*/ 72 w 143"/>
                <a:gd name="T67" fmla="*/ 164 h 269"/>
                <a:gd name="T68" fmla="*/ 71 w 143"/>
                <a:gd name="T69" fmla="*/ 165 h 269"/>
                <a:gd name="T70" fmla="*/ 71 w 143"/>
                <a:gd name="T71" fmla="*/ 166 h 269"/>
                <a:gd name="T72" fmla="*/ 71 w 143"/>
                <a:gd name="T73" fmla="*/ 166 h 269"/>
                <a:gd name="T74" fmla="*/ 61 w 143"/>
                <a:gd name="T75" fmla="*/ 195 h 269"/>
                <a:gd name="T76" fmla="*/ 51 w 143"/>
                <a:gd name="T77" fmla="*/ 217 h 269"/>
                <a:gd name="T78" fmla="*/ 93 w 143"/>
                <a:gd name="T79" fmla="*/ 234 h 269"/>
                <a:gd name="T80" fmla="*/ 27 w 143"/>
                <a:gd name="T81" fmla="*/ 246 h 269"/>
                <a:gd name="T82" fmla="*/ 41 w 143"/>
                <a:gd name="T83" fmla="*/ 157 h 269"/>
                <a:gd name="T84" fmla="*/ 42 w 143"/>
                <a:gd name="T85" fmla="*/ 154 h 269"/>
                <a:gd name="T86" fmla="*/ 71 w 143"/>
                <a:gd name="T87" fmla="*/ 107 h 269"/>
                <a:gd name="T88" fmla="*/ 120 w 143"/>
                <a:gd name="T89" fmla="*/ 127 h 269"/>
                <a:gd name="T90" fmla="*/ 112 w 143"/>
                <a:gd name="T91" fmla="*/ 167 h 269"/>
                <a:gd name="T92" fmla="*/ 111 w 143"/>
                <a:gd name="T93" fmla="*/ 55 h 269"/>
                <a:gd name="T94" fmla="*/ 129 w 143"/>
                <a:gd name="T95" fmla="*/ 59 h 269"/>
                <a:gd name="T96" fmla="*/ 119 w 143"/>
                <a:gd name="T97" fmla="*/ 122 h 269"/>
                <a:gd name="T98" fmla="*/ 75 w 143"/>
                <a:gd name="T99" fmla="*/ 102 h 269"/>
                <a:gd name="T100" fmla="*/ 111 w 143"/>
                <a:gd name="T101" fmla="*/ 55 h 269"/>
                <a:gd name="T102" fmla="*/ 115 w 143"/>
                <a:gd name="T103" fmla="*/ 43 h 269"/>
                <a:gd name="T104" fmla="*/ 133 w 143"/>
                <a:gd name="T105" fmla="*/ 47 h 269"/>
                <a:gd name="T106" fmla="*/ 115 w 143"/>
                <a:gd name="T107" fmla="*/ 4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269">
                  <a:moveTo>
                    <a:pt x="127" y="39"/>
                  </a:moveTo>
                  <a:cubicBezTo>
                    <a:pt x="132" y="27"/>
                    <a:pt x="133" y="14"/>
                    <a:pt x="137" y="0"/>
                  </a:cubicBezTo>
                  <a:cubicBezTo>
                    <a:pt x="131" y="10"/>
                    <a:pt x="129" y="26"/>
                    <a:pt x="124" y="38"/>
                  </a:cubicBezTo>
                  <a:cubicBezTo>
                    <a:pt x="113" y="35"/>
                    <a:pt x="101" y="44"/>
                    <a:pt x="109" y="53"/>
                  </a:cubicBezTo>
                  <a:cubicBezTo>
                    <a:pt x="101" y="74"/>
                    <a:pt x="83" y="84"/>
                    <a:pt x="69" y="99"/>
                  </a:cubicBezTo>
                  <a:cubicBezTo>
                    <a:pt x="70" y="100"/>
                    <a:pt x="69" y="101"/>
                    <a:pt x="69" y="102"/>
                  </a:cubicBezTo>
                  <a:cubicBezTo>
                    <a:pt x="47" y="134"/>
                    <a:pt x="24" y="172"/>
                    <a:pt x="11" y="214"/>
                  </a:cubicBezTo>
                  <a:cubicBezTo>
                    <a:pt x="4" y="239"/>
                    <a:pt x="34" y="258"/>
                    <a:pt x="57" y="261"/>
                  </a:cubicBezTo>
                  <a:cubicBezTo>
                    <a:pt x="65" y="261"/>
                    <a:pt x="73" y="261"/>
                    <a:pt x="81" y="258"/>
                  </a:cubicBezTo>
                  <a:cubicBezTo>
                    <a:pt x="83" y="258"/>
                    <a:pt x="85" y="257"/>
                    <a:pt x="87" y="256"/>
                  </a:cubicBezTo>
                  <a:cubicBezTo>
                    <a:pt x="90" y="253"/>
                    <a:pt x="93" y="250"/>
                    <a:pt x="94" y="246"/>
                  </a:cubicBezTo>
                  <a:cubicBezTo>
                    <a:pt x="94" y="245"/>
                    <a:pt x="94" y="245"/>
                    <a:pt x="94" y="245"/>
                  </a:cubicBezTo>
                  <a:cubicBezTo>
                    <a:pt x="103" y="222"/>
                    <a:pt x="108" y="193"/>
                    <a:pt x="117" y="170"/>
                  </a:cubicBezTo>
                  <a:cubicBezTo>
                    <a:pt x="130" y="133"/>
                    <a:pt x="115" y="97"/>
                    <a:pt x="131" y="58"/>
                  </a:cubicBezTo>
                  <a:cubicBezTo>
                    <a:pt x="133" y="58"/>
                    <a:pt x="134" y="57"/>
                    <a:pt x="134" y="54"/>
                  </a:cubicBezTo>
                  <a:cubicBezTo>
                    <a:pt x="127" y="56"/>
                    <a:pt x="114" y="54"/>
                    <a:pt x="109" y="48"/>
                  </a:cubicBezTo>
                  <a:cubicBezTo>
                    <a:pt x="110" y="46"/>
                    <a:pt x="110" y="43"/>
                    <a:pt x="112" y="43"/>
                  </a:cubicBezTo>
                  <a:cubicBezTo>
                    <a:pt x="118" y="49"/>
                    <a:pt x="128" y="50"/>
                    <a:pt x="136" y="51"/>
                  </a:cubicBezTo>
                  <a:cubicBezTo>
                    <a:pt x="136" y="52"/>
                    <a:pt x="135" y="53"/>
                    <a:pt x="135" y="55"/>
                  </a:cubicBezTo>
                  <a:cubicBezTo>
                    <a:pt x="143" y="52"/>
                    <a:pt x="135" y="40"/>
                    <a:pt x="127" y="39"/>
                  </a:cubicBezTo>
                  <a:close/>
                  <a:moveTo>
                    <a:pt x="99" y="211"/>
                  </a:moveTo>
                  <a:cubicBezTo>
                    <a:pt x="99" y="212"/>
                    <a:pt x="97" y="210"/>
                    <a:pt x="95" y="211"/>
                  </a:cubicBezTo>
                  <a:cubicBezTo>
                    <a:pt x="89" y="205"/>
                    <a:pt x="98" y="196"/>
                    <a:pt x="101" y="191"/>
                  </a:cubicBezTo>
                  <a:cubicBezTo>
                    <a:pt x="93" y="192"/>
                    <a:pt x="85" y="215"/>
                    <a:pt x="99" y="212"/>
                  </a:cubicBezTo>
                  <a:cubicBezTo>
                    <a:pt x="99" y="217"/>
                    <a:pt x="97" y="222"/>
                    <a:pt x="95" y="226"/>
                  </a:cubicBezTo>
                  <a:cubicBezTo>
                    <a:pt x="80" y="232"/>
                    <a:pt x="65" y="224"/>
                    <a:pt x="57" y="217"/>
                  </a:cubicBezTo>
                  <a:cubicBezTo>
                    <a:pt x="59" y="212"/>
                    <a:pt x="64" y="207"/>
                    <a:pt x="65" y="201"/>
                  </a:cubicBezTo>
                  <a:cubicBezTo>
                    <a:pt x="71" y="191"/>
                    <a:pt x="73" y="178"/>
                    <a:pt x="78" y="167"/>
                  </a:cubicBezTo>
                  <a:cubicBezTo>
                    <a:pt x="87" y="171"/>
                    <a:pt x="97" y="174"/>
                    <a:pt x="110" y="172"/>
                  </a:cubicBezTo>
                  <a:cubicBezTo>
                    <a:pt x="108" y="186"/>
                    <a:pt x="103" y="198"/>
                    <a:pt x="99" y="211"/>
                  </a:cubicBezTo>
                  <a:close/>
                  <a:moveTo>
                    <a:pt x="112" y="167"/>
                  </a:moveTo>
                  <a:cubicBezTo>
                    <a:pt x="97" y="170"/>
                    <a:pt x="85" y="163"/>
                    <a:pt x="73" y="162"/>
                  </a:cubicBezTo>
                  <a:cubicBezTo>
                    <a:pt x="72" y="162"/>
                    <a:pt x="72" y="163"/>
                    <a:pt x="72" y="164"/>
                  </a:cubicBezTo>
                  <a:cubicBezTo>
                    <a:pt x="72" y="164"/>
                    <a:pt x="72" y="164"/>
                    <a:pt x="72" y="164"/>
                  </a:cubicBezTo>
                  <a:cubicBezTo>
                    <a:pt x="72" y="164"/>
                    <a:pt x="71" y="164"/>
                    <a:pt x="71" y="165"/>
                  </a:cubicBezTo>
                  <a:cubicBezTo>
                    <a:pt x="71" y="165"/>
                    <a:pt x="71" y="166"/>
                    <a:pt x="71" y="166"/>
                  </a:cubicBezTo>
                  <a:cubicBezTo>
                    <a:pt x="71" y="166"/>
                    <a:pt x="71" y="166"/>
                    <a:pt x="71" y="166"/>
                  </a:cubicBezTo>
                  <a:cubicBezTo>
                    <a:pt x="67" y="176"/>
                    <a:pt x="65" y="186"/>
                    <a:pt x="61" y="195"/>
                  </a:cubicBezTo>
                  <a:cubicBezTo>
                    <a:pt x="59" y="200"/>
                    <a:pt x="50" y="212"/>
                    <a:pt x="51" y="217"/>
                  </a:cubicBezTo>
                  <a:cubicBezTo>
                    <a:pt x="53" y="227"/>
                    <a:pt x="80" y="235"/>
                    <a:pt x="93" y="234"/>
                  </a:cubicBezTo>
                  <a:cubicBezTo>
                    <a:pt x="95" y="269"/>
                    <a:pt x="44" y="261"/>
                    <a:pt x="27" y="246"/>
                  </a:cubicBezTo>
                  <a:cubicBezTo>
                    <a:pt x="0" y="222"/>
                    <a:pt x="32" y="182"/>
                    <a:pt x="41" y="157"/>
                  </a:cubicBezTo>
                  <a:cubicBezTo>
                    <a:pt x="42" y="156"/>
                    <a:pt x="41" y="155"/>
                    <a:pt x="42" y="154"/>
                  </a:cubicBezTo>
                  <a:cubicBezTo>
                    <a:pt x="51" y="138"/>
                    <a:pt x="60" y="122"/>
                    <a:pt x="71" y="107"/>
                  </a:cubicBezTo>
                  <a:cubicBezTo>
                    <a:pt x="82" y="119"/>
                    <a:pt x="97" y="128"/>
                    <a:pt x="120" y="127"/>
                  </a:cubicBezTo>
                  <a:cubicBezTo>
                    <a:pt x="119" y="142"/>
                    <a:pt x="115" y="154"/>
                    <a:pt x="112" y="167"/>
                  </a:cubicBezTo>
                  <a:close/>
                  <a:moveTo>
                    <a:pt x="111" y="55"/>
                  </a:moveTo>
                  <a:cubicBezTo>
                    <a:pt x="117" y="56"/>
                    <a:pt x="122" y="59"/>
                    <a:pt x="129" y="59"/>
                  </a:cubicBezTo>
                  <a:cubicBezTo>
                    <a:pt x="123" y="77"/>
                    <a:pt x="115" y="99"/>
                    <a:pt x="119" y="122"/>
                  </a:cubicBezTo>
                  <a:cubicBezTo>
                    <a:pt x="101" y="124"/>
                    <a:pt x="79" y="116"/>
                    <a:pt x="75" y="102"/>
                  </a:cubicBezTo>
                  <a:cubicBezTo>
                    <a:pt x="89" y="87"/>
                    <a:pt x="104" y="76"/>
                    <a:pt x="111" y="55"/>
                  </a:cubicBezTo>
                  <a:close/>
                  <a:moveTo>
                    <a:pt x="115" y="43"/>
                  </a:moveTo>
                  <a:cubicBezTo>
                    <a:pt x="121" y="40"/>
                    <a:pt x="131" y="42"/>
                    <a:pt x="133" y="47"/>
                  </a:cubicBezTo>
                  <a:cubicBezTo>
                    <a:pt x="125" y="48"/>
                    <a:pt x="120" y="45"/>
                    <a:pt x="11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302">
              <a:extLst>
                <a:ext uri="{FF2B5EF4-FFF2-40B4-BE49-F238E27FC236}">
                  <a16:creationId xmlns:a16="http://schemas.microsoft.com/office/drawing/2014/main" id="{C10EED56-8123-4471-A5F5-B98FA001CBC2}"/>
                </a:ext>
              </a:extLst>
            </p:cNvPr>
            <p:cNvSpPr>
              <a:spLocks noEditPoints="1"/>
            </p:cNvSpPr>
            <p:nvPr/>
          </p:nvSpPr>
          <p:spPr bwMode="auto">
            <a:xfrm>
              <a:off x="232" y="-15"/>
              <a:ext cx="92" cy="137"/>
            </a:xfrm>
            <a:custGeom>
              <a:avLst/>
              <a:gdLst>
                <a:gd name="T0" fmla="*/ 3 w 45"/>
                <a:gd name="T1" fmla="*/ 50 h 68"/>
                <a:gd name="T2" fmla="*/ 16 w 45"/>
                <a:gd name="T3" fmla="*/ 31 h 68"/>
                <a:gd name="T4" fmla="*/ 14 w 45"/>
                <a:gd name="T5" fmla="*/ 19 h 68"/>
                <a:gd name="T6" fmla="*/ 14 w 45"/>
                <a:gd name="T7" fmla="*/ 19 h 68"/>
                <a:gd name="T8" fmla="*/ 14 w 45"/>
                <a:gd name="T9" fmla="*/ 18 h 68"/>
                <a:gd name="T10" fmla="*/ 14 w 45"/>
                <a:gd name="T11" fmla="*/ 18 h 68"/>
                <a:gd name="T12" fmla="*/ 14 w 45"/>
                <a:gd name="T13" fmla="*/ 18 h 68"/>
                <a:gd name="T14" fmla="*/ 16 w 45"/>
                <a:gd name="T15" fmla="*/ 12 h 68"/>
                <a:gd name="T16" fmla="*/ 38 w 45"/>
                <a:gd name="T17" fmla="*/ 20 h 68"/>
                <a:gd name="T18" fmla="*/ 30 w 45"/>
                <a:gd name="T19" fmla="*/ 35 h 68"/>
                <a:gd name="T20" fmla="*/ 31 w 45"/>
                <a:gd name="T21" fmla="*/ 43 h 68"/>
                <a:gd name="T22" fmla="*/ 26 w 45"/>
                <a:gd name="T23" fmla="*/ 62 h 68"/>
                <a:gd name="T24" fmla="*/ 17 w 45"/>
                <a:gd name="T25" fmla="*/ 64 h 68"/>
                <a:gd name="T26" fmla="*/ 17 w 45"/>
                <a:gd name="T27" fmla="*/ 63 h 68"/>
                <a:gd name="T28" fmla="*/ 13 w 45"/>
                <a:gd name="T29" fmla="*/ 60 h 68"/>
                <a:gd name="T30" fmla="*/ 2 w 45"/>
                <a:gd name="T31" fmla="*/ 51 h 68"/>
                <a:gd name="T32" fmla="*/ 27 w 45"/>
                <a:gd name="T33" fmla="*/ 68 h 68"/>
                <a:gd name="T34" fmla="*/ 34 w 45"/>
                <a:gd name="T35" fmla="*/ 36 h 68"/>
                <a:gd name="T36" fmla="*/ 39 w 45"/>
                <a:gd name="T37" fmla="*/ 14 h 68"/>
                <a:gd name="T38" fmla="*/ 12 w 45"/>
                <a:gd name="T39" fmla="*/ 29 h 68"/>
                <a:gd name="T40" fmla="*/ 0 w 45"/>
                <a:gd name="T41" fmla="*/ 49 h 68"/>
                <a:gd name="T42" fmla="*/ 3 w 45"/>
                <a:gd name="T43" fmla="*/ 50 h 68"/>
                <a:gd name="T44" fmla="*/ 35 w 45"/>
                <a:gd name="T45" fmla="*/ 16 h 68"/>
                <a:gd name="T46" fmla="*/ 21 w 45"/>
                <a:gd name="T47" fmla="*/ 9 h 68"/>
                <a:gd name="T48" fmla="*/ 35 w 45"/>
                <a:gd name="T4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68">
                  <a:moveTo>
                    <a:pt x="3" y="50"/>
                  </a:moveTo>
                  <a:cubicBezTo>
                    <a:pt x="8" y="44"/>
                    <a:pt x="12" y="37"/>
                    <a:pt x="16" y="31"/>
                  </a:cubicBezTo>
                  <a:cubicBezTo>
                    <a:pt x="14" y="27"/>
                    <a:pt x="14" y="23"/>
                    <a:pt x="14" y="19"/>
                  </a:cubicBezTo>
                  <a:cubicBezTo>
                    <a:pt x="14" y="19"/>
                    <a:pt x="14" y="19"/>
                    <a:pt x="14" y="19"/>
                  </a:cubicBezTo>
                  <a:cubicBezTo>
                    <a:pt x="14" y="19"/>
                    <a:pt x="14" y="19"/>
                    <a:pt x="14" y="18"/>
                  </a:cubicBezTo>
                  <a:cubicBezTo>
                    <a:pt x="14" y="18"/>
                    <a:pt x="14" y="18"/>
                    <a:pt x="14" y="18"/>
                  </a:cubicBezTo>
                  <a:cubicBezTo>
                    <a:pt x="14" y="18"/>
                    <a:pt x="14" y="18"/>
                    <a:pt x="14" y="18"/>
                  </a:cubicBezTo>
                  <a:cubicBezTo>
                    <a:pt x="14" y="16"/>
                    <a:pt x="15" y="14"/>
                    <a:pt x="16" y="12"/>
                  </a:cubicBezTo>
                  <a:cubicBezTo>
                    <a:pt x="21" y="18"/>
                    <a:pt x="28" y="22"/>
                    <a:pt x="38" y="20"/>
                  </a:cubicBezTo>
                  <a:cubicBezTo>
                    <a:pt x="38" y="28"/>
                    <a:pt x="35" y="32"/>
                    <a:pt x="30" y="35"/>
                  </a:cubicBezTo>
                  <a:cubicBezTo>
                    <a:pt x="31" y="38"/>
                    <a:pt x="31" y="40"/>
                    <a:pt x="31" y="43"/>
                  </a:cubicBezTo>
                  <a:cubicBezTo>
                    <a:pt x="31" y="50"/>
                    <a:pt x="30" y="58"/>
                    <a:pt x="26" y="62"/>
                  </a:cubicBezTo>
                  <a:cubicBezTo>
                    <a:pt x="23" y="65"/>
                    <a:pt x="21" y="65"/>
                    <a:pt x="17" y="64"/>
                  </a:cubicBezTo>
                  <a:cubicBezTo>
                    <a:pt x="17" y="64"/>
                    <a:pt x="17" y="64"/>
                    <a:pt x="17" y="63"/>
                  </a:cubicBezTo>
                  <a:cubicBezTo>
                    <a:pt x="15" y="62"/>
                    <a:pt x="14" y="61"/>
                    <a:pt x="13" y="60"/>
                  </a:cubicBezTo>
                  <a:cubicBezTo>
                    <a:pt x="9" y="59"/>
                    <a:pt x="5" y="56"/>
                    <a:pt x="2" y="51"/>
                  </a:cubicBezTo>
                  <a:cubicBezTo>
                    <a:pt x="3" y="62"/>
                    <a:pt x="15" y="68"/>
                    <a:pt x="27" y="68"/>
                  </a:cubicBezTo>
                  <a:cubicBezTo>
                    <a:pt x="37" y="64"/>
                    <a:pt x="31" y="46"/>
                    <a:pt x="34" y="36"/>
                  </a:cubicBezTo>
                  <a:cubicBezTo>
                    <a:pt x="41" y="34"/>
                    <a:pt x="45" y="19"/>
                    <a:pt x="39" y="14"/>
                  </a:cubicBezTo>
                  <a:cubicBezTo>
                    <a:pt x="26" y="0"/>
                    <a:pt x="3" y="8"/>
                    <a:pt x="12" y="29"/>
                  </a:cubicBezTo>
                  <a:cubicBezTo>
                    <a:pt x="9" y="36"/>
                    <a:pt x="2" y="40"/>
                    <a:pt x="0" y="49"/>
                  </a:cubicBezTo>
                  <a:cubicBezTo>
                    <a:pt x="1" y="49"/>
                    <a:pt x="1" y="50"/>
                    <a:pt x="3" y="50"/>
                  </a:cubicBezTo>
                  <a:close/>
                  <a:moveTo>
                    <a:pt x="35" y="16"/>
                  </a:moveTo>
                  <a:cubicBezTo>
                    <a:pt x="29" y="17"/>
                    <a:pt x="22" y="13"/>
                    <a:pt x="21" y="9"/>
                  </a:cubicBezTo>
                  <a:cubicBezTo>
                    <a:pt x="25" y="10"/>
                    <a:pt x="33" y="11"/>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303">
              <a:extLst>
                <a:ext uri="{FF2B5EF4-FFF2-40B4-BE49-F238E27FC236}">
                  <a16:creationId xmlns:a16="http://schemas.microsoft.com/office/drawing/2014/main" id="{5A5F6A19-BF02-43CC-A45F-86E5E2F78AD7}"/>
                </a:ext>
              </a:extLst>
            </p:cNvPr>
            <p:cNvSpPr>
              <a:spLocks/>
            </p:cNvSpPr>
            <p:nvPr/>
          </p:nvSpPr>
          <p:spPr bwMode="auto">
            <a:xfrm>
              <a:off x="226" y="122"/>
              <a:ext cx="20" cy="65"/>
            </a:xfrm>
            <a:custGeom>
              <a:avLst/>
              <a:gdLst>
                <a:gd name="T0" fmla="*/ 9 w 10"/>
                <a:gd name="T1" fmla="*/ 0 h 32"/>
                <a:gd name="T2" fmla="*/ 0 w 10"/>
                <a:gd name="T3" fmla="*/ 32 h 32"/>
                <a:gd name="T4" fmla="*/ 9 w 10"/>
                <a:gd name="T5" fmla="*/ 0 h 32"/>
              </a:gdLst>
              <a:ahLst/>
              <a:cxnLst>
                <a:cxn ang="0">
                  <a:pos x="T0" y="T1"/>
                </a:cxn>
                <a:cxn ang="0">
                  <a:pos x="T2" y="T3"/>
                </a:cxn>
                <a:cxn ang="0">
                  <a:pos x="T4" y="T5"/>
                </a:cxn>
              </a:cxnLst>
              <a:rect l="0" t="0" r="r" b="b"/>
              <a:pathLst>
                <a:path w="10" h="32">
                  <a:moveTo>
                    <a:pt x="9" y="0"/>
                  </a:moveTo>
                  <a:cubicBezTo>
                    <a:pt x="6" y="10"/>
                    <a:pt x="0" y="21"/>
                    <a:pt x="0" y="32"/>
                  </a:cubicBezTo>
                  <a:cubicBezTo>
                    <a:pt x="6" y="24"/>
                    <a:pt x="10" y="1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304">
              <a:extLst>
                <a:ext uri="{FF2B5EF4-FFF2-40B4-BE49-F238E27FC236}">
                  <a16:creationId xmlns:a16="http://schemas.microsoft.com/office/drawing/2014/main" id="{1DF5A689-8CEF-4F08-BC7D-262966FBED95}"/>
                </a:ext>
              </a:extLst>
            </p:cNvPr>
            <p:cNvSpPr>
              <a:spLocks/>
            </p:cNvSpPr>
            <p:nvPr/>
          </p:nvSpPr>
          <p:spPr bwMode="auto">
            <a:xfrm>
              <a:off x="169" y="134"/>
              <a:ext cx="36" cy="57"/>
            </a:xfrm>
            <a:custGeom>
              <a:avLst/>
              <a:gdLst>
                <a:gd name="T0" fmla="*/ 15 w 18"/>
                <a:gd name="T1" fmla="*/ 28 h 28"/>
                <a:gd name="T2" fmla="*/ 17 w 18"/>
                <a:gd name="T3" fmla="*/ 25 h 28"/>
                <a:gd name="T4" fmla="*/ 16 w 18"/>
                <a:gd name="T5" fmla="*/ 24 h 28"/>
                <a:gd name="T6" fmla="*/ 13 w 18"/>
                <a:gd name="T7" fmla="*/ 10 h 28"/>
                <a:gd name="T8" fmla="*/ 15 w 18"/>
                <a:gd name="T9" fmla="*/ 28 h 28"/>
              </a:gdLst>
              <a:ahLst/>
              <a:cxnLst>
                <a:cxn ang="0">
                  <a:pos x="T0" y="T1"/>
                </a:cxn>
                <a:cxn ang="0">
                  <a:pos x="T2" y="T3"/>
                </a:cxn>
                <a:cxn ang="0">
                  <a:pos x="T4" y="T5"/>
                </a:cxn>
                <a:cxn ang="0">
                  <a:pos x="T6" y="T7"/>
                </a:cxn>
                <a:cxn ang="0">
                  <a:pos x="T8" y="T9"/>
                </a:cxn>
              </a:cxnLst>
              <a:rect l="0" t="0" r="r" b="b"/>
              <a:pathLst>
                <a:path w="18" h="28">
                  <a:moveTo>
                    <a:pt x="15" y="28"/>
                  </a:moveTo>
                  <a:cubicBezTo>
                    <a:pt x="16" y="28"/>
                    <a:pt x="18" y="27"/>
                    <a:pt x="17" y="25"/>
                  </a:cubicBezTo>
                  <a:cubicBezTo>
                    <a:pt x="0" y="26"/>
                    <a:pt x="16" y="0"/>
                    <a:pt x="16" y="24"/>
                  </a:cubicBezTo>
                  <a:cubicBezTo>
                    <a:pt x="18" y="19"/>
                    <a:pt x="16" y="14"/>
                    <a:pt x="13" y="10"/>
                  </a:cubicBezTo>
                  <a:cubicBezTo>
                    <a:pt x="2" y="10"/>
                    <a:pt x="8" y="27"/>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305">
              <a:extLst>
                <a:ext uri="{FF2B5EF4-FFF2-40B4-BE49-F238E27FC236}">
                  <a16:creationId xmlns:a16="http://schemas.microsoft.com/office/drawing/2014/main" id="{4793E9F4-46AA-47C6-862A-154CD2D92070}"/>
                </a:ext>
              </a:extLst>
            </p:cNvPr>
            <p:cNvSpPr>
              <a:spLocks noEditPoints="1"/>
            </p:cNvSpPr>
            <p:nvPr/>
          </p:nvSpPr>
          <p:spPr bwMode="auto">
            <a:xfrm>
              <a:off x="315" y="219"/>
              <a:ext cx="27" cy="21"/>
            </a:xfrm>
            <a:custGeom>
              <a:avLst/>
              <a:gdLst>
                <a:gd name="T0" fmla="*/ 0 w 13"/>
                <a:gd name="T1" fmla="*/ 0 h 10"/>
                <a:gd name="T2" fmla="*/ 0 w 13"/>
                <a:gd name="T3" fmla="*/ 2 h 10"/>
                <a:gd name="T4" fmla="*/ 13 w 13"/>
                <a:gd name="T5" fmla="*/ 10 h 10"/>
                <a:gd name="T6" fmla="*/ 0 w 13"/>
                <a:gd name="T7" fmla="*/ 0 h 10"/>
                <a:gd name="T8" fmla="*/ 8 w 13"/>
                <a:gd name="T9" fmla="*/ 7 h 10"/>
                <a:gd name="T10" fmla="*/ 4 w 13"/>
                <a:gd name="T11" fmla="*/ 4 h 10"/>
                <a:gd name="T12" fmla="*/ 4 w 13"/>
                <a:gd name="T13" fmla="*/ 2 h 10"/>
                <a:gd name="T14" fmla="*/ 10 w 13"/>
                <a:gd name="T15" fmla="*/ 6 h 10"/>
                <a:gd name="T16" fmla="*/ 8 w 13"/>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0">
                  <a:moveTo>
                    <a:pt x="0" y="0"/>
                  </a:moveTo>
                  <a:cubicBezTo>
                    <a:pt x="0" y="1"/>
                    <a:pt x="0" y="1"/>
                    <a:pt x="0" y="2"/>
                  </a:cubicBezTo>
                  <a:cubicBezTo>
                    <a:pt x="3" y="6"/>
                    <a:pt x="8" y="10"/>
                    <a:pt x="13" y="10"/>
                  </a:cubicBezTo>
                  <a:cubicBezTo>
                    <a:pt x="11" y="4"/>
                    <a:pt x="6" y="1"/>
                    <a:pt x="0" y="0"/>
                  </a:cubicBezTo>
                  <a:close/>
                  <a:moveTo>
                    <a:pt x="8" y="7"/>
                  </a:moveTo>
                  <a:cubicBezTo>
                    <a:pt x="7" y="5"/>
                    <a:pt x="6" y="4"/>
                    <a:pt x="4" y="4"/>
                  </a:cubicBezTo>
                  <a:cubicBezTo>
                    <a:pt x="2" y="3"/>
                    <a:pt x="3" y="1"/>
                    <a:pt x="4" y="2"/>
                  </a:cubicBezTo>
                  <a:cubicBezTo>
                    <a:pt x="6" y="2"/>
                    <a:pt x="8" y="4"/>
                    <a:pt x="10" y="6"/>
                  </a:cubicBezTo>
                  <a:cubicBezTo>
                    <a:pt x="10" y="7"/>
                    <a:pt x="9"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306">
              <a:extLst>
                <a:ext uri="{FF2B5EF4-FFF2-40B4-BE49-F238E27FC236}">
                  <a16:creationId xmlns:a16="http://schemas.microsoft.com/office/drawing/2014/main" id="{9632B94B-0220-4DB6-BFC3-3BA319D1650E}"/>
                </a:ext>
              </a:extLst>
            </p:cNvPr>
            <p:cNvSpPr>
              <a:spLocks noEditPoints="1"/>
            </p:cNvSpPr>
            <p:nvPr/>
          </p:nvSpPr>
          <p:spPr bwMode="auto">
            <a:xfrm>
              <a:off x="146" y="130"/>
              <a:ext cx="19" cy="43"/>
            </a:xfrm>
            <a:custGeom>
              <a:avLst/>
              <a:gdLst>
                <a:gd name="T0" fmla="*/ 0 w 9"/>
                <a:gd name="T1" fmla="*/ 11 h 21"/>
                <a:gd name="T2" fmla="*/ 0 w 9"/>
                <a:gd name="T3" fmla="*/ 11 h 21"/>
                <a:gd name="T4" fmla="*/ 3 w 9"/>
                <a:gd name="T5" fmla="*/ 11 h 21"/>
                <a:gd name="T6" fmla="*/ 4 w 9"/>
                <a:gd name="T7" fmla="*/ 9 h 21"/>
                <a:gd name="T8" fmla="*/ 5 w 9"/>
                <a:gd name="T9" fmla="*/ 11 h 21"/>
                <a:gd name="T10" fmla="*/ 4 w 9"/>
                <a:gd name="T11" fmla="*/ 12 h 21"/>
                <a:gd name="T12" fmla="*/ 3 w 9"/>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9" h="21">
                  <a:moveTo>
                    <a:pt x="0" y="11"/>
                  </a:moveTo>
                  <a:cubicBezTo>
                    <a:pt x="9" y="21"/>
                    <a:pt x="9" y="0"/>
                    <a:pt x="0" y="11"/>
                  </a:cubicBezTo>
                  <a:close/>
                  <a:moveTo>
                    <a:pt x="3" y="11"/>
                  </a:moveTo>
                  <a:cubicBezTo>
                    <a:pt x="3" y="10"/>
                    <a:pt x="3" y="9"/>
                    <a:pt x="4" y="9"/>
                  </a:cubicBezTo>
                  <a:cubicBezTo>
                    <a:pt x="5" y="9"/>
                    <a:pt x="5" y="10"/>
                    <a:pt x="5" y="11"/>
                  </a:cubicBezTo>
                  <a:cubicBezTo>
                    <a:pt x="5" y="12"/>
                    <a:pt x="5" y="12"/>
                    <a:pt x="4" y="12"/>
                  </a:cubicBezTo>
                  <a:cubicBezTo>
                    <a:pt x="4" y="13"/>
                    <a:pt x="3" y="12"/>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307">
              <a:extLst>
                <a:ext uri="{FF2B5EF4-FFF2-40B4-BE49-F238E27FC236}">
                  <a16:creationId xmlns:a16="http://schemas.microsoft.com/office/drawing/2014/main" id="{40FC733A-1FC9-4A28-BF6D-18B3586A256A}"/>
                </a:ext>
              </a:extLst>
            </p:cNvPr>
            <p:cNvSpPr>
              <a:spLocks noEditPoints="1"/>
            </p:cNvSpPr>
            <p:nvPr/>
          </p:nvSpPr>
          <p:spPr bwMode="auto">
            <a:xfrm>
              <a:off x="283" y="155"/>
              <a:ext cx="16" cy="18"/>
            </a:xfrm>
            <a:custGeom>
              <a:avLst/>
              <a:gdLst>
                <a:gd name="T0" fmla="*/ 8 w 8"/>
                <a:gd name="T1" fmla="*/ 3 h 9"/>
                <a:gd name="T2" fmla="*/ 6 w 8"/>
                <a:gd name="T3" fmla="*/ 0 h 9"/>
                <a:gd name="T4" fmla="*/ 0 w 8"/>
                <a:gd name="T5" fmla="*/ 7 h 9"/>
                <a:gd name="T6" fmla="*/ 8 w 8"/>
                <a:gd name="T7" fmla="*/ 3 h 9"/>
                <a:gd name="T8" fmla="*/ 3 w 8"/>
                <a:gd name="T9" fmla="*/ 3 h 9"/>
                <a:gd name="T10" fmla="*/ 6 w 8"/>
                <a:gd name="T11" fmla="*/ 2 h 9"/>
                <a:gd name="T12" fmla="*/ 5 w 8"/>
                <a:gd name="T13" fmla="*/ 5 h 9"/>
                <a:gd name="T14" fmla="*/ 2 w 8"/>
                <a:gd name="T15" fmla="*/ 6 h 9"/>
                <a:gd name="T16" fmla="*/ 3 w 8"/>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8" y="3"/>
                  </a:moveTo>
                  <a:cubicBezTo>
                    <a:pt x="7" y="2"/>
                    <a:pt x="7" y="1"/>
                    <a:pt x="6" y="0"/>
                  </a:cubicBezTo>
                  <a:cubicBezTo>
                    <a:pt x="2" y="0"/>
                    <a:pt x="1" y="4"/>
                    <a:pt x="0" y="7"/>
                  </a:cubicBezTo>
                  <a:cubicBezTo>
                    <a:pt x="3" y="9"/>
                    <a:pt x="7" y="6"/>
                    <a:pt x="8" y="3"/>
                  </a:cubicBezTo>
                  <a:close/>
                  <a:moveTo>
                    <a:pt x="3" y="3"/>
                  </a:moveTo>
                  <a:cubicBezTo>
                    <a:pt x="4" y="2"/>
                    <a:pt x="5" y="2"/>
                    <a:pt x="6" y="2"/>
                  </a:cubicBezTo>
                  <a:cubicBezTo>
                    <a:pt x="7" y="2"/>
                    <a:pt x="6" y="4"/>
                    <a:pt x="5" y="5"/>
                  </a:cubicBezTo>
                  <a:cubicBezTo>
                    <a:pt x="4" y="6"/>
                    <a:pt x="3" y="7"/>
                    <a:pt x="2" y="6"/>
                  </a:cubicBezTo>
                  <a:cubicBezTo>
                    <a:pt x="2" y="6"/>
                    <a:pt x="2"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0" name="Group 310">
            <a:extLst>
              <a:ext uri="{FF2B5EF4-FFF2-40B4-BE49-F238E27FC236}">
                <a16:creationId xmlns:a16="http://schemas.microsoft.com/office/drawing/2014/main" id="{02CAE167-DB00-4CC0-8F64-27F489ED725B}"/>
              </a:ext>
            </a:extLst>
          </p:cNvPr>
          <p:cNvGrpSpPr>
            <a:grpSpLocks noChangeAspect="1"/>
          </p:cNvGrpSpPr>
          <p:nvPr/>
        </p:nvGrpSpPr>
        <p:grpSpPr bwMode="auto">
          <a:xfrm rot="1114760">
            <a:off x="9914227" y="4296181"/>
            <a:ext cx="590012" cy="836402"/>
            <a:chOff x="4" y="3"/>
            <a:chExt cx="534" cy="757"/>
          </a:xfrm>
          <a:solidFill>
            <a:srgbClr val="3CCAF9"/>
          </a:solidFill>
        </p:grpSpPr>
        <p:sp>
          <p:nvSpPr>
            <p:cNvPr id="727" name="Freeform 311">
              <a:extLst>
                <a:ext uri="{FF2B5EF4-FFF2-40B4-BE49-F238E27FC236}">
                  <a16:creationId xmlns:a16="http://schemas.microsoft.com/office/drawing/2014/main" id="{65665C02-1144-4B0F-87B0-42ED79E64705}"/>
                </a:ext>
              </a:extLst>
            </p:cNvPr>
            <p:cNvSpPr>
              <a:spLocks noEditPoints="1"/>
            </p:cNvSpPr>
            <p:nvPr/>
          </p:nvSpPr>
          <p:spPr bwMode="auto">
            <a:xfrm>
              <a:off x="4" y="3"/>
              <a:ext cx="534" cy="418"/>
            </a:xfrm>
            <a:custGeom>
              <a:avLst/>
              <a:gdLst>
                <a:gd name="T0" fmla="*/ 179 w 264"/>
                <a:gd name="T1" fmla="*/ 63 h 207"/>
                <a:gd name="T2" fmla="*/ 236 w 264"/>
                <a:gd name="T3" fmla="*/ 64 h 207"/>
                <a:gd name="T4" fmla="*/ 263 w 264"/>
                <a:gd name="T5" fmla="*/ 67 h 207"/>
                <a:gd name="T6" fmla="*/ 260 w 264"/>
                <a:gd name="T7" fmla="*/ 70 h 207"/>
                <a:gd name="T8" fmla="*/ 216 w 264"/>
                <a:gd name="T9" fmla="*/ 106 h 207"/>
                <a:gd name="T10" fmla="*/ 120 w 264"/>
                <a:gd name="T11" fmla="*/ 202 h 207"/>
                <a:gd name="T12" fmla="*/ 114 w 264"/>
                <a:gd name="T13" fmla="*/ 197 h 207"/>
                <a:gd name="T14" fmla="*/ 180 w 264"/>
                <a:gd name="T15" fmla="*/ 127 h 207"/>
                <a:gd name="T16" fmla="*/ 240 w 264"/>
                <a:gd name="T17" fmla="*/ 72 h 207"/>
                <a:gd name="T18" fmla="*/ 178 w 264"/>
                <a:gd name="T19" fmla="*/ 73 h 207"/>
                <a:gd name="T20" fmla="*/ 143 w 264"/>
                <a:gd name="T21" fmla="*/ 103 h 207"/>
                <a:gd name="T22" fmla="*/ 166 w 264"/>
                <a:gd name="T23" fmla="*/ 106 h 207"/>
                <a:gd name="T24" fmla="*/ 185 w 264"/>
                <a:gd name="T25" fmla="*/ 104 h 207"/>
                <a:gd name="T26" fmla="*/ 185 w 264"/>
                <a:gd name="T27" fmla="*/ 111 h 207"/>
                <a:gd name="T28" fmla="*/ 155 w 264"/>
                <a:gd name="T29" fmla="*/ 112 h 207"/>
                <a:gd name="T30" fmla="*/ 137 w 264"/>
                <a:gd name="T31" fmla="*/ 109 h 207"/>
                <a:gd name="T32" fmla="*/ 112 w 264"/>
                <a:gd name="T33" fmla="*/ 109 h 207"/>
                <a:gd name="T34" fmla="*/ 94 w 264"/>
                <a:gd name="T35" fmla="*/ 111 h 207"/>
                <a:gd name="T36" fmla="*/ 79 w 264"/>
                <a:gd name="T37" fmla="*/ 111 h 207"/>
                <a:gd name="T38" fmla="*/ 51 w 264"/>
                <a:gd name="T39" fmla="*/ 116 h 207"/>
                <a:gd name="T40" fmla="*/ 82 w 264"/>
                <a:gd name="T41" fmla="*/ 168 h 207"/>
                <a:gd name="T42" fmla="*/ 91 w 264"/>
                <a:gd name="T43" fmla="*/ 181 h 207"/>
                <a:gd name="T44" fmla="*/ 79 w 264"/>
                <a:gd name="T45" fmla="*/ 175 h 207"/>
                <a:gd name="T46" fmla="*/ 54 w 264"/>
                <a:gd name="T47" fmla="*/ 135 h 207"/>
                <a:gd name="T48" fmla="*/ 10 w 264"/>
                <a:gd name="T49" fmla="*/ 86 h 207"/>
                <a:gd name="T50" fmla="*/ 14 w 264"/>
                <a:gd name="T51" fmla="*/ 82 h 207"/>
                <a:gd name="T52" fmla="*/ 44 w 264"/>
                <a:gd name="T53" fmla="*/ 112 h 207"/>
                <a:gd name="T54" fmla="*/ 74 w 264"/>
                <a:gd name="T55" fmla="*/ 103 h 207"/>
                <a:gd name="T56" fmla="*/ 90 w 264"/>
                <a:gd name="T57" fmla="*/ 105 h 207"/>
                <a:gd name="T58" fmla="*/ 111 w 264"/>
                <a:gd name="T59" fmla="*/ 104 h 207"/>
                <a:gd name="T60" fmla="*/ 134 w 264"/>
                <a:gd name="T61" fmla="*/ 100 h 207"/>
                <a:gd name="T62" fmla="*/ 158 w 264"/>
                <a:gd name="T63" fmla="*/ 76 h 207"/>
                <a:gd name="T64" fmla="*/ 154 w 264"/>
                <a:gd name="T65" fmla="*/ 74 h 207"/>
                <a:gd name="T66" fmla="*/ 46 w 264"/>
                <a:gd name="T67" fmla="*/ 75 h 207"/>
                <a:gd name="T68" fmla="*/ 4 w 264"/>
                <a:gd name="T69" fmla="*/ 74 h 207"/>
                <a:gd name="T70" fmla="*/ 6 w 264"/>
                <a:gd name="T71" fmla="*/ 65 h 207"/>
                <a:gd name="T72" fmla="*/ 163 w 264"/>
                <a:gd name="T73" fmla="*/ 66 h 207"/>
                <a:gd name="T74" fmla="*/ 184 w 264"/>
                <a:gd name="T75" fmla="*/ 49 h 207"/>
                <a:gd name="T76" fmla="*/ 185 w 264"/>
                <a:gd name="T77" fmla="*/ 34 h 207"/>
                <a:gd name="T78" fmla="*/ 171 w 264"/>
                <a:gd name="T79" fmla="*/ 27 h 207"/>
                <a:gd name="T80" fmla="*/ 176 w 264"/>
                <a:gd name="T81" fmla="*/ 24 h 207"/>
                <a:gd name="T82" fmla="*/ 177 w 264"/>
                <a:gd name="T83" fmla="*/ 8 h 207"/>
                <a:gd name="T84" fmla="*/ 166 w 264"/>
                <a:gd name="T85" fmla="*/ 4 h 207"/>
                <a:gd name="T86" fmla="*/ 172 w 264"/>
                <a:gd name="T87" fmla="*/ 0 h 207"/>
                <a:gd name="T88" fmla="*/ 232 w 264"/>
                <a:gd name="T89" fmla="*/ 2 h 207"/>
                <a:gd name="T90" fmla="*/ 230 w 264"/>
                <a:gd name="T91" fmla="*/ 16 h 207"/>
                <a:gd name="T92" fmla="*/ 229 w 264"/>
                <a:gd name="T93" fmla="*/ 46 h 207"/>
                <a:gd name="T94" fmla="*/ 226 w 264"/>
                <a:gd name="T95" fmla="*/ 51 h 207"/>
                <a:gd name="T96" fmla="*/ 203 w 264"/>
                <a:gd name="T97" fmla="*/ 47 h 207"/>
                <a:gd name="T98" fmla="*/ 193 w 264"/>
                <a:gd name="T99" fmla="*/ 46 h 207"/>
                <a:gd name="T100" fmla="*/ 207 w 264"/>
                <a:gd name="T101" fmla="*/ 6 h 207"/>
                <a:gd name="T102" fmla="*/ 185 w 264"/>
                <a:gd name="T103" fmla="*/ 8 h 207"/>
                <a:gd name="T104" fmla="*/ 208 w 264"/>
                <a:gd name="T105" fmla="*/ 8 h 207"/>
                <a:gd name="T106" fmla="*/ 208 w 264"/>
                <a:gd name="T107" fmla="*/ 39 h 207"/>
                <a:gd name="T108" fmla="*/ 220 w 264"/>
                <a:gd name="T109" fmla="*/ 23 h 207"/>
                <a:gd name="T110" fmla="*/ 186 w 264"/>
                <a:gd name="T111" fmla="*/ 27 h 207"/>
                <a:gd name="T112" fmla="*/ 204 w 264"/>
                <a:gd name="T113" fmla="*/ 2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 h="207">
                  <a:moveTo>
                    <a:pt x="193" y="46"/>
                  </a:moveTo>
                  <a:cubicBezTo>
                    <a:pt x="188" y="52"/>
                    <a:pt x="183" y="58"/>
                    <a:pt x="179" y="63"/>
                  </a:cubicBezTo>
                  <a:cubicBezTo>
                    <a:pt x="180" y="65"/>
                    <a:pt x="181" y="65"/>
                    <a:pt x="182" y="65"/>
                  </a:cubicBezTo>
                  <a:cubicBezTo>
                    <a:pt x="200" y="65"/>
                    <a:pt x="218" y="65"/>
                    <a:pt x="236" y="64"/>
                  </a:cubicBezTo>
                  <a:cubicBezTo>
                    <a:pt x="244" y="64"/>
                    <a:pt x="252" y="66"/>
                    <a:pt x="260" y="65"/>
                  </a:cubicBezTo>
                  <a:cubicBezTo>
                    <a:pt x="262" y="65"/>
                    <a:pt x="263" y="66"/>
                    <a:pt x="263" y="67"/>
                  </a:cubicBezTo>
                  <a:cubicBezTo>
                    <a:pt x="264" y="68"/>
                    <a:pt x="262" y="69"/>
                    <a:pt x="261" y="70"/>
                  </a:cubicBezTo>
                  <a:cubicBezTo>
                    <a:pt x="261" y="70"/>
                    <a:pt x="260" y="70"/>
                    <a:pt x="260" y="70"/>
                  </a:cubicBezTo>
                  <a:cubicBezTo>
                    <a:pt x="254" y="72"/>
                    <a:pt x="248" y="74"/>
                    <a:pt x="244" y="80"/>
                  </a:cubicBezTo>
                  <a:cubicBezTo>
                    <a:pt x="236" y="89"/>
                    <a:pt x="226" y="97"/>
                    <a:pt x="216" y="106"/>
                  </a:cubicBezTo>
                  <a:cubicBezTo>
                    <a:pt x="200" y="121"/>
                    <a:pt x="182" y="134"/>
                    <a:pt x="166" y="150"/>
                  </a:cubicBezTo>
                  <a:cubicBezTo>
                    <a:pt x="150" y="167"/>
                    <a:pt x="135" y="184"/>
                    <a:pt x="120" y="202"/>
                  </a:cubicBezTo>
                  <a:cubicBezTo>
                    <a:pt x="117" y="206"/>
                    <a:pt x="114" y="207"/>
                    <a:pt x="112" y="206"/>
                  </a:cubicBezTo>
                  <a:cubicBezTo>
                    <a:pt x="110" y="204"/>
                    <a:pt x="111" y="200"/>
                    <a:pt x="114" y="197"/>
                  </a:cubicBezTo>
                  <a:cubicBezTo>
                    <a:pt x="126" y="184"/>
                    <a:pt x="137" y="170"/>
                    <a:pt x="148" y="157"/>
                  </a:cubicBezTo>
                  <a:cubicBezTo>
                    <a:pt x="158" y="146"/>
                    <a:pt x="169" y="137"/>
                    <a:pt x="180" y="127"/>
                  </a:cubicBezTo>
                  <a:cubicBezTo>
                    <a:pt x="192" y="116"/>
                    <a:pt x="206" y="105"/>
                    <a:pt x="219" y="94"/>
                  </a:cubicBezTo>
                  <a:cubicBezTo>
                    <a:pt x="226" y="88"/>
                    <a:pt x="232" y="80"/>
                    <a:pt x="240" y="72"/>
                  </a:cubicBezTo>
                  <a:cubicBezTo>
                    <a:pt x="235" y="72"/>
                    <a:pt x="230" y="72"/>
                    <a:pt x="225" y="72"/>
                  </a:cubicBezTo>
                  <a:cubicBezTo>
                    <a:pt x="209" y="72"/>
                    <a:pt x="194" y="73"/>
                    <a:pt x="178" y="73"/>
                  </a:cubicBezTo>
                  <a:cubicBezTo>
                    <a:pt x="173" y="73"/>
                    <a:pt x="169" y="74"/>
                    <a:pt x="166" y="78"/>
                  </a:cubicBezTo>
                  <a:cubicBezTo>
                    <a:pt x="158" y="86"/>
                    <a:pt x="150" y="94"/>
                    <a:pt x="143" y="103"/>
                  </a:cubicBezTo>
                  <a:cubicBezTo>
                    <a:pt x="149" y="103"/>
                    <a:pt x="153" y="104"/>
                    <a:pt x="158" y="106"/>
                  </a:cubicBezTo>
                  <a:cubicBezTo>
                    <a:pt x="160" y="108"/>
                    <a:pt x="163" y="106"/>
                    <a:pt x="166" y="106"/>
                  </a:cubicBezTo>
                  <a:cubicBezTo>
                    <a:pt x="170" y="105"/>
                    <a:pt x="174" y="104"/>
                    <a:pt x="178" y="104"/>
                  </a:cubicBezTo>
                  <a:cubicBezTo>
                    <a:pt x="180" y="103"/>
                    <a:pt x="183" y="104"/>
                    <a:pt x="185" y="104"/>
                  </a:cubicBezTo>
                  <a:cubicBezTo>
                    <a:pt x="188" y="104"/>
                    <a:pt x="189" y="106"/>
                    <a:pt x="189" y="108"/>
                  </a:cubicBezTo>
                  <a:cubicBezTo>
                    <a:pt x="189" y="110"/>
                    <a:pt x="186" y="111"/>
                    <a:pt x="185" y="111"/>
                  </a:cubicBezTo>
                  <a:cubicBezTo>
                    <a:pt x="180" y="110"/>
                    <a:pt x="175" y="113"/>
                    <a:pt x="170" y="113"/>
                  </a:cubicBezTo>
                  <a:cubicBezTo>
                    <a:pt x="164" y="114"/>
                    <a:pt x="160" y="115"/>
                    <a:pt x="155" y="112"/>
                  </a:cubicBezTo>
                  <a:cubicBezTo>
                    <a:pt x="152" y="110"/>
                    <a:pt x="149" y="110"/>
                    <a:pt x="146" y="112"/>
                  </a:cubicBezTo>
                  <a:cubicBezTo>
                    <a:pt x="142" y="113"/>
                    <a:pt x="139" y="113"/>
                    <a:pt x="137" y="109"/>
                  </a:cubicBezTo>
                  <a:cubicBezTo>
                    <a:pt x="134" y="105"/>
                    <a:pt x="131" y="104"/>
                    <a:pt x="128" y="108"/>
                  </a:cubicBezTo>
                  <a:cubicBezTo>
                    <a:pt x="122" y="115"/>
                    <a:pt x="117" y="114"/>
                    <a:pt x="112" y="109"/>
                  </a:cubicBezTo>
                  <a:cubicBezTo>
                    <a:pt x="110" y="108"/>
                    <a:pt x="109" y="108"/>
                    <a:pt x="108" y="107"/>
                  </a:cubicBezTo>
                  <a:cubicBezTo>
                    <a:pt x="101" y="104"/>
                    <a:pt x="99" y="104"/>
                    <a:pt x="94" y="111"/>
                  </a:cubicBezTo>
                  <a:cubicBezTo>
                    <a:pt x="92" y="114"/>
                    <a:pt x="86" y="115"/>
                    <a:pt x="81" y="113"/>
                  </a:cubicBezTo>
                  <a:cubicBezTo>
                    <a:pt x="80" y="112"/>
                    <a:pt x="80" y="112"/>
                    <a:pt x="79" y="111"/>
                  </a:cubicBezTo>
                  <a:cubicBezTo>
                    <a:pt x="73" y="106"/>
                    <a:pt x="66" y="106"/>
                    <a:pt x="59" y="110"/>
                  </a:cubicBezTo>
                  <a:cubicBezTo>
                    <a:pt x="56" y="112"/>
                    <a:pt x="54" y="114"/>
                    <a:pt x="51" y="116"/>
                  </a:cubicBezTo>
                  <a:cubicBezTo>
                    <a:pt x="48" y="117"/>
                    <a:pt x="49" y="119"/>
                    <a:pt x="50" y="121"/>
                  </a:cubicBezTo>
                  <a:cubicBezTo>
                    <a:pt x="62" y="136"/>
                    <a:pt x="73" y="151"/>
                    <a:pt x="82" y="168"/>
                  </a:cubicBezTo>
                  <a:cubicBezTo>
                    <a:pt x="84" y="171"/>
                    <a:pt x="87" y="174"/>
                    <a:pt x="90" y="176"/>
                  </a:cubicBezTo>
                  <a:cubicBezTo>
                    <a:pt x="91" y="178"/>
                    <a:pt x="92" y="179"/>
                    <a:pt x="91" y="181"/>
                  </a:cubicBezTo>
                  <a:cubicBezTo>
                    <a:pt x="89" y="183"/>
                    <a:pt x="87" y="182"/>
                    <a:pt x="86" y="182"/>
                  </a:cubicBezTo>
                  <a:cubicBezTo>
                    <a:pt x="83" y="180"/>
                    <a:pt x="81" y="177"/>
                    <a:pt x="79" y="175"/>
                  </a:cubicBezTo>
                  <a:cubicBezTo>
                    <a:pt x="75" y="169"/>
                    <a:pt x="72" y="163"/>
                    <a:pt x="68" y="157"/>
                  </a:cubicBezTo>
                  <a:cubicBezTo>
                    <a:pt x="64" y="150"/>
                    <a:pt x="59" y="142"/>
                    <a:pt x="54" y="135"/>
                  </a:cubicBezTo>
                  <a:cubicBezTo>
                    <a:pt x="46" y="124"/>
                    <a:pt x="37" y="114"/>
                    <a:pt x="28" y="104"/>
                  </a:cubicBezTo>
                  <a:cubicBezTo>
                    <a:pt x="22" y="98"/>
                    <a:pt x="16" y="92"/>
                    <a:pt x="10" y="86"/>
                  </a:cubicBezTo>
                  <a:cubicBezTo>
                    <a:pt x="9" y="85"/>
                    <a:pt x="6" y="84"/>
                    <a:pt x="8" y="82"/>
                  </a:cubicBezTo>
                  <a:cubicBezTo>
                    <a:pt x="10" y="80"/>
                    <a:pt x="12" y="81"/>
                    <a:pt x="14" y="82"/>
                  </a:cubicBezTo>
                  <a:cubicBezTo>
                    <a:pt x="21" y="88"/>
                    <a:pt x="28" y="95"/>
                    <a:pt x="34" y="101"/>
                  </a:cubicBezTo>
                  <a:cubicBezTo>
                    <a:pt x="37" y="105"/>
                    <a:pt x="40" y="108"/>
                    <a:pt x="44" y="112"/>
                  </a:cubicBezTo>
                  <a:cubicBezTo>
                    <a:pt x="48" y="110"/>
                    <a:pt x="52" y="107"/>
                    <a:pt x="56" y="104"/>
                  </a:cubicBezTo>
                  <a:cubicBezTo>
                    <a:pt x="62" y="101"/>
                    <a:pt x="68" y="100"/>
                    <a:pt x="74" y="103"/>
                  </a:cubicBezTo>
                  <a:cubicBezTo>
                    <a:pt x="76" y="104"/>
                    <a:pt x="78" y="106"/>
                    <a:pt x="80" y="107"/>
                  </a:cubicBezTo>
                  <a:cubicBezTo>
                    <a:pt x="84" y="109"/>
                    <a:pt x="87" y="108"/>
                    <a:pt x="90" y="105"/>
                  </a:cubicBezTo>
                  <a:cubicBezTo>
                    <a:pt x="95" y="98"/>
                    <a:pt x="100" y="98"/>
                    <a:pt x="107" y="102"/>
                  </a:cubicBezTo>
                  <a:cubicBezTo>
                    <a:pt x="108" y="102"/>
                    <a:pt x="110" y="103"/>
                    <a:pt x="111" y="104"/>
                  </a:cubicBezTo>
                  <a:cubicBezTo>
                    <a:pt x="115" y="107"/>
                    <a:pt x="119" y="107"/>
                    <a:pt x="123" y="103"/>
                  </a:cubicBezTo>
                  <a:cubicBezTo>
                    <a:pt x="126" y="100"/>
                    <a:pt x="130" y="99"/>
                    <a:pt x="134" y="100"/>
                  </a:cubicBezTo>
                  <a:cubicBezTo>
                    <a:pt x="136" y="100"/>
                    <a:pt x="138" y="100"/>
                    <a:pt x="138" y="98"/>
                  </a:cubicBezTo>
                  <a:cubicBezTo>
                    <a:pt x="144" y="90"/>
                    <a:pt x="153" y="84"/>
                    <a:pt x="158" y="76"/>
                  </a:cubicBezTo>
                  <a:cubicBezTo>
                    <a:pt x="158" y="76"/>
                    <a:pt x="158" y="75"/>
                    <a:pt x="158" y="75"/>
                  </a:cubicBezTo>
                  <a:cubicBezTo>
                    <a:pt x="157" y="73"/>
                    <a:pt x="155" y="74"/>
                    <a:pt x="154" y="74"/>
                  </a:cubicBezTo>
                  <a:cubicBezTo>
                    <a:pt x="147" y="74"/>
                    <a:pt x="141" y="74"/>
                    <a:pt x="134" y="74"/>
                  </a:cubicBezTo>
                  <a:cubicBezTo>
                    <a:pt x="105" y="75"/>
                    <a:pt x="75" y="75"/>
                    <a:pt x="46" y="75"/>
                  </a:cubicBezTo>
                  <a:cubicBezTo>
                    <a:pt x="34" y="75"/>
                    <a:pt x="23" y="75"/>
                    <a:pt x="11" y="74"/>
                  </a:cubicBezTo>
                  <a:cubicBezTo>
                    <a:pt x="9" y="74"/>
                    <a:pt x="6" y="74"/>
                    <a:pt x="4" y="74"/>
                  </a:cubicBezTo>
                  <a:cubicBezTo>
                    <a:pt x="2" y="73"/>
                    <a:pt x="0" y="72"/>
                    <a:pt x="0" y="68"/>
                  </a:cubicBezTo>
                  <a:cubicBezTo>
                    <a:pt x="0" y="65"/>
                    <a:pt x="3" y="65"/>
                    <a:pt x="6" y="65"/>
                  </a:cubicBezTo>
                  <a:cubicBezTo>
                    <a:pt x="36" y="67"/>
                    <a:pt x="66" y="66"/>
                    <a:pt x="96" y="66"/>
                  </a:cubicBezTo>
                  <a:cubicBezTo>
                    <a:pt x="118" y="66"/>
                    <a:pt x="141" y="66"/>
                    <a:pt x="163" y="66"/>
                  </a:cubicBezTo>
                  <a:cubicBezTo>
                    <a:pt x="166" y="66"/>
                    <a:pt x="168" y="65"/>
                    <a:pt x="170" y="63"/>
                  </a:cubicBezTo>
                  <a:cubicBezTo>
                    <a:pt x="174" y="57"/>
                    <a:pt x="179" y="53"/>
                    <a:pt x="184" y="49"/>
                  </a:cubicBezTo>
                  <a:cubicBezTo>
                    <a:pt x="186" y="47"/>
                    <a:pt x="187" y="46"/>
                    <a:pt x="188" y="44"/>
                  </a:cubicBezTo>
                  <a:cubicBezTo>
                    <a:pt x="190" y="39"/>
                    <a:pt x="190" y="37"/>
                    <a:pt x="185" y="34"/>
                  </a:cubicBezTo>
                  <a:cubicBezTo>
                    <a:pt x="182" y="32"/>
                    <a:pt x="179" y="30"/>
                    <a:pt x="175" y="30"/>
                  </a:cubicBezTo>
                  <a:cubicBezTo>
                    <a:pt x="173" y="30"/>
                    <a:pt x="171" y="29"/>
                    <a:pt x="171" y="27"/>
                  </a:cubicBezTo>
                  <a:cubicBezTo>
                    <a:pt x="171" y="25"/>
                    <a:pt x="173" y="25"/>
                    <a:pt x="175" y="25"/>
                  </a:cubicBezTo>
                  <a:cubicBezTo>
                    <a:pt x="175" y="25"/>
                    <a:pt x="176" y="25"/>
                    <a:pt x="176" y="24"/>
                  </a:cubicBezTo>
                  <a:cubicBezTo>
                    <a:pt x="178" y="23"/>
                    <a:pt x="182" y="24"/>
                    <a:pt x="182" y="19"/>
                  </a:cubicBezTo>
                  <a:cubicBezTo>
                    <a:pt x="182" y="15"/>
                    <a:pt x="182" y="10"/>
                    <a:pt x="177" y="8"/>
                  </a:cubicBezTo>
                  <a:cubicBezTo>
                    <a:pt x="175" y="7"/>
                    <a:pt x="173" y="6"/>
                    <a:pt x="170" y="6"/>
                  </a:cubicBezTo>
                  <a:cubicBezTo>
                    <a:pt x="169" y="6"/>
                    <a:pt x="167" y="6"/>
                    <a:pt x="166" y="4"/>
                  </a:cubicBezTo>
                  <a:cubicBezTo>
                    <a:pt x="165" y="2"/>
                    <a:pt x="165" y="0"/>
                    <a:pt x="168" y="0"/>
                  </a:cubicBezTo>
                  <a:cubicBezTo>
                    <a:pt x="169" y="0"/>
                    <a:pt x="170" y="0"/>
                    <a:pt x="172" y="0"/>
                  </a:cubicBezTo>
                  <a:cubicBezTo>
                    <a:pt x="190" y="2"/>
                    <a:pt x="208" y="2"/>
                    <a:pt x="227" y="0"/>
                  </a:cubicBezTo>
                  <a:cubicBezTo>
                    <a:pt x="229" y="0"/>
                    <a:pt x="231" y="0"/>
                    <a:pt x="232" y="2"/>
                  </a:cubicBezTo>
                  <a:cubicBezTo>
                    <a:pt x="233" y="4"/>
                    <a:pt x="234" y="6"/>
                    <a:pt x="232" y="8"/>
                  </a:cubicBezTo>
                  <a:cubicBezTo>
                    <a:pt x="229" y="10"/>
                    <a:pt x="230" y="14"/>
                    <a:pt x="230" y="16"/>
                  </a:cubicBezTo>
                  <a:cubicBezTo>
                    <a:pt x="230" y="22"/>
                    <a:pt x="228" y="28"/>
                    <a:pt x="228" y="34"/>
                  </a:cubicBezTo>
                  <a:cubicBezTo>
                    <a:pt x="228" y="38"/>
                    <a:pt x="227" y="42"/>
                    <a:pt x="229" y="46"/>
                  </a:cubicBezTo>
                  <a:cubicBezTo>
                    <a:pt x="230" y="47"/>
                    <a:pt x="230" y="48"/>
                    <a:pt x="230" y="50"/>
                  </a:cubicBezTo>
                  <a:cubicBezTo>
                    <a:pt x="229" y="52"/>
                    <a:pt x="228" y="53"/>
                    <a:pt x="226" y="51"/>
                  </a:cubicBezTo>
                  <a:cubicBezTo>
                    <a:pt x="223" y="46"/>
                    <a:pt x="218" y="47"/>
                    <a:pt x="214" y="47"/>
                  </a:cubicBezTo>
                  <a:cubicBezTo>
                    <a:pt x="210" y="47"/>
                    <a:pt x="207" y="47"/>
                    <a:pt x="203" y="47"/>
                  </a:cubicBezTo>
                  <a:cubicBezTo>
                    <a:pt x="201" y="47"/>
                    <a:pt x="200" y="47"/>
                    <a:pt x="199" y="49"/>
                  </a:cubicBezTo>
                  <a:cubicBezTo>
                    <a:pt x="196" y="51"/>
                    <a:pt x="195" y="51"/>
                    <a:pt x="193" y="46"/>
                  </a:cubicBezTo>
                  <a:close/>
                  <a:moveTo>
                    <a:pt x="208" y="8"/>
                  </a:moveTo>
                  <a:cubicBezTo>
                    <a:pt x="208" y="8"/>
                    <a:pt x="207" y="7"/>
                    <a:pt x="207" y="6"/>
                  </a:cubicBezTo>
                  <a:cubicBezTo>
                    <a:pt x="203" y="6"/>
                    <a:pt x="200" y="6"/>
                    <a:pt x="196" y="6"/>
                  </a:cubicBezTo>
                  <a:cubicBezTo>
                    <a:pt x="192" y="7"/>
                    <a:pt x="187" y="4"/>
                    <a:pt x="185" y="8"/>
                  </a:cubicBezTo>
                  <a:cubicBezTo>
                    <a:pt x="183" y="10"/>
                    <a:pt x="187" y="14"/>
                    <a:pt x="188" y="19"/>
                  </a:cubicBezTo>
                  <a:cubicBezTo>
                    <a:pt x="195" y="15"/>
                    <a:pt x="202" y="13"/>
                    <a:pt x="208" y="8"/>
                  </a:cubicBezTo>
                  <a:close/>
                  <a:moveTo>
                    <a:pt x="220" y="23"/>
                  </a:moveTo>
                  <a:cubicBezTo>
                    <a:pt x="216" y="28"/>
                    <a:pt x="211" y="32"/>
                    <a:pt x="208" y="39"/>
                  </a:cubicBezTo>
                  <a:cubicBezTo>
                    <a:pt x="213" y="39"/>
                    <a:pt x="217" y="40"/>
                    <a:pt x="221" y="40"/>
                  </a:cubicBezTo>
                  <a:cubicBezTo>
                    <a:pt x="220" y="34"/>
                    <a:pt x="221" y="28"/>
                    <a:pt x="220" y="23"/>
                  </a:cubicBezTo>
                  <a:close/>
                  <a:moveTo>
                    <a:pt x="204" y="20"/>
                  </a:moveTo>
                  <a:cubicBezTo>
                    <a:pt x="198" y="22"/>
                    <a:pt x="193" y="24"/>
                    <a:pt x="186" y="27"/>
                  </a:cubicBezTo>
                  <a:cubicBezTo>
                    <a:pt x="193" y="34"/>
                    <a:pt x="195" y="34"/>
                    <a:pt x="201" y="28"/>
                  </a:cubicBezTo>
                  <a:cubicBezTo>
                    <a:pt x="203" y="25"/>
                    <a:pt x="203" y="22"/>
                    <a:pt x="20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312">
              <a:extLst>
                <a:ext uri="{FF2B5EF4-FFF2-40B4-BE49-F238E27FC236}">
                  <a16:creationId xmlns:a16="http://schemas.microsoft.com/office/drawing/2014/main" id="{CA3C4AD9-60A6-4FC0-B293-1AB704E280B6}"/>
                </a:ext>
              </a:extLst>
            </p:cNvPr>
            <p:cNvSpPr>
              <a:spLocks/>
            </p:cNvSpPr>
            <p:nvPr/>
          </p:nvSpPr>
          <p:spPr bwMode="auto">
            <a:xfrm>
              <a:off x="97" y="427"/>
              <a:ext cx="227" cy="333"/>
            </a:xfrm>
            <a:custGeom>
              <a:avLst/>
              <a:gdLst>
                <a:gd name="T0" fmla="*/ 64 w 112"/>
                <a:gd name="T1" fmla="*/ 115 h 165"/>
                <a:gd name="T2" fmla="*/ 80 w 112"/>
                <a:gd name="T3" fmla="*/ 125 h 165"/>
                <a:gd name="T4" fmla="*/ 101 w 112"/>
                <a:gd name="T5" fmla="*/ 151 h 165"/>
                <a:gd name="T6" fmla="*/ 108 w 112"/>
                <a:gd name="T7" fmla="*/ 154 h 165"/>
                <a:gd name="T8" fmla="*/ 112 w 112"/>
                <a:gd name="T9" fmla="*/ 156 h 165"/>
                <a:gd name="T10" fmla="*/ 108 w 112"/>
                <a:gd name="T11" fmla="*/ 159 h 165"/>
                <a:gd name="T12" fmla="*/ 104 w 112"/>
                <a:gd name="T13" fmla="*/ 158 h 165"/>
                <a:gd name="T14" fmla="*/ 100 w 112"/>
                <a:gd name="T15" fmla="*/ 161 h 165"/>
                <a:gd name="T16" fmla="*/ 95 w 112"/>
                <a:gd name="T17" fmla="*/ 163 h 165"/>
                <a:gd name="T18" fmla="*/ 63 w 112"/>
                <a:gd name="T19" fmla="*/ 164 h 165"/>
                <a:gd name="T20" fmla="*/ 30 w 112"/>
                <a:gd name="T21" fmla="*/ 165 h 165"/>
                <a:gd name="T22" fmla="*/ 6 w 112"/>
                <a:gd name="T23" fmla="*/ 160 h 165"/>
                <a:gd name="T24" fmla="*/ 5 w 112"/>
                <a:gd name="T25" fmla="*/ 154 h 165"/>
                <a:gd name="T26" fmla="*/ 31 w 112"/>
                <a:gd name="T27" fmla="*/ 130 h 165"/>
                <a:gd name="T28" fmla="*/ 55 w 112"/>
                <a:gd name="T29" fmla="*/ 114 h 165"/>
                <a:gd name="T30" fmla="*/ 58 w 112"/>
                <a:gd name="T31" fmla="*/ 113 h 165"/>
                <a:gd name="T32" fmla="*/ 58 w 112"/>
                <a:gd name="T33" fmla="*/ 116 h 165"/>
                <a:gd name="T34" fmla="*/ 54 w 112"/>
                <a:gd name="T35" fmla="*/ 122 h 165"/>
                <a:gd name="T36" fmla="*/ 29 w 112"/>
                <a:gd name="T37" fmla="*/ 144 h 165"/>
                <a:gd name="T38" fmla="*/ 14 w 112"/>
                <a:gd name="T39" fmla="*/ 157 h 165"/>
                <a:gd name="T40" fmla="*/ 19 w 112"/>
                <a:gd name="T41" fmla="*/ 159 h 165"/>
                <a:gd name="T42" fmla="*/ 84 w 112"/>
                <a:gd name="T43" fmla="*/ 158 h 165"/>
                <a:gd name="T44" fmla="*/ 91 w 112"/>
                <a:gd name="T45" fmla="*/ 158 h 165"/>
                <a:gd name="T46" fmla="*/ 92 w 112"/>
                <a:gd name="T47" fmla="*/ 155 h 165"/>
                <a:gd name="T48" fmla="*/ 93 w 112"/>
                <a:gd name="T49" fmla="*/ 154 h 165"/>
                <a:gd name="T50" fmla="*/ 99 w 112"/>
                <a:gd name="T51" fmla="*/ 153 h 165"/>
                <a:gd name="T52" fmla="*/ 79 w 112"/>
                <a:gd name="T53" fmla="*/ 129 h 165"/>
                <a:gd name="T54" fmla="*/ 67 w 112"/>
                <a:gd name="T55" fmla="*/ 121 h 165"/>
                <a:gd name="T56" fmla="*/ 61 w 112"/>
                <a:gd name="T57" fmla="*/ 108 h 165"/>
                <a:gd name="T58" fmla="*/ 63 w 112"/>
                <a:gd name="T59" fmla="*/ 65 h 165"/>
                <a:gd name="T60" fmla="*/ 64 w 112"/>
                <a:gd name="T61" fmla="*/ 5 h 165"/>
                <a:gd name="T62" fmla="*/ 66 w 112"/>
                <a:gd name="T63" fmla="*/ 1 h 165"/>
                <a:gd name="T64" fmla="*/ 71 w 112"/>
                <a:gd name="T65" fmla="*/ 3 h 165"/>
                <a:gd name="T66" fmla="*/ 72 w 112"/>
                <a:gd name="T67" fmla="*/ 8 h 165"/>
                <a:gd name="T68" fmla="*/ 70 w 112"/>
                <a:gd name="T69" fmla="*/ 64 h 165"/>
                <a:gd name="T70" fmla="*/ 70 w 112"/>
                <a:gd name="T71" fmla="*/ 83 h 165"/>
                <a:gd name="T72" fmla="*/ 68 w 112"/>
                <a:gd name="T73" fmla="*/ 109 h 165"/>
                <a:gd name="T74" fmla="*/ 64 w 112"/>
                <a:gd name="T75" fmla="*/ 11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65">
                  <a:moveTo>
                    <a:pt x="64" y="115"/>
                  </a:moveTo>
                  <a:cubicBezTo>
                    <a:pt x="70" y="118"/>
                    <a:pt x="74" y="122"/>
                    <a:pt x="80" y="125"/>
                  </a:cubicBezTo>
                  <a:cubicBezTo>
                    <a:pt x="89" y="131"/>
                    <a:pt x="98" y="140"/>
                    <a:pt x="101" y="151"/>
                  </a:cubicBezTo>
                  <a:cubicBezTo>
                    <a:pt x="102" y="155"/>
                    <a:pt x="105" y="154"/>
                    <a:pt x="108" y="154"/>
                  </a:cubicBezTo>
                  <a:cubicBezTo>
                    <a:pt x="110" y="154"/>
                    <a:pt x="112" y="153"/>
                    <a:pt x="112" y="156"/>
                  </a:cubicBezTo>
                  <a:cubicBezTo>
                    <a:pt x="112" y="159"/>
                    <a:pt x="110" y="159"/>
                    <a:pt x="108" y="159"/>
                  </a:cubicBezTo>
                  <a:cubicBezTo>
                    <a:pt x="106" y="159"/>
                    <a:pt x="105" y="158"/>
                    <a:pt x="104" y="158"/>
                  </a:cubicBezTo>
                  <a:cubicBezTo>
                    <a:pt x="102" y="158"/>
                    <a:pt x="100" y="158"/>
                    <a:pt x="100" y="161"/>
                  </a:cubicBezTo>
                  <a:cubicBezTo>
                    <a:pt x="100" y="163"/>
                    <a:pt x="97" y="163"/>
                    <a:pt x="95" y="163"/>
                  </a:cubicBezTo>
                  <a:cubicBezTo>
                    <a:pt x="84" y="164"/>
                    <a:pt x="74" y="165"/>
                    <a:pt x="63" y="164"/>
                  </a:cubicBezTo>
                  <a:cubicBezTo>
                    <a:pt x="52" y="164"/>
                    <a:pt x="41" y="164"/>
                    <a:pt x="30" y="165"/>
                  </a:cubicBezTo>
                  <a:cubicBezTo>
                    <a:pt x="21" y="165"/>
                    <a:pt x="13" y="165"/>
                    <a:pt x="6" y="160"/>
                  </a:cubicBezTo>
                  <a:cubicBezTo>
                    <a:pt x="1" y="158"/>
                    <a:pt x="0" y="157"/>
                    <a:pt x="5" y="154"/>
                  </a:cubicBezTo>
                  <a:cubicBezTo>
                    <a:pt x="14" y="147"/>
                    <a:pt x="23" y="139"/>
                    <a:pt x="31" y="130"/>
                  </a:cubicBezTo>
                  <a:cubicBezTo>
                    <a:pt x="38" y="123"/>
                    <a:pt x="47" y="119"/>
                    <a:pt x="55" y="114"/>
                  </a:cubicBezTo>
                  <a:cubicBezTo>
                    <a:pt x="56" y="113"/>
                    <a:pt x="57" y="113"/>
                    <a:pt x="58" y="113"/>
                  </a:cubicBezTo>
                  <a:cubicBezTo>
                    <a:pt x="59" y="114"/>
                    <a:pt x="58" y="115"/>
                    <a:pt x="58" y="116"/>
                  </a:cubicBezTo>
                  <a:cubicBezTo>
                    <a:pt x="58" y="119"/>
                    <a:pt x="56" y="120"/>
                    <a:pt x="54" y="122"/>
                  </a:cubicBezTo>
                  <a:cubicBezTo>
                    <a:pt x="45" y="128"/>
                    <a:pt x="37" y="136"/>
                    <a:pt x="29" y="144"/>
                  </a:cubicBezTo>
                  <a:cubicBezTo>
                    <a:pt x="25" y="149"/>
                    <a:pt x="20" y="153"/>
                    <a:pt x="14" y="157"/>
                  </a:cubicBezTo>
                  <a:cubicBezTo>
                    <a:pt x="15" y="159"/>
                    <a:pt x="17" y="159"/>
                    <a:pt x="19" y="159"/>
                  </a:cubicBezTo>
                  <a:cubicBezTo>
                    <a:pt x="41" y="157"/>
                    <a:pt x="62" y="159"/>
                    <a:pt x="84" y="158"/>
                  </a:cubicBezTo>
                  <a:cubicBezTo>
                    <a:pt x="86" y="158"/>
                    <a:pt x="89" y="158"/>
                    <a:pt x="91" y="158"/>
                  </a:cubicBezTo>
                  <a:cubicBezTo>
                    <a:pt x="93" y="158"/>
                    <a:pt x="94" y="157"/>
                    <a:pt x="92" y="155"/>
                  </a:cubicBezTo>
                  <a:cubicBezTo>
                    <a:pt x="91" y="155"/>
                    <a:pt x="92" y="154"/>
                    <a:pt x="93" y="154"/>
                  </a:cubicBezTo>
                  <a:cubicBezTo>
                    <a:pt x="95" y="154"/>
                    <a:pt x="97" y="154"/>
                    <a:pt x="99" y="153"/>
                  </a:cubicBezTo>
                  <a:cubicBezTo>
                    <a:pt x="94" y="144"/>
                    <a:pt x="88" y="135"/>
                    <a:pt x="79" y="129"/>
                  </a:cubicBezTo>
                  <a:cubicBezTo>
                    <a:pt x="75" y="126"/>
                    <a:pt x="71" y="123"/>
                    <a:pt x="67" y="121"/>
                  </a:cubicBezTo>
                  <a:cubicBezTo>
                    <a:pt x="62" y="118"/>
                    <a:pt x="61" y="114"/>
                    <a:pt x="61" y="108"/>
                  </a:cubicBezTo>
                  <a:cubicBezTo>
                    <a:pt x="61" y="94"/>
                    <a:pt x="63" y="80"/>
                    <a:pt x="63" y="65"/>
                  </a:cubicBezTo>
                  <a:cubicBezTo>
                    <a:pt x="63" y="45"/>
                    <a:pt x="66" y="25"/>
                    <a:pt x="64" y="5"/>
                  </a:cubicBezTo>
                  <a:cubicBezTo>
                    <a:pt x="64" y="4"/>
                    <a:pt x="64" y="2"/>
                    <a:pt x="66" y="1"/>
                  </a:cubicBezTo>
                  <a:cubicBezTo>
                    <a:pt x="68" y="0"/>
                    <a:pt x="70" y="2"/>
                    <a:pt x="71" y="3"/>
                  </a:cubicBezTo>
                  <a:cubicBezTo>
                    <a:pt x="72" y="5"/>
                    <a:pt x="72" y="7"/>
                    <a:pt x="72" y="8"/>
                  </a:cubicBezTo>
                  <a:cubicBezTo>
                    <a:pt x="72" y="27"/>
                    <a:pt x="72" y="45"/>
                    <a:pt x="70" y="64"/>
                  </a:cubicBezTo>
                  <a:cubicBezTo>
                    <a:pt x="70" y="70"/>
                    <a:pt x="70" y="76"/>
                    <a:pt x="70" y="83"/>
                  </a:cubicBezTo>
                  <a:cubicBezTo>
                    <a:pt x="70" y="92"/>
                    <a:pt x="68" y="100"/>
                    <a:pt x="68" y="109"/>
                  </a:cubicBezTo>
                  <a:cubicBezTo>
                    <a:pt x="67" y="112"/>
                    <a:pt x="65" y="113"/>
                    <a:pt x="6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1" name="Group 315">
            <a:extLst>
              <a:ext uri="{FF2B5EF4-FFF2-40B4-BE49-F238E27FC236}">
                <a16:creationId xmlns:a16="http://schemas.microsoft.com/office/drawing/2014/main" id="{1A895BEA-4666-4982-8264-69E9F7A157C1}"/>
              </a:ext>
            </a:extLst>
          </p:cNvPr>
          <p:cNvGrpSpPr>
            <a:grpSpLocks noChangeAspect="1"/>
          </p:cNvGrpSpPr>
          <p:nvPr/>
        </p:nvGrpSpPr>
        <p:grpSpPr bwMode="auto">
          <a:xfrm rot="354216">
            <a:off x="8874495" y="1305342"/>
            <a:ext cx="456723" cy="774399"/>
            <a:chOff x="2" y="1"/>
            <a:chExt cx="450" cy="763"/>
          </a:xfrm>
          <a:solidFill>
            <a:srgbClr val="3CCAF9"/>
          </a:solidFill>
        </p:grpSpPr>
        <p:sp>
          <p:nvSpPr>
            <p:cNvPr id="716" name="Freeform 316">
              <a:extLst>
                <a:ext uri="{FF2B5EF4-FFF2-40B4-BE49-F238E27FC236}">
                  <a16:creationId xmlns:a16="http://schemas.microsoft.com/office/drawing/2014/main" id="{3B80CBA7-9F86-4024-964C-604A67E9ABA2}"/>
                </a:ext>
              </a:extLst>
            </p:cNvPr>
            <p:cNvSpPr>
              <a:spLocks noEditPoints="1"/>
            </p:cNvSpPr>
            <p:nvPr/>
          </p:nvSpPr>
          <p:spPr bwMode="auto">
            <a:xfrm>
              <a:off x="2" y="1"/>
              <a:ext cx="450" cy="763"/>
            </a:xfrm>
            <a:custGeom>
              <a:avLst/>
              <a:gdLst>
                <a:gd name="T0" fmla="*/ 17 w 222"/>
                <a:gd name="T1" fmla="*/ 352 h 378"/>
                <a:gd name="T2" fmla="*/ 12 w 222"/>
                <a:gd name="T3" fmla="*/ 242 h 378"/>
                <a:gd name="T4" fmla="*/ 5 w 222"/>
                <a:gd name="T5" fmla="*/ 117 h 378"/>
                <a:gd name="T6" fmla="*/ 25 w 222"/>
                <a:gd name="T7" fmla="*/ 14 h 378"/>
                <a:gd name="T8" fmla="*/ 113 w 222"/>
                <a:gd name="T9" fmla="*/ 2 h 378"/>
                <a:gd name="T10" fmla="*/ 206 w 222"/>
                <a:gd name="T11" fmla="*/ 17 h 378"/>
                <a:gd name="T12" fmla="*/ 211 w 222"/>
                <a:gd name="T13" fmla="*/ 142 h 378"/>
                <a:gd name="T14" fmla="*/ 190 w 222"/>
                <a:gd name="T15" fmla="*/ 325 h 378"/>
                <a:gd name="T16" fmla="*/ 133 w 222"/>
                <a:gd name="T17" fmla="*/ 377 h 378"/>
                <a:gd name="T18" fmla="*/ 176 w 222"/>
                <a:gd name="T19" fmla="*/ 256 h 378"/>
                <a:gd name="T20" fmla="*/ 180 w 222"/>
                <a:gd name="T21" fmla="*/ 243 h 378"/>
                <a:gd name="T22" fmla="*/ 185 w 222"/>
                <a:gd name="T23" fmla="*/ 216 h 378"/>
                <a:gd name="T24" fmla="*/ 188 w 222"/>
                <a:gd name="T25" fmla="*/ 239 h 378"/>
                <a:gd name="T26" fmla="*/ 203 w 222"/>
                <a:gd name="T27" fmla="*/ 154 h 378"/>
                <a:gd name="T28" fmla="*/ 161 w 222"/>
                <a:gd name="T29" fmla="*/ 118 h 378"/>
                <a:gd name="T30" fmla="*/ 88 w 222"/>
                <a:gd name="T31" fmla="*/ 117 h 378"/>
                <a:gd name="T32" fmla="*/ 31 w 222"/>
                <a:gd name="T33" fmla="*/ 127 h 378"/>
                <a:gd name="T34" fmla="*/ 92 w 222"/>
                <a:gd name="T35" fmla="*/ 150 h 378"/>
                <a:gd name="T36" fmla="*/ 151 w 222"/>
                <a:gd name="T37" fmla="*/ 152 h 378"/>
                <a:gd name="T38" fmla="*/ 190 w 222"/>
                <a:gd name="T39" fmla="*/ 144 h 378"/>
                <a:gd name="T40" fmla="*/ 170 w 222"/>
                <a:gd name="T41" fmla="*/ 154 h 378"/>
                <a:gd name="T42" fmla="*/ 116 w 222"/>
                <a:gd name="T43" fmla="*/ 156 h 378"/>
                <a:gd name="T44" fmla="*/ 58 w 222"/>
                <a:gd name="T45" fmla="*/ 149 h 378"/>
                <a:gd name="T46" fmla="*/ 12 w 222"/>
                <a:gd name="T47" fmla="*/ 143 h 378"/>
                <a:gd name="T48" fmla="*/ 26 w 222"/>
                <a:gd name="T49" fmla="*/ 180 h 378"/>
                <a:gd name="T50" fmla="*/ 29 w 222"/>
                <a:gd name="T51" fmla="*/ 194 h 378"/>
                <a:gd name="T52" fmla="*/ 16 w 222"/>
                <a:gd name="T53" fmla="*/ 208 h 378"/>
                <a:gd name="T54" fmla="*/ 29 w 222"/>
                <a:gd name="T55" fmla="*/ 339 h 378"/>
                <a:gd name="T56" fmla="*/ 184 w 222"/>
                <a:gd name="T57" fmla="*/ 340 h 378"/>
                <a:gd name="T58" fmla="*/ 188 w 222"/>
                <a:gd name="T59" fmla="*/ 242 h 378"/>
                <a:gd name="T60" fmla="*/ 205 w 222"/>
                <a:gd name="T61" fmla="*/ 129 h 378"/>
                <a:gd name="T62" fmla="*/ 206 w 222"/>
                <a:gd name="T63" fmla="*/ 53 h 378"/>
                <a:gd name="T64" fmla="*/ 68 w 222"/>
                <a:gd name="T65" fmla="*/ 68 h 378"/>
                <a:gd name="T66" fmla="*/ 6 w 222"/>
                <a:gd name="T67" fmla="*/ 59 h 378"/>
                <a:gd name="T68" fmla="*/ 75 w 222"/>
                <a:gd name="T69" fmla="*/ 111 h 378"/>
                <a:gd name="T70" fmla="*/ 171 w 222"/>
                <a:gd name="T71" fmla="*/ 114 h 378"/>
                <a:gd name="T72" fmla="*/ 185 w 222"/>
                <a:gd name="T73" fmla="*/ 54 h 378"/>
                <a:gd name="T74" fmla="*/ 178 w 222"/>
                <a:gd name="T75" fmla="*/ 14 h 378"/>
                <a:gd name="T76" fmla="*/ 16 w 222"/>
                <a:gd name="T77" fmla="*/ 26 h 378"/>
                <a:gd name="T78" fmla="*/ 104 w 222"/>
                <a:gd name="T79" fmla="*/ 62 h 378"/>
                <a:gd name="T80" fmla="*/ 182 w 222"/>
                <a:gd name="T81" fmla="*/ 356 h 378"/>
                <a:gd name="T82" fmla="*/ 67 w 222"/>
                <a:gd name="T83" fmla="*/ 357 h 378"/>
                <a:gd name="T84" fmla="*/ 77 w 222"/>
                <a:gd name="T85" fmla="*/ 366 h 378"/>
                <a:gd name="T86" fmla="*/ 128 w 222"/>
                <a:gd name="T87" fmla="*/ 370 h 378"/>
                <a:gd name="T88" fmla="*/ 32 w 222"/>
                <a:gd name="T89" fmla="*/ 347 h 378"/>
                <a:gd name="T90" fmla="*/ 41 w 222"/>
                <a:gd name="T91" fmla="*/ 354 h 378"/>
                <a:gd name="T92" fmla="*/ 20 w 222"/>
                <a:gd name="T93" fmla="*/ 182 h 378"/>
                <a:gd name="T94" fmla="*/ 52 w 222"/>
                <a:gd name="T95" fmla="*/ 368 h 378"/>
                <a:gd name="T96" fmla="*/ 21 w 222"/>
                <a:gd name="T97" fmla="*/ 197 h 378"/>
                <a:gd name="T98" fmla="*/ 21 w 222"/>
                <a:gd name="T99" fmla="*/ 19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2" h="378">
                  <a:moveTo>
                    <a:pt x="133" y="377"/>
                  </a:moveTo>
                  <a:cubicBezTo>
                    <a:pt x="121" y="377"/>
                    <a:pt x="110" y="378"/>
                    <a:pt x="98" y="378"/>
                  </a:cubicBezTo>
                  <a:cubicBezTo>
                    <a:pt x="77" y="378"/>
                    <a:pt x="56" y="374"/>
                    <a:pt x="36" y="370"/>
                  </a:cubicBezTo>
                  <a:cubicBezTo>
                    <a:pt x="24" y="368"/>
                    <a:pt x="19" y="362"/>
                    <a:pt x="17" y="352"/>
                  </a:cubicBezTo>
                  <a:cubicBezTo>
                    <a:pt x="16" y="350"/>
                    <a:pt x="16" y="349"/>
                    <a:pt x="16" y="348"/>
                  </a:cubicBezTo>
                  <a:cubicBezTo>
                    <a:pt x="21" y="336"/>
                    <a:pt x="18" y="324"/>
                    <a:pt x="17" y="311"/>
                  </a:cubicBezTo>
                  <a:cubicBezTo>
                    <a:pt x="16" y="301"/>
                    <a:pt x="15" y="291"/>
                    <a:pt x="15" y="281"/>
                  </a:cubicBezTo>
                  <a:cubicBezTo>
                    <a:pt x="14" y="268"/>
                    <a:pt x="12" y="255"/>
                    <a:pt x="12" y="242"/>
                  </a:cubicBezTo>
                  <a:cubicBezTo>
                    <a:pt x="12" y="230"/>
                    <a:pt x="10" y="218"/>
                    <a:pt x="10" y="206"/>
                  </a:cubicBezTo>
                  <a:cubicBezTo>
                    <a:pt x="10" y="197"/>
                    <a:pt x="9" y="188"/>
                    <a:pt x="7" y="178"/>
                  </a:cubicBezTo>
                  <a:cubicBezTo>
                    <a:pt x="6" y="174"/>
                    <a:pt x="8" y="171"/>
                    <a:pt x="8" y="168"/>
                  </a:cubicBezTo>
                  <a:cubicBezTo>
                    <a:pt x="8" y="151"/>
                    <a:pt x="7" y="134"/>
                    <a:pt x="5" y="117"/>
                  </a:cubicBezTo>
                  <a:cubicBezTo>
                    <a:pt x="3" y="98"/>
                    <a:pt x="0" y="80"/>
                    <a:pt x="0" y="60"/>
                  </a:cubicBezTo>
                  <a:cubicBezTo>
                    <a:pt x="1" y="52"/>
                    <a:pt x="0" y="43"/>
                    <a:pt x="0" y="34"/>
                  </a:cubicBezTo>
                  <a:cubicBezTo>
                    <a:pt x="0" y="30"/>
                    <a:pt x="5" y="26"/>
                    <a:pt x="10" y="24"/>
                  </a:cubicBezTo>
                  <a:cubicBezTo>
                    <a:pt x="16" y="21"/>
                    <a:pt x="20" y="17"/>
                    <a:pt x="25" y="14"/>
                  </a:cubicBezTo>
                  <a:cubicBezTo>
                    <a:pt x="30" y="10"/>
                    <a:pt x="36" y="10"/>
                    <a:pt x="41" y="9"/>
                  </a:cubicBezTo>
                  <a:cubicBezTo>
                    <a:pt x="57" y="6"/>
                    <a:pt x="73" y="2"/>
                    <a:pt x="89" y="2"/>
                  </a:cubicBezTo>
                  <a:cubicBezTo>
                    <a:pt x="94" y="1"/>
                    <a:pt x="100" y="0"/>
                    <a:pt x="106" y="2"/>
                  </a:cubicBezTo>
                  <a:cubicBezTo>
                    <a:pt x="108" y="3"/>
                    <a:pt x="110" y="2"/>
                    <a:pt x="113" y="2"/>
                  </a:cubicBezTo>
                  <a:cubicBezTo>
                    <a:pt x="127" y="0"/>
                    <a:pt x="141" y="0"/>
                    <a:pt x="155" y="1"/>
                  </a:cubicBezTo>
                  <a:cubicBezTo>
                    <a:pt x="161" y="2"/>
                    <a:pt x="166" y="3"/>
                    <a:pt x="171" y="5"/>
                  </a:cubicBezTo>
                  <a:cubicBezTo>
                    <a:pt x="171" y="6"/>
                    <a:pt x="172" y="6"/>
                    <a:pt x="172" y="6"/>
                  </a:cubicBezTo>
                  <a:cubicBezTo>
                    <a:pt x="185" y="6"/>
                    <a:pt x="195" y="12"/>
                    <a:pt x="206" y="17"/>
                  </a:cubicBezTo>
                  <a:cubicBezTo>
                    <a:pt x="217" y="22"/>
                    <a:pt x="222" y="35"/>
                    <a:pt x="219" y="47"/>
                  </a:cubicBezTo>
                  <a:cubicBezTo>
                    <a:pt x="217" y="54"/>
                    <a:pt x="219" y="62"/>
                    <a:pt x="217" y="69"/>
                  </a:cubicBezTo>
                  <a:cubicBezTo>
                    <a:pt x="213" y="82"/>
                    <a:pt x="216" y="95"/>
                    <a:pt x="213" y="108"/>
                  </a:cubicBezTo>
                  <a:cubicBezTo>
                    <a:pt x="211" y="120"/>
                    <a:pt x="211" y="131"/>
                    <a:pt x="211" y="142"/>
                  </a:cubicBezTo>
                  <a:cubicBezTo>
                    <a:pt x="211" y="146"/>
                    <a:pt x="209" y="150"/>
                    <a:pt x="208" y="154"/>
                  </a:cubicBezTo>
                  <a:cubicBezTo>
                    <a:pt x="207" y="178"/>
                    <a:pt x="202" y="202"/>
                    <a:pt x="199" y="226"/>
                  </a:cubicBezTo>
                  <a:cubicBezTo>
                    <a:pt x="198" y="241"/>
                    <a:pt x="196" y="255"/>
                    <a:pt x="194" y="269"/>
                  </a:cubicBezTo>
                  <a:cubicBezTo>
                    <a:pt x="193" y="288"/>
                    <a:pt x="192" y="306"/>
                    <a:pt x="190" y="325"/>
                  </a:cubicBezTo>
                  <a:cubicBezTo>
                    <a:pt x="190" y="334"/>
                    <a:pt x="191" y="343"/>
                    <a:pt x="191" y="352"/>
                  </a:cubicBezTo>
                  <a:cubicBezTo>
                    <a:pt x="190" y="363"/>
                    <a:pt x="185" y="372"/>
                    <a:pt x="172" y="372"/>
                  </a:cubicBezTo>
                  <a:cubicBezTo>
                    <a:pt x="162" y="371"/>
                    <a:pt x="154" y="376"/>
                    <a:pt x="144" y="376"/>
                  </a:cubicBezTo>
                  <a:cubicBezTo>
                    <a:pt x="140" y="376"/>
                    <a:pt x="137" y="376"/>
                    <a:pt x="133" y="377"/>
                  </a:cubicBezTo>
                  <a:cubicBezTo>
                    <a:pt x="133" y="377"/>
                    <a:pt x="133" y="377"/>
                    <a:pt x="133" y="377"/>
                  </a:cubicBezTo>
                  <a:close/>
                  <a:moveTo>
                    <a:pt x="185" y="263"/>
                  </a:moveTo>
                  <a:cubicBezTo>
                    <a:pt x="181" y="262"/>
                    <a:pt x="185" y="256"/>
                    <a:pt x="180" y="257"/>
                  </a:cubicBezTo>
                  <a:cubicBezTo>
                    <a:pt x="178" y="257"/>
                    <a:pt x="177" y="257"/>
                    <a:pt x="176" y="256"/>
                  </a:cubicBezTo>
                  <a:cubicBezTo>
                    <a:pt x="176" y="253"/>
                    <a:pt x="178" y="254"/>
                    <a:pt x="180" y="252"/>
                  </a:cubicBezTo>
                  <a:cubicBezTo>
                    <a:pt x="178" y="251"/>
                    <a:pt x="175" y="252"/>
                    <a:pt x="175" y="249"/>
                  </a:cubicBezTo>
                  <a:cubicBezTo>
                    <a:pt x="176" y="247"/>
                    <a:pt x="178" y="247"/>
                    <a:pt x="179" y="247"/>
                  </a:cubicBezTo>
                  <a:cubicBezTo>
                    <a:pt x="182" y="246"/>
                    <a:pt x="184" y="245"/>
                    <a:pt x="180" y="243"/>
                  </a:cubicBezTo>
                  <a:cubicBezTo>
                    <a:pt x="179" y="242"/>
                    <a:pt x="178" y="241"/>
                    <a:pt x="179" y="240"/>
                  </a:cubicBezTo>
                  <a:cubicBezTo>
                    <a:pt x="184" y="238"/>
                    <a:pt x="182" y="233"/>
                    <a:pt x="182" y="229"/>
                  </a:cubicBezTo>
                  <a:cubicBezTo>
                    <a:pt x="182" y="226"/>
                    <a:pt x="182" y="222"/>
                    <a:pt x="183" y="218"/>
                  </a:cubicBezTo>
                  <a:cubicBezTo>
                    <a:pt x="183" y="217"/>
                    <a:pt x="184" y="216"/>
                    <a:pt x="185" y="216"/>
                  </a:cubicBezTo>
                  <a:cubicBezTo>
                    <a:pt x="187" y="217"/>
                    <a:pt x="186" y="218"/>
                    <a:pt x="186" y="219"/>
                  </a:cubicBezTo>
                  <a:cubicBezTo>
                    <a:pt x="186" y="225"/>
                    <a:pt x="186" y="231"/>
                    <a:pt x="186" y="236"/>
                  </a:cubicBezTo>
                  <a:cubicBezTo>
                    <a:pt x="186" y="238"/>
                    <a:pt x="186" y="240"/>
                    <a:pt x="188" y="241"/>
                  </a:cubicBezTo>
                  <a:cubicBezTo>
                    <a:pt x="188" y="240"/>
                    <a:pt x="188" y="239"/>
                    <a:pt x="188" y="239"/>
                  </a:cubicBezTo>
                  <a:cubicBezTo>
                    <a:pt x="189" y="235"/>
                    <a:pt x="187" y="230"/>
                    <a:pt x="193" y="228"/>
                  </a:cubicBezTo>
                  <a:cubicBezTo>
                    <a:pt x="193" y="228"/>
                    <a:pt x="193" y="227"/>
                    <a:pt x="193" y="226"/>
                  </a:cubicBezTo>
                  <a:cubicBezTo>
                    <a:pt x="194" y="217"/>
                    <a:pt x="196" y="207"/>
                    <a:pt x="197" y="198"/>
                  </a:cubicBezTo>
                  <a:cubicBezTo>
                    <a:pt x="200" y="183"/>
                    <a:pt x="202" y="168"/>
                    <a:pt x="203" y="154"/>
                  </a:cubicBezTo>
                  <a:cubicBezTo>
                    <a:pt x="203" y="147"/>
                    <a:pt x="208" y="140"/>
                    <a:pt x="201" y="134"/>
                  </a:cubicBezTo>
                  <a:cubicBezTo>
                    <a:pt x="197" y="131"/>
                    <a:pt x="192" y="128"/>
                    <a:pt x="189" y="124"/>
                  </a:cubicBezTo>
                  <a:cubicBezTo>
                    <a:pt x="187" y="122"/>
                    <a:pt x="182" y="120"/>
                    <a:pt x="178" y="122"/>
                  </a:cubicBezTo>
                  <a:cubicBezTo>
                    <a:pt x="172" y="124"/>
                    <a:pt x="166" y="125"/>
                    <a:pt x="161" y="118"/>
                  </a:cubicBezTo>
                  <a:cubicBezTo>
                    <a:pt x="160" y="117"/>
                    <a:pt x="157" y="116"/>
                    <a:pt x="156" y="118"/>
                  </a:cubicBezTo>
                  <a:cubicBezTo>
                    <a:pt x="155" y="123"/>
                    <a:pt x="153" y="121"/>
                    <a:pt x="151" y="120"/>
                  </a:cubicBezTo>
                  <a:cubicBezTo>
                    <a:pt x="148" y="119"/>
                    <a:pt x="146" y="119"/>
                    <a:pt x="143" y="119"/>
                  </a:cubicBezTo>
                  <a:cubicBezTo>
                    <a:pt x="124" y="118"/>
                    <a:pt x="106" y="116"/>
                    <a:pt x="88" y="117"/>
                  </a:cubicBezTo>
                  <a:cubicBezTo>
                    <a:pt x="76" y="118"/>
                    <a:pt x="65" y="118"/>
                    <a:pt x="55" y="123"/>
                  </a:cubicBezTo>
                  <a:cubicBezTo>
                    <a:pt x="53" y="124"/>
                    <a:pt x="50" y="125"/>
                    <a:pt x="49" y="122"/>
                  </a:cubicBezTo>
                  <a:cubicBezTo>
                    <a:pt x="48" y="117"/>
                    <a:pt x="44" y="120"/>
                    <a:pt x="43" y="121"/>
                  </a:cubicBezTo>
                  <a:cubicBezTo>
                    <a:pt x="40" y="124"/>
                    <a:pt x="35" y="125"/>
                    <a:pt x="31" y="127"/>
                  </a:cubicBezTo>
                  <a:cubicBezTo>
                    <a:pt x="37" y="128"/>
                    <a:pt x="43" y="127"/>
                    <a:pt x="45" y="135"/>
                  </a:cubicBezTo>
                  <a:cubicBezTo>
                    <a:pt x="46" y="138"/>
                    <a:pt x="50" y="145"/>
                    <a:pt x="55" y="143"/>
                  </a:cubicBezTo>
                  <a:cubicBezTo>
                    <a:pt x="65" y="139"/>
                    <a:pt x="72" y="146"/>
                    <a:pt x="81" y="146"/>
                  </a:cubicBezTo>
                  <a:cubicBezTo>
                    <a:pt x="85" y="147"/>
                    <a:pt x="88" y="149"/>
                    <a:pt x="92" y="150"/>
                  </a:cubicBezTo>
                  <a:cubicBezTo>
                    <a:pt x="101" y="154"/>
                    <a:pt x="111" y="146"/>
                    <a:pt x="120" y="153"/>
                  </a:cubicBezTo>
                  <a:cubicBezTo>
                    <a:pt x="121" y="153"/>
                    <a:pt x="121" y="153"/>
                    <a:pt x="122" y="153"/>
                  </a:cubicBezTo>
                  <a:cubicBezTo>
                    <a:pt x="128" y="151"/>
                    <a:pt x="134" y="152"/>
                    <a:pt x="140" y="150"/>
                  </a:cubicBezTo>
                  <a:cubicBezTo>
                    <a:pt x="144" y="149"/>
                    <a:pt x="148" y="148"/>
                    <a:pt x="151" y="152"/>
                  </a:cubicBezTo>
                  <a:cubicBezTo>
                    <a:pt x="152" y="153"/>
                    <a:pt x="154" y="153"/>
                    <a:pt x="156" y="152"/>
                  </a:cubicBezTo>
                  <a:cubicBezTo>
                    <a:pt x="162" y="149"/>
                    <a:pt x="169" y="148"/>
                    <a:pt x="176" y="149"/>
                  </a:cubicBezTo>
                  <a:cubicBezTo>
                    <a:pt x="178" y="150"/>
                    <a:pt x="181" y="148"/>
                    <a:pt x="184" y="147"/>
                  </a:cubicBezTo>
                  <a:cubicBezTo>
                    <a:pt x="186" y="146"/>
                    <a:pt x="188" y="145"/>
                    <a:pt x="190" y="144"/>
                  </a:cubicBezTo>
                  <a:cubicBezTo>
                    <a:pt x="192" y="143"/>
                    <a:pt x="194" y="144"/>
                    <a:pt x="195" y="146"/>
                  </a:cubicBezTo>
                  <a:cubicBezTo>
                    <a:pt x="196" y="149"/>
                    <a:pt x="193" y="149"/>
                    <a:pt x="192" y="149"/>
                  </a:cubicBezTo>
                  <a:cubicBezTo>
                    <a:pt x="188" y="150"/>
                    <a:pt x="186" y="152"/>
                    <a:pt x="183" y="153"/>
                  </a:cubicBezTo>
                  <a:cubicBezTo>
                    <a:pt x="179" y="156"/>
                    <a:pt x="174" y="156"/>
                    <a:pt x="170" y="154"/>
                  </a:cubicBezTo>
                  <a:cubicBezTo>
                    <a:pt x="167" y="153"/>
                    <a:pt x="165" y="154"/>
                    <a:pt x="162" y="155"/>
                  </a:cubicBezTo>
                  <a:cubicBezTo>
                    <a:pt x="158" y="158"/>
                    <a:pt x="153" y="160"/>
                    <a:pt x="149" y="157"/>
                  </a:cubicBezTo>
                  <a:cubicBezTo>
                    <a:pt x="144" y="154"/>
                    <a:pt x="140" y="155"/>
                    <a:pt x="136" y="156"/>
                  </a:cubicBezTo>
                  <a:cubicBezTo>
                    <a:pt x="129" y="157"/>
                    <a:pt x="122" y="160"/>
                    <a:pt x="116" y="156"/>
                  </a:cubicBezTo>
                  <a:cubicBezTo>
                    <a:pt x="112" y="154"/>
                    <a:pt x="109" y="154"/>
                    <a:pt x="105" y="155"/>
                  </a:cubicBezTo>
                  <a:cubicBezTo>
                    <a:pt x="98" y="156"/>
                    <a:pt x="92" y="157"/>
                    <a:pt x="85" y="153"/>
                  </a:cubicBezTo>
                  <a:cubicBezTo>
                    <a:pt x="82" y="150"/>
                    <a:pt x="78" y="152"/>
                    <a:pt x="75" y="153"/>
                  </a:cubicBezTo>
                  <a:cubicBezTo>
                    <a:pt x="68" y="157"/>
                    <a:pt x="62" y="156"/>
                    <a:pt x="58" y="149"/>
                  </a:cubicBezTo>
                  <a:cubicBezTo>
                    <a:pt x="57" y="147"/>
                    <a:pt x="56" y="148"/>
                    <a:pt x="54" y="148"/>
                  </a:cubicBezTo>
                  <a:cubicBezTo>
                    <a:pt x="46" y="149"/>
                    <a:pt x="38" y="148"/>
                    <a:pt x="31" y="146"/>
                  </a:cubicBezTo>
                  <a:cubicBezTo>
                    <a:pt x="28" y="145"/>
                    <a:pt x="27" y="144"/>
                    <a:pt x="24" y="145"/>
                  </a:cubicBezTo>
                  <a:cubicBezTo>
                    <a:pt x="20" y="147"/>
                    <a:pt x="16" y="148"/>
                    <a:pt x="12" y="143"/>
                  </a:cubicBezTo>
                  <a:cubicBezTo>
                    <a:pt x="12" y="153"/>
                    <a:pt x="15" y="161"/>
                    <a:pt x="15" y="170"/>
                  </a:cubicBezTo>
                  <a:cubicBezTo>
                    <a:pt x="15" y="173"/>
                    <a:pt x="17" y="173"/>
                    <a:pt x="20" y="174"/>
                  </a:cubicBezTo>
                  <a:cubicBezTo>
                    <a:pt x="23" y="176"/>
                    <a:pt x="27" y="177"/>
                    <a:pt x="31" y="179"/>
                  </a:cubicBezTo>
                  <a:cubicBezTo>
                    <a:pt x="30" y="180"/>
                    <a:pt x="28" y="180"/>
                    <a:pt x="26" y="180"/>
                  </a:cubicBezTo>
                  <a:cubicBezTo>
                    <a:pt x="24" y="179"/>
                    <a:pt x="23" y="180"/>
                    <a:pt x="24" y="182"/>
                  </a:cubicBezTo>
                  <a:cubicBezTo>
                    <a:pt x="24" y="185"/>
                    <a:pt x="22" y="190"/>
                    <a:pt x="28" y="190"/>
                  </a:cubicBezTo>
                  <a:cubicBezTo>
                    <a:pt x="29" y="190"/>
                    <a:pt x="30" y="191"/>
                    <a:pt x="30" y="192"/>
                  </a:cubicBezTo>
                  <a:cubicBezTo>
                    <a:pt x="30" y="194"/>
                    <a:pt x="29" y="194"/>
                    <a:pt x="29" y="194"/>
                  </a:cubicBezTo>
                  <a:cubicBezTo>
                    <a:pt x="24" y="193"/>
                    <a:pt x="25" y="196"/>
                    <a:pt x="25" y="199"/>
                  </a:cubicBezTo>
                  <a:cubicBezTo>
                    <a:pt x="25" y="208"/>
                    <a:pt x="26" y="218"/>
                    <a:pt x="22" y="226"/>
                  </a:cubicBezTo>
                  <a:cubicBezTo>
                    <a:pt x="20" y="218"/>
                    <a:pt x="20" y="211"/>
                    <a:pt x="18" y="203"/>
                  </a:cubicBezTo>
                  <a:cubicBezTo>
                    <a:pt x="15" y="204"/>
                    <a:pt x="16" y="206"/>
                    <a:pt x="16" y="208"/>
                  </a:cubicBezTo>
                  <a:cubicBezTo>
                    <a:pt x="16" y="214"/>
                    <a:pt x="17" y="220"/>
                    <a:pt x="17" y="227"/>
                  </a:cubicBezTo>
                  <a:cubicBezTo>
                    <a:pt x="17" y="237"/>
                    <a:pt x="17" y="248"/>
                    <a:pt x="18" y="258"/>
                  </a:cubicBezTo>
                  <a:cubicBezTo>
                    <a:pt x="20" y="282"/>
                    <a:pt x="22" y="306"/>
                    <a:pt x="24" y="330"/>
                  </a:cubicBezTo>
                  <a:cubicBezTo>
                    <a:pt x="24" y="334"/>
                    <a:pt x="26" y="337"/>
                    <a:pt x="29" y="339"/>
                  </a:cubicBezTo>
                  <a:cubicBezTo>
                    <a:pt x="39" y="344"/>
                    <a:pt x="50" y="348"/>
                    <a:pt x="60" y="350"/>
                  </a:cubicBezTo>
                  <a:cubicBezTo>
                    <a:pt x="76" y="353"/>
                    <a:pt x="93" y="354"/>
                    <a:pt x="110" y="355"/>
                  </a:cubicBezTo>
                  <a:cubicBezTo>
                    <a:pt x="135" y="356"/>
                    <a:pt x="159" y="350"/>
                    <a:pt x="182" y="342"/>
                  </a:cubicBezTo>
                  <a:cubicBezTo>
                    <a:pt x="183" y="342"/>
                    <a:pt x="185" y="341"/>
                    <a:pt x="184" y="340"/>
                  </a:cubicBezTo>
                  <a:cubicBezTo>
                    <a:pt x="180" y="334"/>
                    <a:pt x="184" y="328"/>
                    <a:pt x="184" y="323"/>
                  </a:cubicBezTo>
                  <a:cubicBezTo>
                    <a:pt x="185" y="311"/>
                    <a:pt x="186" y="300"/>
                    <a:pt x="187" y="288"/>
                  </a:cubicBezTo>
                  <a:cubicBezTo>
                    <a:pt x="188" y="274"/>
                    <a:pt x="188" y="260"/>
                    <a:pt x="189" y="245"/>
                  </a:cubicBezTo>
                  <a:cubicBezTo>
                    <a:pt x="189" y="244"/>
                    <a:pt x="190" y="242"/>
                    <a:pt x="188" y="242"/>
                  </a:cubicBezTo>
                  <a:cubicBezTo>
                    <a:pt x="186" y="242"/>
                    <a:pt x="186" y="244"/>
                    <a:pt x="186" y="245"/>
                  </a:cubicBezTo>
                  <a:cubicBezTo>
                    <a:pt x="186" y="247"/>
                    <a:pt x="185" y="249"/>
                    <a:pt x="186" y="251"/>
                  </a:cubicBezTo>
                  <a:cubicBezTo>
                    <a:pt x="187" y="255"/>
                    <a:pt x="186" y="259"/>
                    <a:pt x="185" y="263"/>
                  </a:cubicBezTo>
                  <a:close/>
                  <a:moveTo>
                    <a:pt x="205" y="129"/>
                  </a:moveTo>
                  <a:cubicBezTo>
                    <a:pt x="207" y="128"/>
                    <a:pt x="207" y="126"/>
                    <a:pt x="207" y="124"/>
                  </a:cubicBezTo>
                  <a:cubicBezTo>
                    <a:pt x="207" y="116"/>
                    <a:pt x="208" y="108"/>
                    <a:pt x="208" y="99"/>
                  </a:cubicBezTo>
                  <a:cubicBezTo>
                    <a:pt x="209" y="85"/>
                    <a:pt x="210" y="70"/>
                    <a:pt x="211" y="56"/>
                  </a:cubicBezTo>
                  <a:cubicBezTo>
                    <a:pt x="211" y="51"/>
                    <a:pt x="209" y="52"/>
                    <a:pt x="206" y="53"/>
                  </a:cubicBezTo>
                  <a:cubicBezTo>
                    <a:pt x="198" y="57"/>
                    <a:pt x="190" y="60"/>
                    <a:pt x="181" y="62"/>
                  </a:cubicBezTo>
                  <a:cubicBezTo>
                    <a:pt x="163" y="65"/>
                    <a:pt x="145" y="68"/>
                    <a:pt x="126" y="68"/>
                  </a:cubicBezTo>
                  <a:cubicBezTo>
                    <a:pt x="116" y="67"/>
                    <a:pt x="105" y="67"/>
                    <a:pt x="94" y="68"/>
                  </a:cubicBezTo>
                  <a:cubicBezTo>
                    <a:pt x="86" y="69"/>
                    <a:pt x="77" y="68"/>
                    <a:pt x="68" y="68"/>
                  </a:cubicBezTo>
                  <a:cubicBezTo>
                    <a:pt x="58" y="68"/>
                    <a:pt x="46" y="66"/>
                    <a:pt x="35" y="65"/>
                  </a:cubicBezTo>
                  <a:cubicBezTo>
                    <a:pt x="27" y="64"/>
                    <a:pt x="18" y="63"/>
                    <a:pt x="11" y="57"/>
                  </a:cubicBezTo>
                  <a:cubicBezTo>
                    <a:pt x="10" y="56"/>
                    <a:pt x="9" y="54"/>
                    <a:pt x="8" y="55"/>
                  </a:cubicBezTo>
                  <a:cubicBezTo>
                    <a:pt x="6" y="56"/>
                    <a:pt x="6" y="58"/>
                    <a:pt x="6" y="59"/>
                  </a:cubicBezTo>
                  <a:cubicBezTo>
                    <a:pt x="6" y="83"/>
                    <a:pt x="9" y="107"/>
                    <a:pt x="13" y="130"/>
                  </a:cubicBezTo>
                  <a:cubicBezTo>
                    <a:pt x="15" y="128"/>
                    <a:pt x="16" y="126"/>
                    <a:pt x="18" y="124"/>
                  </a:cubicBezTo>
                  <a:cubicBezTo>
                    <a:pt x="27" y="117"/>
                    <a:pt x="38" y="115"/>
                    <a:pt x="48" y="114"/>
                  </a:cubicBezTo>
                  <a:cubicBezTo>
                    <a:pt x="57" y="112"/>
                    <a:pt x="66" y="112"/>
                    <a:pt x="75" y="111"/>
                  </a:cubicBezTo>
                  <a:cubicBezTo>
                    <a:pt x="87" y="110"/>
                    <a:pt x="99" y="109"/>
                    <a:pt x="112" y="110"/>
                  </a:cubicBezTo>
                  <a:cubicBezTo>
                    <a:pt x="118" y="111"/>
                    <a:pt x="124" y="112"/>
                    <a:pt x="130" y="110"/>
                  </a:cubicBezTo>
                  <a:cubicBezTo>
                    <a:pt x="133" y="110"/>
                    <a:pt x="136" y="110"/>
                    <a:pt x="140" y="109"/>
                  </a:cubicBezTo>
                  <a:cubicBezTo>
                    <a:pt x="151" y="108"/>
                    <a:pt x="161" y="114"/>
                    <a:pt x="171" y="114"/>
                  </a:cubicBezTo>
                  <a:cubicBezTo>
                    <a:pt x="185" y="114"/>
                    <a:pt x="195" y="121"/>
                    <a:pt x="205" y="129"/>
                  </a:cubicBezTo>
                  <a:close/>
                  <a:moveTo>
                    <a:pt x="104" y="62"/>
                  </a:moveTo>
                  <a:cubicBezTo>
                    <a:pt x="115" y="62"/>
                    <a:pt x="126" y="62"/>
                    <a:pt x="137" y="62"/>
                  </a:cubicBezTo>
                  <a:cubicBezTo>
                    <a:pt x="153" y="62"/>
                    <a:pt x="169" y="58"/>
                    <a:pt x="185" y="54"/>
                  </a:cubicBezTo>
                  <a:cubicBezTo>
                    <a:pt x="193" y="52"/>
                    <a:pt x="201" y="50"/>
                    <a:pt x="208" y="46"/>
                  </a:cubicBezTo>
                  <a:cubicBezTo>
                    <a:pt x="214" y="42"/>
                    <a:pt x="214" y="39"/>
                    <a:pt x="210" y="33"/>
                  </a:cubicBezTo>
                  <a:cubicBezTo>
                    <a:pt x="208" y="30"/>
                    <a:pt x="205" y="30"/>
                    <a:pt x="203" y="28"/>
                  </a:cubicBezTo>
                  <a:cubicBezTo>
                    <a:pt x="197" y="19"/>
                    <a:pt x="186" y="19"/>
                    <a:pt x="178" y="14"/>
                  </a:cubicBezTo>
                  <a:cubicBezTo>
                    <a:pt x="173" y="11"/>
                    <a:pt x="167" y="11"/>
                    <a:pt x="162" y="10"/>
                  </a:cubicBezTo>
                  <a:cubicBezTo>
                    <a:pt x="139" y="5"/>
                    <a:pt x="116" y="9"/>
                    <a:pt x="93" y="9"/>
                  </a:cubicBezTo>
                  <a:cubicBezTo>
                    <a:pt x="82" y="9"/>
                    <a:pt x="72" y="11"/>
                    <a:pt x="61" y="12"/>
                  </a:cubicBezTo>
                  <a:cubicBezTo>
                    <a:pt x="45" y="14"/>
                    <a:pt x="30" y="19"/>
                    <a:pt x="16" y="26"/>
                  </a:cubicBezTo>
                  <a:cubicBezTo>
                    <a:pt x="10" y="29"/>
                    <a:pt x="12" y="35"/>
                    <a:pt x="8" y="39"/>
                  </a:cubicBezTo>
                  <a:cubicBezTo>
                    <a:pt x="6" y="40"/>
                    <a:pt x="15" y="54"/>
                    <a:pt x="18" y="55"/>
                  </a:cubicBezTo>
                  <a:cubicBezTo>
                    <a:pt x="30" y="58"/>
                    <a:pt x="43" y="59"/>
                    <a:pt x="55" y="61"/>
                  </a:cubicBezTo>
                  <a:cubicBezTo>
                    <a:pt x="71" y="63"/>
                    <a:pt x="88" y="62"/>
                    <a:pt x="104" y="62"/>
                  </a:cubicBezTo>
                  <a:close/>
                  <a:moveTo>
                    <a:pt x="149" y="364"/>
                  </a:moveTo>
                  <a:cubicBezTo>
                    <a:pt x="151" y="364"/>
                    <a:pt x="151" y="360"/>
                    <a:pt x="154" y="361"/>
                  </a:cubicBezTo>
                  <a:cubicBezTo>
                    <a:pt x="159" y="361"/>
                    <a:pt x="164" y="360"/>
                    <a:pt x="169" y="361"/>
                  </a:cubicBezTo>
                  <a:cubicBezTo>
                    <a:pt x="175" y="362"/>
                    <a:pt x="177" y="356"/>
                    <a:pt x="182" y="356"/>
                  </a:cubicBezTo>
                  <a:cubicBezTo>
                    <a:pt x="184" y="356"/>
                    <a:pt x="182" y="352"/>
                    <a:pt x="184" y="349"/>
                  </a:cubicBezTo>
                  <a:cubicBezTo>
                    <a:pt x="170" y="354"/>
                    <a:pt x="156" y="356"/>
                    <a:pt x="142" y="358"/>
                  </a:cubicBezTo>
                  <a:cubicBezTo>
                    <a:pt x="129" y="361"/>
                    <a:pt x="115" y="361"/>
                    <a:pt x="101" y="360"/>
                  </a:cubicBezTo>
                  <a:cubicBezTo>
                    <a:pt x="90" y="360"/>
                    <a:pt x="78" y="356"/>
                    <a:pt x="67" y="357"/>
                  </a:cubicBezTo>
                  <a:cubicBezTo>
                    <a:pt x="66" y="357"/>
                    <a:pt x="66" y="357"/>
                    <a:pt x="66" y="358"/>
                  </a:cubicBezTo>
                  <a:cubicBezTo>
                    <a:pt x="67" y="358"/>
                    <a:pt x="68" y="359"/>
                    <a:pt x="70" y="360"/>
                  </a:cubicBezTo>
                  <a:cubicBezTo>
                    <a:pt x="66" y="362"/>
                    <a:pt x="64" y="358"/>
                    <a:pt x="59" y="360"/>
                  </a:cubicBezTo>
                  <a:cubicBezTo>
                    <a:pt x="67" y="360"/>
                    <a:pt x="70" y="369"/>
                    <a:pt x="77" y="366"/>
                  </a:cubicBezTo>
                  <a:cubicBezTo>
                    <a:pt x="78" y="366"/>
                    <a:pt x="80" y="367"/>
                    <a:pt x="80" y="368"/>
                  </a:cubicBezTo>
                  <a:cubicBezTo>
                    <a:pt x="80" y="370"/>
                    <a:pt x="78" y="370"/>
                    <a:pt x="77" y="370"/>
                  </a:cubicBezTo>
                  <a:cubicBezTo>
                    <a:pt x="76" y="370"/>
                    <a:pt x="74" y="369"/>
                    <a:pt x="74" y="371"/>
                  </a:cubicBezTo>
                  <a:cubicBezTo>
                    <a:pt x="92" y="372"/>
                    <a:pt x="110" y="368"/>
                    <a:pt x="128" y="370"/>
                  </a:cubicBezTo>
                  <a:cubicBezTo>
                    <a:pt x="146" y="372"/>
                    <a:pt x="162" y="364"/>
                    <a:pt x="180" y="363"/>
                  </a:cubicBezTo>
                  <a:cubicBezTo>
                    <a:pt x="170" y="365"/>
                    <a:pt x="159" y="364"/>
                    <a:pt x="149" y="364"/>
                  </a:cubicBezTo>
                  <a:close/>
                  <a:moveTo>
                    <a:pt x="47" y="353"/>
                  </a:moveTo>
                  <a:cubicBezTo>
                    <a:pt x="43" y="349"/>
                    <a:pt x="37" y="349"/>
                    <a:pt x="32" y="347"/>
                  </a:cubicBezTo>
                  <a:cubicBezTo>
                    <a:pt x="25" y="344"/>
                    <a:pt x="24" y="344"/>
                    <a:pt x="25" y="352"/>
                  </a:cubicBezTo>
                  <a:cubicBezTo>
                    <a:pt x="25" y="353"/>
                    <a:pt x="24" y="353"/>
                    <a:pt x="25" y="354"/>
                  </a:cubicBezTo>
                  <a:cubicBezTo>
                    <a:pt x="26" y="356"/>
                    <a:pt x="26" y="360"/>
                    <a:pt x="31" y="356"/>
                  </a:cubicBezTo>
                  <a:cubicBezTo>
                    <a:pt x="34" y="354"/>
                    <a:pt x="38" y="354"/>
                    <a:pt x="41" y="354"/>
                  </a:cubicBezTo>
                  <a:cubicBezTo>
                    <a:pt x="43" y="354"/>
                    <a:pt x="45" y="355"/>
                    <a:pt x="47" y="353"/>
                  </a:cubicBezTo>
                  <a:close/>
                  <a:moveTo>
                    <a:pt x="16" y="182"/>
                  </a:moveTo>
                  <a:cubicBezTo>
                    <a:pt x="16" y="185"/>
                    <a:pt x="15" y="188"/>
                    <a:pt x="19" y="188"/>
                  </a:cubicBezTo>
                  <a:cubicBezTo>
                    <a:pt x="22" y="188"/>
                    <a:pt x="20" y="184"/>
                    <a:pt x="20" y="182"/>
                  </a:cubicBezTo>
                  <a:cubicBezTo>
                    <a:pt x="21" y="180"/>
                    <a:pt x="21" y="177"/>
                    <a:pt x="18" y="177"/>
                  </a:cubicBezTo>
                  <a:cubicBezTo>
                    <a:pt x="15" y="178"/>
                    <a:pt x="17" y="181"/>
                    <a:pt x="16" y="182"/>
                  </a:cubicBezTo>
                  <a:close/>
                  <a:moveTo>
                    <a:pt x="44" y="365"/>
                  </a:moveTo>
                  <a:cubicBezTo>
                    <a:pt x="47" y="366"/>
                    <a:pt x="50" y="366"/>
                    <a:pt x="52" y="368"/>
                  </a:cubicBezTo>
                  <a:cubicBezTo>
                    <a:pt x="54" y="369"/>
                    <a:pt x="54" y="367"/>
                    <a:pt x="55" y="366"/>
                  </a:cubicBezTo>
                  <a:cubicBezTo>
                    <a:pt x="56" y="363"/>
                    <a:pt x="54" y="363"/>
                    <a:pt x="52" y="363"/>
                  </a:cubicBezTo>
                  <a:cubicBezTo>
                    <a:pt x="50" y="363"/>
                    <a:pt x="47" y="363"/>
                    <a:pt x="44" y="365"/>
                  </a:cubicBezTo>
                  <a:close/>
                  <a:moveTo>
                    <a:pt x="21" y="197"/>
                  </a:moveTo>
                  <a:cubicBezTo>
                    <a:pt x="21" y="194"/>
                    <a:pt x="20" y="192"/>
                    <a:pt x="18" y="192"/>
                  </a:cubicBezTo>
                  <a:cubicBezTo>
                    <a:pt x="16" y="192"/>
                    <a:pt x="16" y="194"/>
                    <a:pt x="16" y="195"/>
                  </a:cubicBezTo>
                  <a:cubicBezTo>
                    <a:pt x="16" y="197"/>
                    <a:pt x="16" y="199"/>
                    <a:pt x="19" y="199"/>
                  </a:cubicBezTo>
                  <a:cubicBezTo>
                    <a:pt x="22" y="200"/>
                    <a:pt x="21" y="198"/>
                    <a:pt x="21"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317">
              <a:extLst>
                <a:ext uri="{FF2B5EF4-FFF2-40B4-BE49-F238E27FC236}">
                  <a16:creationId xmlns:a16="http://schemas.microsoft.com/office/drawing/2014/main" id="{B5B45A0B-DD5D-429C-921D-11CC0D95FAE5}"/>
                </a:ext>
              </a:extLst>
            </p:cNvPr>
            <p:cNvSpPr>
              <a:spLocks noEditPoints="1"/>
            </p:cNvSpPr>
            <p:nvPr/>
          </p:nvSpPr>
          <p:spPr bwMode="auto">
            <a:xfrm>
              <a:off x="61" y="397"/>
              <a:ext cx="213" cy="284"/>
            </a:xfrm>
            <a:custGeom>
              <a:avLst/>
              <a:gdLst>
                <a:gd name="T0" fmla="*/ 71 w 105"/>
                <a:gd name="T1" fmla="*/ 108 h 141"/>
                <a:gd name="T2" fmla="*/ 59 w 105"/>
                <a:gd name="T3" fmla="*/ 121 h 141"/>
                <a:gd name="T4" fmla="*/ 50 w 105"/>
                <a:gd name="T5" fmla="*/ 88 h 141"/>
                <a:gd name="T6" fmla="*/ 16 w 105"/>
                <a:gd name="T7" fmla="*/ 89 h 141"/>
                <a:gd name="T8" fmla="*/ 23 w 105"/>
                <a:gd name="T9" fmla="*/ 127 h 141"/>
                <a:gd name="T10" fmla="*/ 45 w 105"/>
                <a:gd name="T11" fmla="*/ 123 h 141"/>
                <a:gd name="T12" fmla="*/ 57 w 105"/>
                <a:gd name="T13" fmla="*/ 123 h 141"/>
                <a:gd name="T14" fmla="*/ 29 w 105"/>
                <a:gd name="T15" fmla="*/ 138 h 141"/>
                <a:gd name="T16" fmla="*/ 9 w 105"/>
                <a:gd name="T17" fmla="*/ 98 h 141"/>
                <a:gd name="T18" fmla="*/ 10 w 105"/>
                <a:gd name="T19" fmla="*/ 82 h 141"/>
                <a:gd name="T20" fmla="*/ 47 w 105"/>
                <a:gd name="T21" fmla="*/ 70 h 141"/>
                <a:gd name="T22" fmla="*/ 51 w 105"/>
                <a:gd name="T23" fmla="*/ 80 h 141"/>
                <a:gd name="T24" fmla="*/ 63 w 105"/>
                <a:gd name="T25" fmla="*/ 110 h 141"/>
                <a:gd name="T26" fmla="*/ 53 w 105"/>
                <a:gd name="T27" fmla="*/ 70 h 141"/>
                <a:gd name="T28" fmla="*/ 27 w 105"/>
                <a:gd name="T29" fmla="*/ 59 h 141"/>
                <a:gd name="T30" fmla="*/ 41 w 105"/>
                <a:gd name="T31" fmla="*/ 14 h 141"/>
                <a:gd name="T32" fmla="*/ 99 w 105"/>
                <a:gd name="T33" fmla="*/ 8 h 141"/>
                <a:gd name="T34" fmla="*/ 95 w 105"/>
                <a:gd name="T35" fmla="*/ 49 h 141"/>
                <a:gd name="T36" fmla="*/ 71 w 105"/>
                <a:gd name="T37" fmla="*/ 72 h 141"/>
                <a:gd name="T38" fmla="*/ 58 w 105"/>
                <a:gd name="T39" fmla="*/ 72 h 141"/>
                <a:gd name="T40" fmla="*/ 77 w 105"/>
                <a:gd name="T41" fmla="*/ 20 h 141"/>
                <a:gd name="T42" fmla="*/ 41 w 105"/>
                <a:gd name="T43" fmla="*/ 24 h 141"/>
                <a:gd name="T44" fmla="*/ 33 w 105"/>
                <a:gd name="T45" fmla="*/ 54 h 141"/>
                <a:gd name="T46" fmla="*/ 67 w 105"/>
                <a:gd name="T47" fmla="*/ 62 h 141"/>
                <a:gd name="T48" fmla="*/ 81 w 105"/>
                <a:gd name="T49" fmla="*/ 24 h 141"/>
                <a:gd name="T50" fmla="*/ 86 w 105"/>
                <a:gd name="T51" fmla="*/ 50 h 141"/>
                <a:gd name="T52" fmla="*/ 92 w 105"/>
                <a:gd name="T53" fmla="*/ 34 h 141"/>
                <a:gd name="T54" fmla="*/ 87 w 105"/>
                <a:gd name="T55" fmla="*/ 26 h 141"/>
                <a:gd name="T56" fmla="*/ 64 w 105"/>
                <a:gd name="T57" fmla="*/ 6 h 141"/>
                <a:gd name="T58" fmla="*/ 55 w 105"/>
                <a:gd name="T59" fmla="*/ 10 h 141"/>
                <a:gd name="T60" fmla="*/ 85 w 105"/>
                <a:gd name="T61" fmla="*/ 16 h 141"/>
                <a:gd name="T62" fmla="*/ 92 w 105"/>
                <a:gd name="T63" fmla="*/ 14 h 141"/>
                <a:gd name="T64" fmla="*/ 79 w 105"/>
                <a:gd name="T65" fmla="*/ 9 h 141"/>
                <a:gd name="T66" fmla="*/ 17 w 105"/>
                <a:gd name="T67" fmla="*/ 82 h 141"/>
                <a:gd name="T68" fmla="*/ 17 w 105"/>
                <a:gd name="T69" fmla="*/ 8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 h="141">
                  <a:moveTo>
                    <a:pt x="58" y="72"/>
                  </a:moveTo>
                  <a:cubicBezTo>
                    <a:pt x="65" y="84"/>
                    <a:pt x="68" y="96"/>
                    <a:pt x="71" y="108"/>
                  </a:cubicBezTo>
                  <a:cubicBezTo>
                    <a:pt x="71" y="108"/>
                    <a:pt x="72" y="109"/>
                    <a:pt x="72" y="109"/>
                  </a:cubicBezTo>
                  <a:cubicBezTo>
                    <a:pt x="72" y="110"/>
                    <a:pt x="60" y="121"/>
                    <a:pt x="59" y="121"/>
                  </a:cubicBezTo>
                  <a:cubicBezTo>
                    <a:pt x="57" y="120"/>
                    <a:pt x="57" y="120"/>
                    <a:pt x="57" y="118"/>
                  </a:cubicBezTo>
                  <a:cubicBezTo>
                    <a:pt x="57" y="107"/>
                    <a:pt x="54" y="98"/>
                    <a:pt x="50" y="88"/>
                  </a:cubicBezTo>
                  <a:cubicBezTo>
                    <a:pt x="47" y="81"/>
                    <a:pt x="45" y="80"/>
                    <a:pt x="37" y="82"/>
                  </a:cubicBezTo>
                  <a:cubicBezTo>
                    <a:pt x="30" y="84"/>
                    <a:pt x="23" y="86"/>
                    <a:pt x="16" y="89"/>
                  </a:cubicBezTo>
                  <a:cubicBezTo>
                    <a:pt x="13" y="90"/>
                    <a:pt x="13" y="92"/>
                    <a:pt x="13" y="95"/>
                  </a:cubicBezTo>
                  <a:cubicBezTo>
                    <a:pt x="17" y="106"/>
                    <a:pt x="17" y="117"/>
                    <a:pt x="23" y="127"/>
                  </a:cubicBezTo>
                  <a:cubicBezTo>
                    <a:pt x="25" y="131"/>
                    <a:pt x="26" y="131"/>
                    <a:pt x="29" y="130"/>
                  </a:cubicBezTo>
                  <a:cubicBezTo>
                    <a:pt x="34" y="127"/>
                    <a:pt x="39" y="125"/>
                    <a:pt x="45" y="123"/>
                  </a:cubicBezTo>
                  <a:cubicBezTo>
                    <a:pt x="46" y="122"/>
                    <a:pt x="48" y="121"/>
                    <a:pt x="49" y="121"/>
                  </a:cubicBezTo>
                  <a:cubicBezTo>
                    <a:pt x="52" y="121"/>
                    <a:pt x="56" y="120"/>
                    <a:pt x="57" y="123"/>
                  </a:cubicBezTo>
                  <a:cubicBezTo>
                    <a:pt x="57" y="127"/>
                    <a:pt x="53" y="126"/>
                    <a:pt x="51" y="126"/>
                  </a:cubicBezTo>
                  <a:cubicBezTo>
                    <a:pt x="43" y="129"/>
                    <a:pt x="36" y="133"/>
                    <a:pt x="29" y="138"/>
                  </a:cubicBezTo>
                  <a:cubicBezTo>
                    <a:pt x="23" y="141"/>
                    <a:pt x="22" y="140"/>
                    <a:pt x="20" y="134"/>
                  </a:cubicBezTo>
                  <a:cubicBezTo>
                    <a:pt x="15" y="122"/>
                    <a:pt x="11" y="110"/>
                    <a:pt x="9" y="98"/>
                  </a:cubicBezTo>
                  <a:cubicBezTo>
                    <a:pt x="9" y="98"/>
                    <a:pt x="8" y="97"/>
                    <a:pt x="8" y="97"/>
                  </a:cubicBezTo>
                  <a:cubicBezTo>
                    <a:pt x="0" y="91"/>
                    <a:pt x="5" y="87"/>
                    <a:pt x="10" y="82"/>
                  </a:cubicBezTo>
                  <a:cubicBezTo>
                    <a:pt x="15" y="76"/>
                    <a:pt x="20" y="69"/>
                    <a:pt x="30" y="69"/>
                  </a:cubicBezTo>
                  <a:cubicBezTo>
                    <a:pt x="36" y="69"/>
                    <a:pt x="41" y="72"/>
                    <a:pt x="47" y="70"/>
                  </a:cubicBezTo>
                  <a:cubicBezTo>
                    <a:pt x="49" y="69"/>
                    <a:pt x="52" y="71"/>
                    <a:pt x="50" y="73"/>
                  </a:cubicBezTo>
                  <a:cubicBezTo>
                    <a:pt x="47" y="76"/>
                    <a:pt x="49" y="78"/>
                    <a:pt x="51" y="80"/>
                  </a:cubicBezTo>
                  <a:cubicBezTo>
                    <a:pt x="58" y="87"/>
                    <a:pt x="59" y="97"/>
                    <a:pt x="61" y="106"/>
                  </a:cubicBezTo>
                  <a:cubicBezTo>
                    <a:pt x="61" y="108"/>
                    <a:pt x="60" y="111"/>
                    <a:pt x="63" y="110"/>
                  </a:cubicBezTo>
                  <a:cubicBezTo>
                    <a:pt x="67" y="110"/>
                    <a:pt x="67" y="108"/>
                    <a:pt x="66" y="105"/>
                  </a:cubicBezTo>
                  <a:cubicBezTo>
                    <a:pt x="63" y="93"/>
                    <a:pt x="59" y="81"/>
                    <a:pt x="53" y="70"/>
                  </a:cubicBezTo>
                  <a:cubicBezTo>
                    <a:pt x="51" y="66"/>
                    <a:pt x="46" y="63"/>
                    <a:pt x="41" y="62"/>
                  </a:cubicBezTo>
                  <a:cubicBezTo>
                    <a:pt x="36" y="61"/>
                    <a:pt x="31" y="60"/>
                    <a:pt x="27" y="59"/>
                  </a:cubicBezTo>
                  <a:cubicBezTo>
                    <a:pt x="23" y="58"/>
                    <a:pt x="21" y="56"/>
                    <a:pt x="23" y="52"/>
                  </a:cubicBezTo>
                  <a:cubicBezTo>
                    <a:pt x="29" y="40"/>
                    <a:pt x="33" y="26"/>
                    <a:pt x="41" y="14"/>
                  </a:cubicBezTo>
                  <a:cubicBezTo>
                    <a:pt x="46" y="6"/>
                    <a:pt x="62" y="0"/>
                    <a:pt x="72" y="2"/>
                  </a:cubicBezTo>
                  <a:cubicBezTo>
                    <a:pt x="81" y="4"/>
                    <a:pt x="90" y="6"/>
                    <a:pt x="99" y="8"/>
                  </a:cubicBezTo>
                  <a:cubicBezTo>
                    <a:pt x="104" y="9"/>
                    <a:pt x="105" y="10"/>
                    <a:pt x="104" y="16"/>
                  </a:cubicBezTo>
                  <a:cubicBezTo>
                    <a:pt x="102" y="27"/>
                    <a:pt x="95" y="37"/>
                    <a:pt x="95" y="49"/>
                  </a:cubicBezTo>
                  <a:cubicBezTo>
                    <a:pt x="95" y="51"/>
                    <a:pt x="95" y="52"/>
                    <a:pt x="93" y="53"/>
                  </a:cubicBezTo>
                  <a:cubicBezTo>
                    <a:pt x="85" y="58"/>
                    <a:pt x="79" y="66"/>
                    <a:pt x="71" y="72"/>
                  </a:cubicBezTo>
                  <a:cubicBezTo>
                    <a:pt x="68" y="74"/>
                    <a:pt x="65" y="76"/>
                    <a:pt x="62" y="72"/>
                  </a:cubicBezTo>
                  <a:cubicBezTo>
                    <a:pt x="61" y="72"/>
                    <a:pt x="59" y="72"/>
                    <a:pt x="58" y="72"/>
                  </a:cubicBezTo>
                  <a:close/>
                  <a:moveTo>
                    <a:pt x="81" y="24"/>
                  </a:moveTo>
                  <a:cubicBezTo>
                    <a:pt x="81" y="20"/>
                    <a:pt x="79" y="20"/>
                    <a:pt x="77" y="20"/>
                  </a:cubicBezTo>
                  <a:cubicBezTo>
                    <a:pt x="68" y="20"/>
                    <a:pt x="60" y="19"/>
                    <a:pt x="52" y="17"/>
                  </a:cubicBezTo>
                  <a:cubicBezTo>
                    <a:pt x="47" y="16"/>
                    <a:pt x="43" y="19"/>
                    <a:pt x="41" y="24"/>
                  </a:cubicBezTo>
                  <a:cubicBezTo>
                    <a:pt x="39" y="32"/>
                    <a:pt x="35" y="40"/>
                    <a:pt x="31" y="48"/>
                  </a:cubicBezTo>
                  <a:cubicBezTo>
                    <a:pt x="30" y="50"/>
                    <a:pt x="30" y="53"/>
                    <a:pt x="33" y="54"/>
                  </a:cubicBezTo>
                  <a:cubicBezTo>
                    <a:pt x="43" y="56"/>
                    <a:pt x="52" y="60"/>
                    <a:pt x="60" y="64"/>
                  </a:cubicBezTo>
                  <a:cubicBezTo>
                    <a:pt x="64" y="66"/>
                    <a:pt x="66" y="64"/>
                    <a:pt x="67" y="62"/>
                  </a:cubicBezTo>
                  <a:cubicBezTo>
                    <a:pt x="70" y="54"/>
                    <a:pt x="73" y="48"/>
                    <a:pt x="76" y="40"/>
                  </a:cubicBezTo>
                  <a:cubicBezTo>
                    <a:pt x="78" y="35"/>
                    <a:pt x="79" y="30"/>
                    <a:pt x="81" y="24"/>
                  </a:cubicBezTo>
                  <a:close/>
                  <a:moveTo>
                    <a:pt x="75" y="60"/>
                  </a:moveTo>
                  <a:cubicBezTo>
                    <a:pt x="79" y="57"/>
                    <a:pt x="82" y="54"/>
                    <a:pt x="86" y="50"/>
                  </a:cubicBezTo>
                  <a:cubicBezTo>
                    <a:pt x="87" y="49"/>
                    <a:pt x="89" y="48"/>
                    <a:pt x="89" y="46"/>
                  </a:cubicBezTo>
                  <a:cubicBezTo>
                    <a:pt x="88" y="42"/>
                    <a:pt x="90" y="38"/>
                    <a:pt x="92" y="34"/>
                  </a:cubicBezTo>
                  <a:cubicBezTo>
                    <a:pt x="93" y="30"/>
                    <a:pt x="95" y="26"/>
                    <a:pt x="94" y="21"/>
                  </a:cubicBezTo>
                  <a:cubicBezTo>
                    <a:pt x="91" y="22"/>
                    <a:pt x="88" y="23"/>
                    <a:pt x="87" y="26"/>
                  </a:cubicBezTo>
                  <a:cubicBezTo>
                    <a:pt x="83" y="38"/>
                    <a:pt x="79" y="49"/>
                    <a:pt x="75" y="60"/>
                  </a:cubicBezTo>
                  <a:close/>
                  <a:moveTo>
                    <a:pt x="64" y="6"/>
                  </a:moveTo>
                  <a:cubicBezTo>
                    <a:pt x="62" y="6"/>
                    <a:pt x="61" y="8"/>
                    <a:pt x="59" y="8"/>
                  </a:cubicBezTo>
                  <a:cubicBezTo>
                    <a:pt x="57" y="8"/>
                    <a:pt x="55" y="8"/>
                    <a:pt x="55" y="10"/>
                  </a:cubicBezTo>
                  <a:cubicBezTo>
                    <a:pt x="55" y="13"/>
                    <a:pt x="58" y="12"/>
                    <a:pt x="60" y="12"/>
                  </a:cubicBezTo>
                  <a:cubicBezTo>
                    <a:pt x="68" y="13"/>
                    <a:pt x="77" y="12"/>
                    <a:pt x="85" y="16"/>
                  </a:cubicBezTo>
                  <a:cubicBezTo>
                    <a:pt x="86" y="16"/>
                    <a:pt x="87" y="16"/>
                    <a:pt x="88" y="16"/>
                  </a:cubicBezTo>
                  <a:cubicBezTo>
                    <a:pt x="90" y="16"/>
                    <a:pt x="92" y="16"/>
                    <a:pt x="92" y="14"/>
                  </a:cubicBezTo>
                  <a:cubicBezTo>
                    <a:pt x="93" y="12"/>
                    <a:pt x="90" y="12"/>
                    <a:pt x="89" y="11"/>
                  </a:cubicBezTo>
                  <a:cubicBezTo>
                    <a:pt x="86" y="11"/>
                    <a:pt x="83" y="10"/>
                    <a:pt x="79" y="9"/>
                  </a:cubicBezTo>
                  <a:cubicBezTo>
                    <a:pt x="75" y="8"/>
                    <a:pt x="69" y="7"/>
                    <a:pt x="64" y="6"/>
                  </a:cubicBezTo>
                  <a:close/>
                  <a:moveTo>
                    <a:pt x="17" y="82"/>
                  </a:moveTo>
                  <a:cubicBezTo>
                    <a:pt x="26" y="80"/>
                    <a:pt x="34" y="78"/>
                    <a:pt x="41" y="74"/>
                  </a:cubicBezTo>
                  <a:cubicBezTo>
                    <a:pt x="33" y="75"/>
                    <a:pt x="24" y="73"/>
                    <a:pt x="1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318">
              <a:extLst>
                <a:ext uri="{FF2B5EF4-FFF2-40B4-BE49-F238E27FC236}">
                  <a16:creationId xmlns:a16="http://schemas.microsoft.com/office/drawing/2014/main" id="{A4EB2AC4-C7F6-434B-BBB9-51E7AD73B3FF}"/>
                </a:ext>
              </a:extLst>
            </p:cNvPr>
            <p:cNvSpPr>
              <a:spLocks noEditPoints="1"/>
            </p:cNvSpPr>
            <p:nvPr/>
          </p:nvSpPr>
          <p:spPr bwMode="auto">
            <a:xfrm>
              <a:off x="211" y="532"/>
              <a:ext cx="158" cy="143"/>
            </a:xfrm>
            <a:custGeom>
              <a:avLst/>
              <a:gdLst>
                <a:gd name="T0" fmla="*/ 29 w 78"/>
                <a:gd name="T1" fmla="*/ 15 h 71"/>
                <a:gd name="T2" fmla="*/ 21 w 78"/>
                <a:gd name="T3" fmla="*/ 21 h 71"/>
                <a:gd name="T4" fmla="*/ 11 w 78"/>
                <a:gd name="T5" fmla="*/ 49 h 71"/>
                <a:gd name="T6" fmla="*/ 13 w 78"/>
                <a:gd name="T7" fmla="*/ 54 h 71"/>
                <a:gd name="T8" fmla="*/ 33 w 78"/>
                <a:gd name="T9" fmla="*/ 60 h 71"/>
                <a:gd name="T10" fmla="*/ 36 w 78"/>
                <a:gd name="T11" fmla="*/ 63 h 71"/>
                <a:gd name="T12" fmla="*/ 31 w 78"/>
                <a:gd name="T13" fmla="*/ 65 h 71"/>
                <a:gd name="T14" fmla="*/ 5 w 78"/>
                <a:gd name="T15" fmla="*/ 61 h 71"/>
                <a:gd name="T16" fmla="*/ 2 w 78"/>
                <a:gd name="T17" fmla="*/ 58 h 71"/>
                <a:gd name="T18" fmla="*/ 1 w 78"/>
                <a:gd name="T19" fmla="*/ 52 h 71"/>
                <a:gd name="T20" fmla="*/ 7 w 78"/>
                <a:gd name="T21" fmla="*/ 44 h 71"/>
                <a:gd name="T22" fmla="*/ 17 w 78"/>
                <a:gd name="T23" fmla="*/ 14 h 71"/>
                <a:gd name="T24" fmla="*/ 24 w 78"/>
                <a:gd name="T25" fmla="*/ 7 h 71"/>
                <a:gd name="T26" fmla="*/ 42 w 78"/>
                <a:gd name="T27" fmla="*/ 2 h 71"/>
                <a:gd name="T28" fmla="*/ 63 w 78"/>
                <a:gd name="T29" fmla="*/ 6 h 71"/>
                <a:gd name="T30" fmla="*/ 74 w 78"/>
                <a:gd name="T31" fmla="*/ 10 h 71"/>
                <a:gd name="T32" fmla="*/ 77 w 78"/>
                <a:gd name="T33" fmla="*/ 16 h 71"/>
                <a:gd name="T34" fmla="*/ 69 w 78"/>
                <a:gd name="T35" fmla="*/ 49 h 71"/>
                <a:gd name="T36" fmla="*/ 65 w 78"/>
                <a:gd name="T37" fmla="*/ 56 h 71"/>
                <a:gd name="T38" fmla="*/ 48 w 78"/>
                <a:gd name="T39" fmla="*/ 69 h 71"/>
                <a:gd name="T40" fmla="*/ 45 w 78"/>
                <a:gd name="T41" fmla="*/ 70 h 71"/>
                <a:gd name="T42" fmla="*/ 43 w 78"/>
                <a:gd name="T43" fmla="*/ 64 h 71"/>
                <a:gd name="T44" fmla="*/ 51 w 78"/>
                <a:gd name="T45" fmla="*/ 42 h 71"/>
                <a:gd name="T46" fmla="*/ 51 w 78"/>
                <a:gd name="T47" fmla="*/ 41 h 71"/>
                <a:gd name="T48" fmla="*/ 55 w 78"/>
                <a:gd name="T49" fmla="*/ 27 h 71"/>
                <a:gd name="T50" fmla="*/ 45 w 78"/>
                <a:gd name="T51" fmla="*/ 21 h 71"/>
                <a:gd name="T52" fmla="*/ 29 w 78"/>
                <a:gd name="T53" fmla="*/ 15 h 71"/>
                <a:gd name="T54" fmla="*/ 34 w 78"/>
                <a:gd name="T55" fmla="*/ 10 h 71"/>
                <a:gd name="T56" fmla="*/ 49 w 78"/>
                <a:gd name="T57" fmla="*/ 16 h 71"/>
                <a:gd name="T58" fmla="*/ 60 w 78"/>
                <a:gd name="T59" fmla="*/ 15 h 71"/>
                <a:gd name="T60" fmla="*/ 65 w 78"/>
                <a:gd name="T61" fmla="*/ 12 h 71"/>
                <a:gd name="T62" fmla="*/ 34 w 78"/>
                <a:gd name="T63" fmla="*/ 10 h 71"/>
                <a:gd name="T64" fmla="*/ 65 w 78"/>
                <a:gd name="T65" fmla="*/ 33 h 71"/>
                <a:gd name="T66" fmla="*/ 64 w 78"/>
                <a:gd name="T67" fmla="*/ 29 h 71"/>
                <a:gd name="T68" fmla="*/ 61 w 78"/>
                <a:gd name="T69" fmla="*/ 32 h 71"/>
                <a:gd name="T70" fmla="*/ 52 w 78"/>
                <a:gd name="T71" fmla="*/ 53 h 71"/>
                <a:gd name="T72" fmla="*/ 52 w 78"/>
                <a:gd name="T73" fmla="*/ 57 h 71"/>
                <a:gd name="T74" fmla="*/ 55 w 78"/>
                <a:gd name="T75" fmla="*/ 55 h 71"/>
                <a:gd name="T76" fmla="*/ 65 w 78"/>
                <a:gd name="T77" fmla="*/ 3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71">
                  <a:moveTo>
                    <a:pt x="29" y="15"/>
                  </a:moveTo>
                  <a:cubicBezTo>
                    <a:pt x="24" y="15"/>
                    <a:pt x="21" y="16"/>
                    <a:pt x="21" y="21"/>
                  </a:cubicBezTo>
                  <a:cubicBezTo>
                    <a:pt x="19" y="31"/>
                    <a:pt x="14" y="39"/>
                    <a:pt x="11" y="49"/>
                  </a:cubicBezTo>
                  <a:cubicBezTo>
                    <a:pt x="9" y="52"/>
                    <a:pt x="10" y="53"/>
                    <a:pt x="13" y="54"/>
                  </a:cubicBezTo>
                  <a:cubicBezTo>
                    <a:pt x="20" y="55"/>
                    <a:pt x="27" y="57"/>
                    <a:pt x="33" y="60"/>
                  </a:cubicBezTo>
                  <a:cubicBezTo>
                    <a:pt x="35" y="61"/>
                    <a:pt x="37" y="62"/>
                    <a:pt x="36" y="63"/>
                  </a:cubicBezTo>
                  <a:cubicBezTo>
                    <a:pt x="35" y="66"/>
                    <a:pt x="32" y="65"/>
                    <a:pt x="31" y="65"/>
                  </a:cubicBezTo>
                  <a:cubicBezTo>
                    <a:pt x="23" y="59"/>
                    <a:pt x="14" y="59"/>
                    <a:pt x="5" y="61"/>
                  </a:cubicBezTo>
                  <a:cubicBezTo>
                    <a:pt x="3" y="61"/>
                    <a:pt x="3" y="59"/>
                    <a:pt x="2" y="58"/>
                  </a:cubicBezTo>
                  <a:cubicBezTo>
                    <a:pt x="1" y="56"/>
                    <a:pt x="0" y="53"/>
                    <a:pt x="1" y="52"/>
                  </a:cubicBezTo>
                  <a:cubicBezTo>
                    <a:pt x="5" y="51"/>
                    <a:pt x="5" y="47"/>
                    <a:pt x="7" y="44"/>
                  </a:cubicBezTo>
                  <a:cubicBezTo>
                    <a:pt x="11" y="34"/>
                    <a:pt x="15" y="24"/>
                    <a:pt x="17" y="14"/>
                  </a:cubicBezTo>
                  <a:cubicBezTo>
                    <a:pt x="18" y="10"/>
                    <a:pt x="20" y="7"/>
                    <a:pt x="24" y="7"/>
                  </a:cubicBezTo>
                  <a:cubicBezTo>
                    <a:pt x="30" y="7"/>
                    <a:pt x="36" y="4"/>
                    <a:pt x="42" y="2"/>
                  </a:cubicBezTo>
                  <a:cubicBezTo>
                    <a:pt x="50" y="0"/>
                    <a:pt x="56" y="5"/>
                    <a:pt x="63" y="6"/>
                  </a:cubicBezTo>
                  <a:cubicBezTo>
                    <a:pt x="67" y="7"/>
                    <a:pt x="70" y="10"/>
                    <a:pt x="74" y="10"/>
                  </a:cubicBezTo>
                  <a:cubicBezTo>
                    <a:pt x="77" y="10"/>
                    <a:pt x="78" y="13"/>
                    <a:pt x="77" y="16"/>
                  </a:cubicBezTo>
                  <a:cubicBezTo>
                    <a:pt x="73" y="27"/>
                    <a:pt x="71" y="37"/>
                    <a:pt x="69" y="49"/>
                  </a:cubicBezTo>
                  <a:cubicBezTo>
                    <a:pt x="69" y="52"/>
                    <a:pt x="67" y="54"/>
                    <a:pt x="65" y="56"/>
                  </a:cubicBezTo>
                  <a:cubicBezTo>
                    <a:pt x="59" y="60"/>
                    <a:pt x="51" y="62"/>
                    <a:pt x="48" y="69"/>
                  </a:cubicBezTo>
                  <a:cubicBezTo>
                    <a:pt x="47" y="70"/>
                    <a:pt x="45" y="71"/>
                    <a:pt x="45" y="70"/>
                  </a:cubicBezTo>
                  <a:cubicBezTo>
                    <a:pt x="43" y="69"/>
                    <a:pt x="43" y="67"/>
                    <a:pt x="43" y="64"/>
                  </a:cubicBezTo>
                  <a:cubicBezTo>
                    <a:pt x="45" y="56"/>
                    <a:pt x="48" y="49"/>
                    <a:pt x="51" y="42"/>
                  </a:cubicBezTo>
                  <a:cubicBezTo>
                    <a:pt x="51" y="41"/>
                    <a:pt x="51" y="41"/>
                    <a:pt x="51" y="41"/>
                  </a:cubicBezTo>
                  <a:cubicBezTo>
                    <a:pt x="53" y="37"/>
                    <a:pt x="56" y="32"/>
                    <a:pt x="55" y="27"/>
                  </a:cubicBezTo>
                  <a:cubicBezTo>
                    <a:pt x="55" y="23"/>
                    <a:pt x="48" y="23"/>
                    <a:pt x="45" y="21"/>
                  </a:cubicBezTo>
                  <a:cubicBezTo>
                    <a:pt x="39" y="17"/>
                    <a:pt x="33" y="16"/>
                    <a:pt x="29" y="15"/>
                  </a:cubicBezTo>
                  <a:close/>
                  <a:moveTo>
                    <a:pt x="34" y="10"/>
                  </a:moveTo>
                  <a:cubicBezTo>
                    <a:pt x="39" y="13"/>
                    <a:pt x="45" y="13"/>
                    <a:pt x="49" y="16"/>
                  </a:cubicBezTo>
                  <a:cubicBezTo>
                    <a:pt x="53" y="19"/>
                    <a:pt x="56" y="20"/>
                    <a:pt x="60" y="15"/>
                  </a:cubicBezTo>
                  <a:cubicBezTo>
                    <a:pt x="61" y="14"/>
                    <a:pt x="63" y="13"/>
                    <a:pt x="65" y="12"/>
                  </a:cubicBezTo>
                  <a:cubicBezTo>
                    <a:pt x="55" y="9"/>
                    <a:pt x="46" y="2"/>
                    <a:pt x="34" y="10"/>
                  </a:cubicBezTo>
                  <a:close/>
                  <a:moveTo>
                    <a:pt x="65" y="33"/>
                  </a:moveTo>
                  <a:cubicBezTo>
                    <a:pt x="65" y="33"/>
                    <a:pt x="67" y="30"/>
                    <a:pt x="64" y="29"/>
                  </a:cubicBezTo>
                  <a:cubicBezTo>
                    <a:pt x="63" y="29"/>
                    <a:pt x="61" y="29"/>
                    <a:pt x="61" y="32"/>
                  </a:cubicBezTo>
                  <a:cubicBezTo>
                    <a:pt x="60" y="40"/>
                    <a:pt x="54" y="46"/>
                    <a:pt x="52" y="53"/>
                  </a:cubicBezTo>
                  <a:cubicBezTo>
                    <a:pt x="52" y="54"/>
                    <a:pt x="49" y="56"/>
                    <a:pt x="52" y="57"/>
                  </a:cubicBezTo>
                  <a:cubicBezTo>
                    <a:pt x="53" y="58"/>
                    <a:pt x="54" y="56"/>
                    <a:pt x="55" y="55"/>
                  </a:cubicBezTo>
                  <a:cubicBezTo>
                    <a:pt x="62" y="50"/>
                    <a:pt x="66" y="43"/>
                    <a:pt x="6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319">
              <a:extLst>
                <a:ext uri="{FF2B5EF4-FFF2-40B4-BE49-F238E27FC236}">
                  <a16:creationId xmlns:a16="http://schemas.microsoft.com/office/drawing/2014/main" id="{33BAB1E6-A64A-4D69-A66E-87FDB17E1BF4}"/>
                </a:ext>
              </a:extLst>
            </p:cNvPr>
            <p:cNvSpPr>
              <a:spLocks/>
            </p:cNvSpPr>
            <p:nvPr/>
          </p:nvSpPr>
          <p:spPr bwMode="auto">
            <a:xfrm>
              <a:off x="282" y="437"/>
              <a:ext cx="28" cy="32"/>
            </a:xfrm>
            <a:custGeom>
              <a:avLst/>
              <a:gdLst>
                <a:gd name="T0" fmla="*/ 13 w 14"/>
                <a:gd name="T1" fmla="*/ 6 h 16"/>
                <a:gd name="T2" fmla="*/ 10 w 14"/>
                <a:gd name="T3" fmla="*/ 14 h 16"/>
                <a:gd name="T4" fmla="*/ 3 w 14"/>
                <a:gd name="T5" fmla="*/ 15 h 16"/>
                <a:gd name="T6" fmla="*/ 2 w 14"/>
                <a:gd name="T7" fmla="*/ 7 h 16"/>
                <a:gd name="T8" fmla="*/ 5 w 14"/>
                <a:gd name="T9" fmla="*/ 8 h 16"/>
                <a:gd name="T10" fmla="*/ 8 w 14"/>
                <a:gd name="T11" fmla="*/ 9 h 16"/>
                <a:gd name="T12" fmla="*/ 8 w 14"/>
                <a:gd name="T13" fmla="*/ 7 h 16"/>
                <a:gd name="T14" fmla="*/ 7 w 14"/>
                <a:gd name="T15" fmla="*/ 2 h 16"/>
                <a:gd name="T16" fmla="*/ 12 w 14"/>
                <a:gd name="T17" fmla="*/ 0 h 16"/>
                <a:gd name="T18" fmla="*/ 13 w 14"/>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13" y="6"/>
                  </a:moveTo>
                  <a:cubicBezTo>
                    <a:pt x="14" y="9"/>
                    <a:pt x="12" y="11"/>
                    <a:pt x="10" y="14"/>
                  </a:cubicBezTo>
                  <a:cubicBezTo>
                    <a:pt x="8" y="16"/>
                    <a:pt x="5" y="16"/>
                    <a:pt x="3" y="15"/>
                  </a:cubicBezTo>
                  <a:cubicBezTo>
                    <a:pt x="0" y="13"/>
                    <a:pt x="0" y="10"/>
                    <a:pt x="2" y="7"/>
                  </a:cubicBezTo>
                  <a:cubicBezTo>
                    <a:pt x="2" y="5"/>
                    <a:pt x="5" y="4"/>
                    <a:pt x="5" y="8"/>
                  </a:cubicBezTo>
                  <a:cubicBezTo>
                    <a:pt x="6" y="10"/>
                    <a:pt x="6" y="9"/>
                    <a:pt x="8" y="9"/>
                  </a:cubicBezTo>
                  <a:cubicBezTo>
                    <a:pt x="8" y="8"/>
                    <a:pt x="8" y="8"/>
                    <a:pt x="8" y="7"/>
                  </a:cubicBezTo>
                  <a:cubicBezTo>
                    <a:pt x="5" y="5"/>
                    <a:pt x="6" y="3"/>
                    <a:pt x="7" y="2"/>
                  </a:cubicBezTo>
                  <a:cubicBezTo>
                    <a:pt x="8" y="1"/>
                    <a:pt x="10" y="0"/>
                    <a:pt x="12" y="0"/>
                  </a:cubicBezTo>
                  <a:cubicBezTo>
                    <a:pt x="14" y="2"/>
                    <a:pt x="13" y="4"/>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320">
              <a:extLst>
                <a:ext uri="{FF2B5EF4-FFF2-40B4-BE49-F238E27FC236}">
                  <a16:creationId xmlns:a16="http://schemas.microsoft.com/office/drawing/2014/main" id="{C146E9A4-70F8-4CF9-9D74-AF2527F6EFD6}"/>
                </a:ext>
              </a:extLst>
            </p:cNvPr>
            <p:cNvSpPr>
              <a:spLocks/>
            </p:cNvSpPr>
            <p:nvPr/>
          </p:nvSpPr>
          <p:spPr bwMode="auto">
            <a:xfrm>
              <a:off x="278" y="484"/>
              <a:ext cx="22" cy="26"/>
            </a:xfrm>
            <a:custGeom>
              <a:avLst/>
              <a:gdLst>
                <a:gd name="T0" fmla="*/ 10 w 11"/>
                <a:gd name="T1" fmla="*/ 5 h 13"/>
                <a:gd name="T2" fmla="*/ 5 w 11"/>
                <a:gd name="T3" fmla="*/ 13 h 13"/>
                <a:gd name="T4" fmla="*/ 0 w 11"/>
                <a:gd name="T5" fmla="*/ 5 h 13"/>
                <a:gd name="T6" fmla="*/ 6 w 11"/>
                <a:gd name="T7" fmla="*/ 0 h 13"/>
                <a:gd name="T8" fmla="*/ 10 w 11"/>
                <a:gd name="T9" fmla="*/ 5 h 13"/>
              </a:gdLst>
              <a:ahLst/>
              <a:cxnLst>
                <a:cxn ang="0">
                  <a:pos x="T0" y="T1"/>
                </a:cxn>
                <a:cxn ang="0">
                  <a:pos x="T2" y="T3"/>
                </a:cxn>
                <a:cxn ang="0">
                  <a:pos x="T4" y="T5"/>
                </a:cxn>
                <a:cxn ang="0">
                  <a:pos x="T6" y="T7"/>
                </a:cxn>
                <a:cxn ang="0">
                  <a:pos x="T8" y="T9"/>
                </a:cxn>
              </a:cxnLst>
              <a:rect l="0" t="0" r="r" b="b"/>
              <a:pathLst>
                <a:path w="11" h="13">
                  <a:moveTo>
                    <a:pt x="10" y="5"/>
                  </a:moveTo>
                  <a:cubicBezTo>
                    <a:pt x="10" y="9"/>
                    <a:pt x="8" y="12"/>
                    <a:pt x="5" y="13"/>
                  </a:cubicBezTo>
                  <a:cubicBezTo>
                    <a:pt x="0" y="13"/>
                    <a:pt x="0" y="7"/>
                    <a:pt x="0" y="5"/>
                  </a:cubicBezTo>
                  <a:cubicBezTo>
                    <a:pt x="0" y="2"/>
                    <a:pt x="3" y="0"/>
                    <a:pt x="6" y="0"/>
                  </a:cubicBezTo>
                  <a:cubicBezTo>
                    <a:pt x="9" y="0"/>
                    <a:pt x="11" y="1"/>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321">
              <a:extLst>
                <a:ext uri="{FF2B5EF4-FFF2-40B4-BE49-F238E27FC236}">
                  <a16:creationId xmlns:a16="http://schemas.microsoft.com/office/drawing/2014/main" id="{F9A973B7-A122-4308-BC50-591483A0524C}"/>
                </a:ext>
              </a:extLst>
            </p:cNvPr>
            <p:cNvSpPr>
              <a:spLocks/>
            </p:cNvSpPr>
            <p:nvPr/>
          </p:nvSpPr>
          <p:spPr bwMode="auto">
            <a:xfrm>
              <a:off x="199" y="247"/>
              <a:ext cx="63" cy="19"/>
            </a:xfrm>
            <a:custGeom>
              <a:avLst/>
              <a:gdLst>
                <a:gd name="T0" fmla="*/ 16 w 31"/>
                <a:gd name="T1" fmla="*/ 3 h 9"/>
                <a:gd name="T2" fmla="*/ 27 w 31"/>
                <a:gd name="T3" fmla="*/ 1 h 9"/>
                <a:gd name="T4" fmla="*/ 31 w 31"/>
                <a:gd name="T5" fmla="*/ 2 h 9"/>
                <a:gd name="T6" fmla="*/ 27 w 31"/>
                <a:gd name="T7" fmla="*/ 6 h 9"/>
                <a:gd name="T8" fmla="*/ 13 w 31"/>
                <a:gd name="T9" fmla="*/ 5 h 9"/>
                <a:gd name="T10" fmla="*/ 3 w 31"/>
                <a:gd name="T11" fmla="*/ 7 h 9"/>
                <a:gd name="T12" fmla="*/ 0 w 31"/>
                <a:gd name="T13" fmla="*/ 7 h 9"/>
                <a:gd name="T14" fmla="*/ 2 w 31"/>
                <a:gd name="T15" fmla="*/ 5 h 9"/>
                <a:gd name="T16" fmla="*/ 16 w 31"/>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9">
                  <a:moveTo>
                    <a:pt x="16" y="3"/>
                  </a:moveTo>
                  <a:cubicBezTo>
                    <a:pt x="18" y="4"/>
                    <a:pt x="23" y="2"/>
                    <a:pt x="27" y="1"/>
                  </a:cubicBezTo>
                  <a:cubicBezTo>
                    <a:pt x="29" y="0"/>
                    <a:pt x="31" y="0"/>
                    <a:pt x="31" y="2"/>
                  </a:cubicBezTo>
                  <a:cubicBezTo>
                    <a:pt x="31" y="4"/>
                    <a:pt x="29" y="6"/>
                    <a:pt x="27" y="6"/>
                  </a:cubicBezTo>
                  <a:cubicBezTo>
                    <a:pt x="23" y="4"/>
                    <a:pt x="18" y="9"/>
                    <a:pt x="13" y="5"/>
                  </a:cubicBezTo>
                  <a:cubicBezTo>
                    <a:pt x="11" y="4"/>
                    <a:pt x="6" y="6"/>
                    <a:pt x="3" y="7"/>
                  </a:cubicBezTo>
                  <a:cubicBezTo>
                    <a:pt x="1" y="8"/>
                    <a:pt x="1" y="8"/>
                    <a:pt x="0" y="7"/>
                  </a:cubicBezTo>
                  <a:cubicBezTo>
                    <a:pt x="0" y="6"/>
                    <a:pt x="1" y="5"/>
                    <a:pt x="2" y="5"/>
                  </a:cubicBezTo>
                  <a:cubicBezTo>
                    <a:pt x="6" y="3"/>
                    <a:pt x="10"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322">
              <a:extLst>
                <a:ext uri="{FF2B5EF4-FFF2-40B4-BE49-F238E27FC236}">
                  <a16:creationId xmlns:a16="http://schemas.microsoft.com/office/drawing/2014/main" id="{775DAFC0-5B3B-49A8-B6C7-4C59B7FF6D03}"/>
                </a:ext>
              </a:extLst>
            </p:cNvPr>
            <p:cNvSpPr>
              <a:spLocks/>
            </p:cNvSpPr>
            <p:nvPr/>
          </p:nvSpPr>
          <p:spPr bwMode="auto">
            <a:xfrm>
              <a:off x="290" y="383"/>
              <a:ext cx="24" cy="22"/>
            </a:xfrm>
            <a:custGeom>
              <a:avLst/>
              <a:gdLst>
                <a:gd name="T0" fmla="*/ 6 w 12"/>
                <a:gd name="T1" fmla="*/ 10 h 11"/>
                <a:gd name="T2" fmla="*/ 0 w 12"/>
                <a:gd name="T3" fmla="*/ 6 h 11"/>
                <a:gd name="T4" fmla="*/ 7 w 12"/>
                <a:gd name="T5" fmla="*/ 1 h 11"/>
                <a:gd name="T6" fmla="*/ 12 w 12"/>
                <a:gd name="T7" fmla="*/ 6 h 11"/>
                <a:gd name="T8" fmla="*/ 6 w 12"/>
                <a:gd name="T9" fmla="*/ 10 h 11"/>
              </a:gdLst>
              <a:ahLst/>
              <a:cxnLst>
                <a:cxn ang="0">
                  <a:pos x="T0" y="T1"/>
                </a:cxn>
                <a:cxn ang="0">
                  <a:pos x="T2" y="T3"/>
                </a:cxn>
                <a:cxn ang="0">
                  <a:pos x="T4" y="T5"/>
                </a:cxn>
                <a:cxn ang="0">
                  <a:pos x="T6" y="T7"/>
                </a:cxn>
                <a:cxn ang="0">
                  <a:pos x="T8" y="T9"/>
                </a:cxn>
              </a:cxnLst>
              <a:rect l="0" t="0" r="r" b="b"/>
              <a:pathLst>
                <a:path w="12" h="11">
                  <a:moveTo>
                    <a:pt x="6" y="10"/>
                  </a:moveTo>
                  <a:cubicBezTo>
                    <a:pt x="2" y="11"/>
                    <a:pt x="0" y="9"/>
                    <a:pt x="0" y="6"/>
                  </a:cubicBezTo>
                  <a:cubicBezTo>
                    <a:pt x="0" y="2"/>
                    <a:pt x="4" y="1"/>
                    <a:pt x="7" y="1"/>
                  </a:cubicBezTo>
                  <a:cubicBezTo>
                    <a:pt x="10" y="0"/>
                    <a:pt x="12" y="3"/>
                    <a:pt x="12" y="6"/>
                  </a:cubicBezTo>
                  <a:cubicBezTo>
                    <a:pt x="12" y="10"/>
                    <a:pt x="8"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323">
              <a:extLst>
                <a:ext uri="{FF2B5EF4-FFF2-40B4-BE49-F238E27FC236}">
                  <a16:creationId xmlns:a16="http://schemas.microsoft.com/office/drawing/2014/main" id="{2FCD1505-CDBF-4B24-A75D-1EBFC854A7F1}"/>
                </a:ext>
              </a:extLst>
            </p:cNvPr>
            <p:cNvSpPr>
              <a:spLocks/>
            </p:cNvSpPr>
            <p:nvPr/>
          </p:nvSpPr>
          <p:spPr bwMode="auto">
            <a:xfrm>
              <a:off x="328" y="264"/>
              <a:ext cx="35" cy="12"/>
            </a:xfrm>
            <a:custGeom>
              <a:avLst/>
              <a:gdLst>
                <a:gd name="T0" fmla="*/ 17 w 17"/>
                <a:gd name="T1" fmla="*/ 3 h 6"/>
                <a:gd name="T2" fmla="*/ 0 w 17"/>
                <a:gd name="T3" fmla="*/ 4 h 6"/>
                <a:gd name="T4" fmla="*/ 17 w 17"/>
                <a:gd name="T5" fmla="*/ 3 h 6"/>
              </a:gdLst>
              <a:ahLst/>
              <a:cxnLst>
                <a:cxn ang="0">
                  <a:pos x="T0" y="T1"/>
                </a:cxn>
                <a:cxn ang="0">
                  <a:pos x="T2" y="T3"/>
                </a:cxn>
                <a:cxn ang="0">
                  <a:pos x="T4" y="T5"/>
                </a:cxn>
              </a:cxnLst>
              <a:rect l="0" t="0" r="r" b="b"/>
              <a:pathLst>
                <a:path w="17" h="6">
                  <a:moveTo>
                    <a:pt x="17" y="3"/>
                  </a:moveTo>
                  <a:cubicBezTo>
                    <a:pt x="12" y="3"/>
                    <a:pt x="7" y="6"/>
                    <a:pt x="0" y="4"/>
                  </a:cubicBezTo>
                  <a:cubicBezTo>
                    <a:pt x="7" y="1"/>
                    <a:pt x="12" y="0"/>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324">
              <a:extLst>
                <a:ext uri="{FF2B5EF4-FFF2-40B4-BE49-F238E27FC236}">
                  <a16:creationId xmlns:a16="http://schemas.microsoft.com/office/drawing/2014/main" id="{9C2EB80C-67A2-44BA-A712-5D935B50D1B6}"/>
                </a:ext>
              </a:extLst>
            </p:cNvPr>
            <p:cNvSpPr>
              <a:spLocks/>
            </p:cNvSpPr>
            <p:nvPr/>
          </p:nvSpPr>
          <p:spPr bwMode="auto">
            <a:xfrm>
              <a:off x="107" y="255"/>
              <a:ext cx="35" cy="15"/>
            </a:xfrm>
            <a:custGeom>
              <a:avLst/>
              <a:gdLst>
                <a:gd name="T0" fmla="*/ 17 w 17"/>
                <a:gd name="T1" fmla="*/ 1 h 7"/>
                <a:gd name="T2" fmla="*/ 3 w 17"/>
                <a:gd name="T3" fmla="*/ 6 h 7"/>
                <a:gd name="T4" fmla="*/ 1 w 17"/>
                <a:gd name="T5" fmla="*/ 6 h 7"/>
                <a:gd name="T6" fmla="*/ 2 w 17"/>
                <a:gd name="T7" fmla="*/ 4 h 7"/>
                <a:gd name="T8" fmla="*/ 17 w 17"/>
                <a:gd name="T9" fmla="*/ 1 h 7"/>
              </a:gdLst>
              <a:ahLst/>
              <a:cxnLst>
                <a:cxn ang="0">
                  <a:pos x="T0" y="T1"/>
                </a:cxn>
                <a:cxn ang="0">
                  <a:pos x="T2" y="T3"/>
                </a:cxn>
                <a:cxn ang="0">
                  <a:pos x="T4" y="T5"/>
                </a:cxn>
                <a:cxn ang="0">
                  <a:pos x="T6" y="T7"/>
                </a:cxn>
                <a:cxn ang="0">
                  <a:pos x="T8" y="T9"/>
                </a:cxn>
              </a:cxnLst>
              <a:rect l="0" t="0" r="r" b="b"/>
              <a:pathLst>
                <a:path w="17" h="7">
                  <a:moveTo>
                    <a:pt x="17" y="1"/>
                  </a:moveTo>
                  <a:cubicBezTo>
                    <a:pt x="13" y="4"/>
                    <a:pt x="7" y="4"/>
                    <a:pt x="3" y="6"/>
                  </a:cubicBezTo>
                  <a:cubicBezTo>
                    <a:pt x="2" y="7"/>
                    <a:pt x="2" y="6"/>
                    <a:pt x="1" y="6"/>
                  </a:cubicBezTo>
                  <a:cubicBezTo>
                    <a:pt x="0" y="4"/>
                    <a:pt x="2" y="4"/>
                    <a:pt x="2" y="4"/>
                  </a:cubicBezTo>
                  <a:cubicBezTo>
                    <a:pt x="7" y="0"/>
                    <a:pt x="12" y="2"/>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325">
              <a:extLst>
                <a:ext uri="{FF2B5EF4-FFF2-40B4-BE49-F238E27FC236}">
                  <a16:creationId xmlns:a16="http://schemas.microsoft.com/office/drawing/2014/main" id="{EC93F13D-7E17-45A3-82CC-22BBAD6A38A9}"/>
                </a:ext>
              </a:extLst>
            </p:cNvPr>
            <p:cNvSpPr>
              <a:spLocks/>
            </p:cNvSpPr>
            <p:nvPr/>
          </p:nvSpPr>
          <p:spPr bwMode="auto">
            <a:xfrm>
              <a:off x="245" y="278"/>
              <a:ext cx="33" cy="12"/>
            </a:xfrm>
            <a:custGeom>
              <a:avLst/>
              <a:gdLst>
                <a:gd name="T0" fmla="*/ 16 w 16"/>
                <a:gd name="T1" fmla="*/ 4 h 6"/>
                <a:gd name="T2" fmla="*/ 2 w 16"/>
                <a:gd name="T3" fmla="*/ 4 h 6"/>
                <a:gd name="T4" fmla="*/ 0 w 16"/>
                <a:gd name="T5" fmla="*/ 2 h 6"/>
                <a:gd name="T6" fmla="*/ 3 w 16"/>
                <a:gd name="T7" fmla="*/ 0 h 6"/>
                <a:gd name="T8" fmla="*/ 16 w 16"/>
                <a:gd name="T9" fmla="*/ 4 h 6"/>
              </a:gdLst>
              <a:ahLst/>
              <a:cxnLst>
                <a:cxn ang="0">
                  <a:pos x="T0" y="T1"/>
                </a:cxn>
                <a:cxn ang="0">
                  <a:pos x="T2" y="T3"/>
                </a:cxn>
                <a:cxn ang="0">
                  <a:pos x="T4" y="T5"/>
                </a:cxn>
                <a:cxn ang="0">
                  <a:pos x="T6" y="T7"/>
                </a:cxn>
                <a:cxn ang="0">
                  <a:pos x="T8" y="T9"/>
                </a:cxn>
              </a:cxnLst>
              <a:rect l="0" t="0" r="r" b="b"/>
              <a:pathLst>
                <a:path w="16" h="6">
                  <a:moveTo>
                    <a:pt x="16" y="4"/>
                  </a:moveTo>
                  <a:cubicBezTo>
                    <a:pt x="10" y="4"/>
                    <a:pt x="6" y="4"/>
                    <a:pt x="2" y="4"/>
                  </a:cubicBezTo>
                  <a:cubicBezTo>
                    <a:pt x="0" y="4"/>
                    <a:pt x="0" y="3"/>
                    <a:pt x="0" y="2"/>
                  </a:cubicBezTo>
                  <a:cubicBezTo>
                    <a:pt x="1" y="1"/>
                    <a:pt x="3" y="0"/>
                    <a:pt x="3" y="0"/>
                  </a:cubicBezTo>
                  <a:cubicBezTo>
                    <a:pt x="6" y="6"/>
                    <a:pt x="12" y="1"/>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326">
              <a:extLst>
                <a:ext uri="{FF2B5EF4-FFF2-40B4-BE49-F238E27FC236}">
                  <a16:creationId xmlns:a16="http://schemas.microsoft.com/office/drawing/2014/main" id="{9DE0D75D-B977-46E4-809A-F3D3DD85312D}"/>
                </a:ext>
              </a:extLst>
            </p:cNvPr>
            <p:cNvSpPr>
              <a:spLocks/>
            </p:cNvSpPr>
            <p:nvPr/>
          </p:nvSpPr>
          <p:spPr bwMode="auto">
            <a:xfrm>
              <a:off x="180" y="730"/>
              <a:ext cx="114" cy="16"/>
            </a:xfrm>
            <a:custGeom>
              <a:avLst/>
              <a:gdLst>
                <a:gd name="T0" fmla="*/ 56 w 56"/>
                <a:gd name="T1" fmla="*/ 3 h 8"/>
                <a:gd name="T2" fmla="*/ 45 w 56"/>
                <a:gd name="T3" fmla="*/ 6 h 8"/>
                <a:gd name="T4" fmla="*/ 11 w 56"/>
                <a:gd name="T5" fmla="*/ 7 h 8"/>
                <a:gd name="T6" fmla="*/ 5 w 56"/>
                <a:gd name="T7" fmla="*/ 7 h 8"/>
                <a:gd name="T8" fmla="*/ 1 w 56"/>
                <a:gd name="T9" fmla="*/ 4 h 8"/>
                <a:gd name="T10" fmla="*/ 5 w 56"/>
                <a:gd name="T11" fmla="*/ 3 h 8"/>
                <a:gd name="T12" fmla="*/ 27 w 56"/>
                <a:gd name="T13" fmla="*/ 1 h 8"/>
                <a:gd name="T14" fmla="*/ 56 w 5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8">
                  <a:moveTo>
                    <a:pt x="56" y="3"/>
                  </a:moveTo>
                  <a:cubicBezTo>
                    <a:pt x="53" y="6"/>
                    <a:pt x="49" y="6"/>
                    <a:pt x="45" y="6"/>
                  </a:cubicBezTo>
                  <a:cubicBezTo>
                    <a:pt x="34" y="6"/>
                    <a:pt x="22" y="8"/>
                    <a:pt x="11" y="7"/>
                  </a:cubicBezTo>
                  <a:cubicBezTo>
                    <a:pt x="9" y="7"/>
                    <a:pt x="7" y="7"/>
                    <a:pt x="5" y="7"/>
                  </a:cubicBezTo>
                  <a:cubicBezTo>
                    <a:pt x="3" y="7"/>
                    <a:pt x="0" y="6"/>
                    <a:pt x="1" y="4"/>
                  </a:cubicBezTo>
                  <a:cubicBezTo>
                    <a:pt x="1" y="1"/>
                    <a:pt x="4" y="3"/>
                    <a:pt x="5" y="3"/>
                  </a:cubicBezTo>
                  <a:cubicBezTo>
                    <a:pt x="12" y="3"/>
                    <a:pt x="20" y="2"/>
                    <a:pt x="27" y="1"/>
                  </a:cubicBezTo>
                  <a:cubicBezTo>
                    <a:pt x="36" y="1"/>
                    <a:pt x="46" y="0"/>
                    <a:pt x="5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2" name="Group 329">
            <a:extLst>
              <a:ext uri="{FF2B5EF4-FFF2-40B4-BE49-F238E27FC236}">
                <a16:creationId xmlns:a16="http://schemas.microsoft.com/office/drawing/2014/main" id="{83AD5AA6-D0B7-426D-9A6A-6CD81E0D3F79}"/>
              </a:ext>
            </a:extLst>
          </p:cNvPr>
          <p:cNvGrpSpPr>
            <a:grpSpLocks noChangeAspect="1"/>
          </p:cNvGrpSpPr>
          <p:nvPr/>
        </p:nvGrpSpPr>
        <p:grpSpPr bwMode="auto">
          <a:xfrm>
            <a:off x="9528391" y="1935084"/>
            <a:ext cx="742157" cy="995029"/>
            <a:chOff x="-2" y="-1"/>
            <a:chExt cx="496" cy="665"/>
          </a:xfrm>
          <a:solidFill>
            <a:srgbClr val="3CCAF9"/>
          </a:solidFill>
        </p:grpSpPr>
        <p:sp>
          <p:nvSpPr>
            <p:cNvPr id="695" name="Freeform 330">
              <a:extLst>
                <a:ext uri="{FF2B5EF4-FFF2-40B4-BE49-F238E27FC236}">
                  <a16:creationId xmlns:a16="http://schemas.microsoft.com/office/drawing/2014/main" id="{06266DDD-0ECE-46A6-8F64-D7C81700B3B6}"/>
                </a:ext>
              </a:extLst>
            </p:cNvPr>
            <p:cNvSpPr>
              <a:spLocks/>
            </p:cNvSpPr>
            <p:nvPr/>
          </p:nvSpPr>
          <p:spPr bwMode="auto">
            <a:xfrm>
              <a:off x="310" y="-1"/>
              <a:ext cx="56" cy="30"/>
            </a:xfrm>
            <a:custGeom>
              <a:avLst/>
              <a:gdLst>
                <a:gd name="T0" fmla="*/ 11 w 28"/>
                <a:gd name="T1" fmla="*/ 4 h 15"/>
                <a:gd name="T2" fmla="*/ 19 w 28"/>
                <a:gd name="T3" fmla="*/ 2 h 15"/>
                <a:gd name="T4" fmla="*/ 10 w 28"/>
                <a:gd name="T5" fmla="*/ 3 h 15"/>
                <a:gd name="T6" fmla="*/ 15 w 28"/>
                <a:gd name="T7" fmla="*/ 5 h 15"/>
                <a:gd name="T8" fmla="*/ 14 w 28"/>
                <a:gd name="T9" fmla="*/ 9 h 15"/>
                <a:gd name="T10" fmla="*/ 11 w 28"/>
                <a:gd name="T11" fmla="*/ 4 h 15"/>
              </a:gdLst>
              <a:ahLst/>
              <a:cxnLst>
                <a:cxn ang="0">
                  <a:pos x="T0" y="T1"/>
                </a:cxn>
                <a:cxn ang="0">
                  <a:pos x="T2" y="T3"/>
                </a:cxn>
                <a:cxn ang="0">
                  <a:pos x="T4" y="T5"/>
                </a:cxn>
                <a:cxn ang="0">
                  <a:pos x="T6" y="T7"/>
                </a:cxn>
                <a:cxn ang="0">
                  <a:pos x="T8" y="T9"/>
                </a:cxn>
                <a:cxn ang="0">
                  <a:pos x="T10" y="T11"/>
                </a:cxn>
              </a:cxnLst>
              <a:rect l="0" t="0" r="r" b="b"/>
              <a:pathLst>
                <a:path w="28" h="15">
                  <a:moveTo>
                    <a:pt x="11" y="4"/>
                  </a:moveTo>
                  <a:cubicBezTo>
                    <a:pt x="0" y="13"/>
                    <a:pt x="28" y="15"/>
                    <a:pt x="19" y="2"/>
                  </a:cubicBezTo>
                  <a:cubicBezTo>
                    <a:pt x="17" y="1"/>
                    <a:pt x="12" y="0"/>
                    <a:pt x="10" y="3"/>
                  </a:cubicBezTo>
                  <a:cubicBezTo>
                    <a:pt x="12" y="4"/>
                    <a:pt x="14" y="3"/>
                    <a:pt x="15" y="5"/>
                  </a:cubicBezTo>
                  <a:cubicBezTo>
                    <a:pt x="15" y="6"/>
                    <a:pt x="16" y="8"/>
                    <a:pt x="14" y="9"/>
                  </a:cubicBezTo>
                  <a:cubicBezTo>
                    <a:pt x="11" y="10"/>
                    <a:pt x="12" y="6"/>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331">
              <a:extLst>
                <a:ext uri="{FF2B5EF4-FFF2-40B4-BE49-F238E27FC236}">
                  <a16:creationId xmlns:a16="http://schemas.microsoft.com/office/drawing/2014/main" id="{A194568B-B1AE-4E83-93FE-28644C213628}"/>
                </a:ext>
              </a:extLst>
            </p:cNvPr>
            <p:cNvSpPr>
              <a:spLocks/>
            </p:cNvSpPr>
            <p:nvPr/>
          </p:nvSpPr>
          <p:spPr bwMode="auto">
            <a:xfrm>
              <a:off x="273" y="56"/>
              <a:ext cx="51" cy="68"/>
            </a:xfrm>
            <a:custGeom>
              <a:avLst/>
              <a:gdLst>
                <a:gd name="T0" fmla="*/ 9 w 25"/>
                <a:gd name="T1" fmla="*/ 13 h 34"/>
                <a:gd name="T2" fmla="*/ 2 w 25"/>
                <a:gd name="T3" fmla="*/ 13 h 34"/>
                <a:gd name="T4" fmla="*/ 0 w 25"/>
                <a:gd name="T5" fmla="*/ 11 h 34"/>
                <a:gd name="T6" fmla="*/ 1 w 25"/>
                <a:gd name="T7" fmla="*/ 12 h 34"/>
                <a:gd name="T8" fmla="*/ 9 w 25"/>
                <a:gd name="T9" fmla="*/ 13 h 34"/>
              </a:gdLst>
              <a:ahLst/>
              <a:cxnLst>
                <a:cxn ang="0">
                  <a:pos x="T0" y="T1"/>
                </a:cxn>
                <a:cxn ang="0">
                  <a:pos x="T2" y="T3"/>
                </a:cxn>
                <a:cxn ang="0">
                  <a:pos x="T4" y="T5"/>
                </a:cxn>
                <a:cxn ang="0">
                  <a:pos x="T6" y="T7"/>
                </a:cxn>
                <a:cxn ang="0">
                  <a:pos x="T8" y="T9"/>
                </a:cxn>
              </a:cxnLst>
              <a:rect l="0" t="0" r="r" b="b"/>
              <a:pathLst>
                <a:path w="25" h="34">
                  <a:moveTo>
                    <a:pt x="9" y="13"/>
                  </a:moveTo>
                  <a:cubicBezTo>
                    <a:pt x="10" y="20"/>
                    <a:pt x="2" y="18"/>
                    <a:pt x="2" y="13"/>
                  </a:cubicBezTo>
                  <a:cubicBezTo>
                    <a:pt x="4" y="34"/>
                    <a:pt x="25" y="0"/>
                    <a:pt x="0" y="11"/>
                  </a:cubicBezTo>
                  <a:cubicBezTo>
                    <a:pt x="0" y="11"/>
                    <a:pt x="1" y="12"/>
                    <a:pt x="1" y="12"/>
                  </a:cubicBezTo>
                  <a:cubicBezTo>
                    <a:pt x="4" y="12"/>
                    <a:pt x="8" y="9"/>
                    <a:pt x="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332">
              <a:extLst>
                <a:ext uri="{FF2B5EF4-FFF2-40B4-BE49-F238E27FC236}">
                  <a16:creationId xmlns:a16="http://schemas.microsoft.com/office/drawing/2014/main" id="{07790E77-F88A-48D3-9586-A7F89D2F6506}"/>
                </a:ext>
              </a:extLst>
            </p:cNvPr>
            <p:cNvSpPr>
              <a:spLocks/>
            </p:cNvSpPr>
            <p:nvPr/>
          </p:nvSpPr>
          <p:spPr bwMode="auto">
            <a:xfrm>
              <a:off x="322" y="100"/>
              <a:ext cx="36" cy="77"/>
            </a:xfrm>
            <a:custGeom>
              <a:avLst/>
              <a:gdLst>
                <a:gd name="T0" fmla="*/ 0 w 18"/>
                <a:gd name="T1" fmla="*/ 19 h 38"/>
                <a:gd name="T2" fmla="*/ 0 w 18"/>
                <a:gd name="T3" fmla="*/ 16 h 38"/>
                <a:gd name="T4" fmla="*/ 6 w 18"/>
                <a:gd name="T5" fmla="*/ 21 h 38"/>
                <a:gd name="T6" fmla="*/ 5 w 18"/>
                <a:gd name="T7" fmla="*/ 17 h 38"/>
                <a:gd name="T8" fmla="*/ 0 w 18"/>
                <a:gd name="T9" fmla="*/ 19 h 38"/>
              </a:gdLst>
              <a:ahLst/>
              <a:cxnLst>
                <a:cxn ang="0">
                  <a:pos x="T0" y="T1"/>
                </a:cxn>
                <a:cxn ang="0">
                  <a:pos x="T2" y="T3"/>
                </a:cxn>
                <a:cxn ang="0">
                  <a:pos x="T4" y="T5"/>
                </a:cxn>
                <a:cxn ang="0">
                  <a:pos x="T6" y="T7"/>
                </a:cxn>
                <a:cxn ang="0">
                  <a:pos x="T8" y="T9"/>
                </a:cxn>
              </a:cxnLst>
              <a:rect l="0" t="0" r="r" b="b"/>
              <a:pathLst>
                <a:path w="18" h="38">
                  <a:moveTo>
                    <a:pt x="0" y="19"/>
                  </a:moveTo>
                  <a:cubicBezTo>
                    <a:pt x="14" y="38"/>
                    <a:pt x="18" y="0"/>
                    <a:pt x="0" y="16"/>
                  </a:cubicBezTo>
                  <a:cubicBezTo>
                    <a:pt x="5" y="14"/>
                    <a:pt x="11" y="18"/>
                    <a:pt x="6" y="21"/>
                  </a:cubicBezTo>
                  <a:cubicBezTo>
                    <a:pt x="4" y="20"/>
                    <a:pt x="5" y="18"/>
                    <a:pt x="5" y="17"/>
                  </a:cubicBezTo>
                  <a:cubicBezTo>
                    <a:pt x="3" y="16"/>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333">
              <a:extLst>
                <a:ext uri="{FF2B5EF4-FFF2-40B4-BE49-F238E27FC236}">
                  <a16:creationId xmlns:a16="http://schemas.microsoft.com/office/drawing/2014/main" id="{BBC37A9D-2BD9-44F1-8E68-B9A969678BDA}"/>
                </a:ext>
              </a:extLst>
            </p:cNvPr>
            <p:cNvSpPr>
              <a:spLocks/>
            </p:cNvSpPr>
            <p:nvPr/>
          </p:nvSpPr>
          <p:spPr bwMode="auto">
            <a:xfrm>
              <a:off x="229" y="133"/>
              <a:ext cx="28" cy="30"/>
            </a:xfrm>
            <a:custGeom>
              <a:avLst/>
              <a:gdLst>
                <a:gd name="T0" fmla="*/ 3 w 14"/>
                <a:gd name="T1" fmla="*/ 8 h 15"/>
                <a:gd name="T2" fmla="*/ 0 w 14"/>
                <a:gd name="T3" fmla="*/ 7 h 15"/>
                <a:gd name="T4" fmla="*/ 12 w 14"/>
                <a:gd name="T5" fmla="*/ 4 h 15"/>
                <a:gd name="T6" fmla="*/ 1 w 14"/>
                <a:gd name="T7" fmla="*/ 5 h 15"/>
                <a:gd name="T8" fmla="*/ 6 w 14"/>
                <a:gd name="T9" fmla="*/ 4 h 15"/>
                <a:gd name="T10" fmla="*/ 3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3" y="8"/>
                  </a:moveTo>
                  <a:cubicBezTo>
                    <a:pt x="3" y="7"/>
                    <a:pt x="1" y="6"/>
                    <a:pt x="0" y="7"/>
                  </a:cubicBezTo>
                  <a:cubicBezTo>
                    <a:pt x="1" y="15"/>
                    <a:pt x="14" y="12"/>
                    <a:pt x="12" y="4"/>
                  </a:cubicBezTo>
                  <a:cubicBezTo>
                    <a:pt x="10" y="0"/>
                    <a:pt x="0" y="0"/>
                    <a:pt x="1" y="5"/>
                  </a:cubicBezTo>
                  <a:cubicBezTo>
                    <a:pt x="2" y="4"/>
                    <a:pt x="5" y="2"/>
                    <a:pt x="6" y="4"/>
                  </a:cubicBezTo>
                  <a:cubicBezTo>
                    <a:pt x="7" y="6"/>
                    <a:pt x="6"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334">
              <a:extLst>
                <a:ext uri="{FF2B5EF4-FFF2-40B4-BE49-F238E27FC236}">
                  <a16:creationId xmlns:a16="http://schemas.microsoft.com/office/drawing/2014/main" id="{07E6DBA5-586D-4069-B2E7-FAF71DEE35F9}"/>
                </a:ext>
              </a:extLst>
            </p:cNvPr>
            <p:cNvSpPr>
              <a:spLocks noEditPoints="1"/>
            </p:cNvSpPr>
            <p:nvPr/>
          </p:nvSpPr>
          <p:spPr bwMode="auto">
            <a:xfrm>
              <a:off x="-2" y="153"/>
              <a:ext cx="496" cy="511"/>
            </a:xfrm>
            <a:custGeom>
              <a:avLst/>
              <a:gdLst>
                <a:gd name="T0" fmla="*/ 243 w 245"/>
                <a:gd name="T1" fmla="*/ 224 h 253"/>
                <a:gd name="T2" fmla="*/ 213 w 245"/>
                <a:gd name="T3" fmla="*/ 218 h 253"/>
                <a:gd name="T4" fmla="*/ 217 w 245"/>
                <a:gd name="T5" fmla="*/ 58 h 253"/>
                <a:gd name="T6" fmla="*/ 202 w 245"/>
                <a:gd name="T7" fmla="*/ 14 h 253"/>
                <a:gd name="T8" fmla="*/ 174 w 245"/>
                <a:gd name="T9" fmla="*/ 8 h 253"/>
                <a:gd name="T10" fmla="*/ 145 w 245"/>
                <a:gd name="T11" fmla="*/ 22 h 253"/>
                <a:gd name="T12" fmla="*/ 86 w 245"/>
                <a:gd name="T13" fmla="*/ 10 h 253"/>
                <a:gd name="T14" fmla="*/ 35 w 245"/>
                <a:gd name="T15" fmla="*/ 216 h 253"/>
                <a:gd name="T16" fmla="*/ 14 w 245"/>
                <a:gd name="T17" fmla="*/ 208 h 253"/>
                <a:gd name="T18" fmla="*/ 13 w 245"/>
                <a:gd name="T19" fmla="*/ 208 h 253"/>
                <a:gd name="T20" fmla="*/ 19 w 245"/>
                <a:gd name="T21" fmla="*/ 234 h 253"/>
                <a:gd name="T22" fmla="*/ 29 w 245"/>
                <a:gd name="T23" fmla="*/ 242 h 253"/>
                <a:gd name="T24" fmla="*/ 55 w 245"/>
                <a:gd name="T25" fmla="*/ 246 h 253"/>
                <a:gd name="T26" fmla="*/ 47 w 245"/>
                <a:gd name="T27" fmla="*/ 220 h 253"/>
                <a:gd name="T28" fmla="*/ 143 w 245"/>
                <a:gd name="T29" fmla="*/ 54 h 253"/>
                <a:gd name="T30" fmla="*/ 196 w 245"/>
                <a:gd name="T31" fmla="*/ 178 h 253"/>
                <a:gd name="T32" fmla="*/ 203 w 245"/>
                <a:gd name="T33" fmla="*/ 219 h 253"/>
                <a:gd name="T34" fmla="*/ 200 w 245"/>
                <a:gd name="T35" fmla="*/ 220 h 253"/>
                <a:gd name="T36" fmla="*/ 182 w 245"/>
                <a:gd name="T37" fmla="*/ 240 h 253"/>
                <a:gd name="T38" fmla="*/ 212 w 245"/>
                <a:gd name="T39" fmla="*/ 252 h 253"/>
                <a:gd name="T40" fmla="*/ 244 w 245"/>
                <a:gd name="T41" fmla="*/ 236 h 253"/>
                <a:gd name="T42" fmla="*/ 84 w 245"/>
                <a:gd name="T43" fmla="*/ 18 h 253"/>
                <a:gd name="T44" fmla="*/ 108 w 245"/>
                <a:gd name="T45" fmla="*/ 35 h 253"/>
                <a:gd name="T46" fmla="*/ 138 w 245"/>
                <a:gd name="T47" fmla="*/ 43 h 253"/>
                <a:gd name="T48" fmla="*/ 73 w 245"/>
                <a:gd name="T49" fmla="*/ 53 h 253"/>
                <a:gd name="T50" fmla="*/ 132 w 245"/>
                <a:gd name="T51" fmla="*/ 47 h 253"/>
                <a:gd name="T52" fmla="*/ 83 w 245"/>
                <a:gd name="T53" fmla="*/ 54 h 253"/>
                <a:gd name="T54" fmla="*/ 132 w 245"/>
                <a:gd name="T55" fmla="*/ 47 h 253"/>
                <a:gd name="T56" fmla="*/ 45 w 245"/>
                <a:gd name="T57" fmla="*/ 224 h 253"/>
                <a:gd name="T58" fmla="*/ 48 w 245"/>
                <a:gd name="T59" fmla="*/ 243 h 253"/>
                <a:gd name="T60" fmla="*/ 10 w 245"/>
                <a:gd name="T61" fmla="*/ 212 h 253"/>
                <a:gd name="T62" fmla="*/ 12 w 245"/>
                <a:gd name="T63" fmla="*/ 211 h 253"/>
                <a:gd name="T64" fmla="*/ 31 w 245"/>
                <a:gd name="T65" fmla="*/ 228 h 253"/>
                <a:gd name="T66" fmla="*/ 72 w 245"/>
                <a:gd name="T67" fmla="*/ 157 h 253"/>
                <a:gd name="T68" fmla="*/ 131 w 245"/>
                <a:gd name="T69" fmla="*/ 67 h 253"/>
                <a:gd name="T70" fmla="*/ 130 w 245"/>
                <a:gd name="T71" fmla="*/ 70 h 253"/>
                <a:gd name="T72" fmla="*/ 62 w 245"/>
                <a:gd name="T73" fmla="*/ 102 h 253"/>
                <a:gd name="T74" fmla="*/ 102 w 245"/>
                <a:gd name="T75" fmla="*/ 66 h 253"/>
                <a:gd name="T76" fmla="*/ 131 w 245"/>
                <a:gd name="T77" fmla="*/ 67 h 253"/>
                <a:gd name="T78" fmla="*/ 88 w 245"/>
                <a:gd name="T79" fmla="*/ 14 h 253"/>
                <a:gd name="T80" fmla="*/ 122 w 245"/>
                <a:gd name="T81" fmla="*/ 34 h 253"/>
                <a:gd name="T82" fmla="*/ 149 w 245"/>
                <a:gd name="T83" fmla="*/ 32 h 253"/>
                <a:gd name="T84" fmla="*/ 192 w 245"/>
                <a:gd name="T85" fmla="*/ 13 h 253"/>
                <a:gd name="T86" fmla="*/ 187 w 245"/>
                <a:gd name="T87" fmla="*/ 34 h 253"/>
                <a:gd name="T88" fmla="*/ 199 w 245"/>
                <a:gd name="T89" fmla="*/ 24 h 253"/>
                <a:gd name="T90" fmla="*/ 174 w 245"/>
                <a:gd name="T91" fmla="*/ 45 h 253"/>
                <a:gd name="T92" fmla="*/ 148 w 245"/>
                <a:gd name="T93" fmla="*/ 36 h 253"/>
                <a:gd name="T94" fmla="*/ 162 w 245"/>
                <a:gd name="T95" fmla="*/ 59 h 253"/>
                <a:gd name="T96" fmla="*/ 160 w 245"/>
                <a:gd name="T97" fmla="*/ 59 h 253"/>
                <a:gd name="T98" fmla="*/ 204 w 245"/>
                <a:gd name="T99" fmla="*/ 64 h 253"/>
                <a:gd name="T100" fmla="*/ 186 w 245"/>
                <a:gd name="T101" fmla="*/ 154 h 253"/>
                <a:gd name="T102" fmla="*/ 153 w 245"/>
                <a:gd name="T103" fmla="*/ 91 h 253"/>
                <a:gd name="T104" fmla="*/ 153 w 245"/>
                <a:gd name="T105" fmla="*/ 88 h 253"/>
                <a:gd name="T106" fmla="*/ 158 w 245"/>
                <a:gd name="T107" fmla="*/ 63 h 253"/>
                <a:gd name="T108" fmla="*/ 162 w 245"/>
                <a:gd name="T109" fmla="*/ 68 h 253"/>
                <a:gd name="T110" fmla="*/ 174 w 245"/>
                <a:gd name="T111" fmla="*/ 68 h 253"/>
                <a:gd name="T112" fmla="*/ 197 w 245"/>
                <a:gd name="T113" fmla="*/ 156 h 253"/>
                <a:gd name="T114" fmla="*/ 193 w 245"/>
                <a:gd name="T115" fmla="*/ 228 h 253"/>
                <a:gd name="T116" fmla="*/ 206 w 245"/>
                <a:gd name="T117" fmla="*/ 231 h 253"/>
                <a:gd name="T118" fmla="*/ 204 w 245"/>
                <a:gd name="T119" fmla="*/ 163 h 253"/>
                <a:gd name="T120" fmla="*/ 214 w 245"/>
                <a:gd name="T121" fmla="*/ 222 h 253"/>
                <a:gd name="T122" fmla="*/ 186 w 245"/>
                <a:gd name="T123" fmla="*/ 24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5" h="253">
                  <a:moveTo>
                    <a:pt x="245" y="227"/>
                  </a:moveTo>
                  <a:cubicBezTo>
                    <a:pt x="244" y="226"/>
                    <a:pt x="244" y="225"/>
                    <a:pt x="243" y="224"/>
                  </a:cubicBezTo>
                  <a:cubicBezTo>
                    <a:pt x="241" y="222"/>
                    <a:pt x="238" y="220"/>
                    <a:pt x="235" y="218"/>
                  </a:cubicBezTo>
                  <a:cubicBezTo>
                    <a:pt x="228" y="216"/>
                    <a:pt x="220" y="216"/>
                    <a:pt x="213" y="218"/>
                  </a:cubicBezTo>
                  <a:cubicBezTo>
                    <a:pt x="214" y="202"/>
                    <a:pt x="209" y="180"/>
                    <a:pt x="208" y="162"/>
                  </a:cubicBezTo>
                  <a:cubicBezTo>
                    <a:pt x="229" y="137"/>
                    <a:pt x="227" y="95"/>
                    <a:pt x="217" y="58"/>
                  </a:cubicBezTo>
                  <a:cubicBezTo>
                    <a:pt x="216" y="53"/>
                    <a:pt x="215" y="48"/>
                    <a:pt x="214" y="42"/>
                  </a:cubicBezTo>
                  <a:cubicBezTo>
                    <a:pt x="211" y="32"/>
                    <a:pt x="208" y="22"/>
                    <a:pt x="202" y="14"/>
                  </a:cubicBezTo>
                  <a:cubicBezTo>
                    <a:pt x="198" y="7"/>
                    <a:pt x="192" y="6"/>
                    <a:pt x="185" y="6"/>
                  </a:cubicBezTo>
                  <a:cubicBezTo>
                    <a:pt x="184" y="6"/>
                    <a:pt x="176" y="6"/>
                    <a:pt x="174" y="8"/>
                  </a:cubicBezTo>
                  <a:cubicBezTo>
                    <a:pt x="172" y="8"/>
                    <a:pt x="170" y="9"/>
                    <a:pt x="168" y="9"/>
                  </a:cubicBezTo>
                  <a:cubicBezTo>
                    <a:pt x="163" y="11"/>
                    <a:pt x="150" y="15"/>
                    <a:pt x="145" y="22"/>
                  </a:cubicBezTo>
                  <a:cubicBezTo>
                    <a:pt x="139" y="14"/>
                    <a:pt x="121" y="7"/>
                    <a:pt x="116" y="5"/>
                  </a:cubicBezTo>
                  <a:cubicBezTo>
                    <a:pt x="109" y="3"/>
                    <a:pt x="89" y="0"/>
                    <a:pt x="86" y="10"/>
                  </a:cubicBezTo>
                  <a:cubicBezTo>
                    <a:pt x="66" y="46"/>
                    <a:pt x="45" y="108"/>
                    <a:pt x="64" y="152"/>
                  </a:cubicBezTo>
                  <a:cubicBezTo>
                    <a:pt x="54" y="173"/>
                    <a:pt x="45" y="194"/>
                    <a:pt x="35" y="216"/>
                  </a:cubicBezTo>
                  <a:cubicBezTo>
                    <a:pt x="30" y="213"/>
                    <a:pt x="24" y="210"/>
                    <a:pt x="18" y="208"/>
                  </a:cubicBezTo>
                  <a:cubicBezTo>
                    <a:pt x="16" y="208"/>
                    <a:pt x="15" y="208"/>
                    <a:pt x="14" y="208"/>
                  </a:cubicBezTo>
                  <a:cubicBezTo>
                    <a:pt x="14" y="208"/>
                    <a:pt x="13" y="208"/>
                    <a:pt x="13" y="208"/>
                  </a:cubicBezTo>
                  <a:cubicBezTo>
                    <a:pt x="13" y="208"/>
                    <a:pt x="13" y="208"/>
                    <a:pt x="13" y="208"/>
                  </a:cubicBezTo>
                  <a:cubicBezTo>
                    <a:pt x="6" y="208"/>
                    <a:pt x="0" y="213"/>
                    <a:pt x="4" y="221"/>
                  </a:cubicBezTo>
                  <a:cubicBezTo>
                    <a:pt x="7" y="226"/>
                    <a:pt x="14" y="230"/>
                    <a:pt x="19" y="234"/>
                  </a:cubicBezTo>
                  <a:cubicBezTo>
                    <a:pt x="22" y="237"/>
                    <a:pt x="25" y="240"/>
                    <a:pt x="28" y="241"/>
                  </a:cubicBezTo>
                  <a:cubicBezTo>
                    <a:pt x="29" y="242"/>
                    <a:pt x="29" y="242"/>
                    <a:pt x="29" y="242"/>
                  </a:cubicBezTo>
                  <a:cubicBezTo>
                    <a:pt x="30" y="242"/>
                    <a:pt x="30" y="242"/>
                    <a:pt x="30" y="242"/>
                  </a:cubicBezTo>
                  <a:cubicBezTo>
                    <a:pt x="36" y="246"/>
                    <a:pt x="48" y="251"/>
                    <a:pt x="55" y="246"/>
                  </a:cubicBezTo>
                  <a:cubicBezTo>
                    <a:pt x="60" y="242"/>
                    <a:pt x="60" y="236"/>
                    <a:pt x="58" y="231"/>
                  </a:cubicBezTo>
                  <a:cubicBezTo>
                    <a:pt x="55" y="226"/>
                    <a:pt x="50" y="222"/>
                    <a:pt x="47" y="220"/>
                  </a:cubicBezTo>
                  <a:cubicBezTo>
                    <a:pt x="57" y="199"/>
                    <a:pt x="67" y="179"/>
                    <a:pt x="77" y="158"/>
                  </a:cubicBezTo>
                  <a:cubicBezTo>
                    <a:pt x="120" y="146"/>
                    <a:pt x="126" y="92"/>
                    <a:pt x="143" y="54"/>
                  </a:cubicBezTo>
                  <a:cubicBezTo>
                    <a:pt x="148" y="99"/>
                    <a:pt x="152" y="152"/>
                    <a:pt x="194" y="164"/>
                  </a:cubicBezTo>
                  <a:cubicBezTo>
                    <a:pt x="194" y="168"/>
                    <a:pt x="195" y="173"/>
                    <a:pt x="196" y="178"/>
                  </a:cubicBezTo>
                  <a:cubicBezTo>
                    <a:pt x="197" y="183"/>
                    <a:pt x="198" y="189"/>
                    <a:pt x="199" y="195"/>
                  </a:cubicBezTo>
                  <a:cubicBezTo>
                    <a:pt x="200" y="203"/>
                    <a:pt x="200" y="211"/>
                    <a:pt x="203" y="219"/>
                  </a:cubicBezTo>
                  <a:cubicBezTo>
                    <a:pt x="202" y="219"/>
                    <a:pt x="202" y="220"/>
                    <a:pt x="201" y="220"/>
                  </a:cubicBezTo>
                  <a:cubicBezTo>
                    <a:pt x="200" y="220"/>
                    <a:pt x="200" y="220"/>
                    <a:pt x="200" y="220"/>
                  </a:cubicBezTo>
                  <a:cubicBezTo>
                    <a:pt x="196" y="221"/>
                    <a:pt x="191" y="223"/>
                    <a:pt x="188" y="227"/>
                  </a:cubicBezTo>
                  <a:cubicBezTo>
                    <a:pt x="185" y="231"/>
                    <a:pt x="183" y="235"/>
                    <a:pt x="182" y="240"/>
                  </a:cubicBezTo>
                  <a:cubicBezTo>
                    <a:pt x="182" y="242"/>
                    <a:pt x="183" y="244"/>
                    <a:pt x="184" y="246"/>
                  </a:cubicBezTo>
                  <a:cubicBezTo>
                    <a:pt x="189" y="252"/>
                    <a:pt x="203" y="253"/>
                    <a:pt x="212" y="252"/>
                  </a:cubicBezTo>
                  <a:cubicBezTo>
                    <a:pt x="222" y="251"/>
                    <a:pt x="231" y="249"/>
                    <a:pt x="238" y="244"/>
                  </a:cubicBezTo>
                  <a:cubicBezTo>
                    <a:pt x="240" y="242"/>
                    <a:pt x="244" y="240"/>
                    <a:pt x="244" y="236"/>
                  </a:cubicBezTo>
                  <a:cubicBezTo>
                    <a:pt x="245" y="232"/>
                    <a:pt x="245" y="230"/>
                    <a:pt x="245" y="227"/>
                  </a:cubicBezTo>
                  <a:close/>
                  <a:moveTo>
                    <a:pt x="84" y="18"/>
                  </a:moveTo>
                  <a:cubicBezTo>
                    <a:pt x="92" y="25"/>
                    <a:pt x="98" y="32"/>
                    <a:pt x="108" y="35"/>
                  </a:cubicBezTo>
                  <a:cubicBezTo>
                    <a:pt x="108" y="35"/>
                    <a:pt x="108" y="35"/>
                    <a:pt x="108" y="35"/>
                  </a:cubicBezTo>
                  <a:cubicBezTo>
                    <a:pt x="117" y="39"/>
                    <a:pt x="130" y="40"/>
                    <a:pt x="140" y="38"/>
                  </a:cubicBezTo>
                  <a:cubicBezTo>
                    <a:pt x="139" y="40"/>
                    <a:pt x="139" y="41"/>
                    <a:pt x="138" y="43"/>
                  </a:cubicBezTo>
                  <a:cubicBezTo>
                    <a:pt x="128" y="38"/>
                    <a:pt x="112" y="42"/>
                    <a:pt x="101" y="44"/>
                  </a:cubicBezTo>
                  <a:cubicBezTo>
                    <a:pt x="91" y="46"/>
                    <a:pt x="82" y="49"/>
                    <a:pt x="73" y="53"/>
                  </a:cubicBezTo>
                  <a:cubicBezTo>
                    <a:pt x="77" y="41"/>
                    <a:pt x="80" y="28"/>
                    <a:pt x="84" y="18"/>
                  </a:cubicBezTo>
                  <a:close/>
                  <a:moveTo>
                    <a:pt x="132" y="47"/>
                  </a:moveTo>
                  <a:cubicBezTo>
                    <a:pt x="124" y="64"/>
                    <a:pt x="93" y="64"/>
                    <a:pt x="74" y="59"/>
                  </a:cubicBezTo>
                  <a:cubicBezTo>
                    <a:pt x="76" y="56"/>
                    <a:pt x="82" y="56"/>
                    <a:pt x="83" y="54"/>
                  </a:cubicBezTo>
                  <a:cubicBezTo>
                    <a:pt x="84" y="54"/>
                    <a:pt x="85" y="53"/>
                    <a:pt x="86" y="53"/>
                  </a:cubicBezTo>
                  <a:cubicBezTo>
                    <a:pt x="99" y="51"/>
                    <a:pt x="117" y="44"/>
                    <a:pt x="132" y="47"/>
                  </a:cubicBezTo>
                  <a:close/>
                  <a:moveTo>
                    <a:pt x="38" y="230"/>
                  </a:moveTo>
                  <a:cubicBezTo>
                    <a:pt x="42" y="232"/>
                    <a:pt x="43" y="226"/>
                    <a:pt x="45" y="224"/>
                  </a:cubicBezTo>
                  <a:cubicBezTo>
                    <a:pt x="45" y="224"/>
                    <a:pt x="45" y="224"/>
                    <a:pt x="45" y="224"/>
                  </a:cubicBezTo>
                  <a:cubicBezTo>
                    <a:pt x="49" y="230"/>
                    <a:pt x="60" y="243"/>
                    <a:pt x="48" y="243"/>
                  </a:cubicBezTo>
                  <a:cubicBezTo>
                    <a:pt x="42" y="243"/>
                    <a:pt x="35" y="240"/>
                    <a:pt x="30" y="237"/>
                  </a:cubicBezTo>
                  <a:cubicBezTo>
                    <a:pt x="25" y="234"/>
                    <a:pt x="3" y="218"/>
                    <a:pt x="10" y="212"/>
                  </a:cubicBezTo>
                  <a:cubicBezTo>
                    <a:pt x="10" y="212"/>
                    <a:pt x="11" y="211"/>
                    <a:pt x="12" y="211"/>
                  </a:cubicBezTo>
                  <a:cubicBezTo>
                    <a:pt x="12" y="211"/>
                    <a:pt x="12" y="211"/>
                    <a:pt x="12" y="211"/>
                  </a:cubicBezTo>
                  <a:cubicBezTo>
                    <a:pt x="19" y="212"/>
                    <a:pt x="27" y="216"/>
                    <a:pt x="33" y="220"/>
                  </a:cubicBezTo>
                  <a:cubicBezTo>
                    <a:pt x="32" y="223"/>
                    <a:pt x="29" y="225"/>
                    <a:pt x="31" y="228"/>
                  </a:cubicBezTo>
                  <a:cubicBezTo>
                    <a:pt x="48" y="209"/>
                    <a:pt x="56" y="178"/>
                    <a:pt x="68" y="155"/>
                  </a:cubicBezTo>
                  <a:cubicBezTo>
                    <a:pt x="70" y="156"/>
                    <a:pt x="70" y="156"/>
                    <a:pt x="72" y="157"/>
                  </a:cubicBezTo>
                  <a:cubicBezTo>
                    <a:pt x="62" y="183"/>
                    <a:pt x="47" y="204"/>
                    <a:pt x="38" y="230"/>
                  </a:cubicBezTo>
                  <a:close/>
                  <a:moveTo>
                    <a:pt x="131" y="67"/>
                  </a:moveTo>
                  <a:cubicBezTo>
                    <a:pt x="129" y="66"/>
                    <a:pt x="125" y="66"/>
                    <a:pt x="125" y="69"/>
                  </a:cubicBezTo>
                  <a:cubicBezTo>
                    <a:pt x="125" y="71"/>
                    <a:pt x="127" y="70"/>
                    <a:pt x="130" y="70"/>
                  </a:cubicBezTo>
                  <a:cubicBezTo>
                    <a:pt x="118" y="103"/>
                    <a:pt x="108" y="137"/>
                    <a:pt x="80" y="153"/>
                  </a:cubicBezTo>
                  <a:cubicBezTo>
                    <a:pt x="55" y="152"/>
                    <a:pt x="62" y="120"/>
                    <a:pt x="62" y="102"/>
                  </a:cubicBezTo>
                  <a:cubicBezTo>
                    <a:pt x="64" y="88"/>
                    <a:pt x="66" y="76"/>
                    <a:pt x="70" y="63"/>
                  </a:cubicBezTo>
                  <a:cubicBezTo>
                    <a:pt x="79" y="66"/>
                    <a:pt x="90" y="68"/>
                    <a:pt x="102" y="66"/>
                  </a:cubicBezTo>
                  <a:cubicBezTo>
                    <a:pt x="114" y="65"/>
                    <a:pt x="124" y="62"/>
                    <a:pt x="133" y="59"/>
                  </a:cubicBezTo>
                  <a:cubicBezTo>
                    <a:pt x="133" y="62"/>
                    <a:pt x="132" y="64"/>
                    <a:pt x="131" y="67"/>
                  </a:cubicBezTo>
                  <a:close/>
                  <a:moveTo>
                    <a:pt x="122" y="34"/>
                  </a:moveTo>
                  <a:cubicBezTo>
                    <a:pt x="107" y="32"/>
                    <a:pt x="94" y="25"/>
                    <a:pt x="88" y="14"/>
                  </a:cubicBezTo>
                  <a:cubicBezTo>
                    <a:pt x="99" y="5"/>
                    <a:pt x="135" y="14"/>
                    <a:pt x="140" y="26"/>
                  </a:cubicBezTo>
                  <a:cubicBezTo>
                    <a:pt x="144" y="34"/>
                    <a:pt x="127" y="34"/>
                    <a:pt x="122" y="34"/>
                  </a:cubicBezTo>
                  <a:close/>
                  <a:moveTo>
                    <a:pt x="192" y="13"/>
                  </a:moveTo>
                  <a:cubicBezTo>
                    <a:pt x="192" y="32"/>
                    <a:pt x="166" y="38"/>
                    <a:pt x="149" y="32"/>
                  </a:cubicBezTo>
                  <a:cubicBezTo>
                    <a:pt x="150" y="30"/>
                    <a:pt x="150" y="28"/>
                    <a:pt x="149" y="26"/>
                  </a:cubicBezTo>
                  <a:cubicBezTo>
                    <a:pt x="161" y="20"/>
                    <a:pt x="174" y="11"/>
                    <a:pt x="192" y="13"/>
                  </a:cubicBezTo>
                  <a:close/>
                  <a:moveTo>
                    <a:pt x="148" y="36"/>
                  </a:moveTo>
                  <a:cubicBezTo>
                    <a:pt x="160" y="40"/>
                    <a:pt x="176" y="38"/>
                    <a:pt x="187" y="34"/>
                  </a:cubicBezTo>
                  <a:cubicBezTo>
                    <a:pt x="187" y="34"/>
                    <a:pt x="187" y="34"/>
                    <a:pt x="188" y="34"/>
                  </a:cubicBezTo>
                  <a:cubicBezTo>
                    <a:pt x="192" y="31"/>
                    <a:pt x="195" y="27"/>
                    <a:pt x="199" y="24"/>
                  </a:cubicBezTo>
                  <a:cubicBezTo>
                    <a:pt x="203" y="33"/>
                    <a:pt x="206" y="44"/>
                    <a:pt x="208" y="56"/>
                  </a:cubicBezTo>
                  <a:cubicBezTo>
                    <a:pt x="200" y="49"/>
                    <a:pt x="187" y="44"/>
                    <a:pt x="174" y="45"/>
                  </a:cubicBezTo>
                  <a:cubicBezTo>
                    <a:pt x="165" y="44"/>
                    <a:pt x="157" y="46"/>
                    <a:pt x="149" y="46"/>
                  </a:cubicBezTo>
                  <a:cubicBezTo>
                    <a:pt x="148" y="44"/>
                    <a:pt x="147" y="39"/>
                    <a:pt x="148" y="36"/>
                  </a:cubicBezTo>
                  <a:close/>
                  <a:moveTo>
                    <a:pt x="204" y="64"/>
                  </a:moveTo>
                  <a:cubicBezTo>
                    <a:pt x="190" y="65"/>
                    <a:pt x="174" y="64"/>
                    <a:pt x="162" y="59"/>
                  </a:cubicBezTo>
                  <a:cubicBezTo>
                    <a:pt x="162" y="59"/>
                    <a:pt x="162" y="59"/>
                    <a:pt x="161" y="59"/>
                  </a:cubicBezTo>
                  <a:cubicBezTo>
                    <a:pt x="161" y="59"/>
                    <a:pt x="161" y="59"/>
                    <a:pt x="160" y="59"/>
                  </a:cubicBezTo>
                  <a:cubicBezTo>
                    <a:pt x="156" y="57"/>
                    <a:pt x="152" y="56"/>
                    <a:pt x="149" y="53"/>
                  </a:cubicBezTo>
                  <a:cubicBezTo>
                    <a:pt x="166" y="46"/>
                    <a:pt x="195" y="50"/>
                    <a:pt x="204" y="64"/>
                  </a:cubicBezTo>
                  <a:close/>
                  <a:moveTo>
                    <a:pt x="197" y="156"/>
                  </a:moveTo>
                  <a:cubicBezTo>
                    <a:pt x="194" y="156"/>
                    <a:pt x="190" y="156"/>
                    <a:pt x="186" y="154"/>
                  </a:cubicBezTo>
                  <a:cubicBezTo>
                    <a:pt x="183" y="153"/>
                    <a:pt x="180" y="151"/>
                    <a:pt x="178" y="149"/>
                  </a:cubicBezTo>
                  <a:cubicBezTo>
                    <a:pt x="166" y="133"/>
                    <a:pt x="157" y="114"/>
                    <a:pt x="153" y="91"/>
                  </a:cubicBezTo>
                  <a:cubicBezTo>
                    <a:pt x="156" y="91"/>
                    <a:pt x="161" y="91"/>
                    <a:pt x="162" y="87"/>
                  </a:cubicBezTo>
                  <a:cubicBezTo>
                    <a:pt x="160" y="84"/>
                    <a:pt x="155" y="86"/>
                    <a:pt x="153" y="88"/>
                  </a:cubicBezTo>
                  <a:cubicBezTo>
                    <a:pt x="151" y="78"/>
                    <a:pt x="149" y="68"/>
                    <a:pt x="149" y="59"/>
                  </a:cubicBezTo>
                  <a:cubicBezTo>
                    <a:pt x="152" y="60"/>
                    <a:pt x="156" y="62"/>
                    <a:pt x="158" y="63"/>
                  </a:cubicBezTo>
                  <a:cubicBezTo>
                    <a:pt x="156" y="64"/>
                    <a:pt x="152" y="68"/>
                    <a:pt x="156" y="70"/>
                  </a:cubicBezTo>
                  <a:cubicBezTo>
                    <a:pt x="159" y="70"/>
                    <a:pt x="161" y="69"/>
                    <a:pt x="162" y="68"/>
                  </a:cubicBezTo>
                  <a:cubicBezTo>
                    <a:pt x="162" y="67"/>
                    <a:pt x="162" y="66"/>
                    <a:pt x="162" y="65"/>
                  </a:cubicBezTo>
                  <a:cubicBezTo>
                    <a:pt x="166" y="67"/>
                    <a:pt x="173" y="68"/>
                    <a:pt x="174" y="68"/>
                  </a:cubicBezTo>
                  <a:cubicBezTo>
                    <a:pt x="186" y="69"/>
                    <a:pt x="199" y="73"/>
                    <a:pt x="210" y="68"/>
                  </a:cubicBezTo>
                  <a:cubicBezTo>
                    <a:pt x="216" y="93"/>
                    <a:pt x="223" y="151"/>
                    <a:pt x="197" y="156"/>
                  </a:cubicBezTo>
                  <a:close/>
                  <a:moveTo>
                    <a:pt x="186" y="242"/>
                  </a:moveTo>
                  <a:cubicBezTo>
                    <a:pt x="184" y="238"/>
                    <a:pt x="189" y="231"/>
                    <a:pt x="193" y="228"/>
                  </a:cubicBezTo>
                  <a:cubicBezTo>
                    <a:pt x="196" y="226"/>
                    <a:pt x="200" y="224"/>
                    <a:pt x="204" y="222"/>
                  </a:cubicBezTo>
                  <a:cubicBezTo>
                    <a:pt x="204" y="225"/>
                    <a:pt x="204" y="229"/>
                    <a:pt x="206" y="231"/>
                  </a:cubicBezTo>
                  <a:cubicBezTo>
                    <a:pt x="210" y="212"/>
                    <a:pt x="198" y="182"/>
                    <a:pt x="200" y="163"/>
                  </a:cubicBezTo>
                  <a:cubicBezTo>
                    <a:pt x="201" y="162"/>
                    <a:pt x="202" y="163"/>
                    <a:pt x="204" y="163"/>
                  </a:cubicBezTo>
                  <a:cubicBezTo>
                    <a:pt x="206" y="186"/>
                    <a:pt x="208" y="208"/>
                    <a:pt x="212" y="230"/>
                  </a:cubicBezTo>
                  <a:cubicBezTo>
                    <a:pt x="216" y="228"/>
                    <a:pt x="213" y="224"/>
                    <a:pt x="214" y="222"/>
                  </a:cubicBezTo>
                  <a:cubicBezTo>
                    <a:pt x="222" y="217"/>
                    <a:pt x="239" y="220"/>
                    <a:pt x="240" y="228"/>
                  </a:cubicBezTo>
                  <a:cubicBezTo>
                    <a:pt x="244" y="246"/>
                    <a:pt x="201" y="252"/>
                    <a:pt x="18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335">
              <a:extLst>
                <a:ext uri="{FF2B5EF4-FFF2-40B4-BE49-F238E27FC236}">
                  <a16:creationId xmlns:a16="http://schemas.microsoft.com/office/drawing/2014/main" id="{9E378171-D921-441C-9DA3-8B2029EDF201}"/>
                </a:ext>
              </a:extLst>
            </p:cNvPr>
            <p:cNvSpPr>
              <a:spLocks/>
            </p:cNvSpPr>
            <p:nvPr/>
          </p:nvSpPr>
          <p:spPr bwMode="auto">
            <a:xfrm>
              <a:off x="344" y="294"/>
              <a:ext cx="22" cy="18"/>
            </a:xfrm>
            <a:custGeom>
              <a:avLst/>
              <a:gdLst>
                <a:gd name="T0" fmla="*/ 9 w 11"/>
                <a:gd name="T1" fmla="*/ 0 h 9"/>
                <a:gd name="T2" fmla="*/ 0 w 11"/>
                <a:gd name="T3" fmla="*/ 5 h 9"/>
                <a:gd name="T4" fmla="*/ 9 w 11"/>
                <a:gd name="T5" fmla="*/ 0 h 9"/>
              </a:gdLst>
              <a:ahLst/>
              <a:cxnLst>
                <a:cxn ang="0">
                  <a:pos x="T0" y="T1"/>
                </a:cxn>
                <a:cxn ang="0">
                  <a:pos x="T2" y="T3"/>
                </a:cxn>
                <a:cxn ang="0">
                  <a:pos x="T4" y="T5"/>
                </a:cxn>
              </a:cxnLst>
              <a:rect l="0" t="0" r="r" b="b"/>
              <a:pathLst>
                <a:path w="11" h="9">
                  <a:moveTo>
                    <a:pt x="9" y="0"/>
                  </a:moveTo>
                  <a:cubicBezTo>
                    <a:pt x="5" y="1"/>
                    <a:pt x="1" y="1"/>
                    <a:pt x="0" y="5"/>
                  </a:cubicBezTo>
                  <a:cubicBezTo>
                    <a:pt x="4" y="9"/>
                    <a:pt x="11"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336">
              <a:extLst>
                <a:ext uri="{FF2B5EF4-FFF2-40B4-BE49-F238E27FC236}">
                  <a16:creationId xmlns:a16="http://schemas.microsoft.com/office/drawing/2014/main" id="{9AD85E8E-0B95-49AE-B976-30A3FEA28FA1}"/>
                </a:ext>
              </a:extLst>
            </p:cNvPr>
            <p:cNvSpPr>
              <a:spLocks/>
            </p:cNvSpPr>
            <p:nvPr/>
          </p:nvSpPr>
          <p:spPr bwMode="auto">
            <a:xfrm>
              <a:off x="354" y="333"/>
              <a:ext cx="14" cy="10"/>
            </a:xfrm>
            <a:custGeom>
              <a:avLst/>
              <a:gdLst>
                <a:gd name="T0" fmla="*/ 2 w 7"/>
                <a:gd name="T1" fmla="*/ 1 h 5"/>
                <a:gd name="T2" fmla="*/ 3 w 7"/>
                <a:gd name="T3" fmla="*/ 4 h 5"/>
                <a:gd name="T4" fmla="*/ 6 w 7"/>
                <a:gd name="T5" fmla="*/ 5 h 5"/>
                <a:gd name="T6" fmla="*/ 7 w 7"/>
                <a:gd name="T7" fmla="*/ 3 h 5"/>
                <a:gd name="T8" fmla="*/ 2 w 7"/>
                <a:gd name="T9" fmla="*/ 1 h 5"/>
              </a:gdLst>
              <a:ahLst/>
              <a:cxnLst>
                <a:cxn ang="0">
                  <a:pos x="T0" y="T1"/>
                </a:cxn>
                <a:cxn ang="0">
                  <a:pos x="T2" y="T3"/>
                </a:cxn>
                <a:cxn ang="0">
                  <a:pos x="T4" y="T5"/>
                </a:cxn>
                <a:cxn ang="0">
                  <a:pos x="T6" y="T7"/>
                </a:cxn>
                <a:cxn ang="0">
                  <a:pos x="T8" y="T9"/>
                </a:cxn>
              </a:cxnLst>
              <a:rect l="0" t="0" r="r" b="b"/>
              <a:pathLst>
                <a:path w="7" h="5">
                  <a:moveTo>
                    <a:pt x="2" y="1"/>
                  </a:moveTo>
                  <a:cubicBezTo>
                    <a:pt x="0" y="2"/>
                    <a:pt x="2" y="4"/>
                    <a:pt x="3" y="4"/>
                  </a:cubicBezTo>
                  <a:cubicBezTo>
                    <a:pt x="4" y="5"/>
                    <a:pt x="5" y="5"/>
                    <a:pt x="6" y="5"/>
                  </a:cubicBezTo>
                  <a:cubicBezTo>
                    <a:pt x="6" y="5"/>
                    <a:pt x="7" y="3"/>
                    <a:pt x="7" y="3"/>
                  </a:cubicBezTo>
                  <a:cubicBezTo>
                    <a:pt x="6" y="0"/>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337">
              <a:extLst>
                <a:ext uri="{FF2B5EF4-FFF2-40B4-BE49-F238E27FC236}">
                  <a16:creationId xmlns:a16="http://schemas.microsoft.com/office/drawing/2014/main" id="{F1561A92-26AE-4196-8819-572901831BE3}"/>
                </a:ext>
              </a:extLst>
            </p:cNvPr>
            <p:cNvSpPr>
              <a:spLocks/>
            </p:cNvSpPr>
            <p:nvPr/>
          </p:nvSpPr>
          <p:spPr bwMode="auto">
            <a:xfrm>
              <a:off x="342" y="351"/>
              <a:ext cx="8" cy="10"/>
            </a:xfrm>
            <a:custGeom>
              <a:avLst/>
              <a:gdLst>
                <a:gd name="T0" fmla="*/ 2 w 4"/>
                <a:gd name="T1" fmla="*/ 1 h 5"/>
                <a:gd name="T2" fmla="*/ 2 w 4"/>
                <a:gd name="T3" fmla="*/ 0 h 5"/>
                <a:gd name="T4" fmla="*/ 0 w 4"/>
                <a:gd name="T5" fmla="*/ 1 h 5"/>
                <a:gd name="T6" fmla="*/ 0 w 4"/>
                <a:gd name="T7" fmla="*/ 3 h 5"/>
                <a:gd name="T8" fmla="*/ 2 w 4"/>
                <a:gd name="T9" fmla="*/ 4 h 5"/>
                <a:gd name="T10" fmla="*/ 3 w 4"/>
                <a:gd name="T11" fmla="*/ 1 h 5"/>
                <a:gd name="T12" fmla="*/ 2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1"/>
                  </a:moveTo>
                  <a:cubicBezTo>
                    <a:pt x="2" y="1"/>
                    <a:pt x="2" y="0"/>
                    <a:pt x="2" y="0"/>
                  </a:cubicBezTo>
                  <a:cubicBezTo>
                    <a:pt x="1" y="0"/>
                    <a:pt x="0" y="0"/>
                    <a:pt x="0" y="1"/>
                  </a:cubicBezTo>
                  <a:cubicBezTo>
                    <a:pt x="0" y="2"/>
                    <a:pt x="0" y="2"/>
                    <a:pt x="0" y="3"/>
                  </a:cubicBezTo>
                  <a:cubicBezTo>
                    <a:pt x="0" y="4"/>
                    <a:pt x="1" y="5"/>
                    <a:pt x="2" y="4"/>
                  </a:cubicBezTo>
                  <a:cubicBezTo>
                    <a:pt x="4" y="3"/>
                    <a:pt x="4" y="2"/>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338">
              <a:extLst>
                <a:ext uri="{FF2B5EF4-FFF2-40B4-BE49-F238E27FC236}">
                  <a16:creationId xmlns:a16="http://schemas.microsoft.com/office/drawing/2014/main" id="{4C5A4193-1593-4891-84A6-766B989F839A}"/>
                </a:ext>
              </a:extLst>
            </p:cNvPr>
            <p:cNvSpPr>
              <a:spLocks/>
            </p:cNvSpPr>
            <p:nvPr/>
          </p:nvSpPr>
          <p:spPr bwMode="auto">
            <a:xfrm>
              <a:off x="399" y="316"/>
              <a:ext cx="8" cy="9"/>
            </a:xfrm>
            <a:custGeom>
              <a:avLst/>
              <a:gdLst>
                <a:gd name="T0" fmla="*/ 2 w 4"/>
                <a:gd name="T1" fmla="*/ 1 h 4"/>
                <a:gd name="T2" fmla="*/ 0 w 4"/>
                <a:gd name="T3" fmla="*/ 1 h 4"/>
                <a:gd name="T4" fmla="*/ 0 w 4"/>
                <a:gd name="T5" fmla="*/ 1 h 4"/>
                <a:gd name="T6" fmla="*/ 1 w 4"/>
                <a:gd name="T7" fmla="*/ 3 h 4"/>
                <a:gd name="T8" fmla="*/ 2 w 4"/>
                <a:gd name="T9" fmla="*/ 3 h 4"/>
                <a:gd name="T10" fmla="*/ 3 w 4"/>
                <a:gd name="T11" fmla="*/ 2 h 4"/>
                <a:gd name="T12" fmla="*/ 2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1"/>
                  </a:moveTo>
                  <a:cubicBezTo>
                    <a:pt x="2" y="0"/>
                    <a:pt x="1" y="0"/>
                    <a:pt x="0" y="1"/>
                  </a:cubicBezTo>
                  <a:cubicBezTo>
                    <a:pt x="0" y="1"/>
                    <a:pt x="0" y="1"/>
                    <a:pt x="0" y="1"/>
                  </a:cubicBezTo>
                  <a:cubicBezTo>
                    <a:pt x="0" y="1"/>
                    <a:pt x="0" y="3"/>
                    <a:pt x="1" y="3"/>
                  </a:cubicBezTo>
                  <a:cubicBezTo>
                    <a:pt x="1" y="3"/>
                    <a:pt x="2" y="3"/>
                    <a:pt x="2" y="3"/>
                  </a:cubicBezTo>
                  <a:cubicBezTo>
                    <a:pt x="3" y="4"/>
                    <a:pt x="4" y="3"/>
                    <a:pt x="3" y="2"/>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339">
              <a:extLst>
                <a:ext uri="{FF2B5EF4-FFF2-40B4-BE49-F238E27FC236}">
                  <a16:creationId xmlns:a16="http://schemas.microsoft.com/office/drawing/2014/main" id="{21EB4205-70D1-409A-B821-DBB84B6EEFED}"/>
                </a:ext>
              </a:extLst>
            </p:cNvPr>
            <p:cNvSpPr>
              <a:spLocks/>
            </p:cNvSpPr>
            <p:nvPr/>
          </p:nvSpPr>
          <p:spPr bwMode="auto">
            <a:xfrm>
              <a:off x="366" y="373"/>
              <a:ext cx="9" cy="6"/>
            </a:xfrm>
            <a:custGeom>
              <a:avLst/>
              <a:gdLst>
                <a:gd name="T0" fmla="*/ 3 w 4"/>
                <a:gd name="T1" fmla="*/ 1 h 3"/>
                <a:gd name="T2" fmla="*/ 3 w 4"/>
                <a:gd name="T3" fmla="*/ 1 h 3"/>
                <a:gd name="T4" fmla="*/ 1 w 4"/>
                <a:gd name="T5" fmla="*/ 1 h 3"/>
                <a:gd name="T6" fmla="*/ 1 w 4"/>
                <a:gd name="T7" fmla="*/ 1 h 3"/>
                <a:gd name="T8" fmla="*/ 1 w 4"/>
                <a:gd name="T9" fmla="*/ 3 h 3"/>
                <a:gd name="T10" fmla="*/ 2 w 4"/>
                <a:gd name="T11" fmla="*/ 3 h 3"/>
                <a:gd name="T12" fmla="*/ 3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1"/>
                  </a:moveTo>
                  <a:cubicBezTo>
                    <a:pt x="3" y="1"/>
                    <a:pt x="3" y="1"/>
                    <a:pt x="3" y="1"/>
                  </a:cubicBezTo>
                  <a:cubicBezTo>
                    <a:pt x="2" y="0"/>
                    <a:pt x="1" y="0"/>
                    <a:pt x="1" y="1"/>
                  </a:cubicBezTo>
                  <a:cubicBezTo>
                    <a:pt x="1" y="1"/>
                    <a:pt x="1" y="1"/>
                    <a:pt x="1" y="1"/>
                  </a:cubicBezTo>
                  <a:cubicBezTo>
                    <a:pt x="0" y="2"/>
                    <a:pt x="1" y="3"/>
                    <a:pt x="1" y="3"/>
                  </a:cubicBezTo>
                  <a:cubicBezTo>
                    <a:pt x="2" y="3"/>
                    <a:pt x="2" y="3"/>
                    <a:pt x="2" y="3"/>
                  </a:cubicBezTo>
                  <a:cubicBezTo>
                    <a:pt x="4"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340">
              <a:extLst>
                <a:ext uri="{FF2B5EF4-FFF2-40B4-BE49-F238E27FC236}">
                  <a16:creationId xmlns:a16="http://schemas.microsoft.com/office/drawing/2014/main" id="{A5B9A36E-5D55-4BA6-BEA2-EC804BE55082}"/>
                </a:ext>
              </a:extLst>
            </p:cNvPr>
            <p:cNvSpPr>
              <a:spLocks/>
            </p:cNvSpPr>
            <p:nvPr/>
          </p:nvSpPr>
          <p:spPr bwMode="auto">
            <a:xfrm>
              <a:off x="377" y="399"/>
              <a:ext cx="6" cy="8"/>
            </a:xfrm>
            <a:custGeom>
              <a:avLst/>
              <a:gdLst>
                <a:gd name="T0" fmla="*/ 3 w 3"/>
                <a:gd name="T1" fmla="*/ 2 h 4"/>
                <a:gd name="T2" fmla="*/ 2 w 3"/>
                <a:gd name="T3" fmla="*/ 1 h 4"/>
                <a:gd name="T4" fmla="*/ 2 w 3"/>
                <a:gd name="T5" fmla="*/ 1 h 4"/>
                <a:gd name="T6" fmla="*/ 0 w 3"/>
                <a:gd name="T7" fmla="*/ 3 h 4"/>
                <a:gd name="T8" fmla="*/ 0 w 3"/>
                <a:gd name="T9" fmla="*/ 3 h 4"/>
                <a:gd name="T10" fmla="*/ 0 w 3"/>
                <a:gd name="T11" fmla="*/ 3 h 4"/>
                <a:gd name="T12" fmla="*/ 0 w 3"/>
                <a:gd name="T13" fmla="*/ 3 h 4"/>
                <a:gd name="T14" fmla="*/ 0 w 3"/>
                <a:gd name="T15" fmla="*/ 3 h 4"/>
                <a:gd name="T16" fmla="*/ 1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2"/>
                    <a:pt x="3" y="2"/>
                    <a:pt x="2" y="1"/>
                  </a:cubicBezTo>
                  <a:cubicBezTo>
                    <a:pt x="2" y="1"/>
                    <a:pt x="2" y="1"/>
                    <a:pt x="2" y="1"/>
                  </a:cubicBezTo>
                  <a:cubicBezTo>
                    <a:pt x="1" y="0"/>
                    <a:pt x="0" y="2"/>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4"/>
                    <a:pt x="3"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341">
              <a:extLst>
                <a:ext uri="{FF2B5EF4-FFF2-40B4-BE49-F238E27FC236}">
                  <a16:creationId xmlns:a16="http://schemas.microsoft.com/office/drawing/2014/main" id="{845D052D-4215-4900-8FF8-639A03817CC1}"/>
                </a:ext>
              </a:extLst>
            </p:cNvPr>
            <p:cNvSpPr>
              <a:spLocks/>
            </p:cNvSpPr>
            <p:nvPr/>
          </p:nvSpPr>
          <p:spPr bwMode="auto">
            <a:xfrm>
              <a:off x="217" y="302"/>
              <a:ext cx="16" cy="16"/>
            </a:xfrm>
            <a:custGeom>
              <a:avLst/>
              <a:gdLst>
                <a:gd name="T0" fmla="*/ 3 w 8"/>
                <a:gd name="T1" fmla="*/ 6 h 8"/>
                <a:gd name="T2" fmla="*/ 4 w 8"/>
                <a:gd name="T3" fmla="*/ 6 h 8"/>
                <a:gd name="T4" fmla="*/ 7 w 8"/>
                <a:gd name="T5" fmla="*/ 4 h 8"/>
                <a:gd name="T6" fmla="*/ 5 w 8"/>
                <a:gd name="T7" fmla="*/ 0 h 8"/>
                <a:gd name="T8" fmla="*/ 1 w 8"/>
                <a:gd name="T9" fmla="*/ 4 h 8"/>
                <a:gd name="T10" fmla="*/ 3 w 8"/>
                <a:gd name="T11" fmla="*/ 6 h 8"/>
              </a:gdLst>
              <a:ahLst/>
              <a:cxnLst>
                <a:cxn ang="0">
                  <a:pos x="T0" y="T1"/>
                </a:cxn>
                <a:cxn ang="0">
                  <a:pos x="T2" y="T3"/>
                </a:cxn>
                <a:cxn ang="0">
                  <a:pos x="T4" y="T5"/>
                </a:cxn>
                <a:cxn ang="0">
                  <a:pos x="T6" y="T7"/>
                </a:cxn>
                <a:cxn ang="0">
                  <a:pos x="T8" y="T9"/>
                </a:cxn>
                <a:cxn ang="0">
                  <a:pos x="T10" y="T11"/>
                </a:cxn>
              </a:cxnLst>
              <a:rect l="0" t="0" r="r" b="b"/>
              <a:pathLst>
                <a:path w="8" h="8">
                  <a:moveTo>
                    <a:pt x="3" y="6"/>
                  </a:moveTo>
                  <a:cubicBezTo>
                    <a:pt x="3" y="6"/>
                    <a:pt x="3" y="6"/>
                    <a:pt x="4" y="6"/>
                  </a:cubicBezTo>
                  <a:cubicBezTo>
                    <a:pt x="5" y="8"/>
                    <a:pt x="7" y="6"/>
                    <a:pt x="7" y="4"/>
                  </a:cubicBezTo>
                  <a:cubicBezTo>
                    <a:pt x="8" y="2"/>
                    <a:pt x="6" y="1"/>
                    <a:pt x="5" y="0"/>
                  </a:cubicBezTo>
                  <a:cubicBezTo>
                    <a:pt x="3" y="0"/>
                    <a:pt x="0" y="2"/>
                    <a:pt x="1" y="4"/>
                  </a:cubicBezTo>
                  <a:cubicBezTo>
                    <a:pt x="1" y="5"/>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342">
              <a:extLst>
                <a:ext uri="{FF2B5EF4-FFF2-40B4-BE49-F238E27FC236}">
                  <a16:creationId xmlns:a16="http://schemas.microsoft.com/office/drawing/2014/main" id="{62277B57-AF93-453C-A241-3640A9BE45D3}"/>
                </a:ext>
              </a:extLst>
            </p:cNvPr>
            <p:cNvSpPr>
              <a:spLocks/>
            </p:cNvSpPr>
            <p:nvPr/>
          </p:nvSpPr>
          <p:spPr bwMode="auto">
            <a:xfrm>
              <a:off x="196" y="294"/>
              <a:ext cx="10" cy="6"/>
            </a:xfrm>
            <a:custGeom>
              <a:avLst/>
              <a:gdLst>
                <a:gd name="T0" fmla="*/ 2 w 5"/>
                <a:gd name="T1" fmla="*/ 0 h 3"/>
                <a:gd name="T2" fmla="*/ 2 w 5"/>
                <a:gd name="T3" fmla="*/ 3 h 3"/>
                <a:gd name="T4" fmla="*/ 4 w 5"/>
                <a:gd name="T5" fmla="*/ 3 h 3"/>
                <a:gd name="T6" fmla="*/ 4 w 5"/>
                <a:gd name="T7" fmla="*/ 3 h 3"/>
                <a:gd name="T8" fmla="*/ 4 w 5"/>
                <a:gd name="T9" fmla="*/ 3 h 3"/>
                <a:gd name="T10" fmla="*/ 5 w 5"/>
                <a:gd name="T11" fmla="*/ 2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0" y="0"/>
                    <a:pt x="1" y="2"/>
                    <a:pt x="2" y="3"/>
                  </a:cubicBezTo>
                  <a:cubicBezTo>
                    <a:pt x="3" y="3"/>
                    <a:pt x="3" y="3"/>
                    <a:pt x="4" y="3"/>
                  </a:cubicBezTo>
                  <a:cubicBezTo>
                    <a:pt x="4" y="3"/>
                    <a:pt x="4" y="3"/>
                    <a:pt x="4" y="3"/>
                  </a:cubicBezTo>
                  <a:cubicBezTo>
                    <a:pt x="4" y="3"/>
                    <a:pt x="4" y="3"/>
                    <a:pt x="4" y="3"/>
                  </a:cubicBezTo>
                  <a:cubicBezTo>
                    <a:pt x="4" y="3"/>
                    <a:pt x="5" y="2"/>
                    <a:pt x="5"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343">
              <a:extLst>
                <a:ext uri="{FF2B5EF4-FFF2-40B4-BE49-F238E27FC236}">
                  <a16:creationId xmlns:a16="http://schemas.microsoft.com/office/drawing/2014/main" id="{B8FE5EB2-E56A-4D21-A179-2AD23820EEEE}"/>
                </a:ext>
              </a:extLst>
            </p:cNvPr>
            <p:cNvSpPr>
              <a:spLocks/>
            </p:cNvSpPr>
            <p:nvPr/>
          </p:nvSpPr>
          <p:spPr bwMode="auto">
            <a:xfrm>
              <a:off x="209" y="325"/>
              <a:ext cx="6" cy="6"/>
            </a:xfrm>
            <a:custGeom>
              <a:avLst/>
              <a:gdLst>
                <a:gd name="T0" fmla="*/ 2 w 3"/>
                <a:gd name="T1" fmla="*/ 3 h 3"/>
                <a:gd name="T2" fmla="*/ 2 w 3"/>
                <a:gd name="T3" fmla="*/ 3 h 3"/>
                <a:gd name="T4" fmla="*/ 2 w 3"/>
                <a:gd name="T5" fmla="*/ 3 h 3"/>
                <a:gd name="T6" fmla="*/ 3 w 3"/>
                <a:gd name="T7" fmla="*/ 3 h 3"/>
                <a:gd name="T8" fmla="*/ 3 w 3"/>
                <a:gd name="T9" fmla="*/ 2 h 3"/>
                <a:gd name="T10" fmla="*/ 3 w 3"/>
                <a:gd name="T11" fmla="*/ 2 h 3"/>
                <a:gd name="T12" fmla="*/ 3 w 3"/>
                <a:gd name="T13" fmla="*/ 2 h 3"/>
                <a:gd name="T14" fmla="*/ 3 w 3"/>
                <a:gd name="T15" fmla="*/ 2 h 3"/>
                <a:gd name="T16" fmla="*/ 3 w 3"/>
                <a:gd name="T17" fmla="*/ 1 h 3"/>
                <a:gd name="T18" fmla="*/ 3 w 3"/>
                <a:gd name="T19" fmla="*/ 1 h 3"/>
                <a:gd name="T20" fmla="*/ 2 w 3"/>
                <a:gd name="T21" fmla="*/ 0 h 3"/>
                <a:gd name="T22" fmla="*/ 0 w 3"/>
                <a:gd name="T23" fmla="*/ 1 h 3"/>
                <a:gd name="T24" fmla="*/ 0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3"/>
                  </a:moveTo>
                  <a:cubicBezTo>
                    <a:pt x="2" y="3"/>
                    <a:pt x="2" y="3"/>
                    <a:pt x="2" y="3"/>
                  </a:cubicBezTo>
                  <a:cubicBezTo>
                    <a:pt x="3" y="3"/>
                    <a:pt x="3" y="3"/>
                    <a:pt x="2" y="3"/>
                  </a:cubicBezTo>
                  <a:cubicBezTo>
                    <a:pt x="3" y="3"/>
                    <a:pt x="3" y="3"/>
                    <a:pt x="3" y="3"/>
                  </a:cubicBezTo>
                  <a:cubicBezTo>
                    <a:pt x="3" y="3"/>
                    <a:pt x="3" y="3"/>
                    <a:pt x="3" y="2"/>
                  </a:cubicBezTo>
                  <a:cubicBezTo>
                    <a:pt x="3" y="2"/>
                    <a:pt x="3" y="2"/>
                    <a:pt x="3" y="2"/>
                  </a:cubicBezTo>
                  <a:cubicBezTo>
                    <a:pt x="3" y="2"/>
                    <a:pt x="3" y="2"/>
                    <a:pt x="3" y="2"/>
                  </a:cubicBezTo>
                  <a:cubicBezTo>
                    <a:pt x="3" y="2"/>
                    <a:pt x="3" y="2"/>
                    <a:pt x="3" y="2"/>
                  </a:cubicBezTo>
                  <a:cubicBezTo>
                    <a:pt x="3" y="1"/>
                    <a:pt x="3" y="1"/>
                    <a:pt x="3" y="1"/>
                  </a:cubicBezTo>
                  <a:cubicBezTo>
                    <a:pt x="3" y="1"/>
                    <a:pt x="3" y="1"/>
                    <a:pt x="3" y="1"/>
                  </a:cubicBezTo>
                  <a:cubicBezTo>
                    <a:pt x="3" y="1"/>
                    <a:pt x="2" y="1"/>
                    <a:pt x="2" y="0"/>
                  </a:cubicBezTo>
                  <a:cubicBezTo>
                    <a:pt x="2" y="0"/>
                    <a:pt x="1" y="0"/>
                    <a:pt x="0" y="1"/>
                  </a:cubicBezTo>
                  <a:cubicBezTo>
                    <a:pt x="0" y="1"/>
                    <a:pt x="0" y="2"/>
                    <a:pt x="0" y="3"/>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344">
              <a:extLst>
                <a:ext uri="{FF2B5EF4-FFF2-40B4-BE49-F238E27FC236}">
                  <a16:creationId xmlns:a16="http://schemas.microsoft.com/office/drawing/2014/main" id="{B2FC3E48-031B-4533-9517-D9C1DD7BF5EE}"/>
                </a:ext>
              </a:extLst>
            </p:cNvPr>
            <p:cNvSpPr>
              <a:spLocks/>
            </p:cNvSpPr>
            <p:nvPr/>
          </p:nvSpPr>
          <p:spPr bwMode="auto">
            <a:xfrm>
              <a:off x="233" y="335"/>
              <a:ext cx="6" cy="4"/>
            </a:xfrm>
            <a:custGeom>
              <a:avLst/>
              <a:gdLst>
                <a:gd name="T0" fmla="*/ 0 w 3"/>
                <a:gd name="T1" fmla="*/ 2 h 2"/>
                <a:gd name="T2" fmla="*/ 2 w 3"/>
                <a:gd name="T3" fmla="*/ 2 h 2"/>
                <a:gd name="T4" fmla="*/ 2 w 3"/>
                <a:gd name="T5" fmla="*/ 2 h 2"/>
                <a:gd name="T6" fmla="*/ 2 w 3"/>
                <a:gd name="T7" fmla="*/ 0 h 2"/>
                <a:gd name="T8" fmla="*/ 2 w 3"/>
                <a:gd name="T9" fmla="*/ 0 h 2"/>
                <a:gd name="T10" fmla="*/ 1 w 3"/>
                <a:gd name="T11" fmla="*/ 0 h 2"/>
                <a:gd name="T12" fmla="*/ 0 w 3"/>
                <a:gd name="T13" fmla="*/ 1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1" y="2"/>
                    <a:pt x="1" y="2"/>
                    <a:pt x="2" y="2"/>
                  </a:cubicBezTo>
                  <a:cubicBezTo>
                    <a:pt x="2" y="2"/>
                    <a:pt x="2" y="2"/>
                    <a:pt x="2" y="2"/>
                  </a:cubicBezTo>
                  <a:cubicBezTo>
                    <a:pt x="2" y="2"/>
                    <a:pt x="3" y="1"/>
                    <a:pt x="2" y="0"/>
                  </a:cubicBezTo>
                  <a:cubicBezTo>
                    <a:pt x="2" y="0"/>
                    <a:pt x="2" y="0"/>
                    <a:pt x="2" y="0"/>
                  </a:cubicBezTo>
                  <a:cubicBezTo>
                    <a:pt x="2"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345">
              <a:extLst>
                <a:ext uri="{FF2B5EF4-FFF2-40B4-BE49-F238E27FC236}">
                  <a16:creationId xmlns:a16="http://schemas.microsoft.com/office/drawing/2014/main" id="{59E24727-B532-44AC-877D-2E3C8D998350}"/>
                </a:ext>
              </a:extLst>
            </p:cNvPr>
            <p:cNvSpPr>
              <a:spLocks/>
            </p:cNvSpPr>
            <p:nvPr/>
          </p:nvSpPr>
          <p:spPr bwMode="auto">
            <a:xfrm>
              <a:off x="178" y="339"/>
              <a:ext cx="6" cy="8"/>
            </a:xfrm>
            <a:custGeom>
              <a:avLst/>
              <a:gdLst>
                <a:gd name="T0" fmla="*/ 2 w 3"/>
                <a:gd name="T1" fmla="*/ 2 h 4"/>
                <a:gd name="T2" fmla="*/ 2 w 3"/>
                <a:gd name="T3" fmla="*/ 2 h 4"/>
                <a:gd name="T4" fmla="*/ 0 w 3"/>
                <a:gd name="T5" fmla="*/ 2 h 4"/>
                <a:gd name="T6" fmla="*/ 0 w 3"/>
                <a:gd name="T7" fmla="*/ 2 h 4"/>
                <a:gd name="T8" fmla="*/ 1 w 3"/>
                <a:gd name="T9" fmla="*/ 3 h 4"/>
                <a:gd name="T10" fmla="*/ 1 w 3"/>
                <a:gd name="T11" fmla="*/ 3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cubicBezTo>
                    <a:pt x="2" y="2"/>
                    <a:pt x="2" y="2"/>
                    <a:pt x="2" y="2"/>
                  </a:cubicBezTo>
                  <a:cubicBezTo>
                    <a:pt x="2" y="0"/>
                    <a:pt x="0" y="1"/>
                    <a:pt x="0" y="2"/>
                  </a:cubicBezTo>
                  <a:cubicBezTo>
                    <a:pt x="0" y="2"/>
                    <a:pt x="0" y="2"/>
                    <a:pt x="0" y="2"/>
                  </a:cubicBezTo>
                  <a:cubicBezTo>
                    <a:pt x="0" y="3"/>
                    <a:pt x="1" y="3"/>
                    <a:pt x="1" y="3"/>
                  </a:cubicBezTo>
                  <a:cubicBezTo>
                    <a:pt x="1" y="3"/>
                    <a:pt x="1" y="3"/>
                    <a:pt x="1" y="3"/>
                  </a:cubicBezTo>
                  <a:cubicBezTo>
                    <a:pt x="1" y="4"/>
                    <a:pt x="3"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346">
              <a:extLst>
                <a:ext uri="{FF2B5EF4-FFF2-40B4-BE49-F238E27FC236}">
                  <a16:creationId xmlns:a16="http://schemas.microsoft.com/office/drawing/2014/main" id="{00FC909D-8A01-4728-B8EF-0E007DF02A1B}"/>
                </a:ext>
              </a:extLst>
            </p:cNvPr>
            <p:cNvSpPr>
              <a:spLocks/>
            </p:cNvSpPr>
            <p:nvPr/>
          </p:nvSpPr>
          <p:spPr bwMode="auto">
            <a:xfrm>
              <a:off x="154" y="310"/>
              <a:ext cx="8" cy="8"/>
            </a:xfrm>
            <a:custGeom>
              <a:avLst/>
              <a:gdLst>
                <a:gd name="T0" fmla="*/ 3 w 4"/>
                <a:gd name="T1" fmla="*/ 2 h 4"/>
                <a:gd name="T2" fmla="*/ 2 w 4"/>
                <a:gd name="T3" fmla="*/ 0 h 4"/>
                <a:gd name="T4" fmla="*/ 1 w 4"/>
                <a:gd name="T5" fmla="*/ 0 h 4"/>
                <a:gd name="T6" fmla="*/ 1 w 4"/>
                <a:gd name="T7" fmla="*/ 0 h 4"/>
                <a:gd name="T8" fmla="*/ 1 w 4"/>
                <a:gd name="T9" fmla="*/ 0 h 4"/>
                <a:gd name="T10" fmla="*/ 1 w 4"/>
                <a:gd name="T11" fmla="*/ 0 h 4"/>
                <a:gd name="T12" fmla="*/ 1 w 4"/>
                <a:gd name="T13" fmla="*/ 1 h 4"/>
                <a:gd name="T14" fmla="*/ 1 w 4"/>
                <a:gd name="T15" fmla="*/ 2 h 4"/>
                <a:gd name="T16" fmla="*/ 1 w 4"/>
                <a:gd name="T17" fmla="*/ 4 h 4"/>
                <a:gd name="T18" fmla="*/ 3 w 4"/>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2"/>
                  </a:move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1"/>
                    <a:pt x="1" y="1"/>
                  </a:cubicBezTo>
                  <a:cubicBezTo>
                    <a:pt x="1" y="2"/>
                    <a:pt x="1" y="2"/>
                    <a:pt x="1" y="2"/>
                  </a:cubicBezTo>
                  <a:cubicBezTo>
                    <a:pt x="0" y="2"/>
                    <a:pt x="1" y="3"/>
                    <a:pt x="1" y="4"/>
                  </a:cubicBezTo>
                  <a:cubicBezTo>
                    <a:pt x="2" y="4"/>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347">
              <a:extLst>
                <a:ext uri="{FF2B5EF4-FFF2-40B4-BE49-F238E27FC236}">
                  <a16:creationId xmlns:a16="http://schemas.microsoft.com/office/drawing/2014/main" id="{FD9CE82E-8BCD-4251-AA4D-667ED5E9E929}"/>
                </a:ext>
              </a:extLst>
            </p:cNvPr>
            <p:cNvSpPr>
              <a:spLocks/>
            </p:cNvSpPr>
            <p:nvPr/>
          </p:nvSpPr>
          <p:spPr bwMode="auto">
            <a:xfrm>
              <a:off x="186" y="379"/>
              <a:ext cx="10" cy="8"/>
            </a:xfrm>
            <a:custGeom>
              <a:avLst/>
              <a:gdLst>
                <a:gd name="T0" fmla="*/ 2 w 5"/>
                <a:gd name="T1" fmla="*/ 0 h 4"/>
                <a:gd name="T2" fmla="*/ 1 w 5"/>
                <a:gd name="T3" fmla="*/ 0 h 4"/>
                <a:gd name="T4" fmla="*/ 1 w 5"/>
                <a:gd name="T5" fmla="*/ 2 h 4"/>
                <a:gd name="T6" fmla="*/ 1 w 5"/>
                <a:gd name="T7" fmla="*/ 3 h 4"/>
                <a:gd name="T8" fmla="*/ 1 w 5"/>
                <a:gd name="T9" fmla="*/ 3 h 4"/>
                <a:gd name="T10" fmla="*/ 1 w 5"/>
                <a:gd name="T11" fmla="*/ 3 h 4"/>
                <a:gd name="T12" fmla="*/ 1 w 5"/>
                <a:gd name="T13" fmla="*/ 3 h 4"/>
                <a:gd name="T14" fmla="*/ 1 w 5"/>
                <a:gd name="T15" fmla="*/ 3 h 4"/>
                <a:gd name="T16" fmla="*/ 4 w 5"/>
                <a:gd name="T17" fmla="*/ 1 h 4"/>
                <a:gd name="T18" fmla="*/ 2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2" y="0"/>
                  </a:moveTo>
                  <a:cubicBezTo>
                    <a:pt x="1" y="0"/>
                    <a:pt x="1" y="0"/>
                    <a:pt x="1" y="0"/>
                  </a:cubicBezTo>
                  <a:cubicBezTo>
                    <a:pt x="0" y="1"/>
                    <a:pt x="0" y="2"/>
                    <a:pt x="1" y="2"/>
                  </a:cubicBezTo>
                  <a:cubicBezTo>
                    <a:pt x="1" y="2"/>
                    <a:pt x="1" y="3"/>
                    <a:pt x="1" y="3"/>
                  </a:cubicBezTo>
                  <a:cubicBezTo>
                    <a:pt x="1" y="3"/>
                    <a:pt x="1" y="3"/>
                    <a:pt x="1" y="3"/>
                  </a:cubicBezTo>
                  <a:cubicBezTo>
                    <a:pt x="1" y="3"/>
                    <a:pt x="1" y="3"/>
                    <a:pt x="1" y="3"/>
                  </a:cubicBezTo>
                  <a:cubicBezTo>
                    <a:pt x="1" y="3"/>
                    <a:pt x="1" y="3"/>
                    <a:pt x="1" y="3"/>
                  </a:cubicBezTo>
                  <a:cubicBezTo>
                    <a:pt x="1" y="3"/>
                    <a:pt x="1" y="3"/>
                    <a:pt x="1" y="3"/>
                  </a:cubicBezTo>
                  <a:cubicBezTo>
                    <a:pt x="3" y="4"/>
                    <a:pt x="5" y="2"/>
                    <a:pt x="4" y="1"/>
                  </a:cubicBezTo>
                  <a:cubicBezTo>
                    <a:pt x="4"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348">
              <a:extLst>
                <a:ext uri="{FF2B5EF4-FFF2-40B4-BE49-F238E27FC236}">
                  <a16:creationId xmlns:a16="http://schemas.microsoft.com/office/drawing/2014/main" id="{D4386641-F2D9-40DF-9CCA-A0A91AC76422}"/>
                </a:ext>
              </a:extLst>
            </p:cNvPr>
            <p:cNvSpPr>
              <a:spLocks/>
            </p:cNvSpPr>
            <p:nvPr/>
          </p:nvSpPr>
          <p:spPr bwMode="auto">
            <a:xfrm>
              <a:off x="180" y="395"/>
              <a:ext cx="8" cy="8"/>
            </a:xfrm>
            <a:custGeom>
              <a:avLst/>
              <a:gdLst>
                <a:gd name="T0" fmla="*/ 2 w 4"/>
                <a:gd name="T1" fmla="*/ 0 h 4"/>
                <a:gd name="T2" fmla="*/ 2 w 4"/>
                <a:gd name="T3" fmla="*/ 0 h 4"/>
                <a:gd name="T4" fmla="*/ 0 w 4"/>
                <a:gd name="T5" fmla="*/ 1 h 4"/>
                <a:gd name="T6" fmla="*/ 0 w 4"/>
                <a:gd name="T7" fmla="*/ 1 h 4"/>
                <a:gd name="T8" fmla="*/ 3 w 4"/>
                <a:gd name="T9" fmla="*/ 3 h 4"/>
                <a:gd name="T10" fmla="*/ 4 w 4"/>
                <a:gd name="T11" fmla="*/ 2 h 4"/>
                <a:gd name="T12" fmla="*/ 4 w 4"/>
                <a:gd name="T13" fmla="*/ 2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cubicBezTo>
                    <a:pt x="2" y="0"/>
                    <a:pt x="2" y="0"/>
                    <a:pt x="2" y="0"/>
                  </a:cubicBezTo>
                  <a:cubicBezTo>
                    <a:pt x="1" y="0"/>
                    <a:pt x="1" y="1"/>
                    <a:pt x="0" y="1"/>
                  </a:cubicBezTo>
                  <a:cubicBezTo>
                    <a:pt x="0" y="1"/>
                    <a:pt x="0" y="1"/>
                    <a:pt x="0" y="1"/>
                  </a:cubicBezTo>
                  <a:cubicBezTo>
                    <a:pt x="0" y="3"/>
                    <a:pt x="2" y="4"/>
                    <a:pt x="3" y="3"/>
                  </a:cubicBezTo>
                  <a:cubicBezTo>
                    <a:pt x="3" y="3"/>
                    <a:pt x="4" y="2"/>
                    <a:pt x="4" y="2"/>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349">
              <a:extLst>
                <a:ext uri="{FF2B5EF4-FFF2-40B4-BE49-F238E27FC236}">
                  <a16:creationId xmlns:a16="http://schemas.microsoft.com/office/drawing/2014/main" id="{B0E90E31-83B6-4718-B5EE-1C9435B61983}"/>
                </a:ext>
              </a:extLst>
            </p:cNvPr>
            <p:cNvSpPr>
              <a:spLocks noEditPoints="1"/>
            </p:cNvSpPr>
            <p:nvPr/>
          </p:nvSpPr>
          <p:spPr bwMode="auto">
            <a:xfrm>
              <a:off x="271" y="137"/>
              <a:ext cx="31" cy="24"/>
            </a:xfrm>
            <a:custGeom>
              <a:avLst/>
              <a:gdLst>
                <a:gd name="T0" fmla="*/ 5 w 15"/>
                <a:gd name="T1" fmla="*/ 11 h 12"/>
                <a:gd name="T2" fmla="*/ 13 w 15"/>
                <a:gd name="T3" fmla="*/ 8 h 12"/>
                <a:gd name="T4" fmla="*/ 10 w 15"/>
                <a:gd name="T5" fmla="*/ 1 h 12"/>
                <a:gd name="T6" fmla="*/ 10 w 15"/>
                <a:gd name="T7" fmla="*/ 1 h 12"/>
                <a:gd name="T8" fmla="*/ 8 w 15"/>
                <a:gd name="T9" fmla="*/ 1 h 12"/>
                <a:gd name="T10" fmla="*/ 3 w 15"/>
                <a:gd name="T11" fmla="*/ 2 h 12"/>
                <a:gd name="T12" fmla="*/ 5 w 15"/>
                <a:gd name="T13" fmla="*/ 11 h 12"/>
                <a:gd name="T14" fmla="*/ 5 w 15"/>
                <a:gd name="T15" fmla="*/ 4 h 12"/>
                <a:gd name="T16" fmla="*/ 9 w 15"/>
                <a:gd name="T17" fmla="*/ 3 h 12"/>
                <a:gd name="T18" fmla="*/ 10 w 15"/>
                <a:gd name="T19" fmla="*/ 5 h 12"/>
                <a:gd name="T20" fmla="*/ 10 w 15"/>
                <a:gd name="T21" fmla="*/ 6 h 12"/>
                <a:gd name="T22" fmla="*/ 7 w 15"/>
                <a:gd name="T23" fmla="*/ 8 h 12"/>
                <a:gd name="T24" fmla="*/ 5 w 15"/>
                <a:gd name="T25"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2">
                  <a:moveTo>
                    <a:pt x="5" y="11"/>
                  </a:moveTo>
                  <a:cubicBezTo>
                    <a:pt x="7" y="12"/>
                    <a:pt x="11" y="11"/>
                    <a:pt x="13" y="8"/>
                  </a:cubicBezTo>
                  <a:cubicBezTo>
                    <a:pt x="15" y="6"/>
                    <a:pt x="14" y="1"/>
                    <a:pt x="10" y="1"/>
                  </a:cubicBezTo>
                  <a:cubicBezTo>
                    <a:pt x="10" y="1"/>
                    <a:pt x="10" y="1"/>
                    <a:pt x="10" y="1"/>
                  </a:cubicBezTo>
                  <a:cubicBezTo>
                    <a:pt x="9" y="1"/>
                    <a:pt x="9" y="1"/>
                    <a:pt x="8" y="1"/>
                  </a:cubicBezTo>
                  <a:cubicBezTo>
                    <a:pt x="7" y="0"/>
                    <a:pt x="5" y="1"/>
                    <a:pt x="3" y="2"/>
                  </a:cubicBezTo>
                  <a:cubicBezTo>
                    <a:pt x="0" y="4"/>
                    <a:pt x="1" y="9"/>
                    <a:pt x="5" y="11"/>
                  </a:cubicBezTo>
                  <a:close/>
                  <a:moveTo>
                    <a:pt x="5" y="4"/>
                  </a:moveTo>
                  <a:cubicBezTo>
                    <a:pt x="6" y="3"/>
                    <a:pt x="7" y="3"/>
                    <a:pt x="9" y="3"/>
                  </a:cubicBezTo>
                  <a:cubicBezTo>
                    <a:pt x="9" y="4"/>
                    <a:pt x="10" y="4"/>
                    <a:pt x="10" y="5"/>
                  </a:cubicBezTo>
                  <a:cubicBezTo>
                    <a:pt x="10" y="6"/>
                    <a:pt x="10" y="6"/>
                    <a:pt x="10" y="6"/>
                  </a:cubicBezTo>
                  <a:cubicBezTo>
                    <a:pt x="9" y="7"/>
                    <a:pt x="8" y="8"/>
                    <a:pt x="7" y="8"/>
                  </a:cubicBezTo>
                  <a:cubicBezTo>
                    <a:pt x="5" y="8"/>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350">
              <a:extLst>
                <a:ext uri="{FF2B5EF4-FFF2-40B4-BE49-F238E27FC236}">
                  <a16:creationId xmlns:a16="http://schemas.microsoft.com/office/drawing/2014/main" id="{957D9E44-BDED-44D5-9F1E-57A34EA16F41}"/>
                </a:ext>
              </a:extLst>
            </p:cNvPr>
            <p:cNvSpPr>
              <a:spLocks noEditPoints="1"/>
            </p:cNvSpPr>
            <p:nvPr/>
          </p:nvSpPr>
          <p:spPr bwMode="auto">
            <a:xfrm>
              <a:off x="318" y="64"/>
              <a:ext cx="18" cy="18"/>
            </a:xfrm>
            <a:custGeom>
              <a:avLst/>
              <a:gdLst>
                <a:gd name="T0" fmla="*/ 2 w 9"/>
                <a:gd name="T1" fmla="*/ 6 h 9"/>
                <a:gd name="T2" fmla="*/ 5 w 9"/>
                <a:gd name="T3" fmla="*/ 9 h 9"/>
                <a:gd name="T4" fmla="*/ 8 w 9"/>
                <a:gd name="T5" fmla="*/ 4 h 9"/>
                <a:gd name="T6" fmla="*/ 5 w 9"/>
                <a:gd name="T7" fmla="*/ 1 h 9"/>
                <a:gd name="T8" fmla="*/ 1 w 9"/>
                <a:gd name="T9" fmla="*/ 5 h 9"/>
                <a:gd name="T10" fmla="*/ 2 w 9"/>
                <a:gd name="T11" fmla="*/ 6 h 9"/>
                <a:gd name="T12" fmla="*/ 5 w 9"/>
                <a:gd name="T13" fmla="*/ 3 h 9"/>
                <a:gd name="T14" fmla="*/ 7 w 9"/>
                <a:gd name="T15" fmla="*/ 4 h 9"/>
                <a:gd name="T16" fmla="*/ 3 w 9"/>
                <a:gd name="T17" fmla="*/ 6 h 9"/>
                <a:gd name="T18" fmla="*/ 5 w 9"/>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2" y="6"/>
                  </a:moveTo>
                  <a:cubicBezTo>
                    <a:pt x="1" y="7"/>
                    <a:pt x="3" y="9"/>
                    <a:pt x="5" y="9"/>
                  </a:cubicBezTo>
                  <a:cubicBezTo>
                    <a:pt x="7" y="9"/>
                    <a:pt x="9" y="7"/>
                    <a:pt x="8" y="4"/>
                  </a:cubicBezTo>
                  <a:cubicBezTo>
                    <a:pt x="8" y="2"/>
                    <a:pt x="7" y="1"/>
                    <a:pt x="5" y="1"/>
                  </a:cubicBezTo>
                  <a:cubicBezTo>
                    <a:pt x="3" y="0"/>
                    <a:pt x="0" y="3"/>
                    <a:pt x="1" y="5"/>
                  </a:cubicBezTo>
                  <a:cubicBezTo>
                    <a:pt x="1" y="6"/>
                    <a:pt x="1" y="6"/>
                    <a:pt x="2" y="6"/>
                  </a:cubicBezTo>
                  <a:close/>
                  <a:moveTo>
                    <a:pt x="5" y="3"/>
                  </a:moveTo>
                  <a:cubicBezTo>
                    <a:pt x="6" y="3"/>
                    <a:pt x="6" y="4"/>
                    <a:pt x="7" y="4"/>
                  </a:cubicBezTo>
                  <a:cubicBezTo>
                    <a:pt x="8" y="7"/>
                    <a:pt x="4" y="8"/>
                    <a:pt x="3" y="6"/>
                  </a:cubicBezTo>
                  <a:cubicBezTo>
                    <a:pt x="3" y="5"/>
                    <a:pt x="4"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3" name="Freeform 354">
            <a:extLst>
              <a:ext uri="{FF2B5EF4-FFF2-40B4-BE49-F238E27FC236}">
                <a16:creationId xmlns:a16="http://schemas.microsoft.com/office/drawing/2014/main" id="{23D2A755-D8DF-4917-B079-3D807E3B3BEF}"/>
              </a:ext>
            </a:extLst>
          </p:cNvPr>
          <p:cNvSpPr>
            <a:spLocks noEditPoints="1"/>
          </p:cNvSpPr>
          <p:nvPr/>
        </p:nvSpPr>
        <p:spPr bwMode="auto">
          <a:xfrm rot="20153051">
            <a:off x="8535124" y="3660914"/>
            <a:ext cx="202349" cy="627466"/>
          </a:xfrm>
          <a:custGeom>
            <a:avLst/>
            <a:gdLst>
              <a:gd name="T0" fmla="*/ 65 w 106"/>
              <a:gd name="T1" fmla="*/ 162 h 335"/>
              <a:gd name="T2" fmla="*/ 59 w 106"/>
              <a:gd name="T3" fmla="*/ 170 h 335"/>
              <a:gd name="T4" fmla="*/ 60 w 106"/>
              <a:gd name="T5" fmla="*/ 180 h 335"/>
              <a:gd name="T6" fmla="*/ 72 w 106"/>
              <a:gd name="T7" fmla="*/ 271 h 335"/>
              <a:gd name="T8" fmla="*/ 66 w 106"/>
              <a:gd name="T9" fmla="*/ 317 h 335"/>
              <a:gd name="T10" fmla="*/ 65 w 106"/>
              <a:gd name="T11" fmla="*/ 330 h 335"/>
              <a:gd name="T12" fmla="*/ 55 w 106"/>
              <a:gd name="T13" fmla="*/ 331 h 335"/>
              <a:gd name="T14" fmla="*/ 55 w 106"/>
              <a:gd name="T15" fmla="*/ 327 h 335"/>
              <a:gd name="T16" fmla="*/ 63 w 106"/>
              <a:gd name="T17" fmla="*/ 253 h 335"/>
              <a:gd name="T18" fmla="*/ 48 w 106"/>
              <a:gd name="T19" fmla="*/ 166 h 335"/>
              <a:gd name="T20" fmla="*/ 40 w 106"/>
              <a:gd name="T21" fmla="*/ 162 h 335"/>
              <a:gd name="T22" fmla="*/ 31 w 106"/>
              <a:gd name="T23" fmla="*/ 161 h 335"/>
              <a:gd name="T24" fmla="*/ 35 w 106"/>
              <a:gd name="T25" fmla="*/ 147 h 335"/>
              <a:gd name="T26" fmla="*/ 43 w 106"/>
              <a:gd name="T27" fmla="*/ 135 h 335"/>
              <a:gd name="T28" fmla="*/ 38 w 106"/>
              <a:gd name="T29" fmla="*/ 129 h 335"/>
              <a:gd name="T30" fmla="*/ 5 w 106"/>
              <a:gd name="T31" fmla="*/ 78 h 335"/>
              <a:gd name="T32" fmla="*/ 20 w 106"/>
              <a:gd name="T33" fmla="*/ 20 h 335"/>
              <a:gd name="T34" fmla="*/ 77 w 106"/>
              <a:gd name="T35" fmla="*/ 10 h 335"/>
              <a:gd name="T36" fmla="*/ 103 w 106"/>
              <a:gd name="T37" fmla="*/ 69 h 335"/>
              <a:gd name="T38" fmla="*/ 73 w 106"/>
              <a:gd name="T39" fmla="*/ 129 h 335"/>
              <a:gd name="T40" fmla="*/ 75 w 106"/>
              <a:gd name="T41" fmla="*/ 144 h 335"/>
              <a:gd name="T42" fmla="*/ 85 w 106"/>
              <a:gd name="T43" fmla="*/ 156 h 335"/>
              <a:gd name="T44" fmla="*/ 85 w 106"/>
              <a:gd name="T45" fmla="*/ 160 h 335"/>
              <a:gd name="T46" fmla="*/ 76 w 106"/>
              <a:gd name="T47" fmla="*/ 163 h 335"/>
              <a:gd name="T48" fmla="*/ 65 w 106"/>
              <a:gd name="T49" fmla="*/ 162 h 335"/>
              <a:gd name="T50" fmla="*/ 15 w 106"/>
              <a:gd name="T51" fmla="*/ 60 h 335"/>
              <a:gd name="T52" fmla="*/ 15 w 106"/>
              <a:gd name="T53" fmla="*/ 77 h 335"/>
              <a:gd name="T54" fmla="*/ 49 w 106"/>
              <a:gd name="T55" fmla="*/ 124 h 335"/>
              <a:gd name="T56" fmla="*/ 54 w 106"/>
              <a:gd name="T57" fmla="*/ 127 h 335"/>
              <a:gd name="T58" fmla="*/ 63 w 106"/>
              <a:gd name="T59" fmla="*/ 125 h 335"/>
              <a:gd name="T60" fmla="*/ 81 w 106"/>
              <a:gd name="T61" fmla="*/ 100 h 335"/>
              <a:gd name="T62" fmla="*/ 91 w 106"/>
              <a:gd name="T63" fmla="*/ 61 h 335"/>
              <a:gd name="T64" fmla="*/ 75 w 106"/>
              <a:gd name="T65" fmla="*/ 24 h 335"/>
              <a:gd name="T66" fmla="*/ 38 w 106"/>
              <a:gd name="T67" fmla="*/ 17 h 335"/>
              <a:gd name="T68" fmla="*/ 21 w 106"/>
              <a:gd name="T69" fmla="*/ 36 h 335"/>
              <a:gd name="T70" fmla="*/ 15 w 106"/>
              <a:gd name="T71" fmla="*/ 60 h 335"/>
              <a:gd name="T72" fmla="*/ 48 w 106"/>
              <a:gd name="T73" fmla="*/ 145 h 335"/>
              <a:gd name="T74" fmla="*/ 47 w 106"/>
              <a:gd name="T75" fmla="*/ 152 h 335"/>
              <a:gd name="T76" fmla="*/ 51 w 106"/>
              <a:gd name="T77" fmla="*/ 153 h 335"/>
              <a:gd name="T78" fmla="*/ 63 w 106"/>
              <a:gd name="T79" fmla="*/ 153 h 335"/>
              <a:gd name="T80" fmla="*/ 66 w 106"/>
              <a:gd name="T81" fmla="*/ 153 h 335"/>
              <a:gd name="T82" fmla="*/ 65 w 106"/>
              <a:gd name="T83" fmla="*/ 149 h 335"/>
              <a:gd name="T84" fmla="*/ 59 w 106"/>
              <a:gd name="T85" fmla="*/ 140 h 335"/>
              <a:gd name="T86" fmla="*/ 55 w 106"/>
              <a:gd name="T87" fmla="*/ 138 h 335"/>
              <a:gd name="T88" fmla="*/ 53 w 106"/>
              <a:gd name="T89" fmla="*/ 140 h 335"/>
              <a:gd name="T90" fmla="*/ 48 w 106"/>
              <a:gd name="T91" fmla="*/ 14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335">
                <a:moveTo>
                  <a:pt x="65" y="162"/>
                </a:moveTo>
                <a:cubicBezTo>
                  <a:pt x="62" y="163"/>
                  <a:pt x="59" y="166"/>
                  <a:pt x="59" y="170"/>
                </a:cubicBezTo>
                <a:cubicBezTo>
                  <a:pt x="59" y="173"/>
                  <a:pt x="59" y="177"/>
                  <a:pt x="60" y="180"/>
                </a:cubicBezTo>
                <a:cubicBezTo>
                  <a:pt x="67" y="210"/>
                  <a:pt x="76" y="241"/>
                  <a:pt x="72" y="271"/>
                </a:cubicBezTo>
                <a:cubicBezTo>
                  <a:pt x="70" y="287"/>
                  <a:pt x="65" y="302"/>
                  <a:pt x="66" y="317"/>
                </a:cubicBezTo>
                <a:cubicBezTo>
                  <a:pt x="67" y="321"/>
                  <a:pt x="67" y="326"/>
                  <a:pt x="65" y="330"/>
                </a:cubicBezTo>
                <a:cubicBezTo>
                  <a:pt x="63" y="333"/>
                  <a:pt x="57" y="335"/>
                  <a:pt x="55" y="331"/>
                </a:cubicBezTo>
                <a:cubicBezTo>
                  <a:pt x="55" y="330"/>
                  <a:pt x="54" y="329"/>
                  <a:pt x="55" y="327"/>
                </a:cubicBezTo>
                <a:cubicBezTo>
                  <a:pt x="55" y="302"/>
                  <a:pt x="63" y="278"/>
                  <a:pt x="63" y="253"/>
                </a:cubicBezTo>
                <a:cubicBezTo>
                  <a:pt x="62" y="223"/>
                  <a:pt x="49" y="195"/>
                  <a:pt x="48" y="166"/>
                </a:cubicBezTo>
                <a:cubicBezTo>
                  <a:pt x="48" y="163"/>
                  <a:pt x="43" y="161"/>
                  <a:pt x="40" y="162"/>
                </a:cubicBezTo>
                <a:cubicBezTo>
                  <a:pt x="37" y="162"/>
                  <a:pt x="33" y="163"/>
                  <a:pt x="31" y="161"/>
                </a:cubicBezTo>
                <a:cubicBezTo>
                  <a:pt x="27" y="157"/>
                  <a:pt x="31" y="151"/>
                  <a:pt x="35" y="147"/>
                </a:cubicBezTo>
                <a:cubicBezTo>
                  <a:pt x="39" y="144"/>
                  <a:pt x="44" y="140"/>
                  <a:pt x="43" y="135"/>
                </a:cubicBezTo>
                <a:cubicBezTo>
                  <a:pt x="42" y="133"/>
                  <a:pt x="40" y="131"/>
                  <a:pt x="38" y="129"/>
                </a:cubicBezTo>
                <a:cubicBezTo>
                  <a:pt x="21" y="117"/>
                  <a:pt x="9" y="99"/>
                  <a:pt x="5" y="78"/>
                </a:cubicBezTo>
                <a:cubicBezTo>
                  <a:pt x="0" y="58"/>
                  <a:pt x="5" y="35"/>
                  <a:pt x="20" y="20"/>
                </a:cubicBezTo>
                <a:cubicBezTo>
                  <a:pt x="34" y="5"/>
                  <a:pt x="59" y="0"/>
                  <a:pt x="77" y="10"/>
                </a:cubicBezTo>
                <a:cubicBezTo>
                  <a:pt x="97" y="21"/>
                  <a:pt x="106" y="47"/>
                  <a:pt x="103" y="69"/>
                </a:cubicBezTo>
                <a:cubicBezTo>
                  <a:pt x="99" y="91"/>
                  <a:pt x="87" y="111"/>
                  <a:pt x="73" y="129"/>
                </a:cubicBezTo>
                <a:cubicBezTo>
                  <a:pt x="70" y="134"/>
                  <a:pt x="72" y="140"/>
                  <a:pt x="75" y="144"/>
                </a:cubicBezTo>
                <a:cubicBezTo>
                  <a:pt x="79" y="148"/>
                  <a:pt x="83" y="151"/>
                  <a:pt x="85" y="156"/>
                </a:cubicBezTo>
                <a:cubicBezTo>
                  <a:pt x="85" y="157"/>
                  <a:pt x="86" y="159"/>
                  <a:pt x="85" y="160"/>
                </a:cubicBezTo>
                <a:cubicBezTo>
                  <a:pt x="84" y="164"/>
                  <a:pt x="79" y="165"/>
                  <a:pt x="76" y="163"/>
                </a:cubicBezTo>
                <a:cubicBezTo>
                  <a:pt x="73" y="162"/>
                  <a:pt x="69" y="161"/>
                  <a:pt x="65" y="162"/>
                </a:cubicBezTo>
                <a:moveTo>
                  <a:pt x="15" y="60"/>
                </a:moveTo>
                <a:cubicBezTo>
                  <a:pt x="14" y="66"/>
                  <a:pt x="14" y="71"/>
                  <a:pt x="15" y="77"/>
                </a:cubicBezTo>
                <a:cubicBezTo>
                  <a:pt x="18" y="96"/>
                  <a:pt x="34" y="111"/>
                  <a:pt x="49" y="124"/>
                </a:cubicBezTo>
                <a:cubicBezTo>
                  <a:pt x="51" y="125"/>
                  <a:pt x="53" y="126"/>
                  <a:pt x="54" y="127"/>
                </a:cubicBezTo>
                <a:cubicBezTo>
                  <a:pt x="57" y="127"/>
                  <a:pt x="61" y="127"/>
                  <a:pt x="63" y="125"/>
                </a:cubicBezTo>
                <a:cubicBezTo>
                  <a:pt x="71" y="118"/>
                  <a:pt x="78" y="110"/>
                  <a:pt x="81" y="100"/>
                </a:cubicBezTo>
                <a:cubicBezTo>
                  <a:pt x="87" y="88"/>
                  <a:pt x="91" y="75"/>
                  <a:pt x="91" y="61"/>
                </a:cubicBezTo>
                <a:cubicBezTo>
                  <a:pt x="91" y="47"/>
                  <a:pt x="85" y="34"/>
                  <a:pt x="75" y="24"/>
                </a:cubicBezTo>
                <a:cubicBezTo>
                  <a:pt x="65" y="15"/>
                  <a:pt x="51" y="12"/>
                  <a:pt x="38" y="17"/>
                </a:cubicBezTo>
                <a:cubicBezTo>
                  <a:pt x="30" y="21"/>
                  <a:pt x="24" y="28"/>
                  <a:pt x="21" y="36"/>
                </a:cubicBezTo>
                <a:cubicBezTo>
                  <a:pt x="17" y="43"/>
                  <a:pt x="15" y="52"/>
                  <a:pt x="15" y="60"/>
                </a:cubicBezTo>
                <a:moveTo>
                  <a:pt x="48" y="145"/>
                </a:moveTo>
                <a:cubicBezTo>
                  <a:pt x="47" y="147"/>
                  <a:pt x="45" y="150"/>
                  <a:pt x="47" y="152"/>
                </a:cubicBezTo>
                <a:cubicBezTo>
                  <a:pt x="48" y="153"/>
                  <a:pt x="49" y="153"/>
                  <a:pt x="51" y="153"/>
                </a:cubicBezTo>
                <a:cubicBezTo>
                  <a:pt x="63" y="153"/>
                  <a:pt x="63" y="153"/>
                  <a:pt x="63" y="153"/>
                </a:cubicBezTo>
                <a:cubicBezTo>
                  <a:pt x="64" y="153"/>
                  <a:pt x="65" y="153"/>
                  <a:pt x="66" y="153"/>
                </a:cubicBezTo>
                <a:cubicBezTo>
                  <a:pt x="67" y="151"/>
                  <a:pt x="66" y="150"/>
                  <a:pt x="65" y="149"/>
                </a:cubicBezTo>
                <a:cubicBezTo>
                  <a:pt x="63" y="146"/>
                  <a:pt x="61" y="143"/>
                  <a:pt x="59" y="140"/>
                </a:cubicBezTo>
                <a:cubicBezTo>
                  <a:pt x="58" y="139"/>
                  <a:pt x="57" y="138"/>
                  <a:pt x="55" y="138"/>
                </a:cubicBezTo>
                <a:cubicBezTo>
                  <a:pt x="55" y="139"/>
                  <a:pt x="54" y="139"/>
                  <a:pt x="53" y="140"/>
                </a:cubicBezTo>
                <a:lnTo>
                  <a:pt x="48" y="14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358">
            <a:extLst>
              <a:ext uri="{FF2B5EF4-FFF2-40B4-BE49-F238E27FC236}">
                <a16:creationId xmlns:a16="http://schemas.microsoft.com/office/drawing/2014/main" id="{B383494A-7768-4739-9FBE-F3FFAE6B86D1}"/>
              </a:ext>
            </a:extLst>
          </p:cNvPr>
          <p:cNvSpPr>
            <a:spLocks noEditPoints="1"/>
          </p:cNvSpPr>
          <p:nvPr/>
        </p:nvSpPr>
        <p:spPr bwMode="auto">
          <a:xfrm rot="1942871">
            <a:off x="7000302" y="3472711"/>
            <a:ext cx="493076" cy="761933"/>
          </a:xfrm>
          <a:custGeom>
            <a:avLst/>
            <a:gdLst>
              <a:gd name="T0" fmla="*/ 9 w 240"/>
              <a:gd name="T1" fmla="*/ 125 h 372"/>
              <a:gd name="T2" fmla="*/ 49 w 240"/>
              <a:gd name="T3" fmla="*/ 17 h 372"/>
              <a:gd name="T4" fmla="*/ 196 w 240"/>
              <a:gd name="T5" fmla="*/ 20 h 372"/>
              <a:gd name="T6" fmla="*/ 226 w 240"/>
              <a:gd name="T7" fmla="*/ 164 h 372"/>
              <a:gd name="T8" fmla="*/ 223 w 240"/>
              <a:gd name="T9" fmla="*/ 355 h 372"/>
              <a:gd name="T10" fmla="*/ 46 w 240"/>
              <a:gd name="T11" fmla="*/ 359 h 372"/>
              <a:gd name="T12" fmla="*/ 127 w 240"/>
              <a:gd name="T13" fmla="*/ 171 h 372"/>
              <a:gd name="T14" fmla="*/ 102 w 240"/>
              <a:gd name="T15" fmla="*/ 169 h 372"/>
              <a:gd name="T16" fmla="*/ 89 w 240"/>
              <a:gd name="T17" fmla="*/ 161 h 372"/>
              <a:gd name="T18" fmla="*/ 69 w 240"/>
              <a:gd name="T19" fmla="*/ 170 h 372"/>
              <a:gd name="T20" fmla="*/ 93 w 240"/>
              <a:gd name="T21" fmla="*/ 364 h 372"/>
              <a:gd name="T22" fmla="*/ 145 w 240"/>
              <a:gd name="T23" fmla="*/ 184 h 372"/>
              <a:gd name="T24" fmla="*/ 131 w 240"/>
              <a:gd name="T25" fmla="*/ 167 h 372"/>
              <a:gd name="T26" fmla="*/ 179 w 240"/>
              <a:gd name="T27" fmla="*/ 169 h 372"/>
              <a:gd name="T28" fmla="*/ 170 w 240"/>
              <a:gd name="T29" fmla="*/ 312 h 372"/>
              <a:gd name="T30" fmla="*/ 222 w 240"/>
              <a:gd name="T31" fmla="*/ 335 h 372"/>
              <a:gd name="T32" fmla="*/ 218 w 240"/>
              <a:gd name="T33" fmla="*/ 154 h 372"/>
              <a:gd name="T34" fmla="*/ 196 w 240"/>
              <a:gd name="T35" fmla="*/ 158 h 372"/>
              <a:gd name="T36" fmla="*/ 40 w 240"/>
              <a:gd name="T37" fmla="*/ 166 h 372"/>
              <a:gd name="T38" fmla="*/ 28 w 240"/>
              <a:gd name="T39" fmla="*/ 143 h 372"/>
              <a:gd name="T40" fmla="*/ 17 w 240"/>
              <a:gd name="T41" fmla="*/ 278 h 372"/>
              <a:gd name="T42" fmla="*/ 10 w 240"/>
              <a:gd name="T43" fmla="*/ 69 h 372"/>
              <a:gd name="T44" fmla="*/ 92 w 240"/>
              <a:gd name="T45" fmla="*/ 66 h 372"/>
              <a:gd name="T46" fmla="*/ 33 w 240"/>
              <a:gd name="T47" fmla="*/ 35 h 372"/>
              <a:gd name="T48" fmla="*/ 215 w 240"/>
              <a:gd name="T49" fmla="*/ 94 h 372"/>
              <a:gd name="T50" fmla="*/ 150 w 240"/>
              <a:gd name="T51" fmla="*/ 67 h 372"/>
              <a:gd name="T52" fmla="*/ 56 w 240"/>
              <a:gd name="T53" fmla="*/ 155 h 372"/>
              <a:gd name="T54" fmla="*/ 46 w 240"/>
              <a:gd name="T55" fmla="*/ 291 h 372"/>
              <a:gd name="T56" fmla="*/ 66 w 240"/>
              <a:gd name="T57" fmla="*/ 334 h 372"/>
              <a:gd name="T58" fmla="*/ 54 w 240"/>
              <a:gd name="T59" fmla="*/ 161 h 372"/>
              <a:gd name="T60" fmla="*/ 150 w 240"/>
              <a:gd name="T61" fmla="*/ 266 h 372"/>
              <a:gd name="T62" fmla="*/ 167 w 240"/>
              <a:gd name="T63" fmla="*/ 357 h 372"/>
              <a:gd name="T64" fmla="*/ 164 w 240"/>
              <a:gd name="T65" fmla="*/ 170 h 372"/>
              <a:gd name="T66" fmla="*/ 98 w 240"/>
              <a:gd name="T67" fmla="*/ 87 h 372"/>
              <a:gd name="T68" fmla="*/ 187 w 240"/>
              <a:gd name="T69" fmla="*/ 28 h 372"/>
              <a:gd name="T70" fmla="*/ 42 w 240"/>
              <a:gd name="T71" fmla="*/ 100 h 372"/>
              <a:gd name="T72" fmla="*/ 119 w 240"/>
              <a:gd name="T73" fmla="*/ 121 h 372"/>
              <a:gd name="T74" fmla="*/ 68 w 240"/>
              <a:gd name="T75" fmla="*/ 149 h 372"/>
              <a:gd name="T76" fmla="*/ 138 w 240"/>
              <a:gd name="T77" fmla="*/ 137 h 372"/>
              <a:gd name="T78" fmla="*/ 166 w 240"/>
              <a:gd name="T79" fmla="*/ 149 h 372"/>
              <a:gd name="T80" fmla="*/ 187 w 240"/>
              <a:gd name="T81" fmla="*/ 22 h 372"/>
              <a:gd name="T82" fmla="*/ 115 w 240"/>
              <a:gd name="T83" fmla="*/ 28 h 372"/>
              <a:gd name="T84" fmla="*/ 172 w 240"/>
              <a:gd name="T85" fmla="*/ 29 h 372"/>
              <a:gd name="T86" fmla="*/ 109 w 240"/>
              <a:gd name="T87" fmla="*/ 86 h 372"/>
              <a:gd name="T88" fmla="*/ 96 w 240"/>
              <a:gd name="T89" fmla="*/ 9 h 372"/>
              <a:gd name="T90" fmla="*/ 104 w 240"/>
              <a:gd name="T91" fmla="*/ 59 h 372"/>
              <a:gd name="T92" fmla="*/ 7 w 240"/>
              <a:gd name="T93" fmla="*/ 110 h 372"/>
              <a:gd name="T94" fmla="*/ 32 w 240"/>
              <a:gd name="T95" fmla="*/ 106 h 372"/>
              <a:gd name="T96" fmla="*/ 147 w 240"/>
              <a:gd name="T97" fmla="*/ 115 h 372"/>
              <a:gd name="T98" fmla="*/ 123 w 240"/>
              <a:gd name="T99" fmla="*/ 80 h 372"/>
              <a:gd name="T100" fmla="*/ 143 w 240"/>
              <a:gd name="T101" fmla="*/ 126 h 372"/>
              <a:gd name="T102" fmla="*/ 162 w 240"/>
              <a:gd name="T103" fmla="*/ 131 h 372"/>
              <a:gd name="T104" fmla="*/ 38 w 240"/>
              <a:gd name="T105" fmla="*/ 110 h 372"/>
              <a:gd name="T106" fmla="*/ 46 w 240"/>
              <a:gd name="T107" fmla="*/ 154 h 372"/>
              <a:gd name="T108" fmla="*/ 46 w 240"/>
              <a:gd name="T109" fmla="*/ 15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0" h="372">
                <a:moveTo>
                  <a:pt x="12" y="303"/>
                </a:moveTo>
                <a:cubicBezTo>
                  <a:pt x="13" y="280"/>
                  <a:pt x="14" y="258"/>
                  <a:pt x="15" y="235"/>
                </a:cubicBezTo>
                <a:cubicBezTo>
                  <a:pt x="15" y="220"/>
                  <a:pt x="13" y="205"/>
                  <a:pt x="14" y="191"/>
                </a:cubicBezTo>
                <a:cubicBezTo>
                  <a:pt x="14" y="170"/>
                  <a:pt x="10" y="150"/>
                  <a:pt x="10" y="130"/>
                </a:cubicBezTo>
                <a:cubicBezTo>
                  <a:pt x="10" y="128"/>
                  <a:pt x="10" y="126"/>
                  <a:pt x="9" y="125"/>
                </a:cubicBezTo>
                <a:cubicBezTo>
                  <a:pt x="2" y="121"/>
                  <a:pt x="2" y="114"/>
                  <a:pt x="1" y="107"/>
                </a:cubicBezTo>
                <a:cubicBezTo>
                  <a:pt x="0" y="93"/>
                  <a:pt x="1" y="80"/>
                  <a:pt x="4" y="66"/>
                </a:cubicBezTo>
                <a:cubicBezTo>
                  <a:pt x="5" y="58"/>
                  <a:pt x="12" y="52"/>
                  <a:pt x="16" y="46"/>
                </a:cubicBezTo>
                <a:cubicBezTo>
                  <a:pt x="22" y="38"/>
                  <a:pt x="30" y="31"/>
                  <a:pt x="37" y="24"/>
                </a:cubicBezTo>
                <a:cubicBezTo>
                  <a:pt x="41" y="21"/>
                  <a:pt x="45" y="19"/>
                  <a:pt x="49" y="17"/>
                </a:cubicBezTo>
                <a:cubicBezTo>
                  <a:pt x="58" y="14"/>
                  <a:pt x="67" y="8"/>
                  <a:pt x="77" y="6"/>
                </a:cubicBezTo>
                <a:cubicBezTo>
                  <a:pt x="88" y="4"/>
                  <a:pt x="100" y="0"/>
                  <a:pt x="112" y="0"/>
                </a:cubicBezTo>
                <a:cubicBezTo>
                  <a:pt x="126" y="0"/>
                  <a:pt x="140" y="1"/>
                  <a:pt x="154" y="3"/>
                </a:cubicBezTo>
                <a:cubicBezTo>
                  <a:pt x="155" y="3"/>
                  <a:pt x="155" y="3"/>
                  <a:pt x="156" y="3"/>
                </a:cubicBezTo>
                <a:cubicBezTo>
                  <a:pt x="170" y="7"/>
                  <a:pt x="183" y="13"/>
                  <a:pt x="196" y="20"/>
                </a:cubicBezTo>
                <a:cubicBezTo>
                  <a:pt x="208" y="27"/>
                  <a:pt x="219" y="36"/>
                  <a:pt x="228" y="46"/>
                </a:cubicBezTo>
                <a:cubicBezTo>
                  <a:pt x="236" y="53"/>
                  <a:pt x="240" y="63"/>
                  <a:pt x="240" y="74"/>
                </a:cubicBezTo>
                <a:cubicBezTo>
                  <a:pt x="239" y="88"/>
                  <a:pt x="238" y="102"/>
                  <a:pt x="236" y="117"/>
                </a:cubicBezTo>
                <a:cubicBezTo>
                  <a:pt x="235" y="123"/>
                  <a:pt x="234" y="129"/>
                  <a:pt x="231" y="135"/>
                </a:cubicBezTo>
                <a:cubicBezTo>
                  <a:pt x="227" y="144"/>
                  <a:pt x="226" y="154"/>
                  <a:pt x="226" y="164"/>
                </a:cubicBezTo>
                <a:cubicBezTo>
                  <a:pt x="225" y="186"/>
                  <a:pt x="224" y="209"/>
                  <a:pt x="223" y="232"/>
                </a:cubicBezTo>
                <a:cubicBezTo>
                  <a:pt x="223" y="257"/>
                  <a:pt x="222" y="283"/>
                  <a:pt x="225" y="309"/>
                </a:cubicBezTo>
                <a:cubicBezTo>
                  <a:pt x="226" y="319"/>
                  <a:pt x="227" y="330"/>
                  <a:pt x="227" y="340"/>
                </a:cubicBezTo>
                <a:cubicBezTo>
                  <a:pt x="227" y="343"/>
                  <a:pt x="227" y="346"/>
                  <a:pt x="227" y="349"/>
                </a:cubicBezTo>
                <a:cubicBezTo>
                  <a:pt x="226" y="351"/>
                  <a:pt x="225" y="354"/>
                  <a:pt x="223" y="355"/>
                </a:cubicBezTo>
                <a:cubicBezTo>
                  <a:pt x="218" y="357"/>
                  <a:pt x="213" y="359"/>
                  <a:pt x="208" y="360"/>
                </a:cubicBezTo>
                <a:cubicBezTo>
                  <a:pt x="194" y="363"/>
                  <a:pt x="180" y="368"/>
                  <a:pt x="165" y="370"/>
                </a:cubicBezTo>
                <a:cubicBezTo>
                  <a:pt x="151" y="372"/>
                  <a:pt x="137" y="372"/>
                  <a:pt x="122" y="372"/>
                </a:cubicBezTo>
                <a:cubicBezTo>
                  <a:pt x="105" y="372"/>
                  <a:pt x="87" y="369"/>
                  <a:pt x="70" y="367"/>
                </a:cubicBezTo>
                <a:cubicBezTo>
                  <a:pt x="62" y="366"/>
                  <a:pt x="54" y="362"/>
                  <a:pt x="46" y="359"/>
                </a:cubicBezTo>
                <a:cubicBezTo>
                  <a:pt x="38" y="357"/>
                  <a:pt x="31" y="354"/>
                  <a:pt x="23" y="351"/>
                </a:cubicBezTo>
                <a:cubicBezTo>
                  <a:pt x="18" y="349"/>
                  <a:pt x="15" y="345"/>
                  <a:pt x="14" y="341"/>
                </a:cubicBezTo>
                <a:cubicBezTo>
                  <a:pt x="11" y="333"/>
                  <a:pt x="12" y="325"/>
                  <a:pt x="12" y="317"/>
                </a:cubicBezTo>
                <a:cubicBezTo>
                  <a:pt x="11" y="312"/>
                  <a:pt x="12" y="308"/>
                  <a:pt x="12" y="303"/>
                </a:cubicBezTo>
                <a:close/>
                <a:moveTo>
                  <a:pt x="127" y="171"/>
                </a:moveTo>
                <a:cubicBezTo>
                  <a:pt x="122" y="173"/>
                  <a:pt x="121" y="170"/>
                  <a:pt x="122" y="166"/>
                </a:cubicBezTo>
                <a:cubicBezTo>
                  <a:pt x="119" y="167"/>
                  <a:pt x="117" y="169"/>
                  <a:pt x="115" y="171"/>
                </a:cubicBezTo>
                <a:cubicBezTo>
                  <a:pt x="115" y="171"/>
                  <a:pt x="113" y="172"/>
                  <a:pt x="113" y="171"/>
                </a:cubicBezTo>
                <a:cubicBezTo>
                  <a:pt x="111" y="165"/>
                  <a:pt x="109" y="169"/>
                  <a:pt x="106" y="170"/>
                </a:cubicBezTo>
                <a:cubicBezTo>
                  <a:pt x="104" y="171"/>
                  <a:pt x="102" y="172"/>
                  <a:pt x="102" y="169"/>
                </a:cubicBezTo>
                <a:cubicBezTo>
                  <a:pt x="102" y="167"/>
                  <a:pt x="102" y="167"/>
                  <a:pt x="100" y="167"/>
                </a:cubicBezTo>
                <a:cubicBezTo>
                  <a:pt x="96" y="168"/>
                  <a:pt x="91" y="166"/>
                  <a:pt x="87" y="169"/>
                </a:cubicBezTo>
                <a:cubicBezTo>
                  <a:pt x="87" y="169"/>
                  <a:pt x="87" y="169"/>
                  <a:pt x="86" y="168"/>
                </a:cubicBezTo>
                <a:cubicBezTo>
                  <a:pt x="86" y="167"/>
                  <a:pt x="87" y="166"/>
                  <a:pt x="88" y="165"/>
                </a:cubicBezTo>
                <a:cubicBezTo>
                  <a:pt x="89" y="164"/>
                  <a:pt x="91" y="163"/>
                  <a:pt x="89" y="161"/>
                </a:cubicBezTo>
                <a:cubicBezTo>
                  <a:pt x="88" y="160"/>
                  <a:pt x="86" y="160"/>
                  <a:pt x="84" y="161"/>
                </a:cubicBezTo>
                <a:cubicBezTo>
                  <a:pt x="83" y="162"/>
                  <a:pt x="81" y="164"/>
                  <a:pt x="79" y="165"/>
                </a:cubicBezTo>
                <a:cubicBezTo>
                  <a:pt x="77" y="166"/>
                  <a:pt x="77" y="167"/>
                  <a:pt x="75" y="165"/>
                </a:cubicBezTo>
                <a:cubicBezTo>
                  <a:pt x="75" y="162"/>
                  <a:pt x="79" y="162"/>
                  <a:pt x="78" y="159"/>
                </a:cubicBezTo>
                <a:cubicBezTo>
                  <a:pt x="70" y="161"/>
                  <a:pt x="70" y="162"/>
                  <a:pt x="69" y="170"/>
                </a:cubicBezTo>
                <a:cubicBezTo>
                  <a:pt x="68" y="202"/>
                  <a:pt x="70" y="235"/>
                  <a:pt x="69" y="267"/>
                </a:cubicBezTo>
                <a:cubicBezTo>
                  <a:pt x="69" y="287"/>
                  <a:pt x="70" y="307"/>
                  <a:pt x="71" y="327"/>
                </a:cubicBezTo>
                <a:cubicBezTo>
                  <a:pt x="71" y="336"/>
                  <a:pt x="71" y="346"/>
                  <a:pt x="71" y="356"/>
                </a:cubicBezTo>
                <a:cubicBezTo>
                  <a:pt x="71" y="360"/>
                  <a:pt x="72" y="362"/>
                  <a:pt x="76" y="362"/>
                </a:cubicBezTo>
                <a:cubicBezTo>
                  <a:pt x="82" y="363"/>
                  <a:pt x="88" y="364"/>
                  <a:pt x="93" y="364"/>
                </a:cubicBezTo>
                <a:cubicBezTo>
                  <a:pt x="108" y="367"/>
                  <a:pt x="124" y="367"/>
                  <a:pt x="139" y="367"/>
                </a:cubicBezTo>
                <a:cubicBezTo>
                  <a:pt x="145" y="367"/>
                  <a:pt x="145" y="366"/>
                  <a:pt x="145" y="360"/>
                </a:cubicBezTo>
                <a:cubicBezTo>
                  <a:pt x="147" y="339"/>
                  <a:pt x="146" y="319"/>
                  <a:pt x="145" y="298"/>
                </a:cubicBezTo>
                <a:cubicBezTo>
                  <a:pt x="145" y="279"/>
                  <a:pt x="144" y="260"/>
                  <a:pt x="144" y="241"/>
                </a:cubicBezTo>
                <a:cubicBezTo>
                  <a:pt x="145" y="223"/>
                  <a:pt x="145" y="203"/>
                  <a:pt x="145" y="184"/>
                </a:cubicBezTo>
                <a:cubicBezTo>
                  <a:pt x="145" y="179"/>
                  <a:pt x="145" y="175"/>
                  <a:pt x="140" y="174"/>
                </a:cubicBezTo>
                <a:cubicBezTo>
                  <a:pt x="139" y="170"/>
                  <a:pt x="144" y="169"/>
                  <a:pt x="142" y="165"/>
                </a:cubicBezTo>
                <a:cubicBezTo>
                  <a:pt x="138" y="168"/>
                  <a:pt x="134" y="171"/>
                  <a:pt x="130" y="174"/>
                </a:cubicBezTo>
                <a:cubicBezTo>
                  <a:pt x="127" y="176"/>
                  <a:pt x="126" y="173"/>
                  <a:pt x="127" y="171"/>
                </a:cubicBezTo>
                <a:cubicBezTo>
                  <a:pt x="128" y="170"/>
                  <a:pt x="131" y="170"/>
                  <a:pt x="131" y="167"/>
                </a:cubicBezTo>
                <a:cubicBezTo>
                  <a:pt x="129" y="168"/>
                  <a:pt x="128" y="170"/>
                  <a:pt x="127" y="171"/>
                </a:cubicBezTo>
                <a:close/>
                <a:moveTo>
                  <a:pt x="196" y="158"/>
                </a:moveTo>
                <a:cubicBezTo>
                  <a:pt x="193" y="160"/>
                  <a:pt x="191" y="163"/>
                  <a:pt x="189" y="167"/>
                </a:cubicBezTo>
                <a:cubicBezTo>
                  <a:pt x="188" y="169"/>
                  <a:pt x="186" y="171"/>
                  <a:pt x="184" y="168"/>
                </a:cubicBezTo>
                <a:cubicBezTo>
                  <a:pt x="181" y="165"/>
                  <a:pt x="181" y="168"/>
                  <a:pt x="179" y="169"/>
                </a:cubicBezTo>
                <a:cubicBezTo>
                  <a:pt x="178" y="171"/>
                  <a:pt x="177" y="173"/>
                  <a:pt x="175" y="171"/>
                </a:cubicBezTo>
                <a:cubicBezTo>
                  <a:pt x="171" y="168"/>
                  <a:pt x="171" y="171"/>
                  <a:pt x="170" y="174"/>
                </a:cubicBezTo>
                <a:cubicBezTo>
                  <a:pt x="170" y="176"/>
                  <a:pt x="169" y="178"/>
                  <a:pt x="170" y="181"/>
                </a:cubicBezTo>
                <a:cubicBezTo>
                  <a:pt x="171" y="202"/>
                  <a:pt x="169" y="224"/>
                  <a:pt x="170" y="246"/>
                </a:cubicBezTo>
                <a:cubicBezTo>
                  <a:pt x="172" y="268"/>
                  <a:pt x="170" y="290"/>
                  <a:pt x="170" y="312"/>
                </a:cubicBezTo>
                <a:cubicBezTo>
                  <a:pt x="170" y="326"/>
                  <a:pt x="172" y="341"/>
                  <a:pt x="173" y="355"/>
                </a:cubicBezTo>
                <a:cubicBezTo>
                  <a:pt x="173" y="361"/>
                  <a:pt x="175" y="362"/>
                  <a:pt x="181" y="361"/>
                </a:cubicBezTo>
                <a:cubicBezTo>
                  <a:pt x="191" y="359"/>
                  <a:pt x="200" y="356"/>
                  <a:pt x="209" y="354"/>
                </a:cubicBezTo>
                <a:cubicBezTo>
                  <a:pt x="222" y="350"/>
                  <a:pt x="222" y="350"/>
                  <a:pt x="222" y="337"/>
                </a:cubicBezTo>
                <a:cubicBezTo>
                  <a:pt x="222" y="337"/>
                  <a:pt x="222" y="336"/>
                  <a:pt x="222" y="335"/>
                </a:cubicBezTo>
                <a:cubicBezTo>
                  <a:pt x="221" y="321"/>
                  <a:pt x="220" y="307"/>
                  <a:pt x="219" y="293"/>
                </a:cubicBezTo>
                <a:cubicBezTo>
                  <a:pt x="217" y="272"/>
                  <a:pt x="217" y="252"/>
                  <a:pt x="218" y="231"/>
                </a:cubicBezTo>
                <a:cubicBezTo>
                  <a:pt x="219" y="210"/>
                  <a:pt x="218" y="188"/>
                  <a:pt x="221" y="166"/>
                </a:cubicBezTo>
                <a:cubicBezTo>
                  <a:pt x="221" y="163"/>
                  <a:pt x="221" y="159"/>
                  <a:pt x="221" y="155"/>
                </a:cubicBezTo>
                <a:cubicBezTo>
                  <a:pt x="221" y="154"/>
                  <a:pt x="219" y="153"/>
                  <a:pt x="218" y="154"/>
                </a:cubicBezTo>
                <a:cubicBezTo>
                  <a:pt x="213" y="158"/>
                  <a:pt x="204" y="158"/>
                  <a:pt x="199" y="163"/>
                </a:cubicBezTo>
                <a:cubicBezTo>
                  <a:pt x="199" y="164"/>
                  <a:pt x="198" y="165"/>
                  <a:pt x="197" y="164"/>
                </a:cubicBezTo>
                <a:cubicBezTo>
                  <a:pt x="197" y="164"/>
                  <a:pt x="197" y="164"/>
                  <a:pt x="196" y="164"/>
                </a:cubicBezTo>
                <a:cubicBezTo>
                  <a:pt x="195" y="163"/>
                  <a:pt x="195" y="162"/>
                  <a:pt x="196" y="161"/>
                </a:cubicBezTo>
                <a:cubicBezTo>
                  <a:pt x="196" y="160"/>
                  <a:pt x="196" y="160"/>
                  <a:pt x="196" y="158"/>
                </a:cubicBezTo>
                <a:close/>
                <a:moveTo>
                  <a:pt x="39" y="351"/>
                </a:moveTo>
                <a:cubicBezTo>
                  <a:pt x="40" y="348"/>
                  <a:pt x="41" y="345"/>
                  <a:pt x="40" y="343"/>
                </a:cubicBezTo>
                <a:cubicBezTo>
                  <a:pt x="40" y="331"/>
                  <a:pt x="40" y="320"/>
                  <a:pt x="41" y="309"/>
                </a:cubicBezTo>
                <a:cubicBezTo>
                  <a:pt x="41" y="283"/>
                  <a:pt x="42" y="256"/>
                  <a:pt x="41" y="230"/>
                </a:cubicBezTo>
                <a:cubicBezTo>
                  <a:pt x="41" y="208"/>
                  <a:pt x="40" y="187"/>
                  <a:pt x="40" y="166"/>
                </a:cubicBezTo>
                <a:cubicBezTo>
                  <a:pt x="40" y="162"/>
                  <a:pt x="40" y="159"/>
                  <a:pt x="40" y="156"/>
                </a:cubicBezTo>
                <a:cubicBezTo>
                  <a:pt x="40" y="152"/>
                  <a:pt x="36" y="149"/>
                  <a:pt x="32" y="149"/>
                </a:cubicBezTo>
                <a:cubicBezTo>
                  <a:pt x="32" y="149"/>
                  <a:pt x="32" y="149"/>
                  <a:pt x="32" y="149"/>
                </a:cubicBezTo>
                <a:cubicBezTo>
                  <a:pt x="31" y="149"/>
                  <a:pt x="29" y="150"/>
                  <a:pt x="28" y="149"/>
                </a:cubicBezTo>
                <a:cubicBezTo>
                  <a:pt x="27" y="147"/>
                  <a:pt x="30" y="146"/>
                  <a:pt x="28" y="143"/>
                </a:cubicBezTo>
                <a:cubicBezTo>
                  <a:pt x="26" y="146"/>
                  <a:pt x="24" y="149"/>
                  <a:pt x="20" y="145"/>
                </a:cubicBezTo>
                <a:cubicBezTo>
                  <a:pt x="17" y="143"/>
                  <a:pt x="16" y="144"/>
                  <a:pt x="16" y="148"/>
                </a:cubicBezTo>
                <a:cubicBezTo>
                  <a:pt x="16" y="153"/>
                  <a:pt x="17" y="158"/>
                  <a:pt x="17" y="163"/>
                </a:cubicBezTo>
                <a:cubicBezTo>
                  <a:pt x="19" y="187"/>
                  <a:pt x="19" y="210"/>
                  <a:pt x="19" y="233"/>
                </a:cubicBezTo>
                <a:cubicBezTo>
                  <a:pt x="18" y="248"/>
                  <a:pt x="18" y="263"/>
                  <a:pt x="17" y="278"/>
                </a:cubicBezTo>
                <a:cubicBezTo>
                  <a:pt x="16" y="289"/>
                  <a:pt x="16" y="300"/>
                  <a:pt x="16" y="310"/>
                </a:cubicBezTo>
                <a:cubicBezTo>
                  <a:pt x="17" y="319"/>
                  <a:pt x="17" y="328"/>
                  <a:pt x="18" y="337"/>
                </a:cubicBezTo>
                <a:cubicBezTo>
                  <a:pt x="18" y="339"/>
                  <a:pt x="20" y="342"/>
                  <a:pt x="22" y="343"/>
                </a:cubicBezTo>
                <a:cubicBezTo>
                  <a:pt x="27" y="347"/>
                  <a:pt x="33" y="349"/>
                  <a:pt x="39" y="351"/>
                </a:cubicBezTo>
                <a:close/>
                <a:moveTo>
                  <a:pt x="10" y="69"/>
                </a:moveTo>
                <a:cubicBezTo>
                  <a:pt x="10" y="71"/>
                  <a:pt x="10" y="73"/>
                  <a:pt x="11" y="75"/>
                </a:cubicBezTo>
                <a:cubicBezTo>
                  <a:pt x="13" y="84"/>
                  <a:pt x="20" y="89"/>
                  <a:pt x="28" y="94"/>
                </a:cubicBezTo>
                <a:cubicBezTo>
                  <a:pt x="31" y="96"/>
                  <a:pt x="35" y="96"/>
                  <a:pt x="37" y="93"/>
                </a:cubicBezTo>
                <a:cubicBezTo>
                  <a:pt x="46" y="88"/>
                  <a:pt x="55" y="83"/>
                  <a:pt x="64" y="79"/>
                </a:cubicBezTo>
                <a:cubicBezTo>
                  <a:pt x="73" y="74"/>
                  <a:pt x="83" y="70"/>
                  <a:pt x="92" y="66"/>
                </a:cubicBezTo>
                <a:cubicBezTo>
                  <a:pt x="98" y="63"/>
                  <a:pt x="98" y="63"/>
                  <a:pt x="95" y="57"/>
                </a:cubicBezTo>
                <a:cubicBezTo>
                  <a:pt x="89" y="46"/>
                  <a:pt x="80" y="37"/>
                  <a:pt x="75" y="25"/>
                </a:cubicBezTo>
                <a:cubicBezTo>
                  <a:pt x="74" y="22"/>
                  <a:pt x="73" y="20"/>
                  <a:pt x="71" y="18"/>
                </a:cubicBezTo>
                <a:cubicBezTo>
                  <a:pt x="70" y="16"/>
                  <a:pt x="69" y="15"/>
                  <a:pt x="66" y="15"/>
                </a:cubicBezTo>
                <a:cubicBezTo>
                  <a:pt x="54" y="20"/>
                  <a:pt x="42" y="24"/>
                  <a:pt x="33" y="35"/>
                </a:cubicBezTo>
                <a:cubicBezTo>
                  <a:pt x="28" y="40"/>
                  <a:pt x="24" y="45"/>
                  <a:pt x="19" y="50"/>
                </a:cubicBezTo>
                <a:cubicBezTo>
                  <a:pt x="14" y="55"/>
                  <a:pt x="11" y="62"/>
                  <a:pt x="10" y="69"/>
                </a:cubicBezTo>
                <a:close/>
                <a:moveTo>
                  <a:pt x="172" y="111"/>
                </a:moveTo>
                <a:cubicBezTo>
                  <a:pt x="174" y="111"/>
                  <a:pt x="176" y="111"/>
                  <a:pt x="178" y="110"/>
                </a:cubicBezTo>
                <a:cubicBezTo>
                  <a:pt x="191" y="108"/>
                  <a:pt x="204" y="102"/>
                  <a:pt x="215" y="94"/>
                </a:cubicBezTo>
                <a:cubicBezTo>
                  <a:pt x="222" y="89"/>
                  <a:pt x="228" y="82"/>
                  <a:pt x="232" y="74"/>
                </a:cubicBezTo>
                <a:cubicBezTo>
                  <a:pt x="233" y="71"/>
                  <a:pt x="233" y="69"/>
                  <a:pt x="232" y="66"/>
                </a:cubicBezTo>
                <a:cubicBezTo>
                  <a:pt x="231" y="60"/>
                  <a:pt x="228" y="54"/>
                  <a:pt x="224" y="49"/>
                </a:cubicBezTo>
                <a:cubicBezTo>
                  <a:pt x="216" y="41"/>
                  <a:pt x="213" y="40"/>
                  <a:pt x="202" y="44"/>
                </a:cubicBezTo>
                <a:cubicBezTo>
                  <a:pt x="185" y="51"/>
                  <a:pt x="167" y="59"/>
                  <a:pt x="150" y="67"/>
                </a:cubicBezTo>
                <a:cubicBezTo>
                  <a:pt x="141" y="70"/>
                  <a:pt x="141" y="72"/>
                  <a:pt x="146" y="80"/>
                </a:cubicBezTo>
                <a:cubicBezTo>
                  <a:pt x="147" y="81"/>
                  <a:pt x="147" y="82"/>
                  <a:pt x="148" y="83"/>
                </a:cubicBezTo>
                <a:cubicBezTo>
                  <a:pt x="152" y="91"/>
                  <a:pt x="160" y="98"/>
                  <a:pt x="164" y="107"/>
                </a:cubicBezTo>
                <a:cubicBezTo>
                  <a:pt x="165" y="110"/>
                  <a:pt x="168" y="112"/>
                  <a:pt x="172" y="111"/>
                </a:cubicBezTo>
                <a:close/>
                <a:moveTo>
                  <a:pt x="56" y="155"/>
                </a:moveTo>
                <a:cubicBezTo>
                  <a:pt x="51" y="156"/>
                  <a:pt x="51" y="156"/>
                  <a:pt x="51" y="156"/>
                </a:cubicBezTo>
                <a:cubicBezTo>
                  <a:pt x="47" y="157"/>
                  <a:pt x="44" y="161"/>
                  <a:pt x="45" y="165"/>
                </a:cubicBezTo>
                <a:cubicBezTo>
                  <a:pt x="45" y="173"/>
                  <a:pt x="44" y="180"/>
                  <a:pt x="44" y="187"/>
                </a:cubicBezTo>
                <a:cubicBezTo>
                  <a:pt x="45" y="194"/>
                  <a:pt x="45" y="202"/>
                  <a:pt x="45" y="210"/>
                </a:cubicBezTo>
                <a:cubicBezTo>
                  <a:pt x="46" y="237"/>
                  <a:pt x="46" y="264"/>
                  <a:pt x="46" y="291"/>
                </a:cubicBezTo>
                <a:cubicBezTo>
                  <a:pt x="45" y="308"/>
                  <a:pt x="45" y="325"/>
                  <a:pt x="45" y="342"/>
                </a:cubicBezTo>
                <a:cubicBezTo>
                  <a:pt x="45" y="354"/>
                  <a:pt x="46" y="354"/>
                  <a:pt x="58" y="358"/>
                </a:cubicBezTo>
                <a:cubicBezTo>
                  <a:pt x="59" y="358"/>
                  <a:pt x="60" y="359"/>
                  <a:pt x="61" y="359"/>
                </a:cubicBezTo>
                <a:cubicBezTo>
                  <a:pt x="63" y="359"/>
                  <a:pt x="65" y="358"/>
                  <a:pt x="65" y="355"/>
                </a:cubicBezTo>
                <a:cubicBezTo>
                  <a:pt x="65" y="348"/>
                  <a:pt x="66" y="341"/>
                  <a:pt x="66" y="334"/>
                </a:cubicBezTo>
                <a:cubicBezTo>
                  <a:pt x="65" y="316"/>
                  <a:pt x="64" y="299"/>
                  <a:pt x="64" y="281"/>
                </a:cubicBezTo>
                <a:cubicBezTo>
                  <a:pt x="64" y="245"/>
                  <a:pt x="63" y="208"/>
                  <a:pt x="65" y="172"/>
                </a:cubicBezTo>
                <a:cubicBezTo>
                  <a:pt x="65" y="169"/>
                  <a:pt x="65" y="165"/>
                  <a:pt x="64" y="162"/>
                </a:cubicBezTo>
                <a:cubicBezTo>
                  <a:pt x="64" y="159"/>
                  <a:pt x="63" y="158"/>
                  <a:pt x="60" y="159"/>
                </a:cubicBezTo>
                <a:cubicBezTo>
                  <a:pt x="58" y="160"/>
                  <a:pt x="56" y="162"/>
                  <a:pt x="54" y="161"/>
                </a:cubicBezTo>
                <a:cubicBezTo>
                  <a:pt x="52" y="158"/>
                  <a:pt x="56" y="158"/>
                  <a:pt x="56" y="155"/>
                </a:cubicBezTo>
                <a:close/>
                <a:moveTo>
                  <a:pt x="158" y="166"/>
                </a:moveTo>
                <a:cubicBezTo>
                  <a:pt x="153" y="170"/>
                  <a:pt x="150" y="175"/>
                  <a:pt x="149" y="181"/>
                </a:cubicBezTo>
                <a:cubicBezTo>
                  <a:pt x="149" y="187"/>
                  <a:pt x="149" y="193"/>
                  <a:pt x="150" y="199"/>
                </a:cubicBezTo>
                <a:cubicBezTo>
                  <a:pt x="151" y="221"/>
                  <a:pt x="150" y="244"/>
                  <a:pt x="150" y="266"/>
                </a:cubicBezTo>
                <a:cubicBezTo>
                  <a:pt x="151" y="290"/>
                  <a:pt x="150" y="313"/>
                  <a:pt x="152" y="337"/>
                </a:cubicBezTo>
                <a:cubicBezTo>
                  <a:pt x="152" y="344"/>
                  <a:pt x="150" y="352"/>
                  <a:pt x="150" y="359"/>
                </a:cubicBezTo>
                <a:cubicBezTo>
                  <a:pt x="151" y="365"/>
                  <a:pt x="152" y="366"/>
                  <a:pt x="158" y="365"/>
                </a:cubicBezTo>
                <a:cubicBezTo>
                  <a:pt x="159" y="365"/>
                  <a:pt x="160" y="365"/>
                  <a:pt x="162" y="364"/>
                </a:cubicBezTo>
                <a:cubicBezTo>
                  <a:pt x="167" y="363"/>
                  <a:pt x="167" y="363"/>
                  <a:pt x="167" y="357"/>
                </a:cubicBezTo>
                <a:cubicBezTo>
                  <a:pt x="167" y="349"/>
                  <a:pt x="167" y="341"/>
                  <a:pt x="166" y="333"/>
                </a:cubicBezTo>
                <a:cubicBezTo>
                  <a:pt x="165" y="320"/>
                  <a:pt x="165" y="307"/>
                  <a:pt x="165" y="294"/>
                </a:cubicBezTo>
                <a:cubicBezTo>
                  <a:pt x="166" y="277"/>
                  <a:pt x="165" y="260"/>
                  <a:pt x="165" y="243"/>
                </a:cubicBezTo>
                <a:cubicBezTo>
                  <a:pt x="165" y="232"/>
                  <a:pt x="164" y="221"/>
                  <a:pt x="165" y="211"/>
                </a:cubicBezTo>
                <a:cubicBezTo>
                  <a:pt x="165" y="197"/>
                  <a:pt x="167" y="183"/>
                  <a:pt x="164" y="170"/>
                </a:cubicBezTo>
                <a:cubicBezTo>
                  <a:pt x="161" y="169"/>
                  <a:pt x="160" y="174"/>
                  <a:pt x="157" y="174"/>
                </a:cubicBezTo>
                <a:cubicBezTo>
                  <a:pt x="154" y="171"/>
                  <a:pt x="158" y="169"/>
                  <a:pt x="158" y="166"/>
                </a:cubicBezTo>
                <a:close/>
                <a:moveTo>
                  <a:pt x="58" y="106"/>
                </a:moveTo>
                <a:cubicBezTo>
                  <a:pt x="60" y="106"/>
                  <a:pt x="62" y="105"/>
                  <a:pt x="63" y="104"/>
                </a:cubicBezTo>
                <a:cubicBezTo>
                  <a:pt x="74" y="97"/>
                  <a:pt x="86" y="92"/>
                  <a:pt x="98" y="87"/>
                </a:cubicBezTo>
                <a:cubicBezTo>
                  <a:pt x="113" y="79"/>
                  <a:pt x="129" y="72"/>
                  <a:pt x="144" y="64"/>
                </a:cubicBezTo>
                <a:cubicBezTo>
                  <a:pt x="159" y="57"/>
                  <a:pt x="174" y="51"/>
                  <a:pt x="189" y="45"/>
                </a:cubicBezTo>
                <a:cubicBezTo>
                  <a:pt x="194" y="43"/>
                  <a:pt x="199" y="40"/>
                  <a:pt x="204" y="38"/>
                </a:cubicBezTo>
                <a:cubicBezTo>
                  <a:pt x="208" y="36"/>
                  <a:pt x="207" y="35"/>
                  <a:pt x="205" y="33"/>
                </a:cubicBezTo>
                <a:cubicBezTo>
                  <a:pt x="200" y="28"/>
                  <a:pt x="193" y="26"/>
                  <a:pt x="187" y="28"/>
                </a:cubicBezTo>
                <a:cubicBezTo>
                  <a:pt x="167" y="35"/>
                  <a:pt x="151" y="46"/>
                  <a:pt x="132" y="53"/>
                </a:cubicBezTo>
                <a:cubicBezTo>
                  <a:pt x="121" y="57"/>
                  <a:pt x="111" y="62"/>
                  <a:pt x="101" y="67"/>
                </a:cubicBezTo>
                <a:cubicBezTo>
                  <a:pt x="83" y="75"/>
                  <a:pt x="65" y="84"/>
                  <a:pt x="47" y="92"/>
                </a:cubicBezTo>
                <a:cubicBezTo>
                  <a:pt x="45" y="93"/>
                  <a:pt x="43" y="94"/>
                  <a:pt x="41" y="96"/>
                </a:cubicBezTo>
                <a:cubicBezTo>
                  <a:pt x="39" y="97"/>
                  <a:pt x="39" y="100"/>
                  <a:pt x="42" y="100"/>
                </a:cubicBezTo>
                <a:cubicBezTo>
                  <a:pt x="47" y="103"/>
                  <a:pt x="52" y="105"/>
                  <a:pt x="58" y="106"/>
                </a:cubicBezTo>
                <a:close/>
                <a:moveTo>
                  <a:pt x="138" y="137"/>
                </a:moveTo>
                <a:cubicBezTo>
                  <a:pt x="138" y="134"/>
                  <a:pt x="138" y="130"/>
                  <a:pt x="138" y="127"/>
                </a:cubicBezTo>
                <a:cubicBezTo>
                  <a:pt x="138" y="122"/>
                  <a:pt x="137" y="121"/>
                  <a:pt x="132" y="121"/>
                </a:cubicBezTo>
                <a:cubicBezTo>
                  <a:pt x="128" y="121"/>
                  <a:pt x="124" y="121"/>
                  <a:pt x="119" y="121"/>
                </a:cubicBezTo>
                <a:cubicBezTo>
                  <a:pt x="109" y="121"/>
                  <a:pt x="99" y="121"/>
                  <a:pt x="88" y="119"/>
                </a:cubicBezTo>
                <a:cubicBezTo>
                  <a:pt x="81" y="117"/>
                  <a:pt x="74" y="116"/>
                  <a:pt x="66" y="115"/>
                </a:cubicBezTo>
                <a:cubicBezTo>
                  <a:pt x="61" y="114"/>
                  <a:pt x="60" y="115"/>
                  <a:pt x="60" y="121"/>
                </a:cubicBezTo>
                <a:cubicBezTo>
                  <a:pt x="60" y="127"/>
                  <a:pt x="60" y="133"/>
                  <a:pt x="60" y="139"/>
                </a:cubicBezTo>
                <a:cubicBezTo>
                  <a:pt x="61" y="146"/>
                  <a:pt x="62" y="147"/>
                  <a:pt x="68" y="149"/>
                </a:cubicBezTo>
                <a:cubicBezTo>
                  <a:pt x="81" y="152"/>
                  <a:pt x="94" y="153"/>
                  <a:pt x="107" y="156"/>
                </a:cubicBezTo>
                <a:cubicBezTo>
                  <a:pt x="115" y="158"/>
                  <a:pt x="122" y="159"/>
                  <a:pt x="130" y="158"/>
                </a:cubicBezTo>
                <a:cubicBezTo>
                  <a:pt x="133" y="159"/>
                  <a:pt x="136" y="157"/>
                  <a:pt x="136" y="154"/>
                </a:cubicBezTo>
                <a:cubicBezTo>
                  <a:pt x="136" y="154"/>
                  <a:pt x="136" y="154"/>
                  <a:pt x="136" y="154"/>
                </a:cubicBezTo>
                <a:cubicBezTo>
                  <a:pt x="137" y="148"/>
                  <a:pt x="138" y="143"/>
                  <a:pt x="138" y="137"/>
                </a:cubicBezTo>
                <a:close/>
                <a:moveTo>
                  <a:pt x="232" y="87"/>
                </a:moveTo>
                <a:cubicBezTo>
                  <a:pt x="226" y="92"/>
                  <a:pt x="222" y="96"/>
                  <a:pt x="216" y="99"/>
                </a:cubicBezTo>
                <a:cubicBezTo>
                  <a:pt x="203" y="108"/>
                  <a:pt x="188" y="114"/>
                  <a:pt x="172" y="116"/>
                </a:cubicBezTo>
                <a:cubicBezTo>
                  <a:pt x="169" y="116"/>
                  <a:pt x="168" y="117"/>
                  <a:pt x="167" y="121"/>
                </a:cubicBezTo>
                <a:cubicBezTo>
                  <a:pt x="167" y="130"/>
                  <a:pt x="166" y="139"/>
                  <a:pt x="166" y="149"/>
                </a:cubicBezTo>
                <a:cubicBezTo>
                  <a:pt x="166" y="155"/>
                  <a:pt x="167" y="156"/>
                  <a:pt x="173" y="154"/>
                </a:cubicBezTo>
                <a:cubicBezTo>
                  <a:pt x="186" y="149"/>
                  <a:pt x="201" y="147"/>
                  <a:pt x="214" y="142"/>
                </a:cubicBezTo>
                <a:cubicBezTo>
                  <a:pt x="221" y="140"/>
                  <a:pt x="227" y="133"/>
                  <a:pt x="228" y="126"/>
                </a:cubicBezTo>
                <a:cubicBezTo>
                  <a:pt x="231" y="113"/>
                  <a:pt x="232" y="100"/>
                  <a:pt x="232" y="87"/>
                </a:cubicBezTo>
                <a:close/>
                <a:moveTo>
                  <a:pt x="187" y="22"/>
                </a:moveTo>
                <a:cubicBezTo>
                  <a:pt x="183" y="18"/>
                  <a:pt x="178" y="18"/>
                  <a:pt x="174" y="16"/>
                </a:cubicBezTo>
                <a:cubicBezTo>
                  <a:pt x="162" y="10"/>
                  <a:pt x="149" y="6"/>
                  <a:pt x="135" y="6"/>
                </a:cubicBezTo>
                <a:cubicBezTo>
                  <a:pt x="126" y="5"/>
                  <a:pt x="116" y="5"/>
                  <a:pt x="107" y="5"/>
                </a:cubicBezTo>
                <a:cubicBezTo>
                  <a:pt x="102" y="5"/>
                  <a:pt x="102" y="7"/>
                  <a:pt x="104" y="11"/>
                </a:cubicBezTo>
                <a:cubicBezTo>
                  <a:pt x="108" y="17"/>
                  <a:pt x="111" y="22"/>
                  <a:pt x="115" y="28"/>
                </a:cubicBezTo>
                <a:cubicBezTo>
                  <a:pt x="118" y="33"/>
                  <a:pt x="122" y="39"/>
                  <a:pt x="125" y="45"/>
                </a:cubicBezTo>
                <a:cubicBezTo>
                  <a:pt x="126" y="48"/>
                  <a:pt x="130" y="49"/>
                  <a:pt x="133" y="48"/>
                </a:cubicBezTo>
                <a:cubicBezTo>
                  <a:pt x="133" y="48"/>
                  <a:pt x="133" y="48"/>
                  <a:pt x="134" y="48"/>
                </a:cubicBezTo>
                <a:cubicBezTo>
                  <a:pt x="136" y="47"/>
                  <a:pt x="137" y="46"/>
                  <a:pt x="139" y="45"/>
                </a:cubicBezTo>
                <a:cubicBezTo>
                  <a:pt x="151" y="41"/>
                  <a:pt x="161" y="34"/>
                  <a:pt x="172" y="29"/>
                </a:cubicBezTo>
                <a:cubicBezTo>
                  <a:pt x="177" y="27"/>
                  <a:pt x="182" y="25"/>
                  <a:pt x="187" y="22"/>
                </a:cubicBezTo>
                <a:close/>
                <a:moveTo>
                  <a:pt x="65" y="109"/>
                </a:moveTo>
                <a:cubicBezTo>
                  <a:pt x="89" y="114"/>
                  <a:pt x="111" y="118"/>
                  <a:pt x="135" y="115"/>
                </a:cubicBezTo>
                <a:cubicBezTo>
                  <a:pt x="128" y="105"/>
                  <a:pt x="123" y="97"/>
                  <a:pt x="117" y="88"/>
                </a:cubicBezTo>
                <a:cubicBezTo>
                  <a:pt x="115" y="84"/>
                  <a:pt x="112" y="84"/>
                  <a:pt x="109" y="86"/>
                </a:cubicBezTo>
                <a:cubicBezTo>
                  <a:pt x="101" y="90"/>
                  <a:pt x="93" y="93"/>
                  <a:pt x="86" y="96"/>
                </a:cubicBezTo>
                <a:cubicBezTo>
                  <a:pt x="79" y="100"/>
                  <a:pt x="72" y="104"/>
                  <a:pt x="65" y="109"/>
                </a:cubicBezTo>
                <a:close/>
                <a:moveTo>
                  <a:pt x="122" y="51"/>
                </a:moveTo>
                <a:cubicBezTo>
                  <a:pt x="122" y="50"/>
                  <a:pt x="122" y="49"/>
                  <a:pt x="121" y="49"/>
                </a:cubicBezTo>
                <a:cubicBezTo>
                  <a:pt x="113" y="35"/>
                  <a:pt x="105" y="22"/>
                  <a:pt x="96" y="9"/>
                </a:cubicBezTo>
                <a:cubicBezTo>
                  <a:pt x="95" y="8"/>
                  <a:pt x="94" y="7"/>
                  <a:pt x="92" y="7"/>
                </a:cubicBezTo>
                <a:cubicBezTo>
                  <a:pt x="88" y="9"/>
                  <a:pt x="83" y="9"/>
                  <a:pt x="79" y="11"/>
                </a:cubicBezTo>
                <a:cubicBezTo>
                  <a:pt x="75" y="12"/>
                  <a:pt x="75" y="14"/>
                  <a:pt x="77" y="17"/>
                </a:cubicBezTo>
                <a:cubicBezTo>
                  <a:pt x="82" y="27"/>
                  <a:pt x="88" y="38"/>
                  <a:pt x="95" y="48"/>
                </a:cubicBezTo>
                <a:cubicBezTo>
                  <a:pt x="98" y="52"/>
                  <a:pt x="99" y="59"/>
                  <a:pt x="104" y="59"/>
                </a:cubicBezTo>
                <a:cubicBezTo>
                  <a:pt x="109" y="60"/>
                  <a:pt x="114" y="56"/>
                  <a:pt x="119" y="53"/>
                </a:cubicBezTo>
                <a:cubicBezTo>
                  <a:pt x="120" y="53"/>
                  <a:pt x="120" y="53"/>
                  <a:pt x="121" y="53"/>
                </a:cubicBezTo>
                <a:cubicBezTo>
                  <a:pt x="121" y="52"/>
                  <a:pt x="122" y="52"/>
                  <a:pt x="122" y="51"/>
                </a:cubicBezTo>
                <a:close/>
                <a:moveTo>
                  <a:pt x="7" y="83"/>
                </a:moveTo>
                <a:cubicBezTo>
                  <a:pt x="6" y="92"/>
                  <a:pt x="6" y="101"/>
                  <a:pt x="7" y="110"/>
                </a:cubicBezTo>
                <a:cubicBezTo>
                  <a:pt x="7" y="113"/>
                  <a:pt x="8" y="115"/>
                  <a:pt x="10" y="117"/>
                </a:cubicBezTo>
                <a:cubicBezTo>
                  <a:pt x="15" y="122"/>
                  <a:pt x="22" y="127"/>
                  <a:pt x="28" y="132"/>
                </a:cubicBezTo>
                <a:cubicBezTo>
                  <a:pt x="29" y="132"/>
                  <a:pt x="31" y="134"/>
                  <a:pt x="32" y="132"/>
                </a:cubicBezTo>
                <a:cubicBezTo>
                  <a:pt x="33" y="132"/>
                  <a:pt x="34" y="130"/>
                  <a:pt x="33" y="129"/>
                </a:cubicBezTo>
                <a:cubicBezTo>
                  <a:pt x="32" y="121"/>
                  <a:pt x="32" y="114"/>
                  <a:pt x="32" y="106"/>
                </a:cubicBezTo>
                <a:cubicBezTo>
                  <a:pt x="33" y="104"/>
                  <a:pt x="31" y="101"/>
                  <a:pt x="29" y="100"/>
                </a:cubicBezTo>
                <a:cubicBezTo>
                  <a:pt x="21" y="96"/>
                  <a:pt x="13" y="90"/>
                  <a:pt x="7" y="83"/>
                </a:cubicBezTo>
                <a:close/>
                <a:moveTo>
                  <a:pt x="119" y="82"/>
                </a:moveTo>
                <a:cubicBezTo>
                  <a:pt x="126" y="91"/>
                  <a:pt x="132" y="100"/>
                  <a:pt x="137" y="109"/>
                </a:cubicBezTo>
                <a:cubicBezTo>
                  <a:pt x="139" y="113"/>
                  <a:pt x="143" y="115"/>
                  <a:pt x="147" y="115"/>
                </a:cubicBezTo>
                <a:cubicBezTo>
                  <a:pt x="149" y="114"/>
                  <a:pt x="152" y="115"/>
                  <a:pt x="154" y="114"/>
                </a:cubicBezTo>
                <a:cubicBezTo>
                  <a:pt x="161" y="113"/>
                  <a:pt x="161" y="113"/>
                  <a:pt x="158" y="107"/>
                </a:cubicBezTo>
                <a:cubicBezTo>
                  <a:pt x="154" y="99"/>
                  <a:pt x="149" y="92"/>
                  <a:pt x="143" y="85"/>
                </a:cubicBezTo>
                <a:cubicBezTo>
                  <a:pt x="140" y="81"/>
                  <a:pt x="140" y="75"/>
                  <a:pt x="135" y="74"/>
                </a:cubicBezTo>
                <a:cubicBezTo>
                  <a:pt x="131" y="74"/>
                  <a:pt x="127" y="78"/>
                  <a:pt x="123" y="80"/>
                </a:cubicBezTo>
                <a:cubicBezTo>
                  <a:pt x="121" y="80"/>
                  <a:pt x="120" y="81"/>
                  <a:pt x="119" y="82"/>
                </a:cubicBezTo>
                <a:close/>
                <a:moveTo>
                  <a:pt x="162" y="131"/>
                </a:moveTo>
                <a:cubicBezTo>
                  <a:pt x="163" y="118"/>
                  <a:pt x="163" y="118"/>
                  <a:pt x="150" y="120"/>
                </a:cubicBezTo>
                <a:cubicBezTo>
                  <a:pt x="149" y="120"/>
                  <a:pt x="148" y="120"/>
                  <a:pt x="147" y="120"/>
                </a:cubicBezTo>
                <a:cubicBezTo>
                  <a:pt x="144" y="121"/>
                  <a:pt x="143" y="122"/>
                  <a:pt x="143" y="126"/>
                </a:cubicBezTo>
                <a:cubicBezTo>
                  <a:pt x="143" y="133"/>
                  <a:pt x="142" y="140"/>
                  <a:pt x="142" y="147"/>
                </a:cubicBezTo>
                <a:cubicBezTo>
                  <a:pt x="141" y="159"/>
                  <a:pt x="143" y="160"/>
                  <a:pt x="155" y="158"/>
                </a:cubicBezTo>
                <a:cubicBezTo>
                  <a:pt x="156" y="158"/>
                  <a:pt x="156" y="157"/>
                  <a:pt x="157" y="157"/>
                </a:cubicBezTo>
                <a:cubicBezTo>
                  <a:pt x="160" y="157"/>
                  <a:pt x="161" y="155"/>
                  <a:pt x="161" y="152"/>
                </a:cubicBezTo>
                <a:cubicBezTo>
                  <a:pt x="161" y="144"/>
                  <a:pt x="162" y="137"/>
                  <a:pt x="162" y="131"/>
                </a:cubicBezTo>
                <a:close/>
                <a:moveTo>
                  <a:pt x="54" y="124"/>
                </a:moveTo>
                <a:cubicBezTo>
                  <a:pt x="54" y="123"/>
                  <a:pt x="54" y="122"/>
                  <a:pt x="54" y="120"/>
                </a:cubicBezTo>
                <a:cubicBezTo>
                  <a:pt x="55" y="111"/>
                  <a:pt x="55" y="111"/>
                  <a:pt x="45" y="107"/>
                </a:cubicBezTo>
                <a:cubicBezTo>
                  <a:pt x="45" y="107"/>
                  <a:pt x="44" y="107"/>
                  <a:pt x="44" y="107"/>
                </a:cubicBezTo>
                <a:cubicBezTo>
                  <a:pt x="40" y="105"/>
                  <a:pt x="39" y="107"/>
                  <a:pt x="38" y="110"/>
                </a:cubicBezTo>
                <a:cubicBezTo>
                  <a:pt x="38" y="115"/>
                  <a:pt x="38" y="121"/>
                  <a:pt x="38" y="126"/>
                </a:cubicBezTo>
                <a:cubicBezTo>
                  <a:pt x="39" y="138"/>
                  <a:pt x="39" y="138"/>
                  <a:pt x="49" y="142"/>
                </a:cubicBezTo>
                <a:cubicBezTo>
                  <a:pt x="55" y="144"/>
                  <a:pt x="56" y="144"/>
                  <a:pt x="55" y="137"/>
                </a:cubicBezTo>
                <a:cubicBezTo>
                  <a:pt x="54" y="133"/>
                  <a:pt x="54" y="129"/>
                  <a:pt x="54" y="124"/>
                </a:cubicBezTo>
                <a:close/>
                <a:moveTo>
                  <a:pt x="46" y="154"/>
                </a:moveTo>
                <a:cubicBezTo>
                  <a:pt x="47" y="153"/>
                  <a:pt x="48" y="153"/>
                  <a:pt x="48" y="152"/>
                </a:cubicBezTo>
                <a:cubicBezTo>
                  <a:pt x="48" y="152"/>
                  <a:pt x="47" y="151"/>
                  <a:pt x="47" y="151"/>
                </a:cubicBezTo>
                <a:cubicBezTo>
                  <a:pt x="46" y="151"/>
                  <a:pt x="46" y="152"/>
                  <a:pt x="46" y="153"/>
                </a:cubicBezTo>
                <a:cubicBezTo>
                  <a:pt x="46" y="153"/>
                  <a:pt x="46" y="153"/>
                  <a:pt x="47" y="154"/>
                </a:cubicBezTo>
                <a:lnTo>
                  <a:pt x="46" y="154"/>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85" name="Group 361">
            <a:extLst>
              <a:ext uri="{FF2B5EF4-FFF2-40B4-BE49-F238E27FC236}">
                <a16:creationId xmlns:a16="http://schemas.microsoft.com/office/drawing/2014/main" id="{B2A7C502-A7AC-40CE-8486-9051D652FF49}"/>
              </a:ext>
            </a:extLst>
          </p:cNvPr>
          <p:cNvGrpSpPr>
            <a:grpSpLocks noChangeAspect="1"/>
          </p:cNvGrpSpPr>
          <p:nvPr/>
        </p:nvGrpSpPr>
        <p:grpSpPr bwMode="auto">
          <a:xfrm>
            <a:off x="7643134" y="1579721"/>
            <a:ext cx="678430" cy="921753"/>
            <a:chOff x="1" y="-3"/>
            <a:chExt cx="566" cy="769"/>
          </a:xfrm>
          <a:solidFill>
            <a:srgbClr val="3CCAF9"/>
          </a:solidFill>
        </p:grpSpPr>
        <p:sp>
          <p:nvSpPr>
            <p:cNvPr id="687" name="Freeform 362">
              <a:extLst>
                <a:ext uri="{FF2B5EF4-FFF2-40B4-BE49-F238E27FC236}">
                  <a16:creationId xmlns:a16="http://schemas.microsoft.com/office/drawing/2014/main" id="{083324A1-8B28-4221-8A30-3301264914DB}"/>
                </a:ext>
              </a:extLst>
            </p:cNvPr>
            <p:cNvSpPr>
              <a:spLocks noEditPoints="1"/>
            </p:cNvSpPr>
            <p:nvPr/>
          </p:nvSpPr>
          <p:spPr bwMode="auto">
            <a:xfrm>
              <a:off x="1" y="-3"/>
              <a:ext cx="566" cy="769"/>
            </a:xfrm>
            <a:custGeom>
              <a:avLst/>
              <a:gdLst>
                <a:gd name="T0" fmla="*/ 219 w 280"/>
                <a:gd name="T1" fmla="*/ 47 h 381"/>
                <a:gd name="T2" fmla="*/ 279 w 280"/>
                <a:gd name="T3" fmla="*/ 159 h 381"/>
                <a:gd name="T4" fmla="*/ 164 w 280"/>
                <a:gd name="T5" fmla="*/ 242 h 381"/>
                <a:gd name="T6" fmla="*/ 111 w 280"/>
                <a:gd name="T7" fmla="*/ 238 h 381"/>
                <a:gd name="T8" fmla="*/ 106 w 280"/>
                <a:gd name="T9" fmla="*/ 380 h 381"/>
                <a:gd name="T10" fmla="*/ 106 w 280"/>
                <a:gd name="T11" fmla="*/ 244 h 381"/>
                <a:gd name="T12" fmla="*/ 87 w 280"/>
                <a:gd name="T13" fmla="*/ 237 h 381"/>
                <a:gd name="T14" fmla="*/ 97 w 280"/>
                <a:gd name="T15" fmla="*/ 218 h 381"/>
                <a:gd name="T16" fmla="*/ 26 w 280"/>
                <a:gd name="T17" fmla="*/ 140 h 381"/>
                <a:gd name="T18" fmla="*/ 53 w 280"/>
                <a:gd name="T19" fmla="*/ 51 h 381"/>
                <a:gd name="T20" fmla="*/ 135 w 280"/>
                <a:gd name="T21" fmla="*/ 43 h 381"/>
                <a:gd name="T22" fmla="*/ 95 w 280"/>
                <a:gd name="T23" fmla="*/ 161 h 381"/>
                <a:gd name="T24" fmla="*/ 160 w 280"/>
                <a:gd name="T25" fmla="*/ 158 h 381"/>
                <a:gd name="T26" fmla="*/ 113 w 280"/>
                <a:gd name="T27" fmla="*/ 109 h 381"/>
                <a:gd name="T28" fmla="*/ 184 w 280"/>
                <a:gd name="T29" fmla="*/ 96 h 381"/>
                <a:gd name="T30" fmla="*/ 237 w 280"/>
                <a:gd name="T31" fmla="*/ 119 h 381"/>
                <a:gd name="T32" fmla="*/ 41 w 280"/>
                <a:gd name="T33" fmla="*/ 180 h 381"/>
                <a:gd name="T34" fmla="*/ 60 w 280"/>
                <a:gd name="T35" fmla="*/ 144 h 381"/>
                <a:gd name="T36" fmla="*/ 214 w 280"/>
                <a:gd name="T37" fmla="*/ 99 h 381"/>
                <a:gd name="T38" fmla="*/ 169 w 280"/>
                <a:gd name="T39" fmla="*/ 159 h 381"/>
                <a:gd name="T40" fmla="*/ 95 w 280"/>
                <a:gd name="T41" fmla="*/ 126 h 381"/>
                <a:gd name="T42" fmla="*/ 87 w 280"/>
                <a:gd name="T43" fmla="*/ 118 h 381"/>
                <a:gd name="T44" fmla="*/ 78 w 280"/>
                <a:gd name="T45" fmla="*/ 122 h 381"/>
                <a:gd name="T46" fmla="*/ 98 w 280"/>
                <a:gd name="T47" fmla="*/ 80 h 381"/>
                <a:gd name="T48" fmla="*/ 38 w 280"/>
                <a:gd name="T49" fmla="*/ 115 h 381"/>
                <a:gd name="T50" fmla="*/ 60 w 280"/>
                <a:gd name="T51" fmla="*/ 124 h 381"/>
                <a:gd name="T52" fmla="*/ 49 w 280"/>
                <a:gd name="T53" fmla="*/ 125 h 381"/>
                <a:gd name="T54" fmla="*/ 62 w 280"/>
                <a:gd name="T55" fmla="*/ 136 h 381"/>
                <a:gd name="T56" fmla="*/ 276 w 280"/>
                <a:gd name="T57" fmla="*/ 148 h 381"/>
                <a:gd name="T58" fmla="*/ 213 w 280"/>
                <a:gd name="T59" fmla="*/ 191 h 381"/>
                <a:gd name="T60" fmla="*/ 34 w 280"/>
                <a:gd name="T61" fmla="*/ 109 h 381"/>
                <a:gd name="T62" fmla="*/ 4 w 280"/>
                <a:gd name="T63" fmla="*/ 87 h 381"/>
                <a:gd name="T64" fmla="*/ 138 w 280"/>
                <a:gd name="T65" fmla="*/ 49 h 381"/>
                <a:gd name="T66" fmla="*/ 204 w 280"/>
                <a:gd name="T67" fmla="*/ 59 h 381"/>
                <a:gd name="T68" fmla="*/ 127 w 280"/>
                <a:gd name="T69" fmla="*/ 193 h 381"/>
                <a:gd name="T70" fmla="*/ 114 w 280"/>
                <a:gd name="T71" fmla="*/ 16 h 381"/>
                <a:gd name="T72" fmla="*/ 74 w 280"/>
                <a:gd name="T73" fmla="*/ 10 h 381"/>
                <a:gd name="T74" fmla="*/ 105 w 280"/>
                <a:gd name="T75" fmla="*/ 81 h 381"/>
                <a:gd name="T76" fmla="*/ 59 w 280"/>
                <a:gd name="T77" fmla="*/ 216 h 381"/>
                <a:gd name="T78" fmla="*/ 201 w 280"/>
                <a:gd name="T79" fmla="*/ 234 h 381"/>
                <a:gd name="T80" fmla="*/ 82 w 280"/>
                <a:gd name="T81" fmla="*/ 258 h 381"/>
                <a:gd name="T82" fmla="*/ 95 w 280"/>
                <a:gd name="T83" fmla="*/ 231 h 381"/>
                <a:gd name="T84" fmla="*/ 167 w 280"/>
                <a:gd name="T85" fmla="*/ 239 h 381"/>
                <a:gd name="T86" fmla="*/ 200 w 280"/>
                <a:gd name="T87" fmla="*/ 187 h 381"/>
                <a:gd name="T88" fmla="*/ 64 w 280"/>
                <a:gd name="T89" fmla="*/ 238 h 381"/>
                <a:gd name="T90" fmla="*/ 196 w 280"/>
                <a:gd name="T91" fmla="*/ 197 h 381"/>
                <a:gd name="T92" fmla="*/ 167 w 280"/>
                <a:gd name="T93" fmla="*/ 211 h 381"/>
                <a:gd name="T94" fmla="*/ 132 w 280"/>
                <a:gd name="T95" fmla="*/ 212 h 381"/>
                <a:gd name="T96" fmla="*/ 121 w 280"/>
                <a:gd name="T97" fmla="*/ 224 h 381"/>
                <a:gd name="T98" fmla="*/ 141 w 280"/>
                <a:gd name="T99" fmla="*/ 213 h 381"/>
                <a:gd name="T100" fmla="*/ 207 w 280"/>
                <a:gd name="T101" fmla="*/ 174 h 381"/>
                <a:gd name="T102" fmla="*/ 108 w 280"/>
                <a:gd name="T103" fmla="*/ 99 h 381"/>
                <a:gd name="T104" fmla="*/ 99 w 280"/>
                <a:gd name="T105" fmla="*/ 16 h 381"/>
                <a:gd name="T106" fmla="*/ 99 w 280"/>
                <a:gd name="T107" fmla="*/ 5 h 381"/>
                <a:gd name="T108" fmla="*/ 115 w 280"/>
                <a:gd name="T109" fmla="*/ 236 h 381"/>
                <a:gd name="T110" fmla="*/ 107 w 280"/>
                <a:gd name="T111" fmla="*/ 93 h 381"/>
                <a:gd name="T112" fmla="*/ 49 w 280"/>
                <a:gd name="T113" fmla="*/ 85 h 381"/>
                <a:gd name="T114" fmla="*/ 49 w 280"/>
                <a:gd name="T115" fmla="*/ 143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 h="381">
                  <a:moveTo>
                    <a:pt x="136" y="43"/>
                  </a:moveTo>
                  <a:cubicBezTo>
                    <a:pt x="137" y="40"/>
                    <a:pt x="139" y="37"/>
                    <a:pt x="140" y="34"/>
                  </a:cubicBezTo>
                  <a:cubicBezTo>
                    <a:pt x="143" y="28"/>
                    <a:pt x="147" y="22"/>
                    <a:pt x="153" y="19"/>
                  </a:cubicBezTo>
                  <a:cubicBezTo>
                    <a:pt x="156" y="17"/>
                    <a:pt x="160" y="16"/>
                    <a:pt x="163" y="15"/>
                  </a:cubicBezTo>
                  <a:cubicBezTo>
                    <a:pt x="172" y="13"/>
                    <a:pt x="181" y="14"/>
                    <a:pt x="188" y="19"/>
                  </a:cubicBezTo>
                  <a:cubicBezTo>
                    <a:pt x="193" y="21"/>
                    <a:pt x="196" y="25"/>
                    <a:pt x="199" y="29"/>
                  </a:cubicBezTo>
                  <a:cubicBezTo>
                    <a:pt x="203" y="35"/>
                    <a:pt x="205" y="42"/>
                    <a:pt x="206" y="50"/>
                  </a:cubicBezTo>
                  <a:cubicBezTo>
                    <a:pt x="206" y="52"/>
                    <a:pt x="206" y="55"/>
                    <a:pt x="208" y="57"/>
                  </a:cubicBezTo>
                  <a:cubicBezTo>
                    <a:pt x="211" y="54"/>
                    <a:pt x="215" y="50"/>
                    <a:pt x="219" y="47"/>
                  </a:cubicBezTo>
                  <a:cubicBezTo>
                    <a:pt x="229" y="40"/>
                    <a:pt x="243" y="39"/>
                    <a:pt x="254" y="46"/>
                  </a:cubicBezTo>
                  <a:cubicBezTo>
                    <a:pt x="260" y="49"/>
                    <a:pt x="264" y="53"/>
                    <a:pt x="267" y="59"/>
                  </a:cubicBezTo>
                  <a:cubicBezTo>
                    <a:pt x="270" y="66"/>
                    <a:pt x="271" y="74"/>
                    <a:pt x="269" y="81"/>
                  </a:cubicBezTo>
                  <a:cubicBezTo>
                    <a:pt x="267" y="90"/>
                    <a:pt x="264" y="98"/>
                    <a:pt x="260" y="105"/>
                  </a:cubicBezTo>
                  <a:cubicBezTo>
                    <a:pt x="258" y="108"/>
                    <a:pt x="256" y="111"/>
                    <a:pt x="254" y="113"/>
                  </a:cubicBezTo>
                  <a:cubicBezTo>
                    <a:pt x="253" y="114"/>
                    <a:pt x="253" y="115"/>
                    <a:pt x="253" y="116"/>
                  </a:cubicBezTo>
                  <a:cubicBezTo>
                    <a:pt x="254" y="117"/>
                    <a:pt x="255" y="117"/>
                    <a:pt x="257" y="118"/>
                  </a:cubicBezTo>
                  <a:cubicBezTo>
                    <a:pt x="266" y="120"/>
                    <a:pt x="274" y="127"/>
                    <a:pt x="277" y="136"/>
                  </a:cubicBezTo>
                  <a:cubicBezTo>
                    <a:pt x="280" y="143"/>
                    <a:pt x="280" y="151"/>
                    <a:pt x="279" y="159"/>
                  </a:cubicBezTo>
                  <a:cubicBezTo>
                    <a:pt x="278" y="164"/>
                    <a:pt x="276" y="169"/>
                    <a:pt x="272" y="172"/>
                  </a:cubicBezTo>
                  <a:cubicBezTo>
                    <a:pt x="263" y="181"/>
                    <a:pt x="254" y="188"/>
                    <a:pt x="243" y="193"/>
                  </a:cubicBezTo>
                  <a:cubicBezTo>
                    <a:pt x="236" y="196"/>
                    <a:pt x="229" y="199"/>
                    <a:pt x="221" y="200"/>
                  </a:cubicBezTo>
                  <a:cubicBezTo>
                    <a:pt x="217" y="201"/>
                    <a:pt x="217" y="202"/>
                    <a:pt x="217" y="206"/>
                  </a:cubicBezTo>
                  <a:cubicBezTo>
                    <a:pt x="218" y="210"/>
                    <a:pt x="218" y="214"/>
                    <a:pt x="217" y="218"/>
                  </a:cubicBezTo>
                  <a:cubicBezTo>
                    <a:pt x="216" y="221"/>
                    <a:pt x="215" y="224"/>
                    <a:pt x="213" y="227"/>
                  </a:cubicBezTo>
                  <a:cubicBezTo>
                    <a:pt x="209" y="234"/>
                    <a:pt x="204" y="241"/>
                    <a:pt x="194" y="243"/>
                  </a:cubicBezTo>
                  <a:cubicBezTo>
                    <a:pt x="190" y="243"/>
                    <a:pt x="185" y="244"/>
                    <a:pt x="181" y="244"/>
                  </a:cubicBezTo>
                  <a:cubicBezTo>
                    <a:pt x="175" y="244"/>
                    <a:pt x="170" y="243"/>
                    <a:pt x="164" y="242"/>
                  </a:cubicBezTo>
                  <a:cubicBezTo>
                    <a:pt x="160" y="240"/>
                    <a:pt x="155" y="239"/>
                    <a:pt x="150" y="238"/>
                  </a:cubicBezTo>
                  <a:cubicBezTo>
                    <a:pt x="145" y="235"/>
                    <a:pt x="140" y="233"/>
                    <a:pt x="136" y="229"/>
                  </a:cubicBezTo>
                  <a:cubicBezTo>
                    <a:pt x="132" y="226"/>
                    <a:pt x="127" y="223"/>
                    <a:pt x="122" y="221"/>
                  </a:cubicBezTo>
                  <a:cubicBezTo>
                    <a:pt x="122" y="222"/>
                    <a:pt x="123" y="223"/>
                    <a:pt x="123" y="223"/>
                  </a:cubicBezTo>
                  <a:cubicBezTo>
                    <a:pt x="125" y="225"/>
                    <a:pt x="125" y="227"/>
                    <a:pt x="124" y="228"/>
                  </a:cubicBezTo>
                  <a:cubicBezTo>
                    <a:pt x="124" y="230"/>
                    <a:pt x="125" y="231"/>
                    <a:pt x="125" y="232"/>
                  </a:cubicBezTo>
                  <a:cubicBezTo>
                    <a:pt x="126" y="234"/>
                    <a:pt x="126" y="236"/>
                    <a:pt x="124" y="237"/>
                  </a:cubicBezTo>
                  <a:cubicBezTo>
                    <a:pt x="121" y="237"/>
                    <a:pt x="118" y="238"/>
                    <a:pt x="115" y="240"/>
                  </a:cubicBezTo>
                  <a:cubicBezTo>
                    <a:pt x="112" y="241"/>
                    <a:pt x="112" y="240"/>
                    <a:pt x="111" y="238"/>
                  </a:cubicBezTo>
                  <a:cubicBezTo>
                    <a:pt x="111" y="236"/>
                    <a:pt x="111" y="235"/>
                    <a:pt x="109" y="235"/>
                  </a:cubicBezTo>
                  <a:cubicBezTo>
                    <a:pt x="108" y="236"/>
                    <a:pt x="108" y="237"/>
                    <a:pt x="108" y="238"/>
                  </a:cubicBezTo>
                  <a:cubicBezTo>
                    <a:pt x="109" y="245"/>
                    <a:pt x="110" y="252"/>
                    <a:pt x="110" y="258"/>
                  </a:cubicBezTo>
                  <a:cubicBezTo>
                    <a:pt x="110" y="267"/>
                    <a:pt x="109" y="275"/>
                    <a:pt x="109" y="284"/>
                  </a:cubicBezTo>
                  <a:cubicBezTo>
                    <a:pt x="108" y="298"/>
                    <a:pt x="105" y="311"/>
                    <a:pt x="106" y="325"/>
                  </a:cubicBezTo>
                  <a:cubicBezTo>
                    <a:pt x="106" y="330"/>
                    <a:pt x="107" y="335"/>
                    <a:pt x="108" y="340"/>
                  </a:cubicBezTo>
                  <a:cubicBezTo>
                    <a:pt x="109" y="344"/>
                    <a:pt x="109" y="349"/>
                    <a:pt x="109" y="353"/>
                  </a:cubicBezTo>
                  <a:cubicBezTo>
                    <a:pt x="109" y="362"/>
                    <a:pt x="108" y="370"/>
                    <a:pt x="106" y="378"/>
                  </a:cubicBezTo>
                  <a:cubicBezTo>
                    <a:pt x="106" y="379"/>
                    <a:pt x="106" y="379"/>
                    <a:pt x="106" y="380"/>
                  </a:cubicBezTo>
                  <a:cubicBezTo>
                    <a:pt x="105" y="381"/>
                    <a:pt x="105" y="381"/>
                    <a:pt x="104" y="381"/>
                  </a:cubicBezTo>
                  <a:cubicBezTo>
                    <a:pt x="103" y="381"/>
                    <a:pt x="104" y="380"/>
                    <a:pt x="104" y="380"/>
                  </a:cubicBezTo>
                  <a:cubicBezTo>
                    <a:pt x="103" y="378"/>
                    <a:pt x="104" y="375"/>
                    <a:pt x="104" y="373"/>
                  </a:cubicBezTo>
                  <a:cubicBezTo>
                    <a:pt x="105" y="368"/>
                    <a:pt x="106" y="362"/>
                    <a:pt x="106" y="357"/>
                  </a:cubicBezTo>
                  <a:cubicBezTo>
                    <a:pt x="107" y="349"/>
                    <a:pt x="106" y="341"/>
                    <a:pt x="104" y="334"/>
                  </a:cubicBezTo>
                  <a:cubicBezTo>
                    <a:pt x="102" y="322"/>
                    <a:pt x="102" y="310"/>
                    <a:pt x="104" y="298"/>
                  </a:cubicBezTo>
                  <a:cubicBezTo>
                    <a:pt x="105" y="292"/>
                    <a:pt x="106" y="286"/>
                    <a:pt x="106" y="280"/>
                  </a:cubicBezTo>
                  <a:cubicBezTo>
                    <a:pt x="107" y="271"/>
                    <a:pt x="108" y="263"/>
                    <a:pt x="107" y="255"/>
                  </a:cubicBezTo>
                  <a:cubicBezTo>
                    <a:pt x="107" y="251"/>
                    <a:pt x="107" y="248"/>
                    <a:pt x="106" y="244"/>
                  </a:cubicBezTo>
                  <a:cubicBezTo>
                    <a:pt x="105" y="240"/>
                    <a:pt x="105" y="237"/>
                    <a:pt x="105" y="233"/>
                  </a:cubicBezTo>
                  <a:cubicBezTo>
                    <a:pt x="105" y="232"/>
                    <a:pt x="104" y="231"/>
                    <a:pt x="104" y="231"/>
                  </a:cubicBezTo>
                  <a:cubicBezTo>
                    <a:pt x="102" y="233"/>
                    <a:pt x="101" y="235"/>
                    <a:pt x="101" y="238"/>
                  </a:cubicBezTo>
                  <a:cubicBezTo>
                    <a:pt x="100" y="245"/>
                    <a:pt x="99" y="252"/>
                    <a:pt x="96" y="258"/>
                  </a:cubicBezTo>
                  <a:cubicBezTo>
                    <a:pt x="95" y="263"/>
                    <a:pt x="93" y="266"/>
                    <a:pt x="89" y="269"/>
                  </a:cubicBezTo>
                  <a:cubicBezTo>
                    <a:pt x="88" y="271"/>
                    <a:pt x="85" y="271"/>
                    <a:pt x="83" y="269"/>
                  </a:cubicBezTo>
                  <a:cubicBezTo>
                    <a:pt x="82" y="269"/>
                    <a:pt x="82" y="268"/>
                    <a:pt x="82" y="268"/>
                  </a:cubicBezTo>
                  <a:cubicBezTo>
                    <a:pt x="79" y="264"/>
                    <a:pt x="79" y="259"/>
                    <a:pt x="80" y="255"/>
                  </a:cubicBezTo>
                  <a:cubicBezTo>
                    <a:pt x="81" y="248"/>
                    <a:pt x="84" y="243"/>
                    <a:pt x="87" y="237"/>
                  </a:cubicBezTo>
                  <a:cubicBezTo>
                    <a:pt x="88" y="237"/>
                    <a:pt x="88" y="236"/>
                    <a:pt x="88" y="235"/>
                  </a:cubicBezTo>
                  <a:cubicBezTo>
                    <a:pt x="84" y="239"/>
                    <a:pt x="80" y="242"/>
                    <a:pt x="75" y="244"/>
                  </a:cubicBezTo>
                  <a:cubicBezTo>
                    <a:pt x="72" y="246"/>
                    <a:pt x="69" y="246"/>
                    <a:pt x="65" y="246"/>
                  </a:cubicBezTo>
                  <a:cubicBezTo>
                    <a:pt x="62" y="246"/>
                    <a:pt x="60" y="243"/>
                    <a:pt x="60" y="240"/>
                  </a:cubicBezTo>
                  <a:cubicBezTo>
                    <a:pt x="60" y="240"/>
                    <a:pt x="60" y="240"/>
                    <a:pt x="60" y="239"/>
                  </a:cubicBezTo>
                  <a:cubicBezTo>
                    <a:pt x="61" y="236"/>
                    <a:pt x="63" y="233"/>
                    <a:pt x="66" y="232"/>
                  </a:cubicBezTo>
                  <a:cubicBezTo>
                    <a:pt x="71" y="228"/>
                    <a:pt x="76" y="225"/>
                    <a:pt x="82" y="223"/>
                  </a:cubicBezTo>
                  <a:cubicBezTo>
                    <a:pt x="85" y="222"/>
                    <a:pt x="89" y="221"/>
                    <a:pt x="93" y="220"/>
                  </a:cubicBezTo>
                  <a:cubicBezTo>
                    <a:pt x="94" y="220"/>
                    <a:pt x="96" y="219"/>
                    <a:pt x="97" y="218"/>
                  </a:cubicBezTo>
                  <a:cubicBezTo>
                    <a:pt x="93" y="218"/>
                    <a:pt x="89" y="218"/>
                    <a:pt x="85" y="219"/>
                  </a:cubicBezTo>
                  <a:cubicBezTo>
                    <a:pt x="75" y="220"/>
                    <a:pt x="65" y="220"/>
                    <a:pt x="55" y="218"/>
                  </a:cubicBezTo>
                  <a:cubicBezTo>
                    <a:pt x="52" y="217"/>
                    <a:pt x="50" y="217"/>
                    <a:pt x="48" y="217"/>
                  </a:cubicBezTo>
                  <a:cubicBezTo>
                    <a:pt x="35" y="214"/>
                    <a:pt x="24" y="207"/>
                    <a:pt x="15" y="196"/>
                  </a:cubicBezTo>
                  <a:cubicBezTo>
                    <a:pt x="11" y="191"/>
                    <a:pt x="8" y="185"/>
                    <a:pt x="6" y="178"/>
                  </a:cubicBezTo>
                  <a:cubicBezTo>
                    <a:pt x="4" y="169"/>
                    <a:pt x="5" y="160"/>
                    <a:pt x="11" y="152"/>
                  </a:cubicBezTo>
                  <a:cubicBezTo>
                    <a:pt x="13" y="149"/>
                    <a:pt x="17" y="147"/>
                    <a:pt x="21" y="146"/>
                  </a:cubicBezTo>
                  <a:cubicBezTo>
                    <a:pt x="23" y="145"/>
                    <a:pt x="24" y="144"/>
                    <a:pt x="26" y="144"/>
                  </a:cubicBezTo>
                  <a:cubicBezTo>
                    <a:pt x="28" y="142"/>
                    <a:pt x="28" y="142"/>
                    <a:pt x="26" y="140"/>
                  </a:cubicBezTo>
                  <a:cubicBezTo>
                    <a:pt x="26" y="139"/>
                    <a:pt x="25" y="138"/>
                    <a:pt x="24" y="137"/>
                  </a:cubicBezTo>
                  <a:cubicBezTo>
                    <a:pt x="21" y="135"/>
                    <a:pt x="19" y="132"/>
                    <a:pt x="17" y="129"/>
                  </a:cubicBezTo>
                  <a:cubicBezTo>
                    <a:pt x="17" y="128"/>
                    <a:pt x="17" y="128"/>
                    <a:pt x="16" y="128"/>
                  </a:cubicBezTo>
                  <a:cubicBezTo>
                    <a:pt x="11" y="121"/>
                    <a:pt x="6" y="113"/>
                    <a:pt x="4" y="104"/>
                  </a:cubicBezTo>
                  <a:cubicBezTo>
                    <a:pt x="0" y="95"/>
                    <a:pt x="0" y="85"/>
                    <a:pt x="2" y="75"/>
                  </a:cubicBezTo>
                  <a:cubicBezTo>
                    <a:pt x="4" y="69"/>
                    <a:pt x="7" y="63"/>
                    <a:pt x="11" y="59"/>
                  </a:cubicBezTo>
                  <a:cubicBezTo>
                    <a:pt x="20" y="50"/>
                    <a:pt x="31" y="48"/>
                    <a:pt x="43" y="51"/>
                  </a:cubicBezTo>
                  <a:cubicBezTo>
                    <a:pt x="46" y="52"/>
                    <a:pt x="48" y="52"/>
                    <a:pt x="50" y="53"/>
                  </a:cubicBezTo>
                  <a:cubicBezTo>
                    <a:pt x="52" y="53"/>
                    <a:pt x="53" y="53"/>
                    <a:pt x="53" y="51"/>
                  </a:cubicBezTo>
                  <a:cubicBezTo>
                    <a:pt x="52" y="47"/>
                    <a:pt x="52" y="43"/>
                    <a:pt x="52" y="39"/>
                  </a:cubicBezTo>
                  <a:cubicBezTo>
                    <a:pt x="52" y="36"/>
                    <a:pt x="53" y="34"/>
                    <a:pt x="54" y="31"/>
                  </a:cubicBezTo>
                  <a:cubicBezTo>
                    <a:pt x="56" y="27"/>
                    <a:pt x="58" y="22"/>
                    <a:pt x="60" y="18"/>
                  </a:cubicBezTo>
                  <a:cubicBezTo>
                    <a:pt x="63" y="13"/>
                    <a:pt x="67" y="10"/>
                    <a:pt x="73" y="7"/>
                  </a:cubicBezTo>
                  <a:cubicBezTo>
                    <a:pt x="77" y="5"/>
                    <a:pt x="82" y="3"/>
                    <a:pt x="87" y="2"/>
                  </a:cubicBezTo>
                  <a:cubicBezTo>
                    <a:pt x="96" y="0"/>
                    <a:pt x="105" y="1"/>
                    <a:pt x="113" y="5"/>
                  </a:cubicBezTo>
                  <a:cubicBezTo>
                    <a:pt x="118" y="8"/>
                    <a:pt x="122" y="12"/>
                    <a:pt x="125" y="17"/>
                  </a:cubicBezTo>
                  <a:cubicBezTo>
                    <a:pt x="129" y="25"/>
                    <a:pt x="133" y="33"/>
                    <a:pt x="135" y="41"/>
                  </a:cubicBezTo>
                  <a:cubicBezTo>
                    <a:pt x="135" y="42"/>
                    <a:pt x="135" y="42"/>
                    <a:pt x="135" y="43"/>
                  </a:cubicBezTo>
                  <a:lnTo>
                    <a:pt x="136" y="43"/>
                  </a:lnTo>
                  <a:close/>
                  <a:moveTo>
                    <a:pt x="161" y="147"/>
                  </a:moveTo>
                  <a:cubicBezTo>
                    <a:pt x="161" y="142"/>
                    <a:pt x="161" y="138"/>
                    <a:pt x="159" y="133"/>
                  </a:cubicBezTo>
                  <a:cubicBezTo>
                    <a:pt x="158" y="129"/>
                    <a:pt x="156" y="125"/>
                    <a:pt x="153" y="121"/>
                  </a:cubicBezTo>
                  <a:cubicBezTo>
                    <a:pt x="149" y="116"/>
                    <a:pt x="143" y="112"/>
                    <a:pt x="136" y="111"/>
                  </a:cubicBezTo>
                  <a:cubicBezTo>
                    <a:pt x="126" y="110"/>
                    <a:pt x="117" y="113"/>
                    <a:pt x="109" y="118"/>
                  </a:cubicBezTo>
                  <a:cubicBezTo>
                    <a:pt x="101" y="123"/>
                    <a:pt x="95" y="130"/>
                    <a:pt x="91" y="139"/>
                  </a:cubicBezTo>
                  <a:cubicBezTo>
                    <a:pt x="89" y="145"/>
                    <a:pt x="90" y="153"/>
                    <a:pt x="93" y="158"/>
                  </a:cubicBezTo>
                  <a:cubicBezTo>
                    <a:pt x="94" y="159"/>
                    <a:pt x="94" y="160"/>
                    <a:pt x="95" y="161"/>
                  </a:cubicBezTo>
                  <a:cubicBezTo>
                    <a:pt x="101" y="170"/>
                    <a:pt x="103" y="181"/>
                    <a:pt x="106" y="192"/>
                  </a:cubicBezTo>
                  <a:cubicBezTo>
                    <a:pt x="108" y="197"/>
                    <a:pt x="110" y="203"/>
                    <a:pt x="111" y="208"/>
                  </a:cubicBezTo>
                  <a:cubicBezTo>
                    <a:pt x="112" y="209"/>
                    <a:pt x="112" y="210"/>
                    <a:pt x="112" y="210"/>
                  </a:cubicBezTo>
                  <a:cubicBezTo>
                    <a:pt x="113" y="211"/>
                    <a:pt x="114" y="212"/>
                    <a:pt x="115" y="212"/>
                  </a:cubicBezTo>
                  <a:cubicBezTo>
                    <a:pt x="116" y="212"/>
                    <a:pt x="116" y="211"/>
                    <a:pt x="116" y="210"/>
                  </a:cubicBezTo>
                  <a:cubicBezTo>
                    <a:pt x="118" y="206"/>
                    <a:pt x="120" y="201"/>
                    <a:pt x="122" y="197"/>
                  </a:cubicBezTo>
                  <a:cubicBezTo>
                    <a:pt x="125" y="191"/>
                    <a:pt x="129" y="185"/>
                    <a:pt x="134" y="180"/>
                  </a:cubicBezTo>
                  <a:cubicBezTo>
                    <a:pt x="140" y="174"/>
                    <a:pt x="147" y="169"/>
                    <a:pt x="156" y="164"/>
                  </a:cubicBezTo>
                  <a:cubicBezTo>
                    <a:pt x="158" y="163"/>
                    <a:pt x="160" y="161"/>
                    <a:pt x="160" y="158"/>
                  </a:cubicBezTo>
                  <a:cubicBezTo>
                    <a:pt x="161" y="154"/>
                    <a:pt x="161" y="150"/>
                    <a:pt x="161" y="147"/>
                  </a:cubicBezTo>
                  <a:close/>
                  <a:moveTo>
                    <a:pt x="184" y="96"/>
                  </a:moveTo>
                  <a:cubicBezTo>
                    <a:pt x="184" y="93"/>
                    <a:pt x="184" y="90"/>
                    <a:pt x="183" y="87"/>
                  </a:cubicBezTo>
                  <a:cubicBezTo>
                    <a:pt x="180" y="74"/>
                    <a:pt x="174" y="63"/>
                    <a:pt x="161" y="57"/>
                  </a:cubicBezTo>
                  <a:cubicBezTo>
                    <a:pt x="150" y="52"/>
                    <a:pt x="139" y="54"/>
                    <a:pt x="128" y="60"/>
                  </a:cubicBezTo>
                  <a:cubicBezTo>
                    <a:pt x="125" y="61"/>
                    <a:pt x="122" y="64"/>
                    <a:pt x="120" y="67"/>
                  </a:cubicBezTo>
                  <a:cubicBezTo>
                    <a:pt x="115" y="71"/>
                    <a:pt x="111" y="78"/>
                    <a:pt x="110" y="84"/>
                  </a:cubicBezTo>
                  <a:cubicBezTo>
                    <a:pt x="109" y="87"/>
                    <a:pt x="109" y="90"/>
                    <a:pt x="110" y="92"/>
                  </a:cubicBezTo>
                  <a:cubicBezTo>
                    <a:pt x="112" y="98"/>
                    <a:pt x="113" y="103"/>
                    <a:pt x="113" y="109"/>
                  </a:cubicBezTo>
                  <a:cubicBezTo>
                    <a:pt x="113" y="111"/>
                    <a:pt x="114" y="112"/>
                    <a:pt x="116" y="111"/>
                  </a:cubicBezTo>
                  <a:cubicBezTo>
                    <a:pt x="120" y="109"/>
                    <a:pt x="124" y="109"/>
                    <a:pt x="128" y="108"/>
                  </a:cubicBezTo>
                  <a:cubicBezTo>
                    <a:pt x="133" y="107"/>
                    <a:pt x="138" y="108"/>
                    <a:pt x="143" y="110"/>
                  </a:cubicBezTo>
                  <a:cubicBezTo>
                    <a:pt x="146" y="111"/>
                    <a:pt x="148" y="113"/>
                    <a:pt x="151" y="115"/>
                  </a:cubicBezTo>
                  <a:cubicBezTo>
                    <a:pt x="154" y="117"/>
                    <a:pt x="157" y="121"/>
                    <a:pt x="159" y="124"/>
                  </a:cubicBezTo>
                  <a:cubicBezTo>
                    <a:pt x="160" y="126"/>
                    <a:pt x="161" y="126"/>
                    <a:pt x="162" y="124"/>
                  </a:cubicBezTo>
                  <a:cubicBezTo>
                    <a:pt x="162" y="122"/>
                    <a:pt x="164" y="120"/>
                    <a:pt x="165" y="119"/>
                  </a:cubicBezTo>
                  <a:cubicBezTo>
                    <a:pt x="169" y="113"/>
                    <a:pt x="174" y="108"/>
                    <a:pt x="180" y="104"/>
                  </a:cubicBezTo>
                  <a:cubicBezTo>
                    <a:pt x="183" y="102"/>
                    <a:pt x="185" y="99"/>
                    <a:pt x="184" y="96"/>
                  </a:cubicBezTo>
                  <a:close/>
                  <a:moveTo>
                    <a:pt x="237" y="44"/>
                  </a:moveTo>
                  <a:cubicBezTo>
                    <a:pt x="233" y="44"/>
                    <a:pt x="232" y="44"/>
                    <a:pt x="225" y="47"/>
                  </a:cubicBezTo>
                  <a:cubicBezTo>
                    <a:pt x="217" y="50"/>
                    <a:pt x="210" y="57"/>
                    <a:pt x="207" y="66"/>
                  </a:cubicBezTo>
                  <a:cubicBezTo>
                    <a:pt x="204" y="75"/>
                    <a:pt x="201" y="82"/>
                    <a:pt x="198" y="91"/>
                  </a:cubicBezTo>
                  <a:cubicBezTo>
                    <a:pt x="198" y="92"/>
                    <a:pt x="196" y="94"/>
                    <a:pt x="197" y="95"/>
                  </a:cubicBezTo>
                  <a:cubicBezTo>
                    <a:pt x="199" y="97"/>
                    <a:pt x="201" y="96"/>
                    <a:pt x="202" y="95"/>
                  </a:cubicBezTo>
                  <a:cubicBezTo>
                    <a:pt x="209" y="94"/>
                    <a:pt x="216" y="95"/>
                    <a:pt x="222" y="98"/>
                  </a:cubicBezTo>
                  <a:cubicBezTo>
                    <a:pt x="225" y="100"/>
                    <a:pt x="228" y="103"/>
                    <a:pt x="230" y="106"/>
                  </a:cubicBezTo>
                  <a:cubicBezTo>
                    <a:pt x="233" y="110"/>
                    <a:pt x="235" y="115"/>
                    <a:pt x="237" y="119"/>
                  </a:cubicBezTo>
                  <a:cubicBezTo>
                    <a:pt x="237" y="120"/>
                    <a:pt x="238" y="121"/>
                    <a:pt x="239" y="121"/>
                  </a:cubicBezTo>
                  <a:cubicBezTo>
                    <a:pt x="243" y="119"/>
                    <a:pt x="248" y="118"/>
                    <a:pt x="251" y="114"/>
                  </a:cubicBezTo>
                  <a:cubicBezTo>
                    <a:pt x="254" y="109"/>
                    <a:pt x="257" y="104"/>
                    <a:pt x="260" y="99"/>
                  </a:cubicBezTo>
                  <a:cubicBezTo>
                    <a:pt x="265" y="90"/>
                    <a:pt x="268" y="79"/>
                    <a:pt x="266" y="68"/>
                  </a:cubicBezTo>
                  <a:cubicBezTo>
                    <a:pt x="266" y="64"/>
                    <a:pt x="264" y="60"/>
                    <a:pt x="262" y="57"/>
                  </a:cubicBezTo>
                  <a:cubicBezTo>
                    <a:pt x="256" y="49"/>
                    <a:pt x="247" y="45"/>
                    <a:pt x="237" y="44"/>
                  </a:cubicBezTo>
                  <a:close/>
                  <a:moveTo>
                    <a:pt x="60" y="144"/>
                  </a:moveTo>
                  <a:cubicBezTo>
                    <a:pt x="54" y="143"/>
                    <a:pt x="50" y="147"/>
                    <a:pt x="47" y="150"/>
                  </a:cubicBezTo>
                  <a:cubicBezTo>
                    <a:pt x="38" y="159"/>
                    <a:pt x="36" y="168"/>
                    <a:pt x="41" y="180"/>
                  </a:cubicBezTo>
                  <a:cubicBezTo>
                    <a:pt x="44" y="187"/>
                    <a:pt x="49" y="194"/>
                    <a:pt x="56" y="198"/>
                  </a:cubicBezTo>
                  <a:cubicBezTo>
                    <a:pt x="64" y="205"/>
                    <a:pt x="73" y="209"/>
                    <a:pt x="83" y="211"/>
                  </a:cubicBezTo>
                  <a:cubicBezTo>
                    <a:pt x="85" y="212"/>
                    <a:pt x="87" y="212"/>
                    <a:pt x="88" y="212"/>
                  </a:cubicBezTo>
                  <a:cubicBezTo>
                    <a:pt x="94" y="214"/>
                    <a:pt x="100" y="215"/>
                    <a:pt x="105" y="215"/>
                  </a:cubicBezTo>
                  <a:cubicBezTo>
                    <a:pt x="109" y="215"/>
                    <a:pt x="111" y="213"/>
                    <a:pt x="109" y="210"/>
                  </a:cubicBezTo>
                  <a:cubicBezTo>
                    <a:pt x="106" y="203"/>
                    <a:pt x="105" y="196"/>
                    <a:pt x="102" y="188"/>
                  </a:cubicBezTo>
                  <a:cubicBezTo>
                    <a:pt x="100" y="179"/>
                    <a:pt x="96" y="169"/>
                    <a:pt x="91" y="160"/>
                  </a:cubicBezTo>
                  <a:cubicBezTo>
                    <a:pt x="87" y="154"/>
                    <a:pt x="82" y="150"/>
                    <a:pt x="76" y="147"/>
                  </a:cubicBezTo>
                  <a:cubicBezTo>
                    <a:pt x="71" y="145"/>
                    <a:pt x="65" y="144"/>
                    <a:pt x="60" y="144"/>
                  </a:cubicBezTo>
                  <a:close/>
                  <a:moveTo>
                    <a:pt x="204" y="176"/>
                  </a:moveTo>
                  <a:cubicBezTo>
                    <a:pt x="204" y="174"/>
                    <a:pt x="204" y="172"/>
                    <a:pt x="204" y="170"/>
                  </a:cubicBezTo>
                  <a:cubicBezTo>
                    <a:pt x="205" y="164"/>
                    <a:pt x="211" y="160"/>
                    <a:pt x="216" y="161"/>
                  </a:cubicBezTo>
                  <a:cubicBezTo>
                    <a:pt x="217" y="161"/>
                    <a:pt x="218" y="162"/>
                    <a:pt x="218" y="162"/>
                  </a:cubicBezTo>
                  <a:cubicBezTo>
                    <a:pt x="220" y="163"/>
                    <a:pt x="223" y="162"/>
                    <a:pt x="224" y="160"/>
                  </a:cubicBezTo>
                  <a:cubicBezTo>
                    <a:pt x="226" y="156"/>
                    <a:pt x="229" y="152"/>
                    <a:pt x="231" y="148"/>
                  </a:cubicBezTo>
                  <a:cubicBezTo>
                    <a:pt x="235" y="140"/>
                    <a:pt x="236" y="131"/>
                    <a:pt x="234" y="122"/>
                  </a:cubicBezTo>
                  <a:cubicBezTo>
                    <a:pt x="233" y="119"/>
                    <a:pt x="232" y="117"/>
                    <a:pt x="231" y="114"/>
                  </a:cubicBezTo>
                  <a:cubicBezTo>
                    <a:pt x="228" y="106"/>
                    <a:pt x="222" y="100"/>
                    <a:pt x="214" y="99"/>
                  </a:cubicBezTo>
                  <a:cubicBezTo>
                    <a:pt x="210" y="98"/>
                    <a:pt x="205" y="98"/>
                    <a:pt x="201" y="99"/>
                  </a:cubicBezTo>
                  <a:cubicBezTo>
                    <a:pt x="194" y="99"/>
                    <a:pt x="187" y="102"/>
                    <a:pt x="182" y="106"/>
                  </a:cubicBezTo>
                  <a:cubicBezTo>
                    <a:pt x="178" y="109"/>
                    <a:pt x="175" y="112"/>
                    <a:pt x="172" y="115"/>
                  </a:cubicBezTo>
                  <a:cubicBezTo>
                    <a:pt x="169" y="118"/>
                    <a:pt x="166" y="122"/>
                    <a:pt x="164" y="127"/>
                  </a:cubicBezTo>
                  <a:cubicBezTo>
                    <a:pt x="162" y="129"/>
                    <a:pt x="162" y="133"/>
                    <a:pt x="163" y="136"/>
                  </a:cubicBezTo>
                  <a:cubicBezTo>
                    <a:pt x="164" y="138"/>
                    <a:pt x="164" y="140"/>
                    <a:pt x="164" y="142"/>
                  </a:cubicBezTo>
                  <a:cubicBezTo>
                    <a:pt x="164" y="147"/>
                    <a:pt x="164" y="152"/>
                    <a:pt x="163" y="157"/>
                  </a:cubicBezTo>
                  <a:cubicBezTo>
                    <a:pt x="163" y="160"/>
                    <a:pt x="163" y="160"/>
                    <a:pt x="166" y="160"/>
                  </a:cubicBezTo>
                  <a:cubicBezTo>
                    <a:pt x="167" y="160"/>
                    <a:pt x="168" y="159"/>
                    <a:pt x="169" y="159"/>
                  </a:cubicBezTo>
                  <a:cubicBezTo>
                    <a:pt x="172" y="158"/>
                    <a:pt x="175" y="158"/>
                    <a:pt x="178" y="158"/>
                  </a:cubicBezTo>
                  <a:cubicBezTo>
                    <a:pt x="187" y="158"/>
                    <a:pt x="196" y="164"/>
                    <a:pt x="199" y="172"/>
                  </a:cubicBezTo>
                  <a:cubicBezTo>
                    <a:pt x="200" y="174"/>
                    <a:pt x="200" y="176"/>
                    <a:pt x="201" y="178"/>
                  </a:cubicBezTo>
                  <a:cubicBezTo>
                    <a:pt x="201" y="179"/>
                    <a:pt x="201" y="180"/>
                    <a:pt x="202" y="180"/>
                  </a:cubicBezTo>
                  <a:cubicBezTo>
                    <a:pt x="203" y="180"/>
                    <a:pt x="203" y="179"/>
                    <a:pt x="204" y="178"/>
                  </a:cubicBezTo>
                  <a:cubicBezTo>
                    <a:pt x="204" y="178"/>
                    <a:pt x="204" y="178"/>
                    <a:pt x="204" y="178"/>
                  </a:cubicBezTo>
                  <a:cubicBezTo>
                    <a:pt x="204" y="177"/>
                    <a:pt x="204" y="176"/>
                    <a:pt x="204" y="176"/>
                  </a:cubicBezTo>
                  <a:close/>
                  <a:moveTo>
                    <a:pt x="82" y="131"/>
                  </a:moveTo>
                  <a:cubicBezTo>
                    <a:pt x="87" y="133"/>
                    <a:pt x="92" y="131"/>
                    <a:pt x="95" y="126"/>
                  </a:cubicBezTo>
                  <a:cubicBezTo>
                    <a:pt x="95" y="125"/>
                    <a:pt x="96" y="125"/>
                    <a:pt x="97" y="124"/>
                  </a:cubicBezTo>
                  <a:cubicBezTo>
                    <a:pt x="100" y="121"/>
                    <a:pt x="100" y="117"/>
                    <a:pt x="98" y="113"/>
                  </a:cubicBezTo>
                  <a:cubicBezTo>
                    <a:pt x="96" y="108"/>
                    <a:pt x="90" y="106"/>
                    <a:pt x="86" y="109"/>
                  </a:cubicBezTo>
                  <a:cubicBezTo>
                    <a:pt x="81" y="110"/>
                    <a:pt x="79" y="115"/>
                    <a:pt x="81" y="120"/>
                  </a:cubicBezTo>
                  <a:cubicBezTo>
                    <a:pt x="81" y="123"/>
                    <a:pt x="84" y="125"/>
                    <a:pt x="87" y="124"/>
                  </a:cubicBezTo>
                  <a:cubicBezTo>
                    <a:pt x="90" y="123"/>
                    <a:pt x="93" y="121"/>
                    <a:pt x="93" y="118"/>
                  </a:cubicBezTo>
                  <a:cubicBezTo>
                    <a:pt x="93" y="116"/>
                    <a:pt x="92" y="115"/>
                    <a:pt x="91" y="115"/>
                  </a:cubicBezTo>
                  <a:cubicBezTo>
                    <a:pt x="90" y="114"/>
                    <a:pt x="88" y="114"/>
                    <a:pt x="87" y="115"/>
                  </a:cubicBezTo>
                  <a:cubicBezTo>
                    <a:pt x="87" y="116"/>
                    <a:pt x="86" y="117"/>
                    <a:pt x="87" y="118"/>
                  </a:cubicBezTo>
                  <a:cubicBezTo>
                    <a:pt x="87" y="118"/>
                    <a:pt x="87" y="118"/>
                    <a:pt x="88" y="118"/>
                  </a:cubicBezTo>
                  <a:cubicBezTo>
                    <a:pt x="88" y="118"/>
                    <a:pt x="88" y="118"/>
                    <a:pt x="88" y="119"/>
                  </a:cubicBezTo>
                  <a:cubicBezTo>
                    <a:pt x="89" y="120"/>
                    <a:pt x="89" y="121"/>
                    <a:pt x="88" y="121"/>
                  </a:cubicBezTo>
                  <a:cubicBezTo>
                    <a:pt x="87" y="122"/>
                    <a:pt x="86" y="122"/>
                    <a:pt x="86" y="121"/>
                  </a:cubicBezTo>
                  <a:cubicBezTo>
                    <a:pt x="83" y="120"/>
                    <a:pt x="83" y="117"/>
                    <a:pt x="84" y="115"/>
                  </a:cubicBezTo>
                  <a:cubicBezTo>
                    <a:pt x="85" y="112"/>
                    <a:pt x="87" y="111"/>
                    <a:pt x="90" y="111"/>
                  </a:cubicBezTo>
                  <a:cubicBezTo>
                    <a:pt x="93" y="111"/>
                    <a:pt x="95" y="114"/>
                    <a:pt x="95" y="116"/>
                  </a:cubicBezTo>
                  <a:cubicBezTo>
                    <a:pt x="96" y="121"/>
                    <a:pt x="93" y="125"/>
                    <a:pt x="89" y="127"/>
                  </a:cubicBezTo>
                  <a:cubicBezTo>
                    <a:pt x="85" y="128"/>
                    <a:pt x="80" y="126"/>
                    <a:pt x="78" y="122"/>
                  </a:cubicBezTo>
                  <a:cubicBezTo>
                    <a:pt x="78" y="122"/>
                    <a:pt x="78" y="122"/>
                    <a:pt x="78" y="121"/>
                  </a:cubicBezTo>
                  <a:cubicBezTo>
                    <a:pt x="76" y="116"/>
                    <a:pt x="78" y="110"/>
                    <a:pt x="82" y="107"/>
                  </a:cubicBezTo>
                  <a:cubicBezTo>
                    <a:pt x="87" y="104"/>
                    <a:pt x="92" y="104"/>
                    <a:pt x="97" y="107"/>
                  </a:cubicBezTo>
                  <a:cubicBezTo>
                    <a:pt x="100" y="109"/>
                    <a:pt x="102" y="112"/>
                    <a:pt x="102" y="116"/>
                  </a:cubicBezTo>
                  <a:cubicBezTo>
                    <a:pt x="102" y="117"/>
                    <a:pt x="103" y="118"/>
                    <a:pt x="104" y="117"/>
                  </a:cubicBezTo>
                  <a:cubicBezTo>
                    <a:pt x="106" y="116"/>
                    <a:pt x="108" y="115"/>
                    <a:pt x="109" y="114"/>
                  </a:cubicBezTo>
                  <a:cubicBezTo>
                    <a:pt x="112" y="112"/>
                    <a:pt x="111" y="109"/>
                    <a:pt x="110" y="106"/>
                  </a:cubicBezTo>
                  <a:cubicBezTo>
                    <a:pt x="110" y="104"/>
                    <a:pt x="108" y="103"/>
                    <a:pt x="106" y="103"/>
                  </a:cubicBezTo>
                  <a:cubicBezTo>
                    <a:pt x="96" y="101"/>
                    <a:pt x="90" y="87"/>
                    <a:pt x="98" y="80"/>
                  </a:cubicBezTo>
                  <a:cubicBezTo>
                    <a:pt x="100" y="79"/>
                    <a:pt x="100" y="78"/>
                    <a:pt x="99" y="77"/>
                  </a:cubicBezTo>
                  <a:cubicBezTo>
                    <a:pt x="99" y="76"/>
                    <a:pt x="99" y="76"/>
                    <a:pt x="98" y="76"/>
                  </a:cubicBezTo>
                  <a:cubicBezTo>
                    <a:pt x="98" y="75"/>
                    <a:pt x="97" y="75"/>
                    <a:pt x="96" y="74"/>
                  </a:cubicBezTo>
                  <a:cubicBezTo>
                    <a:pt x="90" y="68"/>
                    <a:pt x="81" y="67"/>
                    <a:pt x="72" y="70"/>
                  </a:cubicBezTo>
                  <a:cubicBezTo>
                    <a:pt x="67" y="72"/>
                    <a:pt x="62" y="75"/>
                    <a:pt x="56" y="78"/>
                  </a:cubicBezTo>
                  <a:cubicBezTo>
                    <a:pt x="54" y="79"/>
                    <a:pt x="52" y="82"/>
                    <a:pt x="51" y="85"/>
                  </a:cubicBezTo>
                  <a:cubicBezTo>
                    <a:pt x="51" y="91"/>
                    <a:pt x="47" y="95"/>
                    <a:pt x="42" y="96"/>
                  </a:cubicBezTo>
                  <a:cubicBezTo>
                    <a:pt x="41" y="97"/>
                    <a:pt x="40" y="98"/>
                    <a:pt x="40" y="99"/>
                  </a:cubicBezTo>
                  <a:cubicBezTo>
                    <a:pt x="38" y="104"/>
                    <a:pt x="37" y="110"/>
                    <a:pt x="38" y="115"/>
                  </a:cubicBezTo>
                  <a:cubicBezTo>
                    <a:pt x="40" y="114"/>
                    <a:pt x="43" y="112"/>
                    <a:pt x="45" y="111"/>
                  </a:cubicBezTo>
                  <a:cubicBezTo>
                    <a:pt x="45" y="110"/>
                    <a:pt x="46" y="110"/>
                    <a:pt x="46" y="111"/>
                  </a:cubicBezTo>
                  <a:cubicBezTo>
                    <a:pt x="47" y="111"/>
                    <a:pt x="47" y="112"/>
                    <a:pt x="46" y="112"/>
                  </a:cubicBezTo>
                  <a:cubicBezTo>
                    <a:pt x="45" y="114"/>
                    <a:pt x="43" y="115"/>
                    <a:pt x="42" y="116"/>
                  </a:cubicBezTo>
                  <a:cubicBezTo>
                    <a:pt x="40" y="117"/>
                    <a:pt x="40" y="119"/>
                    <a:pt x="39" y="120"/>
                  </a:cubicBezTo>
                  <a:cubicBezTo>
                    <a:pt x="38" y="127"/>
                    <a:pt x="41" y="134"/>
                    <a:pt x="47" y="138"/>
                  </a:cubicBezTo>
                  <a:cubicBezTo>
                    <a:pt x="49" y="140"/>
                    <a:pt x="52" y="140"/>
                    <a:pt x="54" y="139"/>
                  </a:cubicBezTo>
                  <a:cubicBezTo>
                    <a:pt x="60" y="137"/>
                    <a:pt x="62" y="131"/>
                    <a:pt x="60" y="126"/>
                  </a:cubicBezTo>
                  <a:cubicBezTo>
                    <a:pt x="60" y="125"/>
                    <a:pt x="60" y="125"/>
                    <a:pt x="60" y="124"/>
                  </a:cubicBezTo>
                  <a:cubicBezTo>
                    <a:pt x="58" y="122"/>
                    <a:pt x="56" y="120"/>
                    <a:pt x="54" y="120"/>
                  </a:cubicBezTo>
                  <a:cubicBezTo>
                    <a:pt x="50" y="119"/>
                    <a:pt x="47" y="121"/>
                    <a:pt x="46" y="125"/>
                  </a:cubicBezTo>
                  <a:cubicBezTo>
                    <a:pt x="45" y="128"/>
                    <a:pt x="46" y="130"/>
                    <a:pt x="50" y="131"/>
                  </a:cubicBezTo>
                  <a:cubicBezTo>
                    <a:pt x="52" y="132"/>
                    <a:pt x="53" y="131"/>
                    <a:pt x="54" y="130"/>
                  </a:cubicBezTo>
                  <a:cubicBezTo>
                    <a:pt x="54" y="130"/>
                    <a:pt x="54" y="130"/>
                    <a:pt x="54" y="130"/>
                  </a:cubicBezTo>
                  <a:cubicBezTo>
                    <a:pt x="54" y="129"/>
                    <a:pt x="54" y="128"/>
                    <a:pt x="54" y="128"/>
                  </a:cubicBezTo>
                  <a:cubicBezTo>
                    <a:pt x="53" y="127"/>
                    <a:pt x="52" y="128"/>
                    <a:pt x="52" y="128"/>
                  </a:cubicBezTo>
                  <a:cubicBezTo>
                    <a:pt x="52" y="130"/>
                    <a:pt x="50" y="130"/>
                    <a:pt x="49" y="129"/>
                  </a:cubicBezTo>
                  <a:cubicBezTo>
                    <a:pt x="48" y="128"/>
                    <a:pt x="48" y="126"/>
                    <a:pt x="49" y="125"/>
                  </a:cubicBezTo>
                  <a:cubicBezTo>
                    <a:pt x="50" y="125"/>
                    <a:pt x="50" y="125"/>
                    <a:pt x="50" y="125"/>
                  </a:cubicBezTo>
                  <a:cubicBezTo>
                    <a:pt x="52" y="124"/>
                    <a:pt x="55" y="124"/>
                    <a:pt x="56" y="126"/>
                  </a:cubicBezTo>
                  <a:cubicBezTo>
                    <a:pt x="58" y="128"/>
                    <a:pt x="58" y="130"/>
                    <a:pt x="56" y="132"/>
                  </a:cubicBezTo>
                  <a:cubicBezTo>
                    <a:pt x="53" y="135"/>
                    <a:pt x="47" y="135"/>
                    <a:pt x="44" y="131"/>
                  </a:cubicBezTo>
                  <a:cubicBezTo>
                    <a:pt x="44" y="131"/>
                    <a:pt x="44" y="131"/>
                    <a:pt x="44" y="131"/>
                  </a:cubicBezTo>
                  <a:cubicBezTo>
                    <a:pt x="41" y="126"/>
                    <a:pt x="43" y="121"/>
                    <a:pt x="48" y="118"/>
                  </a:cubicBezTo>
                  <a:cubicBezTo>
                    <a:pt x="49" y="117"/>
                    <a:pt x="52" y="117"/>
                    <a:pt x="54" y="117"/>
                  </a:cubicBezTo>
                  <a:cubicBezTo>
                    <a:pt x="60" y="118"/>
                    <a:pt x="64" y="124"/>
                    <a:pt x="64" y="130"/>
                  </a:cubicBezTo>
                  <a:cubicBezTo>
                    <a:pt x="63" y="132"/>
                    <a:pt x="63" y="134"/>
                    <a:pt x="62" y="136"/>
                  </a:cubicBezTo>
                  <a:cubicBezTo>
                    <a:pt x="62" y="137"/>
                    <a:pt x="60" y="138"/>
                    <a:pt x="59" y="140"/>
                  </a:cubicBezTo>
                  <a:cubicBezTo>
                    <a:pt x="60" y="141"/>
                    <a:pt x="61" y="141"/>
                    <a:pt x="62" y="141"/>
                  </a:cubicBezTo>
                  <a:cubicBezTo>
                    <a:pt x="70" y="142"/>
                    <a:pt x="77" y="143"/>
                    <a:pt x="84" y="148"/>
                  </a:cubicBezTo>
                  <a:cubicBezTo>
                    <a:pt x="85" y="149"/>
                    <a:pt x="86" y="149"/>
                    <a:pt x="87" y="147"/>
                  </a:cubicBezTo>
                  <a:cubicBezTo>
                    <a:pt x="87" y="143"/>
                    <a:pt x="88" y="140"/>
                    <a:pt x="89" y="136"/>
                  </a:cubicBezTo>
                  <a:cubicBezTo>
                    <a:pt x="90" y="134"/>
                    <a:pt x="90" y="133"/>
                    <a:pt x="87" y="133"/>
                  </a:cubicBezTo>
                  <a:cubicBezTo>
                    <a:pt x="85" y="134"/>
                    <a:pt x="83" y="133"/>
                    <a:pt x="82" y="131"/>
                  </a:cubicBezTo>
                  <a:close/>
                  <a:moveTo>
                    <a:pt x="276" y="151"/>
                  </a:moveTo>
                  <a:cubicBezTo>
                    <a:pt x="276" y="150"/>
                    <a:pt x="276" y="149"/>
                    <a:pt x="276" y="148"/>
                  </a:cubicBezTo>
                  <a:cubicBezTo>
                    <a:pt x="276" y="142"/>
                    <a:pt x="274" y="135"/>
                    <a:pt x="270" y="130"/>
                  </a:cubicBezTo>
                  <a:cubicBezTo>
                    <a:pt x="266" y="125"/>
                    <a:pt x="261" y="121"/>
                    <a:pt x="254" y="120"/>
                  </a:cubicBezTo>
                  <a:cubicBezTo>
                    <a:pt x="250" y="120"/>
                    <a:pt x="246" y="121"/>
                    <a:pt x="242" y="123"/>
                  </a:cubicBezTo>
                  <a:cubicBezTo>
                    <a:pt x="240" y="123"/>
                    <a:pt x="238" y="125"/>
                    <a:pt x="239" y="127"/>
                  </a:cubicBezTo>
                  <a:cubicBezTo>
                    <a:pt x="239" y="133"/>
                    <a:pt x="238" y="139"/>
                    <a:pt x="236" y="144"/>
                  </a:cubicBezTo>
                  <a:cubicBezTo>
                    <a:pt x="233" y="152"/>
                    <a:pt x="229" y="159"/>
                    <a:pt x="224" y="164"/>
                  </a:cubicBezTo>
                  <a:cubicBezTo>
                    <a:pt x="218" y="170"/>
                    <a:pt x="213" y="175"/>
                    <a:pt x="207" y="180"/>
                  </a:cubicBezTo>
                  <a:cubicBezTo>
                    <a:pt x="205" y="182"/>
                    <a:pt x="205" y="183"/>
                    <a:pt x="207" y="184"/>
                  </a:cubicBezTo>
                  <a:cubicBezTo>
                    <a:pt x="209" y="186"/>
                    <a:pt x="211" y="188"/>
                    <a:pt x="213" y="191"/>
                  </a:cubicBezTo>
                  <a:cubicBezTo>
                    <a:pt x="214" y="192"/>
                    <a:pt x="215" y="194"/>
                    <a:pt x="215" y="196"/>
                  </a:cubicBezTo>
                  <a:cubicBezTo>
                    <a:pt x="216" y="197"/>
                    <a:pt x="217" y="198"/>
                    <a:pt x="218" y="198"/>
                  </a:cubicBezTo>
                  <a:cubicBezTo>
                    <a:pt x="223" y="197"/>
                    <a:pt x="227" y="196"/>
                    <a:pt x="231" y="194"/>
                  </a:cubicBezTo>
                  <a:cubicBezTo>
                    <a:pt x="240" y="191"/>
                    <a:pt x="248" y="187"/>
                    <a:pt x="256" y="181"/>
                  </a:cubicBezTo>
                  <a:cubicBezTo>
                    <a:pt x="261" y="177"/>
                    <a:pt x="267" y="173"/>
                    <a:pt x="271" y="168"/>
                  </a:cubicBezTo>
                  <a:cubicBezTo>
                    <a:pt x="275" y="163"/>
                    <a:pt x="277" y="157"/>
                    <a:pt x="276" y="151"/>
                  </a:cubicBezTo>
                  <a:close/>
                  <a:moveTo>
                    <a:pt x="44" y="143"/>
                  </a:moveTo>
                  <a:cubicBezTo>
                    <a:pt x="44" y="143"/>
                    <a:pt x="44" y="142"/>
                    <a:pt x="43" y="141"/>
                  </a:cubicBezTo>
                  <a:cubicBezTo>
                    <a:pt x="37" y="132"/>
                    <a:pt x="33" y="121"/>
                    <a:pt x="34" y="109"/>
                  </a:cubicBezTo>
                  <a:cubicBezTo>
                    <a:pt x="35" y="97"/>
                    <a:pt x="41" y="85"/>
                    <a:pt x="51" y="78"/>
                  </a:cubicBezTo>
                  <a:cubicBezTo>
                    <a:pt x="54" y="75"/>
                    <a:pt x="57" y="73"/>
                    <a:pt x="61" y="72"/>
                  </a:cubicBezTo>
                  <a:cubicBezTo>
                    <a:pt x="65" y="70"/>
                    <a:pt x="65" y="69"/>
                    <a:pt x="62" y="66"/>
                  </a:cubicBezTo>
                  <a:cubicBezTo>
                    <a:pt x="60" y="63"/>
                    <a:pt x="58" y="61"/>
                    <a:pt x="55" y="59"/>
                  </a:cubicBezTo>
                  <a:cubicBezTo>
                    <a:pt x="48" y="53"/>
                    <a:pt x="38" y="53"/>
                    <a:pt x="29" y="52"/>
                  </a:cubicBezTo>
                  <a:cubicBezTo>
                    <a:pt x="29" y="52"/>
                    <a:pt x="28" y="52"/>
                    <a:pt x="28" y="52"/>
                  </a:cubicBezTo>
                  <a:cubicBezTo>
                    <a:pt x="24" y="54"/>
                    <a:pt x="20" y="56"/>
                    <a:pt x="17" y="58"/>
                  </a:cubicBezTo>
                  <a:cubicBezTo>
                    <a:pt x="13" y="62"/>
                    <a:pt x="9" y="66"/>
                    <a:pt x="7" y="71"/>
                  </a:cubicBezTo>
                  <a:cubicBezTo>
                    <a:pt x="5" y="76"/>
                    <a:pt x="4" y="82"/>
                    <a:pt x="4" y="87"/>
                  </a:cubicBezTo>
                  <a:cubicBezTo>
                    <a:pt x="5" y="101"/>
                    <a:pt x="10" y="113"/>
                    <a:pt x="18" y="124"/>
                  </a:cubicBezTo>
                  <a:cubicBezTo>
                    <a:pt x="19" y="125"/>
                    <a:pt x="20" y="126"/>
                    <a:pt x="21" y="128"/>
                  </a:cubicBezTo>
                  <a:cubicBezTo>
                    <a:pt x="23" y="132"/>
                    <a:pt x="26" y="135"/>
                    <a:pt x="29" y="138"/>
                  </a:cubicBezTo>
                  <a:cubicBezTo>
                    <a:pt x="33" y="143"/>
                    <a:pt x="38" y="143"/>
                    <a:pt x="44" y="143"/>
                  </a:cubicBezTo>
                  <a:close/>
                  <a:moveTo>
                    <a:pt x="204" y="59"/>
                  </a:moveTo>
                  <a:cubicBezTo>
                    <a:pt x="204" y="54"/>
                    <a:pt x="203" y="49"/>
                    <a:pt x="202" y="44"/>
                  </a:cubicBezTo>
                  <a:cubicBezTo>
                    <a:pt x="200" y="36"/>
                    <a:pt x="196" y="30"/>
                    <a:pt x="190" y="25"/>
                  </a:cubicBezTo>
                  <a:cubicBezTo>
                    <a:pt x="181" y="17"/>
                    <a:pt x="169" y="15"/>
                    <a:pt x="158" y="21"/>
                  </a:cubicBezTo>
                  <a:cubicBezTo>
                    <a:pt x="146" y="26"/>
                    <a:pt x="140" y="36"/>
                    <a:pt x="138" y="49"/>
                  </a:cubicBezTo>
                  <a:cubicBezTo>
                    <a:pt x="138" y="51"/>
                    <a:pt x="138" y="52"/>
                    <a:pt x="141" y="52"/>
                  </a:cubicBezTo>
                  <a:cubicBezTo>
                    <a:pt x="144" y="52"/>
                    <a:pt x="145" y="51"/>
                    <a:pt x="147" y="51"/>
                  </a:cubicBezTo>
                  <a:cubicBezTo>
                    <a:pt x="161" y="51"/>
                    <a:pt x="173" y="58"/>
                    <a:pt x="180" y="70"/>
                  </a:cubicBezTo>
                  <a:cubicBezTo>
                    <a:pt x="183" y="75"/>
                    <a:pt x="185" y="81"/>
                    <a:pt x="186" y="87"/>
                  </a:cubicBezTo>
                  <a:cubicBezTo>
                    <a:pt x="186" y="90"/>
                    <a:pt x="187" y="94"/>
                    <a:pt x="187" y="97"/>
                  </a:cubicBezTo>
                  <a:cubicBezTo>
                    <a:pt x="187" y="99"/>
                    <a:pt x="188" y="99"/>
                    <a:pt x="190" y="99"/>
                  </a:cubicBezTo>
                  <a:cubicBezTo>
                    <a:pt x="192" y="98"/>
                    <a:pt x="194" y="96"/>
                    <a:pt x="195" y="94"/>
                  </a:cubicBezTo>
                  <a:cubicBezTo>
                    <a:pt x="196" y="90"/>
                    <a:pt x="198" y="86"/>
                    <a:pt x="199" y="81"/>
                  </a:cubicBezTo>
                  <a:cubicBezTo>
                    <a:pt x="202" y="74"/>
                    <a:pt x="203" y="67"/>
                    <a:pt x="204" y="59"/>
                  </a:cubicBezTo>
                  <a:close/>
                  <a:moveTo>
                    <a:pt x="119" y="211"/>
                  </a:moveTo>
                  <a:cubicBezTo>
                    <a:pt x="121" y="210"/>
                    <a:pt x="122" y="210"/>
                    <a:pt x="123" y="210"/>
                  </a:cubicBezTo>
                  <a:cubicBezTo>
                    <a:pt x="128" y="209"/>
                    <a:pt x="133" y="209"/>
                    <a:pt x="138" y="210"/>
                  </a:cubicBezTo>
                  <a:cubicBezTo>
                    <a:pt x="146" y="211"/>
                    <a:pt x="154" y="210"/>
                    <a:pt x="162" y="209"/>
                  </a:cubicBezTo>
                  <a:cubicBezTo>
                    <a:pt x="167" y="207"/>
                    <a:pt x="173" y="206"/>
                    <a:pt x="178" y="203"/>
                  </a:cubicBezTo>
                  <a:cubicBezTo>
                    <a:pt x="183" y="201"/>
                    <a:pt x="188" y="198"/>
                    <a:pt x="193" y="194"/>
                  </a:cubicBezTo>
                  <a:cubicBezTo>
                    <a:pt x="199" y="188"/>
                    <a:pt x="200" y="178"/>
                    <a:pt x="196" y="171"/>
                  </a:cubicBezTo>
                  <a:cubicBezTo>
                    <a:pt x="191" y="164"/>
                    <a:pt x="183" y="160"/>
                    <a:pt x="174" y="161"/>
                  </a:cubicBezTo>
                  <a:cubicBezTo>
                    <a:pt x="155" y="165"/>
                    <a:pt x="138" y="177"/>
                    <a:pt x="127" y="193"/>
                  </a:cubicBezTo>
                  <a:cubicBezTo>
                    <a:pt x="123" y="199"/>
                    <a:pt x="120" y="204"/>
                    <a:pt x="119" y="211"/>
                  </a:cubicBezTo>
                  <a:close/>
                  <a:moveTo>
                    <a:pt x="108" y="83"/>
                  </a:moveTo>
                  <a:cubicBezTo>
                    <a:pt x="109" y="76"/>
                    <a:pt x="112" y="70"/>
                    <a:pt x="117" y="65"/>
                  </a:cubicBezTo>
                  <a:cubicBezTo>
                    <a:pt x="120" y="61"/>
                    <a:pt x="125" y="58"/>
                    <a:pt x="130" y="55"/>
                  </a:cubicBezTo>
                  <a:cubicBezTo>
                    <a:pt x="132" y="55"/>
                    <a:pt x="134" y="52"/>
                    <a:pt x="134" y="49"/>
                  </a:cubicBezTo>
                  <a:cubicBezTo>
                    <a:pt x="133" y="48"/>
                    <a:pt x="134" y="46"/>
                    <a:pt x="133" y="45"/>
                  </a:cubicBezTo>
                  <a:cubicBezTo>
                    <a:pt x="132" y="40"/>
                    <a:pt x="130" y="36"/>
                    <a:pt x="129" y="31"/>
                  </a:cubicBezTo>
                  <a:cubicBezTo>
                    <a:pt x="127" y="26"/>
                    <a:pt x="124" y="21"/>
                    <a:pt x="121" y="17"/>
                  </a:cubicBezTo>
                  <a:cubicBezTo>
                    <a:pt x="119" y="14"/>
                    <a:pt x="118" y="13"/>
                    <a:pt x="114" y="16"/>
                  </a:cubicBezTo>
                  <a:cubicBezTo>
                    <a:pt x="113" y="17"/>
                    <a:pt x="112" y="17"/>
                    <a:pt x="111" y="17"/>
                  </a:cubicBezTo>
                  <a:cubicBezTo>
                    <a:pt x="108" y="15"/>
                    <a:pt x="107" y="17"/>
                    <a:pt x="105" y="19"/>
                  </a:cubicBezTo>
                  <a:cubicBezTo>
                    <a:pt x="104" y="21"/>
                    <a:pt x="101" y="21"/>
                    <a:pt x="98" y="20"/>
                  </a:cubicBezTo>
                  <a:cubicBezTo>
                    <a:pt x="98" y="20"/>
                    <a:pt x="97" y="19"/>
                    <a:pt x="97" y="19"/>
                  </a:cubicBezTo>
                  <a:cubicBezTo>
                    <a:pt x="96" y="18"/>
                    <a:pt x="96" y="17"/>
                    <a:pt x="95" y="15"/>
                  </a:cubicBezTo>
                  <a:cubicBezTo>
                    <a:pt x="95" y="14"/>
                    <a:pt x="94" y="13"/>
                    <a:pt x="92" y="13"/>
                  </a:cubicBezTo>
                  <a:cubicBezTo>
                    <a:pt x="87" y="13"/>
                    <a:pt x="87" y="13"/>
                    <a:pt x="87" y="8"/>
                  </a:cubicBezTo>
                  <a:cubicBezTo>
                    <a:pt x="87" y="6"/>
                    <a:pt x="86" y="6"/>
                    <a:pt x="84" y="6"/>
                  </a:cubicBezTo>
                  <a:cubicBezTo>
                    <a:pt x="81" y="7"/>
                    <a:pt x="77" y="8"/>
                    <a:pt x="74" y="10"/>
                  </a:cubicBezTo>
                  <a:cubicBezTo>
                    <a:pt x="69" y="12"/>
                    <a:pt x="64" y="16"/>
                    <a:pt x="62" y="22"/>
                  </a:cubicBezTo>
                  <a:cubicBezTo>
                    <a:pt x="60" y="25"/>
                    <a:pt x="58" y="29"/>
                    <a:pt x="57" y="33"/>
                  </a:cubicBezTo>
                  <a:cubicBezTo>
                    <a:pt x="54" y="40"/>
                    <a:pt x="54" y="48"/>
                    <a:pt x="57" y="55"/>
                  </a:cubicBezTo>
                  <a:cubicBezTo>
                    <a:pt x="57" y="56"/>
                    <a:pt x="58" y="58"/>
                    <a:pt x="59" y="59"/>
                  </a:cubicBezTo>
                  <a:cubicBezTo>
                    <a:pt x="62" y="61"/>
                    <a:pt x="64" y="64"/>
                    <a:pt x="66" y="67"/>
                  </a:cubicBezTo>
                  <a:cubicBezTo>
                    <a:pt x="67" y="68"/>
                    <a:pt x="69" y="69"/>
                    <a:pt x="70" y="68"/>
                  </a:cubicBezTo>
                  <a:cubicBezTo>
                    <a:pt x="73" y="67"/>
                    <a:pt x="75" y="66"/>
                    <a:pt x="78" y="66"/>
                  </a:cubicBezTo>
                  <a:cubicBezTo>
                    <a:pt x="85" y="65"/>
                    <a:pt x="92" y="67"/>
                    <a:pt x="97" y="72"/>
                  </a:cubicBezTo>
                  <a:cubicBezTo>
                    <a:pt x="100" y="74"/>
                    <a:pt x="103" y="78"/>
                    <a:pt x="105" y="81"/>
                  </a:cubicBezTo>
                  <a:cubicBezTo>
                    <a:pt x="106" y="82"/>
                    <a:pt x="106" y="83"/>
                    <a:pt x="108" y="83"/>
                  </a:cubicBezTo>
                  <a:close/>
                  <a:moveTo>
                    <a:pt x="46" y="147"/>
                  </a:moveTo>
                  <a:cubicBezTo>
                    <a:pt x="43" y="146"/>
                    <a:pt x="40" y="145"/>
                    <a:pt x="37" y="145"/>
                  </a:cubicBezTo>
                  <a:cubicBezTo>
                    <a:pt x="30" y="145"/>
                    <a:pt x="22" y="147"/>
                    <a:pt x="16" y="152"/>
                  </a:cubicBezTo>
                  <a:cubicBezTo>
                    <a:pt x="15" y="153"/>
                    <a:pt x="14" y="154"/>
                    <a:pt x="13" y="155"/>
                  </a:cubicBezTo>
                  <a:cubicBezTo>
                    <a:pt x="9" y="162"/>
                    <a:pt x="7" y="171"/>
                    <a:pt x="10" y="178"/>
                  </a:cubicBezTo>
                  <a:cubicBezTo>
                    <a:pt x="13" y="188"/>
                    <a:pt x="18" y="196"/>
                    <a:pt x="26" y="202"/>
                  </a:cubicBezTo>
                  <a:cubicBezTo>
                    <a:pt x="32" y="207"/>
                    <a:pt x="40" y="211"/>
                    <a:pt x="48" y="213"/>
                  </a:cubicBezTo>
                  <a:cubicBezTo>
                    <a:pt x="52" y="214"/>
                    <a:pt x="56" y="215"/>
                    <a:pt x="59" y="216"/>
                  </a:cubicBezTo>
                  <a:cubicBezTo>
                    <a:pt x="67" y="217"/>
                    <a:pt x="74" y="217"/>
                    <a:pt x="82" y="216"/>
                  </a:cubicBezTo>
                  <a:cubicBezTo>
                    <a:pt x="84" y="216"/>
                    <a:pt x="86" y="216"/>
                    <a:pt x="88" y="215"/>
                  </a:cubicBezTo>
                  <a:cubicBezTo>
                    <a:pt x="79" y="214"/>
                    <a:pt x="72" y="211"/>
                    <a:pt x="64" y="207"/>
                  </a:cubicBezTo>
                  <a:cubicBezTo>
                    <a:pt x="52" y="200"/>
                    <a:pt x="42" y="192"/>
                    <a:pt x="37" y="179"/>
                  </a:cubicBezTo>
                  <a:cubicBezTo>
                    <a:pt x="35" y="173"/>
                    <a:pt x="35" y="166"/>
                    <a:pt x="37" y="160"/>
                  </a:cubicBezTo>
                  <a:cubicBezTo>
                    <a:pt x="39" y="155"/>
                    <a:pt x="42" y="151"/>
                    <a:pt x="46" y="147"/>
                  </a:cubicBezTo>
                  <a:close/>
                  <a:moveTo>
                    <a:pt x="188" y="240"/>
                  </a:moveTo>
                  <a:cubicBezTo>
                    <a:pt x="192" y="240"/>
                    <a:pt x="195" y="239"/>
                    <a:pt x="198" y="238"/>
                  </a:cubicBezTo>
                  <a:cubicBezTo>
                    <a:pt x="200" y="238"/>
                    <a:pt x="201" y="236"/>
                    <a:pt x="201" y="234"/>
                  </a:cubicBezTo>
                  <a:cubicBezTo>
                    <a:pt x="201" y="234"/>
                    <a:pt x="201" y="234"/>
                    <a:pt x="201" y="234"/>
                  </a:cubicBezTo>
                  <a:cubicBezTo>
                    <a:pt x="201" y="231"/>
                    <a:pt x="200" y="228"/>
                    <a:pt x="199" y="226"/>
                  </a:cubicBezTo>
                  <a:cubicBezTo>
                    <a:pt x="198" y="218"/>
                    <a:pt x="194" y="210"/>
                    <a:pt x="190" y="204"/>
                  </a:cubicBezTo>
                  <a:cubicBezTo>
                    <a:pt x="188" y="201"/>
                    <a:pt x="188" y="201"/>
                    <a:pt x="185" y="203"/>
                  </a:cubicBezTo>
                  <a:cubicBezTo>
                    <a:pt x="182" y="204"/>
                    <a:pt x="180" y="205"/>
                    <a:pt x="177" y="207"/>
                  </a:cubicBezTo>
                  <a:cubicBezTo>
                    <a:pt x="175" y="208"/>
                    <a:pt x="174" y="208"/>
                    <a:pt x="176" y="211"/>
                  </a:cubicBezTo>
                  <a:cubicBezTo>
                    <a:pt x="181" y="219"/>
                    <a:pt x="183" y="228"/>
                    <a:pt x="184" y="237"/>
                  </a:cubicBezTo>
                  <a:cubicBezTo>
                    <a:pt x="184" y="240"/>
                    <a:pt x="184" y="240"/>
                    <a:pt x="188" y="240"/>
                  </a:cubicBezTo>
                  <a:close/>
                  <a:moveTo>
                    <a:pt x="82" y="258"/>
                  </a:moveTo>
                  <a:cubicBezTo>
                    <a:pt x="82" y="261"/>
                    <a:pt x="83" y="264"/>
                    <a:pt x="84" y="266"/>
                  </a:cubicBezTo>
                  <a:cubicBezTo>
                    <a:pt x="85" y="267"/>
                    <a:pt x="86" y="268"/>
                    <a:pt x="87" y="267"/>
                  </a:cubicBezTo>
                  <a:cubicBezTo>
                    <a:pt x="88" y="267"/>
                    <a:pt x="88" y="267"/>
                    <a:pt x="88" y="267"/>
                  </a:cubicBezTo>
                  <a:cubicBezTo>
                    <a:pt x="90" y="265"/>
                    <a:pt x="92" y="264"/>
                    <a:pt x="93" y="262"/>
                  </a:cubicBezTo>
                  <a:cubicBezTo>
                    <a:pt x="95" y="256"/>
                    <a:pt x="97" y="251"/>
                    <a:pt x="98" y="245"/>
                  </a:cubicBezTo>
                  <a:cubicBezTo>
                    <a:pt x="98" y="241"/>
                    <a:pt x="99" y="236"/>
                    <a:pt x="100" y="232"/>
                  </a:cubicBezTo>
                  <a:cubicBezTo>
                    <a:pt x="101" y="231"/>
                    <a:pt x="102" y="230"/>
                    <a:pt x="100" y="230"/>
                  </a:cubicBezTo>
                  <a:cubicBezTo>
                    <a:pt x="99" y="229"/>
                    <a:pt x="98" y="228"/>
                    <a:pt x="96" y="229"/>
                  </a:cubicBezTo>
                  <a:cubicBezTo>
                    <a:pt x="96" y="229"/>
                    <a:pt x="95" y="230"/>
                    <a:pt x="95" y="231"/>
                  </a:cubicBezTo>
                  <a:cubicBezTo>
                    <a:pt x="91" y="235"/>
                    <a:pt x="89" y="239"/>
                    <a:pt x="86" y="244"/>
                  </a:cubicBezTo>
                  <a:cubicBezTo>
                    <a:pt x="83" y="248"/>
                    <a:pt x="82" y="253"/>
                    <a:pt x="82" y="258"/>
                  </a:cubicBezTo>
                  <a:close/>
                  <a:moveTo>
                    <a:pt x="160" y="212"/>
                  </a:moveTo>
                  <a:cubicBezTo>
                    <a:pt x="157" y="212"/>
                    <a:pt x="155" y="213"/>
                    <a:pt x="152" y="213"/>
                  </a:cubicBezTo>
                  <a:cubicBezTo>
                    <a:pt x="150" y="213"/>
                    <a:pt x="149" y="214"/>
                    <a:pt x="150" y="216"/>
                  </a:cubicBezTo>
                  <a:cubicBezTo>
                    <a:pt x="152" y="221"/>
                    <a:pt x="153" y="226"/>
                    <a:pt x="153" y="231"/>
                  </a:cubicBezTo>
                  <a:cubicBezTo>
                    <a:pt x="153" y="234"/>
                    <a:pt x="154" y="236"/>
                    <a:pt x="157" y="236"/>
                  </a:cubicBezTo>
                  <a:cubicBezTo>
                    <a:pt x="159" y="236"/>
                    <a:pt x="162" y="237"/>
                    <a:pt x="164" y="238"/>
                  </a:cubicBezTo>
                  <a:cubicBezTo>
                    <a:pt x="165" y="239"/>
                    <a:pt x="166" y="239"/>
                    <a:pt x="167" y="239"/>
                  </a:cubicBezTo>
                  <a:cubicBezTo>
                    <a:pt x="170" y="239"/>
                    <a:pt x="170" y="238"/>
                    <a:pt x="170" y="236"/>
                  </a:cubicBezTo>
                  <a:cubicBezTo>
                    <a:pt x="169" y="234"/>
                    <a:pt x="169" y="231"/>
                    <a:pt x="169" y="228"/>
                  </a:cubicBezTo>
                  <a:cubicBezTo>
                    <a:pt x="168" y="223"/>
                    <a:pt x="166" y="218"/>
                    <a:pt x="163" y="214"/>
                  </a:cubicBezTo>
                  <a:cubicBezTo>
                    <a:pt x="162" y="213"/>
                    <a:pt x="161" y="212"/>
                    <a:pt x="160" y="212"/>
                  </a:cubicBezTo>
                  <a:close/>
                  <a:moveTo>
                    <a:pt x="213" y="220"/>
                  </a:moveTo>
                  <a:cubicBezTo>
                    <a:pt x="214" y="219"/>
                    <a:pt x="214" y="218"/>
                    <a:pt x="214" y="216"/>
                  </a:cubicBezTo>
                  <a:cubicBezTo>
                    <a:pt x="215" y="210"/>
                    <a:pt x="215" y="204"/>
                    <a:pt x="213" y="198"/>
                  </a:cubicBezTo>
                  <a:cubicBezTo>
                    <a:pt x="212" y="193"/>
                    <a:pt x="208" y="189"/>
                    <a:pt x="204" y="186"/>
                  </a:cubicBezTo>
                  <a:cubicBezTo>
                    <a:pt x="201" y="184"/>
                    <a:pt x="201" y="185"/>
                    <a:pt x="200" y="187"/>
                  </a:cubicBezTo>
                  <a:cubicBezTo>
                    <a:pt x="200" y="188"/>
                    <a:pt x="199" y="189"/>
                    <a:pt x="199" y="190"/>
                  </a:cubicBezTo>
                  <a:cubicBezTo>
                    <a:pt x="196" y="193"/>
                    <a:pt x="197" y="195"/>
                    <a:pt x="199" y="198"/>
                  </a:cubicBezTo>
                  <a:cubicBezTo>
                    <a:pt x="204" y="203"/>
                    <a:pt x="207" y="209"/>
                    <a:pt x="210" y="215"/>
                  </a:cubicBezTo>
                  <a:cubicBezTo>
                    <a:pt x="210" y="217"/>
                    <a:pt x="211" y="219"/>
                    <a:pt x="213" y="220"/>
                  </a:cubicBezTo>
                  <a:close/>
                  <a:moveTo>
                    <a:pt x="98" y="221"/>
                  </a:moveTo>
                  <a:cubicBezTo>
                    <a:pt x="98" y="221"/>
                    <a:pt x="97" y="221"/>
                    <a:pt x="96" y="221"/>
                  </a:cubicBezTo>
                  <a:cubicBezTo>
                    <a:pt x="93" y="222"/>
                    <a:pt x="89" y="224"/>
                    <a:pt x="86" y="225"/>
                  </a:cubicBezTo>
                  <a:cubicBezTo>
                    <a:pt x="81" y="226"/>
                    <a:pt x="76" y="228"/>
                    <a:pt x="72" y="231"/>
                  </a:cubicBezTo>
                  <a:cubicBezTo>
                    <a:pt x="69" y="232"/>
                    <a:pt x="66" y="235"/>
                    <a:pt x="64" y="238"/>
                  </a:cubicBezTo>
                  <a:cubicBezTo>
                    <a:pt x="63" y="240"/>
                    <a:pt x="64" y="242"/>
                    <a:pt x="66" y="243"/>
                  </a:cubicBezTo>
                  <a:cubicBezTo>
                    <a:pt x="70" y="244"/>
                    <a:pt x="74" y="243"/>
                    <a:pt x="76" y="240"/>
                  </a:cubicBezTo>
                  <a:cubicBezTo>
                    <a:pt x="84" y="235"/>
                    <a:pt x="91" y="228"/>
                    <a:pt x="98" y="222"/>
                  </a:cubicBezTo>
                  <a:cubicBezTo>
                    <a:pt x="98" y="222"/>
                    <a:pt x="98" y="222"/>
                    <a:pt x="98" y="222"/>
                  </a:cubicBezTo>
                  <a:lnTo>
                    <a:pt x="98" y="221"/>
                  </a:lnTo>
                  <a:close/>
                  <a:moveTo>
                    <a:pt x="205" y="233"/>
                  </a:moveTo>
                  <a:cubicBezTo>
                    <a:pt x="207" y="231"/>
                    <a:pt x="209" y="229"/>
                    <a:pt x="210" y="227"/>
                  </a:cubicBezTo>
                  <a:cubicBezTo>
                    <a:pt x="210" y="226"/>
                    <a:pt x="210" y="224"/>
                    <a:pt x="210" y="223"/>
                  </a:cubicBezTo>
                  <a:cubicBezTo>
                    <a:pt x="207" y="214"/>
                    <a:pt x="202" y="205"/>
                    <a:pt x="196" y="197"/>
                  </a:cubicBezTo>
                  <a:cubicBezTo>
                    <a:pt x="196" y="197"/>
                    <a:pt x="195" y="196"/>
                    <a:pt x="194" y="196"/>
                  </a:cubicBezTo>
                  <a:cubicBezTo>
                    <a:pt x="192" y="197"/>
                    <a:pt x="191" y="199"/>
                    <a:pt x="192" y="201"/>
                  </a:cubicBezTo>
                  <a:cubicBezTo>
                    <a:pt x="192" y="202"/>
                    <a:pt x="192" y="202"/>
                    <a:pt x="192" y="202"/>
                  </a:cubicBezTo>
                  <a:cubicBezTo>
                    <a:pt x="197" y="210"/>
                    <a:pt x="201" y="218"/>
                    <a:pt x="203" y="227"/>
                  </a:cubicBezTo>
                  <a:cubicBezTo>
                    <a:pt x="203" y="230"/>
                    <a:pt x="203" y="232"/>
                    <a:pt x="205" y="233"/>
                  </a:cubicBezTo>
                  <a:close/>
                  <a:moveTo>
                    <a:pt x="181" y="235"/>
                  </a:moveTo>
                  <a:cubicBezTo>
                    <a:pt x="180" y="227"/>
                    <a:pt x="178" y="219"/>
                    <a:pt x="173" y="212"/>
                  </a:cubicBezTo>
                  <a:cubicBezTo>
                    <a:pt x="173" y="211"/>
                    <a:pt x="172" y="211"/>
                    <a:pt x="172" y="210"/>
                  </a:cubicBezTo>
                  <a:cubicBezTo>
                    <a:pt x="170" y="209"/>
                    <a:pt x="168" y="209"/>
                    <a:pt x="167" y="211"/>
                  </a:cubicBezTo>
                  <a:cubicBezTo>
                    <a:pt x="165" y="212"/>
                    <a:pt x="166" y="213"/>
                    <a:pt x="167" y="214"/>
                  </a:cubicBezTo>
                  <a:cubicBezTo>
                    <a:pt x="169" y="219"/>
                    <a:pt x="171" y="225"/>
                    <a:pt x="172" y="232"/>
                  </a:cubicBezTo>
                  <a:cubicBezTo>
                    <a:pt x="173" y="233"/>
                    <a:pt x="173" y="235"/>
                    <a:pt x="173" y="237"/>
                  </a:cubicBezTo>
                  <a:cubicBezTo>
                    <a:pt x="174" y="240"/>
                    <a:pt x="176" y="241"/>
                    <a:pt x="179" y="240"/>
                  </a:cubicBezTo>
                  <a:cubicBezTo>
                    <a:pt x="181" y="240"/>
                    <a:pt x="181" y="239"/>
                    <a:pt x="181" y="235"/>
                  </a:cubicBezTo>
                  <a:close/>
                  <a:moveTo>
                    <a:pt x="140" y="227"/>
                  </a:moveTo>
                  <a:cubicBezTo>
                    <a:pt x="141" y="226"/>
                    <a:pt x="141" y="226"/>
                    <a:pt x="141" y="226"/>
                  </a:cubicBezTo>
                  <a:cubicBezTo>
                    <a:pt x="140" y="222"/>
                    <a:pt x="138" y="218"/>
                    <a:pt x="136" y="214"/>
                  </a:cubicBezTo>
                  <a:cubicBezTo>
                    <a:pt x="135" y="213"/>
                    <a:pt x="134" y="212"/>
                    <a:pt x="132" y="212"/>
                  </a:cubicBezTo>
                  <a:cubicBezTo>
                    <a:pt x="125" y="212"/>
                    <a:pt x="125" y="212"/>
                    <a:pt x="125" y="212"/>
                  </a:cubicBezTo>
                  <a:cubicBezTo>
                    <a:pt x="123" y="212"/>
                    <a:pt x="122" y="212"/>
                    <a:pt x="121" y="213"/>
                  </a:cubicBezTo>
                  <a:cubicBezTo>
                    <a:pt x="121" y="214"/>
                    <a:pt x="120" y="214"/>
                    <a:pt x="120" y="215"/>
                  </a:cubicBezTo>
                  <a:cubicBezTo>
                    <a:pt x="120" y="216"/>
                    <a:pt x="121" y="216"/>
                    <a:pt x="122" y="216"/>
                  </a:cubicBezTo>
                  <a:cubicBezTo>
                    <a:pt x="125" y="217"/>
                    <a:pt x="128" y="219"/>
                    <a:pt x="130" y="221"/>
                  </a:cubicBezTo>
                  <a:cubicBezTo>
                    <a:pt x="134" y="223"/>
                    <a:pt x="137" y="225"/>
                    <a:pt x="140" y="227"/>
                  </a:cubicBezTo>
                  <a:close/>
                  <a:moveTo>
                    <a:pt x="110" y="232"/>
                  </a:moveTo>
                  <a:cubicBezTo>
                    <a:pt x="114" y="232"/>
                    <a:pt x="118" y="230"/>
                    <a:pt x="121" y="227"/>
                  </a:cubicBezTo>
                  <a:cubicBezTo>
                    <a:pt x="122" y="226"/>
                    <a:pt x="122" y="225"/>
                    <a:pt x="121" y="224"/>
                  </a:cubicBezTo>
                  <a:cubicBezTo>
                    <a:pt x="119" y="222"/>
                    <a:pt x="117" y="220"/>
                    <a:pt x="115" y="218"/>
                  </a:cubicBezTo>
                  <a:cubicBezTo>
                    <a:pt x="113" y="217"/>
                    <a:pt x="111" y="218"/>
                    <a:pt x="110" y="220"/>
                  </a:cubicBezTo>
                  <a:cubicBezTo>
                    <a:pt x="110" y="220"/>
                    <a:pt x="110" y="220"/>
                    <a:pt x="110" y="220"/>
                  </a:cubicBezTo>
                  <a:cubicBezTo>
                    <a:pt x="109" y="222"/>
                    <a:pt x="109" y="225"/>
                    <a:pt x="110" y="228"/>
                  </a:cubicBezTo>
                  <a:cubicBezTo>
                    <a:pt x="111" y="229"/>
                    <a:pt x="111" y="230"/>
                    <a:pt x="110" y="232"/>
                  </a:cubicBezTo>
                  <a:close/>
                  <a:moveTo>
                    <a:pt x="150" y="229"/>
                  </a:moveTo>
                  <a:cubicBezTo>
                    <a:pt x="150" y="224"/>
                    <a:pt x="149" y="220"/>
                    <a:pt x="147" y="215"/>
                  </a:cubicBezTo>
                  <a:cubicBezTo>
                    <a:pt x="146" y="213"/>
                    <a:pt x="144" y="212"/>
                    <a:pt x="141" y="213"/>
                  </a:cubicBezTo>
                  <a:cubicBezTo>
                    <a:pt x="141" y="213"/>
                    <a:pt x="141" y="213"/>
                    <a:pt x="141" y="213"/>
                  </a:cubicBezTo>
                  <a:cubicBezTo>
                    <a:pt x="139" y="214"/>
                    <a:pt x="141" y="216"/>
                    <a:pt x="141" y="217"/>
                  </a:cubicBezTo>
                  <a:cubicBezTo>
                    <a:pt x="141" y="218"/>
                    <a:pt x="142" y="219"/>
                    <a:pt x="142" y="220"/>
                  </a:cubicBezTo>
                  <a:cubicBezTo>
                    <a:pt x="143" y="222"/>
                    <a:pt x="143" y="224"/>
                    <a:pt x="143" y="226"/>
                  </a:cubicBezTo>
                  <a:cubicBezTo>
                    <a:pt x="143" y="228"/>
                    <a:pt x="144" y="231"/>
                    <a:pt x="147" y="232"/>
                  </a:cubicBezTo>
                  <a:cubicBezTo>
                    <a:pt x="149" y="233"/>
                    <a:pt x="150" y="233"/>
                    <a:pt x="150" y="230"/>
                  </a:cubicBezTo>
                  <a:cubicBezTo>
                    <a:pt x="150" y="230"/>
                    <a:pt x="150" y="229"/>
                    <a:pt x="150" y="229"/>
                  </a:cubicBezTo>
                  <a:close/>
                  <a:moveTo>
                    <a:pt x="215" y="164"/>
                  </a:moveTo>
                  <a:cubicBezTo>
                    <a:pt x="210" y="165"/>
                    <a:pt x="206" y="169"/>
                    <a:pt x="207" y="174"/>
                  </a:cubicBezTo>
                  <a:cubicBezTo>
                    <a:pt x="207" y="174"/>
                    <a:pt x="207" y="174"/>
                    <a:pt x="207" y="174"/>
                  </a:cubicBezTo>
                  <a:cubicBezTo>
                    <a:pt x="207" y="175"/>
                    <a:pt x="208" y="176"/>
                    <a:pt x="209" y="175"/>
                  </a:cubicBezTo>
                  <a:cubicBezTo>
                    <a:pt x="211" y="173"/>
                    <a:pt x="214" y="170"/>
                    <a:pt x="217" y="168"/>
                  </a:cubicBezTo>
                  <a:cubicBezTo>
                    <a:pt x="217" y="167"/>
                    <a:pt x="218" y="166"/>
                    <a:pt x="217" y="165"/>
                  </a:cubicBezTo>
                  <a:cubicBezTo>
                    <a:pt x="217" y="164"/>
                    <a:pt x="216" y="164"/>
                    <a:pt x="215" y="164"/>
                  </a:cubicBezTo>
                  <a:close/>
                  <a:moveTo>
                    <a:pt x="101" y="82"/>
                  </a:moveTo>
                  <a:cubicBezTo>
                    <a:pt x="101" y="82"/>
                    <a:pt x="101" y="82"/>
                    <a:pt x="101" y="82"/>
                  </a:cubicBezTo>
                  <a:cubicBezTo>
                    <a:pt x="98" y="84"/>
                    <a:pt x="97" y="88"/>
                    <a:pt x="98" y="92"/>
                  </a:cubicBezTo>
                  <a:cubicBezTo>
                    <a:pt x="99" y="96"/>
                    <a:pt x="102" y="99"/>
                    <a:pt x="107" y="100"/>
                  </a:cubicBezTo>
                  <a:cubicBezTo>
                    <a:pt x="107" y="100"/>
                    <a:pt x="108" y="100"/>
                    <a:pt x="108" y="99"/>
                  </a:cubicBezTo>
                  <a:cubicBezTo>
                    <a:pt x="108" y="98"/>
                    <a:pt x="107" y="98"/>
                    <a:pt x="107" y="98"/>
                  </a:cubicBezTo>
                  <a:cubicBezTo>
                    <a:pt x="102" y="97"/>
                    <a:pt x="99" y="93"/>
                    <a:pt x="100" y="88"/>
                  </a:cubicBezTo>
                  <a:cubicBezTo>
                    <a:pt x="100" y="87"/>
                    <a:pt x="100" y="87"/>
                    <a:pt x="101" y="86"/>
                  </a:cubicBezTo>
                  <a:cubicBezTo>
                    <a:pt x="101" y="84"/>
                    <a:pt x="102" y="83"/>
                    <a:pt x="101" y="82"/>
                  </a:cubicBezTo>
                  <a:close/>
                  <a:moveTo>
                    <a:pt x="105" y="13"/>
                  </a:moveTo>
                  <a:cubicBezTo>
                    <a:pt x="105" y="12"/>
                    <a:pt x="105" y="11"/>
                    <a:pt x="104" y="10"/>
                  </a:cubicBezTo>
                  <a:cubicBezTo>
                    <a:pt x="104" y="9"/>
                    <a:pt x="104" y="9"/>
                    <a:pt x="103" y="8"/>
                  </a:cubicBezTo>
                  <a:cubicBezTo>
                    <a:pt x="102" y="8"/>
                    <a:pt x="100" y="9"/>
                    <a:pt x="100" y="10"/>
                  </a:cubicBezTo>
                  <a:cubicBezTo>
                    <a:pt x="99" y="11"/>
                    <a:pt x="98" y="14"/>
                    <a:pt x="99" y="16"/>
                  </a:cubicBezTo>
                  <a:cubicBezTo>
                    <a:pt x="99" y="17"/>
                    <a:pt x="101" y="18"/>
                    <a:pt x="102" y="17"/>
                  </a:cubicBezTo>
                  <a:cubicBezTo>
                    <a:pt x="103" y="17"/>
                    <a:pt x="103" y="17"/>
                    <a:pt x="103" y="17"/>
                  </a:cubicBezTo>
                  <a:cubicBezTo>
                    <a:pt x="105" y="16"/>
                    <a:pt x="105" y="14"/>
                    <a:pt x="105" y="13"/>
                  </a:cubicBezTo>
                  <a:close/>
                  <a:moveTo>
                    <a:pt x="99" y="5"/>
                  </a:moveTo>
                  <a:cubicBezTo>
                    <a:pt x="99" y="4"/>
                    <a:pt x="98" y="4"/>
                    <a:pt x="98" y="4"/>
                  </a:cubicBezTo>
                  <a:cubicBezTo>
                    <a:pt x="95" y="3"/>
                    <a:pt x="92" y="4"/>
                    <a:pt x="90" y="7"/>
                  </a:cubicBezTo>
                  <a:cubicBezTo>
                    <a:pt x="89" y="8"/>
                    <a:pt x="90" y="9"/>
                    <a:pt x="91" y="10"/>
                  </a:cubicBezTo>
                  <a:cubicBezTo>
                    <a:pt x="91" y="10"/>
                    <a:pt x="91" y="10"/>
                    <a:pt x="91" y="10"/>
                  </a:cubicBezTo>
                  <a:cubicBezTo>
                    <a:pt x="94" y="10"/>
                    <a:pt x="97" y="8"/>
                    <a:pt x="99" y="5"/>
                  </a:cubicBezTo>
                  <a:close/>
                  <a:moveTo>
                    <a:pt x="104" y="227"/>
                  </a:moveTo>
                  <a:cubicBezTo>
                    <a:pt x="106" y="227"/>
                    <a:pt x="107" y="227"/>
                    <a:pt x="107" y="225"/>
                  </a:cubicBezTo>
                  <a:cubicBezTo>
                    <a:pt x="107" y="223"/>
                    <a:pt x="106" y="221"/>
                    <a:pt x="105" y="221"/>
                  </a:cubicBezTo>
                  <a:cubicBezTo>
                    <a:pt x="104" y="221"/>
                    <a:pt x="101" y="224"/>
                    <a:pt x="101" y="225"/>
                  </a:cubicBezTo>
                  <a:cubicBezTo>
                    <a:pt x="102" y="227"/>
                    <a:pt x="103" y="227"/>
                    <a:pt x="104" y="227"/>
                  </a:cubicBezTo>
                  <a:close/>
                  <a:moveTo>
                    <a:pt x="123" y="233"/>
                  </a:moveTo>
                  <a:cubicBezTo>
                    <a:pt x="123" y="232"/>
                    <a:pt x="122" y="231"/>
                    <a:pt x="121" y="231"/>
                  </a:cubicBezTo>
                  <a:cubicBezTo>
                    <a:pt x="119" y="231"/>
                    <a:pt x="117" y="233"/>
                    <a:pt x="115" y="234"/>
                  </a:cubicBezTo>
                  <a:cubicBezTo>
                    <a:pt x="114" y="235"/>
                    <a:pt x="114" y="236"/>
                    <a:pt x="115" y="236"/>
                  </a:cubicBezTo>
                  <a:cubicBezTo>
                    <a:pt x="115" y="236"/>
                    <a:pt x="116" y="237"/>
                    <a:pt x="116" y="237"/>
                  </a:cubicBezTo>
                  <a:cubicBezTo>
                    <a:pt x="118" y="236"/>
                    <a:pt x="120" y="235"/>
                    <a:pt x="122" y="234"/>
                  </a:cubicBezTo>
                  <a:cubicBezTo>
                    <a:pt x="123" y="234"/>
                    <a:pt x="123" y="233"/>
                    <a:pt x="123" y="233"/>
                  </a:cubicBezTo>
                  <a:close/>
                  <a:moveTo>
                    <a:pt x="104" y="86"/>
                  </a:moveTo>
                  <a:cubicBezTo>
                    <a:pt x="104" y="86"/>
                    <a:pt x="103" y="86"/>
                    <a:pt x="103" y="87"/>
                  </a:cubicBezTo>
                  <a:cubicBezTo>
                    <a:pt x="102" y="89"/>
                    <a:pt x="103" y="93"/>
                    <a:pt x="106" y="94"/>
                  </a:cubicBezTo>
                  <a:cubicBezTo>
                    <a:pt x="106" y="95"/>
                    <a:pt x="106" y="95"/>
                    <a:pt x="107" y="94"/>
                  </a:cubicBezTo>
                  <a:cubicBezTo>
                    <a:pt x="107" y="94"/>
                    <a:pt x="107" y="94"/>
                    <a:pt x="107" y="93"/>
                  </a:cubicBezTo>
                  <a:cubicBezTo>
                    <a:pt x="107" y="93"/>
                    <a:pt x="107" y="93"/>
                    <a:pt x="107" y="93"/>
                  </a:cubicBezTo>
                  <a:cubicBezTo>
                    <a:pt x="107" y="91"/>
                    <a:pt x="106" y="89"/>
                    <a:pt x="105" y="87"/>
                  </a:cubicBezTo>
                  <a:cubicBezTo>
                    <a:pt x="105" y="87"/>
                    <a:pt x="105" y="86"/>
                    <a:pt x="104" y="86"/>
                  </a:cubicBezTo>
                  <a:close/>
                  <a:moveTo>
                    <a:pt x="110" y="7"/>
                  </a:moveTo>
                  <a:cubicBezTo>
                    <a:pt x="109" y="7"/>
                    <a:pt x="109" y="8"/>
                    <a:pt x="109" y="9"/>
                  </a:cubicBezTo>
                  <a:cubicBezTo>
                    <a:pt x="109" y="12"/>
                    <a:pt x="110" y="13"/>
                    <a:pt x="111" y="13"/>
                  </a:cubicBezTo>
                  <a:cubicBezTo>
                    <a:pt x="113" y="13"/>
                    <a:pt x="114" y="13"/>
                    <a:pt x="114" y="11"/>
                  </a:cubicBezTo>
                  <a:cubicBezTo>
                    <a:pt x="114" y="11"/>
                    <a:pt x="114" y="11"/>
                    <a:pt x="114" y="11"/>
                  </a:cubicBezTo>
                  <a:cubicBezTo>
                    <a:pt x="113" y="9"/>
                    <a:pt x="112" y="8"/>
                    <a:pt x="110" y="7"/>
                  </a:cubicBezTo>
                  <a:close/>
                  <a:moveTo>
                    <a:pt x="49" y="85"/>
                  </a:moveTo>
                  <a:cubicBezTo>
                    <a:pt x="47" y="85"/>
                    <a:pt x="47" y="86"/>
                    <a:pt x="46" y="87"/>
                  </a:cubicBezTo>
                  <a:cubicBezTo>
                    <a:pt x="45" y="88"/>
                    <a:pt x="44" y="89"/>
                    <a:pt x="44" y="91"/>
                  </a:cubicBezTo>
                  <a:cubicBezTo>
                    <a:pt x="45" y="91"/>
                    <a:pt x="45" y="91"/>
                    <a:pt x="45" y="91"/>
                  </a:cubicBezTo>
                  <a:cubicBezTo>
                    <a:pt x="47" y="91"/>
                    <a:pt x="48" y="90"/>
                    <a:pt x="48" y="89"/>
                  </a:cubicBezTo>
                  <a:cubicBezTo>
                    <a:pt x="49" y="88"/>
                    <a:pt x="50" y="86"/>
                    <a:pt x="49" y="85"/>
                  </a:cubicBezTo>
                  <a:close/>
                  <a:moveTo>
                    <a:pt x="50" y="144"/>
                  </a:moveTo>
                  <a:cubicBezTo>
                    <a:pt x="50" y="144"/>
                    <a:pt x="51" y="143"/>
                    <a:pt x="51" y="143"/>
                  </a:cubicBezTo>
                  <a:cubicBezTo>
                    <a:pt x="51" y="143"/>
                    <a:pt x="50" y="143"/>
                    <a:pt x="50" y="142"/>
                  </a:cubicBezTo>
                  <a:cubicBezTo>
                    <a:pt x="49" y="142"/>
                    <a:pt x="49" y="142"/>
                    <a:pt x="49" y="143"/>
                  </a:cubicBezTo>
                  <a:cubicBezTo>
                    <a:pt x="49" y="143"/>
                    <a:pt x="49" y="144"/>
                    <a:pt x="50"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363">
              <a:extLst>
                <a:ext uri="{FF2B5EF4-FFF2-40B4-BE49-F238E27FC236}">
                  <a16:creationId xmlns:a16="http://schemas.microsoft.com/office/drawing/2014/main" id="{2F28DCD3-BCE5-4948-9375-8C442F51EE0D}"/>
                </a:ext>
              </a:extLst>
            </p:cNvPr>
            <p:cNvSpPr>
              <a:spLocks noEditPoints="1"/>
            </p:cNvSpPr>
            <p:nvPr/>
          </p:nvSpPr>
          <p:spPr bwMode="auto">
            <a:xfrm>
              <a:off x="381" y="213"/>
              <a:ext cx="47" cy="44"/>
            </a:xfrm>
            <a:custGeom>
              <a:avLst/>
              <a:gdLst>
                <a:gd name="T0" fmla="*/ 11 w 23"/>
                <a:gd name="T1" fmla="*/ 0 h 22"/>
                <a:gd name="T2" fmla="*/ 22 w 23"/>
                <a:gd name="T3" fmla="*/ 7 h 22"/>
                <a:gd name="T4" fmla="*/ 17 w 23"/>
                <a:gd name="T5" fmla="*/ 19 h 22"/>
                <a:gd name="T6" fmla="*/ 2 w 23"/>
                <a:gd name="T7" fmla="*/ 16 h 22"/>
                <a:gd name="T8" fmla="*/ 1 w 23"/>
                <a:gd name="T9" fmla="*/ 11 h 22"/>
                <a:gd name="T10" fmla="*/ 9 w 23"/>
                <a:gd name="T11" fmla="*/ 0 h 22"/>
                <a:gd name="T12" fmla="*/ 11 w 23"/>
                <a:gd name="T13" fmla="*/ 0 h 22"/>
                <a:gd name="T14" fmla="*/ 4 w 23"/>
                <a:gd name="T15" fmla="*/ 9 h 22"/>
                <a:gd name="T16" fmla="*/ 10 w 23"/>
                <a:gd name="T17" fmla="*/ 17 h 22"/>
                <a:gd name="T18" fmla="*/ 19 w 23"/>
                <a:gd name="T19" fmla="*/ 13 h 22"/>
                <a:gd name="T20" fmla="*/ 17 w 23"/>
                <a:gd name="T21" fmla="*/ 5 h 22"/>
                <a:gd name="T22" fmla="*/ 9 w 23"/>
                <a:gd name="T23" fmla="*/ 4 h 22"/>
                <a:gd name="T24" fmla="*/ 4 w 23"/>
                <a:gd name="T2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2">
                  <a:moveTo>
                    <a:pt x="11" y="0"/>
                  </a:moveTo>
                  <a:cubicBezTo>
                    <a:pt x="16" y="0"/>
                    <a:pt x="20" y="3"/>
                    <a:pt x="22" y="7"/>
                  </a:cubicBezTo>
                  <a:cubicBezTo>
                    <a:pt x="23" y="12"/>
                    <a:pt x="21" y="16"/>
                    <a:pt x="17" y="19"/>
                  </a:cubicBezTo>
                  <a:cubicBezTo>
                    <a:pt x="12" y="22"/>
                    <a:pt x="5" y="20"/>
                    <a:pt x="2" y="16"/>
                  </a:cubicBezTo>
                  <a:cubicBezTo>
                    <a:pt x="1" y="14"/>
                    <a:pt x="1" y="13"/>
                    <a:pt x="1" y="11"/>
                  </a:cubicBezTo>
                  <a:cubicBezTo>
                    <a:pt x="0" y="6"/>
                    <a:pt x="3" y="1"/>
                    <a:pt x="9" y="0"/>
                  </a:cubicBezTo>
                  <a:cubicBezTo>
                    <a:pt x="10" y="0"/>
                    <a:pt x="10" y="0"/>
                    <a:pt x="11" y="0"/>
                  </a:cubicBezTo>
                  <a:close/>
                  <a:moveTo>
                    <a:pt x="4" y="9"/>
                  </a:moveTo>
                  <a:cubicBezTo>
                    <a:pt x="3" y="13"/>
                    <a:pt x="6" y="17"/>
                    <a:pt x="10" y="17"/>
                  </a:cubicBezTo>
                  <a:cubicBezTo>
                    <a:pt x="14" y="18"/>
                    <a:pt x="17" y="16"/>
                    <a:pt x="19" y="13"/>
                  </a:cubicBezTo>
                  <a:cubicBezTo>
                    <a:pt x="20" y="10"/>
                    <a:pt x="19" y="7"/>
                    <a:pt x="17" y="5"/>
                  </a:cubicBezTo>
                  <a:cubicBezTo>
                    <a:pt x="14" y="3"/>
                    <a:pt x="11" y="3"/>
                    <a:pt x="9" y="4"/>
                  </a:cubicBezTo>
                  <a:cubicBezTo>
                    <a:pt x="4" y="5"/>
                    <a:pt x="4"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364">
              <a:extLst>
                <a:ext uri="{FF2B5EF4-FFF2-40B4-BE49-F238E27FC236}">
                  <a16:creationId xmlns:a16="http://schemas.microsoft.com/office/drawing/2014/main" id="{6C5C8CFE-269D-4B45-A837-DD04558B2686}"/>
                </a:ext>
              </a:extLst>
            </p:cNvPr>
            <p:cNvSpPr>
              <a:spLocks noEditPoints="1"/>
            </p:cNvSpPr>
            <p:nvPr/>
          </p:nvSpPr>
          <p:spPr bwMode="auto">
            <a:xfrm>
              <a:off x="405" y="280"/>
              <a:ext cx="33" cy="32"/>
            </a:xfrm>
            <a:custGeom>
              <a:avLst/>
              <a:gdLst>
                <a:gd name="T0" fmla="*/ 7 w 16"/>
                <a:gd name="T1" fmla="*/ 16 h 16"/>
                <a:gd name="T2" fmla="*/ 0 w 16"/>
                <a:gd name="T3" fmla="*/ 8 h 16"/>
                <a:gd name="T4" fmla="*/ 0 w 16"/>
                <a:gd name="T5" fmla="*/ 8 h 16"/>
                <a:gd name="T6" fmla="*/ 8 w 16"/>
                <a:gd name="T7" fmla="*/ 0 h 16"/>
                <a:gd name="T8" fmla="*/ 16 w 16"/>
                <a:gd name="T9" fmla="*/ 8 h 16"/>
                <a:gd name="T10" fmla="*/ 7 w 16"/>
                <a:gd name="T11" fmla="*/ 16 h 16"/>
                <a:gd name="T12" fmla="*/ 8 w 16"/>
                <a:gd name="T13" fmla="*/ 13 h 16"/>
                <a:gd name="T14" fmla="*/ 14 w 16"/>
                <a:gd name="T15" fmla="*/ 8 h 16"/>
                <a:gd name="T16" fmla="*/ 8 w 16"/>
                <a:gd name="T17" fmla="*/ 3 h 16"/>
                <a:gd name="T18" fmla="*/ 3 w 16"/>
                <a:gd name="T19" fmla="*/ 9 h 16"/>
                <a:gd name="T20" fmla="*/ 8 w 16"/>
                <a:gd name="T21"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6">
                  <a:moveTo>
                    <a:pt x="7" y="16"/>
                  </a:moveTo>
                  <a:cubicBezTo>
                    <a:pt x="3" y="15"/>
                    <a:pt x="0" y="12"/>
                    <a:pt x="0" y="8"/>
                  </a:cubicBezTo>
                  <a:cubicBezTo>
                    <a:pt x="0" y="8"/>
                    <a:pt x="0" y="8"/>
                    <a:pt x="0" y="8"/>
                  </a:cubicBezTo>
                  <a:cubicBezTo>
                    <a:pt x="1" y="3"/>
                    <a:pt x="4" y="0"/>
                    <a:pt x="8" y="0"/>
                  </a:cubicBezTo>
                  <a:cubicBezTo>
                    <a:pt x="12" y="0"/>
                    <a:pt x="16" y="3"/>
                    <a:pt x="16" y="8"/>
                  </a:cubicBezTo>
                  <a:cubicBezTo>
                    <a:pt x="16" y="12"/>
                    <a:pt x="14" y="15"/>
                    <a:pt x="7" y="16"/>
                  </a:cubicBezTo>
                  <a:close/>
                  <a:moveTo>
                    <a:pt x="8" y="13"/>
                  </a:moveTo>
                  <a:cubicBezTo>
                    <a:pt x="11" y="13"/>
                    <a:pt x="14" y="11"/>
                    <a:pt x="14" y="8"/>
                  </a:cubicBezTo>
                  <a:cubicBezTo>
                    <a:pt x="14" y="5"/>
                    <a:pt x="11" y="3"/>
                    <a:pt x="8" y="3"/>
                  </a:cubicBezTo>
                  <a:cubicBezTo>
                    <a:pt x="5" y="3"/>
                    <a:pt x="3" y="6"/>
                    <a:pt x="3" y="9"/>
                  </a:cubicBezTo>
                  <a:cubicBezTo>
                    <a:pt x="3" y="11"/>
                    <a:pt x="6" y="13"/>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365">
              <a:extLst>
                <a:ext uri="{FF2B5EF4-FFF2-40B4-BE49-F238E27FC236}">
                  <a16:creationId xmlns:a16="http://schemas.microsoft.com/office/drawing/2014/main" id="{EFFAFFC0-6436-4A2E-B3B0-AD43316AF93D}"/>
                </a:ext>
              </a:extLst>
            </p:cNvPr>
            <p:cNvSpPr>
              <a:spLocks noEditPoints="1"/>
            </p:cNvSpPr>
            <p:nvPr/>
          </p:nvSpPr>
          <p:spPr bwMode="auto">
            <a:xfrm>
              <a:off x="343" y="264"/>
              <a:ext cx="30" cy="32"/>
            </a:xfrm>
            <a:custGeom>
              <a:avLst/>
              <a:gdLst>
                <a:gd name="T0" fmla="*/ 15 w 15"/>
                <a:gd name="T1" fmla="*/ 9 h 16"/>
                <a:gd name="T2" fmla="*/ 9 w 15"/>
                <a:gd name="T3" fmla="*/ 16 h 16"/>
                <a:gd name="T4" fmla="*/ 7 w 15"/>
                <a:gd name="T5" fmla="*/ 16 h 16"/>
                <a:gd name="T6" fmla="*/ 0 w 15"/>
                <a:gd name="T7" fmla="*/ 8 h 16"/>
                <a:gd name="T8" fmla="*/ 7 w 15"/>
                <a:gd name="T9" fmla="*/ 1 h 16"/>
                <a:gd name="T10" fmla="*/ 15 w 15"/>
                <a:gd name="T11" fmla="*/ 8 h 16"/>
                <a:gd name="T12" fmla="*/ 15 w 15"/>
                <a:gd name="T13" fmla="*/ 9 h 16"/>
                <a:gd name="T14" fmla="*/ 7 w 15"/>
                <a:gd name="T15" fmla="*/ 13 h 16"/>
                <a:gd name="T16" fmla="*/ 13 w 15"/>
                <a:gd name="T17" fmla="*/ 9 h 16"/>
                <a:gd name="T18" fmla="*/ 7 w 15"/>
                <a:gd name="T19" fmla="*/ 4 h 16"/>
                <a:gd name="T20" fmla="*/ 3 w 15"/>
                <a:gd name="T21" fmla="*/ 8 h 16"/>
                <a:gd name="T22" fmla="*/ 7 w 15"/>
                <a:gd name="T23" fmla="*/ 14 h 16"/>
                <a:gd name="T24" fmla="*/ 7 w 15"/>
                <a:gd name="T25" fmla="*/ 14 h 16"/>
                <a:gd name="T26" fmla="*/ 7 w 15"/>
                <a:gd name="T27"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15" y="9"/>
                  </a:moveTo>
                  <a:cubicBezTo>
                    <a:pt x="15" y="13"/>
                    <a:pt x="12" y="16"/>
                    <a:pt x="9" y="16"/>
                  </a:cubicBezTo>
                  <a:cubicBezTo>
                    <a:pt x="8" y="16"/>
                    <a:pt x="8" y="16"/>
                    <a:pt x="7" y="16"/>
                  </a:cubicBezTo>
                  <a:cubicBezTo>
                    <a:pt x="3" y="16"/>
                    <a:pt x="0" y="12"/>
                    <a:pt x="0" y="8"/>
                  </a:cubicBezTo>
                  <a:cubicBezTo>
                    <a:pt x="0" y="4"/>
                    <a:pt x="3" y="1"/>
                    <a:pt x="7" y="1"/>
                  </a:cubicBezTo>
                  <a:cubicBezTo>
                    <a:pt x="11" y="0"/>
                    <a:pt x="15" y="4"/>
                    <a:pt x="15" y="8"/>
                  </a:cubicBezTo>
                  <a:cubicBezTo>
                    <a:pt x="15" y="8"/>
                    <a:pt x="15" y="9"/>
                    <a:pt x="15" y="9"/>
                  </a:cubicBezTo>
                  <a:close/>
                  <a:moveTo>
                    <a:pt x="7" y="13"/>
                  </a:moveTo>
                  <a:cubicBezTo>
                    <a:pt x="10" y="13"/>
                    <a:pt x="12" y="12"/>
                    <a:pt x="13" y="9"/>
                  </a:cubicBezTo>
                  <a:cubicBezTo>
                    <a:pt x="12" y="6"/>
                    <a:pt x="10" y="4"/>
                    <a:pt x="7" y="4"/>
                  </a:cubicBezTo>
                  <a:cubicBezTo>
                    <a:pt x="5" y="4"/>
                    <a:pt x="3" y="6"/>
                    <a:pt x="3" y="8"/>
                  </a:cubicBezTo>
                  <a:cubicBezTo>
                    <a:pt x="3" y="11"/>
                    <a:pt x="4" y="13"/>
                    <a:pt x="7" y="14"/>
                  </a:cubicBezTo>
                  <a:cubicBezTo>
                    <a:pt x="7" y="14"/>
                    <a:pt x="7" y="14"/>
                    <a:pt x="7" y="14"/>
                  </a:cubicBezTo>
                  <a:lnTo>
                    <a:pt x="7"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366">
              <a:extLst>
                <a:ext uri="{FF2B5EF4-FFF2-40B4-BE49-F238E27FC236}">
                  <a16:creationId xmlns:a16="http://schemas.microsoft.com/office/drawing/2014/main" id="{E84DE6DE-83C5-49BF-90E4-5ECD8027F946}"/>
                </a:ext>
              </a:extLst>
            </p:cNvPr>
            <p:cNvSpPr>
              <a:spLocks noEditPoints="1"/>
            </p:cNvSpPr>
            <p:nvPr/>
          </p:nvSpPr>
          <p:spPr bwMode="auto">
            <a:xfrm>
              <a:off x="444" y="237"/>
              <a:ext cx="20" cy="18"/>
            </a:xfrm>
            <a:custGeom>
              <a:avLst/>
              <a:gdLst>
                <a:gd name="T0" fmla="*/ 5 w 10"/>
                <a:gd name="T1" fmla="*/ 9 h 9"/>
                <a:gd name="T2" fmla="*/ 0 w 10"/>
                <a:gd name="T3" fmla="*/ 5 h 9"/>
                <a:gd name="T4" fmla="*/ 1 w 10"/>
                <a:gd name="T5" fmla="*/ 4 h 9"/>
                <a:gd name="T6" fmla="*/ 5 w 10"/>
                <a:gd name="T7" fmla="*/ 1 h 9"/>
                <a:gd name="T8" fmla="*/ 9 w 10"/>
                <a:gd name="T9" fmla="*/ 6 h 9"/>
                <a:gd name="T10" fmla="*/ 9 w 10"/>
                <a:gd name="T11" fmla="*/ 6 h 9"/>
                <a:gd name="T12" fmla="*/ 5 w 10"/>
                <a:gd name="T13" fmla="*/ 9 h 9"/>
                <a:gd name="T14" fmla="*/ 6 w 10"/>
                <a:gd name="T15" fmla="*/ 5 h 9"/>
                <a:gd name="T16" fmla="*/ 5 w 10"/>
                <a:gd name="T17" fmla="*/ 4 h 9"/>
                <a:gd name="T18" fmla="*/ 5 w 10"/>
                <a:gd name="T19" fmla="*/ 4 h 9"/>
                <a:gd name="T20" fmla="*/ 4 w 10"/>
                <a:gd name="T21" fmla="*/ 5 h 9"/>
                <a:gd name="T22" fmla="*/ 4 w 10"/>
                <a:gd name="T23" fmla="*/ 5 h 9"/>
                <a:gd name="T24" fmla="*/ 5 w 10"/>
                <a:gd name="T25" fmla="*/ 6 h 9"/>
                <a:gd name="T26" fmla="*/ 6 w 10"/>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9">
                  <a:moveTo>
                    <a:pt x="5" y="9"/>
                  </a:moveTo>
                  <a:cubicBezTo>
                    <a:pt x="2" y="9"/>
                    <a:pt x="1" y="7"/>
                    <a:pt x="0" y="5"/>
                  </a:cubicBezTo>
                  <a:cubicBezTo>
                    <a:pt x="0" y="5"/>
                    <a:pt x="0" y="5"/>
                    <a:pt x="1" y="4"/>
                  </a:cubicBezTo>
                  <a:cubicBezTo>
                    <a:pt x="1" y="2"/>
                    <a:pt x="3" y="0"/>
                    <a:pt x="5" y="1"/>
                  </a:cubicBezTo>
                  <a:cubicBezTo>
                    <a:pt x="8" y="1"/>
                    <a:pt x="10" y="3"/>
                    <a:pt x="9" y="6"/>
                  </a:cubicBezTo>
                  <a:cubicBezTo>
                    <a:pt x="9" y="6"/>
                    <a:pt x="9" y="6"/>
                    <a:pt x="9" y="6"/>
                  </a:cubicBezTo>
                  <a:cubicBezTo>
                    <a:pt x="9" y="8"/>
                    <a:pt x="7" y="9"/>
                    <a:pt x="5" y="9"/>
                  </a:cubicBezTo>
                  <a:close/>
                  <a:moveTo>
                    <a:pt x="6" y="5"/>
                  </a:moveTo>
                  <a:cubicBezTo>
                    <a:pt x="6" y="4"/>
                    <a:pt x="6" y="4"/>
                    <a:pt x="5" y="4"/>
                  </a:cubicBezTo>
                  <a:cubicBezTo>
                    <a:pt x="5" y="4"/>
                    <a:pt x="5" y="4"/>
                    <a:pt x="5" y="4"/>
                  </a:cubicBezTo>
                  <a:cubicBezTo>
                    <a:pt x="5" y="4"/>
                    <a:pt x="4" y="4"/>
                    <a:pt x="4" y="5"/>
                  </a:cubicBezTo>
                  <a:cubicBezTo>
                    <a:pt x="4" y="5"/>
                    <a:pt x="4" y="5"/>
                    <a:pt x="4" y="5"/>
                  </a:cubicBezTo>
                  <a:cubicBezTo>
                    <a:pt x="4" y="6"/>
                    <a:pt x="4" y="6"/>
                    <a:pt x="5" y="6"/>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367">
              <a:extLst>
                <a:ext uri="{FF2B5EF4-FFF2-40B4-BE49-F238E27FC236}">
                  <a16:creationId xmlns:a16="http://schemas.microsoft.com/office/drawing/2014/main" id="{C4FB9598-E5BA-4501-B6F3-EF83FCEE4E8B}"/>
                </a:ext>
              </a:extLst>
            </p:cNvPr>
            <p:cNvSpPr>
              <a:spLocks/>
            </p:cNvSpPr>
            <p:nvPr/>
          </p:nvSpPr>
          <p:spPr bwMode="auto">
            <a:xfrm>
              <a:off x="114" y="163"/>
              <a:ext cx="57" cy="52"/>
            </a:xfrm>
            <a:custGeom>
              <a:avLst/>
              <a:gdLst>
                <a:gd name="T0" fmla="*/ 0 w 28"/>
                <a:gd name="T1" fmla="*/ 11 h 26"/>
                <a:gd name="T2" fmla="*/ 4 w 28"/>
                <a:gd name="T3" fmla="*/ 15 h 26"/>
                <a:gd name="T4" fmla="*/ 19 w 28"/>
                <a:gd name="T5" fmla="*/ 21 h 26"/>
                <a:gd name="T6" fmla="*/ 24 w 28"/>
                <a:gd name="T7" fmla="*/ 12 h 26"/>
                <a:gd name="T8" fmla="*/ 18 w 28"/>
                <a:gd name="T9" fmla="*/ 4 h 26"/>
                <a:gd name="T10" fmla="*/ 10 w 28"/>
                <a:gd name="T11" fmla="*/ 6 h 26"/>
                <a:gd name="T12" fmla="*/ 8 w 28"/>
                <a:gd name="T13" fmla="*/ 13 h 26"/>
                <a:gd name="T14" fmla="*/ 12 w 28"/>
                <a:gd name="T15" fmla="*/ 16 h 26"/>
                <a:gd name="T16" fmla="*/ 17 w 28"/>
                <a:gd name="T17" fmla="*/ 15 h 26"/>
                <a:gd name="T18" fmla="*/ 17 w 28"/>
                <a:gd name="T19" fmla="*/ 12 h 26"/>
                <a:gd name="T20" fmla="*/ 15 w 28"/>
                <a:gd name="T21" fmla="*/ 12 h 26"/>
                <a:gd name="T22" fmla="*/ 12 w 28"/>
                <a:gd name="T23" fmla="*/ 11 h 26"/>
                <a:gd name="T24" fmla="*/ 13 w 28"/>
                <a:gd name="T25" fmla="*/ 8 h 26"/>
                <a:gd name="T26" fmla="*/ 14 w 28"/>
                <a:gd name="T27" fmla="*/ 8 h 26"/>
                <a:gd name="T28" fmla="*/ 19 w 28"/>
                <a:gd name="T29" fmla="*/ 11 h 26"/>
                <a:gd name="T30" fmla="*/ 19 w 28"/>
                <a:gd name="T31" fmla="*/ 16 h 26"/>
                <a:gd name="T32" fmla="*/ 8 w 28"/>
                <a:gd name="T33" fmla="*/ 17 h 26"/>
                <a:gd name="T34" fmla="*/ 5 w 28"/>
                <a:gd name="T35" fmla="*/ 9 h 26"/>
                <a:gd name="T36" fmla="*/ 19 w 28"/>
                <a:gd name="T37" fmla="*/ 1 h 26"/>
                <a:gd name="T38" fmla="*/ 25 w 28"/>
                <a:gd name="T39" fmla="*/ 7 h 26"/>
                <a:gd name="T40" fmla="*/ 26 w 28"/>
                <a:gd name="T41" fmla="*/ 18 h 26"/>
                <a:gd name="T42" fmla="*/ 19 w 28"/>
                <a:gd name="T43" fmla="*/ 24 h 26"/>
                <a:gd name="T44" fmla="*/ 1 w 28"/>
                <a:gd name="T45" fmla="*/ 16 h 26"/>
                <a:gd name="T46" fmla="*/ 0 w 28"/>
                <a:gd name="T47"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26">
                  <a:moveTo>
                    <a:pt x="0" y="11"/>
                  </a:moveTo>
                  <a:cubicBezTo>
                    <a:pt x="2" y="12"/>
                    <a:pt x="3" y="14"/>
                    <a:pt x="4" y="15"/>
                  </a:cubicBezTo>
                  <a:cubicBezTo>
                    <a:pt x="7" y="20"/>
                    <a:pt x="13" y="23"/>
                    <a:pt x="19" y="21"/>
                  </a:cubicBezTo>
                  <a:cubicBezTo>
                    <a:pt x="22" y="19"/>
                    <a:pt x="24" y="16"/>
                    <a:pt x="24" y="12"/>
                  </a:cubicBezTo>
                  <a:cubicBezTo>
                    <a:pt x="24" y="8"/>
                    <a:pt x="22" y="5"/>
                    <a:pt x="18" y="4"/>
                  </a:cubicBezTo>
                  <a:cubicBezTo>
                    <a:pt x="15" y="3"/>
                    <a:pt x="12" y="4"/>
                    <a:pt x="10" y="6"/>
                  </a:cubicBezTo>
                  <a:cubicBezTo>
                    <a:pt x="8" y="8"/>
                    <a:pt x="8" y="11"/>
                    <a:pt x="8" y="13"/>
                  </a:cubicBezTo>
                  <a:cubicBezTo>
                    <a:pt x="9" y="15"/>
                    <a:pt x="10" y="16"/>
                    <a:pt x="12" y="16"/>
                  </a:cubicBezTo>
                  <a:cubicBezTo>
                    <a:pt x="14" y="16"/>
                    <a:pt x="16" y="16"/>
                    <a:pt x="17" y="15"/>
                  </a:cubicBezTo>
                  <a:cubicBezTo>
                    <a:pt x="18" y="14"/>
                    <a:pt x="17" y="13"/>
                    <a:pt x="17" y="12"/>
                  </a:cubicBezTo>
                  <a:cubicBezTo>
                    <a:pt x="16" y="11"/>
                    <a:pt x="15" y="11"/>
                    <a:pt x="15" y="12"/>
                  </a:cubicBezTo>
                  <a:cubicBezTo>
                    <a:pt x="14" y="13"/>
                    <a:pt x="13" y="13"/>
                    <a:pt x="12" y="11"/>
                  </a:cubicBezTo>
                  <a:cubicBezTo>
                    <a:pt x="12" y="10"/>
                    <a:pt x="12" y="9"/>
                    <a:pt x="13" y="8"/>
                  </a:cubicBezTo>
                  <a:cubicBezTo>
                    <a:pt x="13" y="8"/>
                    <a:pt x="13" y="8"/>
                    <a:pt x="14" y="8"/>
                  </a:cubicBezTo>
                  <a:cubicBezTo>
                    <a:pt x="16" y="8"/>
                    <a:pt x="18" y="9"/>
                    <a:pt x="19" y="11"/>
                  </a:cubicBezTo>
                  <a:cubicBezTo>
                    <a:pt x="21" y="12"/>
                    <a:pt x="21" y="15"/>
                    <a:pt x="19" y="16"/>
                  </a:cubicBezTo>
                  <a:cubicBezTo>
                    <a:pt x="16" y="19"/>
                    <a:pt x="12" y="20"/>
                    <a:pt x="8" y="17"/>
                  </a:cubicBezTo>
                  <a:cubicBezTo>
                    <a:pt x="6" y="16"/>
                    <a:pt x="4" y="12"/>
                    <a:pt x="5" y="9"/>
                  </a:cubicBezTo>
                  <a:cubicBezTo>
                    <a:pt x="7" y="2"/>
                    <a:pt x="13" y="0"/>
                    <a:pt x="19" y="1"/>
                  </a:cubicBezTo>
                  <a:cubicBezTo>
                    <a:pt x="22" y="1"/>
                    <a:pt x="24" y="5"/>
                    <a:pt x="25" y="7"/>
                  </a:cubicBezTo>
                  <a:cubicBezTo>
                    <a:pt x="28" y="10"/>
                    <a:pt x="28" y="14"/>
                    <a:pt x="26" y="18"/>
                  </a:cubicBezTo>
                  <a:cubicBezTo>
                    <a:pt x="24" y="20"/>
                    <a:pt x="22" y="22"/>
                    <a:pt x="19" y="24"/>
                  </a:cubicBezTo>
                  <a:cubicBezTo>
                    <a:pt x="12" y="26"/>
                    <a:pt x="4" y="23"/>
                    <a:pt x="1" y="16"/>
                  </a:cubicBezTo>
                  <a:cubicBezTo>
                    <a:pt x="1" y="15"/>
                    <a:pt x="0" y="13"/>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368">
              <a:extLst>
                <a:ext uri="{FF2B5EF4-FFF2-40B4-BE49-F238E27FC236}">
                  <a16:creationId xmlns:a16="http://schemas.microsoft.com/office/drawing/2014/main" id="{5E04AF7A-D616-45E1-922F-58A0AD01654C}"/>
                </a:ext>
              </a:extLst>
            </p:cNvPr>
            <p:cNvSpPr>
              <a:spLocks noEditPoints="1"/>
            </p:cNvSpPr>
            <p:nvPr/>
          </p:nvSpPr>
          <p:spPr bwMode="auto">
            <a:xfrm>
              <a:off x="120" y="50"/>
              <a:ext cx="65" cy="68"/>
            </a:xfrm>
            <a:custGeom>
              <a:avLst/>
              <a:gdLst>
                <a:gd name="T0" fmla="*/ 8 w 32"/>
                <a:gd name="T1" fmla="*/ 7 h 34"/>
                <a:gd name="T2" fmla="*/ 12 w 32"/>
                <a:gd name="T3" fmla="*/ 4 h 34"/>
                <a:gd name="T4" fmla="*/ 19 w 32"/>
                <a:gd name="T5" fmla="*/ 1 h 34"/>
                <a:gd name="T6" fmla="*/ 21 w 32"/>
                <a:gd name="T7" fmla="*/ 2 h 34"/>
                <a:gd name="T8" fmla="*/ 22 w 32"/>
                <a:gd name="T9" fmla="*/ 4 h 34"/>
                <a:gd name="T10" fmla="*/ 27 w 32"/>
                <a:gd name="T11" fmla="*/ 8 h 34"/>
                <a:gd name="T12" fmla="*/ 31 w 32"/>
                <a:gd name="T13" fmla="*/ 11 h 34"/>
                <a:gd name="T14" fmla="*/ 31 w 32"/>
                <a:gd name="T15" fmla="*/ 14 h 34"/>
                <a:gd name="T16" fmla="*/ 25 w 32"/>
                <a:gd name="T17" fmla="*/ 27 h 34"/>
                <a:gd name="T18" fmla="*/ 18 w 32"/>
                <a:gd name="T19" fmla="*/ 29 h 34"/>
                <a:gd name="T20" fmla="*/ 14 w 32"/>
                <a:gd name="T21" fmla="*/ 31 h 34"/>
                <a:gd name="T22" fmla="*/ 11 w 32"/>
                <a:gd name="T23" fmla="*/ 32 h 34"/>
                <a:gd name="T24" fmla="*/ 6 w 32"/>
                <a:gd name="T25" fmla="*/ 31 h 34"/>
                <a:gd name="T26" fmla="*/ 5 w 32"/>
                <a:gd name="T27" fmla="*/ 31 h 34"/>
                <a:gd name="T28" fmla="*/ 4 w 32"/>
                <a:gd name="T29" fmla="*/ 22 h 34"/>
                <a:gd name="T30" fmla="*/ 3 w 32"/>
                <a:gd name="T31" fmla="*/ 18 h 34"/>
                <a:gd name="T32" fmla="*/ 0 w 32"/>
                <a:gd name="T33" fmla="*/ 12 h 34"/>
                <a:gd name="T34" fmla="*/ 8 w 32"/>
                <a:gd name="T35" fmla="*/ 7 h 34"/>
                <a:gd name="T36" fmla="*/ 13 w 32"/>
                <a:gd name="T37" fmla="*/ 23 h 34"/>
                <a:gd name="T38" fmla="*/ 13 w 32"/>
                <a:gd name="T39" fmla="*/ 21 h 34"/>
                <a:gd name="T40" fmla="*/ 10 w 32"/>
                <a:gd name="T41" fmla="*/ 20 h 34"/>
                <a:gd name="T42" fmla="*/ 7 w 32"/>
                <a:gd name="T43" fmla="*/ 27 h 34"/>
                <a:gd name="T44" fmla="*/ 9 w 32"/>
                <a:gd name="T45" fmla="*/ 30 h 34"/>
                <a:gd name="T46" fmla="*/ 11 w 32"/>
                <a:gd name="T47" fmla="*/ 29 h 34"/>
                <a:gd name="T48" fmla="*/ 13 w 32"/>
                <a:gd name="T49" fmla="*/ 23 h 34"/>
                <a:gd name="T50" fmla="*/ 3 w 32"/>
                <a:gd name="T51" fmla="*/ 13 h 34"/>
                <a:gd name="T52" fmla="*/ 5 w 32"/>
                <a:gd name="T53" fmla="*/ 16 h 34"/>
                <a:gd name="T54" fmla="*/ 12 w 32"/>
                <a:gd name="T55" fmla="*/ 15 h 34"/>
                <a:gd name="T56" fmla="*/ 8 w 32"/>
                <a:gd name="T57" fmla="*/ 9 h 34"/>
                <a:gd name="T58" fmla="*/ 3 w 32"/>
                <a:gd name="T59" fmla="*/ 11 h 34"/>
                <a:gd name="T60" fmla="*/ 3 w 32"/>
                <a:gd name="T61" fmla="*/ 13 h 34"/>
                <a:gd name="T62" fmla="*/ 27 w 32"/>
                <a:gd name="T63" fmla="*/ 11 h 34"/>
                <a:gd name="T64" fmla="*/ 20 w 32"/>
                <a:gd name="T65" fmla="*/ 13 h 34"/>
                <a:gd name="T66" fmla="*/ 21 w 32"/>
                <a:gd name="T67" fmla="*/ 16 h 34"/>
                <a:gd name="T68" fmla="*/ 23 w 32"/>
                <a:gd name="T69" fmla="*/ 17 h 34"/>
                <a:gd name="T70" fmla="*/ 29 w 32"/>
                <a:gd name="T71" fmla="*/ 13 h 34"/>
                <a:gd name="T72" fmla="*/ 27 w 32"/>
                <a:gd name="T73" fmla="*/ 11 h 34"/>
                <a:gd name="T74" fmla="*/ 19 w 32"/>
                <a:gd name="T75" fmla="*/ 7 h 34"/>
                <a:gd name="T76" fmla="*/ 18 w 32"/>
                <a:gd name="T77" fmla="*/ 4 h 34"/>
                <a:gd name="T78" fmla="*/ 15 w 32"/>
                <a:gd name="T79" fmla="*/ 5 h 34"/>
                <a:gd name="T80" fmla="*/ 15 w 32"/>
                <a:gd name="T81" fmla="*/ 11 h 34"/>
                <a:gd name="T82" fmla="*/ 17 w 32"/>
                <a:gd name="T83" fmla="*/ 12 h 34"/>
                <a:gd name="T84" fmla="*/ 19 w 32"/>
                <a:gd name="T85" fmla="*/ 7 h 34"/>
                <a:gd name="T86" fmla="*/ 23 w 32"/>
                <a:gd name="T87" fmla="*/ 23 h 34"/>
                <a:gd name="T88" fmla="*/ 21 w 32"/>
                <a:gd name="T89" fmla="*/ 19 h 34"/>
                <a:gd name="T90" fmla="*/ 20 w 32"/>
                <a:gd name="T91" fmla="*/ 19 h 34"/>
                <a:gd name="T92" fmla="*/ 17 w 32"/>
                <a:gd name="T93" fmla="*/ 23 h 34"/>
                <a:gd name="T94" fmla="*/ 20 w 32"/>
                <a:gd name="T95" fmla="*/ 27 h 34"/>
                <a:gd name="T96" fmla="*/ 23 w 32"/>
                <a:gd name="T97"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34">
                  <a:moveTo>
                    <a:pt x="8" y="7"/>
                  </a:moveTo>
                  <a:cubicBezTo>
                    <a:pt x="10" y="8"/>
                    <a:pt x="11" y="6"/>
                    <a:pt x="12" y="4"/>
                  </a:cubicBezTo>
                  <a:cubicBezTo>
                    <a:pt x="13" y="1"/>
                    <a:pt x="16" y="0"/>
                    <a:pt x="19" y="1"/>
                  </a:cubicBezTo>
                  <a:cubicBezTo>
                    <a:pt x="20" y="1"/>
                    <a:pt x="20" y="2"/>
                    <a:pt x="21" y="2"/>
                  </a:cubicBezTo>
                  <a:cubicBezTo>
                    <a:pt x="21" y="3"/>
                    <a:pt x="22" y="3"/>
                    <a:pt x="22" y="4"/>
                  </a:cubicBezTo>
                  <a:cubicBezTo>
                    <a:pt x="22" y="8"/>
                    <a:pt x="24" y="8"/>
                    <a:pt x="27" y="8"/>
                  </a:cubicBezTo>
                  <a:cubicBezTo>
                    <a:pt x="29" y="8"/>
                    <a:pt x="31" y="9"/>
                    <a:pt x="31" y="11"/>
                  </a:cubicBezTo>
                  <a:cubicBezTo>
                    <a:pt x="32" y="12"/>
                    <a:pt x="31" y="13"/>
                    <a:pt x="31" y="14"/>
                  </a:cubicBezTo>
                  <a:cubicBezTo>
                    <a:pt x="28" y="18"/>
                    <a:pt x="26" y="22"/>
                    <a:pt x="25" y="27"/>
                  </a:cubicBezTo>
                  <a:cubicBezTo>
                    <a:pt x="24" y="28"/>
                    <a:pt x="20" y="30"/>
                    <a:pt x="18" y="29"/>
                  </a:cubicBezTo>
                  <a:cubicBezTo>
                    <a:pt x="17" y="29"/>
                    <a:pt x="15" y="29"/>
                    <a:pt x="14" y="31"/>
                  </a:cubicBezTo>
                  <a:cubicBezTo>
                    <a:pt x="13" y="31"/>
                    <a:pt x="12" y="32"/>
                    <a:pt x="11" y="32"/>
                  </a:cubicBezTo>
                  <a:cubicBezTo>
                    <a:pt x="9" y="34"/>
                    <a:pt x="7" y="33"/>
                    <a:pt x="6" y="31"/>
                  </a:cubicBezTo>
                  <a:cubicBezTo>
                    <a:pt x="6" y="31"/>
                    <a:pt x="5" y="31"/>
                    <a:pt x="5" y="31"/>
                  </a:cubicBezTo>
                  <a:cubicBezTo>
                    <a:pt x="4" y="28"/>
                    <a:pt x="3" y="25"/>
                    <a:pt x="4" y="22"/>
                  </a:cubicBezTo>
                  <a:cubicBezTo>
                    <a:pt x="5" y="20"/>
                    <a:pt x="5" y="19"/>
                    <a:pt x="3" y="18"/>
                  </a:cubicBezTo>
                  <a:cubicBezTo>
                    <a:pt x="1" y="17"/>
                    <a:pt x="0" y="14"/>
                    <a:pt x="0" y="12"/>
                  </a:cubicBezTo>
                  <a:cubicBezTo>
                    <a:pt x="0" y="8"/>
                    <a:pt x="3" y="6"/>
                    <a:pt x="8" y="7"/>
                  </a:cubicBezTo>
                  <a:close/>
                  <a:moveTo>
                    <a:pt x="13" y="23"/>
                  </a:moveTo>
                  <a:cubicBezTo>
                    <a:pt x="13" y="23"/>
                    <a:pt x="13" y="22"/>
                    <a:pt x="13" y="21"/>
                  </a:cubicBezTo>
                  <a:cubicBezTo>
                    <a:pt x="13" y="19"/>
                    <a:pt x="12" y="19"/>
                    <a:pt x="10" y="20"/>
                  </a:cubicBezTo>
                  <a:cubicBezTo>
                    <a:pt x="8" y="21"/>
                    <a:pt x="6" y="24"/>
                    <a:pt x="7" y="27"/>
                  </a:cubicBezTo>
                  <a:cubicBezTo>
                    <a:pt x="7" y="29"/>
                    <a:pt x="8" y="30"/>
                    <a:pt x="9" y="30"/>
                  </a:cubicBezTo>
                  <a:cubicBezTo>
                    <a:pt x="10" y="30"/>
                    <a:pt x="11" y="29"/>
                    <a:pt x="11" y="29"/>
                  </a:cubicBezTo>
                  <a:cubicBezTo>
                    <a:pt x="13" y="27"/>
                    <a:pt x="14" y="25"/>
                    <a:pt x="13" y="23"/>
                  </a:cubicBezTo>
                  <a:close/>
                  <a:moveTo>
                    <a:pt x="3" y="13"/>
                  </a:moveTo>
                  <a:cubicBezTo>
                    <a:pt x="3" y="14"/>
                    <a:pt x="4" y="15"/>
                    <a:pt x="5" y="16"/>
                  </a:cubicBezTo>
                  <a:cubicBezTo>
                    <a:pt x="7" y="17"/>
                    <a:pt x="12" y="16"/>
                    <a:pt x="12" y="15"/>
                  </a:cubicBezTo>
                  <a:cubicBezTo>
                    <a:pt x="13" y="14"/>
                    <a:pt x="10" y="10"/>
                    <a:pt x="8" y="9"/>
                  </a:cubicBezTo>
                  <a:cubicBezTo>
                    <a:pt x="6" y="9"/>
                    <a:pt x="4" y="10"/>
                    <a:pt x="3" y="11"/>
                  </a:cubicBezTo>
                  <a:cubicBezTo>
                    <a:pt x="3" y="12"/>
                    <a:pt x="3" y="12"/>
                    <a:pt x="3" y="13"/>
                  </a:cubicBezTo>
                  <a:close/>
                  <a:moveTo>
                    <a:pt x="27" y="11"/>
                  </a:moveTo>
                  <a:cubicBezTo>
                    <a:pt x="24" y="11"/>
                    <a:pt x="22" y="12"/>
                    <a:pt x="20" y="13"/>
                  </a:cubicBezTo>
                  <a:cubicBezTo>
                    <a:pt x="19" y="14"/>
                    <a:pt x="19" y="15"/>
                    <a:pt x="21" y="16"/>
                  </a:cubicBezTo>
                  <a:cubicBezTo>
                    <a:pt x="21" y="16"/>
                    <a:pt x="22" y="17"/>
                    <a:pt x="23" y="17"/>
                  </a:cubicBezTo>
                  <a:cubicBezTo>
                    <a:pt x="26" y="17"/>
                    <a:pt x="28" y="16"/>
                    <a:pt x="29" y="13"/>
                  </a:cubicBezTo>
                  <a:cubicBezTo>
                    <a:pt x="29" y="11"/>
                    <a:pt x="28" y="11"/>
                    <a:pt x="27" y="11"/>
                  </a:cubicBezTo>
                  <a:close/>
                  <a:moveTo>
                    <a:pt x="19" y="7"/>
                  </a:moveTo>
                  <a:cubicBezTo>
                    <a:pt x="19" y="5"/>
                    <a:pt x="19" y="4"/>
                    <a:pt x="18" y="4"/>
                  </a:cubicBezTo>
                  <a:cubicBezTo>
                    <a:pt x="17" y="3"/>
                    <a:pt x="15" y="4"/>
                    <a:pt x="15" y="5"/>
                  </a:cubicBezTo>
                  <a:cubicBezTo>
                    <a:pt x="13" y="7"/>
                    <a:pt x="13" y="10"/>
                    <a:pt x="15" y="11"/>
                  </a:cubicBezTo>
                  <a:cubicBezTo>
                    <a:pt x="15" y="13"/>
                    <a:pt x="16" y="13"/>
                    <a:pt x="17" y="12"/>
                  </a:cubicBezTo>
                  <a:cubicBezTo>
                    <a:pt x="19" y="10"/>
                    <a:pt x="19" y="9"/>
                    <a:pt x="19" y="7"/>
                  </a:cubicBezTo>
                  <a:close/>
                  <a:moveTo>
                    <a:pt x="23" y="23"/>
                  </a:moveTo>
                  <a:cubicBezTo>
                    <a:pt x="24" y="21"/>
                    <a:pt x="22" y="19"/>
                    <a:pt x="21" y="19"/>
                  </a:cubicBezTo>
                  <a:cubicBezTo>
                    <a:pt x="20" y="19"/>
                    <a:pt x="20" y="19"/>
                    <a:pt x="20" y="19"/>
                  </a:cubicBezTo>
                  <a:cubicBezTo>
                    <a:pt x="18" y="19"/>
                    <a:pt x="18" y="20"/>
                    <a:pt x="17" y="23"/>
                  </a:cubicBezTo>
                  <a:cubicBezTo>
                    <a:pt x="17" y="25"/>
                    <a:pt x="18" y="27"/>
                    <a:pt x="20" y="27"/>
                  </a:cubicBezTo>
                  <a:cubicBezTo>
                    <a:pt x="22" y="27"/>
                    <a:pt x="23" y="25"/>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369">
              <a:extLst>
                <a:ext uri="{FF2B5EF4-FFF2-40B4-BE49-F238E27FC236}">
                  <a16:creationId xmlns:a16="http://schemas.microsoft.com/office/drawing/2014/main" id="{F8A02D4C-0014-4085-BF36-D80B86BFE225}"/>
                </a:ext>
              </a:extLst>
            </p:cNvPr>
            <p:cNvSpPr>
              <a:spLocks noEditPoints="1"/>
            </p:cNvSpPr>
            <p:nvPr/>
          </p:nvSpPr>
          <p:spPr bwMode="auto">
            <a:xfrm>
              <a:off x="199" y="56"/>
              <a:ext cx="59" cy="64"/>
            </a:xfrm>
            <a:custGeom>
              <a:avLst/>
              <a:gdLst>
                <a:gd name="T0" fmla="*/ 20 w 29"/>
                <a:gd name="T1" fmla="*/ 25 h 32"/>
                <a:gd name="T2" fmla="*/ 18 w 29"/>
                <a:gd name="T3" fmla="*/ 26 h 32"/>
                <a:gd name="T4" fmla="*/ 14 w 29"/>
                <a:gd name="T5" fmla="*/ 31 h 32"/>
                <a:gd name="T6" fmla="*/ 8 w 29"/>
                <a:gd name="T7" fmla="*/ 30 h 32"/>
                <a:gd name="T8" fmla="*/ 7 w 29"/>
                <a:gd name="T9" fmla="*/ 27 h 32"/>
                <a:gd name="T10" fmla="*/ 7 w 29"/>
                <a:gd name="T11" fmla="*/ 25 h 32"/>
                <a:gd name="T12" fmla="*/ 5 w 29"/>
                <a:gd name="T13" fmla="*/ 22 h 32"/>
                <a:gd name="T14" fmla="*/ 1 w 29"/>
                <a:gd name="T15" fmla="*/ 14 h 32"/>
                <a:gd name="T16" fmla="*/ 5 w 29"/>
                <a:gd name="T17" fmla="*/ 11 h 32"/>
                <a:gd name="T18" fmla="*/ 7 w 29"/>
                <a:gd name="T19" fmla="*/ 10 h 32"/>
                <a:gd name="T20" fmla="*/ 10 w 29"/>
                <a:gd name="T21" fmla="*/ 6 h 32"/>
                <a:gd name="T22" fmla="*/ 11 w 29"/>
                <a:gd name="T23" fmla="*/ 3 h 32"/>
                <a:gd name="T24" fmla="*/ 16 w 29"/>
                <a:gd name="T25" fmla="*/ 0 h 32"/>
                <a:gd name="T26" fmla="*/ 20 w 29"/>
                <a:gd name="T27" fmla="*/ 3 h 32"/>
                <a:gd name="T28" fmla="*/ 23 w 29"/>
                <a:gd name="T29" fmla="*/ 5 h 32"/>
                <a:gd name="T30" fmla="*/ 29 w 29"/>
                <a:gd name="T31" fmla="*/ 9 h 32"/>
                <a:gd name="T32" fmla="*/ 28 w 29"/>
                <a:gd name="T33" fmla="*/ 17 h 32"/>
                <a:gd name="T34" fmla="*/ 21 w 29"/>
                <a:gd name="T35" fmla="*/ 25 h 32"/>
                <a:gd name="T36" fmla="*/ 20 w 29"/>
                <a:gd name="T37" fmla="*/ 25 h 32"/>
                <a:gd name="T38" fmla="*/ 12 w 29"/>
                <a:gd name="T39" fmla="*/ 15 h 32"/>
                <a:gd name="T40" fmla="*/ 11 w 29"/>
                <a:gd name="T41" fmla="*/ 13 h 32"/>
                <a:gd name="T42" fmla="*/ 5 w 29"/>
                <a:gd name="T43" fmla="*/ 14 h 32"/>
                <a:gd name="T44" fmla="*/ 3 w 29"/>
                <a:gd name="T45" fmla="*/ 17 h 32"/>
                <a:gd name="T46" fmla="*/ 7 w 29"/>
                <a:gd name="T47" fmla="*/ 19 h 32"/>
                <a:gd name="T48" fmla="*/ 12 w 29"/>
                <a:gd name="T49" fmla="*/ 16 h 32"/>
                <a:gd name="T50" fmla="*/ 12 w 29"/>
                <a:gd name="T51" fmla="*/ 15 h 32"/>
                <a:gd name="T52" fmla="*/ 15 w 29"/>
                <a:gd name="T53" fmla="*/ 23 h 32"/>
                <a:gd name="T54" fmla="*/ 14 w 29"/>
                <a:gd name="T55" fmla="*/ 20 h 32"/>
                <a:gd name="T56" fmla="*/ 11 w 29"/>
                <a:gd name="T57" fmla="*/ 22 h 32"/>
                <a:gd name="T58" fmla="*/ 9 w 29"/>
                <a:gd name="T59" fmla="*/ 26 h 32"/>
                <a:gd name="T60" fmla="*/ 11 w 29"/>
                <a:gd name="T61" fmla="*/ 29 h 32"/>
                <a:gd name="T62" fmla="*/ 14 w 29"/>
                <a:gd name="T63" fmla="*/ 27 h 32"/>
                <a:gd name="T64" fmla="*/ 15 w 29"/>
                <a:gd name="T65" fmla="*/ 23 h 32"/>
                <a:gd name="T66" fmla="*/ 26 w 29"/>
                <a:gd name="T67" fmla="*/ 9 h 32"/>
                <a:gd name="T68" fmla="*/ 25 w 29"/>
                <a:gd name="T69" fmla="*/ 7 h 32"/>
                <a:gd name="T70" fmla="*/ 22 w 29"/>
                <a:gd name="T71" fmla="*/ 7 h 32"/>
                <a:gd name="T72" fmla="*/ 19 w 29"/>
                <a:gd name="T73" fmla="*/ 12 h 32"/>
                <a:gd name="T74" fmla="*/ 20 w 29"/>
                <a:gd name="T75" fmla="*/ 14 h 32"/>
                <a:gd name="T76" fmla="*/ 26 w 29"/>
                <a:gd name="T77" fmla="*/ 9 h 32"/>
                <a:gd name="T78" fmla="*/ 17 w 29"/>
                <a:gd name="T79" fmla="*/ 7 h 32"/>
                <a:gd name="T80" fmla="*/ 17 w 29"/>
                <a:gd name="T81" fmla="*/ 5 h 32"/>
                <a:gd name="T82" fmla="*/ 16 w 29"/>
                <a:gd name="T83" fmla="*/ 3 h 32"/>
                <a:gd name="T84" fmla="*/ 13 w 29"/>
                <a:gd name="T85" fmla="*/ 4 h 32"/>
                <a:gd name="T86" fmla="*/ 13 w 29"/>
                <a:gd name="T87" fmla="*/ 7 h 32"/>
                <a:gd name="T88" fmla="*/ 15 w 29"/>
                <a:gd name="T89" fmla="*/ 12 h 32"/>
                <a:gd name="T90" fmla="*/ 17 w 29"/>
                <a:gd name="T91" fmla="*/ 6 h 32"/>
                <a:gd name="T92" fmla="*/ 17 w 29"/>
                <a:gd name="T93" fmla="*/ 7 h 32"/>
                <a:gd name="T94" fmla="*/ 22 w 29"/>
                <a:gd name="T95" fmla="*/ 22 h 32"/>
                <a:gd name="T96" fmla="*/ 25 w 29"/>
                <a:gd name="T97" fmla="*/ 19 h 32"/>
                <a:gd name="T98" fmla="*/ 25 w 29"/>
                <a:gd name="T99" fmla="*/ 18 h 32"/>
                <a:gd name="T100" fmla="*/ 22 w 29"/>
                <a:gd name="T101" fmla="*/ 17 h 32"/>
                <a:gd name="T102" fmla="*/ 21 w 29"/>
                <a:gd name="T103" fmla="*/ 17 h 32"/>
                <a:gd name="T104" fmla="*/ 19 w 29"/>
                <a:gd name="T105" fmla="*/ 19 h 32"/>
                <a:gd name="T106" fmla="*/ 22 w 29"/>
                <a:gd name="T107"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32">
                  <a:moveTo>
                    <a:pt x="20" y="25"/>
                  </a:moveTo>
                  <a:cubicBezTo>
                    <a:pt x="19" y="24"/>
                    <a:pt x="18" y="25"/>
                    <a:pt x="18" y="26"/>
                  </a:cubicBezTo>
                  <a:cubicBezTo>
                    <a:pt x="17" y="28"/>
                    <a:pt x="15" y="30"/>
                    <a:pt x="14" y="31"/>
                  </a:cubicBezTo>
                  <a:cubicBezTo>
                    <a:pt x="12" y="32"/>
                    <a:pt x="9" y="32"/>
                    <a:pt x="8" y="30"/>
                  </a:cubicBezTo>
                  <a:cubicBezTo>
                    <a:pt x="7" y="29"/>
                    <a:pt x="7" y="28"/>
                    <a:pt x="7" y="27"/>
                  </a:cubicBezTo>
                  <a:cubicBezTo>
                    <a:pt x="7" y="26"/>
                    <a:pt x="7" y="26"/>
                    <a:pt x="7" y="25"/>
                  </a:cubicBezTo>
                  <a:cubicBezTo>
                    <a:pt x="7" y="23"/>
                    <a:pt x="6" y="22"/>
                    <a:pt x="5" y="22"/>
                  </a:cubicBezTo>
                  <a:cubicBezTo>
                    <a:pt x="2" y="21"/>
                    <a:pt x="0" y="17"/>
                    <a:pt x="1" y="14"/>
                  </a:cubicBezTo>
                  <a:cubicBezTo>
                    <a:pt x="2" y="13"/>
                    <a:pt x="3" y="12"/>
                    <a:pt x="5" y="11"/>
                  </a:cubicBezTo>
                  <a:cubicBezTo>
                    <a:pt x="5" y="10"/>
                    <a:pt x="6" y="10"/>
                    <a:pt x="7" y="10"/>
                  </a:cubicBezTo>
                  <a:cubicBezTo>
                    <a:pt x="9" y="10"/>
                    <a:pt x="10" y="9"/>
                    <a:pt x="10" y="6"/>
                  </a:cubicBezTo>
                  <a:cubicBezTo>
                    <a:pt x="10" y="5"/>
                    <a:pt x="10" y="4"/>
                    <a:pt x="11" y="3"/>
                  </a:cubicBezTo>
                  <a:cubicBezTo>
                    <a:pt x="12" y="1"/>
                    <a:pt x="14" y="0"/>
                    <a:pt x="16" y="0"/>
                  </a:cubicBezTo>
                  <a:cubicBezTo>
                    <a:pt x="18" y="0"/>
                    <a:pt x="19" y="1"/>
                    <a:pt x="20" y="3"/>
                  </a:cubicBezTo>
                  <a:cubicBezTo>
                    <a:pt x="20" y="6"/>
                    <a:pt x="21" y="5"/>
                    <a:pt x="23" y="5"/>
                  </a:cubicBezTo>
                  <a:cubicBezTo>
                    <a:pt x="27" y="3"/>
                    <a:pt x="29" y="5"/>
                    <a:pt x="29" y="9"/>
                  </a:cubicBezTo>
                  <a:cubicBezTo>
                    <a:pt x="28" y="12"/>
                    <a:pt x="28" y="15"/>
                    <a:pt x="28" y="17"/>
                  </a:cubicBezTo>
                  <a:cubicBezTo>
                    <a:pt x="28" y="22"/>
                    <a:pt x="25" y="25"/>
                    <a:pt x="21" y="25"/>
                  </a:cubicBezTo>
                  <a:cubicBezTo>
                    <a:pt x="21" y="25"/>
                    <a:pt x="20" y="25"/>
                    <a:pt x="20" y="25"/>
                  </a:cubicBezTo>
                  <a:close/>
                  <a:moveTo>
                    <a:pt x="12" y="15"/>
                  </a:moveTo>
                  <a:cubicBezTo>
                    <a:pt x="12" y="14"/>
                    <a:pt x="12" y="13"/>
                    <a:pt x="11" y="13"/>
                  </a:cubicBezTo>
                  <a:cubicBezTo>
                    <a:pt x="9" y="12"/>
                    <a:pt x="7" y="12"/>
                    <a:pt x="5" y="14"/>
                  </a:cubicBezTo>
                  <a:cubicBezTo>
                    <a:pt x="4" y="14"/>
                    <a:pt x="3" y="15"/>
                    <a:pt x="3" y="17"/>
                  </a:cubicBezTo>
                  <a:cubicBezTo>
                    <a:pt x="4" y="18"/>
                    <a:pt x="5" y="19"/>
                    <a:pt x="7" y="19"/>
                  </a:cubicBezTo>
                  <a:cubicBezTo>
                    <a:pt x="9" y="19"/>
                    <a:pt x="11" y="18"/>
                    <a:pt x="12" y="16"/>
                  </a:cubicBezTo>
                  <a:cubicBezTo>
                    <a:pt x="12" y="16"/>
                    <a:pt x="12" y="15"/>
                    <a:pt x="12" y="15"/>
                  </a:cubicBezTo>
                  <a:close/>
                  <a:moveTo>
                    <a:pt x="15" y="23"/>
                  </a:moveTo>
                  <a:cubicBezTo>
                    <a:pt x="15" y="22"/>
                    <a:pt x="16" y="20"/>
                    <a:pt x="14" y="20"/>
                  </a:cubicBezTo>
                  <a:cubicBezTo>
                    <a:pt x="13" y="19"/>
                    <a:pt x="11" y="20"/>
                    <a:pt x="11" y="22"/>
                  </a:cubicBezTo>
                  <a:cubicBezTo>
                    <a:pt x="10" y="23"/>
                    <a:pt x="9" y="24"/>
                    <a:pt x="9" y="26"/>
                  </a:cubicBezTo>
                  <a:cubicBezTo>
                    <a:pt x="9" y="27"/>
                    <a:pt x="10" y="28"/>
                    <a:pt x="11" y="29"/>
                  </a:cubicBezTo>
                  <a:cubicBezTo>
                    <a:pt x="13" y="29"/>
                    <a:pt x="14" y="28"/>
                    <a:pt x="14" y="27"/>
                  </a:cubicBezTo>
                  <a:cubicBezTo>
                    <a:pt x="15" y="26"/>
                    <a:pt x="16" y="24"/>
                    <a:pt x="15" y="23"/>
                  </a:cubicBezTo>
                  <a:close/>
                  <a:moveTo>
                    <a:pt x="26" y="9"/>
                  </a:moveTo>
                  <a:cubicBezTo>
                    <a:pt x="26" y="8"/>
                    <a:pt x="26" y="7"/>
                    <a:pt x="25" y="7"/>
                  </a:cubicBezTo>
                  <a:cubicBezTo>
                    <a:pt x="24" y="6"/>
                    <a:pt x="23" y="7"/>
                    <a:pt x="22" y="7"/>
                  </a:cubicBezTo>
                  <a:cubicBezTo>
                    <a:pt x="21" y="9"/>
                    <a:pt x="20" y="10"/>
                    <a:pt x="19" y="12"/>
                  </a:cubicBezTo>
                  <a:cubicBezTo>
                    <a:pt x="19" y="13"/>
                    <a:pt x="19" y="14"/>
                    <a:pt x="20" y="14"/>
                  </a:cubicBezTo>
                  <a:cubicBezTo>
                    <a:pt x="23" y="14"/>
                    <a:pt x="25" y="12"/>
                    <a:pt x="26" y="9"/>
                  </a:cubicBezTo>
                  <a:close/>
                  <a:moveTo>
                    <a:pt x="17" y="7"/>
                  </a:moveTo>
                  <a:cubicBezTo>
                    <a:pt x="17" y="6"/>
                    <a:pt x="17" y="6"/>
                    <a:pt x="17" y="5"/>
                  </a:cubicBezTo>
                  <a:cubicBezTo>
                    <a:pt x="17" y="5"/>
                    <a:pt x="17" y="3"/>
                    <a:pt x="16" y="3"/>
                  </a:cubicBezTo>
                  <a:cubicBezTo>
                    <a:pt x="15" y="3"/>
                    <a:pt x="14" y="4"/>
                    <a:pt x="13" y="4"/>
                  </a:cubicBezTo>
                  <a:cubicBezTo>
                    <a:pt x="13" y="5"/>
                    <a:pt x="13" y="6"/>
                    <a:pt x="13" y="7"/>
                  </a:cubicBezTo>
                  <a:cubicBezTo>
                    <a:pt x="13" y="9"/>
                    <a:pt x="14" y="11"/>
                    <a:pt x="15" y="12"/>
                  </a:cubicBezTo>
                  <a:cubicBezTo>
                    <a:pt x="16" y="12"/>
                    <a:pt x="17" y="9"/>
                    <a:pt x="17" y="6"/>
                  </a:cubicBezTo>
                  <a:lnTo>
                    <a:pt x="17" y="7"/>
                  </a:lnTo>
                  <a:close/>
                  <a:moveTo>
                    <a:pt x="22" y="22"/>
                  </a:moveTo>
                  <a:cubicBezTo>
                    <a:pt x="23" y="22"/>
                    <a:pt x="25" y="21"/>
                    <a:pt x="25" y="19"/>
                  </a:cubicBezTo>
                  <a:cubicBezTo>
                    <a:pt x="26" y="19"/>
                    <a:pt x="26" y="18"/>
                    <a:pt x="25" y="18"/>
                  </a:cubicBezTo>
                  <a:cubicBezTo>
                    <a:pt x="24" y="16"/>
                    <a:pt x="23" y="17"/>
                    <a:pt x="22" y="17"/>
                  </a:cubicBezTo>
                  <a:cubicBezTo>
                    <a:pt x="21" y="17"/>
                    <a:pt x="21" y="17"/>
                    <a:pt x="21" y="17"/>
                  </a:cubicBezTo>
                  <a:cubicBezTo>
                    <a:pt x="20" y="17"/>
                    <a:pt x="19" y="18"/>
                    <a:pt x="19" y="19"/>
                  </a:cubicBezTo>
                  <a:cubicBezTo>
                    <a:pt x="19" y="21"/>
                    <a:pt x="20" y="22"/>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6" name="Group 372">
            <a:extLst>
              <a:ext uri="{FF2B5EF4-FFF2-40B4-BE49-F238E27FC236}">
                <a16:creationId xmlns:a16="http://schemas.microsoft.com/office/drawing/2014/main" id="{7A04D78B-2C9F-417C-AC30-BF66DC8C4924}"/>
              </a:ext>
            </a:extLst>
          </p:cNvPr>
          <p:cNvGrpSpPr>
            <a:grpSpLocks noChangeAspect="1"/>
          </p:cNvGrpSpPr>
          <p:nvPr/>
        </p:nvGrpSpPr>
        <p:grpSpPr bwMode="auto">
          <a:xfrm>
            <a:off x="8891451" y="4496567"/>
            <a:ext cx="909512" cy="946978"/>
            <a:chOff x="-3" y="0"/>
            <a:chExt cx="704" cy="733"/>
          </a:xfrm>
          <a:solidFill>
            <a:srgbClr val="3CCAF9"/>
          </a:solidFill>
        </p:grpSpPr>
        <p:sp>
          <p:nvSpPr>
            <p:cNvPr id="631" name="Freeform 373">
              <a:extLst>
                <a:ext uri="{FF2B5EF4-FFF2-40B4-BE49-F238E27FC236}">
                  <a16:creationId xmlns:a16="http://schemas.microsoft.com/office/drawing/2014/main" id="{2CDA829B-4B2F-4C55-9D2D-3E1D5BB22FEC}"/>
                </a:ext>
              </a:extLst>
            </p:cNvPr>
            <p:cNvSpPr>
              <a:spLocks/>
            </p:cNvSpPr>
            <p:nvPr/>
          </p:nvSpPr>
          <p:spPr bwMode="auto">
            <a:xfrm>
              <a:off x="207" y="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Rectangle 374">
              <a:extLst>
                <a:ext uri="{FF2B5EF4-FFF2-40B4-BE49-F238E27FC236}">
                  <a16:creationId xmlns:a16="http://schemas.microsoft.com/office/drawing/2014/main" id="{09B24982-A312-488B-A071-CB8967C602E1}"/>
                </a:ext>
              </a:extLst>
            </p:cNvPr>
            <p:cNvSpPr>
              <a:spLocks noChangeArrowheads="1"/>
            </p:cNvSpPr>
            <p:nvPr/>
          </p:nvSpPr>
          <p:spPr bwMode="auto">
            <a:xfrm>
              <a:off x="433" y="48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375">
              <a:extLst>
                <a:ext uri="{FF2B5EF4-FFF2-40B4-BE49-F238E27FC236}">
                  <a16:creationId xmlns:a16="http://schemas.microsoft.com/office/drawing/2014/main" id="{11D7BB3C-42CB-40B0-ACF5-6EFACE18FD8C}"/>
                </a:ext>
              </a:extLst>
            </p:cNvPr>
            <p:cNvSpPr>
              <a:spLocks noEditPoints="1"/>
            </p:cNvSpPr>
            <p:nvPr/>
          </p:nvSpPr>
          <p:spPr bwMode="auto">
            <a:xfrm>
              <a:off x="-3" y="0"/>
              <a:ext cx="704" cy="733"/>
            </a:xfrm>
            <a:custGeom>
              <a:avLst/>
              <a:gdLst>
                <a:gd name="T0" fmla="*/ 230 w 349"/>
                <a:gd name="T1" fmla="*/ 129 h 363"/>
                <a:gd name="T2" fmla="*/ 221 w 349"/>
                <a:gd name="T3" fmla="*/ 89 h 363"/>
                <a:gd name="T4" fmla="*/ 159 w 349"/>
                <a:gd name="T5" fmla="*/ 89 h 363"/>
                <a:gd name="T6" fmla="*/ 145 w 349"/>
                <a:gd name="T7" fmla="*/ 87 h 363"/>
                <a:gd name="T8" fmla="*/ 93 w 349"/>
                <a:gd name="T9" fmla="*/ 40 h 363"/>
                <a:gd name="T10" fmla="*/ 59 w 349"/>
                <a:gd name="T11" fmla="*/ 113 h 363"/>
                <a:gd name="T12" fmla="*/ 44 w 349"/>
                <a:gd name="T13" fmla="*/ 121 h 363"/>
                <a:gd name="T14" fmla="*/ 4 w 349"/>
                <a:gd name="T15" fmla="*/ 315 h 363"/>
                <a:gd name="T16" fmla="*/ 319 w 349"/>
                <a:gd name="T17" fmla="*/ 331 h 363"/>
                <a:gd name="T18" fmla="*/ 312 w 349"/>
                <a:gd name="T19" fmla="*/ 158 h 363"/>
                <a:gd name="T20" fmla="*/ 334 w 349"/>
                <a:gd name="T21" fmla="*/ 91 h 363"/>
                <a:gd name="T22" fmla="*/ 11 w 349"/>
                <a:gd name="T23" fmla="*/ 80 h 363"/>
                <a:gd name="T24" fmla="*/ 233 w 349"/>
                <a:gd name="T25" fmla="*/ 53 h 363"/>
                <a:gd name="T26" fmla="*/ 229 w 349"/>
                <a:gd name="T27" fmla="*/ 36 h 363"/>
                <a:gd name="T28" fmla="*/ 216 w 349"/>
                <a:gd name="T29" fmla="*/ 146 h 363"/>
                <a:gd name="T30" fmla="*/ 151 w 349"/>
                <a:gd name="T31" fmla="*/ 40 h 363"/>
                <a:gd name="T32" fmla="*/ 160 w 349"/>
                <a:gd name="T33" fmla="*/ 95 h 363"/>
                <a:gd name="T34" fmla="*/ 119 w 349"/>
                <a:gd name="T35" fmla="*/ 143 h 363"/>
                <a:gd name="T36" fmla="*/ 104 w 349"/>
                <a:gd name="T37" fmla="*/ 59 h 363"/>
                <a:gd name="T38" fmla="*/ 109 w 349"/>
                <a:gd name="T39" fmla="*/ 90 h 363"/>
                <a:gd name="T40" fmla="*/ 68 w 349"/>
                <a:gd name="T41" fmla="*/ 143 h 363"/>
                <a:gd name="T42" fmla="*/ 17 w 349"/>
                <a:gd name="T43" fmla="*/ 279 h 363"/>
                <a:gd name="T44" fmla="*/ 44 w 349"/>
                <a:gd name="T45" fmla="*/ 320 h 363"/>
                <a:gd name="T46" fmla="*/ 65 w 349"/>
                <a:gd name="T47" fmla="*/ 332 h 363"/>
                <a:gd name="T48" fmla="*/ 99 w 349"/>
                <a:gd name="T49" fmla="*/ 338 h 363"/>
                <a:gd name="T50" fmla="*/ 146 w 349"/>
                <a:gd name="T51" fmla="*/ 337 h 363"/>
                <a:gd name="T52" fmla="*/ 180 w 349"/>
                <a:gd name="T53" fmla="*/ 340 h 363"/>
                <a:gd name="T54" fmla="*/ 226 w 349"/>
                <a:gd name="T55" fmla="*/ 331 h 363"/>
                <a:gd name="T56" fmla="*/ 251 w 349"/>
                <a:gd name="T57" fmla="*/ 333 h 363"/>
                <a:gd name="T58" fmla="*/ 299 w 349"/>
                <a:gd name="T59" fmla="*/ 277 h 363"/>
                <a:gd name="T60" fmla="*/ 60 w 349"/>
                <a:gd name="T61" fmla="*/ 208 h 363"/>
                <a:gd name="T62" fmla="*/ 125 w 349"/>
                <a:gd name="T63" fmla="*/ 243 h 363"/>
                <a:gd name="T64" fmla="*/ 132 w 349"/>
                <a:gd name="T65" fmla="*/ 244 h 363"/>
                <a:gd name="T66" fmla="*/ 141 w 349"/>
                <a:gd name="T67" fmla="*/ 249 h 363"/>
                <a:gd name="T68" fmla="*/ 96 w 349"/>
                <a:gd name="T69" fmla="*/ 240 h 363"/>
                <a:gd name="T70" fmla="*/ 135 w 349"/>
                <a:gd name="T71" fmla="*/ 251 h 363"/>
                <a:gd name="T72" fmla="*/ 201 w 349"/>
                <a:gd name="T73" fmla="*/ 250 h 363"/>
                <a:gd name="T74" fmla="*/ 239 w 349"/>
                <a:gd name="T75" fmla="*/ 252 h 363"/>
                <a:gd name="T76" fmla="*/ 265 w 349"/>
                <a:gd name="T77" fmla="*/ 250 h 363"/>
                <a:gd name="T78" fmla="*/ 292 w 349"/>
                <a:gd name="T79" fmla="*/ 269 h 363"/>
                <a:gd name="T80" fmla="*/ 53 w 349"/>
                <a:gd name="T81" fmla="*/ 291 h 363"/>
                <a:gd name="T82" fmla="*/ 103 w 349"/>
                <a:gd name="T83" fmla="*/ 289 h 363"/>
                <a:gd name="T84" fmla="*/ 113 w 349"/>
                <a:gd name="T85" fmla="*/ 275 h 363"/>
                <a:gd name="T86" fmla="*/ 206 w 349"/>
                <a:gd name="T87" fmla="*/ 238 h 363"/>
                <a:gd name="T88" fmla="*/ 104 w 349"/>
                <a:gd name="T89" fmla="*/ 325 h 363"/>
                <a:gd name="T90" fmla="*/ 270 w 349"/>
                <a:gd name="T91" fmla="*/ 298 h 363"/>
                <a:gd name="T92" fmla="*/ 42 w 349"/>
                <a:gd name="T93" fmla="*/ 221 h 363"/>
                <a:gd name="T94" fmla="*/ 313 w 349"/>
                <a:gd name="T95" fmla="*/ 218 h 363"/>
                <a:gd name="T96" fmla="*/ 232 w 349"/>
                <a:gd name="T97" fmla="*/ 243 h 363"/>
                <a:gd name="T98" fmla="*/ 155 w 349"/>
                <a:gd name="T99" fmla="*/ 224 h 363"/>
                <a:gd name="T100" fmla="*/ 102 w 349"/>
                <a:gd name="T101" fmla="*/ 219 h 363"/>
                <a:gd name="T102" fmla="*/ 25 w 349"/>
                <a:gd name="T103" fmla="*/ 212 h 363"/>
                <a:gd name="T104" fmla="*/ 199 w 349"/>
                <a:gd name="T105" fmla="*/ 201 h 363"/>
                <a:gd name="T106" fmla="*/ 243 w 349"/>
                <a:gd name="T107" fmla="*/ 199 h 363"/>
                <a:gd name="T108" fmla="*/ 305 w 349"/>
                <a:gd name="T109" fmla="*/ 155 h 363"/>
                <a:gd name="T110" fmla="*/ 193 w 349"/>
                <a:gd name="T111" fmla="*/ 199 h 363"/>
                <a:gd name="T112" fmla="*/ 62 w 349"/>
                <a:gd name="T113" fmla="*/ 146 h 363"/>
                <a:gd name="T114" fmla="*/ 108 w 349"/>
                <a:gd name="T115" fmla="*/ 155 h 363"/>
                <a:gd name="T116" fmla="*/ 168 w 349"/>
                <a:gd name="T117" fmla="*/ 178 h 363"/>
                <a:gd name="T118" fmla="*/ 233 w 349"/>
                <a:gd name="T119" fmla="*/ 153 h 363"/>
                <a:gd name="T120" fmla="*/ 273 w 349"/>
                <a:gd name="T121" fmla="*/ 165 h 363"/>
                <a:gd name="T122" fmla="*/ 297 w 349"/>
                <a:gd name="T123" fmla="*/ 108 h 363"/>
                <a:gd name="T124" fmla="*/ 328 w 349"/>
                <a:gd name="T125" fmla="*/ 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 h="363">
                  <a:moveTo>
                    <a:pt x="348" y="44"/>
                  </a:moveTo>
                  <a:cubicBezTo>
                    <a:pt x="346" y="42"/>
                    <a:pt x="345" y="43"/>
                    <a:pt x="343" y="44"/>
                  </a:cubicBezTo>
                  <a:cubicBezTo>
                    <a:pt x="342" y="44"/>
                    <a:pt x="342" y="45"/>
                    <a:pt x="341" y="45"/>
                  </a:cubicBezTo>
                  <a:cubicBezTo>
                    <a:pt x="333" y="49"/>
                    <a:pt x="325" y="53"/>
                    <a:pt x="317" y="58"/>
                  </a:cubicBezTo>
                  <a:cubicBezTo>
                    <a:pt x="309" y="64"/>
                    <a:pt x="301" y="70"/>
                    <a:pt x="299" y="82"/>
                  </a:cubicBezTo>
                  <a:cubicBezTo>
                    <a:pt x="298" y="85"/>
                    <a:pt x="298" y="88"/>
                    <a:pt x="299" y="91"/>
                  </a:cubicBezTo>
                  <a:cubicBezTo>
                    <a:pt x="300" y="94"/>
                    <a:pt x="300" y="97"/>
                    <a:pt x="301" y="100"/>
                  </a:cubicBezTo>
                  <a:cubicBezTo>
                    <a:pt x="301" y="101"/>
                    <a:pt x="301" y="103"/>
                    <a:pt x="300" y="103"/>
                  </a:cubicBezTo>
                  <a:cubicBezTo>
                    <a:pt x="298" y="104"/>
                    <a:pt x="298" y="102"/>
                    <a:pt x="297" y="102"/>
                  </a:cubicBezTo>
                  <a:cubicBezTo>
                    <a:pt x="296" y="100"/>
                    <a:pt x="294" y="100"/>
                    <a:pt x="293" y="101"/>
                  </a:cubicBezTo>
                  <a:cubicBezTo>
                    <a:pt x="281" y="112"/>
                    <a:pt x="271" y="123"/>
                    <a:pt x="262" y="136"/>
                  </a:cubicBezTo>
                  <a:cubicBezTo>
                    <a:pt x="259" y="139"/>
                    <a:pt x="259" y="139"/>
                    <a:pt x="255" y="138"/>
                  </a:cubicBezTo>
                  <a:cubicBezTo>
                    <a:pt x="249" y="136"/>
                    <a:pt x="243" y="135"/>
                    <a:pt x="236" y="135"/>
                  </a:cubicBezTo>
                  <a:cubicBezTo>
                    <a:pt x="230" y="135"/>
                    <a:pt x="230" y="134"/>
                    <a:pt x="230" y="129"/>
                  </a:cubicBezTo>
                  <a:cubicBezTo>
                    <a:pt x="230" y="118"/>
                    <a:pt x="232" y="107"/>
                    <a:pt x="235" y="97"/>
                  </a:cubicBezTo>
                  <a:cubicBezTo>
                    <a:pt x="236" y="91"/>
                    <a:pt x="236" y="90"/>
                    <a:pt x="230" y="90"/>
                  </a:cubicBezTo>
                  <a:cubicBezTo>
                    <a:pt x="229" y="90"/>
                    <a:pt x="229" y="90"/>
                    <a:pt x="229" y="90"/>
                  </a:cubicBezTo>
                  <a:cubicBezTo>
                    <a:pt x="227" y="90"/>
                    <a:pt x="226" y="89"/>
                    <a:pt x="226" y="87"/>
                  </a:cubicBezTo>
                  <a:cubicBezTo>
                    <a:pt x="226" y="84"/>
                    <a:pt x="228" y="81"/>
                    <a:pt x="231" y="79"/>
                  </a:cubicBezTo>
                  <a:cubicBezTo>
                    <a:pt x="237" y="73"/>
                    <a:pt x="242" y="66"/>
                    <a:pt x="244" y="57"/>
                  </a:cubicBezTo>
                  <a:cubicBezTo>
                    <a:pt x="249" y="41"/>
                    <a:pt x="245" y="26"/>
                    <a:pt x="239" y="11"/>
                  </a:cubicBezTo>
                  <a:cubicBezTo>
                    <a:pt x="238" y="8"/>
                    <a:pt x="236" y="8"/>
                    <a:pt x="234" y="10"/>
                  </a:cubicBezTo>
                  <a:cubicBezTo>
                    <a:pt x="234" y="11"/>
                    <a:pt x="233" y="11"/>
                    <a:pt x="233" y="12"/>
                  </a:cubicBezTo>
                  <a:cubicBezTo>
                    <a:pt x="228" y="20"/>
                    <a:pt x="223" y="27"/>
                    <a:pt x="218" y="35"/>
                  </a:cubicBezTo>
                  <a:cubicBezTo>
                    <a:pt x="213" y="42"/>
                    <a:pt x="211" y="51"/>
                    <a:pt x="213" y="60"/>
                  </a:cubicBezTo>
                  <a:cubicBezTo>
                    <a:pt x="213" y="63"/>
                    <a:pt x="214" y="65"/>
                    <a:pt x="215" y="68"/>
                  </a:cubicBezTo>
                  <a:cubicBezTo>
                    <a:pt x="216" y="73"/>
                    <a:pt x="219" y="78"/>
                    <a:pt x="221" y="82"/>
                  </a:cubicBezTo>
                  <a:cubicBezTo>
                    <a:pt x="223" y="84"/>
                    <a:pt x="223" y="87"/>
                    <a:pt x="221" y="89"/>
                  </a:cubicBezTo>
                  <a:cubicBezTo>
                    <a:pt x="220" y="90"/>
                    <a:pt x="218" y="89"/>
                    <a:pt x="216" y="88"/>
                  </a:cubicBezTo>
                  <a:cubicBezTo>
                    <a:pt x="216" y="88"/>
                    <a:pt x="216" y="88"/>
                    <a:pt x="216" y="88"/>
                  </a:cubicBezTo>
                  <a:cubicBezTo>
                    <a:pt x="212" y="86"/>
                    <a:pt x="210" y="87"/>
                    <a:pt x="211" y="92"/>
                  </a:cubicBezTo>
                  <a:cubicBezTo>
                    <a:pt x="212" y="95"/>
                    <a:pt x="212" y="98"/>
                    <a:pt x="213" y="101"/>
                  </a:cubicBezTo>
                  <a:cubicBezTo>
                    <a:pt x="214" y="110"/>
                    <a:pt x="215" y="118"/>
                    <a:pt x="214" y="127"/>
                  </a:cubicBezTo>
                  <a:cubicBezTo>
                    <a:pt x="214" y="132"/>
                    <a:pt x="213" y="133"/>
                    <a:pt x="208" y="133"/>
                  </a:cubicBezTo>
                  <a:cubicBezTo>
                    <a:pt x="207" y="133"/>
                    <a:pt x="206" y="132"/>
                    <a:pt x="205" y="132"/>
                  </a:cubicBezTo>
                  <a:cubicBezTo>
                    <a:pt x="201" y="132"/>
                    <a:pt x="197" y="132"/>
                    <a:pt x="193" y="132"/>
                  </a:cubicBezTo>
                  <a:cubicBezTo>
                    <a:pt x="186" y="132"/>
                    <a:pt x="178" y="132"/>
                    <a:pt x="171" y="131"/>
                  </a:cubicBezTo>
                  <a:cubicBezTo>
                    <a:pt x="166" y="131"/>
                    <a:pt x="166" y="130"/>
                    <a:pt x="166" y="125"/>
                  </a:cubicBezTo>
                  <a:cubicBezTo>
                    <a:pt x="166" y="124"/>
                    <a:pt x="166" y="124"/>
                    <a:pt x="166" y="123"/>
                  </a:cubicBezTo>
                  <a:cubicBezTo>
                    <a:pt x="165" y="115"/>
                    <a:pt x="165" y="106"/>
                    <a:pt x="166" y="98"/>
                  </a:cubicBezTo>
                  <a:cubicBezTo>
                    <a:pt x="166" y="95"/>
                    <a:pt x="165" y="92"/>
                    <a:pt x="162" y="91"/>
                  </a:cubicBezTo>
                  <a:cubicBezTo>
                    <a:pt x="161" y="91"/>
                    <a:pt x="160" y="90"/>
                    <a:pt x="159" y="89"/>
                  </a:cubicBezTo>
                  <a:cubicBezTo>
                    <a:pt x="157" y="88"/>
                    <a:pt x="158" y="87"/>
                    <a:pt x="158" y="85"/>
                  </a:cubicBezTo>
                  <a:cubicBezTo>
                    <a:pt x="158" y="84"/>
                    <a:pt x="159" y="83"/>
                    <a:pt x="160" y="83"/>
                  </a:cubicBezTo>
                  <a:cubicBezTo>
                    <a:pt x="168" y="81"/>
                    <a:pt x="174" y="75"/>
                    <a:pt x="177" y="67"/>
                  </a:cubicBezTo>
                  <a:cubicBezTo>
                    <a:pt x="180" y="58"/>
                    <a:pt x="181" y="49"/>
                    <a:pt x="179" y="40"/>
                  </a:cubicBezTo>
                  <a:cubicBezTo>
                    <a:pt x="176" y="28"/>
                    <a:pt x="171" y="16"/>
                    <a:pt x="166" y="4"/>
                  </a:cubicBezTo>
                  <a:cubicBezTo>
                    <a:pt x="165" y="3"/>
                    <a:pt x="165" y="0"/>
                    <a:pt x="163" y="0"/>
                  </a:cubicBezTo>
                  <a:cubicBezTo>
                    <a:pt x="160" y="0"/>
                    <a:pt x="160" y="3"/>
                    <a:pt x="160" y="4"/>
                  </a:cubicBezTo>
                  <a:cubicBezTo>
                    <a:pt x="155" y="14"/>
                    <a:pt x="150" y="23"/>
                    <a:pt x="145" y="32"/>
                  </a:cubicBezTo>
                  <a:cubicBezTo>
                    <a:pt x="141" y="40"/>
                    <a:pt x="138" y="48"/>
                    <a:pt x="137" y="56"/>
                  </a:cubicBezTo>
                  <a:cubicBezTo>
                    <a:pt x="137" y="66"/>
                    <a:pt x="140" y="73"/>
                    <a:pt x="148" y="78"/>
                  </a:cubicBezTo>
                  <a:cubicBezTo>
                    <a:pt x="149" y="79"/>
                    <a:pt x="151" y="80"/>
                    <a:pt x="152" y="81"/>
                  </a:cubicBezTo>
                  <a:cubicBezTo>
                    <a:pt x="154" y="82"/>
                    <a:pt x="155" y="84"/>
                    <a:pt x="154" y="86"/>
                  </a:cubicBezTo>
                  <a:cubicBezTo>
                    <a:pt x="153" y="88"/>
                    <a:pt x="152" y="88"/>
                    <a:pt x="150" y="88"/>
                  </a:cubicBezTo>
                  <a:cubicBezTo>
                    <a:pt x="148" y="88"/>
                    <a:pt x="147" y="87"/>
                    <a:pt x="145" y="87"/>
                  </a:cubicBezTo>
                  <a:cubicBezTo>
                    <a:pt x="142" y="87"/>
                    <a:pt x="140" y="88"/>
                    <a:pt x="141" y="91"/>
                  </a:cubicBezTo>
                  <a:cubicBezTo>
                    <a:pt x="145" y="103"/>
                    <a:pt x="146" y="116"/>
                    <a:pt x="146" y="128"/>
                  </a:cubicBezTo>
                  <a:cubicBezTo>
                    <a:pt x="146" y="132"/>
                    <a:pt x="146" y="133"/>
                    <a:pt x="142" y="133"/>
                  </a:cubicBezTo>
                  <a:cubicBezTo>
                    <a:pt x="136" y="132"/>
                    <a:pt x="129" y="133"/>
                    <a:pt x="123" y="134"/>
                  </a:cubicBezTo>
                  <a:cubicBezTo>
                    <a:pt x="120" y="134"/>
                    <a:pt x="120" y="134"/>
                    <a:pt x="119" y="131"/>
                  </a:cubicBezTo>
                  <a:cubicBezTo>
                    <a:pt x="118" y="126"/>
                    <a:pt x="117" y="121"/>
                    <a:pt x="116" y="115"/>
                  </a:cubicBezTo>
                  <a:cubicBezTo>
                    <a:pt x="115" y="112"/>
                    <a:pt x="114" y="111"/>
                    <a:pt x="111" y="111"/>
                  </a:cubicBezTo>
                  <a:cubicBezTo>
                    <a:pt x="110" y="111"/>
                    <a:pt x="109" y="111"/>
                    <a:pt x="109" y="111"/>
                  </a:cubicBezTo>
                  <a:cubicBezTo>
                    <a:pt x="107" y="111"/>
                    <a:pt x="106" y="110"/>
                    <a:pt x="106" y="109"/>
                  </a:cubicBezTo>
                  <a:cubicBezTo>
                    <a:pt x="106" y="108"/>
                    <a:pt x="107" y="108"/>
                    <a:pt x="107" y="108"/>
                  </a:cubicBezTo>
                  <a:cubicBezTo>
                    <a:pt x="107" y="107"/>
                    <a:pt x="108" y="106"/>
                    <a:pt x="108" y="105"/>
                  </a:cubicBezTo>
                  <a:cubicBezTo>
                    <a:pt x="114" y="100"/>
                    <a:pt x="118" y="93"/>
                    <a:pt x="119" y="85"/>
                  </a:cubicBezTo>
                  <a:cubicBezTo>
                    <a:pt x="121" y="78"/>
                    <a:pt x="119" y="69"/>
                    <a:pt x="113" y="63"/>
                  </a:cubicBezTo>
                  <a:cubicBezTo>
                    <a:pt x="107" y="55"/>
                    <a:pt x="98" y="50"/>
                    <a:pt x="93" y="40"/>
                  </a:cubicBezTo>
                  <a:cubicBezTo>
                    <a:pt x="93" y="40"/>
                    <a:pt x="92" y="40"/>
                    <a:pt x="92" y="40"/>
                  </a:cubicBezTo>
                  <a:cubicBezTo>
                    <a:pt x="91" y="38"/>
                    <a:pt x="89" y="38"/>
                    <a:pt x="88" y="41"/>
                  </a:cubicBezTo>
                  <a:cubicBezTo>
                    <a:pt x="87" y="45"/>
                    <a:pt x="86" y="50"/>
                    <a:pt x="84" y="54"/>
                  </a:cubicBezTo>
                  <a:cubicBezTo>
                    <a:pt x="81" y="63"/>
                    <a:pt x="79" y="72"/>
                    <a:pt x="78" y="81"/>
                  </a:cubicBezTo>
                  <a:cubicBezTo>
                    <a:pt x="78" y="89"/>
                    <a:pt x="79" y="95"/>
                    <a:pt x="86" y="99"/>
                  </a:cubicBezTo>
                  <a:cubicBezTo>
                    <a:pt x="91" y="103"/>
                    <a:pt x="95" y="105"/>
                    <a:pt x="100" y="107"/>
                  </a:cubicBezTo>
                  <a:cubicBezTo>
                    <a:pt x="103" y="108"/>
                    <a:pt x="104" y="110"/>
                    <a:pt x="102" y="111"/>
                  </a:cubicBezTo>
                  <a:cubicBezTo>
                    <a:pt x="99" y="113"/>
                    <a:pt x="100" y="115"/>
                    <a:pt x="100" y="118"/>
                  </a:cubicBezTo>
                  <a:cubicBezTo>
                    <a:pt x="102" y="122"/>
                    <a:pt x="103" y="126"/>
                    <a:pt x="104" y="131"/>
                  </a:cubicBezTo>
                  <a:cubicBezTo>
                    <a:pt x="104" y="133"/>
                    <a:pt x="103" y="134"/>
                    <a:pt x="101" y="134"/>
                  </a:cubicBezTo>
                  <a:cubicBezTo>
                    <a:pt x="95" y="135"/>
                    <a:pt x="89" y="136"/>
                    <a:pt x="83" y="137"/>
                  </a:cubicBezTo>
                  <a:cubicBezTo>
                    <a:pt x="81" y="138"/>
                    <a:pt x="80" y="137"/>
                    <a:pt x="79" y="135"/>
                  </a:cubicBezTo>
                  <a:cubicBezTo>
                    <a:pt x="76" y="132"/>
                    <a:pt x="73" y="128"/>
                    <a:pt x="70" y="125"/>
                  </a:cubicBezTo>
                  <a:cubicBezTo>
                    <a:pt x="67" y="121"/>
                    <a:pt x="63" y="117"/>
                    <a:pt x="59" y="113"/>
                  </a:cubicBezTo>
                  <a:cubicBezTo>
                    <a:pt x="57" y="111"/>
                    <a:pt x="54" y="111"/>
                    <a:pt x="51" y="112"/>
                  </a:cubicBezTo>
                  <a:cubicBezTo>
                    <a:pt x="50" y="112"/>
                    <a:pt x="50" y="112"/>
                    <a:pt x="49" y="112"/>
                  </a:cubicBezTo>
                  <a:cubicBezTo>
                    <a:pt x="46" y="110"/>
                    <a:pt x="44" y="107"/>
                    <a:pt x="42" y="104"/>
                  </a:cubicBezTo>
                  <a:cubicBezTo>
                    <a:pt x="41" y="102"/>
                    <a:pt x="42" y="101"/>
                    <a:pt x="43" y="99"/>
                  </a:cubicBezTo>
                  <a:cubicBezTo>
                    <a:pt x="47" y="91"/>
                    <a:pt x="44" y="81"/>
                    <a:pt x="37" y="75"/>
                  </a:cubicBezTo>
                  <a:cubicBezTo>
                    <a:pt x="34" y="72"/>
                    <a:pt x="30" y="69"/>
                    <a:pt x="25" y="67"/>
                  </a:cubicBezTo>
                  <a:cubicBezTo>
                    <a:pt x="19" y="64"/>
                    <a:pt x="12" y="63"/>
                    <a:pt x="6" y="60"/>
                  </a:cubicBezTo>
                  <a:cubicBezTo>
                    <a:pt x="3" y="59"/>
                    <a:pt x="2" y="60"/>
                    <a:pt x="2" y="63"/>
                  </a:cubicBezTo>
                  <a:cubicBezTo>
                    <a:pt x="2" y="73"/>
                    <a:pt x="3" y="82"/>
                    <a:pt x="6" y="91"/>
                  </a:cubicBezTo>
                  <a:cubicBezTo>
                    <a:pt x="9" y="103"/>
                    <a:pt x="21" y="110"/>
                    <a:pt x="34" y="107"/>
                  </a:cubicBezTo>
                  <a:cubicBezTo>
                    <a:pt x="36" y="106"/>
                    <a:pt x="39" y="107"/>
                    <a:pt x="40" y="109"/>
                  </a:cubicBezTo>
                  <a:cubicBezTo>
                    <a:pt x="41" y="110"/>
                    <a:pt x="42" y="111"/>
                    <a:pt x="43" y="112"/>
                  </a:cubicBezTo>
                  <a:cubicBezTo>
                    <a:pt x="44" y="113"/>
                    <a:pt x="44" y="115"/>
                    <a:pt x="43" y="116"/>
                  </a:cubicBezTo>
                  <a:cubicBezTo>
                    <a:pt x="41" y="118"/>
                    <a:pt x="42" y="120"/>
                    <a:pt x="44" y="121"/>
                  </a:cubicBezTo>
                  <a:cubicBezTo>
                    <a:pt x="48" y="124"/>
                    <a:pt x="51" y="127"/>
                    <a:pt x="54" y="131"/>
                  </a:cubicBezTo>
                  <a:cubicBezTo>
                    <a:pt x="55" y="133"/>
                    <a:pt x="57" y="134"/>
                    <a:pt x="59" y="136"/>
                  </a:cubicBezTo>
                  <a:cubicBezTo>
                    <a:pt x="65" y="142"/>
                    <a:pt x="63" y="142"/>
                    <a:pt x="57" y="144"/>
                  </a:cubicBezTo>
                  <a:cubicBezTo>
                    <a:pt x="51" y="146"/>
                    <a:pt x="45" y="149"/>
                    <a:pt x="39" y="152"/>
                  </a:cubicBezTo>
                  <a:cubicBezTo>
                    <a:pt x="33" y="154"/>
                    <a:pt x="28" y="159"/>
                    <a:pt x="28" y="166"/>
                  </a:cubicBezTo>
                  <a:cubicBezTo>
                    <a:pt x="27" y="175"/>
                    <a:pt x="25" y="184"/>
                    <a:pt x="22" y="192"/>
                  </a:cubicBezTo>
                  <a:cubicBezTo>
                    <a:pt x="20" y="198"/>
                    <a:pt x="19" y="204"/>
                    <a:pt x="20" y="210"/>
                  </a:cubicBezTo>
                  <a:cubicBezTo>
                    <a:pt x="20" y="215"/>
                    <a:pt x="24" y="219"/>
                    <a:pt x="29" y="221"/>
                  </a:cubicBezTo>
                  <a:cubicBezTo>
                    <a:pt x="31" y="221"/>
                    <a:pt x="32" y="222"/>
                    <a:pt x="32" y="224"/>
                  </a:cubicBezTo>
                  <a:cubicBezTo>
                    <a:pt x="33" y="227"/>
                    <a:pt x="32" y="230"/>
                    <a:pt x="33" y="233"/>
                  </a:cubicBezTo>
                  <a:cubicBezTo>
                    <a:pt x="36" y="242"/>
                    <a:pt x="35" y="252"/>
                    <a:pt x="36" y="261"/>
                  </a:cubicBezTo>
                  <a:cubicBezTo>
                    <a:pt x="36" y="264"/>
                    <a:pt x="35" y="265"/>
                    <a:pt x="33" y="266"/>
                  </a:cubicBezTo>
                  <a:cubicBezTo>
                    <a:pt x="24" y="270"/>
                    <a:pt x="16" y="275"/>
                    <a:pt x="9" y="282"/>
                  </a:cubicBezTo>
                  <a:cubicBezTo>
                    <a:pt x="1" y="292"/>
                    <a:pt x="0" y="303"/>
                    <a:pt x="4" y="315"/>
                  </a:cubicBezTo>
                  <a:cubicBezTo>
                    <a:pt x="7" y="323"/>
                    <a:pt x="13" y="330"/>
                    <a:pt x="20" y="335"/>
                  </a:cubicBezTo>
                  <a:cubicBezTo>
                    <a:pt x="29" y="341"/>
                    <a:pt x="40" y="344"/>
                    <a:pt x="50" y="348"/>
                  </a:cubicBezTo>
                  <a:cubicBezTo>
                    <a:pt x="56" y="350"/>
                    <a:pt x="62" y="351"/>
                    <a:pt x="67" y="352"/>
                  </a:cubicBezTo>
                  <a:cubicBezTo>
                    <a:pt x="72" y="354"/>
                    <a:pt x="78" y="355"/>
                    <a:pt x="83" y="356"/>
                  </a:cubicBezTo>
                  <a:cubicBezTo>
                    <a:pt x="93" y="358"/>
                    <a:pt x="104" y="358"/>
                    <a:pt x="114" y="359"/>
                  </a:cubicBezTo>
                  <a:cubicBezTo>
                    <a:pt x="127" y="361"/>
                    <a:pt x="141" y="361"/>
                    <a:pt x="154" y="362"/>
                  </a:cubicBezTo>
                  <a:cubicBezTo>
                    <a:pt x="163" y="363"/>
                    <a:pt x="172" y="362"/>
                    <a:pt x="182" y="363"/>
                  </a:cubicBezTo>
                  <a:cubicBezTo>
                    <a:pt x="183" y="363"/>
                    <a:pt x="184" y="363"/>
                    <a:pt x="186" y="363"/>
                  </a:cubicBezTo>
                  <a:cubicBezTo>
                    <a:pt x="209" y="361"/>
                    <a:pt x="209" y="361"/>
                    <a:pt x="209" y="361"/>
                  </a:cubicBezTo>
                  <a:cubicBezTo>
                    <a:pt x="213" y="361"/>
                    <a:pt x="217" y="361"/>
                    <a:pt x="221" y="360"/>
                  </a:cubicBezTo>
                  <a:cubicBezTo>
                    <a:pt x="230" y="359"/>
                    <a:pt x="239" y="358"/>
                    <a:pt x="249" y="357"/>
                  </a:cubicBezTo>
                  <a:cubicBezTo>
                    <a:pt x="260" y="355"/>
                    <a:pt x="272" y="353"/>
                    <a:pt x="283" y="350"/>
                  </a:cubicBezTo>
                  <a:cubicBezTo>
                    <a:pt x="290" y="349"/>
                    <a:pt x="296" y="347"/>
                    <a:pt x="302" y="344"/>
                  </a:cubicBezTo>
                  <a:cubicBezTo>
                    <a:pt x="308" y="340"/>
                    <a:pt x="313" y="336"/>
                    <a:pt x="319" y="331"/>
                  </a:cubicBezTo>
                  <a:cubicBezTo>
                    <a:pt x="332" y="321"/>
                    <a:pt x="335" y="303"/>
                    <a:pt x="327" y="289"/>
                  </a:cubicBezTo>
                  <a:cubicBezTo>
                    <a:pt x="326" y="287"/>
                    <a:pt x="325" y="285"/>
                    <a:pt x="323" y="284"/>
                  </a:cubicBezTo>
                  <a:cubicBezTo>
                    <a:pt x="319" y="279"/>
                    <a:pt x="314" y="276"/>
                    <a:pt x="308" y="274"/>
                  </a:cubicBezTo>
                  <a:cubicBezTo>
                    <a:pt x="306" y="273"/>
                    <a:pt x="304" y="272"/>
                    <a:pt x="302" y="271"/>
                  </a:cubicBezTo>
                  <a:cubicBezTo>
                    <a:pt x="301" y="270"/>
                    <a:pt x="300" y="269"/>
                    <a:pt x="300" y="267"/>
                  </a:cubicBezTo>
                  <a:cubicBezTo>
                    <a:pt x="301" y="261"/>
                    <a:pt x="302" y="254"/>
                    <a:pt x="303" y="248"/>
                  </a:cubicBezTo>
                  <a:cubicBezTo>
                    <a:pt x="303" y="242"/>
                    <a:pt x="305" y="235"/>
                    <a:pt x="306" y="229"/>
                  </a:cubicBezTo>
                  <a:cubicBezTo>
                    <a:pt x="307" y="226"/>
                    <a:pt x="307" y="224"/>
                    <a:pt x="310" y="224"/>
                  </a:cubicBezTo>
                  <a:cubicBezTo>
                    <a:pt x="312" y="224"/>
                    <a:pt x="314" y="223"/>
                    <a:pt x="315" y="221"/>
                  </a:cubicBezTo>
                  <a:cubicBezTo>
                    <a:pt x="318" y="217"/>
                    <a:pt x="319" y="212"/>
                    <a:pt x="319" y="207"/>
                  </a:cubicBezTo>
                  <a:cubicBezTo>
                    <a:pt x="319" y="195"/>
                    <a:pt x="319" y="183"/>
                    <a:pt x="317" y="171"/>
                  </a:cubicBezTo>
                  <a:cubicBezTo>
                    <a:pt x="317" y="166"/>
                    <a:pt x="315" y="162"/>
                    <a:pt x="312" y="158"/>
                  </a:cubicBezTo>
                  <a:cubicBezTo>
                    <a:pt x="312" y="158"/>
                    <a:pt x="312" y="158"/>
                    <a:pt x="312" y="158"/>
                  </a:cubicBezTo>
                  <a:cubicBezTo>
                    <a:pt x="312" y="158"/>
                    <a:pt x="312" y="158"/>
                    <a:pt x="312" y="158"/>
                  </a:cubicBezTo>
                  <a:cubicBezTo>
                    <a:pt x="311" y="158"/>
                    <a:pt x="311" y="158"/>
                    <a:pt x="311" y="158"/>
                  </a:cubicBezTo>
                  <a:cubicBezTo>
                    <a:pt x="310" y="156"/>
                    <a:pt x="309" y="155"/>
                    <a:pt x="308" y="154"/>
                  </a:cubicBezTo>
                  <a:cubicBezTo>
                    <a:pt x="308" y="154"/>
                    <a:pt x="307" y="153"/>
                    <a:pt x="307" y="153"/>
                  </a:cubicBezTo>
                  <a:cubicBezTo>
                    <a:pt x="304" y="151"/>
                    <a:pt x="302" y="151"/>
                    <a:pt x="300" y="149"/>
                  </a:cubicBezTo>
                  <a:cubicBezTo>
                    <a:pt x="300" y="149"/>
                    <a:pt x="299" y="149"/>
                    <a:pt x="299" y="149"/>
                  </a:cubicBezTo>
                  <a:cubicBezTo>
                    <a:pt x="299" y="149"/>
                    <a:pt x="299" y="149"/>
                    <a:pt x="299" y="149"/>
                  </a:cubicBezTo>
                  <a:cubicBezTo>
                    <a:pt x="294" y="147"/>
                    <a:pt x="289" y="145"/>
                    <a:pt x="284" y="143"/>
                  </a:cubicBezTo>
                  <a:cubicBezTo>
                    <a:pt x="280" y="142"/>
                    <a:pt x="279" y="141"/>
                    <a:pt x="282" y="138"/>
                  </a:cubicBezTo>
                  <a:cubicBezTo>
                    <a:pt x="287" y="132"/>
                    <a:pt x="292" y="126"/>
                    <a:pt x="298" y="120"/>
                  </a:cubicBezTo>
                  <a:cubicBezTo>
                    <a:pt x="300" y="118"/>
                    <a:pt x="303" y="115"/>
                    <a:pt x="306" y="113"/>
                  </a:cubicBezTo>
                  <a:cubicBezTo>
                    <a:pt x="310" y="111"/>
                    <a:pt x="310" y="110"/>
                    <a:pt x="306" y="107"/>
                  </a:cubicBezTo>
                  <a:cubicBezTo>
                    <a:pt x="306" y="107"/>
                    <a:pt x="305" y="107"/>
                    <a:pt x="305" y="106"/>
                  </a:cubicBezTo>
                  <a:cubicBezTo>
                    <a:pt x="308" y="104"/>
                    <a:pt x="311" y="102"/>
                    <a:pt x="314" y="101"/>
                  </a:cubicBezTo>
                  <a:cubicBezTo>
                    <a:pt x="322" y="99"/>
                    <a:pt x="328" y="96"/>
                    <a:pt x="334" y="91"/>
                  </a:cubicBezTo>
                  <a:cubicBezTo>
                    <a:pt x="340" y="85"/>
                    <a:pt x="344" y="78"/>
                    <a:pt x="346" y="69"/>
                  </a:cubicBezTo>
                  <a:cubicBezTo>
                    <a:pt x="348" y="62"/>
                    <a:pt x="347" y="55"/>
                    <a:pt x="348" y="48"/>
                  </a:cubicBezTo>
                  <a:cubicBezTo>
                    <a:pt x="348" y="46"/>
                    <a:pt x="349" y="45"/>
                    <a:pt x="348" y="44"/>
                  </a:cubicBezTo>
                  <a:close/>
                  <a:moveTo>
                    <a:pt x="32" y="102"/>
                  </a:moveTo>
                  <a:cubicBezTo>
                    <a:pt x="26" y="102"/>
                    <a:pt x="21" y="99"/>
                    <a:pt x="19" y="94"/>
                  </a:cubicBezTo>
                  <a:cubicBezTo>
                    <a:pt x="18" y="91"/>
                    <a:pt x="17" y="89"/>
                    <a:pt x="16" y="86"/>
                  </a:cubicBezTo>
                  <a:cubicBezTo>
                    <a:pt x="15" y="83"/>
                    <a:pt x="16" y="82"/>
                    <a:pt x="19" y="82"/>
                  </a:cubicBezTo>
                  <a:cubicBezTo>
                    <a:pt x="26" y="83"/>
                    <a:pt x="33" y="87"/>
                    <a:pt x="37" y="93"/>
                  </a:cubicBezTo>
                  <a:cubicBezTo>
                    <a:pt x="39" y="96"/>
                    <a:pt x="38" y="99"/>
                    <a:pt x="36" y="101"/>
                  </a:cubicBezTo>
                  <a:cubicBezTo>
                    <a:pt x="34" y="102"/>
                    <a:pt x="33" y="102"/>
                    <a:pt x="32" y="102"/>
                  </a:cubicBezTo>
                  <a:close/>
                  <a:moveTo>
                    <a:pt x="32" y="83"/>
                  </a:moveTo>
                  <a:cubicBezTo>
                    <a:pt x="30" y="81"/>
                    <a:pt x="28" y="80"/>
                    <a:pt x="25" y="80"/>
                  </a:cubicBezTo>
                  <a:cubicBezTo>
                    <a:pt x="22" y="79"/>
                    <a:pt x="18" y="78"/>
                    <a:pt x="15" y="77"/>
                  </a:cubicBezTo>
                  <a:cubicBezTo>
                    <a:pt x="11" y="76"/>
                    <a:pt x="10" y="77"/>
                    <a:pt x="11" y="80"/>
                  </a:cubicBezTo>
                  <a:cubicBezTo>
                    <a:pt x="12" y="87"/>
                    <a:pt x="14" y="93"/>
                    <a:pt x="17" y="98"/>
                  </a:cubicBezTo>
                  <a:cubicBezTo>
                    <a:pt x="15" y="98"/>
                    <a:pt x="13" y="96"/>
                    <a:pt x="12" y="95"/>
                  </a:cubicBezTo>
                  <a:cubicBezTo>
                    <a:pt x="9" y="91"/>
                    <a:pt x="7" y="86"/>
                    <a:pt x="6" y="81"/>
                  </a:cubicBezTo>
                  <a:cubicBezTo>
                    <a:pt x="6" y="76"/>
                    <a:pt x="6" y="72"/>
                    <a:pt x="5" y="68"/>
                  </a:cubicBezTo>
                  <a:cubicBezTo>
                    <a:pt x="5" y="66"/>
                    <a:pt x="6" y="65"/>
                    <a:pt x="8" y="66"/>
                  </a:cubicBezTo>
                  <a:cubicBezTo>
                    <a:pt x="18" y="68"/>
                    <a:pt x="28" y="73"/>
                    <a:pt x="36" y="79"/>
                  </a:cubicBezTo>
                  <a:cubicBezTo>
                    <a:pt x="39" y="83"/>
                    <a:pt x="41" y="87"/>
                    <a:pt x="41" y="92"/>
                  </a:cubicBezTo>
                  <a:cubicBezTo>
                    <a:pt x="39" y="88"/>
                    <a:pt x="36" y="85"/>
                    <a:pt x="32" y="83"/>
                  </a:cubicBezTo>
                  <a:close/>
                  <a:moveTo>
                    <a:pt x="230" y="71"/>
                  </a:moveTo>
                  <a:cubicBezTo>
                    <a:pt x="230" y="73"/>
                    <a:pt x="229" y="74"/>
                    <a:pt x="228" y="75"/>
                  </a:cubicBezTo>
                  <a:cubicBezTo>
                    <a:pt x="227" y="77"/>
                    <a:pt x="226" y="77"/>
                    <a:pt x="225" y="75"/>
                  </a:cubicBezTo>
                  <a:cubicBezTo>
                    <a:pt x="222" y="67"/>
                    <a:pt x="222" y="59"/>
                    <a:pt x="225" y="51"/>
                  </a:cubicBezTo>
                  <a:cubicBezTo>
                    <a:pt x="226" y="47"/>
                    <a:pt x="227" y="44"/>
                    <a:pt x="230" y="42"/>
                  </a:cubicBezTo>
                  <a:cubicBezTo>
                    <a:pt x="232" y="45"/>
                    <a:pt x="233" y="49"/>
                    <a:pt x="233" y="53"/>
                  </a:cubicBezTo>
                  <a:cubicBezTo>
                    <a:pt x="233" y="59"/>
                    <a:pt x="233" y="66"/>
                    <a:pt x="230" y="71"/>
                  </a:cubicBezTo>
                  <a:close/>
                  <a:moveTo>
                    <a:pt x="221" y="54"/>
                  </a:moveTo>
                  <a:cubicBezTo>
                    <a:pt x="219" y="60"/>
                    <a:pt x="219" y="66"/>
                    <a:pt x="220" y="71"/>
                  </a:cubicBezTo>
                  <a:cubicBezTo>
                    <a:pt x="214" y="60"/>
                    <a:pt x="213" y="50"/>
                    <a:pt x="220" y="39"/>
                  </a:cubicBezTo>
                  <a:cubicBezTo>
                    <a:pt x="224" y="32"/>
                    <a:pt x="228" y="26"/>
                    <a:pt x="232" y="19"/>
                  </a:cubicBezTo>
                  <a:cubicBezTo>
                    <a:pt x="233" y="18"/>
                    <a:pt x="234" y="16"/>
                    <a:pt x="235" y="16"/>
                  </a:cubicBezTo>
                  <a:cubicBezTo>
                    <a:pt x="238" y="18"/>
                    <a:pt x="238" y="21"/>
                    <a:pt x="239" y="24"/>
                  </a:cubicBezTo>
                  <a:cubicBezTo>
                    <a:pt x="239" y="25"/>
                    <a:pt x="240" y="27"/>
                    <a:pt x="240" y="28"/>
                  </a:cubicBezTo>
                  <a:cubicBezTo>
                    <a:pt x="246" y="41"/>
                    <a:pt x="243" y="53"/>
                    <a:pt x="237" y="65"/>
                  </a:cubicBezTo>
                  <a:cubicBezTo>
                    <a:pt x="237" y="66"/>
                    <a:pt x="237" y="67"/>
                    <a:pt x="236" y="67"/>
                  </a:cubicBezTo>
                  <a:cubicBezTo>
                    <a:pt x="236" y="67"/>
                    <a:pt x="236" y="67"/>
                    <a:pt x="235" y="67"/>
                  </a:cubicBezTo>
                  <a:cubicBezTo>
                    <a:pt x="235" y="66"/>
                    <a:pt x="235" y="65"/>
                    <a:pt x="235" y="64"/>
                  </a:cubicBezTo>
                  <a:cubicBezTo>
                    <a:pt x="237" y="55"/>
                    <a:pt x="236" y="45"/>
                    <a:pt x="233" y="37"/>
                  </a:cubicBezTo>
                  <a:cubicBezTo>
                    <a:pt x="232" y="34"/>
                    <a:pt x="230" y="34"/>
                    <a:pt x="229" y="36"/>
                  </a:cubicBezTo>
                  <a:cubicBezTo>
                    <a:pt x="225" y="42"/>
                    <a:pt x="222" y="48"/>
                    <a:pt x="221" y="54"/>
                  </a:cubicBezTo>
                  <a:close/>
                  <a:moveTo>
                    <a:pt x="217" y="146"/>
                  </a:moveTo>
                  <a:cubicBezTo>
                    <a:pt x="217" y="140"/>
                    <a:pt x="218" y="133"/>
                    <a:pt x="218" y="126"/>
                  </a:cubicBezTo>
                  <a:cubicBezTo>
                    <a:pt x="218" y="116"/>
                    <a:pt x="218" y="105"/>
                    <a:pt x="216" y="95"/>
                  </a:cubicBezTo>
                  <a:cubicBezTo>
                    <a:pt x="216" y="95"/>
                    <a:pt x="216" y="94"/>
                    <a:pt x="216" y="93"/>
                  </a:cubicBezTo>
                  <a:cubicBezTo>
                    <a:pt x="217" y="93"/>
                    <a:pt x="219" y="93"/>
                    <a:pt x="221" y="94"/>
                  </a:cubicBezTo>
                  <a:cubicBezTo>
                    <a:pt x="223" y="95"/>
                    <a:pt x="225" y="95"/>
                    <a:pt x="228" y="94"/>
                  </a:cubicBezTo>
                  <a:cubicBezTo>
                    <a:pt x="231" y="94"/>
                    <a:pt x="231" y="94"/>
                    <a:pt x="231" y="97"/>
                  </a:cubicBezTo>
                  <a:cubicBezTo>
                    <a:pt x="228" y="108"/>
                    <a:pt x="228" y="120"/>
                    <a:pt x="226" y="131"/>
                  </a:cubicBezTo>
                  <a:cubicBezTo>
                    <a:pt x="226" y="137"/>
                    <a:pt x="226" y="144"/>
                    <a:pt x="226" y="151"/>
                  </a:cubicBezTo>
                  <a:cubicBezTo>
                    <a:pt x="226" y="154"/>
                    <a:pt x="224" y="157"/>
                    <a:pt x="220" y="158"/>
                  </a:cubicBezTo>
                  <a:cubicBezTo>
                    <a:pt x="220" y="158"/>
                    <a:pt x="219" y="158"/>
                    <a:pt x="219" y="158"/>
                  </a:cubicBezTo>
                  <a:cubicBezTo>
                    <a:pt x="217" y="158"/>
                    <a:pt x="216" y="157"/>
                    <a:pt x="216" y="155"/>
                  </a:cubicBezTo>
                  <a:cubicBezTo>
                    <a:pt x="216" y="152"/>
                    <a:pt x="216" y="149"/>
                    <a:pt x="216" y="146"/>
                  </a:cubicBezTo>
                  <a:lnTo>
                    <a:pt x="217" y="146"/>
                  </a:lnTo>
                  <a:close/>
                  <a:moveTo>
                    <a:pt x="141" y="63"/>
                  </a:moveTo>
                  <a:cubicBezTo>
                    <a:pt x="140" y="54"/>
                    <a:pt x="141" y="45"/>
                    <a:pt x="146" y="37"/>
                  </a:cubicBezTo>
                  <a:cubicBezTo>
                    <a:pt x="151" y="29"/>
                    <a:pt x="155" y="21"/>
                    <a:pt x="159" y="13"/>
                  </a:cubicBezTo>
                  <a:cubicBezTo>
                    <a:pt x="159" y="12"/>
                    <a:pt x="160" y="11"/>
                    <a:pt x="160" y="11"/>
                  </a:cubicBezTo>
                  <a:cubicBezTo>
                    <a:pt x="162" y="9"/>
                    <a:pt x="163" y="9"/>
                    <a:pt x="164" y="11"/>
                  </a:cubicBezTo>
                  <a:cubicBezTo>
                    <a:pt x="170" y="22"/>
                    <a:pt x="174" y="33"/>
                    <a:pt x="176" y="45"/>
                  </a:cubicBezTo>
                  <a:cubicBezTo>
                    <a:pt x="177" y="53"/>
                    <a:pt x="176" y="62"/>
                    <a:pt x="172" y="69"/>
                  </a:cubicBezTo>
                  <a:cubicBezTo>
                    <a:pt x="171" y="71"/>
                    <a:pt x="169" y="73"/>
                    <a:pt x="167" y="74"/>
                  </a:cubicBezTo>
                  <a:cubicBezTo>
                    <a:pt x="170" y="68"/>
                    <a:pt x="170" y="62"/>
                    <a:pt x="170" y="56"/>
                  </a:cubicBezTo>
                  <a:cubicBezTo>
                    <a:pt x="169" y="51"/>
                    <a:pt x="167" y="46"/>
                    <a:pt x="164" y="42"/>
                  </a:cubicBezTo>
                  <a:cubicBezTo>
                    <a:pt x="163" y="40"/>
                    <a:pt x="161" y="37"/>
                    <a:pt x="159" y="35"/>
                  </a:cubicBezTo>
                  <a:cubicBezTo>
                    <a:pt x="157" y="32"/>
                    <a:pt x="156" y="32"/>
                    <a:pt x="154" y="35"/>
                  </a:cubicBezTo>
                  <a:cubicBezTo>
                    <a:pt x="153" y="36"/>
                    <a:pt x="152" y="38"/>
                    <a:pt x="151" y="40"/>
                  </a:cubicBezTo>
                  <a:cubicBezTo>
                    <a:pt x="149" y="45"/>
                    <a:pt x="147" y="50"/>
                    <a:pt x="145" y="55"/>
                  </a:cubicBezTo>
                  <a:cubicBezTo>
                    <a:pt x="144" y="60"/>
                    <a:pt x="144" y="65"/>
                    <a:pt x="146" y="70"/>
                  </a:cubicBezTo>
                  <a:cubicBezTo>
                    <a:pt x="143" y="69"/>
                    <a:pt x="141" y="66"/>
                    <a:pt x="141" y="63"/>
                  </a:cubicBezTo>
                  <a:close/>
                  <a:moveTo>
                    <a:pt x="153" y="75"/>
                  </a:moveTo>
                  <a:cubicBezTo>
                    <a:pt x="148" y="68"/>
                    <a:pt x="145" y="60"/>
                    <a:pt x="150" y="52"/>
                  </a:cubicBezTo>
                  <a:cubicBezTo>
                    <a:pt x="152" y="49"/>
                    <a:pt x="152" y="45"/>
                    <a:pt x="155" y="41"/>
                  </a:cubicBezTo>
                  <a:cubicBezTo>
                    <a:pt x="156" y="39"/>
                    <a:pt x="157" y="39"/>
                    <a:pt x="158" y="41"/>
                  </a:cubicBezTo>
                  <a:cubicBezTo>
                    <a:pt x="160" y="44"/>
                    <a:pt x="162" y="46"/>
                    <a:pt x="164" y="50"/>
                  </a:cubicBezTo>
                  <a:cubicBezTo>
                    <a:pt x="165" y="53"/>
                    <a:pt x="166" y="56"/>
                    <a:pt x="166" y="60"/>
                  </a:cubicBezTo>
                  <a:cubicBezTo>
                    <a:pt x="166" y="64"/>
                    <a:pt x="166" y="69"/>
                    <a:pt x="164" y="73"/>
                  </a:cubicBezTo>
                  <a:cubicBezTo>
                    <a:pt x="164" y="75"/>
                    <a:pt x="163" y="78"/>
                    <a:pt x="160" y="78"/>
                  </a:cubicBezTo>
                  <a:cubicBezTo>
                    <a:pt x="157" y="79"/>
                    <a:pt x="154" y="77"/>
                    <a:pt x="153" y="75"/>
                  </a:cubicBezTo>
                  <a:close/>
                  <a:moveTo>
                    <a:pt x="148" y="92"/>
                  </a:moveTo>
                  <a:cubicBezTo>
                    <a:pt x="152" y="92"/>
                    <a:pt x="156" y="93"/>
                    <a:pt x="160" y="95"/>
                  </a:cubicBezTo>
                  <a:cubicBezTo>
                    <a:pt x="162" y="95"/>
                    <a:pt x="163" y="97"/>
                    <a:pt x="163" y="99"/>
                  </a:cubicBezTo>
                  <a:cubicBezTo>
                    <a:pt x="163" y="103"/>
                    <a:pt x="163" y="108"/>
                    <a:pt x="163" y="112"/>
                  </a:cubicBezTo>
                  <a:cubicBezTo>
                    <a:pt x="164" y="129"/>
                    <a:pt x="162" y="146"/>
                    <a:pt x="162" y="163"/>
                  </a:cubicBezTo>
                  <a:cubicBezTo>
                    <a:pt x="162" y="166"/>
                    <a:pt x="162" y="169"/>
                    <a:pt x="162" y="172"/>
                  </a:cubicBezTo>
                  <a:cubicBezTo>
                    <a:pt x="162" y="175"/>
                    <a:pt x="162" y="176"/>
                    <a:pt x="158" y="177"/>
                  </a:cubicBezTo>
                  <a:cubicBezTo>
                    <a:pt x="151" y="178"/>
                    <a:pt x="150" y="178"/>
                    <a:pt x="150" y="170"/>
                  </a:cubicBezTo>
                  <a:cubicBezTo>
                    <a:pt x="150" y="159"/>
                    <a:pt x="150" y="149"/>
                    <a:pt x="150" y="139"/>
                  </a:cubicBezTo>
                  <a:cubicBezTo>
                    <a:pt x="150" y="124"/>
                    <a:pt x="148" y="109"/>
                    <a:pt x="146" y="94"/>
                  </a:cubicBezTo>
                  <a:cubicBezTo>
                    <a:pt x="145" y="92"/>
                    <a:pt x="146" y="91"/>
                    <a:pt x="148" y="91"/>
                  </a:cubicBezTo>
                  <a:lnTo>
                    <a:pt x="148" y="92"/>
                  </a:lnTo>
                  <a:close/>
                  <a:moveTo>
                    <a:pt x="111" y="115"/>
                  </a:moveTo>
                  <a:cubicBezTo>
                    <a:pt x="113" y="116"/>
                    <a:pt x="113" y="117"/>
                    <a:pt x="113" y="119"/>
                  </a:cubicBezTo>
                  <a:cubicBezTo>
                    <a:pt x="114" y="125"/>
                    <a:pt x="116" y="130"/>
                    <a:pt x="117" y="136"/>
                  </a:cubicBezTo>
                  <a:cubicBezTo>
                    <a:pt x="117" y="139"/>
                    <a:pt x="118" y="141"/>
                    <a:pt x="119" y="143"/>
                  </a:cubicBezTo>
                  <a:cubicBezTo>
                    <a:pt x="119" y="145"/>
                    <a:pt x="119" y="147"/>
                    <a:pt x="117" y="147"/>
                  </a:cubicBezTo>
                  <a:cubicBezTo>
                    <a:pt x="117" y="147"/>
                    <a:pt x="117" y="147"/>
                    <a:pt x="117" y="147"/>
                  </a:cubicBezTo>
                  <a:cubicBezTo>
                    <a:pt x="115" y="148"/>
                    <a:pt x="114" y="150"/>
                    <a:pt x="112" y="150"/>
                  </a:cubicBezTo>
                  <a:cubicBezTo>
                    <a:pt x="108" y="151"/>
                    <a:pt x="107" y="150"/>
                    <a:pt x="107" y="147"/>
                  </a:cubicBezTo>
                  <a:cubicBezTo>
                    <a:pt x="107" y="143"/>
                    <a:pt x="107" y="142"/>
                    <a:pt x="107" y="139"/>
                  </a:cubicBezTo>
                  <a:cubicBezTo>
                    <a:pt x="107" y="133"/>
                    <a:pt x="107" y="126"/>
                    <a:pt x="105" y="120"/>
                  </a:cubicBezTo>
                  <a:cubicBezTo>
                    <a:pt x="104" y="119"/>
                    <a:pt x="103" y="117"/>
                    <a:pt x="105" y="115"/>
                  </a:cubicBezTo>
                  <a:cubicBezTo>
                    <a:pt x="107" y="114"/>
                    <a:pt x="109" y="114"/>
                    <a:pt x="111" y="115"/>
                  </a:cubicBezTo>
                  <a:close/>
                  <a:moveTo>
                    <a:pt x="93" y="98"/>
                  </a:moveTo>
                  <a:cubicBezTo>
                    <a:pt x="85" y="93"/>
                    <a:pt x="80" y="84"/>
                    <a:pt x="82" y="75"/>
                  </a:cubicBezTo>
                  <a:cubicBezTo>
                    <a:pt x="84" y="66"/>
                    <a:pt x="86" y="56"/>
                    <a:pt x="91" y="47"/>
                  </a:cubicBezTo>
                  <a:cubicBezTo>
                    <a:pt x="91" y="47"/>
                    <a:pt x="91" y="47"/>
                    <a:pt x="91" y="47"/>
                  </a:cubicBezTo>
                  <a:cubicBezTo>
                    <a:pt x="93" y="47"/>
                    <a:pt x="93" y="48"/>
                    <a:pt x="94" y="49"/>
                  </a:cubicBezTo>
                  <a:cubicBezTo>
                    <a:pt x="97" y="53"/>
                    <a:pt x="100" y="56"/>
                    <a:pt x="104" y="59"/>
                  </a:cubicBezTo>
                  <a:cubicBezTo>
                    <a:pt x="108" y="62"/>
                    <a:pt x="111" y="65"/>
                    <a:pt x="114" y="70"/>
                  </a:cubicBezTo>
                  <a:cubicBezTo>
                    <a:pt x="117" y="75"/>
                    <a:pt x="117" y="81"/>
                    <a:pt x="116" y="86"/>
                  </a:cubicBezTo>
                  <a:cubicBezTo>
                    <a:pt x="115" y="89"/>
                    <a:pt x="114" y="92"/>
                    <a:pt x="113" y="95"/>
                  </a:cubicBezTo>
                  <a:cubicBezTo>
                    <a:pt x="112" y="94"/>
                    <a:pt x="112" y="93"/>
                    <a:pt x="112" y="91"/>
                  </a:cubicBezTo>
                  <a:cubicBezTo>
                    <a:pt x="113" y="85"/>
                    <a:pt x="110" y="79"/>
                    <a:pt x="105" y="75"/>
                  </a:cubicBezTo>
                  <a:cubicBezTo>
                    <a:pt x="102" y="73"/>
                    <a:pt x="100" y="71"/>
                    <a:pt x="98" y="68"/>
                  </a:cubicBezTo>
                  <a:cubicBezTo>
                    <a:pt x="96" y="65"/>
                    <a:pt x="94" y="66"/>
                    <a:pt x="93" y="68"/>
                  </a:cubicBezTo>
                  <a:cubicBezTo>
                    <a:pt x="91" y="74"/>
                    <a:pt x="90" y="81"/>
                    <a:pt x="90" y="88"/>
                  </a:cubicBezTo>
                  <a:cubicBezTo>
                    <a:pt x="91" y="90"/>
                    <a:pt x="91" y="92"/>
                    <a:pt x="92" y="94"/>
                  </a:cubicBezTo>
                  <a:cubicBezTo>
                    <a:pt x="93" y="95"/>
                    <a:pt x="93" y="96"/>
                    <a:pt x="93" y="97"/>
                  </a:cubicBezTo>
                  <a:lnTo>
                    <a:pt x="93" y="98"/>
                  </a:lnTo>
                  <a:close/>
                  <a:moveTo>
                    <a:pt x="95" y="76"/>
                  </a:moveTo>
                  <a:cubicBezTo>
                    <a:pt x="95" y="75"/>
                    <a:pt x="96" y="73"/>
                    <a:pt x="98" y="74"/>
                  </a:cubicBezTo>
                  <a:cubicBezTo>
                    <a:pt x="104" y="77"/>
                    <a:pt x="108" y="83"/>
                    <a:pt x="109" y="90"/>
                  </a:cubicBezTo>
                  <a:cubicBezTo>
                    <a:pt x="109" y="92"/>
                    <a:pt x="109" y="94"/>
                    <a:pt x="109" y="97"/>
                  </a:cubicBezTo>
                  <a:cubicBezTo>
                    <a:pt x="108" y="99"/>
                    <a:pt x="108" y="100"/>
                    <a:pt x="107" y="102"/>
                  </a:cubicBezTo>
                  <a:cubicBezTo>
                    <a:pt x="106" y="103"/>
                    <a:pt x="105" y="103"/>
                    <a:pt x="103" y="102"/>
                  </a:cubicBezTo>
                  <a:cubicBezTo>
                    <a:pt x="95" y="97"/>
                    <a:pt x="91" y="86"/>
                    <a:pt x="95" y="76"/>
                  </a:cubicBezTo>
                  <a:close/>
                  <a:moveTo>
                    <a:pt x="50" y="121"/>
                  </a:moveTo>
                  <a:cubicBezTo>
                    <a:pt x="48" y="119"/>
                    <a:pt x="48" y="118"/>
                    <a:pt x="50" y="117"/>
                  </a:cubicBezTo>
                  <a:cubicBezTo>
                    <a:pt x="52" y="115"/>
                    <a:pt x="54" y="115"/>
                    <a:pt x="56" y="117"/>
                  </a:cubicBezTo>
                  <a:cubicBezTo>
                    <a:pt x="57" y="117"/>
                    <a:pt x="57" y="117"/>
                    <a:pt x="57" y="117"/>
                  </a:cubicBezTo>
                  <a:cubicBezTo>
                    <a:pt x="59" y="119"/>
                    <a:pt x="62" y="121"/>
                    <a:pt x="64" y="123"/>
                  </a:cubicBezTo>
                  <a:cubicBezTo>
                    <a:pt x="72" y="132"/>
                    <a:pt x="79" y="142"/>
                    <a:pt x="86" y="152"/>
                  </a:cubicBezTo>
                  <a:cubicBezTo>
                    <a:pt x="87" y="155"/>
                    <a:pt x="88" y="157"/>
                    <a:pt x="89" y="160"/>
                  </a:cubicBezTo>
                  <a:cubicBezTo>
                    <a:pt x="91" y="167"/>
                    <a:pt x="88" y="167"/>
                    <a:pt x="84" y="167"/>
                  </a:cubicBezTo>
                  <a:cubicBezTo>
                    <a:pt x="79" y="168"/>
                    <a:pt x="78" y="166"/>
                    <a:pt x="77" y="162"/>
                  </a:cubicBezTo>
                  <a:cubicBezTo>
                    <a:pt x="76" y="155"/>
                    <a:pt x="73" y="149"/>
                    <a:pt x="68" y="143"/>
                  </a:cubicBezTo>
                  <a:cubicBezTo>
                    <a:pt x="63" y="135"/>
                    <a:pt x="57" y="128"/>
                    <a:pt x="50" y="121"/>
                  </a:cubicBezTo>
                  <a:close/>
                  <a:moveTo>
                    <a:pt x="303" y="275"/>
                  </a:moveTo>
                  <a:cubicBezTo>
                    <a:pt x="307" y="276"/>
                    <a:pt x="312" y="278"/>
                    <a:pt x="315" y="282"/>
                  </a:cubicBezTo>
                  <a:cubicBezTo>
                    <a:pt x="318" y="284"/>
                    <a:pt x="321" y="285"/>
                    <a:pt x="322" y="288"/>
                  </a:cubicBezTo>
                  <a:cubicBezTo>
                    <a:pt x="330" y="300"/>
                    <a:pt x="329" y="316"/>
                    <a:pt x="319" y="327"/>
                  </a:cubicBezTo>
                  <a:cubicBezTo>
                    <a:pt x="309" y="336"/>
                    <a:pt x="296" y="343"/>
                    <a:pt x="283" y="347"/>
                  </a:cubicBezTo>
                  <a:cubicBezTo>
                    <a:pt x="267" y="351"/>
                    <a:pt x="251" y="354"/>
                    <a:pt x="234" y="356"/>
                  </a:cubicBezTo>
                  <a:cubicBezTo>
                    <a:pt x="218" y="358"/>
                    <a:pt x="201" y="359"/>
                    <a:pt x="185" y="360"/>
                  </a:cubicBezTo>
                  <a:cubicBezTo>
                    <a:pt x="171" y="360"/>
                    <a:pt x="156" y="360"/>
                    <a:pt x="142" y="359"/>
                  </a:cubicBezTo>
                  <a:cubicBezTo>
                    <a:pt x="133" y="358"/>
                    <a:pt x="124" y="357"/>
                    <a:pt x="115" y="357"/>
                  </a:cubicBezTo>
                  <a:cubicBezTo>
                    <a:pt x="96" y="355"/>
                    <a:pt x="76" y="352"/>
                    <a:pt x="57" y="347"/>
                  </a:cubicBezTo>
                  <a:cubicBezTo>
                    <a:pt x="45" y="344"/>
                    <a:pt x="34" y="340"/>
                    <a:pt x="25" y="334"/>
                  </a:cubicBezTo>
                  <a:cubicBezTo>
                    <a:pt x="14" y="327"/>
                    <a:pt x="5" y="317"/>
                    <a:pt x="6" y="303"/>
                  </a:cubicBezTo>
                  <a:cubicBezTo>
                    <a:pt x="5" y="294"/>
                    <a:pt x="10" y="285"/>
                    <a:pt x="17" y="279"/>
                  </a:cubicBezTo>
                  <a:cubicBezTo>
                    <a:pt x="21" y="275"/>
                    <a:pt x="27" y="272"/>
                    <a:pt x="32" y="270"/>
                  </a:cubicBezTo>
                  <a:cubicBezTo>
                    <a:pt x="36" y="268"/>
                    <a:pt x="37" y="269"/>
                    <a:pt x="37" y="273"/>
                  </a:cubicBezTo>
                  <a:cubicBezTo>
                    <a:pt x="38" y="278"/>
                    <a:pt x="38" y="283"/>
                    <a:pt x="37" y="288"/>
                  </a:cubicBezTo>
                  <a:cubicBezTo>
                    <a:pt x="37" y="291"/>
                    <a:pt x="36" y="293"/>
                    <a:pt x="32" y="294"/>
                  </a:cubicBezTo>
                  <a:cubicBezTo>
                    <a:pt x="31" y="295"/>
                    <a:pt x="30" y="295"/>
                    <a:pt x="31" y="296"/>
                  </a:cubicBezTo>
                  <a:cubicBezTo>
                    <a:pt x="31" y="299"/>
                    <a:pt x="31" y="302"/>
                    <a:pt x="31" y="304"/>
                  </a:cubicBezTo>
                  <a:cubicBezTo>
                    <a:pt x="31" y="306"/>
                    <a:pt x="33" y="305"/>
                    <a:pt x="34" y="305"/>
                  </a:cubicBezTo>
                  <a:cubicBezTo>
                    <a:pt x="34" y="306"/>
                    <a:pt x="31" y="307"/>
                    <a:pt x="32" y="308"/>
                  </a:cubicBezTo>
                  <a:cubicBezTo>
                    <a:pt x="32" y="308"/>
                    <a:pt x="32" y="309"/>
                    <a:pt x="33" y="309"/>
                  </a:cubicBezTo>
                  <a:cubicBezTo>
                    <a:pt x="38" y="309"/>
                    <a:pt x="38" y="309"/>
                    <a:pt x="36" y="314"/>
                  </a:cubicBezTo>
                  <a:cubicBezTo>
                    <a:pt x="36" y="315"/>
                    <a:pt x="37" y="314"/>
                    <a:pt x="38" y="314"/>
                  </a:cubicBezTo>
                  <a:cubicBezTo>
                    <a:pt x="40" y="313"/>
                    <a:pt x="42" y="314"/>
                    <a:pt x="43" y="316"/>
                  </a:cubicBezTo>
                  <a:cubicBezTo>
                    <a:pt x="44" y="318"/>
                    <a:pt x="41" y="318"/>
                    <a:pt x="41" y="320"/>
                  </a:cubicBezTo>
                  <a:cubicBezTo>
                    <a:pt x="42" y="321"/>
                    <a:pt x="43" y="321"/>
                    <a:pt x="44" y="320"/>
                  </a:cubicBezTo>
                  <a:cubicBezTo>
                    <a:pt x="45" y="320"/>
                    <a:pt x="46" y="320"/>
                    <a:pt x="47" y="319"/>
                  </a:cubicBezTo>
                  <a:cubicBezTo>
                    <a:pt x="49" y="319"/>
                    <a:pt x="50" y="319"/>
                    <a:pt x="51" y="321"/>
                  </a:cubicBezTo>
                  <a:cubicBezTo>
                    <a:pt x="51" y="322"/>
                    <a:pt x="50" y="322"/>
                    <a:pt x="49" y="323"/>
                  </a:cubicBezTo>
                  <a:cubicBezTo>
                    <a:pt x="48" y="323"/>
                    <a:pt x="45" y="323"/>
                    <a:pt x="45" y="326"/>
                  </a:cubicBezTo>
                  <a:cubicBezTo>
                    <a:pt x="50" y="325"/>
                    <a:pt x="55" y="323"/>
                    <a:pt x="60" y="325"/>
                  </a:cubicBezTo>
                  <a:cubicBezTo>
                    <a:pt x="59" y="327"/>
                    <a:pt x="57" y="327"/>
                    <a:pt x="56" y="327"/>
                  </a:cubicBezTo>
                  <a:cubicBezTo>
                    <a:pt x="55" y="327"/>
                    <a:pt x="55" y="328"/>
                    <a:pt x="55" y="329"/>
                  </a:cubicBezTo>
                  <a:cubicBezTo>
                    <a:pt x="55" y="329"/>
                    <a:pt x="55" y="330"/>
                    <a:pt x="55" y="330"/>
                  </a:cubicBezTo>
                  <a:cubicBezTo>
                    <a:pt x="56" y="331"/>
                    <a:pt x="57" y="331"/>
                    <a:pt x="57" y="330"/>
                  </a:cubicBezTo>
                  <a:cubicBezTo>
                    <a:pt x="60" y="328"/>
                    <a:pt x="64" y="328"/>
                    <a:pt x="67" y="328"/>
                  </a:cubicBezTo>
                  <a:cubicBezTo>
                    <a:pt x="67" y="330"/>
                    <a:pt x="65" y="329"/>
                    <a:pt x="64" y="330"/>
                  </a:cubicBezTo>
                  <a:cubicBezTo>
                    <a:pt x="63" y="331"/>
                    <a:pt x="63" y="331"/>
                    <a:pt x="63" y="332"/>
                  </a:cubicBezTo>
                  <a:cubicBezTo>
                    <a:pt x="64" y="332"/>
                    <a:pt x="64" y="333"/>
                    <a:pt x="65" y="332"/>
                  </a:cubicBezTo>
                  <a:cubicBezTo>
                    <a:pt x="65" y="332"/>
                    <a:pt x="65" y="332"/>
                    <a:pt x="65" y="332"/>
                  </a:cubicBezTo>
                  <a:cubicBezTo>
                    <a:pt x="69" y="331"/>
                    <a:pt x="73" y="330"/>
                    <a:pt x="77" y="329"/>
                  </a:cubicBezTo>
                  <a:cubicBezTo>
                    <a:pt x="78" y="329"/>
                    <a:pt x="81" y="329"/>
                    <a:pt x="82" y="330"/>
                  </a:cubicBezTo>
                  <a:cubicBezTo>
                    <a:pt x="75" y="333"/>
                    <a:pt x="75" y="333"/>
                    <a:pt x="75" y="333"/>
                  </a:cubicBezTo>
                  <a:cubicBezTo>
                    <a:pt x="74" y="334"/>
                    <a:pt x="72" y="334"/>
                    <a:pt x="73" y="335"/>
                  </a:cubicBezTo>
                  <a:cubicBezTo>
                    <a:pt x="74" y="336"/>
                    <a:pt x="75" y="336"/>
                    <a:pt x="76" y="335"/>
                  </a:cubicBezTo>
                  <a:cubicBezTo>
                    <a:pt x="81" y="333"/>
                    <a:pt x="86" y="331"/>
                    <a:pt x="92" y="332"/>
                  </a:cubicBezTo>
                  <a:cubicBezTo>
                    <a:pt x="91" y="334"/>
                    <a:pt x="89" y="334"/>
                    <a:pt x="89" y="335"/>
                  </a:cubicBezTo>
                  <a:cubicBezTo>
                    <a:pt x="88" y="335"/>
                    <a:pt x="88" y="336"/>
                    <a:pt x="89" y="337"/>
                  </a:cubicBezTo>
                  <a:cubicBezTo>
                    <a:pt x="89" y="337"/>
                    <a:pt x="90" y="337"/>
                    <a:pt x="90" y="337"/>
                  </a:cubicBezTo>
                  <a:cubicBezTo>
                    <a:pt x="91" y="337"/>
                    <a:pt x="92" y="337"/>
                    <a:pt x="93" y="336"/>
                  </a:cubicBezTo>
                  <a:cubicBezTo>
                    <a:pt x="96" y="334"/>
                    <a:pt x="99" y="333"/>
                    <a:pt x="103" y="332"/>
                  </a:cubicBezTo>
                  <a:cubicBezTo>
                    <a:pt x="104" y="332"/>
                    <a:pt x="104" y="332"/>
                    <a:pt x="105" y="333"/>
                  </a:cubicBezTo>
                  <a:cubicBezTo>
                    <a:pt x="104" y="335"/>
                    <a:pt x="102" y="335"/>
                    <a:pt x="101" y="336"/>
                  </a:cubicBezTo>
                  <a:cubicBezTo>
                    <a:pt x="99" y="337"/>
                    <a:pt x="99" y="337"/>
                    <a:pt x="99" y="338"/>
                  </a:cubicBezTo>
                  <a:cubicBezTo>
                    <a:pt x="100" y="339"/>
                    <a:pt x="101" y="339"/>
                    <a:pt x="102" y="338"/>
                  </a:cubicBezTo>
                  <a:cubicBezTo>
                    <a:pt x="106" y="335"/>
                    <a:pt x="111" y="335"/>
                    <a:pt x="115" y="334"/>
                  </a:cubicBezTo>
                  <a:cubicBezTo>
                    <a:pt x="116" y="335"/>
                    <a:pt x="116" y="335"/>
                    <a:pt x="116" y="335"/>
                  </a:cubicBezTo>
                  <a:cubicBezTo>
                    <a:pt x="110" y="338"/>
                    <a:pt x="110" y="338"/>
                    <a:pt x="110" y="338"/>
                  </a:cubicBezTo>
                  <a:cubicBezTo>
                    <a:pt x="109" y="338"/>
                    <a:pt x="107" y="338"/>
                    <a:pt x="108" y="340"/>
                  </a:cubicBezTo>
                  <a:cubicBezTo>
                    <a:pt x="109" y="341"/>
                    <a:pt x="110" y="340"/>
                    <a:pt x="110" y="340"/>
                  </a:cubicBezTo>
                  <a:cubicBezTo>
                    <a:pt x="115" y="338"/>
                    <a:pt x="119" y="337"/>
                    <a:pt x="124" y="336"/>
                  </a:cubicBezTo>
                  <a:cubicBezTo>
                    <a:pt x="123" y="338"/>
                    <a:pt x="120" y="338"/>
                    <a:pt x="120" y="341"/>
                  </a:cubicBezTo>
                  <a:cubicBezTo>
                    <a:pt x="125" y="340"/>
                    <a:pt x="130" y="338"/>
                    <a:pt x="134" y="336"/>
                  </a:cubicBezTo>
                  <a:cubicBezTo>
                    <a:pt x="135" y="337"/>
                    <a:pt x="133" y="337"/>
                    <a:pt x="133" y="338"/>
                  </a:cubicBezTo>
                  <a:cubicBezTo>
                    <a:pt x="131" y="338"/>
                    <a:pt x="130" y="339"/>
                    <a:pt x="130" y="341"/>
                  </a:cubicBezTo>
                  <a:cubicBezTo>
                    <a:pt x="131" y="342"/>
                    <a:pt x="133" y="341"/>
                    <a:pt x="134" y="341"/>
                  </a:cubicBezTo>
                  <a:cubicBezTo>
                    <a:pt x="136" y="339"/>
                    <a:pt x="138" y="339"/>
                    <a:pt x="141" y="338"/>
                  </a:cubicBezTo>
                  <a:cubicBezTo>
                    <a:pt x="142" y="337"/>
                    <a:pt x="144" y="337"/>
                    <a:pt x="146" y="337"/>
                  </a:cubicBezTo>
                  <a:cubicBezTo>
                    <a:pt x="145" y="339"/>
                    <a:pt x="143" y="339"/>
                    <a:pt x="141" y="340"/>
                  </a:cubicBezTo>
                  <a:cubicBezTo>
                    <a:pt x="141" y="341"/>
                    <a:pt x="141" y="342"/>
                    <a:pt x="141" y="342"/>
                  </a:cubicBezTo>
                  <a:cubicBezTo>
                    <a:pt x="141" y="343"/>
                    <a:pt x="142" y="343"/>
                    <a:pt x="143" y="343"/>
                  </a:cubicBezTo>
                  <a:cubicBezTo>
                    <a:pt x="144" y="342"/>
                    <a:pt x="145" y="341"/>
                    <a:pt x="147" y="340"/>
                  </a:cubicBezTo>
                  <a:cubicBezTo>
                    <a:pt x="148" y="340"/>
                    <a:pt x="149" y="340"/>
                    <a:pt x="150" y="342"/>
                  </a:cubicBezTo>
                  <a:cubicBezTo>
                    <a:pt x="150" y="344"/>
                    <a:pt x="152" y="343"/>
                    <a:pt x="153" y="343"/>
                  </a:cubicBezTo>
                  <a:cubicBezTo>
                    <a:pt x="155" y="341"/>
                    <a:pt x="158" y="340"/>
                    <a:pt x="161" y="339"/>
                  </a:cubicBezTo>
                  <a:cubicBezTo>
                    <a:pt x="163" y="339"/>
                    <a:pt x="162" y="340"/>
                    <a:pt x="162" y="341"/>
                  </a:cubicBezTo>
                  <a:cubicBezTo>
                    <a:pt x="163" y="343"/>
                    <a:pt x="164" y="344"/>
                    <a:pt x="165" y="342"/>
                  </a:cubicBezTo>
                  <a:cubicBezTo>
                    <a:pt x="168" y="340"/>
                    <a:pt x="172" y="338"/>
                    <a:pt x="176" y="337"/>
                  </a:cubicBezTo>
                  <a:cubicBezTo>
                    <a:pt x="176" y="338"/>
                    <a:pt x="175" y="339"/>
                    <a:pt x="175" y="339"/>
                  </a:cubicBezTo>
                  <a:cubicBezTo>
                    <a:pt x="174" y="340"/>
                    <a:pt x="173" y="341"/>
                    <a:pt x="174" y="342"/>
                  </a:cubicBezTo>
                  <a:cubicBezTo>
                    <a:pt x="175" y="342"/>
                    <a:pt x="176" y="342"/>
                    <a:pt x="177" y="342"/>
                  </a:cubicBezTo>
                  <a:cubicBezTo>
                    <a:pt x="178" y="341"/>
                    <a:pt x="179" y="340"/>
                    <a:pt x="180" y="340"/>
                  </a:cubicBezTo>
                  <a:cubicBezTo>
                    <a:pt x="181" y="339"/>
                    <a:pt x="183" y="338"/>
                    <a:pt x="182" y="341"/>
                  </a:cubicBezTo>
                  <a:cubicBezTo>
                    <a:pt x="182" y="343"/>
                    <a:pt x="184" y="342"/>
                    <a:pt x="185" y="342"/>
                  </a:cubicBezTo>
                  <a:cubicBezTo>
                    <a:pt x="190" y="340"/>
                    <a:pt x="196" y="337"/>
                    <a:pt x="201" y="335"/>
                  </a:cubicBezTo>
                  <a:cubicBezTo>
                    <a:pt x="201" y="335"/>
                    <a:pt x="202" y="335"/>
                    <a:pt x="203" y="335"/>
                  </a:cubicBezTo>
                  <a:cubicBezTo>
                    <a:pt x="196" y="338"/>
                    <a:pt x="196" y="338"/>
                    <a:pt x="196" y="338"/>
                  </a:cubicBezTo>
                  <a:cubicBezTo>
                    <a:pt x="195" y="339"/>
                    <a:pt x="195" y="340"/>
                    <a:pt x="194" y="340"/>
                  </a:cubicBezTo>
                  <a:cubicBezTo>
                    <a:pt x="193" y="341"/>
                    <a:pt x="193" y="341"/>
                    <a:pt x="193" y="342"/>
                  </a:cubicBezTo>
                  <a:cubicBezTo>
                    <a:pt x="193" y="342"/>
                    <a:pt x="193" y="342"/>
                    <a:pt x="194" y="342"/>
                  </a:cubicBezTo>
                  <a:cubicBezTo>
                    <a:pt x="194" y="343"/>
                    <a:pt x="195" y="343"/>
                    <a:pt x="195" y="342"/>
                  </a:cubicBezTo>
                  <a:cubicBezTo>
                    <a:pt x="201" y="339"/>
                    <a:pt x="207" y="337"/>
                    <a:pt x="212" y="334"/>
                  </a:cubicBezTo>
                  <a:cubicBezTo>
                    <a:pt x="212" y="333"/>
                    <a:pt x="213" y="332"/>
                    <a:pt x="215" y="333"/>
                  </a:cubicBezTo>
                  <a:cubicBezTo>
                    <a:pt x="214" y="336"/>
                    <a:pt x="209" y="336"/>
                    <a:pt x="207" y="339"/>
                  </a:cubicBezTo>
                  <a:cubicBezTo>
                    <a:pt x="211" y="339"/>
                    <a:pt x="214" y="336"/>
                    <a:pt x="216" y="335"/>
                  </a:cubicBezTo>
                  <a:cubicBezTo>
                    <a:pt x="219" y="334"/>
                    <a:pt x="222" y="332"/>
                    <a:pt x="226" y="331"/>
                  </a:cubicBezTo>
                  <a:cubicBezTo>
                    <a:pt x="224" y="333"/>
                    <a:pt x="222" y="334"/>
                    <a:pt x="220" y="335"/>
                  </a:cubicBezTo>
                  <a:cubicBezTo>
                    <a:pt x="219" y="336"/>
                    <a:pt x="218" y="337"/>
                    <a:pt x="219" y="338"/>
                  </a:cubicBezTo>
                  <a:cubicBezTo>
                    <a:pt x="220" y="339"/>
                    <a:pt x="221" y="338"/>
                    <a:pt x="221" y="338"/>
                  </a:cubicBezTo>
                  <a:cubicBezTo>
                    <a:pt x="222" y="337"/>
                    <a:pt x="224" y="336"/>
                    <a:pt x="225" y="335"/>
                  </a:cubicBezTo>
                  <a:cubicBezTo>
                    <a:pt x="227" y="335"/>
                    <a:pt x="227" y="334"/>
                    <a:pt x="228" y="336"/>
                  </a:cubicBezTo>
                  <a:cubicBezTo>
                    <a:pt x="229" y="338"/>
                    <a:pt x="230" y="337"/>
                    <a:pt x="231" y="336"/>
                  </a:cubicBezTo>
                  <a:cubicBezTo>
                    <a:pt x="232" y="335"/>
                    <a:pt x="233" y="334"/>
                    <a:pt x="235" y="333"/>
                  </a:cubicBezTo>
                  <a:cubicBezTo>
                    <a:pt x="236" y="333"/>
                    <a:pt x="237" y="331"/>
                    <a:pt x="238" y="333"/>
                  </a:cubicBezTo>
                  <a:cubicBezTo>
                    <a:pt x="239" y="335"/>
                    <a:pt x="240" y="333"/>
                    <a:pt x="241" y="333"/>
                  </a:cubicBezTo>
                  <a:cubicBezTo>
                    <a:pt x="244" y="331"/>
                    <a:pt x="248" y="330"/>
                    <a:pt x="251" y="328"/>
                  </a:cubicBezTo>
                  <a:cubicBezTo>
                    <a:pt x="253" y="327"/>
                    <a:pt x="255" y="327"/>
                    <a:pt x="257" y="326"/>
                  </a:cubicBezTo>
                  <a:cubicBezTo>
                    <a:pt x="255" y="328"/>
                    <a:pt x="252" y="330"/>
                    <a:pt x="250" y="331"/>
                  </a:cubicBezTo>
                  <a:cubicBezTo>
                    <a:pt x="249" y="331"/>
                    <a:pt x="248" y="332"/>
                    <a:pt x="249" y="333"/>
                  </a:cubicBezTo>
                  <a:cubicBezTo>
                    <a:pt x="249" y="334"/>
                    <a:pt x="250" y="333"/>
                    <a:pt x="251" y="333"/>
                  </a:cubicBezTo>
                  <a:cubicBezTo>
                    <a:pt x="252" y="332"/>
                    <a:pt x="254" y="331"/>
                    <a:pt x="255" y="330"/>
                  </a:cubicBezTo>
                  <a:cubicBezTo>
                    <a:pt x="257" y="330"/>
                    <a:pt x="259" y="328"/>
                    <a:pt x="261" y="330"/>
                  </a:cubicBezTo>
                  <a:cubicBezTo>
                    <a:pt x="262" y="330"/>
                    <a:pt x="263" y="330"/>
                    <a:pt x="264" y="329"/>
                  </a:cubicBezTo>
                  <a:cubicBezTo>
                    <a:pt x="267" y="327"/>
                    <a:pt x="270" y="326"/>
                    <a:pt x="273" y="325"/>
                  </a:cubicBezTo>
                  <a:cubicBezTo>
                    <a:pt x="274" y="325"/>
                    <a:pt x="276" y="323"/>
                    <a:pt x="276" y="326"/>
                  </a:cubicBezTo>
                  <a:cubicBezTo>
                    <a:pt x="276" y="326"/>
                    <a:pt x="277" y="326"/>
                    <a:pt x="278" y="326"/>
                  </a:cubicBezTo>
                  <a:cubicBezTo>
                    <a:pt x="279" y="325"/>
                    <a:pt x="280" y="324"/>
                    <a:pt x="282" y="323"/>
                  </a:cubicBezTo>
                  <a:cubicBezTo>
                    <a:pt x="283" y="323"/>
                    <a:pt x="284" y="320"/>
                    <a:pt x="285" y="323"/>
                  </a:cubicBezTo>
                  <a:cubicBezTo>
                    <a:pt x="285" y="324"/>
                    <a:pt x="286" y="323"/>
                    <a:pt x="287" y="323"/>
                  </a:cubicBezTo>
                  <a:cubicBezTo>
                    <a:pt x="290" y="321"/>
                    <a:pt x="293" y="319"/>
                    <a:pt x="296" y="316"/>
                  </a:cubicBezTo>
                  <a:cubicBezTo>
                    <a:pt x="297" y="315"/>
                    <a:pt x="298" y="314"/>
                    <a:pt x="297" y="313"/>
                  </a:cubicBezTo>
                  <a:cubicBezTo>
                    <a:pt x="296" y="311"/>
                    <a:pt x="295" y="313"/>
                    <a:pt x="294" y="312"/>
                  </a:cubicBezTo>
                  <a:cubicBezTo>
                    <a:pt x="297" y="306"/>
                    <a:pt x="297" y="300"/>
                    <a:pt x="297" y="293"/>
                  </a:cubicBezTo>
                  <a:cubicBezTo>
                    <a:pt x="298" y="288"/>
                    <a:pt x="299" y="282"/>
                    <a:pt x="299" y="277"/>
                  </a:cubicBezTo>
                  <a:cubicBezTo>
                    <a:pt x="299" y="274"/>
                    <a:pt x="300" y="274"/>
                    <a:pt x="303" y="275"/>
                  </a:cubicBezTo>
                  <a:close/>
                  <a:moveTo>
                    <a:pt x="46" y="231"/>
                  </a:moveTo>
                  <a:cubicBezTo>
                    <a:pt x="63" y="208"/>
                    <a:pt x="63" y="208"/>
                    <a:pt x="63" y="208"/>
                  </a:cubicBezTo>
                  <a:cubicBezTo>
                    <a:pt x="64" y="213"/>
                    <a:pt x="63" y="218"/>
                    <a:pt x="62" y="223"/>
                  </a:cubicBezTo>
                  <a:cubicBezTo>
                    <a:pt x="62" y="227"/>
                    <a:pt x="60" y="230"/>
                    <a:pt x="60" y="234"/>
                  </a:cubicBezTo>
                  <a:cubicBezTo>
                    <a:pt x="59" y="236"/>
                    <a:pt x="58" y="237"/>
                    <a:pt x="56" y="237"/>
                  </a:cubicBezTo>
                  <a:cubicBezTo>
                    <a:pt x="51" y="236"/>
                    <a:pt x="46" y="235"/>
                    <a:pt x="41" y="233"/>
                  </a:cubicBezTo>
                  <a:cubicBezTo>
                    <a:pt x="39" y="232"/>
                    <a:pt x="39" y="231"/>
                    <a:pt x="40" y="229"/>
                  </a:cubicBezTo>
                  <a:cubicBezTo>
                    <a:pt x="43" y="224"/>
                    <a:pt x="47" y="219"/>
                    <a:pt x="50" y="215"/>
                  </a:cubicBezTo>
                  <a:cubicBezTo>
                    <a:pt x="53" y="212"/>
                    <a:pt x="56" y="208"/>
                    <a:pt x="58" y="205"/>
                  </a:cubicBezTo>
                  <a:cubicBezTo>
                    <a:pt x="59" y="204"/>
                    <a:pt x="59" y="203"/>
                    <a:pt x="60" y="203"/>
                  </a:cubicBezTo>
                  <a:cubicBezTo>
                    <a:pt x="60" y="202"/>
                    <a:pt x="61" y="202"/>
                    <a:pt x="62" y="203"/>
                  </a:cubicBezTo>
                  <a:cubicBezTo>
                    <a:pt x="62" y="203"/>
                    <a:pt x="63" y="204"/>
                    <a:pt x="62" y="204"/>
                  </a:cubicBezTo>
                  <a:cubicBezTo>
                    <a:pt x="62" y="206"/>
                    <a:pt x="61" y="207"/>
                    <a:pt x="60" y="208"/>
                  </a:cubicBezTo>
                  <a:cubicBezTo>
                    <a:pt x="55" y="214"/>
                    <a:pt x="51" y="220"/>
                    <a:pt x="47" y="226"/>
                  </a:cubicBezTo>
                  <a:cubicBezTo>
                    <a:pt x="46" y="227"/>
                    <a:pt x="45" y="229"/>
                    <a:pt x="46" y="231"/>
                  </a:cubicBezTo>
                  <a:close/>
                  <a:moveTo>
                    <a:pt x="96" y="240"/>
                  </a:moveTo>
                  <a:cubicBezTo>
                    <a:pt x="107" y="231"/>
                    <a:pt x="107" y="231"/>
                    <a:pt x="107" y="231"/>
                  </a:cubicBezTo>
                  <a:cubicBezTo>
                    <a:pt x="106" y="235"/>
                    <a:pt x="102" y="237"/>
                    <a:pt x="101" y="242"/>
                  </a:cubicBezTo>
                  <a:cubicBezTo>
                    <a:pt x="103" y="241"/>
                    <a:pt x="106" y="239"/>
                    <a:pt x="107" y="237"/>
                  </a:cubicBezTo>
                  <a:cubicBezTo>
                    <a:pt x="108" y="236"/>
                    <a:pt x="109" y="235"/>
                    <a:pt x="109" y="236"/>
                  </a:cubicBezTo>
                  <a:cubicBezTo>
                    <a:pt x="110" y="236"/>
                    <a:pt x="110" y="238"/>
                    <a:pt x="109" y="238"/>
                  </a:cubicBezTo>
                  <a:cubicBezTo>
                    <a:pt x="109" y="239"/>
                    <a:pt x="107" y="241"/>
                    <a:pt x="107" y="243"/>
                  </a:cubicBezTo>
                  <a:cubicBezTo>
                    <a:pt x="108" y="244"/>
                    <a:pt x="110" y="240"/>
                    <a:pt x="110" y="244"/>
                  </a:cubicBezTo>
                  <a:cubicBezTo>
                    <a:pt x="110" y="244"/>
                    <a:pt x="111" y="245"/>
                    <a:pt x="111" y="245"/>
                  </a:cubicBezTo>
                  <a:cubicBezTo>
                    <a:pt x="111" y="245"/>
                    <a:pt x="111" y="245"/>
                    <a:pt x="111" y="244"/>
                  </a:cubicBezTo>
                  <a:cubicBezTo>
                    <a:pt x="114" y="243"/>
                    <a:pt x="116" y="244"/>
                    <a:pt x="118" y="244"/>
                  </a:cubicBezTo>
                  <a:cubicBezTo>
                    <a:pt x="120" y="243"/>
                    <a:pt x="123" y="243"/>
                    <a:pt x="125" y="243"/>
                  </a:cubicBezTo>
                  <a:cubicBezTo>
                    <a:pt x="126" y="240"/>
                    <a:pt x="130" y="239"/>
                    <a:pt x="131" y="236"/>
                  </a:cubicBezTo>
                  <a:cubicBezTo>
                    <a:pt x="132" y="233"/>
                    <a:pt x="134" y="230"/>
                    <a:pt x="136" y="228"/>
                  </a:cubicBezTo>
                  <a:cubicBezTo>
                    <a:pt x="137" y="228"/>
                    <a:pt x="137" y="227"/>
                    <a:pt x="138" y="227"/>
                  </a:cubicBezTo>
                  <a:cubicBezTo>
                    <a:pt x="139" y="228"/>
                    <a:pt x="139" y="229"/>
                    <a:pt x="138" y="230"/>
                  </a:cubicBezTo>
                  <a:cubicBezTo>
                    <a:pt x="138" y="230"/>
                    <a:pt x="138" y="230"/>
                    <a:pt x="138" y="230"/>
                  </a:cubicBezTo>
                  <a:cubicBezTo>
                    <a:pt x="138" y="231"/>
                    <a:pt x="137" y="231"/>
                    <a:pt x="136" y="232"/>
                  </a:cubicBezTo>
                  <a:cubicBezTo>
                    <a:pt x="134" y="234"/>
                    <a:pt x="132" y="237"/>
                    <a:pt x="130" y="240"/>
                  </a:cubicBezTo>
                  <a:cubicBezTo>
                    <a:pt x="129" y="240"/>
                    <a:pt x="129" y="241"/>
                    <a:pt x="130" y="242"/>
                  </a:cubicBezTo>
                  <a:cubicBezTo>
                    <a:pt x="132" y="242"/>
                    <a:pt x="132" y="240"/>
                    <a:pt x="133" y="239"/>
                  </a:cubicBezTo>
                  <a:cubicBezTo>
                    <a:pt x="135" y="238"/>
                    <a:pt x="135" y="237"/>
                    <a:pt x="136" y="236"/>
                  </a:cubicBezTo>
                  <a:cubicBezTo>
                    <a:pt x="137" y="235"/>
                    <a:pt x="137" y="234"/>
                    <a:pt x="138" y="236"/>
                  </a:cubicBezTo>
                  <a:cubicBezTo>
                    <a:pt x="139" y="237"/>
                    <a:pt x="138" y="237"/>
                    <a:pt x="137" y="238"/>
                  </a:cubicBezTo>
                  <a:cubicBezTo>
                    <a:pt x="136" y="239"/>
                    <a:pt x="135" y="240"/>
                    <a:pt x="133" y="241"/>
                  </a:cubicBezTo>
                  <a:cubicBezTo>
                    <a:pt x="133" y="242"/>
                    <a:pt x="132" y="243"/>
                    <a:pt x="132" y="244"/>
                  </a:cubicBezTo>
                  <a:cubicBezTo>
                    <a:pt x="135" y="244"/>
                    <a:pt x="136" y="242"/>
                    <a:pt x="138" y="240"/>
                  </a:cubicBezTo>
                  <a:cubicBezTo>
                    <a:pt x="140" y="239"/>
                    <a:pt x="141" y="240"/>
                    <a:pt x="141" y="241"/>
                  </a:cubicBezTo>
                  <a:cubicBezTo>
                    <a:pt x="141" y="241"/>
                    <a:pt x="141" y="241"/>
                    <a:pt x="141" y="241"/>
                  </a:cubicBezTo>
                  <a:cubicBezTo>
                    <a:pt x="146" y="241"/>
                    <a:pt x="150" y="240"/>
                    <a:pt x="154" y="238"/>
                  </a:cubicBezTo>
                  <a:cubicBezTo>
                    <a:pt x="155" y="237"/>
                    <a:pt x="156" y="236"/>
                    <a:pt x="157" y="234"/>
                  </a:cubicBezTo>
                  <a:cubicBezTo>
                    <a:pt x="158" y="231"/>
                    <a:pt x="160" y="228"/>
                    <a:pt x="163" y="226"/>
                  </a:cubicBezTo>
                  <a:cubicBezTo>
                    <a:pt x="163" y="225"/>
                    <a:pt x="164" y="225"/>
                    <a:pt x="165" y="225"/>
                  </a:cubicBezTo>
                  <a:cubicBezTo>
                    <a:pt x="166" y="226"/>
                    <a:pt x="165" y="227"/>
                    <a:pt x="165" y="228"/>
                  </a:cubicBezTo>
                  <a:cubicBezTo>
                    <a:pt x="165" y="228"/>
                    <a:pt x="165" y="228"/>
                    <a:pt x="165" y="228"/>
                  </a:cubicBezTo>
                  <a:cubicBezTo>
                    <a:pt x="149" y="244"/>
                    <a:pt x="149" y="244"/>
                    <a:pt x="149" y="244"/>
                  </a:cubicBezTo>
                  <a:cubicBezTo>
                    <a:pt x="149" y="244"/>
                    <a:pt x="149" y="244"/>
                    <a:pt x="148" y="244"/>
                  </a:cubicBezTo>
                  <a:cubicBezTo>
                    <a:pt x="147" y="247"/>
                    <a:pt x="145" y="248"/>
                    <a:pt x="142" y="250"/>
                  </a:cubicBezTo>
                  <a:cubicBezTo>
                    <a:pt x="141" y="250"/>
                    <a:pt x="141" y="250"/>
                    <a:pt x="141" y="250"/>
                  </a:cubicBezTo>
                  <a:cubicBezTo>
                    <a:pt x="141" y="249"/>
                    <a:pt x="141" y="249"/>
                    <a:pt x="141" y="249"/>
                  </a:cubicBezTo>
                  <a:cubicBezTo>
                    <a:pt x="140" y="249"/>
                    <a:pt x="138" y="249"/>
                    <a:pt x="137" y="249"/>
                  </a:cubicBezTo>
                  <a:cubicBezTo>
                    <a:pt x="137" y="249"/>
                    <a:pt x="137" y="249"/>
                    <a:pt x="137" y="249"/>
                  </a:cubicBezTo>
                  <a:cubicBezTo>
                    <a:pt x="136" y="249"/>
                    <a:pt x="135" y="248"/>
                    <a:pt x="135" y="248"/>
                  </a:cubicBezTo>
                  <a:cubicBezTo>
                    <a:pt x="134" y="248"/>
                    <a:pt x="133" y="248"/>
                    <a:pt x="132" y="248"/>
                  </a:cubicBezTo>
                  <a:cubicBezTo>
                    <a:pt x="132" y="248"/>
                    <a:pt x="132" y="248"/>
                    <a:pt x="131" y="248"/>
                  </a:cubicBezTo>
                  <a:cubicBezTo>
                    <a:pt x="103" y="246"/>
                    <a:pt x="103" y="246"/>
                    <a:pt x="103" y="246"/>
                  </a:cubicBezTo>
                  <a:cubicBezTo>
                    <a:pt x="102" y="246"/>
                    <a:pt x="102" y="246"/>
                    <a:pt x="101" y="246"/>
                  </a:cubicBezTo>
                  <a:cubicBezTo>
                    <a:pt x="98" y="245"/>
                    <a:pt x="95" y="246"/>
                    <a:pt x="94" y="243"/>
                  </a:cubicBezTo>
                  <a:cubicBezTo>
                    <a:pt x="93" y="239"/>
                    <a:pt x="93" y="236"/>
                    <a:pt x="95" y="233"/>
                  </a:cubicBezTo>
                  <a:cubicBezTo>
                    <a:pt x="97" y="231"/>
                    <a:pt x="99" y="229"/>
                    <a:pt x="100" y="228"/>
                  </a:cubicBezTo>
                  <a:cubicBezTo>
                    <a:pt x="101" y="227"/>
                    <a:pt x="102" y="226"/>
                    <a:pt x="104" y="227"/>
                  </a:cubicBezTo>
                  <a:cubicBezTo>
                    <a:pt x="105" y="228"/>
                    <a:pt x="104" y="229"/>
                    <a:pt x="103" y="230"/>
                  </a:cubicBezTo>
                  <a:cubicBezTo>
                    <a:pt x="100" y="233"/>
                    <a:pt x="98" y="235"/>
                    <a:pt x="96" y="238"/>
                  </a:cubicBezTo>
                  <a:cubicBezTo>
                    <a:pt x="96" y="239"/>
                    <a:pt x="96" y="239"/>
                    <a:pt x="96" y="240"/>
                  </a:cubicBezTo>
                  <a:close/>
                  <a:moveTo>
                    <a:pt x="164" y="242"/>
                  </a:moveTo>
                  <a:cubicBezTo>
                    <a:pt x="162" y="243"/>
                    <a:pt x="161" y="245"/>
                    <a:pt x="160" y="246"/>
                  </a:cubicBezTo>
                  <a:cubicBezTo>
                    <a:pt x="157" y="251"/>
                    <a:pt x="154" y="252"/>
                    <a:pt x="148" y="249"/>
                  </a:cubicBezTo>
                  <a:cubicBezTo>
                    <a:pt x="153" y="243"/>
                    <a:pt x="160" y="237"/>
                    <a:pt x="167" y="231"/>
                  </a:cubicBezTo>
                  <a:cubicBezTo>
                    <a:pt x="167" y="236"/>
                    <a:pt x="168" y="240"/>
                    <a:pt x="164" y="242"/>
                  </a:cubicBezTo>
                  <a:close/>
                  <a:moveTo>
                    <a:pt x="161" y="250"/>
                  </a:moveTo>
                  <a:cubicBezTo>
                    <a:pt x="161" y="248"/>
                    <a:pt x="163" y="247"/>
                    <a:pt x="164" y="246"/>
                  </a:cubicBezTo>
                  <a:cubicBezTo>
                    <a:pt x="165" y="249"/>
                    <a:pt x="165" y="250"/>
                    <a:pt x="161" y="250"/>
                  </a:cubicBezTo>
                  <a:close/>
                  <a:moveTo>
                    <a:pt x="95" y="248"/>
                  </a:moveTo>
                  <a:cubicBezTo>
                    <a:pt x="99" y="249"/>
                    <a:pt x="102" y="249"/>
                    <a:pt x="106" y="249"/>
                  </a:cubicBezTo>
                  <a:cubicBezTo>
                    <a:pt x="109" y="249"/>
                    <a:pt x="113" y="250"/>
                    <a:pt x="116" y="250"/>
                  </a:cubicBezTo>
                  <a:cubicBezTo>
                    <a:pt x="122" y="251"/>
                    <a:pt x="128" y="251"/>
                    <a:pt x="134" y="251"/>
                  </a:cubicBezTo>
                  <a:cubicBezTo>
                    <a:pt x="134" y="251"/>
                    <a:pt x="134" y="251"/>
                    <a:pt x="135" y="251"/>
                  </a:cubicBezTo>
                  <a:cubicBezTo>
                    <a:pt x="135" y="251"/>
                    <a:pt x="135" y="251"/>
                    <a:pt x="135" y="251"/>
                  </a:cubicBezTo>
                  <a:cubicBezTo>
                    <a:pt x="137" y="251"/>
                    <a:pt x="137" y="251"/>
                    <a:pt x="137" y="251"/>
                  </a:cubicBezTo>
                  <a:cubicBezTo>
                    <a:pt x="138" y="252"/>
                    <a:pt x="139" y="252"/>
                    <a:pt x="139" y="252"/>
                  </a:cubicBezTo>
                  <a:cubicBezTo>
                    <a:pt x="140" y="252"/>
                    <a:pt x="141" y="252"/>
                    <a:pt x="142" y="252"/>
                  </a:cubicBezTo>
                  <a:cubicBezTo>
                    <a:pt x="148" y="252"/>
                    <a:pt x="154" y="254"/>
                    <a:pt x="160" y="254"/>
                  </a:cubicBezTo>
                  <a:cubicBezTo>
                    <a:pt x="163" y="254"/>
                    <a:pt x="166" y="255"/>
                    <a:pt x="167" y="258"/>
                  </a:cubicBezTo>
                  <a:cubicBezTo>
                    <a:pt x="168" y="262"/>
                    <a:pt x="172" y="264"/>
                    <a:pt x="176" y="264"/>
                  </a:cubicBezTo>
                  <a:cubicBezTo>
                    <a:pt x="182" y="265"/>
                    <a:pt x="188" y="264"/>
                    <a:pt x="192" y="259"/>
                  </a:cubicBezTo>
                  <a:cubicBezTo>
                    <a:pt x="195" y="256"/>
                    <a:pt x="200" y="255"/>
                    <a:pt x="204" y="256"/>
                  </a:cubicBezTo>
                  <a:cubicBezTo>
                    <a:pt x="207" y="256"/>
                    <a:pt x="210" y="257"/>
                    <a:pt x="213" y="257"/>
                  </a:cubicBezTo>
                  <a:cubicBezTo>
                    <a:pt x="218" y="257"/>
                    <a:pt x="220" y="255"/>
                    <a:pt x="223" y="249"/>
                  </a:cubicBezTo>
                  <a:cubicBezTo>
                    <a:pt x="221" y="249"/>
                    <a:pt x="220" y="250"/>
                    <a:pt x="218" y="252"/>
                  </a:cubicBezTo>
                  <a:cubicBezTo>
                    <a:pt x="217" y="253"/>
                    <a:pt x="215" y="254"/>
                    <a:pt x="213" y="254"/>
                  </a:cubicBezTo>
                  <a:cubicBezTo>
                    <a:pt x="209" y="254"/>
                    <a:pt x="206" y="254"/>
                    <a:pt x="203" y="253"/>
                  </a:cubicBezTo>
                  <a:cubicBezTo>
                    <a:pt x="200" y="253"/>
                    <a:pt x="200" y="252"/>
                    <a:pt x="201" y="250"/>
                  </a:cubicBezTo>
                  <a:cubicBezTo>
                    <a:pt x="204" y="244"/>
                    <a:pt x="209" y="238"/>
                    <a:pt x="214" y="234"/>
                  </a:cubicBezTo>
                  <a:cubicBezTo>
                    <a:pt x="216" y="235"/>
                    <a:pt x="216" y="237"/>
                    <a:pt x="216" y="238"/>
                  </a:cubicBezTo>
                  <a:cubicBezTo>
                    <a:pt x="218" y="239"/>
                    <a:pt x="218" y="241"/>
                    <a:pt x="219" y="243"/>
                  </a:cubicBezTo>
                  <a:cubicBezTo>
                    <a:pt x="220" y="245"/>
                    <a:pt x="222" y="247"/>
                    <a:pt x="224" y="247"/>
                  </a:cubicBezTo>
                  <a:cubicBezTo>
                    <a:pt x="228" y="248"/>
                    <a:pt x="228" y="248"/>
                    <a:pt x="229" y="252"/>
                  </a:cubicBezTo>
                  <a:cubicBezTo>
                    <a:pt x="230" y="253"/>
                    <a:pt x="230" y="252"/>
                    <a:pt x="231" y="251"/>
                  </a:cubicBezTo>
                  <a:cubicBezTo>
                    <a:pt x="232" y="251"/>
                    <a:pt x="232" y="249"/>
                    <a:pt x="233" y="249"/>
                  </a:cubicBezTo>
                  <a:cubicBezTo>
                    <a:pt x="238" y="249"/>
                    <a:pt x="239" y="245"/>
                    <a:pt x="242" y="243"/>
                  </a:cubicBezTo>
                  <a:cubicBezTo>
                    <a:pt x="246" y="238"/>
                    <a:pt x="251" y="233"/>
                    <a:pt x="256" y="229"/>
                  </a:cubicBezTo>
                  <a:cubicBezTo>
                    <a:pt x="258" y="230"/>
                    <a:pt x="258" y="233"/>
                    <a:pt x="256" y="234"/>
                  </a:cubicBezTo>
                  <a:cubicBezTo>
                    <a:pt x="256" y="234"/>
                    <a:pt x="256" y="234"/>
                    <a:pt x="256" y="234"/>
                  </a:cubicBezTo>
                  <a:cubicBezTo>
                    <a:pt x="253" y="237"/>
                    <a:pt x="250" y="239"/>
                    <a:pt x="248" y="242"/>
                  </a:cubicBezTo>
                  <a:cubicBezTo>
                    <a:pt x="245" y="245"/>
                    <a:pt x="242" y="247"/>
                    <a:pt x="240" y="250"/>
                  </a:cubicBezTo>
                  <a:cubicBezTo>
                    <a:pt x="239" y="250"/>
                    <a:pt x="239" y="251"/>
                    <a:pt x="239" y="252"/>
                  </a:cubicBezTo>
                  <a:cubicBezTo>
                    <a:pt x="242" y="251"/>
                    <a:pt x="242" y="249"/>
                    <a:pt x="244" y="247"/>
                  </a:cubicBezTo>
                  <a:cubicBezTo>
                    <a:pt x="246" y="246"/>
                    <a:pt x="248" y="245"/>
                    <a:pt x="249" y="243"/>
                  </a:cubicBezTo>
                  <a:cubicBezTo>
                    <a:pt x="252" y="241"/>
                    <a:pt x="254" y="239"/>
                    <a:pt x="256" y="237"/>
                  </a:cubicBezTo>
                  <a:cubicBezTo>
                    <a:pt x="258" y="235"/>
                    <a:pt x="259" y="236"/>
                    <a:pt x="260" y="238"/>
                  </a:cubicBezTo>
                  <a:cubicBezTo>
                    <a:pt x="263" y="244"/>
                    <a:pt x="263" y="244"/>
                    <a:pt x="259" y="248"/>
                  </a:cubicBezTo>
                  <a:cubicBezTo>
                    <a:pt x="259" y="249"/>
                    <a:pt x="257" y="250"/>
                    <a:pt x="258" y="251"/>
                  </a:cubicBezTo>
                  <a:cubicBezTo>
                    <a:pt x="259" y="252"/>
                    <a:pt x="260" y="251"/>
                    <a:pt x="261" y="250"/>
                  </a:cubicBezTo>
                  <a:cubicBezTo>
                    <a:pt x="263" y="247"/>
                    <a:pt x="267" y="246"/>
                    <a:pt x="270" y="247"/>
                  </a:cubicBezTo>
                  <a:cubicBezTo>
                    <a:pt x="271" y="247"/>
                    <a:pt x="272" y="246"/>
                    <a:pt x="273" y="247"/>
                  </a:cubicBezTo>
                  <a:cubicBezTo>
                    <a:pt x="273" y="249"/>
                    <a:pt x="272" y="250"/>
                    <a:pt x="270" y="252"/>
                  </a:cubicBezTo>
                  <a:cubicBezTo>
                    <a:pt x="270" y="253"/>
                    <a:pt x="269" y="253"/>
                    <a:pt x="268" y="253"/>
                  </a:cubicBezTo>
                  <a:cubicBezTo>
                    <a:pt x="267" y="252"/>
                    <a:pt x="267" y="251"/>
                    <a:pt x="268" y="251"/>
                  </a:cubicBezTo>
                  <a:cubicBezTo>
                    <a:pt x="268" y="250"/>
                    <a:pt x="268" y="249"/>
                    <a:pt x="267" y="249"/>
                  </a:cubicBezTo>
                  <a:cubicBezTo>
                    <a:pt x="266" y="249"/>
                    <a:pt x="266" y="249"/>
                    <a:pt x="265" y="250"/>
                  </a:cubicBezTo>
                  <a:cubicBezTo>
                    <a:pt x="264" y="253"/>
                    <a:pt x="260" y="255"/>
                    <a:pt x="257" y="254"/>
                  </a:cubicBezTo>
                  <a:cubicBezTo>
                    <a:pt x="254" y="254"/>
                    <a:pt x="250" y="254"/>
                    <a:pt x="248" y="256"/>
                  </a:cubicBezTo>
                  <a:cubicBezTo>
                    <a:pt x="249" y="257"/>
                    <a:pt x="251" y="257"/>
                    <a:pt x="253" y="257"/>
                  </a:cubicBezTo>
                  <a:cubicBezTo>
                    <a:pt x="256" y="256"/>
                    <a:pt x="260" y="256"/>
                    <a:pt x="264" y="256"/>
                  </a:cubicBezTo>
                  <a:cubicBezTo>
                    <a:pt x="267" y="256"/>
                    <a:pt x="271" y="256"/>
                    <a:pt x="274" y="255"/>
                  </a:cubicBezTo>
                  <a:cubicBezTo>
                    <a:pt x="281" y="253"/>
                    <a:pt x="288" y="254"/>
                    <a:pt x="295" y="252"/>
                  </a:cubicBezTo>
                  <a:cubicBezTo>
                    <a:pt x="298" y="251"/>
                    <a:pt x="299" y="252"/>
                    <a:pt x="299" y="255"/>
                  </a:cubicBezTo>
                  <a:cubicBezTo>
                    <a:pt x="299" y="255"/>
                    <a:pt x="299" y="255"/>
                    <a:pt x="299" y="255"/>
                  </a:cubicBezTo>
                  <a:cubicBezTo>
                    <a:pt x="299" y="263"/>
                    <a:pt x="298" y="265"/>
                    <a:pt x="290" y="267"/>
                  </a:cubicBezTo>
                  <a:cubicBezTo>
                    <a:pt x="286" y="269"/>
                    <a:pt x="282" y="270"/>
                    <a:pt x="277" y="270"/>
                  </a:cubicBezTo>
                  <a:cubicBezTo>
                    <a:pt x="274" y="271"/>
                    <a:pt x="270" y="272"/>
                    <a:pt x="266" y="272"/>
                  </a:cubicBezTo>
                  <a:cubicBezTo>
                    <a:pt x="266" y="272"/>
                    <a:pt x="265" y="272"/>
                    <a:pt x="264" y="273"/>
                  </a:cubicBezTo>
                  <a:cubicBezTo>
                    <a:pt x="267" y="274"/>
                    <a:pt x="271" y="274"/>
                    <a:pt x="274" y="273"/>
                  </a:cubicBezTo>
                  <a:cubicBezTo>
                    <a:pt x="280" y="272"/>
                    <a:pt x="286" y="271"/>
                    <a:pt x="292" y="269"/>
                  </a:cubicBezTo>
                  <a:cubicBezTo>
                    <a:pt x="296" y="268"/>
                    <a:pt x="297" y="268"/>
                    <a:pt x="296" y="273"/>
                  </a:cubicBezTo>
                  <a:cubicBezTo>
                    <a:pt x="296" y="276"/>
                    <a:pt x="296" y="278"/>
                    <a:pt x="296" y="281"/>
                  </a:cubicBezTo>
                  <a:cubicBezTo>
                    <a:pt x="296" y="284"/>
                    <a:pt x="294" y="286"/>
                    <a:pt x="291" y="287"/>
                  </a:cubicBezTo>
                  <a:cubicBezTo>
                    <a:pt x="282" y="292"/>
                    <a:pt x="272" y="295"/>
                    <a:pt x="262" y="297"/>
                  </a:cubicBezTo>
                  <a:cubicBezTo>
                    <a:pt x="254" y="298"/>
                    <a:pt x="246" y="300"/>
                    <a:pt x="239" y="302"/>
                  </a:cubicBezTo>
                  <a:cubicBezTo>
                    <a:pt x="230" y="303"/>
                    <a:pt x="220" y="304"/>
                    <a:pt x="211" y="305"/>
                  </a:cubicBezTo>
                  <a:cubicBezTo>
                    <a:pt x="199" y="306"/>
                    <a:pt x="186" y="307"/>
                    <a:pt x="174" y="307"/>
                  </a:cubicBezTo>
                  <a:cubicBezTo>
                    <a:pt x="169" y="307"/>
                    <a:pt x="163" y="307"/>
                    <a:pt x="158" y="306"/>
                  </a:cubicBezTo>
                  <a:cubicBezTo>
                    <a:pt x="143" y="306"/>
                    <a:pt x="128" y="304"/>
                    <a:pt x="113" y="302"/>
                  </a:cubicBezTo>
                  <a:cubicBezTo>
                    <a:pt x="111" y="301"/>
                    <a:pt x="110" y="302"/>
                    <a:pt x="109" y="301"/>
                  </a:cubicBezTo>
                  <a:cubicBezTo>
                    <a:pt x="107" y="301"/>
                    <a:pt x="105" y="301"/>
                    <a:pt x="104" y="299"/>
                  </a:cubicBezTo>
                  <a:cubicBezTo>
                    <a:pt x="102" y="300"/>
                    <a:pt x="100" y="300"/>
                    <a:pt x="98" y="300"/>
                  </a:cubicBezTo>
                  <a:cubicBezTo>
                    <a:pt x="90" y="299"/>
                    <a:pt x="82" y="298"/>
                    <a:pt x="74" y="297"/>
                  </a:cubicBezTo>
                  <a:cubicBezTo>
                    <a:pt x="67" y="295"/>
                    <a:pt x="60" y="294"/>
                    <a:pt x="53" y="291"/>
                  </a:cubicBezTo>
                  <a:cubicBezTo>
                    <a:pt x="51" y="291"/>
                    <a:pt x="50" y="290"/>
                    <a:pt x="51" y="287"/>
                  </a:cubicBezTo>
                  <a:cubicBezTo>
                    <a:pt x="48" y="289"/>
                    <a:pt x="45" y="289"/>
                    <a:pt x="42" y="287"/>
                  </a:cubicBezTo>
                  <a:cubicBezTo>
                    <a:pt x="40" y="285"/>
                    <a:pt x="40" y="284"/>
                    <a:pt x="42" y="281"/>
                  </a:cubicBezTo>
                  <a:cubicBezTo>
                    <a:pt x="42" y="280"/>
                    <a:pt x="43" y="280"/>
                    <a:pt x="44" y="279"/>
                  </a:cubicBezTo>
                  <a:cubicBezTo>
                    <a:pt x="42" y="279"/>
                    <a:pt x="40" y="279"/>
                    <a:pt x="41" y="277"/>
                  </a:cubicBezTo>
                  <a:cubicBezTo>
                    <a:pt x="42" y="274"/>
                    <a:pt x="44" y="271"/>
                    <a:pt x="47" y="269"/>
                  </a:cubicBezTo>
                  <a:cubicBezTo>
                    <a:pt x="49" y="268"/>
                    <a:pt x="51" y="268"/>
                    <a:pt x="54" y="269"/>
                  </a:cubicBezTo>
                  <a:cubicBezTo>
                    <a:pt x="54" y="271"/>
                    <a:pt x="51" y="272"/>
                    <a:pt x="51" y="274"/>
                  </a:cubicBezTo>
                  <a:cubicBezTo>
                    <a:pt x="53" y="274"/>
                    <a:pt x="54" y="273"/>
                    <a:pt x="56" y="271"/>
                  </a:cubicBezTo>
                  <a:cubicBezTo>
                    <a:pt x="57" y="270"/>
                    <a:pt x="58" y="270"/>
                    <a:pt x="60" y="270"/>
                  </a:cubicBezTo>
                  <a:cubicBezTo>
                    <a:pt x="64" y="271"/>
                    <a:pt x="68" y="272"/>
                    <a:pt x="72" y="273"/>
                  </a:cubicBezTo>
                  <a:cubicBezTo>
                    <a:pt x="84" y="274"/>
                    <a:pt x="96" y="276"/>
                    <a:pt x="107" y="276"/>
                  </a:cubicBezTo>
                  <a:cubicBezTo>
                    <a:pt x="110" y="276"/>
                    <a:pt x="113" y="277"/>
                    <a:pt x="115" y="278"/>
                  </a:cubicBezTo>
                  <a:cubicBezTo>
                    <a:pt x="112" y="283"/>
                    <a:pt x="106" y="284"/>
                    <a:pt x="103" y="289"/>
                  </a:cubicBezTo>
                  <a:cubicBezTo>
                    <a:pt x="108" y="287"/>
                    <a:pt x="113" y="284"/>
                    <a:pt x="117" y="280"/>
                  </a:cubicBezTo>
                  <a:cubicBezTo>
                    <a:pt x="118" y="279"/>
                    <a:pt x="119" y="278"/>
                    <a:pt x="121" y="278"/>
                  </a:cubicBezTo>
                  <a:cubicBezTo>
                    <a:pt x="122" y="278"/>
                    <a:pt x="124" y="278"/>
                    <a:pt x="124" y="279"/>
                  </a:cubicBezTo>
                  <a:cubicBezTo>
                    <a:pt x="125" y="281"/>
                    <a:pt x="123" y="282"/>
                    <a:pt x="122" y="282"/>
                  </a:cubicBezTo>
                  <a:cubicBezTo>
                    <a:pt x="120" y="284"/>
                    <a:pt x="118" y="285"/>
                    <a:pt x="117" y="288"/>
                  </a:cubicBezTo>
                  <a:cubicBezTo>
                    <a:pt x="120" y="287"/>
                    <a:pt x="123" y="285"/>
                    <a:pt x="125" y="282"/>
                  </a:cubicBezTo>
                  <a:cubicBezTo>
                    <a:pt x="127" y="280"/>
                    <a:pt x="130" y="279"/>
                    <a:pt x="133" y="279"/>
                  </a:cubicBezTo>
                  <a:cubicBezTo>
                    <a:pt x="145" y="279"/>
                    <a:pt x="157" y="280"/>
                    <a:pt x="168" y="280"/>
                  </a:cubicBezTo>
                  <a:cubicBezTo>
                    <a:pt x="170" y="280"/>
                    <a:pt x="171" y="280"/>
                    <a:pt x="173" y="280"/>
                  </a:cubicBezTo>
                  <a:cubicBezTo>
                    <a:pt x="174" y="280"/>
                    <a:pt x="176" y="280"/>
                    <a:pt x="177" y="279"/>
                  </a:cubicBezTo>
                  <a:cubicBezTo>
                    <a:pt x="177" y="278"/>
                    <a:pt x="176" y="277"/>
                    <a:pt x="175" y="278"/>
                  </a:cubicBezTo>
                  <a:cubicBezTo>
                    <a:pt x="175" y="278"/>
                    <a:pt x="175" y="278"/>
                    <a:pt x="175" y="278"/>
                  </a:cubicBezTo>
                  <a:cubicBezTo>
                    <a:pt x="172" y="278"/>
                    <a:pt x="169" y="278"/>
                    <a:pt x="165" y="278"/>
                  </a:cubicBezTo>
                  <a:cubicBezTo>
                    <a:pt x="148" y="278"/>
                    <a:pt x="131" y="277"/>
                    <a:pt x="113" y="275"/>
                  </a:cubicBezTo>
                  <a:cubicBezTo>
                    <a:pt x="105" y="274"/>
                    <a:pt x="97" y="274"/>
                    <a:pt x="90" y="273"/>
                  </a:cubicBezTo>
                  <a:cubicBezTo>
                    <a:pt x="77" y="270"/>
                    <a:pt x="63" y="269"/>
                    <a:pt x="50" y="265"/>
                  </a:cubicBezTo>
                  <a:cubicBezTo>
                    <a:pt x="39" y="262"/>
                    <a:pt x="39" y="262"/>
                    <a:pt x="39" y="251"/>
                  </a:cubicBezTo>
                  <a:cubicBezTo>
                    <a:pt x="39" y="247"/>
                    <a:pt x="38" y="243"/>
                    <a:pt x="38" y="239"/>
                  </a:cubicBezTo>
                  <a:cubicBezTo>
                    <a:pt x="38" y="237"/>
                    <a:pt x="38" y="236"/>
                    <a:pt x="41" y="237"/>
                  </a:cubicBezTo>
                  <a:cubicBezTo>
                    <a:pt x="46" y="238"/>
                    <a:pt x="50" y="239"/>
                    <a:pt x="55" y="240"/>
                  </a:cubicBezTo>
                  <a:cubicBezTo>
                    <a:pt x="57" y="241"/>
                    <a:pt x="59" y="242"/>
                    <a:pt x="59" y="244"/>
                  </a:cubicBezTo>
                  <a:cubicBezTo>
                    <a:pt x="59" y="246"/>
                    <a:pt x="60" y="249"/>
                    <a:pt x="61" y="251"/>
                  </a:cubicBezTo>
                  <a:cubicBezTo>
                    <a:pt x="64" y="258"/>
                    <a:pt x="71" y="262"/>
                    <a:pt x="79" y="261"/>
                  </a:cubicBezTo>
                  <a:cubicBezTo>
                    <a:pt x="83" y="261"/>
                    <a:pt x="86" y="259"/>
                    <a:pt x="88" y="256"/>
                  </a:cubicBezTo>
                  <a:cubicBezTo>
                    <a:pt x="89" y="254"/>
                    <a:pt x="90" y="252"/>
                    <a:pt x="91" y="250"/>
                  </a:cubicBezTo>
                  <a:cubicBezTo>
                    <a:pt x="92" y="248"/>
                    <a:pt x="94" y="247"/>
                    <a:pt x="95" y="248"/>
                  </a:cubicBezTo>
                  <a:cubicBezTo>
                    <a:pt x="95" y="248"/>
                    <a:pt x="95" y="248"/>
                    <a:pt x="95" y="248"/>
                  </a:cubicBezTo>
                  <a:close/>
                  <a:moveTo>
                    <a:pt x="206" y="238"/>
                  </a:moveTo>
                  <a:cubicBezTo>
                    <a:pt x="207" y="234"/>
                    <a:pt x="210" y="232"/>
                    <a:pt x="213" y="229"/>
                  </a:cubicBezTo>
                  <a:cubicBezTo>
                    <a:pt x="212" y="233"/>
                    <a:pt x="209" y="236"/>
                    <a:pt x="206" y="238"/>
                  </a:cubicBezTo>
                  <a:close/>
                  <a:moveTo>
                    <a:pt x="244" y="236"/>
                  </a:moveTo>
                  <a:cubicBezTo>
                    <a:pt x="245" y="232"/>
                    <a:pt x="247" y="227"/>
                    <a:pt x="251" y="224"/>
                  </a:cubicBezTo>
                  <a:cubicBezTo>
                    <a:pt x="252" y="223"/>
                    <a:pt x="253" y="223"/>
                    <a:pt x="254" y="224"/>
                  </a:cubicBezTo>
                  <a:cubicBezTo>
                    <a:pt x="255" y="225"/>
                    <a:pt x="255" y="226"/>
                    <a:pt x="254" y="227"/>
                  </a:cubicBezTo>
                  <a:cubicBezTo>
                    <a:pt x="251" y="230"/>
                    <a:pt x="247" y="233"/>
                    <a:pt x="244" y="236"/>
                  </a:cubicBezTo>
                  <a:close/>
                  <a:moveTo>
                    <a:pt x="282" y="312"/>
                  </a:moveTo>
                  <a:cubicBezTo>
                    <a:pt x="273" y="317"/>
                    <a:pt x="263" y="319"/>
                    <a:pt x="252" y="320"/>
                  </a:cubicBezTo>
                  <a:cubicBezTo>
                    <a:pt x="240" y="322"/>
                    <a:pt x="227" y="324"/>
                    <a:pt x="214" y="326"/>
                  </a:cubicBezTo>
                  <a:cubicBezTo>
                    <a:pt x="204" y="326"/>
                    <a:pt x="195" y="327"/>
                    <a:pt x="185" y="328"/>
                  </a:cubicBezTo>
                  <a:cubicBezTo>
                    <a:pt x="171" y="328"/>
                    <a:pt x="156" y="329"/>
                    <a:pt x="142" y="330"/>
                  </a:cubicBezTo>
                  <a:cubicBezTo>
                    <a:pt x="137" y="329"/>
                    <a:pt x="131" y="329"/>
                    <a:pt x="126" y="328"/>
                  </a:cubicBezTo>
                  <a:cubicBezTo>
                    <a:pt x="119" y="327"/>
                    <a:pt x="111" y="326"/>
                    <a:pt x="104" y="325"/>
                  </a:cubicBezTo>
                  <a:cubicBezTo>
                    <a:pt x="94" y="324"/>
                    <a:pt x="83" y="321"/>
                    <a:pt x="73" y="319"/>
                  </a:cubicBezTo>
                  <a:cubicBezTo>
                    <a:pt x="66" y="317"/>
                    <a:pt x="58" y="315"/>
                    <a:pt x="51" y="312"/>
                  </a:cubicBezTo>
                  <a:cubicBezTo>
                    <a:pt x="49" y="311"/>
                    <a:pt x="46" y="309"/>
                    <a:pt x="43" y="307"/>
                  </a:cubicBezTo>
                  <a:cubicBezTo>
                    <a:pt x="42" y="306"/>
                    <a:pt x="42" y="305"/>
                    <a:pt x="42" y="304"/>
                  </a:cubicBezTo>
                  <a:cubicBezTo>
                    <a:pt x="41" y="300"/>
                    <a:pt x="41" y="297"/>
                    <a:pt x="40" y="293"/>
                  </a:cubicBezTo>
                  <a:cubicBezTo>
                    <a:pt x="40" y="291"/>
                    <a:pt x="41" y="290"/>
                    <a:pt x="43" y="291"/>
                  </a:cubicBezTo>
                  <a:cubicBezTo>
                    <a:pt x="48" y="294"/>
                    <a:pt x="53" y="296"/>
                    <a:pt x="58" y="297"/>
                  </a:cubicBezTo>
                  <a:cubicBezTo>
                    <a:pt x="66" y="299"/>
                    <a:pt x="74" y="300"/>
                    <a:pt x="83" y="301"/>
                  </a:cubicBezTo>
                  <a:cubicBezTo>
                    <a:pt x="91" y="302"/>
                    <a:pt x="99" y="303"/>
                    <a:pt x="108" y="304"/>
                  </a:cubicBezTo>
                  <a:cubicBezTo>
                    <a:pt x="117" y="306"/>
                    <a:pt x="127" y="307"/>
                    <a:pt x="136" y="308"/>
                  </a:cubicBezTo>
                  <a:cubicBezTo>
                    <a:pt x="147" y="308"/>
                    <a:pt x="157" y="310"/>
                    <a:pt x="168" y="310"/>
                  </a:cubicBezTo>
                  <a:cubicBezTo>
                    <a:pt x="179" y="310"/>
                    <a:pt x="190" y="309"/>
                    <a:pt x="201" y="308"/>
                  </a:cubicBezTo>
                  <a:cubicBezTo>
                    <a:pt x="208" y="307"/>
                    <a:pt x="215" y="307"/>
                    <a:pt x="221" y="306"/>
                  </a:cubicBezTo>
                  <a:cubicBezTo>
                    <a:pt x="238" y="305"/>
                    <a:pt x="254" y="302"/>
                    <a:pt x="270" y="298"/>
                  </a:cubicBezTo>
                  <a:cubicBezTo>
                    <a:pt x="278" y="296"/>
                    <a:pt x="286" y="293"/>
                    <a:pt x="293" y="290"/>
                  </a:cubicBezTo>
                  <a:cubicBezTo>
                    <a:pt x="295" y="301"/>
                    <a:pt x="292" y="308"/>
                    <a:pt x="282" y="313"/>
                  </a:cubicBezTo>
                  <a:lnTo>
                    <a:pt x="282" y="312"/>
                  </a:lnTo>
                  <a:close/>
                  <a:moveTo>
                    <a:pt x="40" y="269"/>
                  </a:moveTo>
                  <a:cubicBezTo>
                    <a:pt x="40" y="268"/>
                    <a:pt x="41" y="267"/>
                    <a:pt x="43" y="267"/>
                  </a:cubicBezTo>
                  <a:cubicBezTo>
                    <a:pt x="43" y="267"/>
                    <a:pt x="43" y="267"/>
                    <a:pt x="43" y="267"/>
                  </a:cubicBezTo>
                  <a:cubicBezTo>
                    <a:pt x="44" y="267"/>
                    <a:pt x="45" y="267"/>
                    <a:pt x="45" y="268"/>
                  </a:cubicBezTo>
                  <a:cubicBezTo>
                    <a:pt x="44" y="270"/>
                    <a:pt x="43" y="271"/>
                    <a:pt x="42" y="271"/>
                  </a:cubicBezTo>
                  <a:cubicBezTo>
                    <a:pt x="41" y="271"/>
                    <a:pt x="40" y="270"/>
                    <a:pt x="40" y="269"/>
                  </a:cubicBezTo>
                  <a:cubicBezTo>
                    <a:pt x="40" y="269"/>
                    <a:pt x="40" y="269"/>
                    <a:pt x="40" y="269"/>
                  </a:cubicBezTo>
                  <a:close/>
                  <a:moveTo>
                    <a:pt x="42" y="221"/>
                  </a:moveTo>
                  <a:cubicBezTo>
                    <a:pt x="40" y="223"/>
                    <a:pt x="39" y="226"/>
                    <a:pt x="38" y="228"/>
                  </a:cubicBezTo>
                  <a:cubicBezTo>
                    <a:pt x="36" y="224"/>
                    <a:pt x="37" y="222"/>
                    <a:pt x="47" y="214"/>
                  </a:cubicBezTo>
                  <a:cubicBezTo>
                    <a:pt x="46" y="216"/>
                    <a:pt x="44" y="219"/>
                    <a:pt x="42" y="221"/>
                  </a:cubicBezTo>
                  <a:close/>
                  <a:moveTo>
                    <a:pt x="302" y="234"/>
                  </a:moveTo>
                  <a:cubicBezTo>
                    <a:pt x="302" y="236"/>
                    <a:pt x="302" y="238"/>
                    <a:pt x="301" y="239"/>
                  </a:cubicBezTo>
                  <a:cubicBezTo>
                    <a:pt x="301" y="241"/>
                    <a:pt x="300" y="242"/>
                    <a:pt x="299" y="243"/>
                  </a:cubicBezTo>
                  <a:cubicBezTo>
                    <a:pt x="298" y="243"/>
                    <a:pt x="298" y="244"/>
                    <a:pt x="298" y="244"/>
                  </a:cubicBezTo>
                  <a:cubicBezTo>
                    <a:pt x="297" y="244"/>
                    <a:pt x="297" y="244"/>
                    <a:pt x="297" y="245"/>
                  </a:cubicBezTo>
                  <a:cubicBezTo>
                    <a:pt x="294" y="249"/>
                    <a:pt x="290" y="250"/>
                    <a:pt x="286" y="251"/>
                  </a:cubicBezTo>
                  <a:cubicBezTo>
                    <a:pt x="282" y="252"/>
                    <a:pt x="278" y="252"/>
                    <a:pt x="274" y="252"/>
                  </a:cubicBezTo>
                  <a:cubicBezTo>
                    <a:pt x="276" y="249"/>
                    <a:pt x="279" y="246"/>
                    <a:pt x="282" y="244"/>
                  </a:cubicBezTo>
                  <a:cubicBezTo>
                    <a:pt x="289" y="238"/>
                    <a:pt x="296" y="231"/>
                    <a:pt x="302" y="223"/>
                  </a:cubicBezTo>
                  <a:cubicBezTo>
                    <a:pt x="302" y="223"/>
                    <a:pt x="302" y="223"/>
                    <a:pt x="303" y="222"/>
                  </a:cubicBezTo>
                  <a:cubicBezTo>
                    <a:pt x="304" y="226"/>
                    <a:pt x="303" y="230"/>
                    <a:pt x="302" y="234"/>
                  </a:cubicBezTo>
                  <a:close/>
                  <a:moveTo>
                    <a:pt x="314" y="175"/>
                  </a:moveTo>
                  <a:cubicBezTo>
                    <a:pt x="316" y="186"/>
                    <a:pt x="316" y="197"/>
                    <a:pt x="317" y="207"/>
                  </a:cubicBezTo>
                  <a:cubicBezTo>
                    <a:pt x="317" y="211"/>
                    <a:pt x="316" y="215"/>
                    <a:pt x="313" y="218"/>
                  </a:cubicBezTo>
                  <a:cubicBezTo>
                    <a:pt x="313" y="219"/>
                    <a:pt x="311" y="220"/>
                    <a:pt x="309" y="219"/>
                  </a:cubicBezTo>
                  <a:cubicBezTo>
                    <a:pt x="308" y="219"/>
                    <a:pt x="308" y="219"/>
                    <a:pt x="308" y="219"/>
                  </a:cubicBezTo>
                  <a:cubicBezTo>
                    <a:pt x="307" y="218"/>
                    <a:pt x="307" y="217"/>
                    <a:pt x="306" y="217"/>
                  </a:cubicBezTo>
                  <a:cubicBezTo>
                    <a:pt x="305" y="214"/>
                    <a:pt x="302" y="213"/>
                    <a:pt x="299" y="214"/>
                  </a:cubicBezTo>
                  <a:cubicBezTo>
                    <a:pt x="294" y="216"/>
                    <a:pt x="290" y="220"/>
                    <a:pt x="289" y="226"/>
                  </a:cubicBezTo>
                  <a:cubicBezTo>
                    <a:pt x="288" y="228"/>
                    <a:pt x="288" y="230"/>
                    <a:pt x="287" y="232"/>
                  </a:cubicBezTo>
                  <a:cubicBezTo>
                    <a:pt x="285" y="238"/>
                    <a:pt x="280" y="243"/>
                    <a:pt x="273" y="243"/>
                  </a:cubicBezTo>
                  <a:cubicBezTo>
                    <a:pt x="268" y="243"/>
                    <a:pt x="265" y="241"/>
                    <a:pt x="265" y="236"/>
                  </a:cubicBezTo>
                  <a:cubicBezTo>
                    <a:pt x="264" y="233"/>
                    <a:pt x="264" y="230"/>
                    <a:pt x="263" y="226"/>
                  </a:cubicBezTo>
                  <a:cubicBezTo>
                    <a:pt x="263" y="223"/>
                    <a:pt x="262" y="219"/>
                    <a:pt x="259" y="216"/>
                  </a:cubicBezTo>
                  <a:cubicBezTo>
                    <a:pt x="257" y="213"/>
                    <a:pt x="252" y="212"/>
                    <a:pt x="248" y="215"/>
                  </a:cubicBezTo>
                  <a:cubicBezTo>
                    <a:pt x="248" y="215"/>
                    <a:pt x="248" y="215"/>
                    <a:pt x="248" y="215"/>
                  </a:cubicBezTo>
                  <a:cubicBezTo>
                    <a:pt x="243" y="218"/>
                    <a:pt x="240" y="223"/>
                    <a:pt x="240" y="229"/>
                  </a:cubicBezTo>
                  <a:cubicBezTo>
                    <a:pt x="239" y="234"/>
                    <a:pt x="236" y="239"/>
                    <a:pt x="232" y="243"/>
                  </a:cubicBezTo>
                  <a:cubicBezTo>
                    <a:pt x="231" y="245"/>
                    <a:pt x="228" y="245"/>
                    <a:pt x="225" y="245"/>
                  </a:cubicBezTo>
                  <a:cubicBezTo>
                    <a:pt x="222" y="244"/>
                    <a:pt x="222" y="241"/>
                    <a:pt x="221" y="238"/>
                  </a:cubicBezTo>
                  <a:cubicBezTo>
                    <a:pt x="221" y="234"/>
                    <a:pt x="220" y="230"/>
                    <a:pt x="219" y="225"/>
                  </a:cubicBezTo>
                  <a:cubicBezTo>
                    <a:pt x="218" y="218"/>
                    <a:pt x="213" y="217"/>
                    <a:pt x="208" y="222"/>
                  </a:cubicBezTo>
                  <a:cubicBezTo>
                    <a:pt x="203" y="226"/>
                    <a:pt x="200" y="232"/>
                    <a:pt x="199" y="238"/>
                  </a:cubicBezTo>
                  <a:cubicBezTo>
                    <a:pt x="198" y="246"/>
                    <a:pt x="194" y="253"/>
                    <a:pt x="189" y="259"/>
                  </a:cubicBezTo>
                  <a:cubicBezTo>
                    <a:pt x="187" y="261"/>
                    <a:pt x="183" y="263"/>
                    <a:pt x="180" y="262"/>
                  </a:cubicBezTo>
                  <a:cubicBezTo>
                    <a:pt x="173" y="262"/>
                    <a:pt x="167" y="256"/>
                    <a:pt x="168" y="248"/>
                  </a:cubicBezTo>
                  <a:cubicBezTo>
                    <a:pt x="168" y="248"/>
                    <a:pt x="168" y="247"/>
                    <a:pt x="168" y="247"/>
                  </a:cubicBezTo>
                  <a:cubicBezTo>
                    <a:pt x="169" y="242"/>
                    <a:pt x="169" y="238"/>
                    <a:pt x="171" y="233"/>
                  </a:cubicBezTo>
                  <a:cubicBezTo>
                    <a:pt x="172" y="229"/>
                    <a:pt x="172" y="224"/>
                    <a:pt x="170" y="220"/>
                  </a:cubicBezTo>
                  <a:cubicBezTo>
                    <a:pt x="168" y="216"/>
                    <a:pt x="164" y="214"/>
                    <a:pt x="160" y="216"/>
                  </a:cubicBezTo>
                  <a:cubicBezTo>
                    <a:pt x="159" y="216"/>
                    <a:pt x="158" y="217"/>
                    <a:pt x="158" y="218"/>
                  </a:cubicBezTo>
                  <a:cubicBezTo>
                    <a:pt x="156" y="220"/>
                    <a:pt x="155" y="222"/>
                    <a:pt x="155" y="224"/>
                  </a:cubicBezTo>
                  <a:cubicBezTo>
                    <a:pt x="154" y="226"/>
                    <a:pt x="153" y="228"/>
                    <a:pt x="153" y="230"/>
                  </a:cubicBezTo>
                  <a:cubicBezTo>
                    <a:pt x="153" y="232"/>
                    <a:pt x="152" y="233"/>
                    <a:pt x="151" y="234"/>
                  </a:cubicBezTo>
                  <a:cubicBezTo>
                    <a:pt x="149" y="236"/>
                    <a:pt x="148" y="238"/>
                    <a:pt x="145" y="238"/>
                  </a:cubicBezTo>
                  <a:cubicBezTo>
                    <a:pt x="143" y="238"/>
                    <a:pt x="142" y="235"/>
                    <a:pt x="143" y="231"/>
                  </a:cubicBezTo>
                  <a:cubicBezTo>
                    <a:pt x="144" y="228"/>
                    <a:pt x="143" y="225"/>
                    <a:pt x="142" y="222"/>
                  </a:cubicBezTo>
                  <a:cubicBezTo>
                    <a:pt x="141" y="218"/>
                    <a:pt x="138" y="216"/>
                    <a:pt x="135" y="217"/>
                  </a:cubicBezTo>
                  <a:cubicBezTo>
                    <a:pt x="133" y="218"/>
                    <a:pt x="132" y="218"/>
                    <a:pt x="131" y="220"/>
                  </a:cubicBezTo>
                  <a:cubicBezTo>
                    <a:pt x="129" y="222"/>
                    <a:pt x="128" y="225"/>
                    <a:pt x="128" y="228"/>
                  </a:cubicBezTo>
                  <a:cubicBezTo>
                    <a:pt x="128" y="230"/>
                    <a:pt x="128" y="232"/>
                    <a:pt x="127" y="235"/>
                  </a:cubicBezTo>
                  <a:cubicBezTo>
                    <a:pt x="126" y="237"/>
                    <a:pt x="124" y="240"/>
                    <a:pt x="121" y="240"/>
                  </a:cubicBezTo>
                  <a:cubicBezTo>
                    <a:pt x="119" y="242"/>
                    <a:pt x="116" y="241"/>
                    <a:pt x="115" y="238"/>
                  </a:cubicBezTo>
                  <a:cubicBezTo>
                    <a:pt x="115" y="238"/>
                    <a:pt x="115" y="237"/>
                    <a:pt x="115" y="236"/>
                  </a:cubicBezTo>
                  <a:cubicBezTo>
                    <a:pt x="115" y="234"/>
                    <a:pt x="115" y="231"/>
                    <a:pt x="115" y="229"/>
                  </a:cubicBezTo>
                  <a:cubicBezTo>
                    <a:pt x="114" y="223"/>
                    <a:pt x="108" y="218"/>
                    <a:pt x="102" y="219"/>
                  </a:cubicBezTo>
                  <a:cubicBezTo>
                    <a:pt x="101" y="219"/>
                    <a:pt x="99" y="219"/>
                    <a:pt x="98" y="220"/>
                  </a:cubicBezTo>
                  <a:cubicBezTo>
                    <a:pt x="93" y="222"/>
                    <a:pt x="90" y="226"/>
                    <a:pt x="89" y="232"/>
                  </a:cubicBezTo>
                  <a:cubicBezTo>
                    <a:pt x="89" y="236"/>
                    <a:pt x="88" y="240"/>
                    <a:pt x="88" y="244"/>
                  </a:cubicBezTo>
                  <a:cubicBezTo>
                    <a:pt x="89" y="247"/>
                    <a:pt x="88" y="251"/>
                    <a:pt x="86" y="253"/>
                  </a:cubicBezTo>
                  <a:cubicBezTo>
                    <a:pt x="85" y="256"/>
                    <a:pt x="83" y="258"/>
                    <a:pt x="80" y="258"/>
                  </a:cubicBezTo>
                  <a:cubicBezTo>
                    <a:pt x="75" y="259"/>
                    <a:pt x="70" y="257"/>
                    <a:pt x="66" y="253"/>
                  </a:cubicBezTo>
                  <a:cubicBezTo>
                    <a:pt x="63" y="249"/>
                    <a:pt x="62" y="245"/>
                    <a:pt x="62" y="240"/>
                  </a:cubicBezTo>
                  <a:cubicBezTo>
                    <a:pt x="63" y="233"/>
                    <a:pt x="64" y="227"/>
                    <a:pt x="66" y="220"/>
                  </a:cubicBezTo>
                  <a:cubicBezTo>
                    <a:pt x="69" y="215"/>
                    <a:pt x="69" y="208"/>
                    <a:pt x="68" y="202"/>
                  </a:cubicBezTo>
                  <a:cubicBezTo>
                    <a:pt x="67" y="198"/>
                    <a:pt x="63" y="194"/>
                    <a:pt x="59" y="194"/>
                  </a:cubicBezTo>
                  <a:cubicBezTo>
                    <a:pt x="56" y="194"/>
                    <a:pt x="52" y="195"/>
                    <a:pt x="50" y="199"/>
                  </a:cubicBezTo>
                  <a:cubicBezTo>
                    <a:pt x="48" y="201"/>
                    <a:pt x="47" y="203"/>
                    <a:pt x="46" y="206"/>
                  </a:cubicBezTo>
                  <a:cubicBezTo>
                    <a:pt x="44" y="211"/>
                    <a:pt x="40" y="214"/>
                    <a:pt x="35" y="216"/>
                  </a:cubicBezTo>
                  <a:cubicBezTo>
                    <a:pt x="31" y="218"/>
                    <a:pt x="27" y="216"/>
                    <a:pt x="25" y="212"/>
                  </a:cubicBezTo>
                  <a:cubicBezTo>
                    <a:pt x="25" y="212"/>
                    <a:pt x="25" y="212"/>
                    <a:pt x="24" y="212"/>
                  </a:cubicBezTo>
                  <a:cubicBezTo>
                    <a:pt x="23" y="209"/>
                    <a:pt x="23" y="206"/>
                    <a:pt x="23" y="204"/>
                  </a:cubicBezTo>
                  <a:cubicBezTo>
                    <a:pt x="25" y="193"/>
                    <a:pt x="30" y="183"/>
                    <a:pt x="31" y="173"/>
                  </a:cubicBezTo>
                  <a:cubicBezTo>
                    <a:pt x="32" y="171"/>
                    <a:pt x="33" y="171"/>
                    <a:pt x="34" y="172"/>
                  </a:cubicBezTo>
                  <a:cubicBezTo>
                    <a:pt x="41" y="176"/>
                    <a:pt x="49" y="176"/>
                    <a:pt x="55" y="179"/>
                  </a:cubicBezTo>
                  <a:cubicBezTo>
                    <a:pt x="64" y="183"/>
                    <a:pt x="73" y="185"/>
                    <a:pt x="81" y="188"/>
                  </a:cubicBezTo>
                  <a:cubicBezTo>
                    <a:pt x="86" y="190"/>
                    <a:pt x="91" y="191"/>
                    <a:pt x="96" y="192"/>
                  </a:cubicBezTo>
                  <a:cubicBezTo>
                    <a:pt x="104" y="193"/>
                    <a:pt x="112" y="195"/>
                    <a:pt x="120" y="196"/>
                  </a:cubicBezTo>
                  <a:cubicBezTo>
                    <a:pt x="130" y="198"/>
                    <a:pt x="140" y="199"/>
                    <a:pt x="150" y="199"/>
                  </a:cubicBezTo>
                  <a:cubicBezTo>
                    <a:pt x="155" y="200"/>
                    <a:pt x="159" y="201"/>
                    <a:pt x="164" y="201"/>
                  </a:cubicBezTo>
                  <a:cubicBezTo>
                    <a:pt x="172" y="201"/>
                    <a:pt x="180" y="201"/>
                    <a:pt x="188" y="201"/>
                  </a:cubicBezTo>
                  <a:cubicBezTo>
                    <a:pt x="188" y="202"/>
                    <a:pt x="188" y="202"/>
                    <a:pt x="189" y="202"/>
                  </a:cubicBezTo>
                  <a:cubicBezTo>
                    <a:pt x="189" y="201"/>
                    <a:pt x="189" y="201"/>
                    <a:pt x="189" y="201"/>
                  </a:cubicBezTo>
                  <a:cubicBezTo>
                    <a:pt x="193" y="201"/>
                    <a:pt x="196" y="201"/>
                    <a:pt x="199" y="201"/>
                  </a:cubicBezTo>
                  <a:cubicBezTo>
                    <a:pt x="200" y="201"/>
                    <a:pt x="202" y="201"/>
                    <a:pt x="203" y="201"/>
                  </a:cubicBezTo>
                  <a:cubicBezTo>
                    <a:pt x="214" y="201"/>
                    <a:pt x="214" y="201"/>
                    <a:pt x="214" y="201"/>
                  </a:cubicBezTo>
                  <a:cubicBezTo>
                    <a:pt x="214" y="201"/>
                    <a:pt x="214" y="201"/>
                    <a:pt x="214" y="201"/>
                  </a:cubicBezTo>
                  <a:cubicBezTo>
                    <a:pt x="214" y="201"/>
                    <a:pt x="215" y="201"/>
                    <a:pt x="215" y="201"/>
                  </a:cubicBezTo>
                  <a:cubicBezTo>
                    <a:pt x="217" y="201"/>
                    <a:pt x="217" y="201"/>
                    <a:pt x="217" y="201"/>
                  </a:cubicBezTo>
                  <a:cubicBezTo>
                    <a:pt x="218" y="201"/>
                    <a:pt x="220" y="201"/>
                    <a:pt x="221" y="201"/>
                  </a:cubicBezTo>
                  <a:cubicBezTo>
                    <a:pt x="223" y="201"/>
                    <a:pt x="225" y="201"/>
                    <a:pt x="227" y="201"/>
                  </a:cubicBezTo>
                  <a:cubicBezTo>
                    <a:pt x="228" y="201"/>
                    <a:pt x="230" y="201"/>
                    <a:pt x="232" y="201"/>
                  </a:cubicBezTo>
                  <a:cubicBezTo>
                    <a:pt x="234" y="201"/>
                    <a:pt x="236" y="201"/>
                    <a:pt x="238" y="200"/>
                  </a:cubicBezTo>
                  <a:cubicBezTo>
                    <a:pt x="239" y="200"/>
                    <a:pt x="239" y="200"/>
                    <a:pt x="239" y="200"/>
                  </a:cubicBezTo>
                  <a:cubicBezTo>
                    <a:pt x="239" y="200"/>
                    <a:pt x="239" y="200"/>
                    <a:pt x="239" y="200"/>
                  </a:cubicBezTo>
                  <a:cubicBezTo>
                    <a:pt x="242" y="200"/>
                    <a:pt x="242" y="200"/>
                    <a:pt x="242" y="200"/>
                  </a:cubicBezTo>
                  <a:cubicBezTo>
                    <a:pt x="242" y="200"/>
                    <a:pt x="242" y="200"/>
                    <a:pt x="242" y="200"/>
                  </a:cubicBezTo>
                  <a:cubicBezTo>
                    <a:pt x="243" y="199"/>
                    <a:pt x="243" y="199"/>
                    <a:pt x="243" y="199"/>
                  </a:cubicBezTo>
                  <a:cubicBezTo>
                    <a:pt x="245" y="199"/>
                    <a:pt x="246" y="199"/>
                    <a:pt x="247" y="199"/>
                  </a:cubicBezTo>
                  <a:cubicBezTo>
                    <a:pt x="252" y="198"/>
                    <a:pt x="258" y="198"/>
                    <a:pt x="263" y="197"/>
                  </a:cubicBezTo>
                  <a:cubicBezTo>
                    <a:pt x="263" y="197"/>
                    <a:pt x="263" y="197"/>
                    <a:pt x="263" y="197"/>
                  </a:cubicBezTo>
                  <a:cubicBezTo>
                    <a:pt x="265" y="197"/>
                    <a:pt x="266" y="196"/>
                    <a:pt x="267" y="196"/>
                  </a:cubicBezTo>
                  <a:cubicBezTo>
                    <a:pt x="271" y="194"/>
                    <a:pt x="276" y="194"/>
                    <a:pt x="280" y="192"/>
                  </a:cubicBezTo>
                  <a:cubicBezTo>
                    <a:pt x="284" y="190"/>
                    <a:pt x="288" y="189"/>
                    <a:pt x="291" y="188"/>
                  </a:cubicBezTo>
                  <a:cubicBezTo>
                    <a:pt x="295" y="186"/>
                    <a:pt x="299" y="184"/>
                    <a:pt x="303" y="182"/>
                  </a:cubicBezTo>
                  <a:cubicBezTo>
                    <a:pt x="307" y="180"/>
                    <a:pt x="310" y="177"/>
                    <a:pt x="314" y="175"/>
                  </a:cubicBezTo>
                  <a:close/>
                  <a:moveTo>
                    <a:pt x="285" y="146"/>
                  </a:moveTo>
                  <a:cubicBezTo>
                    <a:pt x="287" y="146"/>
                    <a:pt x="289" y="147"/>
                    <a:pt x="291" y="148"/>
                  </a:cubicBezTo>
                  <a:cubicBezTo>
                    <a:pt x="293" y="149"/>
                    <a:pt x="296" y="150"/>
                    <a:pt x="298" y="151"/>
                  </a:cubicBezTo>
                  <a:cubicBezTo>
                    <a:pt x="298" y="151"/>
                    <a:pt x="298" y="151"/>
                    <a:pt x="298" y="151"/>
                  </a:cubicBezTo>
                  <a:cubicBezTo>
                    <a:pt x="299" y="153"/>
                    <a:pt x="302" y="153"/>
                    <a:pt x="303" y="154"/>
                  </a:cubicBezTo>
                  <a:cubicBezTo>
                    <a:pt x="305" y="155"/>
                    <a:pt x="305" y="155"/>
                    <a:pt x="305" y="155"/>
                  </a:cubicBezTo>
                  <a:cubicBezTo>
                    <a:pt x="306" y="155"/>
                    <a:pt x="306" y="155"/>
                    <a:pt x="306" y="155"/>
                  </a:cubicBezTo>
                  <a:cubicBezTo>
                    <a:pt x="306" y="156"/>
                    <a:pt x="306" y="156"/>
                    <a:pt x="306" y="156"/>
                  </a:cubicBezTo>
                  <a:cubicBezTo>
                    <a:pt x="308" y="158"/>
                    <a:pt x="309" y="160"/>
                    <a:pt x="310" y="162"/>
                  </a:cubicBezTo>
                  <a:cubicBezTo>
                    <a:pt x="313" y="168"/>
                    <a:pt x="313" y="171"/>
                    <a:pt x="308" y="176"/>
                  </a:cubicBezTo>
                  <a:cubicBezTo>
                    <a:pt x="306" y="178"/>
                    <a:pt x="303" y="179"/>
                    <a:pt x="301" y="181"/>
                  </a:cubicBezTo>
                  <a:cubicBezTo>
                    <a:pt x="297" y="183"/>
                    <a:pt x="292" y="185"/>
                    <a:pt x="287" y="187"/>
                  </a:cubicBezTo>
                  <a:cubicBezTo>
                    <a:pt x="278" y="192"/>
                    <a:pt x="267" y="195"/>
                    <a:pt x="257" y="196"/>
                  </a:cubicBezTo>
                  <a:cubicBezTo>
                    <a:pt x="254" y="196"/>
                    <a:pt x="251" y="197"/>
                    <a:pt x="248" y="197"/>
                  </a:cubicBezTo>
                  <a:cubicBezTo>
                    <a:pt x="243" y="197"/>
                    <a:pt x="239" y="198"/>
                    <a:pt x="234" y="199"/>
                  </a:cubicBezTo>
                  <a:cubicBezTo>
                    <a:pt x="233" y="199"/>
                    <a:pt x="233" y="199"/>
                    <a:pt x="233" y="199"/>
                  </a:cubicBezTo>
                  <a:cubicBezTo>
                    <a:pt x="230" y="199"/>
                    <a:pt x="227" y="199"/>
                    <a:pt x="223" y="199"/>
                  </a:cubicBezTo>
                  <a:cubicBezTo>
                    <a:pt x="216" y="199"/>
                    <a:pt x="208" y="199"/>
                    <a:pt x="201" y="198"/>
                  </a:cubicBezTo>
                  <a:cubicBezTo>
                    <a:pt x="201" y="198"/>
                    <a:pt x="201" y="198"/>
                    <a:pt x="200" y="198"/>
                  </a:cubicBezTo>
                  <a:cubicBezTo>
                    <a:pt x="198" y="198"/>
                    <a:pt x="196" y="198"/>
                    <a:pt x="193" y="199"/>
                  </a:cubicBezTo>
                  <a:cubicBezTo>
                    <a:pt x="186" y="198"/>
                    <a:pt x="178" y="199"/>
                    <a:pt x="171" y="198"/>
                  </a:cubicBezTo>
                  <a:cubicBezTo>
                    <a:pt x="167" y="198"/>
                    <a:pt x="163" y="198"/>
                    <a:pt x="159" y="197"/>
                  </a:cubicBezTo>
                  <a:cubicBezTo>
                    <a:pt x="151" y="197"/>
                    <a:pt x="144" y="196"/>
                    <a:pt x="136" y="195"/>
                  </a:cubicBezTo>
                  <a:cubicBezTo>
                    <a:pt x="132" y="195"/>
                    <a:pt x="128" y="195"/>
                    <a:pt x="124" y="194"/>
                  </a:cubicBezTo>
                  <a:cubicBezTo>
                    <a:pt x="122" y="193"/>
                    <a:pt x="121" y="193"/>
                    <a:pt x="119" y="193"/>
                  </a:cubicBezTo>
                  <a:cubicBezTo>
                    <a:pt x="110" y="192"/>
                    <a:pt x="100" y="190"/>
                    <a:pt x="91" y="188"/>
                  </a:cubicBezTo>
                  <a:cubicBezTo>
                    <a:pt x="86" y="186"/>
                    <a:pt x="80" y="185"/>
                    <a:pt x="74" y="183"/>
                  </a:cubicBezTo>
                  <a:cubicBezTo>
                    <a:pt x="68" y="181"/>
                    <a:pt x="62" y="178"/>
                    <a:pt x="56" y="176"/>
                  </a:cubicBezTo>
                  <a:cubicBezTo>
                    <a:pt x="53" y="174"/>
                    <a:pt x="51" y="173"/>
                    <a:pt x="48" y="173"/>
                  </a:cubicBezTo>
                  <a:cubicBezTo>
                    <a:pt x="44" y="172"/>
                    <a:pt x="40" y="171"/>
                    <a:pt x="37" y="169"/>
                  </a:cubicBezTo>
                  <a:cubicBezTo>
                    <a:pt x="35" y="167"/>
                    <a:pt x="33" y="165"/>
                    <a:pt x="33" y="162"/>
                  </a:cubicBezTo>
                  <a:cubicBezTo>
                    <a:pt x="34" y="159"/>
                    <a:pt x="36" y="156"/>
                    <a:pt x="39" y="155"/>
                  </a:cubicBezTo>
                  <a:cubicBezTo>
                    <a:pt x="41" y="154"/>
                    <a:pt x="43" y="153"/>
                    <a:pt x="45" y="152"/>
                  </a:cubicBezTo>
                  <a:cubicBezTo>
                    <a:pt x="50" y="150"/>
                    <a:pt x="56" y="148"/>
                    <a:pt x="62" y="146"/>
                  </a:cubicBezTo>
                  <a:cubicBezTo>
                    <a:pt x="64" y="146"/>
                    <a:pt x="65" y="145"/>
                    <a:pt x="66" y="147"/>
                  </a:cubicBezTo>
                  <a:cubicBezTo>
                    <a:pt x="70" y="150"/>
                    <a:pt x="72" y="155"/>
                    <a:pt x="73" y="160"/>
                  </a:cubicBezTo>
                  <a:cubicBezTo>
                    <a:pt x="74" y="161"/>
                    <a:pt x="73" y="162"/>
                    <a:pt x="72" y="163"/>
                  </a:cubicBezTo>
                  <a:cubicBezTo>
                    <a:pt x="70" y="166"/>
                    <a:pt x="70" y="167"/>
                    <a:pt x="73" y="169"/>
                  </a:cubicBezTo>
                  <a:cubicBezTo>
                    <a:pt x="81" y="173"/>
                    <a:pt x="88" y="172"/>
                    <a:pt x="95" y="168"/>
                  </a:cubicBezTo>
                  <a:cubicBezTo>
                    <a:pt x="98" y="167"/>
                    <a:pt x="98" y="164"/>
                    <a:pt x="95" y="163"/>
                  </a:cubicBezTo>
                  <a:cubicBezTo>
                    <a:pt x="94" y="162"/>
                    <a:pt x="93" y="161"/>
                    <a:pt x="93" y="160"/>
                  </a:cubicBezTo>
                  <a:cubicBezTo>
                    <a:pt x="90" y="154"/>
                    <a:pt x="88" y="149"/>
                    <a:pt x="85" y="144"/>
                  </a:cubicBezTo>
                  <a:cubicBezTo>
                    <a:pt x="83" y="142"/>
                    <a:pt x="84" y="141"/>
                    <a:pt x="86" y="140"/>
                  </a:cubicBezTo>
                  <a:cubicBezTo>
                    <a:pt x="91" y="139"/>
                    <a:pt x="96" y="139"/>
                    <a:pt x="100" y="138"/>
                  </a:cubicBezTo>
                  <a:cubicBezTo>
                    <a:pt x="103" y="138"/>
                    <a:pt x="104" y="139"/>
                    <a:pt x="104" y="142"/>
                  </a:cubicBezTo>
                  <a:cubicBezTo>
                    <a:pt x="104" y="145"/>
                    <a:pt x="103" y="149"/>
                    <a:pt x="101" y="152"/>
                  </a:cubicBezTo>
                  <a:cubicBezTo>
                    <a:pt x="100" y="153"/>
                    <a:pt x="101" y="154"/>
                    <a:pt x="102" y="155"/>
                  </a:cubicBezTo>
                  <a:cubicBezTo>
                    <a:pt x="104" y="156"/>
                    <a:pt x="106" y="155"/>
                    <a:pt x="108" y="155"/>
                  </a:cubicBezTo>
                  <a:cubicBezTo>
                    <a:pt x="114" y="156"/>
                    <a:pt x="121" y="152"/>
                    <a:pt x="124" y="147"/>
                  </a:cubicBezTo>
                  <a:cubicBezTo>
                    <a:pt x="125" y="146"/>
                    <a:pt x="125" y="144"/>
                    <a:pt x="125" y="143"/>
                  </a:cubicBezTo>
                  <a:cubicBezTo>
                    <a:pt x="125" y="142"/>
                    <a:pt x="123" y="142"/>
                    <a:pt x="123" y="141"/>
                  </a:cubicBezTo>
                  <a:cubicBezTo>
                    <a:pt x="121" y="141"/>
                    <a:pt x="121" y="140"/>
                    <a:pt x="121" y="139"/>
                  </a:cubicBezTo>
                  <a:cubicBezTo>
                    <a:pt x="121" y="137"/>
                    <a:pt x="122" y="136"/>
                    <a:pt x="123" y="136"/>
                  </a:cubicBezTo>
                  <a:cubicBezTo>
                    <a:pt x="125" y="136"/>
                    <a:pt x="128" y="135"/>
                    <a:pt x="130" y="135"/>
                  </a:cubicBezTo>
                  <a:cubicBezTo>
                    <a:pt x="134" y="136"/>
                    <a:pt x="138" y="136"/>
                    <a:pt x="142" y="136"/>
                  </a:cubicBezTo>
                  <a:cubicBezTo>
                    <a:pt x="146" y="136"/>
                    <a:pt x="146" y="136"/>
                    <a:pt x="146" y="139"/>
                  </a:cubicBezTo>
                  <a:cubicBezTo>
                    <a:pt x="147" y="150"/>
                    <a:pt x="147" y="160"/>
                    <a:pt x="146" y="171"/>
                  </a:cubicBezTo>
                  <a:cubicBezTo>
                    <a:pt x="146" y="172"/>
                    <a:pt x="146" y="173"/>
                    <a:pt x="145" y="174"/>
                  </a:cubicBezTo>
                  <a:cubicBezTo>
                    <a:pt x="143" y="174"/>
                    <a:pt x="143" y="176"/>
                    <a:pt x="144" y="177"/>
                  </a:cubicBezTo>
                  <a:cubicBezTo>
                    <a:pt x="145" y="178"/>
                    <a:pt x="146" y="180"/>
                    <a:pt x="148" y="181"/>
                  </a:cubicBezTo>
                  <a:cubicBezTo>
                    <a:pt x="153" y="183"/>
                    <a:pt x="159" y="184"/>
                    <a:pt x="164" y="182"/>
                  </a:cubicBezTo>
                  <a:cubicBezTo>
                    <a:pt x="166" y="181"/>
                    <a:pt x="167" y="180"/>
                    <a:pt x="168" y="178"/>
                  </a:cubicBezTo>
                  <a:cubicBezTo>
                    <a:pt x="169" y="177"/>
                    <a:pt x="168" y="176"/>
                    <a:pt x="167" y="175"/>
                  </a:cubicBezTo>
                  <a:cubicBezTo>
                    <a:pt x="167" y="174"/>
                    <a:pt x="167" y="173"/>
                    <a:pt x="167" y="172"/>
                  </a:cubicBezTo>
                  <a:cubicBezTo>
                    <a:pt x="166" y="161"/>
                    <a:pt x="165" y="150"/>
                    <a:pt x="166" y="139"/>
                  </a:cubicBezTo>
                  <a:cubicBezTo>
                    <a:pt x="166" y="136"/>
                    <a:pt x="166" y="136"/>
                    <a:pt x="170" y="135"/>
                  </a:cubicBezTo>
                  <a:cubicBezTo>
                    <a:pt x="180" y="135"/>
                    <a:pt x="191" y="135"/>
                    <a:pt x="201" y="136"/>
                  </a:cubicBezTo>
                  <a:cubicBezTo>
                    <a:pt x="204" y="135"/>
                    <a:pt x="206" y="135"/>
                    <a:pt x="209" y="136"/>
                  </a:cubicBezTo>
                  <a:cubicBezTo>
                    <a:pt x="213" y="137"/>
                    <a:pt x="214" y="137"/>
                    <a:pt x="213" y="141"/>
                  </a:cubicBezTo>
                  <a:cubicBezTo>
                    <a:pt x="213" y="145"/>
                    <a:pt x="213" y="150"/>
                    <a:pt x="213" y="154"/>
                  </a:cubicBezTo>
                  <a:cubicBezTo>
                    <a:pt x="213" y="156"/>
                    <a:pt x="213" y="157"/>
                    <a:pt x="211" y="157"/>
                  </a:cubicBezTo>
                  <a:cubicBezTo>
                    <a:pt x="210" y="158"/>
                    <a:pt x="209" y="159"/>
                    <a:pt x="209" y="160"/>
                  </a:cubicBezTo>
                  <a:cubicBezTo>
                    <a:pt x="210" y="162"/>
                    <a:pt x="212" y="163"/>
                    <a:pt x="214" y="163"/>
                  </a:cubicBezTo>
                  <a:cubicBezTo>
                    <a:pt x="220" y="164"/>
                    <a:pt x="226" y="163"/>
                    <a:pt x="231" y="160"/>
                  </a:cubicBezTo>
                  <a:cubicBezTo>
                    <a:pt x="233" y="159"/>
                    <a:pt x="234" y="157"/>
                    <a:pt x="234" y="155"/>
                  </a:cubicBezTo>
                  <a:cubicBezTo>
                    <a:pt x="234" y="154"/>
                    <a:pt x="234" y="153"/>
                    <a:pt x="233" y="153"/>
                  </a:cubicBezTo>
                  <a:cubicBezTo>
                    <a:pt x="229" y="154"/>
                    <a:pt x="229" y="151"/>
                    <a:pt x="229" y="149"/>
                  </a:cubicBezTo>
                  <a:cubicBezTo>
                    <a:pt x="229" y="146"/>
                    <a:pt x="229" y="144"/>
                    <a:pt x="229" y="141"/>
                  </a:cubicBezTo>
                  <a:cubicBezTo>
                    <a:pt x="229" y="139"/>
                    <a:pt x="229" y="138"/>
                    <a:pt x="232" y="138"/>
                  </a:cubicBezTo>
                  <a:cubicBezTo>
                    <a:pt x="239" y="139"/>
                    <a:pt x="246" y="140"/>
                    <a:pt x="252" y="141"/>
                  </a:cubicBezTo>
                  <a:cubicBezTo>
                    <a:pt x="255" y="142"/>
                    <a:pt x="256" y="143"/>
                    <a:pt x="254" y="146"/>
                  </a:cubicBezTo>
                  <a:cubicBezTo>
                    <a:pt x="251" y="153"/>
                    <a:pt x="248" y="160"/>
                    <a:pt x="243" y="166"/>
                  </a:cubicBezTo>
                  <a:cubicBezTo>
                    <a:pt x="242" y="169"/>
                    <a:pt x="240" y="171"/>
                    <a:pt x="237" y="171"/>
                  </a:cubicBezTo>
                  <a:cubicBezTo>
                    <a:pt x="236" y="171"/>
                    <a:pt x="235" y="172"/>
                    <a:pt x="235" y="173"/>
                  </a:cubicBezTo>
                  <a:cubicBezTo>
                    <a:pt x="235" y="173"/>
                    <a:pt x="235" y="173"/>
                    <a:pt x="235" y="173"/>
                  </a:cubicBezTo>
                  <a:cubicBezTo>
                    <a:pt x="235" y="174"/>
                    <a:pt x="236" y="175"/>
                    <a:pt x="237" y="175"/>
                  </a:cubicBezTo>
                  <a:cubicBezTo>
                    <a:pt x="239" y="176"/>
                    <a:pt x="242" y="177"/>
                    <a:pt x="244" y="177"/>
                  </a:cubicBezTo>
                  <a:cubicBezTo>
                    <a:pt x="249" y="177"/>
                    <a:pt x="255" y="177"/>
                    <a:pt x="260" y="175"/>
                  </a:cubicBezTo>
                  <a:cubicBezTo>
                    <a:pt x="264" y="174"/>
                    <a:pt x="269" y="172"/>
                    <a:pt x="272" y="168"/>
                  </a:cubicBezTo>
                  <a:cubicBezTo>
                    <a:pt x="273" y="167"/>
                    <a:pt x="273" y="166"/>
                    <a:pt x="273" y="165"/>
                  </a:cubicBezTo>
                  <a:cubicBezTo>
                    <a:pt x="272" y="165"/>
                    <a:pt x="271" y="165"/>
                    <a:pt x="270" y="165"/>
                  </a:cubicBezTo>
                  <a:cubicBezTo>
                    <a:pt x="268" y="166"/>
                    <a:pt x="267" y="168"/>
                    <a:pt x="264" y="167"/>
                  </a:cubicBezTo>
                  <a:cubicBezTo>
                    <a:pt x="267" y="162"/>
                    <a:pt x="270" y="158"/>
                    <a:pt x="272" y="153"/>
                  </a:cubicBezTo>
                  <a:cubicBezTo>
                    <a:pt x="274" y="148"/>
                    <a:pt x="280" y="145"/>
                    <a:pt x="285" y="146"/>
                  </a:cubicBezTo>
                  <a:close/>
                  <a:moveTo>
                    <a:pt x="298" y="117"/>
                  </a:moveTo>
                  <a:cubicBezTo>
                    <a:pt x="290" y="124"/>
                    <a:pt x="283" y="132"/>
                    <a:pt x="277" y="140"/>
                  </a:cubicBezTo>
                  <a:cubicBezTo>
                    <a:pt x="272" y="148"/>
                    <a:pt x="267" y="157"/>
                    <a:pt x="262" y="166"/>
                  </a:cubicBezTo>
                  <a:cubicBezTo>
                    <a:pt x="261" y="168"/>
                    <a:pt x="259" y="170"/>
                    <a:pt x="257" y="170"/>
                  </a:cubicBezTo>
                  <a:cubicBezTo>
                    <a:pt x="253" y="170"/>
                    <a:pt x="249" y="171"/>
                    <a:pt x="245" y="171"/>
                  </a:cubicBezTo>
                  <a:cubicBezTo>
                    <a:pt x="248" y="166"/>
                    <a:pt x="251" y="161"/>
                    <a:pt x="253" y="156"/>
                  </a:cubicBezTo>
                  <a:cubicBezTo>
                    <a:pt x="255" y="152"/>
                    <a:pt x="257" y="149"/>
                    <a:pt x="259" y="146"/>
                  </a:cubicBezTo>
                  <a:cubicBezTo>
                    <a:pt x="262" y="139"/>
                    <a:pt x="266" y="134"/>
                    <a:pt x="271" y="129"/>
                  </a:cubicBezTo>
                  <a:cubicBezTo>
                    <a:pt x="277" y="122"/>
                    <a:pt x="284" y="115"/>
                    <a:pt x="291" y="109"/>
                  </a:cubicBezTo>
                  <a:cubicBezTo>
                    <a:pt x="294" y="106"/>
                    <a:pt x="294" y="106"/>
                    <a:pt x="297" y="108"/>
                  </a:cubicBezTo>
                  <a:cubicBezTo>
                    <a:pt x="304" y="112"/>
                    <a:pt x="304" y="111"/>
                    <a:pt x="298" y="117"/>
                  </a:cubicBezTo>
                  <a:close/>
                  <a:moveTo>
                    <a:pt x="311" y="98"/>
                  </a:moveTo>
                  <a:cubicBezTo>
                    <a:pt x="310" y="99"/>
                    <a:pt x="308" y="99"/>
                    <a:pt x="307" y="99"/>
                  </a:cubicBezTo>
                  <a:cubicBezTo>
                    <a:pt x="306" y="98"/>
                    <a:pt x="306" y="96"/>
                    <a:pt x="306" y="95"/>
                  </a:cubicBezTo>
                  <a:cubicBezTo>
                    <a:pt x="306" y="93"/>
                    <a:pt x="307" y="91"/>
                    <a:pt x="308" y="89"/>
                  </a:cubicBezTo>
                  <a:cubicBezTo>
                    <a:pt x="312" y="82"/>
                    <a:pt x="319" y="76"/>
                    <a:pt x="327" y="73"/>
                  </a:cubicBezTo>
                  <a:cubicBezTo>
                    <a:pt x="324" y="84"/>
                    <a:pt x="320" y="92"/>
                    <a:pt x="311" y="98"/>
                  </a:cubicBezTo>
                  <a:close/>
                  <a:moveTo>
                    <a:pt x="344" y="56"/>
                  </a:moveTo>
                  <a:cubicBezTo>
                    <a:pt x="344" y="64"/>
                    <a:pt x="343" y="71"/>
                    <a:pt x="340" y="78"/>
                  </a:cubicBezTo>
                  <a:cubicBezTo>
                    <a:pt x="336" y="86"/>
                    <a:pt x="329" y="93"/>
                    <a:pt x="320" y="96"/>
                  </a:cubicBezTo>
                  <a:cubicBezTo>
                    <a:pt x="322" y="92"/>
                    <a:pt x="325" y="88"/>
                    <a:pt x="327" y="84"/>
                  </a:cubicBezTo>
                  <a:cubicBezTo>
                    <a:pt x="329" y="80"/>
                    <a:pt x="330" y="74"/>
                    <a:pt x="331" y="70"/>
                  </a:cubicBezTo>
                  <a:cubicBezTo>
                    <a:pt x="332" y="69"/>
                    <a:pt x="332" y="68"/>
                    <a:pt x="331" y="67"/>
                  </a:cubicBezTo>
                  <a:cubicBezTo>
                    <a:pt x="330" y="66"/>
                    <a:pt x="329" y="67"/>
                    <a:pt x="328" y="67"/>
                  </a:cubicBezTo>
                  <a:cubicBezTo>
                    <a:pt x="318" y="71"/>
                    <a:pt x="309" y="80"/>
                    <a:pt x="304" y="90"/>
                  </a:cubicBezTo>
                  <a:cubicBezTo>
                    <a:pt x="304" y="90"/>
                    <a:pt x="303" y="90"/>
                    <a:pt x="303" y="91"/>
                  </a:cubicBezTo>
                  <a:cubicBezTo>
                    <a:pt x="302" y="86"/>
                    <a:pt x="302" y="81"/>
                    <a:pt x="304" y="76"/>
                  </a:cubicBezTo>
                  <a:cubicBezTo>
                    <a:pt x="305" y="74"/>
                    <a:pt x="306" y="73"/>
                    <a:pt x="308" y="72"/>
                  </a:cubicBezTo>
                  <a:cubicBezTo>
                    <a:pt x="310" y="71"/>
                    <a:pt x="312" y="70"/>
                    <a:pt x="313" y="68"/>
                  </a:cubicBezTo>
                  <a:cubicBezTo>
                    <a:pt x="313" y="66"/>
                    <a:pt x="314" y="65"/>
                    <a:pt x="315" y="64"/>
                  </a:cubicBezTo>
                  <a:cubicBezTo>
                    <a:pt x="324" y="58"/>
                    <a:pt x="333" y="53"/>
                    <a:pt x="343" y="48"/>
                  </a:cubicBezTo>
                  <a:cubicBezTo>
                    <a:pt x="344" y="51"/>
                    <a:pt x="344" y="54"/>
                    <a:pt x="34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376">
              <a:extLst>
                <a:ext uri="{FF2B5EF4-FFF2-40B4-BE49-F238E27FC236}">
                  <a16:creationId xmlns:a16="http://schemas.microsoft.com/office/drawing/2014/main" id="{FE4D8725-EADB-4B61-9018-C0C3221DD7A0}"/>
                </a:ext>
              </a:extLst>
            </p:cNvPr>
            <p:cNvSpPr>
              <a:spLocks/>
            </p:cNvSpPr>
            <p:nvPr/>
          </p:nvSpPr>
          <p:spPr bwMode="auto">
            <a:xfrm>
              <a:off x="100" y="5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377">
              <a:extLst>
                <a:ext uri="{FF2B5EF4-FFF2-40B4-BE49-F238E27FC236}">
                  <a16:creationId xmlns:a16="http://schemas.microsoft.com/office/drawing/2014/main" id="{9C6FCF22-71F1-4CAE-AF65-1034435C8A67}"/>
                </a:ext>
              </a:extLst>
            </p:cNvPr>
            <p:cNvSpPr>
              <a:spLocks/>
            </p:cNvSpPr>
            <p:nvPr/>
          </p:nvSpPr>
          <p:spPr bwMode="auto">
            <a:xfrm>
              <a:off x="519" y="560"/>
              <a:ext cx="39" cy="34"/>
            </a:xfrm>
            <a:custGeom>
              <a:avLst/>
              <a:gdLst>
                <a:gd name="T0" fmla="*/ 19 w 19"/>
                <a:gd name="T1" fmla="*/ 0 h 17"/>
                <a:gd name="T2" fmla="*/ 0 w 19"/>
                <a:gd name="T3" fmla="*/ 17 h 17"/>
                <a:gd name="T4" fmla="*/ 19 w 19"/>
                <a:gd name="T5" fmla="*/ 0 h 17"/>
              </a:gdLst>
              <a:ahLst/>
              <a:cxnLst>
                <a:cxn ang="0">
                  <a:pos x="T0" y="T1"/>
                </a:cxn>
                <a:cxn ang="0">
                  <a:pos x="T2" y="T3"/>
                </a:cxn>
                <a:cxn ang="0">
                  <a:pos x="T4" y="T5"/>
                </a:cxn>
              </a:cxnLst>
              <a:rect l="0" t="0" r="r" b="b"/>
              <a:pathLst>
                <a:path w="19" h="17">
                  <a:moveTo>
                    <a:pt x="19" y="0"/>
                  </a:moveTo>
                  <a:cubicBezTo>
                    <a:pt x="13" y="6"/>
                    <a:pt x="7" y="12"/>
                    <a:pt x="0" y="17"/>
                  </a:cubicBezTo>
                  <a:cubicBezTo>
                    <a:pt x="1" y="13"/>
                    <a:pt x="14"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378">
              <a:extLst>
                <a:ext uri="{FF2B5EF4-FFF2-40B4-BE49-F238E27FC236}">
                  <a16:creationId xmlns:a16="http://schemas.microsoft.com/office/drawing/2014/main" id="{DD313084-83C6-443F-8AB9-E18B8D7DE342}"/>
                </a:ext>
              </a:extLst>
            </p:cNvPr>
            <p:cNvSpPr>
              <a:spLocks/>
            </p:cNvSpPr>
            <p:nvPr/>
          </p:nvSpPr>
          <p:spPr bwMode="auto">
            <a:xfrm>
              <a:off x="415" y="570"/>
              <a:ext cx="44" cy="38"/>
            </a:xfrm>
            <a:custGeom>
              <a:avLst/>
              <a:gdLst>
                <a:gd name="T0" fmla="*/ 22 w 22"/>
                <a:gd name="T1" fmla="*/ 0 h 19"/>
                <a:gd name="T2" fmla="*/ 1 w 22"/>
                <a:gd name="T3" fmla="*/ 19 h 19"/>
                <a:gd name="T4" fmla="*/ 1 w 22"/>
                <a:gd name="T5" fmla="*/ 17 h 19"/>
                <a:gd name="T6" fmla="*/ 22 w 22"/>
                <a:gd name="T7" fmla="*/ 0 h 19"/>
              </a:gdLst>
              <a:ahLst/>
              <a:cxnLst>
                <a:cxn ang="0">
                  <a:pos x="T0" y="T1"/>
                </a:cxn>
                <a:cxn ang="0">
                  <a:pos x="T2" y="T3"/>
                </a:cxn>
                <a:cxn ang="0">
                  <a:pos x="T4" y="T5"/>
                </a:cxn>
                <a:cxn ang="0">
                  <a:pos x="T6" y="T7"/>
                </a:cxn>
              </a:cxnLst>
              <a:rect l="0" t="0" r="r" b="b"/>
              <a:pathLst>
                <a:path w="22" h="19">
                  <a:moveTo>
                    <a:pt x="22" y="0"/>
                  </a:moveTo>
                  <a:cubicBezTo>
                    <a:pt x="17" y="8"/>
                    <a:pt x="7" y="12"/>
                    <a:pt x="1" y="19"/>
                  </a:cubicBezTo>
                  <a:cubicBezTo>
                    <a:pt x="0" y="18"/>
                    <a:pt x="1" y="17"/>
                    <a:pt x="1" y="17"/>
                  </a:cubicBezTo>
                  <a:cubicBezTo>
                    <a:pt x="7" y="10"/>
                    <a:pt x="15" y="7"/>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379">
              <a:extLst>
                <a:ext uri="{FF2B5EF4-FFF2-40B4-BE49-F238E27FC236}">
                  <a16:creationId xmlns:a16="http://schemas.microsoft.com/office/drawing/2014/main" id="{83A2FC1F-FA16-47DC-81FA-66618C860DF3}"/>
                </a:ext>
              </a:extLst>
            </p:cNvPr>
            <p:cNvSpPr>
              <a:spLocks/>
            </p:cNvSpPr>
            <p:nvPr/>
          </p:nvSpPr>
          <p:spPr bwMode="auto">
            <a:xfrm>
              <a:off x="433" y="515"/>
              <a:ext cx="72" cy="6"/>
            </a:xfrm>
            <a:custGeom>
              <a:avLst/>
              <a:gdLst>
                <a:gd name="T0" fmla="*/ 35 w 36"/>
                <a:gd name="T1" fmla="*/ 0 h 3"/>
                <a:gd name="T2" fmla="*/ 21 w 36"/>
                <a:gd name="T3" fmla="*/ 0 h 3"/>
                <a:gd name="T4" fmla="*/ 9 w 36"/>
                <a:gd name="T5" fmla="*/ 0 h 3"/>
                <a:gd name="T6" fmla="*/ 8 w 36"/>
                <a:gd name="T7" fmla="*/ 0 h 3"/>
                <a:gd name="T8" fmla="*/ 3 w 36"/>
                <a:gd name="T9" fmla="*/ 0 h 3"/>
                <a:gd name="T10" fmla="*/ 2 w 36"/>
                <a:gd name="T11" fmla="*/ 0 h 3"/>
                <a:gd name="T12" fmla="*/ 1 w 36"/>
                <a:gd name="T13" fmla="*/ 0 h 3"/>
                <a:gd name="T14" fmla="*/ 1 w 36"/>
                <a:gd name="T15" fmla="*/ 1 h 3"/>
                <a:gd name="T16" fmla="*/ 8 w 36"/>
                <a:gd name="T17" fmla="*/ 2 h 3"/>
                <a:gd name="T18" fmla="*/ 16 w 36"/>
                <a:gd name="T19" fmla="*/ 2 h 3"/>
                <a:gd name="T20" fmla="*/ 36 w 36"/>
                <a:gd name="T21" fmla="*/ 2 h 3"/>
                <a:gd name="T22" fmla="*/ 36 w 36"/>
                <a:gd name="T23" fmla="*/ 1 h 3"/>
                <a:gd name="T24" fmla="*/ 35 w 36"/>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
                  <a:moveTo>
                    <a:pt x="35" y="0"/>
                  </a:moveTo>
                  <a:cubicBezTo>
                    <a:pt x="30" y="0"/>
                    <a:pt x="25" y="0"/>
                    <a:pt x="21" y="0"/>
                  </a:cubicBezTo>
                  <a:cubicBezTo>
                    <a:pt x="17" y="0"/>
                    <a:pt x="13" y="0"/>
                    <a:pt x="9" y="0"/>
                  </a:cubicBezTo>
                  <a:cubicBezTo>
                    <a:pt x="9" y="0"/>
                    <a:pt x="8" y="0"/>
                    <a:pt x="8" y="0"/>
                  </a:cubicBezTo>
                  <a:cubicBezTo>
                    <a:pt x="3" y="0"/>
                    <a:pt x="3" y="0"/>
                    <a:pt x="3" y="0"/>
                  </a:cubicBezTo>
                  <a:cubicBezTo>
                    <a:pt x="2" y="0"/>
                    <a:pt x="2" y="0"/>
                    <a:pt x="2" y="0"/>
                  </a:cubicBezTo>
                  <a:cubicBezTo>
                    <a:pt x="1" y="0"/>
                    <a:pt x="1" y="0"/>
                    <a:pt x="1" y="0"/>
                  </a:cubicBezTo>
                  <a:cubicBezTo>
                    <a:pt x="0" y="0"/>
                    <a:pt x="0" y="1"/>
                    <a:pt x="1" y="1"/>
                  </a:cubicBezTo>
                  <a:cubicBezTo>
                    <a:pt x="3" y="2"/>
                    <a:pt x="5" y="2"/>
                    <a:pt x="8" y="2"/>
                  </a:cubicBezTo>
                  <a:cubicBezTo>
                    <a:pt x="10" y="2"/>
                    <a:pt x="13" y="3"/>
                    <a:pt x="16" y="2"/>
                  </a:cubicBezTo>
                  <a:cubicBezTo>
                    <a:pt x="22" y="3"/>
                    <a:pt x="29" y="3"/>
                    <a:pt x="36" y="2"/>
                  </a:cubicBezTo>
                  <a:cubicBezTo>
                    <a:pt x="36" y="2"/>
                    <a:pt x="36" y="1"/>
                    <a:pt x="36" y="1"/>
                  </a:cubicBezTo>
                  <a:cubicBezTo>
                    <a:pt x="36" y="1"/>
                    <a:pt x="36"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380">
              <a:extLst>
                <a:ext uri="{FF2B5EF4-FFF2-40B4-BE49-F238E27FC236}">
                  <a16:creationId xmlns:a16="http://schemas.microsoft.com/office/drawing/2014/main" id="{1F2FEF03-4257-4FE3-8A45-A25017E53A7F}"/>
                </a:ext>
              </a:extLst>
            </p:cNvPr>
            <p:cNvSpPr>
              <a:spLocks/>
            </p:cNvSpPr>
            <p:nvPr/>
          </p:nvSpPr>
          <p:spPr bwMode="auto">
            <a:xfrm>
              <a:off x="406" y="481"/>
              <a:ext cx="27" cy="26"/>
            </a:xfrm>
            <a:custGeom>
              <a:avLst/>
              <a:gdLst>
                <a:gd name="T0" fmla="*/ 13 w 13"/>
                <a:gd name="T1" fmla="*/ 0 h 13"/>
                <a:gd name="T2" fmla="*/ 0 w 13"/>
                <a:gd name="T3" fmla="*/ 13 h 13"/>
                <a:gd name="T4" fmla="*/ 2 w 13"/>
                <a:gd name="T5" fmla="*/ 8 h 13"/>
                <a:gd name="T6" fmla="*/ 10 w 13"/>
                <a:gd name="T7" fmla="*/ 1 h 13"/>
                <a:gd name="T8" fmla="*/ 13 w 13"/>
                <a:gd name="T9" fmla="*/ 0 h 13"/>
              </a:gdLst>
              <a:ahLst/>
              <a:cxnLst>
                <a:cxn ang="0">
                  <a:pos x="T0" y="T1"/>
                </a:cxn>
                <a:cxn ang="0">
                  <a:pos x="T2" y="T3"/>
                </a:cxn>
                <a:cxn ang="0">
                  <a:pos x="T4" y="T5"/>
                </a:cxn>
                <a:cxn ang="0">
                  <a:pos x="T6" y="T7"/>
                </a:cxn>
                <a:cxn ang="0">
                  <a:pos x="T8" y="T9"/>
                </a:cxn>
              </a:cxnLst>
              <a:rect l="0" t="0" r="r" b="b"/>
              <a:pathLst>
                <a:path w="13" h="13">
                  <a:moveTo>
                    <a:pt x="13" y="0"/>
                  </a:moveTo>
                  <a:cubicBezTo>
                    <a:pt x="10" y="6"/>
                    <a:pt x="5" y="10"/>
                    <a:pt x="0" y="13"/>
                  </a:cubicBezTo>
                  <a:cubicBezTo>
                    <a:pt x="0" y="11"/>
                    <a:pt x="1" y="9"/>
                    <a:pt x="2" y="8"/>
                  </a:cubicBezTo>
                  <a:cubicBezTo>
                    <a:pt x="5" y="6"/>
                    <a:pt x="8" y="4"/>
                    <a:pt x="10" y="1"/>
                  </a:cubicBezTo>
                  <a:cubicBezTo>
                    <a:pt x="11" y="0"/>
                    <a:pt x="12"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381">
              <a:extLst>
                <a:ext uri="{FF2B5EF4-FFF2-40B4-BE49-F238E27FC236}">
                  <a16:creationId xmlns:a16="http://schemas.microsoft.com/office/drawing/2014/main" id="{CBC021FA-661F-4122-A8AF-56E3A7BC4CB9}"/>
                </a:ext>
              </a:extLst>
            </p:cNvPr>
            <p:cNvSpPr>
              <a:spLocks/>
            </p:cNvSpPr>
            <p:nvPr/>
          </p:nvSpPr>
          <p:spPr bwMode="auto">
            <a:xfrm>
              <a:off x="433" y="582"/>
              <a:ext cx="34" cy="30"/>
            </a:xfrm>
            <a:custGeom>
              <a:avLst/>
              <a:gdLst>
                <a:gd name="T0" fmla="*/ 17 w 17"/>
                <a:gd name="T1" fmla="*/ 0 h 15"/>
                <a:gd name="T2" fmla="*/ 0 w 17"/>
                <a:gd name="T3" fmla="*/ 15 h 15"/>
                <a:gd name="T4" fmla="*/ 17 w 17"/>
                <a:gd name="T5" fmla="*/ 0 h 15"/>
              </a:gdLst>
              <a:ahLst/>
              <a:cxnLst>
                <a:cxn ang="0">
                  <a:pos x="T0" y="T1"/>
                </a:cxn>
                <a:cxn ang="0">
                  <a:pos x="T2" y="T3"/>
                </a:cxn>
                <a:cxn ang="0">
                  <a:pos x="T4" y="T5"/>
                </a:cxn>
              </a:cxnLst>
              <a:rect l="0" t="0" r="r" b="b"/>
              <a:pathLst>
                <a:path w="17" h="15">
                  <a:moveTo>
                    <a:pt x="17" y="0"/>
                  </a:moveTo>
                  <a:cubicBezTo>
                    <a:pt x="13" y="6"/>
                    <a:pt x="5" y="9"/>
                    <a:pt x="0" y="15"/>
                  </a:cubicBezTo>
                  <a:cubicBezTo>
                    <a:pt x="1" y="11"/>
                    <a:pt x="9" y="5"/>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382">
              <a:extLst>
                <a:ext uri="{FF2B5EF4-FFF2-40B4-BE49-F238E27FC236}">
                  <a16:creationId xmlns:a16="http://schemas.microsoft.com/office/drawing/2014/main" id="{A8314BDF-F023-4578-BCB1-7FD8496FBDFD}"/>
                </a:ext>
              </a:extLst>
            </p:cNvPr>
            <p:cNvSpPr>
              <a:spLocks/>
            </p:cNvSpPr>
            <p:nvPr/>
          </p:nvSpPr>
          <p:spPr bwMode="auto">
            <a:xfrm>
              <a:off x="501" y="485"/>
              <a:ext cx="18" cy="20"/>
            </a:xfrm>
            <a:custGeom>
              <a:avLst/>
              <a:gdLst>
                <a:gd name="T0" fmla="*/ 9 w 9"/>
                <a:gd name="T1" fmla="*/ 0 h 10"/>
                <a:gd name="T2" fmla="*/ 1 w 9"/>
                <a:gd name="T3" fmla="*/ 10 h 10"/>
                <a:gd name="T4" fmla="*/ 4 w 9"/>
                <a:gd name="T5" fmla="*/ 4 h 10"/>
                <a:gd name="T6" fmla="*/ 9 w 9"/>
                <a:gd name="T7" fmla="*/ 0 h 10"/>
              </a:gdLst>
              <a:ahLst/>
              <a:cxnLst>
                <a:cxn ang="0">
                  <a:pos x="T0" y="T1"/>
                </a:cxn>
                <a:cxn ang="0">
                  <a:pos x="T2" y="T3"/>
                </a:cxn>
                <a:cxn ang="0">
                  <a:pos x="T4" y="T5"/>
                </a:cxn>
                <a:cxn ang="0">
                  <a:pos x="T6" y="T7"/>
                </a:cxn>
              </a:cxnLst>
              <a:rect l="0" t="0" r="r" b="b"/>
              <a:pathLst>
                <a:path w="9" h="10">
                  <a:moveTo>
                    <a:pt x="9" y="0"/>
                  </a:moveTo>
                  <a:cubicBezTo>
                    <a:pt x="9" y="3"/>
                    <a:pt x="7" y="5"/>
                    <a:pt x="1" y="10"/>
                  </a:cubicBezTo>
                  <a:cubicBezTo>
                    <a:pt x="0" y="7"/>
                    <a:pt x="0" y="7"/>
                    <a:pt x="4" y="4"/>
                  </a:cubicBezTo>
                  <a:cubicBezTo>
                    <a:pt x="6" y="3"/>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383">
              <a:extLst>
                <a:ext uri="{FF2B5EF4-FFF2-40B4-BE49-F238E27FC236}">
                  <a16:creationId xmlns:a16="http://schemas.microsoft.com/office/drawing/2014/main" id="{4146347A-D448-4F99-B0ED-5BEB44A3EE99}"/>
                </a:ext>
              </a:extLst>
            </p:cNvPr>
            <p:cNvSpPr>
              <a:spLocks/>
            </p:cNvSpPr>
            <p:nvPr/>
          </p:nvSpPr>
          <p:spPr bwMode="auto">
            <a:xfrm>
              <a:off x="560" y="553"/>
              <a:ext cx="22" cy="23"/>
            </a:xfrm>
            <a:custGeom>
              <a:avLst/>
              <a:gdLst>
                <a:gd name="T0" fmla="*/ 0 w 11"/>
                <a:gd name="T1" fmla="*/ 11 h 11"/>
                <a:gd name="T2" fmla="*/ 11 w 11"/>
                <a:gd name="T3" fmla="*/ 0 h 11"/>
                <a:gd name="T4" fmla="*/ 0 w 11"/>
                <a:gd name="T5" fmla="*/ 11 h 11"/>
              </a:gdLst>
              <a:ahLst/>
              <a:cxnLst>
                <a:cxn ang="0">
                  <a:pos x="T0" y="T1"/>
                </a:cxn>
                <a:cxn ang="0">
                  <a:pos x="T2" y="T3"/>
                </a:cxn>
                <a:cxn ang="0">
                  <a:pos x="T4" y="T5"/>
                </a:cxn>
              </a:cxnLst>
              <a:rect l="0" t="0" r="r" b="b"/>
              <a:pathLst>
                <a:path w="11" h="11">
                  <a:moveTo>
                    <a:pt x="0" y="11"/>
                  </a:moveTo>
                  <a:cubicBezTo>
                    <a:pt x="3" y="7"/>
                    <a:pt x="7" y="3"/>
                    <a:pt x="11" y="0"/>
                  </a:cubicBezTo>
                  <a:cubicBezTo>
                    <a:pt x="9" y="5"/>
                    <a:pt x="5" y="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384">
              <a:extLst>
                <a:ext uri="{FF2B5EF4-FFF2-40B4-BE49-F238E27FC236}">
                  <a16:creationId xmlns:a16="http://schemas.microsoft.com/office/drawing/2014/main" id="{A3A40E79-ACA3-4117-BD85-EF46E354C472}"/>
                </a:ext>
              </a:extLst>
            </p:cNvPr>
            <p:cNvSpPr>
              <a:spLocks/>
            </p:cNvSpPr>
            <p:nvPr/>
          </p:nvSpPr>
          <p:spPr bwMode="auto">
            <a:xfrm>
              <a:off x="271" y="572"/>
              <a:ext cx="20" cy="16"/>
            </a:xfrm>
            <a:custGeom>
              <a:avLst/>
              <a:gdLst>
                <a:gd name="T0" fmla="*/ 0 w 10"/>
                <a:gd name="T1" fmla="*/ 8 h 8"/>
                <a:gd name="T2" fmla="*/ 8 w 10"/>
                <a:gd name="T3" fmla="*/ 1 h 8"/>
                <a:gd name="T4" fmla="*/ 10 w 10"/>
                <a:gd name="T5" fmla="*/ 1 h 8"/>
                <a:gd name="T6" fmla="*/ 9 w 10"/>
                <a:gd name="T7" fmla="*/ 3 h 8"/>
                <a:gd name="T8" fmla="*/ 0 w 10"/>
                <a:gd name="T9" fmla="*/ 8 h 8"/>
              </a:gdLst>
              <a:ahLst/>
              <a:cxnLst>
                <a:cxn ang="0">
                  <a:pos x="T0" y="T1"/>
                </a:cxn>
                <a:cxn ang="0">
                  <a:pos x="T2" y="T3"/>
                </a:cxn>
                <a:cxn ang="0">
                  <a:pos x="T4" y="T5"/>
                </a:cxn>
                <a:cxn ang="0">
                  <a:pos x="T6" y="T7"/>
                </a:cxn>
                <a:cxn ang="0">
                  <a:pos x="T8" y="T9"/>
                </a:cxn>
              </a:cxnLst>
              <a:rect l="0" t="0" r="r" b="b"/>
              <a:pathLst>
                <a:path w="10" h="8">
                  <a:moveTo>
                    <a:pt x="0" y="8"/>
                  </a:moveTo>
                  <a:cubicBezTo>
                    <a:pt x="2" y="5"/>
                    <a:pt x="5" y="3"/>
                    <a:pt x="8" y="1"/>
                  </a:cubicBezTo>
                  <a:cubicBezTo>
                    <a:pt x="8" y="1"/>
                    <a:pt x="9" y="0"/>
                    <a:pt x="10" y="1"/>
                  </a:cubicBezTo>
                  <a:cubicBezTo>
                    <a:pt x="10" y="2"/>
                    <a:pt x="10" y="3"/>
                    <a:pt x="9" y="3"/>
                  </a:cubicBezTo>
                  <a:cubicBezTo>
                    <a:pt x="6" y="5"/>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385">
              <a:extLst>
                <a:ext uri="{FF2B5EF4-FFF2-40B4-BE49-F238E27FC236}">
                  <a16:creationId xmlns:a16="http://schemas.microsoft.com/office/drawing/2014/main" id="{B3B8AECD-8C15-4947-85D0-658AD98AB63D}"/>
                </a:ext>
              </a:extLst>
            </p:cNvPr>
            <p:cNvSpPr>
              <a:spLocks/>
            </p:cNvSpPr>
            <p:nvPr/>
          </p:nvSpPr>
          <p:spPr bwMode="auto">
            <a:xfrm>
              <a:off x="572" y="560"/>
              <a:ext cx="18" cy="18"/>
            </a:xfrm>
            <a:custGeom>
              <a:avLst/>
              <a:gdLst>
                <a:gd name="T0" fmla="*/ 9 w 9"/>
                <a:gd name="T1" fmla="*/ 0 h 9"/>
                <a:gd name="T2" fmla="*/ 0 w 9"/>
                <a:gd name="T3" fmla="*/ 9 h 9"/>
                <a:gd name="T4" fmla="*/ 9 w 9"/>
                <a:gd name="T5" fmla="*/ 0 h 9"/>
              </a:gdLst>
              <a:ahLst/>
              <a:cxnLst>
                <a:cxn ang="0">
                  <a:pos x="T0" y="T1"/>
                </a:cxn>
                <a:cxn ang="0">
                  <a:pos x="T2" y="T3"/>
                </a:cxn>
                <a:cxn ang="0">
                  <a:pos x="T4" y="T5"/>
                </a:cxn>
              </a:cxnLst>
              <a:rect l="0" t="0" r="r" b="b"/>
              <a:pathLst>
                <a:path w="9" h="9">
                  <a:moveTo>
                    <a:pt x="9" y="0"/>
                  </a:moveTo>
                  <a:cubicBezTo>
                    <a:pt x="7" y="4"/>
                    <a:pt x="4" y="7"/>
                    <a:pt x="0" y="9"/>
                  </a:cubicBezTo>
                  <a:cubicBezTo>
                    <a:pt x="2" y="5"/>
                    <a:pt x="5"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386">
              <a:extLst>
                <a:ext uri="{FF2B5EF4-FFF2-40B4-BE49-F238E27FC236}">
                  <a16:creationId xmlns:a16="http://schemas.microsoft.com/office/drawing/2014/main" id="{ABE70F40-98A2-4A41-977F-D87BE7896FCA}"/>
                </a:ext>
              </a:extLst>
            </p:cNvPr>
            <p:cNvSpPr>
              <a:spLocks/>
            </p:cNvSpPr>
            <p:nvPr/>
          </p:nvSpPr>
          <p:spPr bwMode="auto">
            <a:xfrm>
              <a:off x="114" y="572"/>
              <a:ext cx="22" cy="14"/>
            </a:xfrm>
            <a:custGeom>
              <a:avLst/>
              <a:gdLst>
                <a:gd name="T0" fmla="*/ 0 w 11"/>
                <a:gd name="T1" fmla="*/ 7 h 7"/>
                <a:gd name="T2" fmla="*/ 11 w 11"/>
                <a:gd name="T3" fmla="*/ 0 h 7"/>
                <a:gd name="T4" fmla="*/ 0 w 11"/>
                <a:gd name="T5" fmla="*/ 7 h 7"/>
              </a:gdLst>
              <a:ahLst/>
              <a:cxnLst>
                <a:cxn ang="0">
                  <a:pos x="T0" y="T1"/>
                </a:cxn>
                <a:cxn ang="0">
                  <a:pos x="T2" y="T3"/>
                </a:cxn>
                <a:cxn ang="0">
                  <a:pos x="T4" y="T5"/>
                </a:cxn>
              </a:cxnLst>
              <a:rect l="0" t="0" r="r" b="b"/>
              <a:pathLst>
                <a:path w="11" h="7">
                  <a:moveTo>
                    <a:pt x="0" y="7"/>
                  </a:moveTo>
                  <a:cubicBezTo>
                    <a:pt x="3" y="4"/>
                    <a:pt x="7" y="1"/>
                    <a:pt x="11" y="0"/>
                  </a:cubicBezTo>
                  <a:cubicBezTo>
                    <a:pt x="8" y="3"/>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387">
              <a:extLst>
                <a:ext uri="{FF2B5EF4-FFF2-40B4-BE49-F238E27FC236}">
                  <a16:creationId xmlns:a16="http://schemas.microsoft.com/office/drawing/2014/main" id="{02943A02-ED12-48A6-8D71-B720BDD76EED}"/>
                </a:ext>
              </a:extLst>
            </p:cNvPr>
            <p:cNvSpPr>
              <a:spLocks/>
            </p:cNvSpPr>
            <p:nvPr/>
          </p:nvSpPr>
          <p:spPr bwMode="auto">
            <a:xfrm>
              <a:off x="251" y="572"/>
              <a:ext cx="18" cy="14"/>
            </a:xfrm>
            <a:custGeom>
              <a:avLst/>
              <a:gdLst>
                <a:gd name="T0" fmla="*/ 0 w 9"/>
                <a:gd name="T1" fmla="*/ 7 h 7"/>
                <a:gd name="T2" fmla="*/ 9 w 9"/>
                <a:gd name="T3" fmla="*/ 0 h 7"/>
                <a:gd name="T4" fmla="*/ 0 w 9"/>
                <a:gd name="T5" fmla="*/ 7 h 7"/>
              </a:gdLst>
              <a:ahLst/>
              <a:cxnLst>
                <a:cxn ang="0">
                  <a:pos x="T0" y="T1"/>
                </a:cxn>
                <a:cxn ang="0">
                  <a:pos x="T2" y="T3"/>
                </a:cxn>
                <a:cxn ang="0">
                  <a:pos x="T4" y="T5"/>
                </a:cxn>
              </a:cxnLst>
              <a:rect l="0" t="0" r="r" b="b"/>
              <a:pathLst>
                <a:path w="9" h="7">
                  <a:moveTo>
                    <a:pt x="0" y="7"/>
                  </a:moveTo>
                  <a:cubicBezTo>
                    <a:pt x="2" y="3"/>
                    <a:pt x="5" y="1"/>
                    <a:pt x="9" y="0"/>
                  </a:cubicBezTo>
                  <a:cubicBezTo>
                    <a:pt x="7" y="4"/>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388">
              <a:extLst>
                <a:ext uri="{FF2B5EF4-FFF2-40B4-BE49-F238E27FC236}">
                  <a16:creationId xmlns:a16="http://schemas.microsoft.com/office/drawing/2014/main" id="{B3C4AE80-D128-4012-A8A3-FD957C100CF6}"/>
                </a:ext>
              </a:extLst>
            </p:cNvPr>
            <p:cNvSpPr>
              <a:spLocks/>
            </p:cNvSpPr>
            <p:nvPr/>
          </p:nvSpPr>
          <p:spPr bwMode="auto">
            <a:xfrm>
              <a:off x="419" y="495"/>
              <a:ext cx="14" cy="14"/>
            </a:xfrm>
            <a:custGeom>
              <a:avLst/>
              <a:gdLst>
                <a:gd name="T0" fmla="*/ 7 w 7"/>
                <a:gd name="T1" fmla="*/ 0 h 7"/>
                <a:gd name="T2" fmla="*/ 0 w 7"/>
                <a:gd name="T3" fmla="*/ 7 h 7"/>
                <a:gd name="T4" fmla="*/ 7 w 7"/>
                <a:gd name="T5" fmla="*/ 0 h 7"/>
              </a:gdLst>
              <a:ahLst/>
              <a:cxnLst>
                <a:cxn ang="0">
                  <a:pos x="T0" y="T1"/>
                </a:cxn>
                <a:cxn ang="0">
                  <a:pos x="T2" y="T3"/>
                </a:cxn>
                <a:cxn ang="0">
                  <a:pos x="T4" y="T5"/>
                </a:cxn>
              </a:cxnLst>
              <a:rect l="0" t="0" r="r" b="b"/>
              <a:pathLst>
                <a:path w="7" h="7">
                  <a:moveTo>
                    <a:pt x="7" y="0"/>
                  </a:moveTo>
                  <a:cubicBezTo>
                    <a:pt x="7" y="4"/>
                    <a:pt x="4" y="5"/>
                    <a:pt x="0" y="7"/>
                  </a:cubicBezTo>
                  <a:cubicBezTo>
                    <a:pt x="1" y="3"/>
                    <a:pt x="5"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389">
              <a:extLst>
                <a:ext uri="{FF2B5EF4-FFF2-40B4-BE49-F238E27FC236}">
                  <a16:creationId xmlns:a16="http://schemas.microsoft.com/office/drawing/2014/main" id="{69D0FB10-90BD-4509-B238-03DA197C2112}"/>
                </a:ext>
              </a:extLst>
            </p:cNvPr>
            <p:cNvSpPr>
              <a:spLocks/>
            </p:cNvSpPr>
            <p:nvPr/>
          </p:nvSpPr>
          <p:spPr bwMode="auto">
            <a:xfrm>
              <a:off x="360" y="600"/>
              <a:ext cx="16" cy="14"/>
            </a:xfrm>
            <a:custGeom>
              <a:avLst/>
              <a:gdLst>
                <a:gd name="T0" fmla="*/ 8 w 8"/>
                <a:gd name="T1" fmla="*/ 0 h 7"/>
                <a:gd name="T2" fmla="*/ 1 w 8"/>
                <a:gd name="T3" fmla="*/ 7 h 7"/>
                <a:gd name="T4" fmla="*/ 0 w 8"/>
                <a:gd name="T5" fmla="*/ 7 h 7"/>
                <a:gd name="T6" fmla="*/ 8 w 8"/>
                <a:gd name="T7" fmla="*/ 0 h 7"/>
              </a:gdLst>
              <a:ahLst/>
              <a:cxnLst>
                <a:cxn ang="0">
                  <a:pos x="T0" y="T1"/>
                </a:cxn>
                <a:cxn ang="0">
                  <a:pos x="T2" y="T3"/>
                </a:cxn>
                <a:cxn ang="0">
                  <a:pos x="T4" y="T5"/>
                </a:cxn>
                <a:cxn ang="0">
                  <a:pos x="T6" y="T7"/>
                </a:cxn>
              </a:cxnLst>
              <a:rect l="0" t="0" r="r" b="b"/>
              <a:pathLst>
                <a:path w="8" h="7">
                  <a:moveTo>
                    <a:pt x="8" y="0"/>
                  </a:moveTo>
                  <a:cubicBezTo>
                    <a:pt x="1" y="7"/>
                    <a:pt x="1" y="7"/>
                    <a:pt x="1" y="7"/>
                  </a:cubicBezTo>
                  <a:cubicBezTo>
                    <a:pt x="1" y="7"/>
                    <a:pt x="0" y="7"/>
                    <a:pt x="0" y="7"/>
                  </a:cubicBezTo>
                  <a:cubicBezTo>
                    <a:pt x="1" y="4"/>
                    <a:pt x="1"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390">
              <a:extLst>
                <a:ext uri="{FF2B5EF4-FFF2-40B4-BE49-F238E27FC236}">
                  <a16:creationId xmlns:a16="http://schemas.microsoft.com/office/drawing/2014/main" id="{1B191990-DD5D-408E-A04F-C7A31DB2EC53}"/>
                </a:ext>
              </a:extLst>
            </p:cNvPr>
            <p:cNvSpPr>
              <a:spLocks/>
            </p:cNvSpPr>
            <p:nvPr/>
          </p:nvSpPr>
          <p:spPr bwMode="auto">
            <a:xfrm>
              <a:off x="513" y="564"/>
              <a:ext cx="21" cy="16"/>
            </a:xfrm>
            <a:custGeom>
              <a:avLst/>
              <a:gdLst>
                <a:gd name="T0" fmla="*/ 0 w 10"/>
                <a:gd name="T1" fmla="*/ 8 h 8"/>
                <a:gd name="T2" fmla="*/ 10 w 10"/>
                <a:gd name="T3" fmla="*/ 0 h 8"/>
                <a:gd name="T4" fmla="*/ 0 w 10"/>
                <a:gd name="T5" fmla="*/ 8 h 8"/>
              </a:gdLst>
              <a:ahLst/>
              <a:cxnLst>
                <a:cxn ang="0">
                  <a:pos x="T0" y="T1"/>
                </a:cxn>
                <a:cxn ang="0">
                  <a:pos x="T2" y="T3"/>
                </a:cxn>
                <a:cxn ang="0">
                  <a:pos x="T4" y="T5"/>
                </a:cxn>
              </a:cxnLst>
              <a:rect l="0" t="0" r="r" b="b"/>
              <a:pathLst>
                <a:path w="10" h="8">
                  <a:moveTo>
                    <a:pt x="0" y="8"/>
                  </a:moveTo>
                  <a:cubicBezTo>
                    <a:pt x="2" y="4"/>
                    <a:pt x="6" y="2"/>
                    <a:pt x="10" y="0"/>
                  </a:cubicBezTo>
                  <a:cubicBezTo>
                    <a:pt x="8" y="3"/>
                    <a:pt x="4"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391">
              <a:extLst>
                <a:ext uri="{FF2B5EF4-FFF2-40B4-BE49-F238E27FC236}">
                  <a16:creationId xmlns:a16="http://schemas.microsoft.com/office/drawing/2014/main" id="{4106CAEC-8E76-45F2-A5AF-8136B2D3CF25}"/>
                </a:ext>
              </a:extLst>
            </p:cNvPr>
            <p:cNvSpPr>
              <a:spLocks/>
            </p:cNvSpPr>
            <p:nvPr/>
          </p:nvSpPr>
          <p:spPr bwMode="auto">
            <a:xfrm>
              <a:off x="338" y="602"/>
              <a:ext cx="18" cy="12"/>
            </a:xfrm>
            <a:custGeom>
              <a:avLst/>
              <a:gdLst>
                <a:gd name="T0" fmla="*/ 0 w 9"/>
                <a:gd name="T1" fmla="*/ 6 h 6"/>
                <a:gd name="T2" fmla="*/ 9 w 9"/>
                <a:gd name="T3" fmla="*/ 0 h 6"/>
                <a:gd name="T4" fmla="*/ 1 w 9"/>
                <a:gd name="T5" fmla="*/ 6 h 6"/>
                <a:gd name="T6" fmla="*/ 0 w 9"/>
                <a:gd name="T7" fmla="*/ 6 h 6"/>
              </a:gdLst>
              <a:ahLst/>
              <a:cxnLst>
                <a:cxn ang="0">
                  <a:pos x="T0" y="T1"/>
                </a:cxn>
                <a:cxn ang="0">
                  <a:pos x="T2" y="T3"/>
                </a:cxn>
                <a:cxn ang="0">
                  <a:pos x="T4" y="T5"/>
                </a:cxn>
                <a:cxn ang="0">
                  <a:pos x="T6" y="T7"/>
                </a:cxn>
              </a:cxnLst>
              <a:rect l="0" t="0" r="r" b="b"/>
              <a:pathLst>
                <a:path w="9" h="6">
                  <a:moveTo>
                    <a:pt x="0" y="6"/>
                  </a:moveTo>
                  <a:cubicBezTo>
                    <a:pt x="2" y="2"/>
                    <a:pt x="5" y="0"/>
                    <a:pt x="9" y="0"/>
                  </a:cubicBezTo>
                  <a:cubicBezTo>
                    <a:pt x="1" y="6"/>
                    <a:pt x="1" y="6"/>
                    <a:pt x="1" y="6"/>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392">
              <a:extLst>
                <a:ext uri="{FF2B5EF4-FFF2-40B4-BE49-F238E27FC236}">
                  <a16:creationId xmlns:a16="http://schemas.microsoft.com/office/drawing/2014/main" id="{A2560720-7D64-48AE-AFDC-BB9052ABF566}"/>
                </a:ext>
              </a:extLst>
            </p:cNvPr>
            <p:cNvSpPr>
              <a:spLocks/>
            </p:cNvSpPr>
            <p:nvPr/>
          </p:nvSpPr>
          <p:spPr bwMode="auto">
            <a:xfrm>
              <a:off x="189" y="566"/>
              <a:ext cx="20" cy="14"/>
            </a:xfrm>
            <a:custGeom>
              <a:avLst/>
              <a:gdLst>
                <a:gd name="T0" fmla="*/ 0 w 10"/>
                <a:gd name="T1" fmla="*/ 7 h 7"/>
                <a:gd name="T2" fmla="*/ 10 w 10"/>
                <a:gd name="T3" fmla="*/ 0 h 7"/>
                <a:gd name="T4" fmla="*/ 0 w 10"/>
                <a:gd name="T5" fmla="*/ 7 h 7"/>
              </a:gdLst>
              <a:ahLst/>
              <a:cxnLst>
                <a:cxn ang="0">
                  <a:pos x="T0" y="T1"/>
                </a:cxn>
                <a:cxn ang="0">
                  <a:pos x="T2" y="T3"/>
                </a:cxn>
                <a:cxn ang="0">
                  <a:pos x="T4" y="T5"/>
                </a:cxn>
              </a:cxnLst>
              <a:rect l="0" t="0" r="r" b="b"/>
              <a:pathLst>
                <a:path w="10" h="7">
                  <a:moveTo>
                    <a:pt x="0" y="7"/>
                  </a:moveTo>
                  <a:cubicBezTo>
                    <a:pt x="3" y="4"/>
                    <a:pt x="7" y="2"/>
                    <a:pt x="10" y="0"/>
                  </a:cubicBezTo>
                  <a:cubicBezTo>
                    <a:pt x="9" y="3"/>
                    <a:pt x="6"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393">
              <a:extLst>
                <a:ext uri="{FF2B5EF4-FFF2-40B4-BE49-F238E27FC236}">
                  <a16:creationId xmlns:a16="http://schemas.microsoft.com/office/drawing/2014/main" id="{3D6E0CC8-3169-4DF2-888A-C2367EBEBA4A}"/>
                </a:ext>
              </a:extLst>
            </p:cNvPr>
            <p:cNvSpPr>
              <a:spLocks/>
            </p:cNvSpPr>
            <p:nvPr/>
          </p:nvSpPr>
          <p:spPr bwMode="auto">
            <a:xfrm>
              <a:off x="330" y="594"/>
              <a:ext cx="14" cy="16"/>
            </a:xfrm>
            <a:custGeom>
              <a:avLst/>
              <a:gdLst>
                <a:gd name="T0" fmla="*/ 7 w 7"/>
                <a:gd name="T1" fmla="*/ 0 h 8"/>
                <a:gd name="T2" fmla="*/ 1 w 7"/>
                <a:gd name="T3" fmla="*/ 8 h 8"/>
                <a:gd name="T4" fmla="*/ 7 w 7"/>
                <a:gd name="T5" fmla="*/ 0 h 8"/>
              </a:gdLst>
              <a:ahLst/>
              <a:cxnLst>
                <a:cxn ang="0">
                  <a:pos x="T0" y="T1"/>
                </a:cxn>
                <a:cxn ang="0">
                  <a:pos x="T2" y="T3"/>
                </a:cxn>
                <a:cxn ang="0">
                  <a:pos x="T4" y="T5"/>
                </a:cxn>
              </a:cxnLst>
              <a:rect l="0" t="0" r="r" b="b"/>
              <a:pathLst>
                <a:path w="7" h="8">
                  <a:moveTo>
                    <a:pt x="7" y="0"/>
                  </a:moveTo>
                  <a:cubicBezTo>
                    <a:pt x="5" y="3"/>
                    <a:pt x="2" y="5"/>
                    <a:pt x="1" y="8"/>
                  </a:cubicBezTo>
                  <a:cubicBezTo>
                    <a:pt x="0" y="5"/>
                    <a:pt x="1" y="3"/>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394">
              <a:extLst>
                <a:ext uri="{FF2B5EF4-FFF2-40B4-BE49-F238E27FC236}">
                  <a16:creationId xmlns:a16="http://schemas.microsoft.com/office/drawing/2014/main" id="{573F7C45-1130-4A2C-BA6F-2EC8736DB6EC}"/>
                </a:ext>
              </a:extLst>
            </p:cNvPr>
            <p:cNvSpPr>
              <a:spLocks/>
            </p:cNvSpPr>
            <p:nvPr/>
          </p:nvSpPr>
          <p:spPr bwMode="auto">
            <a:xfrm>
              <a:off x="467" y="590"/>
              <a:ext cx="12" cy="14"/>
            </a:xfrm>
            <a:custGeom>
              <a:avLst/>
              <a:gdLst>
                <a:gd name="T0" fmla="*/ 6 w 6"/>
                <a:gd name="T1" fmla="*/ 0 h 7"/>
                <a:gd name="T2" fmla="*/ 0 w 6"/>
                <a:gd name="T3" fmla="*/ 7 h 7"/>
                <a:gd name="T4" fmla="*/ 6 w 6"/>
                <a:gd name="T5" fmla="*/ 0 h 7"/>
              </a:gdLst>
              <a:ahLst/>
              <a:cxnLst>
                <a:cxn ang="0">
                  <a:pos x="T0" y="T1"/>
                </a:cxn>
                <a:cxn ang="0">
                  <a:pos x="T2" y="T3"/>
                </a:cxn>
                <a:cxn ang="0">
                  <a:pos x="T4" y="T5"/>
                </a:cxn>
              </a:cxnLst>
              <a:rect l="0" t="0" r="r" b="b"/>
              <a:pathLst>
                <a:path w="6" h="7">
                  <a:moveTo>
                    <a:pt x="6" y="0"/>
                  </a:moveTo>
                  <a:cubicBezTo>
                    <a:pt x="0" y="7"/>
                    <a:pt x="0" y="7"/>
                    <a:pt x="0" y="7"/>
                  </a:cubicBezTo>
                  <a:cubicBezTo>
                    <a:pt x="0" y="4"/>
                    <a:pt x="1" y="4"/>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395">
              <a:extLst>
                <a:ext uri="{FF2B5EF4-FFF2-40B4-BE49-F238E27FC236}">
                  <a16:creationId xmlns:a16="http://schemas.microsoft.com/office/drawing/2014/main" id="{413BCA81-FDA3-4147-833D-FAD3F4E4FD01}"/>
                </a:ext>
              </a:extLst>
            </p:cNvPr>
            <p:cNvSpPr>
              <a:spLocks/>
            </p:cNvSpPr>
            <p:nvPr/>
          </p:nvSpPr>
          <p:spPr bwMode="auto">
            <a:xfrm>
              <a:off x="116" y="557"/>
              <a:ext cx="14" cy="13"/>
            </a:xfrm>
            <a:custGeom>
              <a:avLst/>
              <a:gdLst>
                <a:gd name="T0" fmla="*/ 7 w 7"/>
                <a:gd name="T1" fmla="*/ 0 h 6"/>
                <a:gd name="T2" fmla="*/ 0 w 7"/>
                <a:gd name="T3" fmla="*/ 6 h 6"/>
                <a:gd name="T4" fmla="*/ 7 w 7"/>
                <a:gd name="T5" fmla="*/ 0 h 6"/>
              </a:gdLst>
              <a:ahLst/>
              <a:cxnLst>
                <a:cxn ang="0">
                  <a:pos x="T0" y="T1"/>
                </a:cxn>
                <a:cxn ang="0">
                  <a:pos x="T2" y="T3"/>
                </a:cxn>
                <a:cxn ang="0">
                  <a:pos x="T4" y="T5"/>
                </a:cxn>
              </a:cxnLst>
              <a:rect l="0" t="0" r="r" b="b"/>
              <a:pathLst>
                <a:path w="7" h="6">
                  <a:moveTo>
                    <a:pt x="7" y="0"/>
                  </a:moveTo>
                  <a:cubicBezTo>
                    <a:pt x="5" y="3"/>
                    <a:pt x="3" y="5"/>
                    <a:pt x="0" y="6"/>
                  </a:cubicBezTo>
                  <a:cubicBezTo>
                    <a:pt x="1" y="3"/>
                    <a:pt x="4"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396">
              <a:extLst>
                <a:ext uri="{FF2B5EF4-FFF2-40B4-BE49-F238E27FC236}">
                  <a16:creationId xmlns:a16="http://schemas.microsoft.com/office/drawing/2014/main" id="{72493C29-372B-4958-B41A-05A9EE17ED0A}"/>
                </a:ext>
              </a:extLst>
            </p:cNvPr>
            <p:cNvSpPr>
              <a:spLocks/>
            </p:cNvSpPr>
            <p:nvPr/>
          </p:nvSpPr>
          <p:spPr bwMode="auto">
            <a:xfrm>
              <a:off x="344" y="570"/>
              <a:ext cx="16" cy="10"/>
            </a:xfrm>
            <a:custGeom>
              <a:avLst/>
              <a:gdLst>
                <a:gd name="T0" fmla="*/ 0 w 8"/>
                <a:gd name="T1" fmla="*/ 5 h 5"/>
                <a:gd name="T2" fmla="*/ 8 w 8"/>
                <a:gd name="T3" fmla="*/ 0 h 5"/>
                <a:gd name="T4" fmla="*/ 0 w 8"/>
                <a:gd name="T5" fmla="*/ 5 h 5"/>
              </a:gdLst>
              <a:ahLst/>
              <a:cxnLst>
                <a:cxn ang="0">
                  <a:pos x="T0" y="T1"/>
                </a:cxn>
                <a:cxn ang="0">
                  <a:pos x="T2" y="T3"/>
                </a:cxn>
                <a:cxn ang="0">
                  <a:pos x="T4" y="T5"/>
                </a:cxn>
              </a:cxnLst>
              <a:rect l="0" t="0" r="r" b="b"/>
              <a:pathLst>
                <a:path w="8" h="5">
                  <a:moveTo>
                    <a:pt x="0" y="5"/>
                  </a:moveTo>
                  <a:cubicBezTo>
                    <a:pt x="2" y="3"/>
                    <a:pt x="5" y="1"/>
                    <a:pt x="8" y="0"/>
                  </a:cubicBezTo>
                  <a:cubicBezTo>
                    <a:pt x="6" y="3"/>
                    <a:pt x="4"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397">
              <a:extLst>
                <a:ext uri="{FF2B5EF4-FFF2-40B4-BE49-F238E27FC236}">
                  <a16:creationId xmlns:a16="http://schemas.microsoft.com/office/drawing/2014/main" id="{7EF232B6-3816-4E79-9ED2-E282777B7791}"/>
                </a:ext>
              </a:extLst>
            </p:cNvPr>
            <p:cNvSpPr>
              <a:spLocks/>
            </p:cNvSpPr>
            <p:nvPr/>
          </p:nvSpPr>
          <p:spPr bwMode="auto">
            <a:xfrm>
              <a:off x="300" y="572"/>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7" y="4"/>
                    <a:pt x="4" y="5"/>
                    <a:pt x="0" y="6"/>
                  </a:cubicBezTo>
                  <a:cubicBezTo>
                    <a:pt x="2" y="3"/>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398">
              <a:extLst>
                <a:ext uri="{FF2B5EF4-FFF2-40B4-BE49-F238E27FC236}">
                  <a16:creationId xmlns:a16="http://schemas.microsoft.com/office/drawing/2014/main" id="{4B4DD363-0FB1-4CA1-ACFD-FD0CC9A3CC90}"/>
                </a:ext>
              </a:extLst>
            </p:cNvPr>
            <p:cNvSpPr>
              <a:spLocks/>
            </p:cNvSpPr>
            <p:nvPr/>
          </p:nvSpPr>
          <p:spPr bwMode="auto">
            <a:xfrm>
              <a:off x="271" y="487"/>
              <a:ext cx="12" cy="14"/>
            </a:xfrm>
            <a:custGeom>
              <a:avLst/>
              <a:gdLst>
                <a:gd name="T0" fmla="*/ 6 w 6"/>
                <a:gd name="T1" fmla="*/ 0 h 7"/>
                <a:gd name="T2" fmla="*/ 0 w 6"/>
                <a:gd name="T3" fmla="*/ 7 h 7"/>
                <a:gd name="T4" fmla="*/ 5 w 6"/>
                <a:gd name="T5" fmla="*/ 0 h 7"/>
                <a:gd name="T6" fmla="*/ 6 w 6"/>
                <a:gd name="T7" fmla="*/ 0 h 7"/>
              </a:gdLst>
              <a:ahLst/>
              <a:cxnLst>
                <a:cxn ang="0">
                  <a:pos x="T0" y="T1"/>
                </a:cxn>
                <a:cxn ang="0">
                  <a:pos x="T2" y="T3"/>
                </a:cxn>
                <a:cxn ang="0">
                  <a:pos x="T4" y="T5"/>
                </a:cxn>
                <a:cxn ang="0">
                  <a:pos x="T6" y="T7"/>
                </a:cxn>
              </a:cxnLst>
              <a:rect l="0" t="0" r="r" b="b"/>
              <a:pathLst>
                <a:path w="6" h="7">
                  <a:moveTo>
                    <a:pt x="6" y="0"/>
                  </a:moveTo>
                  <a:cubicBezTo>
                    <a:pt x="6" y="4"/>
                    <a:pt x="4" y="5"/>
                    <a:pt x="0" y="7"/>
                  </a:cubicBezTo>
                  <a:cubicBezTo>
                    <a:pt x="1" y="4"/>
                    <a:pt x="3" y="2"/>
                    <a:pt x="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399">
              <a:extLst>
                <a:ext uri="{FF2B5EF4-FFF2-40B4-BE49-F238E27FC236}">
                  <a16:creationId xmlns:a16="http://schemas.microsoft.com/office/drawing/2014/main" id="{9F501E63-64AA-45EF-A336-29109F390A2A}"/>
                </a:ext>
              </a:extLst>
            </p:cNvPr>
            <p:cNvSpPr>
              <a:spLocks/>
            </p:cNvSpPr>
            <p:nvPr/>
          </p:nvSpPr>
          <p:spPr bwMode="auto">
            <a:xfrm>
              <a:off x="326" y="574"/>
              <a:ext cx="10" cy="10"/>
            </a:xfrm>
            <a:custGeom>
              <a:avLst/>
              <a:gdLst>
                <a:gd name="T0" fmla="*/ 0 w 5"/>
                <a:gd name="T1" fmla="*/ 5 h 5"/>
                <a:gd name="T2" fmla="*/ 0 w 5"/>
                <a:gd name="T3" fmla="*/ 4 h 5"/>
                <a:gd name="T4" fmla="*/ 5 w 5"/>
                <a:gd name="T5" fmla="*/ 0 h 5"/>
                <a:gd name="T6" fmla="*/ 5 w 5"/>
                <a:gd name="T7" fmla="*/ 1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0" y="5"/>
                    <a:pt x="0" y="4"/>
                    <a:pt x="0" y="4"/>
                  </a:cubicBezTo>
                  <a:cubicBezTo>
                    <a:pt x="0" y="2"/>
                    <a:pt x="2" y="1"/>
                    <a:pt x="5" y="0"/>
                  </a:cubicBezTo>
                  <a:cubicBezTo>
                    <a:pt x="5" y="0"/>
                    <a:pt x="5" y="1"/>
                    <a:pt x="5" y="1"/>
                  </a:cubicBezTo>
                  <a:cubicBezTo>
                    <a:pt x="4" y="4"/>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400">
              <a:extLst>
                <a:ext uri="{FF2B5EF4-FFF2-40B4-BE49-F238E27FC236}">
                  <a16:creationId xmlns:a16="http://schemas.microsoft.com/office/drawing/2014/main" id="{0BD4E4F6-D07E-46D6-80AB-20CAD7315391}"/>
                </a:ext>
              </a:extLst>
            </p:cNvPr>
            <p:cNvSpPr>
              <a:spLocks/>
            </p:cNvSpPr>
            <p:nvPr/>
          </p:nvSpPr>
          <p:spPr bwMode="auto">
            <a:xfrm>
              <a:off x="227" y="592"/>
              <a:ext cx="12" cy="12"/>
            </a:xfrm>
            <a:custGeom>
              <a:avLst/>
              <a:gdLst>
                <a:gd name="T0" fmla="*/ 6 w 6"/>
                <a:gd name="T1" fmla="*/ 0 h 6"/>
                <a:gd name="T2" fmla="*/ 0 w 6"/>
                <a:gd name="T3" fmla="*/ 6 h 6"/>
                <a:gd name="T4" fmla="*/ 6 w 6"/>
                <a:gd name="T5" fmla="*/ 0 h 6"/>
              </a:gdLst>
              <a:ahLst/>
              <a:cxnLst>
                <a:cxn ang="0">
                  <a:pos x="T0" y="T1"/>
                </a:cxn>
                <a:cxn ang="0">
                  <a:pos x="T2" y="T3"/>
                </a:cxn>
                <a:cxn ang="0">
                  <a:pos x="T4" y="T5"/>
                </a:cxn>
              </a:cxnLst>
              <a:rect l="0" t="0" r="r" b="b"/>
              <a:pathLst>
                <a:path w="6" h="6">
                  <a:moveTo>
                    <a:pt x="6" y="0"/>
                  </a:moveTo>
                  <a:cubicBezTo>
                    <a:pt x="5" y="3"/>
                    <a:pt x="3" y="4"/>
                    <a:pt x="0" y="6"/>
                  </a:cubicBezTo>
                  <a:cubicBezTo>
                    <a:pt x="1" y="2"/>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401">
              <a:extLst>
                <a:ext uri="{FF2B5EF4-FFF2-40B4-BE49-F238E27FC236}">
                  <a16:creationId xmlns:a16="http://schemas.microsoft.com/office/drawing/2014/main" id="{839BF4BB-3241-4C5C-AFA2-D8837BECCA19}"/>
                </a:ext>
              </a:extLst>
            </p:cNvPr>
            <p:cNvSpPr>
              <a:spLocks/>
            </p:cNvSpPr>
            <p:nvPr/>
          </p:nvSpPr>
          <p:spPr bwMode="auto">
            <a:xfrm>
              <a:off x="179" y="566"/>
              <a:ext cx="12" cy="10"/>
            </a:xfrm>
            <a:custGeom>
              <a:avLst/>
              <a:gdLst>
                <a:gd name="T0" fmla="*/ 0 w 6"/>
                <a:gd name="T1" fmla="*/ 5 h 5"/>
                <a:gd name="T2" fmla="*/ 6 w 6"/>
                <a:gd name="T3" fmla="*/ 0 h 5"/>
                <a:gd name="T4" fmla="*/ 0 w 6"/>
                <a:gd name="T5" fmla="*/ 5 h 5"/>
              </a:gdLst>
              <a:ahLst/>
              <a:cxnLst>
                <a:cxn ang="0">
                  <a:pos x="T0" y="T1"/>
                </a:cxn>
                <a:cxn ang="0">
                  <a:pos x="T2" y="T3"/>
                </a:cxn>
                <a:cxn ang="0">
                  <a:pos x="T4" y="T5"/>
                </a:cxn>
              </a:cxnLst>
              <a:rect l="0" t="0" r="r" b="b"/>
              <a:pathLst>
                <a:path w="6" h="5">
                  <a:moveTo>
                    <a:pt x="0" y="5"/>
                  </a:moveTo>
                  <a:cubicBezTo>
                    <a:pt x="3" y="2"/>
                    <a:pt x="3" y="2"/>
                    <a:pt x="6" y="0"/>
                  </a:cubicBezTo>
                  <a:cubicBezTo>
                    <a:pt x="5"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402">
              <a:extLst>
                <a:ext uri="{FF2B5EF4-FFF2-40B4-BE49-F238E27FC236}">
                  <a16:creationId xmlns:a16="http://schemas.microsoft.com/office/drawing/2014/main" id="{EF8F49FA-1478-4576-93AE-49F9E3010B6E}"/>
                </a:ext>
              </a:extLst>
            </p:cNvPr>
            <p:cNvSpPr>
              <a:spLocks/>
            </p:cNvSpPr>
            <p:nvPr/>
          </p:nvSpPr>
          <p:spPr bwMode="auto">
            <a:xfrm>
              <a:off x="255" y="588"/>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6" y="3"/>
                    <a:pt x="3" y="4"/>
                    <a:pt x="0" y="6"/>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403">
              <a:extLst>
                <a:ext uri="{FF2B5EF4-FFF2-40B4-BE49-F238E27FC236}">
                  <a16:creationId xmlns:a16="http://schemas.microsoft.com/office/drawing/2014/main" id="{56E0B87E-C258-405F-8CAB-719DACF5DD22}"/>
                </a:ext>
              </a:extLst>
            </p:cNvPr>
            <p:cNvSpPr>
              <a:spLocks/>
            </p:cNvSpPr>
            <p:nvPr/>
          </p:nvSpPr>
          <p:spPr bwMode="auto">
            <a:xfrm>
              <a:off x="380" y="572"/>
              <a:ext cx="10" cy="10"/>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cubicBezTo>
                    <a:pt x="1" y="2"/>
                    <a:pt x="2" y="1"/>
                    <a:pt x="5" y="0"/>
                  </a:cubicBezTo>
                  <a:cubicBezTo>
                    <a:pt x="5" y="2"/>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404">
              <a:extLst>
                <a:ext uri="{FF2B5EF4-FFF2-40B4-BE49-F238E27FC236}">
                  <a16:creationId xmlns:a16="http://schemas.microsoft.com/office/drawing/2014/main" id="{1F1B7214-E58D-43C0-BCF0-7AE09DBAA94F}"/>
                </a:ext>
              </a:extLst>
            </p:cNvPr>
            <p:cNvSpPr>
              <a:spLocks/>
            </p:cNvSpPr>
            <p:nvPr/>
          </p:nvSpPr>
          <p:spPr bwMode="auto">
            <a:xfrm>
              <a:off x="493" y="570"/>
              <a:ext cx="12" cy="10"/>
            </a:xfrm>
            <a:custGeom>
              <a:avLst/>
              <a:gdLst>
                <a:gd name="T0" fmla="*/ 6 w 6"/>
                <a:gd name="T1" fmla="*/ 0 h 5"/>
                <a:gd name="T2" fmla="*/ 0 w 6"/>
                <a:gd name="T3" fmla="*/ 5 h 5"/>
                <a:gd name="T4" fmla="*/ 6 w 6"/>
                <a:gd name="T5" fmla="*/ 0 h 5"/>
              </a:gdLst>
              <a:ahLst/>
              <a:cxnLst>
                <a:cxn ang="0">
                  <a:pos x="T0" y="T1"/>
                </a:cxn>
                <a:cxn ang="0">
                  <a:pos x="T2" y="T3"/>
                </a:cxn>
                <a:cxn ang="0">
                  <a:pos x="T4" y="T5"/>
                </a:cxn>
              </a:cxnLst>
              <a:rect l="0" t="0" r="r" b="b"/>
              <a:pathLst>
                <a:path w="6" h="5">
                  <a:moveTo>
                    <a:pt x="6" y="0"/>
                  </a:moveTo>
                  <a:cubicBezTo>
                    <a:pt x="5" y="3"/>
                    <a:pt x="3" y="5"/>
                    <a:pt x="0" y="5"/>
                  </a:cubicBezTo>
                  <a:cubicBezTo>
                    <a:pt x="1" y="3"/>
                    <a:pt x="3"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405">
              <a:extLst>
                <a:ext uri="{FF2B5EF4-FFF2-40B4-BE49-F238E27FC236}">
                  <a16:creationId xmlns:a16="http://schemas.microsoft.com/office/drawing/2014/main" id="{217E01FF-A7CD-4AB5-BE8D-2FDEB5454FF1}"/>
                </a:ext>
              </a:extLst>
            </p:cNvPr>
            <p:cNvSpPr>
              <a:spLocks/>
            </p:cNvSpPr>
            <p:nvPr/>
          </p:nvSpPr>
          <p:spPr bwMode="auto">
            <a:xfrm>
              <a:off x="86" y="551"/>
              <a:ext cx="14" cy="13"/>
            </a:xfrm>
            <a:custGeom>
              <a:avLst/>
              <a:gdLst>
                <a:gd name="T0" fmla="*/ 0 w 7"/>
                <a:gd name="T1" fmla="*/ 6 h 6"/>
                <a:gd name="T2" fmla="*/ 7 w 7"/>
                <a:gd name="T3" fmla="*/ 0 h 6"/>
                <a:gd name="T4" fmla="*/ 0 w 7"/>
                <a:gd name="T5" fmla="*/ 6 h 6"/>
              </a:gdLst>
              <a:ahLst/>
              <a:cxnLst>
                <a:cxn ang="0">
                  <a:pos x="T0" y="T1"/>
                </a:cxn>
                <a:cxn ang="0">
                  <a:pos x="T2" y="T3"/>
                </a:cxn>
                <a:cxn ang="0">
                  <a:pos x="T4" y="T5"/>
                </a:cxn>
              </a:cxnLst>
              <a:rect l="0" t="0" r="r" b="b"/>
              <a:pathLst>
                <a:path w="7" h="6">
                  <a:moveTo>
                    <a:pt x="0" y="6"/>
                  </a:moveTo>
                  <a:cubicBezTo>
                    <a:pt x="1" y="3"/>
                    <a:pt x="4" y="1"/>
                    <a:pt x="7" y="0"/>
                  </a:cubicBezTo>
                  <a:cubicBezTo>
                    <a:pt x="6" y="4"/>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406">
              <a:extLst>
                <a:ext uri="{FF2B5EF4-FFF2-40B4-BE49-F238E27FC236}">
                  <a16:creationId xmlns:a16="http://schemas.microsoft.com/office/drawing/2014/main" id="{315043BB-78AB-4174-8667-D0DEC8993626}"/>
                </a:ext>
              </a:extLst>
            </p:cNvPr>
            <p:cNvSpPr>
              <a:spLocks/>
            </p:cNvSpPr>
            <p:nvPr/>
          </p:nvSpPr>
          <p:spPr bwMode="auto">
            <a:xfrm>
              <a:off x="140" y="574"/>
              <a:ext cx="14" cy="10"/>
            </a:xfrm>
            <a:custGeom>
              <a:avLst/>
              <a:gdLst>
                <a:gd name="T0" fmla="*/ 0 w 7"/>
                <a:gd name="T1" fmla="*/ 5 h 5"/>
                <a:gd name="T2" fmla="*/ 7 w 7"/>
                <a:gd name="T3" fmla="*/ 0 h 5"/>
                <a:gd name="T4" fmla="*/ 0 w 7"/>
                <a:gd name="T5" fmla="*/ 5 h 5"/>
              </a:gdLst>
              <a:ahLst/>
              <a:cxnLst>
                <a:cxn ang="0">
                  <a:pos x="T0" y="T1"/>
                </a:cxn>
                <a:cxn ang="0">
                  <a:pos x="T2" y="T3"/>
                </a:cxn>
                <a:cxn ang="0">
                  <a:pos x="T4" y="T5"/>
                </a:cxn>
              </a:cxnLst>
              <a:rect l="0" t="0" r="r" b="b"/>
              <a:pathLst>
                <a:path w="7" h="5">
                  <a:moveTo>
                    <a:pt x="0" y="5"/>
                  </a:moveTo>
                  <a:cubicBezTo>
                    <a:pt x="2" y="2"/>
                    <a:pt x="4" y="1"/>
                    <a:pt x="7" y="0"/>
                  </a:cubicBezTo>
                  <a:cubicBezTo>
                    <a:pt x="6" y="3"/>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407">
              <a:extLst>
                <a:ext uri="{FF2B5EF4-FFF2-40B4-BE49-F238E27FC236}">
                  <a16:creationId xmlns:a16="http://schemas.microsoft.com/office/drawing/2014/main" id="{A2563611-1D92-401B-B69F-F5E0B2B7606D}"/>
                </a:ext>
              </a:extLst>
            </p:cNvPr>
            <p:cNvSpPr>
              <a:spLocks/>
            </p:cNvSpPr>
            <p:nvPr/>
          </p:nvSpPr>
          <p:spPr bwMode="auto">
            <a:xfrm>
              <a:off x="503" y="580"/>
              <a:ext cx="10" cy="10"/>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4" y="3"/>
                    <a:pt x="2" y="5"/>
                    <a:pt x="0" y="5"/>
                  </a:cubicBezTo>
                  <a:cubicBezTo>
                    <a:pt x="1" y="3"/>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408">
              <a:extLst>
                <a:ext uri="{FF2B5EF4-FFF2-40B4-BE49-F238E27FC236}">
                  <a16:creationId xmlns:a16="http://schemas.microsoft.com/office/drawing/2014/main" id="{0481F3A7-55A1-4157-8F97-6BF8EA2C711A}"/>
                </a:ext>
              </a:extLst>
            </p:cNvPr>
            <p:cNvSpPr>
              <a:spLocks/>
            </p:cNvSpPr>
            <p:nvPr/>
          </p:nvSpPr>
          <p:spPr bwMode="auto">
            <a:xfrm>
              <a:off x="382" y="590"/>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1" y="1"/>
                    <a:pt x="3" y="0"/>
                    <a:pt x="5" y="0"/>
                  </a:cubicBezTo>
                  <a:cubicBezTo>
                    <a:pt x="4"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409">
              <a:extLst>
                <a:ext uri="{FF2B5EF4-FFF2-40B4-BE49-F238E27FC236}">
                  <a16:creationId xmlns:a16="http://schemas.microsoft.com/office/drawing/2014/main" id="{650C9E52-D8C3-42B1-B018-1AD28F41C307}"/>
                </a:ext>
              </a:extLst>
            </p:cNvPr>
            <p:cNvSpPr>
              <a:spLocks/>
            </p:cNvSpPr>
            <p:nvPr/>
          </p:nvSpPr>
          <p:spPr bwMode="auto">
            <a:xfrm>
              <a:off x="112" y="549"/>
              <a:ext cx="8" cy="8"/>
            </a:xfrm>
            <a:custGeom>
              <a:avLst/>
              <a:gdLst>
                <a:gd name="T0" fmla="*/ 0 w 4"/>
                <a:gd name="T1" fmla="*/ 4 h 4"/>
                <a:gd name="T2" fmla="*/ 0 w 4"/>
                <a:gd name="T3" fmla="*/ 3 h 4"/>
                <a:gd name="T4" fmla="*/ 4 w 4"/>
                <a:gd name="T5" fmla="*/ 1 h 4"/>
                <a:gd name="T6" fmla="*/ 4 w 4"/>
                <a:gd name="T7" fmla="*/ 1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0" y="3"/>
                    <a:pt x="0" y="3"/>
                    <a:pt x="0" y="3"/>
                  </a:cubicBezTo>
                  <a:cubicBezTo>
                    <a:pt x="1" y="2"/>
                    <a:pt x="2" y="0"/>
                    <a:pt x="4" y="1"/>
                  </a:cubicBezTo>
                  <a:cubicBezTo>
                    <a:pt x="4" y="1"/>
                    <a:pt x="4" y="1"/>
                    <a:pt x="4" y="1"/>
                  </a:cubicBezTo>
                  <a:cubicBezTo>
                    <a:pt x="3"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410">
              <a:extLst>
                <a:ext uri="{FF2B5EF4-FFF2-40B4-BE49-F238E27FC236}">
                  <a16:creationId xmlns:a16="http://schemas.microsoft.com/office/drawing/2014/main" id="{1B3E05D7-5E7F-4814-886E-65D7060DAF58}"/>
                </a:ext>
              </a:extLst>
            </p:cNvPr>
            <p:cNvSpPr>
              <a:spLocks/>
            </p:cNvSpPr>
            <p:nvPr/>
          </p:nvSpPr>
          <p:spPr bwMode="auto">
            <a:xfrm>
              <a:off x="413" y="568"/>
              <a:ext cx="8" cy="8"/>
            </a:xfrm>
            <a:custGeom>
              <a:avLst/>
              <a:gdLst>
                <a:gd name="T0" fmla="*/ 4 w 4"/>
                <a:gd name="T1" fmla="*/ 0 h 4"/>
                <a:gd name="T2" fmla="*/ 0 w 4"/>
                <a:gd name="T3" fmla="*/ 4 h 4"/>
                <a:gd name="T4" fmla="*/ 4 w 4"/>
                <a:gd name="T5" fmla="*/ 0 h 4"/>
              </a:gdLst>
              <a:ahLst/>
              <a:cxnLst>
                <a:cxn ang="0">
                  <a:pos x="T0" y="T1"/>
                </a:cxn>
                <a:cxn ang="0">
                  <a:pos x="T2" y="T3"/>
                </a:cxn>
                <a:cxn ang="0">
                  <a:pos x="T4" y="T5"/>
                </a:cxn>
              </a:cxnLst>
              <a:rect l="0" t="0" r="r" b="b"/>
              <a:pathLst>
                <a:path w="4" h="4">
                  <a:moveTo>
                    <a:pt x="4" y="0"/>
                  </a:moveTo>
                  <a:cubicBezTo>
                    <a:pt x="3" y="3"/>
                    <a:pt x="2" y="4"/>
                    <a:pt x="0" y="4"/>
                  </a:cubicBezTo>
                  <a:cubicBezTo>
                    <a:pt x="0"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411">
              <a:extLst>
                <a:ext uri="{FF2B5EF4-FFF2-40B4-BE49-F238E27FC236}">
                  <a16:creationId xmlns:a16="http://schemas.microsoft.com/office/drawing/2014/main" id="{E8367D93-ECD1-46F6-BAE3-CC34E63A27DA}"/>
                </a:ext>
              </a:extLst>
            </p:cNvPr>
            <p:cNvSpPr>
              <a:spLocks/>
            </p:cNvSpPr>
            <p:nvPr/>
          </p:nvSpPr>
          <p:spPr bwMode="auto">
            <a:xfrm>
              <a:off x="312" y="600"/>
              <a:ext cx="10" cy="10"/>
            </a:xfrm>
            <a:custGeom>
              <a:avLst/>
              <a:gdLst>
                <a:gd name="T0" fmla="*/ 5 w 5"/>
                <a:gd name="T1" fmla="*/ 1 h 5"/>
                <a:gd name="T2" fmla="*/ 0 w 5"/>
                <a:gd name="T3" fmla="*/ 5 h 5"/>
                <a:gd name="T4" fmla="*/ 5 w 5"/>
                <a:gd name="T5" fmla="*/ 0 h 5"/>
                <a:gd name="T6" fmla="*/ 5 w 5"/>
                <a:gd name="T7" fmla="*/ 1 h 5"/>
              </a:gdLst>
              <a:ahLst/>
              <a:cxnLst>
                <a:cxn ang="0">
                  <a:pos x="T0" y="T1"/>
                </a:cxn>
                <a:cxn ang="0">
                  <a:pos x="T2" y="T3"/>
                </a:cxn>
                <a:cxn ang="0">
                  <a:pos x="T4" y="T5"/>
                </a:cxn>
                <a:cxn ang="0">
                  <a:pos x="T6" y="T7"/>
                </a:cxn>
              </a:cxnLst>
              <a:rect l="0" t="0" r="r" b="b"/>
              <a:pathLst>
                <a:path w="5" h="5">
                  <a:moveTo>
                    <a:pt x="5" y="1"/>
                  </a:moveTo>
                  <a:cubicBezTo>
                    <a:pt x="4" y="2"/>
                    <a:pt x="3" y="4"/>
                    <a:pt x="0" y="5"/>
                  </a:cubicBezTo>
                  <a:cubicBezTo>
                    <a:pt x="1" y="3"/>
                    <a:pt x="3" y="1"/>
                    <a:pt x="5" y="0"/>
                  </a:cubicBezTo>
                  <a:lnTo>
                    <a:pt x="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412">
              <a:extLst>
                <a:ext uri="{FF2B5EF4-FFF2-40B4-BE49-F238E27FC236}">
                  <a16:creationId xmlns:a16="http://schemas.microsoft.com/office/drawing/2014/main" id="{47F11370-CE27-4D14-AB10-4E77CFBA126D}"/>
                </a:ext>
              </a:extLst>
            </p:cNvPr>
            <p:cNvSpPr>
              <a:spLocks/>
            </p:cNvSpPr>
            <p:nvPr/>
          </p:nvSpPr>
          <p:spPr bwMode="auto">
            <a:xfrm>
              <a:off x="368" y="572"/>
              <a:ext cx="8" cy="6"/>
            </a:xfrm>
            <a:custGeom>
              <a:avLst/>
              <a:gdLst>
                <a:gd name="T0" fmla="*/ 0 w 4"/>
                <a:gd name="T1" fmla="*/ 2 h 3"/>
                <a:gd name="T2" fmla="*/ 1 w 4"/>
                <a:gd name="T3" fmla="*/ 0 h 3"/>
                <a:gd name="T4" fmla="*/ 3 w 4"/>
                <a:gd name="T5" fmla="*/ 0 h 3"/>
                <a:gd name="T6" fmla="*/ 3 w 4"/>
                <a:gd name="T7" fmla="*/ 2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1" y="1"/>
                    <a:pt x="1" y="0"/>
                  </a:cubicBezTo>
                  <a:cubicBezTo>
                    <a:pt x="2" y="0"/>
                    <a:pt x="3" y="0"/>
                    <a:pt x="3" y="0"/>
                  </a:cubicBezTo>
                  <a:cubicBezTo>
                    <a:pt x="4" y="1"/>
                    <a:pt x="3" y="2"/>
                    <a:pt x="3" y="2"/>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413">
              <a:extLst>
                <a:ext uri="{FF2B5EF4-FFF2-40B4-BE49-F238E27FC236}">
                  <a16:creationId xmlns:a16="http://schemas.microsoft.com/office/drawing/2014/main" id="{751091F4-2826-4927-91D5-C0D5FE0BF9BD}"/>
                </a:ext>
              </a:extLst>
            </p:cNvPr>
            <p:cNvSpPr>
              <a:spLocks/>
            </p:cNvSpPr>
            <p:nvPr/>
          </p:nvSpPr>
          <p:spPr bwMode="auto">
            <a:xfrm>
              <a:off x="390" y="604"/>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1" y="1"/>
                    <a:pt x="2" y="0"/>
                    <a:pt x="4" y="0"/>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414">
              <a:extLst>
                <a:ext uri="{FF2B5EF4-FFF2-40B4-BE49-F238E27FC236}">
                  <a16:creationId xmlns:a16="http://schemas.microsoft.com/office/drawing/2014/main" id="{58433BD9-9B39-42AD-84D4-DAFD6E27BFD2}"/>
                </a:ext>
              </a:extLst>
            </p:cNvPr>
            <p:cNvSpPr>
              <a:spLocks/>
            </p:cNvSpPr>
            <p:nvPr/>
          </p:nvSpPr>
          <p:spPr bwMode="auto">
            <a:xfrm>
              <a:off x="148" y="592"/>
              <a:ext cx="4" cy="4"/>
            </a:xfrm>
            <a:custGeom>
              <a:avLst/>
              <a:gdLst>
                <a:gd name="T0" fmla="*/ 0 w 2"/>
                <a:gd name="T1" fmla="*/ 2 h 2"/>
                <a:gd name="T2" fmla="*/ 0 w 2"/>
                <a:gd name="T3" fmla="*/ 1 h 2"/>
                <a:gd name="T4" fmla="*/ 1 w 2"/>
                <a:gd name="T5" fmla="*/ 0 h 2"/>
                <a:gd name="T6" fmla="*/ 2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1"/>
                    <a:pt x="0" y="1"/>
                  </a:cubicBezTo>
                  <a:cubicBezTo>
                    <a:pt x="0" y="1"/>
                    <a:pt x="1" y="0"/>
                    <a:pt x="1" y="0"/>
                  </a:cubicBezTo>
                  <a:cubicBezTo>
                    <a:pt x="1" y="0"/>
                    <a:pt x="2" y="0"/>
                    <a:pt x="2" y="1"/>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415">
              <a:extLst>
                <a:ext uri="{FF2B5EF4-FFF2-40B4-BE49-F238E27FC236}">
                  <a16:creationId xmlns:a16="http://schemas.microsoft.com/office/drawing/2014/main" id="{7A9C0799-446B-4F34-98CA-9EA3D0E3C312}"/>
                </a:ext>
              </a:extLst>
            </p:cNvPr>
            <p:cNvSpPr>
              <a:spLocks/>
            </p:cNvSpPr>
            <p:nvPr/>
          </p:nvSpPr>
          <p:spPr bwMode="auto">
            <a:xfrm>
              <a:off x="162" y="566"/>
              <a:ext cx="6" cy="4"/>
            </a:xfrm>
            <a:custGeom>
              <a:avLst/>
              <a:gdLst>
                <a:gd name="T0" fmla="*/ 1 w 3"/>
                <a:gd name="T1" fmla="*/ 2 h 2"/>
                <a:gd name="T2" fmla="*/ 0 w 3"/>
                <a:gd name="T3" fmla="*/ 1 h 2"/>
                <a:gd name="T4" fmla="*/ 2 w 3"/>
                <a:gd name="T5" fmla="*/ 0 h 2"/>
                <a:gd name="T6" fmla="*/ 2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0" y="1"/>
                    <a:pt x="0" y="1"/>
                  </a:cubicBezTo>
                  <a:cubicBezTo>
                    <a:pt x="0" y="0"/>
                    <a:pt x="1" y="0"/>
                    <a:pt x="2" y="0"/>
                  </a:cubicBezTo>
                  <a:cubicBezTo>
                    <a:pt x="2" y="0"/>
                    <a:pt x="3" y="0"/>
                    <a:pt x="2"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416">
              <a:extLst>
                <a:ext uri="{FF2B5EF4-FFF2-40B4-BE49-F238E27FC236}">
                  <a16:creationId xmlns:a16="http://schemas.microsoft.com/office/drawing/2014/main" id="{2AF16C73-9ED3-4228-838C-1916D51485BB}"/>
                </a:ext>
              </a:extLst>
            </p:cNvPr>
            <p:cNvSpPr>
              <a:spLocks/>
            </p:cNvSpPr>
            <p:nvPr/>
          </p:nvSpPr>
          <p:spPr bwMode="auto">
            <a:xfrm>
              <a:off x="207" y="600"/>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417">
              <a:extLst>
                <a:ext uri="{FF2B5EF4-FFF2-40B4-BE49-F238E27FC236}">
                  <a16:creationId xmlns:a16="http://schemas.microsoft.com/office/drawing/2014/main" id="{CE507AC0-9048-4B1D-9107-E5748E7065DA}"/>
                </a:ext>
              </a:extLst>
            </p:cNvPr>
            <p:cNvSpPr>
              <a:spLocks/>
            </p:cNvSpPr>
            <p:nvPr/>
          </p:nvSpPr>
          <p:spPr bwMode="auto">
            <a:xfrm>
              <a:off x="322" y="596"/>
              <a:ext cx="6" cy="6"/>
            </a:xfrm>
            <a:custGeom>
              <a:avLst/>
              <a:gdLst>
                <a:gd name="T0" fmla="*/ 0 w 3"/>
                <a:gd name="T1" fmla="*/ 2 h 3"/>
                <a:gd name="T2" fmla="*/ 3 w 3"/>
                <a:gd name="T3" fmla="*/ 0 h 3"/>
                <a:gd name="T4" fmla="*/ 0 w 3"/>
                <a:gd name="T5" fmla="*/ 3 h 3"/>
                <a:gd name="T6" fmla="*/ 0 w 3"/>
                <a:gd name="T7" fmla="*/ 2 h 3"/>
              </a:gdLst>
              <a:ahLst/>
              <a:cxnLst>
                <a:cxn ang="0">
                  <a:pos x="T0" y="T1"/>
                </a:cxn>
                <a:cxn ang="0">
                  <a:pos x="T2" y="T3"/>
                </a:cxn>
                <a:cxn ang="0">
                  <a:pos x="T4" y="T5"/>
                </a:cxn>
                <a:cxn ang="0">
                  <a:pos x="T6" y="T7"/>
                </a:cxn>
              </a:cxnLst>
              <a:rect l="0" t="0" r="r" b="b"/>
              <a:pathLst>
                <a:path w="3" h="3">
                  <a:moveTo>
                    <a:pt x="0" y="2"/>
                  </a:moveTo>
                  <a:cubicBezTo>
                    <a:pt x="1" y="2"/>
                    <a:pt x="1" y="0"/>
                    <a:pt x="3" y="0"/>
                  </a:cubicBezTo>
                  <a:cubicBezTo>
                    <a:pt x="2" y="2"/>
                    <a:pt x="1" y="2"/>
                    <a:pt x="0" y="3"/>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418">
              <a:extLst>
                <a:ext uri="{FF2B5EF4-FFF2-40B4-BE49-F238E27FC236}">
                  <a16:creationId xmlns:a16="http://schemas.microsoft.com/office/drawing/2014/main" id="{45F6C92C-FD20-40E3-9FCB-B7658D8EA0A3}"/>
                </a:ext>
              </a:extLst>
            </p:cNvPr>
            <p:cNvSpPr>
              <a:spLocks/>
            </p:cNvSpPr>
            <p:nvPr/>
          </p:nvSpPr>
          <p:spPr bwMode="auto">
            <a:xfrm>
              <a:off x="415" y="590"/>
              <a:ext cx="2" cy="4"/>
            </a:xfrm>
            <a:custGeom>
              <a:avLst/>
              <a:gdLst>
                <a:gd name="T0" fmla="*/ 1 w 1"/>
                <a:gd name="T1" fmla="*/ 1 h 2"/>
                <a:gd name="T2" fmla="*/ 0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2"/>
                    <a:pt x="0" y="2"/>
                  </a:cubicBezTo>
                  <a:cubicBezTo>
                    <a:pt x="0" y="1"/>
                    <a:pt x="0" y="1"/>
                    <a:pt x="0" y="1"/>
                  </a:cubicBezTo>
                  <a:cubicBezTo>
                    <a:pt x="0" y="1"/>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419">
              <a:extLst>
                <a:ext uri="{FF2B5EF4-FFF2-40B4-BE49-F238E27FC236}">
                  <a16:creationId xmlns:a16="http://schemas.microsoft.com/office/drawing/2014/main" id="{EB851513-3771-4341-B963-D39AAD318432}"/>
                </a:ext>
              </a:extLst>
            </p:cNvPr>
            <p:cNvSpPr>
              <a:spLocks/>
            </p:cNvSpPr>
            <p:nvPr/>
          </p:nvSpPr>
          <p:spPr bwMode="auto">
            <a:xfrm>
              <a:off x="475" y="570"/>
              <a:ext cx="4" cy="6"/>
            </a:xfrm>
            <a:custGeom>
              <a:avLst/>
              <a:gdLst>
                <a:gd name="T0" fmla="*/ 2 w 2"/>
                <a:gd name="T1" fmla="*/ 1 h 3"/>
                <a:gd name="T2" fmla="*/ 0 w 2"/>
                <a:gd name="T3" fmla="*/ 2 h 3"/>
                <a:gd name="T4" fmla="*/ 0 w 2"/>
                <a:gd name="T5" fmla="*/ 2 h 3"/>
                <a:gd name="T6" fmla="*/ 2 w 2"/>
                <a:gd name="T7" fmla="*/ 0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2"/>
                    <a:pt x="1" y="3"/>
                    <a:pt x="0" y="2"/>
                  </a:cubicBezTo>
                  <a:cubicBezTo>
                    <a:pt x="0" y="2"/>
                    <a:pt x="0" y="2"/>
                    <a:pt x="0" y="2"/>
                  </a:cubicBezTo>
                  <a:cubicBezTo>
                    <a:pt x="0" y="1"/>
                    <a:pt x="1" y="0"/>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420">
              <a:extLst>
                <a:ext uri="{FF2B5EF4-FFF2-40B4-BE49-F238E27FC236}">
                  <a16:creationId xmlns:a16="http://schemas.microsoft.com/office/drawing/2014/main" id="{9CC0A947-8E96-41E9-86AA-746AAC1A43BF}"/>
                </a:ext>
              </a:extLst>
            </p:cNvPr>
            <p:cNvSpPr>
              <a:spLocks/>
            </p:cNvSpPr>
            <p:nvPr/>
          </p:nvSpPr>
          <p:spPr bwMode="auto">
            <a:xfrm>
              <a:off x="100" y="576"/>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421">
              <a:extLst>
                <a:ext uri="{FF2B5EF4-FFF2-40B4-BE49-F238E27FC236}">
                  <a16:creationId xmlns:a16="http://schemas.microsoft.com/office/drawing/2014/main" id="{F5A5DAB9-E7EE-4F48-99F2-AB9FE4822E04}"/>
                </a:ext>
              </a:extLst>
            </p:cNvPr>
            <p:cNvSpPr>
              <a:spLocks/>
            </p:cNvSpPr>
            <p:nvPr/>
          </p:nvSpPr>
          <p:spPr bwMode="auto">
            <a:xfrm>
              <a:off x="136" y="584"/>
              <a:ext cx="4" cy="4"/>
            </a:xfrm>
            <a:custGeom>
              <a:avLst/>
              <a:gdLst>
                <a:gd name="T0" fmla="*/ 2 w 2"/>
                <a:gd name="T1" fmla="*/ 0 h 2"/>
                <a:gd name="T2" fmla="*/ 1 w 2"/>
                <a:gd name="T3" fmla="*/ 1 h 2"/>
                <a:gd name="T4" fmla="*/ 0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1"/>
                    <a:pt x="1" y="1"/>
                  </a:cubicBezTo>
                  <a:cubicBezTo>
                    <a:pt x="1" y="2"/>
                    <a:pt x="1" y="2"/>
                    <a:pt x="0" y="2"/>
                  </a:cubicBezTo>
                  <a:cubicBezTo>
                    <a:pt x="0" y="1"/>
                    <a:pt x="0" y="1"/>
                    <a:pt x="1"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422">
              <a:extLst>
                <a:ext uri="{FF2B5EF4-FFF2-40B4-BE49-F238E27FC236}">
                  <a16:creationId xmlns:a16="http://schemas.microsoft.com/office/drawing/2014/main" id="{5C228221-1974-4A6E-8E3C-AB265AAAA478}"/>
                </a:ext>
              </a:extLst>
            </p:cNvPr>
            <p:cNvSpPr>
              <a:spLocks/>
            </p:cNvSpPr>
            <p:nvPr/>
          </p:nvSpPr>
          <p:spPr bwMode="auto">
            <a:xfrm>
              <a:off x="166" y="592"/>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1"/>
                    <a:pt x="0"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423">
              <a:extLst>
                <a:ext uri="{FF2B5EF4-FFF2-40B4-BE49-F238E27FC236}">
                  <a16:creationId xmlns:a16="http://schemas.microsoft.com/office/drawing/2014/main" id="{7EB4ECA1-7412-4F16-AF25-0182E8252566}"/>
                </a:ext>
              </a:extLst>
            </p:cNvPr>
            <p:cNvSpPr>
              <a:spLocks/>
            </p:cNvSpPr>
            <p:nvPr/>
          </p:nvSpPr>
          <p:spPr bwMode="auto">
            <a:xfrm>
              <a:off x="350" y="549"/>
              <a:ext cx="196" cy="19"/>
            </a:xfrm>
            <a:custGeom>
              <a:avLst/>
              <a:gdLst>
                <a:gd name="T0" fmla="*/ 96 w 97"/>
                <a:gd name="T1" fmla="*/ 0 h 9"/>
                <a:gd name="T2" fmla="*/ 94 w 97"/>
                <a:gd name="T3" fmla="*/ 0 h 9"/>
                <a:gd name="T4" fmla="*/ 86 w 97"/>
                <a:gd name="T5" fmla="*/ 1 h 9"/>
                <a:gd name="T6" fmla="*/ 78 w 97"/>
                <a:gd name="T7" fmla="*/ 1 h 9"/>
                <a:gd name="T8" fmla="*/ 63 w 97"/>
                <a:gd name="T9" fmla="*/ 3 h 9"/>
                <a:gd name="T10" fmla="*/ 62 w 97"/>
                <a:gd name="T11" fmla="*/ 3 h 9"/>
                <a:gd name="T12" fmla="*/ 61 w 97"/>
                <a:gd name="T13" fmla="*/ 3 h 9"/>
                <a:gd name="T14" fmla="*/ 56 w 97"/>
                <a:gd name="T15" fmla="*/ 3 h 9"/>
                <a:gd name="T16" fmla="*/ 15 w 97"/>
                <a:gd name="T17" fmla="*/ 5 h 9"/>
                <a:gd name="T18" fmla="*/ 8 w 97"/>
                <a:gd name="T19" fmla="*/ 5 h 9"/>
                <a:gd name="T20" fmla="*/ 7 w 97"/>
                <a:gd name="T21" fmla="*/ 5 h 9"/>
                <a:gd name="T22" fmla="*/ 1 w 97"/>
                <a:gd name="T23" fmla="*/ 6 h 9"/>
                <a:gd name="T24" fmla="*/ 1 w 97"/>
                <a:gd name="T25" fmla="*/ 7 h 9"/>
                <a:gd name="T26" fmla="*/ 1 w 97"/>
                <a:gd name="T27" fmla="*/ 7 h 9"/>
                <a:gd name="T28" fmla="*/ 1 w 97"/>
                <a:gd name="T29" fmla="*/ 7 h 9"/>
                <a:gd name="T30" fmla="*/ 8 w 97"/>
                <a:gd name="T31" fmla="*/ 7 h 9"/>
                <a:gd name="T32" fmla="*/ 8 w 97"/>
                <a:gd name="T33" fmla="*/ 7 h 9"/>
                <a:gd name="T34" fmla="*/ 11 w 97"/>
                <a:gd name="T35" fmla="*/ 7 h 9"/>
                <a:gd name="T36" fmla="*/ 35 w 97"/>
                <a:gd name="T37" fmla="*/ 7 h 9"/>
                <a:gd name="T38" fmla="*/ 60 w 97"/>
                <a:gd name="T39" fmla="*/ 5 h 9"/>
                <a:gd name="T40" fmla="*/ 62 w 97"/>
                <a:gd name="T41" fmla="*/ 5 h 9"/>
                <a:gd name="T42" fmla="*/ 62 w 97"/>
                <a:gd name="T43" fmla="*/ 5 h 9"/>
                <a:gd name="T44" fmla="*/ 77 w 97"/>
                <a:gd name="T45" fmla="*/ 4 h 9"/>
                <a:gd name="T46" fmla="*/ 84 w 97"/>
                <a:gd name="T47" fmla="*/ 3 h 9"/>
                <a:gd name="T48" fmla="*/ 96 w 97"/>
                <a:gd name="T49" fmla="*/ 1 h 9"/>
                <a:gd name="T50" fmla="*/ 96 w 97"/>
                <a:gd name="T5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
                  <a:moveTo>
                    <a:pt x="96" y="0"/>
                  </a:moveTo>
                  <a:cubicBezTo>
                    <a:pt x="94" y="0"/>
                    <a:pt x="94" y="0"/>
                    <a:pt x="94" y="0"/>
                  </a:cubicBezTo>
                  <a:cubicBezTo>
                    <a:pt x="86" y="1"/>
                    <a:pt x="86" y="1"/>
                    <a:pt x="86" y="1"/>
                  </a:cubicBezTo>
                  <a:cubicBezTo>
                    <a:pt x="83" y="1"/>
                    <a:pt x="81" y="1"/>
                    <a:pt x="78" y="1"/>
                  </a:cubicBezTo>
                  <a:cubicBezTo>
                    <a:pt x="73" y="1"/>
                    <a:pt x="68" y="2"/>
                    <a:pt x="63" y="3"/>
                  </a:cubicBezTo>
                  <a:cubicBezTo>
                    <a:pt x="62" y="3"/>
                    <a:pt x="62" y="3"/>
                    <a:pt x="62" y="3"/>
                  </a:cubicBezTo>
                  <a:cubicBezTo>
                    <a:pt x="61" y="3"/>
                    <a:pt x="61" y="3"/>
                    <a:pt x="61" y="3"/>
                  </a:cubicBezTo>
                  <a:cubicBezTo>
                    <a:pt x="60" y="3"/>
                    <a:pt x="58" y="3"/>
                    <a:pt x="56" y="3"/>
                  </a:cubicBezTo>
                  <a:cubicBezTo>
                    <a:pt x="43" y="4"/>
                    <a:pt x="29" y="5"/>
                    <a:pt x="15" y="5"/>
                  </a:cubicBezTo>
                  <a:cubicBezTo>
                    <a:pt x="8" y="5"/>
                    <a:pt x="8" y="5"/>
                    <a:pt x="8" y="5"/>
                  </a:cubicBezTo>
                  <a:cubicBezTo>
                    <a:pt x="8" y="5"/>
                    <a:pt x="8" y="5"/>
                    <a:pt x="7" y="5"/>
                  </a:cubicBezTo>
                  <a:cubicBezTo>
                    <a:pt x="1" y="6"/>
                    <a:pt x="1" y="6"/>
                    <a:pt x="1" y="6"/>
                  </a:cubicBezTo>
                  <a:cubicBezTo>
                    <a:pt x="0" y="6"/>
                    <a:pt x="0" y="7"/>
                    <a:pt x="1" y="7"/>
                  </a:cubicBezTo>
                  <a:cubicBezTo>
                    <a:pt x="1" y="7"/>
                    <a:pt x="1" y="7"/>
                    <a:pt x="1" y="7"/>
                  </a:cubicBezTo>
                  <a:cubicBezTo>
                    <a:pt x="1" y="7"/>
                    <a:pt x="1" y="7"/>
                    <a:pt x="1" y="7"/>
                  </a:cubicBezTo>
                  <a:cubicBezTo>
                    <a:pt x="3" y="7"/>
                    <a:pt x="5" y="7"/>
                    <a:pt x="8" y="7"/>
                  </a:cubicBezTo>
                  <a:cubicBezTo>
                    <a:pt x="8" y="7"/>
                    <a:pt x="8" y="7"/>
                    <a:pt x="8" y="7"/>
                  </a:cubicBezTo>
                  <a:cubicBezTo>
                    <a:pt x="9" y="7"/>
                    <a:pt x="10" y="7"/>
                    <a:pt x="11" y="7"/>
                  </a:cubicBezTo>
                  <a:cubicBezTo>
                    <a:pt x="19" y="9"/>
                    <a:pt x="27" y="7"/>
                    <a:pt x="35" y="7"/>
                  </a:cubicBezTo>
                  <a:cubicBezTo>
                    <a:pt x="43" y="7"/>
                    <a:pt x="52" y="5"/>
                    <a:pt x="60" y="5"/>
                  </a:cubicBezTo>
                  <a:cubicBezTo>
                    <a:pt x="61" y="5"/>
                    <a:pt x="62" y="5"/>
                    <a:pt x="62" y="5"/>
                  </a:cubicBezTo>
                  <a:cubicBezTo>
                    <a:pt x="62" y="5"/>
                    <a:pt x="62" y="5"/>
                    <a:pt x="62" y="5"/>
                  </a:cubicBezTo>
                  <a:cubicBezTo>
                    <a:pt x="67" y="5"/>
                    <a:pt x="72" y="5"/>
                    <a:pt x="77" y="4"/>
                  </a:cubicBezTo>
                  <a:cubicBezTo>
                    <a:pt x="84" y="3"/>
                    <a:pt x="84" y="3"/>
                    <a:pt x="84" y="3"/>
                  </a:cubicBezTo>
                  <a:cubicBezTo>
                    <a:pt x="88" y="3"/>
                    <a:pt x="92" y="2"/>
                    <a:pt x="96" y="1"/>
                  </a:cubicBezTo>
                  <a:cubicBezTo>
                    <a:pt x="97" y="1"/>
                    <a:pt x="96" y="0"/>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424">
              <a:extLst>
                <a:ext uri="{FF2B5EF4-FFF2-40B4-BE49-F238E27FC236}">
                  <a16:creationId xmlns:a16="http://schemas.microsoft.com/office/drawing/2014/main" id="{8A1742E3-C4E5-41F1-88F8-99BAEC946591}"/>
                </a:ext>
              </a:extLst>
            </p:cNvPr>
            <p:cNvSpPr>
              <a:spLocks/>
            </p:cNvSpPr>
            <p:nvPr/>
          </p:nvSpPr>
          <p:spPr bwMode="auto">
            <a:xfrm>
              <a:off x="245" y="602"/>
              <a:ext cx="4" cy="4"/>
            </a:xfrm>
            <a:custGeom>
              <a:avLst/>
              <a:gdLst>
                <a:gd name="T0" fmla="*/ 1 w 2"/>
                <a:gd name="T1" fmla="*/ 0 h 2"/>
                <a:gd name="T2" fmla="*/ 2 w 2"/>
                <a:gd name="T3" fmla="*/ 0 h 2"/>
                <a:gd name="T4" fmla="*/ 1 w 2"/>
                <a:gd name="T5" fmla="*/ 2 h 2"/>
                <a:gd name="T6" fmla="*/ 1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0"/>
                    <a:pt x="2" y="0"/>
                  </a:cubicBezTo>
                  <a:cubicBezTo>
                    <a:pt x="2" y="1"/>
                    <a:pt x="2" y="1"/>
                    <a:pt x="1" y="2"/>
                  </a:cubicBezTo>
                  <a:cubicBezTo>
                    <a:pt x="1" y="2"/>
                    <a:pt x="0" y="2"/>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425">
              <a:extLst>
                <a:ext uri="{FF2B5EF4-FFF2-40B4-BE49-F238E27FC236}">
                  <a16:creationId xmlns:a16="http://schemas.microsoft.com/office/drawing/2014/main" id="{7B56A1DB-78EE-4129-9855-49BAE2CB3997}"/>
                </a:ext>
              </a:extLst>
            </p:cNvPr>
            <p:cNvSpPr>
              <a:spLocks/>
            </p:cNvSpPr>
            <p:nvPr/>
          </p:nvSpPr>
          <p:spPr bwMode="auto">
            <a:xfrm>
              <a:off x="556" y="576"/>
              <a:ext cx="4" cy="2"/>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1" y="1"/>
                  </a:cubicBezTo>
                  <a:cubicBezTo>
                    <a:pt x="1" y="1"/>
                    <a:pt x="1" y="1"/>
                    <a:pt x="0" y="1"/>
                  </a:cubicBezTo>
                  <a:cubicBezTo>
                    <a:pt x="0" y="1"/>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426">
              <a:extLst>
                <a:ext uri="{FF2B5EF4-FFF2-40B4-BE49-F238E27FC236}">
                  <a16:creationId xmlns:a16="http://schemas.microsoft.com/office/drawing/2014/main" id="{70359BF0-F68E-464D-898F-75B4F100192D}"/>
                </a:ext>
              </a:extLst>
            </p:cNvPr>
            <p:cNvSpPr>
              <a:spLocks/>
            </p:cNvSpPr>
            <p:nvPr/>
          </p:nvSpPr>
          <p:spPr bwMode="auto">
            <a:xfrm>
              <a:off x="100" y="436"/>
              <a:ext cx="22" cy="35"/>
            </a:xfrm>
            <a:custGeom>
              <a:avLst/>
              <a:gdLst>
                <a:gd name="T0" fmla="*/ 11 w 11"/>
                <a:gd name="T1" fmla="*/ 0 h 17"/>
                <a:gd name="T2" fmla="*/ 0 w 11"/>
                <a:gd name="T3" fmla="*/ 17 h 17"/>
                <a:gd name="T4" fmla="*/ 11 w 11"/>
                <a:gd name="T5" fmla="*/ 0 h 17"/>
              </a:gdLst>
              <a:ahLst/>
              <a:cxnLst>
                <a:cxn ang="0">
                  <a:pos x="T0" y="T1"/>
                </a:cxn>
                <a:cxn ang="0">
                  <a:pos x="T2" y="T3"/>
                </a:cxn>
                <a:cxn ang="0">
                  <a:pos x="T4" y="T5"/>
                </a:cxn>
              </a:cxnLst>
              <a:rect l="0" t="0" r="r" b="b"/>
              <a:pathLst>
                <a:path w="11" h="17">
                  <a:moveTo>
                    <a:pt x="11" y="0"/>
                  </a:moveTo>
                  <a:cubicBezTo>
                    <a:pt x="8" y="7"/>
                    <a:pt x="4" y="12"/>
                    <a:pt x="0" y="17"/>
                  </a:cubicBezTo>
                  <a:cubicBezTo>
                    <a:pt x="1" y="10"/>
                    <a:pt x="5"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427">
              <a:extLst>
                <a:ext uri="{FF2B5EF4-FFF2-40B4-BE49-F238E27FC236}">
                  <a16:creationId xmlns:a16="http://schemas.microsoft.com/office/drawing/2014/main" id="{20986DCE-BAA4-4619-8D36-413B400D051C}"/>
                </a:ext>
              </a:extLst>
            </p:cNvPr>
            <p:cNvSpPr>
              <a:spLocks/>
            </p:cNvSpPr>
            <p:nvPr/>
          </p:nvSpPr>
          <p:spPr bwMode="auto">
            <a:xfrm>
              <a:off x="566" y="471"/>
              <a:ext cx="36" cy="32"/>
            </a:xfrm>
            <a:custGeom>
              <a:avLst/>
              <a:gdLst>
                <a:gd name="T0" fmla="*/ 18 w 18"/>
                <a:gd name="T1" fmla="*/ 0 h 16"/>
                <a:gd name="T2" fmla="*/ 17 w 18"/>
                <a:gd name="T3" fmla="*/ 4 h 16"/>
                <a:gd name="T4" fmla="*/ 8 w 18"/>
                <a:gd name="T5" fmla="*/ 13 h 16"/>
                <a:gd name="T6" fmla="*/ 7 w 18"/>
                <a:gd name="T7" fmla="*/ 14 h 16"/>
                <a:gd name="T8" fmla="*/ 3 w 18"/>
                <a:gd name="T9" fmla="*/ 14 h 16"/>
                <a:gd name="T10" fmla="*/ 1 w 18"/>
                <a:gd name="T11" fmla="*/ 16 h 16"/>
                <a:gd name="T12" fmla="*/ 1 w 18"/>
                <a:gd name="T13" fmla="*/ 14 h 16"/>
                <a:gd name="T14" fmla="*/ 5 w 18"/>
                <a:gd name="T15" fmla="*/ 9 h 16"/>
                <a:gd name="T16" fmla="*/ 7 w 18"/>
                <a:gd name="T17" fmla="*/ 8 h 16"/>
                <a:gd name="T18" fmla="*/ 16 w 18"/>
                <a:gd name="T19" fmla="*/ 1 h 16"/>
                <a:gd name="T20" fmla="*/ 18 w 1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6">
                  <a:moveTo>
                    <a:pt x="18" y="0"/>
                  </a:moveTo>
                  <a:cubicBezTo>
                    <a:pt x="18" y="1"/>
                    <a:pt x="18" y="3"/>
                    <a:pt x="17" y="4"/>
                  </a:cubicBezTo>
                  <a:cubicBezTo>
                    <a:pt x="14" y="7"/>
                    <a:pt x="11" y="10"/>
                    <a:pt x="8" y="13"/>
                  </a:cubicBezTo>
                  <a:cubicBezTo>
                    <a:pt x="8" y="14"/>
                    <a:pt x="7" y="14"/>
                    <a:pt x="7" y="14"/>
                  </a:cubicBezTo>
                  <a:cubicBezTo>
                    <a:pt x="6" y="14"/>
                    <a:pt x="5" y="13"/>
                    <a:pt x="3" y="14"/>
                  </a:cubicBezTo>
                  <a:cubicBezTo>
                    <a:pt x="3" y="15"/>
                    <a:pt x="2" y="16"/>
                    <a:pt x="1" y="16"/>
                  </a:cubicBezTo>
                  <a:cubicBezTo>
                    <a:pt x="0" y="15"/>
                    <a:pt x="0" y="15"/>
                    <a:pt x="1" y="14"/>
                  </a:cubicBezTo>
                  <a:cubicBezTo>
                    <a:pt x="2" y="12"/>
                    <a:pt x="4" y="11"/>
                    <a:pt x="5" y="9"/>
                  </a:cubicBezTo>
                  <a:cubicBezTo>
                    <a:pt x="6" y="8"/>
                    <a:pt x="6" y="8"/>
                    <a:pt x="7" y="8"/>
                  </a:cubicBezTo>
                  <a:cubicBezTo>
                    <a:pt x="12" y="8"/>
                    <a:pt x="14" y="4"/>
                    <a:pt x="16" y="1"/>
                  </a:cubicBezTo>
                  <a:cubicBezTo>
                    <a:pt x="17" y="0"/>
                    <a:pt x="17"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428">
              <a:extLst>
                <a:ext uri="{FF2B5EF4-FFF2-40B4-BE49-F238E27FC236}">
                  <a16:creationId xmlns:a16="http://schemas.microsoft.com/office/drawing/2014/main" id="{15854164-09AA-4438-ACFF-D667DA2D47C3}"/>
                </a:ext>
              </a:extLst>
            </p:cNvPr>
            <p:cNvSpPr>
              <a:spLocks/>
            </p:cNvSpPr>
            <p:nvPr/>
          </p:nvSpPr>
          <p:spPr bwMode="auto">
            <a:xfrm>
              <a:off x="310" y="479"/>
              <a:ext cx="18" cy="18"/>
            </a:xfrm>
            <a:custGeom>
              <a:avLst/>
              <a:gdLst>
                <a:gd name="T0" fmla="*/ 0 w 9"/>
                <a:gd name="T1" fmla="*/ 9 h 9"/>
                <a:gd name="T2" fmla="*/ 9 w 9"/>
                <a:gd name="T3" fmla="*/ 0 h 9"/>
                <a:gd name="T4" fmla="*/ 0 w 9"/>
                <a:gd name="T5" fmla="*/ 9 h 9"/>
              </a:gdLst>
              <a:ahLst/>
              <a:cxnLst>
                <a:cxn ang="0">
                  <a:pos x="T0" y="T1"/>
                </a:cxn>
                <a:cxn ang="0">
                  <a:pos x="T2" y="T3"/>
                </a:cxn>
                <a:cxn ang="0">
                  <a:pos x="T4" y="T5"/>
                </a:cxn>
              </a:cxnLst>
              <a:rect l="0" t="0" r="r" b="b"/>
              <a:pathLst>
                <a:path w="9" h="9">
                  <a:moveTo>
                    <a:pt x="0" y="9"/>
                  </a:moveTo>
                  <a:cubicBezTo>
                    <a:pt x="3" y="5"/>
                    <a:pt x="6" y="2"/>
                    <a:pt x="9" y="0"/>
                  </a:cubicBezTo>
                  <a:cubicBezTo>
                    <a:pt x="8" y="4"/>
                    <a:pt x="5"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7" name="Group 431">
            <a:extLst>
              <a:ext uri="{FF2B5EF4-FFF2-40B4-BE49-F238E27FC236}">
                <a16:creationId xmlns:a16="http://schemas.microsoft.com/office/drawing/2014/main" id="{A72479C6-CD07-4F35-9987-726F56391473}"/>
              </a:ext>
            </a:extLst>
          </p:cNvPr>
          <p:cNvGrpSpPr>
            <a:grpSpLocks noChangeAspect="1"/>
          </p:cNvGrpSpPr>
          <p:nvPr/>
        </p:nvGrpSpPr>
        <p:grpSpPr bwMode="auto">
          <a:xfrm rot="18479867">
            <a:off x="8731190" y="2158385"/>
            <a:ext cx="429561" cy="778324"/>
            <a:chOff x="-1" y="3"/>
            <a:chExt cx="420" cy="761"/>
          </a:xfrm>
          <a:solidFill>
            <a:srgbClr val="3CCAF9"/>
          </a:solidFill>
        </p:grpSpPr>
        <p:sp>
          <p:nvSpPr>
            <p:cNvPr id="591" name="Freeform 432">
              <a:extLst>
                <a:ext uri="{FF2B5EF4-FFF2-40B4-BE49-F238E27FC236}">
                  <a16:creationId xmlns:a16="http://schemas.microsoft.com/office/drawing/2014/main" id="{450EC5D0-AEF0-4FA6-8C84-2D30E682C107}"/>
                </a:ext>
              </a:extLst>
            </p:cNvPr>
            <p:cNvSpPr>
              <a:spLocks noEditPoints="1"/>
            </p:cNvSpPr>
            <p:nvPr/>
          </p:nvSpPr>
          <p:spPr bwMode="auto">
            <a:xfrm>
              <a:off x="-1" y="3"/>
              <a:ext cx="420" cy="761"/>
            </a:xfrm>
            <a:custGeom>
              <a:avLst/>
              <a:gdLst>
                <a:gd name="T0" fmla="*/ 1 w 207"/>
                <a:gd name="T1" fmla="*/ 193 h 377"/>
                <a:gd name="T2" fmla="*/ 101 w 207"/>
                <a:gd name="T3" fmla="*/ 118 h 377"/>
                <a:gd name="T4" fmla="*/ 85 w 207"/>
                <a:gd name="T5" fmla="*/ 43 h 377"/>
                <a:gd name="T6" fmla="*/ 123 w 207"/>
                <a:gd name="T7" fmla="*/ 26 h 377"/>
                <a:gd name="T8" fmla="*/ 120 w 207"/>
                <a:gd name="T9" fmla="*/ 89 h 377"/>
                <a:gd name="T10" fmla="*/ 173 w 207"/>
                <a:gd name="T11" fmla="*/ 144 h 377"/>
                <a:gd name="T12" fmla="*/ 201 w 207"/>
                <a:gd name="T13" fmla="*/ 234 h 377"/>
                <a:gd name="T14" fmla="*/ 119 w 207"/>
                <a:gd name="T15" fmla="*/ 375 h 377"/>
                <a:gd name="T16" fmla="*/ 54 w 207"/>
                <a:gd name="T17" fmla="*/ 220 h 377"/>
                <a:gd name="T18" fmla="*/ 85 w 207"/>
                <a:gd name="T19" fmla="*/ 239 h 377"/>
                <a:gd name="T20" fmla="*/ 121 w 207"/>
                <a:gd name="T21" fmla="*/ 249 h 377"/>
                <a:gd name="T22" fmla="*/ 158 w 207"/>
                <a:gd name="T23" fmla="*/ 239 h 377"/>
                <a:gd name="T24" fmla="*/ 185 w 207"/>
                <a:gd name="T25" fmla="*/ 229 h 377"/>
                <a:gd name="T26" fmla="*/ 170 w 207"/>
                <a:gd name="T27" fmla="*/ 147 h 377"/>
                <a:gd name="T28" fmla="*/ 115 w 207"/>
                <a:gd name="T29" fmla="*/ 171 h 377"/>
                <a:gd name="T30" fmla="*/ 111 w 207"/>
                <a:gd name="T31" fmla="*/ 185 h 377"/>
                <a:gd name="T32" fmla="*/ 97 w 207"/>
                <a:gd name="T33" fmla="*/ 127 h 377"/>
                <a:gd name="T34" fmla="*/ 8 w 207"/>
                <a:gd name="T35" fmla="*/ 209 h 377"/>
                <a:gd name="T36" fmla="*/ 21 w 207"/>
                <a:gd name="T37" fmla="*/ 216 h 377"/>
                <a:gd name="T38" fmla="*/ 54 w 207"/>
                <a:gd name="T39" fmla="*/ 257 h 377"/>
                <a:gd name="T40" fmla="*/ 51 w 207"/>
                <a:gd name="T41" fmla="*/ 352 h 377"/>
                <a:gd name="T42" fmla="*/ 40 w 207"/>
                <a:gd name="T43" fmla="*/ 234 h 377"/>
                <a:gd name="T44" fmla="*/ 42 w 207"/>
                <a:gd name="T45" fmla="*/ 301 h 377"/>
                <a:gd name="T46" fmla="*/ 25 w 207"/>
                <a:gd name="T47" fmla="*/ 231 h 377"/>
                <a:gd name="T48" fmla="*/ 42 w 207"/>
                <a:gd name="T49" fmla="*/ 358 h 377"/>
                <a:gd name="T50" fmla="*/ 65 w 207"/>
                <a:gd name="T51" fmla="*/ 237 h 377"/>
                <a:gd name="T52" fmla="*/ 64 w 207"/>
                <a:gd name="T53" fmla="*/ 258 h 377"/>
                <a:gd name="T54" fmla="*/ 110 w 207"/>
                <a:gd name="T55" fmla="*/ 253 h 377"/>
                <a:gd name="T56" fmla="*/ 93 w 207"/>
                <a:gd name="T57" fmla="*/ 368 h 377"/>
                <a:gd name="T58" fmla="*/ 122 w 207"/>
                <a:gd name="T59" fmla="*/ 259 h 377"/>
                <a:gd name="T60" fmla="*/ 109 w 207"/>
                <a:gd name="T61" fmla="*/ 361 h 377"/>
                <a:gd name="T62" fmla="*/ 84 w 207"/>
                <a:gd name="T63" fmla="*/ 337 h 377"/>
                <a:gd name="T64" fmla="*/ 76 w 207"/>
                <a:gd name="T65" fmla="*/ 304 h 377"/>
                <a:gd name="T66" fmla="*/ 92 w 207"/>
                <a:gd name="T67" fmla="*/ 362 h 377"/>
                <a:gd name="T68" fmla="*/ 159 w 207"/>
                <a:gd name="T69" fmla="*/ 244 h 377"/>
                <a:gd name="T70" fmla="*/ 151 w 207"/>
                <a:gd name="T71" fmla="*/ 364 h 377"/>
                <a:gd name="T72" fmla="*/ 164 w 207"/>
                <a:gd name="T73" fmla="*/ 243 h 377"/>
                <a:gd name="T74" fmla="*/ 148 w 207"/>
                <a:gd name="T75" fmla="*/ 346 h 377"/>
                <a:gd name="T76" fmla="*/ 128 w 207"/>
                <a:gd name="T77" fmla="*/ 249 h 377"/>
                <a:gd name="T78" fmla="*/ 123 w 207"/>
                <a:gd name="T79" fmla="*/ 371 h 377"/>
                <a:gd name="T80" fmla="*/ 135 w 207"/>
                <a:gd name="T81" fmla="*/ 281 h 377"/>
                <a:gd name="T82" fmla="*/ 134 w 207"/>
                <a:gd name="T83" fmla="*/ 245 h 377"/>
                <a:gd name="T84" fmla="*/ 161 w 207"/>
                <a:gd name="T85" fmla="*/ 359 h 377"/>
                <a:gd name="T86" fmla="*/ 187 w 207"/>
                <a:gd name="T87" fmla="*/ 236 h 377"/>
                <a:gd name="T88" fmla="*/ 179 w 207"/>
                <a:gd name="T89" fmla="*/ 237 h 377"/>
                <a:gd name="T90" fmla="*/ 10 w 207"/>
                <a:gd name="T91" fmla="*/ 220 h 377"/>
                <a:gd name="T92" fmla="*/ 104 w 207"/>
                <a:gd name="T93" fmla="*/ 113 h 377"/>
                <a:gd name="T94" fmla="*/ 117 w 207"/>
                <a:gd name="T95" fmla="*/ 96 h 377"/>
                <a:gd name="T96" fmla="*/ 119 w 207"/>
                <a:gd name="T97" fmla="*/ 63 h 377"/>
                <a:gd name="T98" fmla="*/ 96 w 207"/>
                <a:gd name="T99" fmla="*/ 27 h 377"/>
                <a:gd name="T100" fmla="*/ 105 w 207"/>
                <a:gd name="T101" fmla="*/ 26 h 377"/>
                <a:gd name="T102" fmla="*/ 187 w 207"/>
                <a:gd name="T103" fmla="*/ 323 h 377"/>
                <a:gd name="T104" fmla="*/ 179 w 207"/>
                <a:gd name="T105" fmla="*/ 343 h 377"/>
                <a:gd name="T106" fmla="*/ 110 w 207"/>
                <a:gd name="T107" fmla="*/ 41 h 377"/>
                <a:gd name="T108" fmla="*/ 52 w 207"/>
                <a:gd name="T109" fmla="*/ 23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7" h="377">
                  <a:moveTo>
                    <a:pt x="19" y="322"/>
                  </a:moveTo>
                  <a:cubicBezTo>
                    <a:pt x="20" y="312"/>
                    <a:pt x="18" y="302"/>
                    <a:pt x="17" y="292"/>
                  </a:cubicBezTo>
                  <a:cubicBezTo>
                    <a:pt x="17" y="282"/>
                    <a:pt x="16" y="272"/>
                    <a:pt x="15" y="263"/>
                  </a:cubicBezTo>
                  <a:cubicBezTo>
                    <a:pt x="13" y="247"/>
                    <a:pt x="11" y="232"/>
                    <a:pt x="3" y="217"/>
                  </a:cubicBezTo>
                  <a:cubicBezTo>
                    <a:pt x="3" y="216"/>
                    <a:pt x="2" y="215"/>
                    <a:pt x="4" y="214"/>
                  </a:cubicBezTo>
                  <a:cubicBezTo>
                    <a:pt x="6" y="213"/>
                    <a:pt x="6" y="212"/>
                    <a:pt x="5" y="210"/>
                  </a:cubicBezTo>
                  <a:cubicBezTo>
                    <a:pt x="4" y="204"/>
                    <a:pt x="3" y="198"/>
                    <a:pt x="1" y="193"/>
                  </a:cubicBezTo>
                  <a:cubicBezTo>
                    <a:pt x="0" y="183"/>
                    <a:pt x="3" y="173"/>
                    <a:pt x="9" y="166"/>
                  </a:cubicBezTo>
                  <a:cubicBezTo>
                    <a:pt x="13" y="161"/>
                    <a:pt x="18" y="157"/>
                    <a:pt x="23" y="155"/>
                  </a:cubicBezTo>
                  <a:cubicBezTo>
                    <a:pt x="30" y="151"/>
                    <a:pt x="36" y="146"/>
                    <a:pt x="41" y="140"/>
                  </a:cubicBezTo>
                  <a:cubicBezTo>
                    <a:pt x="47" y="134"/>
                    <a:pt x="54" y="129"/>
                    <a:pt x="61" y="127"/>
                  </a:cubicBezTo>
                  <a:cubicBezTo>
                    <a:pt x="71" y="123"/>
                    <a:pt x="81" y="122"/>
                    <a:pt x="92" y="124"/>
                  </a:cubicBezTo>
                  <a:cubicBezTo>
                    <a:pt x="93" y="124"/>
                    <a:pt x="94" y="124"/>
                    <a:pt x="96" y="124"/>
                  </a:cubicBezTo>
                  <a:cubicBezTo>
                    <a:pt x="100" y="124"/>
                    <a:pt x="101" y="123"/>
                    <a:pt x="101" y="118"/>
                  </a:cubicBezTo>
                  <a:cubicBezTo>
                    <a:pt x="102" y="108"/>
                    <a:pt x="101" y="98"/>
                    <a:pt x="99" y="89"/>
                  </a:cubicBezTo>
                  <a:cubicBezTo>
                    <a:pt x="99" y="88"/>
                    <a:pt x="99" y="87"/>
                    <a:pt x="99" y="86"/>
                  </a:cubicBezTo>
                  <a:cubicBezTo>
                    <a:pt x="99" y="84"/>
                    <a:pt x="99" y="83"/>
                    <a:pt x="102" y="83"/>
                  </a:cubicBezTo>
                  <a:cubicBezTo>
                    <a:pt x="104" y="82"/>
                    <a:pt x="105" y="83"/>
                    <a:pt x="106" y="80"/>
                  </a:cubicBezTo>
                  <a:cubicBezTo>
                    <a:pt x="107" y="78"/>
                    <a:pt x="106" y="76"/>
                    <a:pt x="104" y="74"/>
                  </a:cubicBezTo>
                  <a:cubicBezTo>
                    <a:pt x="101" y="72"/>
                    <a:pt x="98" y="70"/>
                    <a:pt x="95" y="68"/>
                  </a:cubicBezTo>
                  <a:cubicBezTo>
                    <a:pt x="85" y="62"/>
                    <a:pt x="83" y="53"/>
                    <a:pt x="85" y="43"/>
                  </a:cubicBezTo>
                  <a:cubicBezTo>
                    <a:pt x="86" y="36"/>
                    <a:pt x="89" y="30"/>
                    <a:pt x="94" y="24"/>
                  </a:cubicBezTo>
                  <a:cubicBezTo>
                    <a:pt x="98" y="18"/>
                    <a:pt x="102" y="12"/>
                    <a:pt x="105" y="5"/>
                  </a:cubicBezTo>
                  <a:cubicBezTo>
                    <a:pt x="105" y="4"/>
                    <a:pt x="106" y="3"/>
                    <a:pt x="106" y="2"/>
                  </a:cubicBezTo>
                  <a:cubicBezTo>
                    <a:pt x="107" y="0"/>
                    <a:pt x="107" y="0"/>
                    <a:pt x="107" y="0"/>
                  </a:cubicBezTo>
                  <a:cubicBezTo>
                    <a:pt x="108" y="0"/>
                    <a:pt x="109" y="1"/>
                    <a:pt x="109" y="1"/>
                  </a:cubicBezTo>
                  <a:cubicBezTo>
                    <a:pt x="110" y="3"/>
                    <a:pt x="111" y="5"/>
                    <a:pt x="112" y="7"/>
                  </a:cubicBezTo>
                  <a:cubicBezTo>
                    <a:pt x="115" y="14"/>
                    <a:pt x="120" y="19"/>
                    <a:pt x="123" y="26"/>
                  </a:cubicBezTo>
                  <a:cubicBezTo>
                    <a:pt x="129" y="37"/>
                    <a:pt x="129" y="51"/>
                    <a:pt x="124" y="63"/>
                  </a:cubicBezTo>
                  <a:cubicBezTo>
                    <a:pt x="122" y="65"/>
                    <a:pt x="121" y="68"/>
                    <a:pt x="118" y="70"/>
                  </a:cubicBezTo>
                  <a:cubicBezTo>
                    <a:pt x="111" y="76"/>
                    <a:pt x="111" y="76"/>
                    <a:pt x="111" y="76"/>
                  </a:cubicBezTo>
                  <a:cubicBezTo>
                    <a:pt x="110" y="77"/>
                    <a:pt x="110" y="78"/>
                    <a:pt x="110" y="80"/>
                  </a:cubicBezTo>
                  <a:cubicBezTo>
                    <a:pt x="109" y="82"/>
                    <a:pt x="110" y="83"/>
                    <a:pt x="112" y="83"/>
                  </a:cubicBezTo>
                  <a:cubicBezTo>
                    <a:pt x="113" y="83"/>
                    <a:pt x="114" y="83"/>
                    <a:pt x="115" y="83"/>
                  </a:cubicBezTo>
                  <a:cubicBezTo>
                    <a:pt x="120" y="84"/>
                    <a:pt x="120" y="84"/>
                    <a:pt x="120" y="89"/>
                  </a:cubicBezTo>
                  <a:cubicBezTo>
                    <a:pt x="120" y="94"/>
                    <a:pt x="119" y="98"/>
                    <a:pt x="118" y="103"/>
                  </a:cubicBezTo>
                  <a:cubicBezTo>
                    <a:pt x="117" y="108"/>
                    <a:pt x="117" y="113"/>
                    <a:pt x="116" y="118"/>
                  </a:cubicBezTo>
                  <a:cubicBezTo>
                    <a:pt x="116" y="120"/>
                    <a:pt x="117" y="121"/>
                    <a:pt x="118" y="120"/>
                  </a:cubicBezTo>
                  <a:cubicBezTo>
                    <a:pt x="122" y="119"/>
                    <a:pt x="126" y="119"/>
                    <a:pt x="130" y="119"/>
                  </a:cubicBezTo>
                  <a:cubicBezTo>
                    <a:pt x="135" y="119"/>
                    <a:pt x="141" y="121"/>
                    <a:pt x="146" y="124"/>
                  </a:cubicBezTo>
                  <a:cubicBezTo>
                    <a:pt x="148" y="126"/>
                    <a:pt x="150" y="127"/>
                    <a:pt x="152" y="130"/>
                  </a:cubicBezTo>
                  <a:cubicBezTo>
                    <a:pt x="157" y="136"/>
                    <a:pt x="164" y="141"/>
                    <a:pt x="173" y="144"/>
                  </a:cubicBezTo>
                  <a:cubicBezTo>
                    <a:pt x="177" y="145"/>
                    <a:pt x="181" y="148"/>
                    <a:pt x="185" y="151"/>
                  </a:cubicBezTo>
                  <a:cubicBezTo>
                    <a:pt x="185" y="151"/>
                    <a:pt x="186" y="152"/>
                    <a:pt x="186" y="152"/>
                  </a:cubicBezTo>
                  <a:cubicBezTo>
                    <a:pt x="194" y="157"/>
                    <a:pt x="197" y="165"/>
                    <a:pt x="199" y="173"/>
                  </a:cubicBezTo>
                  <a:cubicBezTo>
                    <a:pt x="203" y="185"/>
                    <a:pt x="203" y="197"/>
                    <a:pt x="203" y="208"/>
                  </a:cubicBezTo>
                  <a:cubicBezTo>
                    <a:pt x="203" y="210"/>
                    <a:pt x="203" y="212"/>
                    <a:pt x="205" y="212"/>
                  </a:cubicBezTo>
                  <a:cubicBezTo>
                    <a:pt x="207" y="213"/>
                    <a:pt x="206" y="214"/>
                    <a:pt x="206" y="215"/>
                  </a:cubicBezTo>
                  <a:cubicBezTo>
                    <a:pt x="204" y="222"/>
                    <a:pt x="202" y="227"/>
                    <a:pt x="201" y="234"/>
                  </a:cubicBezTo>
                  <a:cubicBezTo>
                    <a:pt x="196" y="250"/>
                    <a:pt x="194" y="267"/>
                    <a:pt x="193" y="284"/>
                  </a:cubicBezTo>
                  <a:cubicBezTo>
                    <a:pt x="191" y="300"/>
                    <a:pt x="190" y="316"/>
                    <a:pt x="191" y="332"/>
                  </a:cubicBezTo>
                  <a:cubicBezTo>
                    <a:pt x="191" y="336"/>
                    <a:pt x="190" y="340"/>
                    <a:pt x="188" y="344"/>
                  </a:cubicBezTo>
                  <a:cubicBezTo>
                    <a:pt x="186" y="347"/>
                    <a:pt x="184" y="350"/>
                    <a:pt x="180" y="352"/>
                  </a:cubicBezTo>
                  <a:cubicBezTo>
                    <a:pt x="174" y="356"/>
                    <a:pt x="167" y="359"/>
                    <a:pt x="160" y="362"/>
                  </a:cubicBezTo>
                  <a:cubicBezTo>
                    <a:pt x="152" y="366"/>
                    <a:pt x="143" y="369"/>
                    <a:pt x="134" y="371"/>
                  </a:cubicBezTo>
                  <a:cubicBezTo>
                    <a:pt x="129" y="373"/>
                    <a:pt x="124" y="374"/>
                    <a:pt x="119" y="375"/>
                  </a:cubicBezTo>
                  <a:cubicBezTo>
                    <a:pt x="110" y="377"/>
                    <a:pt x="100" y="377"/>
                    <a:pt x="91" y="375"/>
                  </a:cubicBezTo>
                  <a:cubicBezTo>
                    <a:pt x="83" y="373"/>
                    <a:pt x="74" y="372"/>
                    <a:pt x="66" y="370"/>
                  </a:cubicBezTo>
                  <a:cubicBezTo>
                    <a:pt x="55" y="367"/>
                    <a:pt x="44" y="363"/>
                    <a:pt x="34" y="358"/>
                  </a:cubicBezTo>
                  <a:cubicBezTo>
                    <a:pt x="32" y="357"/>
                    <a:pt x="29" y="356"/>
                    <a:pt x="27" y="354"/>
                  </a:cubicBezTo>
                  <a:cubicBezTo>
                    <a:pt x="23" y="352"/>
                    <a:pt x="20" y="347"/>
                    <a:pt x="20" y="342"/>
                  </a:cubicBezTo>
                  <a:cubicBezTo>
                    <a:pt x="20" y="335"/>
                    <a:pt x="19" y="329"/>
                    <a:pt x="19" y="322"/>
                  </a:cubicBezTo>
                  <a:close/>
                  <a:moveTo>
                    <a:pt x="54" y="220"/>
                  </a:moveTo>
                  <a:cubicBezTo>
                    <a:pt x="51" y="220"/>
                    <a:pt x="47" y="221"/>
                    <a:pt x="44" y="222"/>
                  </a:cubicBezTo>
                  <a:cubicBezTo>
                    <a:pt x="46" y="226"/>
                    <a:pt x="50" y="229"/>
                    <a:pt x="54" y="230"/>
                  </a:cubicBezTo>
                  <a:cubicBezTo>
                    <a:pt x="57" y="231"/>
                    <a:pt x="60" y="231"/>
                    <a:pt x="63" y="231"/>
                  </a:cubicBezTo>
                  <a:cubicBezTo>
                    <a:pt x="65" y="231"/>
                    <a:pt x="67" y="232"/>
                    <a:pt x="68" y="234"/>
                  </a:cubicBezTo>
                  <a:cubicBezTo>
                    <a:pt x="70" y="237"/>
                    <a:pt x="72" y="240"/>
                    <a:pt x="74" y="243"/>
                  </a:cubicBezTo>
                  <a:cubicBezTo>
                    <a:pt x="75" y="244"/>
                    <a:pt x="76" y="244"/>
                    <a:pt x="78" y="243"/>
                  </a:cubicBezTo>
                  <a:cubicBezTo>
                    <a:pt x="80" y="242"/>
                    <a:pt x="83" y="241"/>
                    <a:pt x="85" y="239"/>
                  </a:cubicBezTo>
                  <a:cubicBezTo>
                    <a:pt x="87" y="238"/>
                    <a:pt x="89" y="239"/>
                    <a:pt x="91" y="240"/>
                  </a:cubicBezTo>
                  <a:cubicBezTo>
                    <a:pt x="93" y="242"/>
                    <a:pt x="95" y="245"/>
                    <a:pt x="97" y="248"/>
                  </a:cubicBezTo>
                  <a:cubicBezTo>
                    <a:pt x="99" y="250"/>
                    <a:pt x="99" y="250"/>
                    <a:pt x="102" y="248"/>
                  </a:cubicBezTo>
                  <a:cubicBezTo>
                    <a:pt x="104" y="246"/>
                    <a:pt x="106" y="244"/>
                    <a:pt x="108" y="242"/>
                  </a:cubicBezTo>
                  <a:cubicBezTo>
                    <a:pt x="109" y="241"/>
                    <a:pt x="112" y="241"/>
                    <a:pt x="113" y="242"/>
                  </a:cubicBezTo>
                  <a:cubicBezTo>
                    <a:pt x="113" y="242"/>
                    <a:pt x="113" y="242"/>
                    <a:pt x="113" y="242"/>
                  </a:cubicBezTo>
                  <a:cubicBezTo>
                    <a:pt x="116" y="244"/>
                    <a:pt x="119" y="247"/>
                    <a:pt x="121" y="249"/>
                  </a:cubicBezTo>
                  <a:cubicBezTo>
                    <a:pt x="124" y="251"/>
                    <a:pt x="124" y="251"/>
                    <a:pt x="126" y="249"/>
                  </a:cubicBezTo>
                  <a:cubicBezTo>
                    <a:pt x="129" y="246"/>
                    <a:pt x="132" y="244"/>
                    <a:pt x="135" y="241"/>
                  </a:cubicBezTo>
                  <a:cubicBezTo>
                    <a:pt x="136" y="240"/>
                    <a:pt x="137" y="239"/>
                    <a:pt x="139" y="240"/>
                  </a:cubicBezTo>
                  <a:cubicBezTo>
                    <a:pt x="139" y="241"/>
                    <a:pt x="139" y="241"/>
                    <a:pt x="139" y="241"/>
                  </a:cubicBezTo>
                  <a:cubicBezTo>
                    <a:pt x="141" y="243"/>
                    <a:pt x="144" y="245"/>
                    <a:pt x="146" y="248"/>
                  </a:cubicBezTo>
                  <a:cubicBezTo>
                    <a:pt x="149" y="251"/>
                    <a:pt x="149" y="251"/>
                    <a:pt x="152" y="247"/>
                  </a:cubicBezTo>
                  <a:cubicBezTo>
                    <a:pt x="154" y="245"/>
                    <a:pt x="156" y="242"/>
                    <a:pt x="158" y="239"/>
                  </a:cubicBezTo>
                  <a:cubicBezTo>
                    <a:pt x="160" y="238"/>
                    <a:pt x="162" y="238"/>
                    <a:pt x="164" y="239"/>
                  </a:cubicBezTo>
                  <a:cubicBezTo>
                    <a:pt x="166" y="240"/>
                    <a:pt x="167" y="241"/>
                    <a:pt x="169" y="242"/>
                  </a:cubicBezTo>
                  <a:cubicBezTo>
                    <a:pt x="170" y="243"/>
                    <a:pt x="171" y="243"/>
                    <a:pt x="172" y="242"/>
                  </a:cubicBezTo>
                  <a:cubicBezTo>
                    <a:pt x="173" y="242"/>
                    <a:pt x="173" y="242"/>
                    <a:pt x="173" y="241"/>
                  </a:cubicBezTo>
                  <a:cubicBezTo>
                    <a:pt x="173" y="240"/>
                    <a:pt x="174" y="240"/>
                    <a:pt x="174" y="239"/>
                  </a:cubicBezTo>
                  <a:cubicBezTo>
                    <a:pt x="176" y="236"/>
                    <a:pt x="178" y="233"/>
                    <a:pt x="180" y="230"/>
                  </a:cubicBezTo>
                  <a:cubicBezTo>
                    <a:pt x="182" y="227"/>
                    <a:pt x="182" y="227"/>
                    <a:pt x="185" y="229"/>
                  </a:cubicBezTo>
                  <a:cubicBezTo>
                    <a:pt x="185" y="230"/>
                    <a:pt x="186" y="231"/>
                    <a:pt x="187" y="231"/>
                  </a:cubicBezTo>
                  <a:cubicBezTo>
                    <a:pt x="187" y="232"/>
                    <a:pt x="189" y="233"/>
                    <a:pt x="190" y="231"/>
                  </a:cubicBezTo>
                  <a:cubicBezTo>
                    <a:pt x="193" y="226"/>
                    <a:pt x="196" y="221"/>
                    <a:pt x="199" y="215"/>
                  </a:cubicBezTo>
                  <a:cubicBezTo>
                    <a:pt x="199" y="215"/>
                    <a:pt x="199" y="214"/>
                    <a:pt x="199" y="213"/>
                  </a:cubicBezTo>
                  <a:cubicBezTo>
                    <a:pt x="200" y="201"/>
                    <a:pt x="200" y="190"/>
                    <a:pt x="198" y="179"/>
                  </a:cubicBezTo>
                  <a:cubicBezTo>
                    <a:pt x="197" y="172"/>
                    <a:pt x="194" y="166"/>
                    <a:pt x="190" y="160"/>
                  </a:cubicBezTo>
                  <a:cubicBezTo>
                    <a:pt x="184" y="154"/>
                    <a:pt x="177" y="149"/>
                    <a:pt x="170" y="147"/>
                  </a:cubicBezTo>
                  <a:cubicBezTo>
                    <a:pt x="163" y="144"/>
                    <a:pt x="157" y="141"/>
                    <a:pt x="153" y="136"/>
                  </a:cubicBezTo>
                  <a:cubicBezTo>
                    <a:pt x="151" y="134"/>
                    <a:pt x="149" y="132"/>
                    <a:pt x="147" y="130"/>
                  </a:cubicBezTo>
                  <a:cubicBezTo>
                    <a:pt x="143" y="125"/>
                    <a:pt x="137" y="123"/>
                    <a:pt x="131" y="123"/>
                  </a:cubicBezTo>
                  <a:cubicBezTo>
                    <a:pt x="127" y="123"/>
                    <a:pt x="123" y="123"/>
                    <a:pt x="119" y="124"/>
                  </a:cubicBezTo>
                  <a:cubicBezTo>
                    <a:pt x="116" y="124"/>
                    <a:pt x="115" y="124"/>
                    <a:pt x="115" y="128"/>
                  </a:cubicBezTo>
                  <a:cubicBezTo>
                    <a:pt x="115" y="131"/>
                    <a:pt x="115" y="134"/>
                    <a:pt x="114" y="137"/>
                  </a:cubicBezTo>
                  <a:cubicBezTo>
                    <a:pt x="113" y="149"/>
                    <a:pt x="114" y="160"/>
                    <a:pt x="115" y="171"/>
                  </a:cubicBezTo>
                  <a:cubicBezTo>
                    <a:pt x="115" y="173"/>
                    <a:pt x="115" y="175"/>
                    <a:pt x="116" y="177"/>
                  </a:cubicBezTo>
                  <a:cubicBezTo>
                    <a:pt x="116" y="178"/>
                    <a:pt x="117" y="179"/>
                    <a:pt x="118" y="178"/>
                  </a:cubicBezTo>
                  <a:cubicBezTo>
                    <a:pt x="119" y="178"/>
                    <a:pt x="119" y="177"/>
                    <a:pt x="119" y="177"/>
                  </a:cubicBezTo>
                  <a:cubicBezTo>
                    <a:pt x="120" y="177"/>
                    <a:pt x="121" y="176"/>
                    <a:pt x="122" y="176"/>
                  </a:cubicBezTo>
                  <a:cubicBezTo>
                    <a:pt x="123" y="177"/>
                    <a:pt x="122" y="178"/>
                    <a:pt x="122" y="179"/>
                  </a:cubicBezTo>
                  <a:cubicBezTo>
                    <a:pt x="121" y="180"/>
                    <a:pt x="120" y="181"/>
                    <a:pt x="119" y="182"/>
                  </a:cubicBezTo>
                  <a:cubicBezTo>
                    <a:pt x="116" y="183"/>
                    <a:pt x="114" y="184"/>
                    <a:pt x="111" y="185"/>
                  </a:cubicBezTo>
                  <a:cubicBezTo>
                    <a:pt x="105" y="187"/>
                    <a:pt x="98" y="186"/>
                    <a:pt x="92" y="182"/>
                  </a:cubicBezTo>
                  <a:cubicBezTo>
                    <a:pt x="90" y="181"/>
                    <a:pt x="90" y="179"/>
                    <a:pt x="90" y="177"/>
                  </a:cubicBezTo>
                  <a:cubicBezTo>
                    <a:pt x="90" y="175"/>
                    <a:pt x="92" y="175"/>
                    <a:pt x="93" y="175"/>
                  </a:cubicBezTo>
                  <a:cubicBezTo>
                    <a:pt x="95" y="175"/>
                    <a:pt x="94" y="174"/>
                    <a:pt x="95" y="173"/>
                  </a:cubicBezTo>
                  <a:cubicBezTo>
                    <a:pt x="96" y="168"/>
                    <a:pt x="96" y="164"/>
                    <a:pt x="97" y="159"/>
                  </a:cubicBezTo>
                  <a:cubicBezTo>
                    <a:pt x="99" y="150"/>
                    <a:pt x="99" y="140"/>
                    <a:pt x="100" y="131"/>
                  </a:cubicBezTo>
                  <a:cubicBezTo>
                    <a:pt x="100" y="127"/>
                    <a:pt x="100" y="127"/>
                    <a:pt x="97" y="127"/>
                  </a:cubicBezTo>
                  <a:cubicBezTo>
                    <a:pt x="87" y="127"/>
                    <a:pt x="77" y="126"/>
                    <a:pt x="67" y="128"/>
                  </a:cubicBezTo>
                  <a:cubicBezTo>
                    <a:pt x="64" y="129"/>
                    <a:pt x="62" y="130"/>
                    <a:pt x="59" y="131"/>
                  </a:cubicBezTo>
                  <a:cubicBezTo>
                    <a:pt x="53" y="134"/>
                    <a:pt x="47" y="137"/>
                    <a:pt x="43" y="142"/>
                  </a:cubicBezTo>
                  <a:cubicBezTo>
                    <a:pt x="39" y="147"/>
                    <a:pt x="35" y="151"/>
                    <a:pt x="30" y="155"/>
                  </a:cubicBezTo>
                  <a:cubicBezTo>
                    <a:pt x="26" y="157"/>
                    <a:pt x="22" y="159"/>
                    <a:pt x="18" y="162"/>
                  </a:cubicBezTo>
                  <a:cubicBezTo>
                    <a:pt x="7" y="169"/>
                    <a:pt x="2" y="183"/>
                    <a:pt x="5" y="196"/>
                  </a:cubicBezTo>
                  <a:cubicBezTo>
                    <a:pt x="5" y="201"/>
                    <a:pt x="7" y="205"/>
                    <a:pt x="8" y="209"/>
                  </a:cubicBezTo>
                  <a:cubicBezTo>
                    <a:pt x="8" y="212"/>
                    <a:pt x="10" y="215"/>
                    <a:pt x="12" y="217"/>
                  </a:cubicBezTo>
                  <a:cubicBezTo>
                    <a:pt x="16" y="219"/>
                    <a:pt x="19" y="222"/>
                    <a:pt x="22" y="225"/>
                  </a:cubicBezTo>
                  <a:cubicBezTo>
                    <a:pt x="23" y="226"/>
                    <a:pt x="24" y="226"/>
                    <a:pt x="25" y="226"/>
                  </a:cubicBezTo>
                  <a:cubicBezTo>
                    <a:pt x="29" y="224"/>
                    <a:pt x="32" y="222"/>
                    <a:pt x="35" y="219"/>
                  </a:cubicBezTo>
                  <a:cubicBezTo>
                    <a:pt x="31" y="218"/>
                    <a:pt x="26" y="218"/>
                    <a:pt x="21" y="219"/>
                  </a:cubicBezTo>
                  <a:cubicBezTo>
                    <a:pt x="20" y="219"/>
                    <a:pt x="18" y="219"/>
                    <a:pt x="18" y="218"/>
                  </a:cubicBezTo>
                  <a:cubicBezTo>
                    <a:pt x="18" y="216"/>
                    <a:pt x="20" y="216"/>
                    <a:pt x="21" y="216"/>
                  </a:cubicBezTo>
                  <a:cubicBezTo>
                    <a:pt x="22" y="216"/>
                    <a:pt x="22" y="216"/>
                    <a:pt x="22" y="216"/>
                  </a:cubicBezTo>
                  <a:cubicBezTo>
                    <a:pt x="26" y="217"/>
                    <a:pt x="30" y="217"/>
                    <a:pt x="34" y="216"/>
                  </a:cubicBezTo>
                  <a:cubicBezTo>
                    <a:pt x="41" y="216"/>
                    <a:pt x="48" y="217"/>
                    <a:pt x="54" y="220"/>
                  </a:cubicBezTo>
                  <a:close/>
                  <a:moveTo>
                    <a:pt x="62" y="235"/>
                  </a:moveTo>
                  <a:cubicBezTo>
                    <a:pt x="59" y="235"/>
                    <a:pt x="58" y="237"/>
                    <a:pt x="57" y="238"/>
                  </a:cubicBezTo>
                  <a:cubicBezTo>
                    <a:pt x="54" y="239"/>
                    <a:pt x="53" y="242"/>
                    <a:pt x="53" y="244"/>
                  </a:cubicBezTo>
                  <a:cubicBezTo>
                    <a:pt x="53" y="248"/>
                    <a:pt x="54" y="253"/>
                    <a:pt x="54" y="257"/>
                  </a:cubicBezTo>
                  <a:cubicBezTo>
                    <a:pt x="53" y="271"/>
                    <a:pt x="55" y="285"/>
                    <a:pt x="55" y="299"/>
                  </a:cubicBezTo>
                  <a:cubicBezTo>
                    <a:pt x="55" y="299"/>
                    <a:pt x="55" y="300"/>
                    <a:pt x="55" y="301"/>
                  </a:cubicBezTo>
                  <a:cubicBezTo>
                    <a:pt x="56" y="316"/>
                    <a:pt x="56" y="332"/>
                    <a:pt x="55" y="348"/>
                  </a:cubicBezTo>
                  <a:cubicBezTo>
                    <a:pt x="55" y="350"/>
                    <a:pt x="54" y="352"/>
                    <a:pt x="54" y="355"/>
                  </a:cubicBezTo>
                  <a:cubicBezTo>
                    <a:pt x="54" y="355"/>
                    <a:pt x="53" y="356"/>
                    <a:pt x="52" y="356"/>
                  </a:cubicBezTo>
                  <a:cubicBezTo>
                    <a:pt x="52" y="356"/>
                    <a:pt x="51" y="355"/>
                    <a:pt x="51" y="354"/>
                  </a:cubicBezTo>
                  <a:cubicBezTo>
                    <a:pt x="51" y="353"/>
                    <a:pt x="51" y="353"/>
                    <a:pt x="51" y="352"/>
                  </a:cubicBezTo>
                  <a:cubicBezTo>
                    <a:pt x="52" y="348"/>
                    <a:pt x="52" y="343"/>
                    <a:pt x="53" y="339"/>
                  </a:cubicBezTo>
                  <a:cubicBezTo>
                    <a:pt x="53" y="332"/>
                    <a:pt x="53" y="324"/>
                    <a:pt x="53" y="317"/>
                  </a:cubicBezTo>
                  <a:cubicBezTo>
                    <a:pt x="52" y="306"/>
                    <a:pt x="53" y="295"/>
                    <a:pt x="52" y="284"/>
                  </a:cubicBezTo>
                  <a:cubicBezTo>
                    <a:pt x="51" y="270"/>
                    <a:pt x="51" y="257"/>
                    <a:pt x="50" y="244"/>
                  </a:cubicBezTo>
                  <a:cubicBezTo>
                    <a:pt x="50" y="237"/>
                    <a:pt x="47" y="231"/>
                    <a:pt x="43" y="226"/>
                  </a:cubicBezTo>
                  <a:cubicBezTo>
                    <a:pt x="42" y="225"/>
                    <a:pt x="41" y="224"/>
                    <a:pt x="39" y="224"/>
                  </a:cubicBezTo>
                  <a:cubicBezTo>
                    <a:pt x="39" y="228"/>
                    <a:pt x="39" y="231"/>
                    <a:pt x="40" y="234"/>
                  </a:cubicBezTo>
                  <a:cubicBezTo>
                    <a:pt x="40" y="237"/>
                    <a:pt x="41" y="240"/>
                    <a:pt x="41" y="243"/>
                  </a:cubicBezTo>
                  <a:cubicBezTo>
                    <a:pt x="41" y="246"/>
                    <a:pt x="42" y="250"/>
                    <a:pt x="42" y="253"/>
                  </a:cubicBezTo>
                  <a:cubicBezTo>
                    <a:pt x="42" y="256"/>
                    <a:pt x="42" y="259"/>
                    <a:pt x="42" y="263"/>
                  </a:cubicBezTo>
                  <a:cubicBezTo>
                    <a:pt x="42" y="266"/>
                    <a:pt x="42" y="269"/>
                    <a:pt x="42" y="272"/>
                  </a:cubicBezTo>
                  <a:cubicBezTo>
                    <a:pt x="42" y="276"/>
                    <a:pt x="42" y="279"/>
                    <a:pt x="43" y="282"/>
                  </a:cubicBezTo>
                  <a:cubicBezTo>
                    <a:pt x="43" y="286"/>
                    <a:pt x="43" y="289"/>
                    <a:pt x="43" y="292"/>
                  </a:cubicBezTo>
                  <a:cubicBezTo>
                    <a:pt x="43" y="295"/>
                    <a:pt x="44" y="298"/>
                    <a:pt x="42" y="301"/>
                  </a:cubicBezTo>
                  <a:cubicBezTo>
                    <a:pt x="41" y="299"/>
                    <a:pt x="41" y="297"/>
                    <a:pt x="40" y="294"/>
                  </a:cubicBezTo>
                  <a:cubicBezTo>
                    <a:pt x="39" y="282"/>
                    <a:pt x="39" y="270"/>
                    <a:pt x="39" y="258"/>
                  </a:cubicBezTo>
                  <a:cubicBezTo>
                    <a:pt x="39" y="251"/>
                    <a:pt x="38" y="245"/>
                    <a:pt x="38" y="238"/>
                  </a:cubicBezTo>
                  <a:cubicBezTo>
                    <a:pt x="37" y="234"/>
                    <a:pt x="37" y="230"/>
                    <a:pt x="36" y="227"/>
                  </a:cubicBezTo>
                  <a:cubicBezTo>
                    <a:pt x="36" y="226"/>
                    <a:pt x="36" y="224"/>
                    <a:pt x="34" y="224"/>
                  </a:cubicBezTo>
                  <a:cubicBezTo>
                    <a:pt x="31" y="225"/>
                    <a:pt x="28" y="227"/>
                    <a:pt x="26" y="229"/>
                  </a:cubicBezTo>
                  <a:cubicBezTo>
                    <a:pt x="25" y="229"/>
                    <a:pt x="25" y="230"/>
                    <a:pt x="25" y="231"/>
                  </a:cubicBezTo>
                  <a:cubicBezTo>
                    <a:pt x="26" y="236"/>
                    <a:pt x="26" y="241"/>
                    <a:pt x="27" y="246"/>
                  </a:cubicBezTo>
                  <a:cubicBezTo>
                    <a:pt x="29" y="257"/>
                    <a:pt x="30" y="268"/>
                    <a:pt x="31" y="278"/>
                  </a:cubicBezTo>
                  <a:cubicBezTo>
                    <a:pt x="32" y="288"/>
                    <a:pt x="32" y="297"/>
                    <a:pt x="33" y="307"/>
                  </a:cubicBezTo>
                  <a:cubicBezTo>
                    <a:pt x="33" y="311"/>
                    <a:pt x="33" y="316"/>
                    <a:pt x="34" y="320"/>
                  </a:cubicBezTo>
                  <a:cubicBezTo>
                    <a:pt x="35" y="329"/>
                    <a:pt x="36" y="339"/>
                    <a:pt x="35" y="348"/>
                  </a:cubicBezTo>
                  <a:cubicBezTo>
                    <a:pt x="34" y="353"/>
                    <a:pt x="37" y="357"/>
                    <a:pt x="42" y="358"/>
                  </a:cubicBezTo>
                  <a:cubicBezTo>
                    <a:pt x="42" y="358"/>
                    <a:pt x="42" y="358"/>
                    <a:pt x="42" y="358"/>
                  </a:cubicBezTo>
                  <a:cubicBezTo>
                    <a:pt x="50" y="361"/>
                    <a:pt x="58" y="364"/>
                    <a:pt x="66" y="366"/>
                  </a:cubicBezTo>
                  <a:cubicBezTo>
                    <a:pt x="69" y="367"/>
                    <a:pt x="69" y="367"/>
                    <a:pt x="70" y="364"/>
                  </a:cubicBezTo>
                  <a:cubicBezTo>
                    <a:pt x="70" y="363"/>
                    <a:pt x="70" y="363"/>
                    <a:pt x="70" y="362"/>
                  </a:cubicBezTo>
                  <a:cubicBezTo>
                    <a:pt x="72" y="342"/>
                    <a:pt x="73" y="323"/>
                    <a:pt x="73" y="303"/>
                  </a:cubicBezTo>
                  <a:cubicBezTo>
                    <a:pt x="73" y="289"/>
                    <a:pt x="74" y="275"/>
                    <a:pt x="73" y="261"/>
                  </a:cubicBezTo>
                  <a:cubicBezTo>
                    <a:pt x="73" y="257"/>
                    <a:pt x="73" y="253"/>
                    <a:pt x="73" y="249"/>
                  </a:cubicBezTo>
                  <a:cubicBezTo>
                    <a:pt x="71" y="244"/>
                    <a:pt x="69" y="240"/>
                    <a:pt x="65" y="237"/>
                  </a:cubicBezTo>
                  <a:cubicBezTo>
                    <a:pt x="65" y="243"/>
                    <a:pt x="65" y="248"/>
                    <a:pt x="65" y="254"/>
                  </a:cubicBezTo>
                  <a:cubicBezTo>
                    <a:pt x="66" y="261"/>
                    <a:pt x="66" y="268"/>
                    <a:pt x="67" y="275"/>
                  </a:cubicBezTo>
                  <a:cubicBezTo>
                    <a:pt x="67" y="289"/>
                    <a:pt x="68" y="303"/>
                    <a:pt x="67" y="318"/>
                  </a:cubicBezTo>
                  <a:cubicBezTo>
                    <a:pt x="68" y="320"/>
                    <a:pt x="68" y="323"/>
                    <a:pt x="66" y="325"/>
                  </a:cubicBezTo>
                  <a:cubicBezTo>
                    <a:pt x="66" y="318"/>
                    <a:pt x="65" y="311"/>
                    <a:pt x="65" y="303"/>
                  </a:cubicBezTo>
                  <a:cubicBezTo>
                    <a:pt x="65" y="296"/>
                    <a:pt x="65" y="288"/>
                    <a:pt x="65" y="280"/>
                  </a:cubicBezTo>
                  <a:cubicBezTo>
                    <a:pt x="66" y="273"/>
                    <a:pt x="65" y="266"/>
                    <a:pt x="64" y="258"/>
                  </a:cubicBezTo>
                  <a:cubicBezTo>
                    <a:pt x="63" y="251"/>
                    <a:pt x="63" y="243"/>
                    <a:pt x="62" y="235"/>
                  </a:cubicBezTo>
                  <a:close/>
                  <a:moveTo>
                    <a:pt x="107" y="366"/>
                  </a:moveTo>
                  <a:cubicBezTo>
                    <a:pt x="106" y="365"/>
                    <a:pt x="106" y="364"/>
                    <a:pt x="106" y="363"/>
                  </a:cubicBezTo>
                  <a:cubicBezTo>
                    <a:pt x="106" y="356"/>
                    <a:pt x="106" y="349"/>
                    <a:pt x="107" y="341"/>
                  </a:cubicBezTo>
                  <a:cubicBezTo>
                    <a:pt x="107" y="331"/>
                    <a:pt x="108" y="320"/>
                    <a:pt x="108" y="309"/>
                  </a:cubicBezTo>
                  <a:cubicBezTo>
                    <a:pt x="108" y="303"/>
                    <a:pt x="108" y="298"/>
                    <a:pt x="109" y="293"/>
                  </a:cubicBezTo>
                  <a:cubicBezTo>
                    <a:pt x="110" y="279"/>
                    <a:pt x="110" y="266"/>
                    <a:pt x="110" y="253"/>
                  </a:cubicBezTo>
                  <a:cubicBezTo>
                    <a:pt x="110" y="251"/>
                    <a:pt x="110" y="249"/>
                    <a:pt x="109" y="247"/>
                  </a:cubicBezTo>
                  <a:cubicBezTo>
                    <a:pt x="105" y="249"/>
                    <a:pt x="105" y="249"/>
                    <a:pt x="105" y="249"/>
                  </a:cubicBezTo>
                  <a:cubicBezTo>
                    <a:pt x="101" y="252"/>
                    <a:pt x="98" y="256"/>
                    <a:pt x="99" y="263"/>
                  </a:cubicBezTo>
                  <a:cubicBezTo>
                    <a:pt x="99" y="264"/>
                    <a:pt x="99" y="265"/>
                    <a:pt x="99" y="266"/>
                  </a:cubicBezTo>
                  <a:cubicBezTo>
                    <a:pt x="100" y="278"/>
                    <a:pt x="100" y="290"/>
                    <a:pt x="98" y="302"/>
                  </a:cubicBezTo>
                  <a:cubicBezTo>
                    <a:pt x="98" y="309"/>
                    <a:pt x="98" y="315"/>
                    <a:pt x="97" y="322"/>
                  </a:cubicBezTo>
                  <a:cubicBezTo>
                    <a:pt x="96" y="337"/>
                    <a:pt x="95" y="353"/>
                    <a:pt x="93" y="368"/>
                  </a:cubicBezTo>
                  <a:cubicBezTo>
                    <a:pt x="93" y="371"/>
                    <a:pt x="94" y="372"/>
                    <a:pt x="97" y="372"/>
                  </a:cubicBezTo>
                  <a:cubicBezTo>
                    <a:pt x="102" y="373"/>
                    <a:pt x="107" y="373"/>
                    <a:pt x="112" y="373"/>
                  </a:cubicBezTo>
                  <a:cubicBezTo>
                    <a:pt x="116" y="372"/>
                    <a:pt x="116" y="372"/>
                    <a:pt x="117" y="368"/>
                  </a:cubicBezTo>
                  <a:cubicBezTo>
                    <a:pt x="118" y="365"/>
                    <a:pt x="118" y="361"/>
                    <a:pt x="118" y="358"/>
                  </a:cubicBezTo>
                  <a:cubicBezTo>
                    <a:pt x="119" y="343"/>
                    <a:pt x="121" y="328"/>
                    <a:pt x="121" y="312"/>
                  </a:cubicBezTo>
                  <a:cubicBezTo>
                    <a:pt x="121" y="307"/>
                    <a:pt x="121" y="303"/>
                    <a:pt x="121" y="298"/>
                  </a:cubicBezTo>
                  <a:cubicBezTo>
                    <a:pt x="122" y="285"/>
                    <a:pt x="122" y="272"/>
                    <a:pt x="122" y="259"/>
                  </a:cubicBezTo>
                  <a:cubicBezTo>
                    <a:pt x="122" y="255"/>
                    <a:pt x="120" y="251"/>
                    <a:pt x="117" y="248"/>
                  </a:cubicBezTo>
                  <a:cubicBezTo>
                    <a:pt x="116" y="248"/>
                    <a:pt x="115" y="246"/>
                    <a:pt x="113" y="247"/>
                  </a:cubicBezTo>
                  <a:cubicBezTo>
                    <a:pt x="111" y="247"/>
                    <a:pt x="112" y="249"/>
                    <a:pt x="112" y="250"/>
                  </a:cubicBezTo>
                  <a:cubicBezTo>
                    <a:pt x="112" y="254"/>
                    <a:pt x="112" y="257"/>
                    <a:pt x="112" y="260"/>
                  </a:cubicBezTo>
                  <a:cubicBezTo>
                    <a:pt x="112" y="272"/>
                    <a:pt x="112" y="284"/>
                    <a:pt x="111" y="296"/>
                  </a:cubicBezTo>
                  <a:cubicBezTo>
                    <a:pt x="110" y="307"/>
                    <a:pt x="110" y="317"/>
                    <a:pt x="110" y="327"/>
                  </a:cubicBezTo>
                  <a:cubicBezTo>
                    <a:pt x="109" y="339"/>
                    <a:pt x="108" y="350"/>
                    <a:pt x="109" y="361"/>
                  </a:cubicBezTo>
                  <a:cubicBezTo>
                    <a:pt x="108" y="363"/>
                    <a:pt x="109" y="365"/>
                    <a:pt x="107" y="366"/>
                  </a:cubicBezTo>
                  <a:close/>
                  <a:moveTo>
                    <a:pt x="90" y="245"/>
                  </a:moveTo>
                  <a:cubicBezTo>
                    <a:pt x="89" y="253"/>
                    <a:pt x="89" y="261"/>
                    <a:pt x="89" y="269"/>
                  </a:cubicBezTo>
                  <a:cubicBezTo>
                    <a:pt x="89" y="277"/>
                    <a:pt x="88" y="285"/>
                    <a:pt x="88" y="293"/>
                  </a:cubicBezTo>
                  <a:cubicBezTo>
                    <a:pt x="88" y="301"/>
                    <a:pt x="88" y="309"/>
                    <a:pt x="87" y="317"/>
                  </a:cubicBezTo>
                  <a:cubicBezTo>
                    <a:pt x="87" y="325"/>
                    <a:pt x="86" y="333"/>
                    <a:pt x="85" y="341"/>
                  </a:cubicBezTo>
                  <a:cubicBezTo>
                    <a:pt x="84" y="340"/>
                    <a:pt x="83" y="338"/>
                    <a:pt x="84" y="337"/>
                  </a:cubicBezTo>
                  <a:cubicBezTo>
                    <a:pt x="84" y="323"/>
                    <a:pt x="85" y="309"/>
                    <a:pt x="86" y="295"/>
                  </a:cubicBezTo>
                  <a:cubicBezTo>
                    <a:pt x="86" y="280"/>
                    <a:pt x="87" y="264"/>
                    <a:pt x="87" y="249"/>
                  </a:cubicBezTo>
                  <a:cubicBezTo>
                    <a:pt x="87" y="247"/>
                    <a:pt x="87" y="245"/>
                    <a:pt x="85" y="244"/>
                  </a:cubicBezTo>
                  <a:cubicBezTo>
                    <a:pt x="83" y="243"/>
                    <a:pt x="81" y="244"/>
                    <a:pt x="79" y="246"/>
                  </a:cubicBezTo>
                  <a:cubicBezTo>
                    <a:pt x="77" y="247"/>
                    <a:pt x="76" y="250"/>
                    <a:pt x="76" y="253"/>
                  </a:cubicBezTo>
                  <a:cubicBezTo>
                    <a:pt x="77" y="258"/>
                    <a:pt x="77" y="263"/>
                    <a:pt x="77" y="269"/>
                  </a:cubicBezTo>
                  <a:cubicBezTo>
                    <a:pt x="78" y="280"/>
                    <a:pt x="77" y="292"/>
                    <a:pt x="76" y="304"/>
                  </a:cubicBezTo>
                  <a:cubicBezTo>
                    <a:pt x="76" y="319"/>
                    <a:pt x="76" y="335"/>
                    <a:pt x="74" y="350"/>
                  </a:cubicBezTo>
                  <a:cubicBezTo>
                    <a:pt x="73" y="355"/>
                    <a:pt x="73" y="359"/>
                    <a:pt x="73" y="364"/>
                  </a:cubicBezTo>
                  <a:cubicBezTo>
                    <a:pt x="72" y="366"/>
                    <a:pt x="73" y="368"/>
                    <a:pt x="75" y="368"/>
                  </a:cubicBezTo>
                  <a:cubicBezTo>
                    <a:pt x="76" y="368"/>
                    <a:pt x="76" y="368"/>
                    <a:pt x="76" y="368"/>
                  </a:cubicBezTo>
                  <a:cubicBezTo>
                    <a:pt x="80" y="369"/>
                    <a:pt x="84" y="370"/>
                    <a:pt x="88" y="371"/>
                  </a:cubicBezTo>
                  <a:cubicBezTo>
                    <a:pt x="90" y="371"/>
                    <a:pt x="91" y="370"/>
                    <a:pt x="91" y="368"/>
                  </a:cubicBezTo>
                  <a:cubicBezTo>
                    <a:pt x="91" y="367"/>
                    <a:pt x="91" y="364"/>
                    <a:pt x="92" y="362"/>
                  </a:cubicBezTo>
                  <a:cubicBezTo>
                    <a:pt x="92" y="353"/>
                    <a:pt x="93" y="345"/>
                    <a:pt x="94" y="336"/>
                  </a:cubicBezTo>
                  <a:cubicBezTo>
                    <a:pt x="94" y="328"/>
                    <a:pt x="94" y="320"/>
                    <a:pt x="95" y="311"/>
                  </a:cubicBezTo>
                  <a:cubicBezTo>
                    <a:pt x="96" y="307"/>
                    <a:pt x="96" y="302"/>
                    <a:pt x="96" y="298"/>
                  </a:cubicBezTo>
                  <a:cubicBezTo>
                    <a:pt x="97" y="289"/>
                    <a:pt x="98" y="281"/>
                    <a:pt x="97" y="272"/>
                  </a:cubicBezTo>
                  <a:cubicBezTo>
                    <a:pt x="97" y="267"/>
                    <a:pt x="96" y="262"/>
                    <a:pt x="97" y="258"/>
                  </a:cubicBezTo>
                  <a:cubicBezTo>
                    <a:pt x="97" y="252"/>
                    <a:pt x="93" y="248"/>
                    <a:pt x="90" y="245"/>
                  </a:cubicBezTo>
                  <a:close/>
                  <a:moveTo>
                    <a:pt x="159" y="244"/>
                  </a:moveTo>
                  <a:cubicBezTo>
                    <a:pt x="155" y="246"/>
                    <a:pt x="151" y="250"/>
                    <a:pt x="150" y="255"/>
                  </a:cubicBezTo>
                  <a:cubicBezTo>
                    <a:pt x="148" y="264"/>
                    <a:pt x="146" y="274"/>
                    <a:pt x="144" y="284"/>
                  </a:cubicBezTo>
                  <a:cubicBezTo>
                    <a:pt x="143" y="297"/>
                    <a:pt x="141" y="311"/>
                    <a:pt x="140" y="325"/>
                  </a:cubicBezTo>
                  <a:cubicBezTo>
                    <a:pt x="139" y="336"/>
                    <a:pt x="138" y="348"/>
                    <a:pt x="138" y="360"/>
                  </a:cubicBezTo>
                  <a:cubicBezTo>
                    <a:pt x="138" y="361"/>
                    <a:pt x="138" y="363"/>
                    <a:pt x="139" y="364"/>
                  </a:cubicBezTo>
                  <a:cubicBezTo>
                    <a:pt x="139" y="366"/>
                    <a:pt x="140" y="367"/>
                    <a:pt x="142" y="367"/>
                  </a:cubicBezTo>
                  <a:cubicBezTo>
                    <a:pt x="145" y="366"/>
                    <a:pt x="148" y="365"/>
                    <a:pt x="151" y="364"/>
                  </a:cubicBezTo>
                  <a:cubicBezTo>
                    <a:pt x="154" y="363"/>
                    <a:pt x="156" y="360"/>
                    <a:pt x="156" y="357"/>
                  </a:cubicBezTo>
                  <a:cubicBezTo>
                    <a:pt x="155" y="348"/>
                    <a:pt x="155" y="338"/>
                    <a:pt x="156" y="329"/>
                  </a:cubicBezTo>
                  <a:cubicBezTo>
                    <a:pt x="157" y="320"/>
                    <a:pt x="157" y="310"/>
                    <a:pt x="159" y="300"/>
                  </a:cubicBezTo>
                  <a:cubicBezTo>
                    <a:pt x="160" y="289"/>
                    <a:pt x="163" y="279"/>
                    <a:pt x="165" y="268"/>
                  </a:cubicBezTo>
                  <a:cubicBezTo>
                    <a:pt x="166" y="262"/>
                    <a:pt x="168" y="256"/>
                    <a:pt x="169" y="250"/>
                  </a:cubicBezTo>
                  <a:cubicBezTo>
                    <a:pt x="170" y="249"/>
                    <a:pt x="170" y="247"/>
                    <a:pt x="169" y="246"/>
                  </a:cubicBezTo>
                  <a:cubicBezTo>
                    <a:pt x="167" y="245"/>
                    <a:pt x="166" y="244"/>
                    <a:pt x="164" y="243"/>
                  </a:cubicBezTo>
                  <a:cubicBezTo>
                    <a:pt x="163" y="242"/>
                    <a:pt x="162" y="242"/>
                    <a:pt x="162" y="243"/>
                  </a:cubicBezTo>
                  <a:cubicBezTo>
                    <a:pt x="162" y="243"/>
                    <a:pt x="161" y="244"/>
                    <a:pt x="161" y="244"/>
                  </a:cubicBezTo>
                  <a:cubicBezTo>
                    <a:pt x="161" y="245"/>
                    <a:pt x="161" y="246"/>
                    <a:pt x="161" y="248"/>
                  </a:cubicBezTo>
                  <a:cubicBezTo>
                    <a:pt x="160" y="254"/>
                    <a:pt x="159" y="260"/>
                    <a:pt x="158" y="266"/>
                  </a:cubicBezTo>
                  <a:cubicBezTo>
                    <a:pt x="155" y="284"/>
                    <a:pt x="152" y="303"/>
                    <a:pt x="150" y="322"/>
                  </a:cubicBezTo>
                  <a:cubicBezTo>
                    <a:pt x="150" y="328"/>
                    <a:pt x="150" y="335"/>
                    <a:pt x="149" y="341"/>
                  </a:cubicBezTo>
                  <a:cubicBezTo>
                    <a:pt x="149" y="343"/>
                    <a:pt x="150" y="345"/>
                    <a:pt x="148" y="346"/>
                  </a:cubicBezTo>
                  <a:cubicBezTo>
                    <a:pt x="148" y="345"/>
                    <a:pt x="147" y="343"/>
                    <a:pt x="147" y="341"/>
                  </a:cubicBezTo>
                  <a:cubicBezTo>
                    <a:pt x="147" y="334"/>
                    <a:pt x="148" y="328"/>
                    <a:pt x="148" y="321"/>
                  </a:cubicBezTo>
                  <a:cubicBezTo>
                    <a:pt x="149" y="312"/>
                    <a:pt x="150" y="302"/>
                    <a:pt x="151" y="293"/>
                  </a:cubicBezTo>
                  <a:cubicBezTo>
                    <a:pt x="154" y="278"/>
                    <a:pt x="156" y="264"/>
                    <a:pt x="158" y="250"/>
                  </a:cubicBezTo>
                  <a:cubicBezTo>
                    <a:pt x="159" y="248"/>
                    <a:pt x="159" y="246"/>
                    <a:pt x="159" y="244"/>
                  </a:cubicBezTo>
                  <a:close/>
                  <a:moveTo>
                    <a:pt x="134" y="245"/>
                  </a:moveTo>
                  <a:cubicBezTo>
                    <a:pt x="132" y="246"/>
                    <a:pt x="130" y="248"/>
                    <a:pt x="128" y="249"/>
                  </a:cubicBezTo>
                  <a:cubicBezTo>
                    <a:pt x="125" y="252"/>
                    <a:pt x="123" y="256"/>
                    <a:pt x="124" y="260"/>
                  </a:cubicBezTo>
                  <a:cubicBezTo>
                    <a:pt x="125" y="261"/>
                    <a:pt x="125" y="262"/>
                    <a:pt x="124" y="263"/>
                  </a:cubicBezTo>
                  <a:cubicBezTo>
                    <a:pt x="125" y="282"/>
                    <a:pt x="123" y="300"/>
                    <a:pt x="123" y="318"/>
                  </a:cubicBezTo>
                  <a:cubicBezTo>
                    <a:pt x="123" y="321"/>
                    <a:pt x="123" y="324"/>
                    <a:pt x="123" y="326"/>
                  </a:cubicBezTo>
                  <a:cubicBezTo>
                    <a:pt x="122" y="339"/>
                    <a:pt x="121" y="352"/>
                    <a:pt x="120" y="365"/>
                  </a:cubicBezTo>
                  <a:cubicBezTo>
                    <a:pt x="120" y="366"/>
                    <a:pt x="120" y="368"/>
                    <a:pt x="120" y="369"/>
                  </a:cubicBezTo>
                  <a:cubicBezTo>
                    <a:pt x="120" y="371"/>
                    <a:pt x="121" y="372"/>
                    <a:pt x="123" y="371"/>
                  </a:cubicBezTo>
                  <a:cubicBezTo>
                    <a:pt x="126" y="371"/>
                    <a:pt x="129" y="370"/>
                    <a:pt x="133" y="369"/>
                  </a:cubicBezTo>
                  <a:cubicBezTo>
                    <a:pt x="136" y="368"/>
                    <a:pt x="136" y="368"/>
                    <a:pt x="136" y="364"/>
                  </a:cubicBezTo>
                  <a:cubicBezTo>
                    <a:pt x="136" y="346"/>
                    <a:pt x="137" y="327"/>
                    <a:pt x="139" y="309"/>
                  </a:cubicBezTo>
                  <a:cubicBezTo>
                    <a:pt x="140" y="292"/>
                    <a:pt x="143" y="275"/>
                    <a:pt x="146" y="258"/>
                  </a:cubicBezTo>
                  <a:cubicBezTo>
                    <a:pt x="147" y="255"/>
                    <a:pt x="146" y="252"/>
                    <a:pt x="144" y="250"/>
                  </a:cubicBezTo>
                  <a:cubicBezTo>
                    <a:pt x="143" y="247"/>
                    <a:pt x="140" y="246"/>
                    <a:pt x="138" y="244"/>
                  </a:cubicBezTo>
                  <a:cubicBezTo>
                    <a:pt x="137" y="257"/>
                    <a:pt x="136" y="269"/>
                    <a:pt x="135" y="281"/>
                  </a:cubicBezTo>
                  <a:cubicBezTo>
                    <a:pt x="133" y="293"/>
                    <a:pt x="132" y="305"/>
                    <a:pt x="131" y="317"/>
                  </a:cubicBezTo>
                  <a:cubicBezTo>
                    <a:pt x="131" y="329"/>
                    <a:pt x="131" y="342"/>
                    <a:pt x="129" y="354"/>
                  </a:cubicBezTo>
                  <a:cubicBezTo>
                    <a:pt x="127" y="351"/>
                    <a:pt x="127" y="349"/>
                    <a:pt x="128" y="347"/>
                  </a:cubicBezTo>
                  <a:cubicBezTo>
                    <a:pt x="128" y="330"/>
                    <a:pt x="129" y="314"/>
                    <a:pt x="131" y="297"/>
                  </a:cubicBezTo>
                  <a:cubicBezTo>
                    <a:pt x="132" y="290"/>
                    <a:pt x="132" y="283"/>
                    <a:pt x="133" y="276"/>
                  </a:cubicBezTo>
                  <a:cubicBezTo>
                    <a:pt x="134" y="266"/>
                    <a:pt x="135" y="257"/>
                    <a:pt x="135" y="247"/>
                  </a:cubicBezTo>
                  <a:cubicBezTo>
                    <a:pt x="135" y="246"/>
                    <a:pt x="135" y="245"/>
                    <a:pt x="134" y="245"/>
                  </a:cubicBezTo>
                  <a:close/>
                  <a:moveTo>
                    <a:pt x="179" y="237"/>
                  </a:moveTo>
                  <a:cubicBezTo>
                    <a:pt x="174" y="245"/>
                    <a:pt x="170" y="254"/>
                    <a:pt x="169" y="263"/>
                  </a:cubicBezTo>
                  <a:cubicBezTo>
                    <a:pt x="167" y="269"/>
                    <a:pt x="166" y="276"/>
                    <a:pt x="165" y="282"/>
                  </a:cubicBezTo>
                  <a:cubicBezTo>
                    <a:pt x="163" y="291"/>
                    <a:pt x="161" y="301"/>
                    <a:pt x="160" y="310"/>
                  </a:cubicBezTo>
                  <a:cubicBezTo>
                    <a:pt x="158" y="325"/>
                    <a:pt x="158" y="339"/>
                    <a:pt x="158" y="353"/>
                  </a:cubicBezTo>
                  <a:cubicBezTo>
                    <a:pt x="158" y="354"/>
                    <a:pt x="158" y="356"/>
                    <a:pt x="158" y="357"/>
                  </a:cubicBezTo>
                  <a:cubicBezTo>
                    <a:pt x="158" y="359"/>
                    <a:pt x="159" y="360"/>
                    <a:pt x="161" y="359"/>
                  </a:cubicBezTo>
                  <a:cubicBezTo>
                    <a:pt x="166" y="357"/>
                    <a:pt x="170" y="355"/>
                    <a:pt x="174" y="353"/>
                  </a:cubicBezTo>
                  <a:cubicBezTo>
                    <a:pt x="176" y="352"/>
                    <a:pt x="177" y="350"/>
                    <a:pt x="176" y="349"/>
                  </a:cubicBezTo>
                  <a:cubicBezTo>
                    <a:pt x="177" y="343"/>
                    <a:pt x="177" y="337"/>
                    <a:pt x="177" y="331"/>
                  </a:cubicBezTo>
                  <a:cubicBezTo>
                    <a:pt x="177" y="319"/>
                    <a:pt x="178" y="308"/>
                    <a:pt x="179" y="296"/>
                  </a:cubicBezTo>
                  <a:cubicBezTo>
                    <a:pt x="179" y="284"/>
                    <a:pt x="182" y="273"/>
                    <a:pt x="183" y="262"/>
                  </a:cubicBezTo>
                  <a:cubicBezTo>
                    <a:pt x="184" y="255"/>
                    <a:pt x="186" y="249"/>
                    <a:pt x="187" y="242"/>
                  </a:cubicBezTo>
                  <a:cubicBezTo>
                    <a:pt x="187" y="240"/>
                    <a:pt x="187" y="238"/>
                    <a:pt x="187" y="236"/>
                  </a:cubicBezTo>
                  <a:cubicBezTo>
                    <a:pt x="186" y="235"/>
                    <a:pt x="185" y="234"/>
                    <a:pt x="184" y="234"/>
                  </a:cubicBezTo>
                  <a:cubicBezTo>
                    <a:pt x="183" y="234"/>
                    <a:pt x="183" y="236"/>
                    <a:pt x="183" y="237"/>
                  </a:cubicBezTo>
                  <a:cubicBezTo>
                    <a:pt x="181" y="243"/>
                    <a:pt x="180" y="250"/>
                    <a:pt x="179" y="256"/>
                  </a:cubicBezTo>
                  <a:cubicBezTo>
                    <a:pt x="175" y="273"/>
                    <a:pt x="172" y="289"/>
                    <a:pt x="170" y="306"/>
                  </a:cubicBezTo>
                  <a:cubicBezTo>
                    <a:pt x="170" y="310"/>
                    <a:pt x="169" y="314"/>
                    <a:pt x="168" y="318"/>
                  </a:cubicBezTo>
                  <a:cubicBezTo>
                    <a:pt x="167" y="318"/>
                    <a:pt x="167" y="317"/>
                    <a:pt x="167" y="317"/>
                  </a:cubicBezTo>
                  <a:cubicBezTo>
                    <a:pt x="169" y="290"/>
                    <a:pt x="175" y="264"/>
                    <a:pt x="179" y="237"/>
                  </a:cubicBezTo>
                  <a:close/>
                  <a:moveTo>
                    <a:pt x="33" y="353"/>
                  </a:moveTo>
                  <a:cubicBezTo>
                    <a:pt x="33" y="351"/>
                    <a:pt x="33" y="349"/>
                    <a:pt x="33" y="346"/>
                  </a:cubicBezTo>
                  <a:cubicBezTo>
                    <a:pt x="33" y="338"/>
                    <a:pt x="32" y="329"/>
                    <a:pt x="31" y="321"/>
                  </a:cubicBezTo>
                  <a:cubicBezTo>
                    <a:pt x="30" y="304"/>
                    <a:pt x="30" y="287"/>
                    <a:pt x="27" y="270"/>
                  </a:cubicBezTo>
                  <a:cubicBezTo>
                    <a:pt x="27" y="262"/>
                    <a:pt x="26" y="254"/>
                    <a:pt x="24" y="246"/>
                  </a:cubicBezTo>
                  <a:cubicBezTo>
                    <a:pt x="23" y="244"/>
                    <a:pt x="23" y="241"/>
                    <a:pt x="23" y="238"/>
                  </a:cubicBezTo>
                  <a:cubicBezTo>
                    <a:pt x="23" y="229"/>
                    <a:pt x="17" y="223"/>
                    <a:pt x="10" y="220"/>
                  </a:cubicBezTo>
                  <a:cubicBezTo>
                    <a:pt x="9" y="220"/>
                    <a:pt x="9" y="221"/>
                    <a:pt x="10" y="222"/>
                  </a:cubicBezTo>
                  <a:cubicBezTo>
                    <a:pt x="15" y="238"/>
                    <a:pt x="18" y="255"/>
                    <a:pt x="19" y="272"/>
                  </a:cubicBezTo>
                  <a:cubicBezTo>
                    <a:pt x="20" y="278"/>
                    <a:pt x="20" y="283"/>
                    <a:pt x="21" y="288"/>
                  </a:cubicBezTo>
                  <a:cubicBezTo>
                    <a:pt x="21" y="296"/>
                    <a:pt x="22" y="304"/>
                    <a:pt x="22" y="312"/>
                  </a:cubicBezTo>
                  <a:cubicBezTo>
                    <a:pt x="23" y="322"/>
                    <a:pt x="23" y="331"/>
                    <a:pt x="24" y="341"/>
                  </a:cubicBezTo>
                  <a:cubicBezTo>
                    <a:pt x="24" y="347"/>
                    <a:pt x="27" y="350"/>
                    <a:pt x="33" y="353"/>
                  </a:cubicBezTo>
                  <a:close/>
                  <a:moveTo>
                    <a:pt x="104" y="113"/>
                  </a:moveTo>
                  <a:cubicBezTo>
                    <a:pt x="105" y="125"/>
                    <a:pt x="102" y="137"/>
                    <a:pt x="101" y="150"/>
                  </a:cubicBezTo>
                  <a:cubicBezTo>
                    <a:pt x="100" y="158"/>
                    <a:pt x="99" y="165"/>
                    <a:pt x="97" y="173"/>
                  </a:cubicBezTo>
                  <a:cubicBezTo>
                    <a:pt x="96" y="178"/>
                    <a:pt x="98" y="180"/>
                    <a:pt x="104" y="181"/>
                  </a:cubicBezTo>
                  <a:cubicBezTo>
                    <a:pt x="105" y="181"/>
                    <a:pt x="107" y="181"/>
                    <a:pt x="109" y="181"/>
                  </a:cubicBezTo>
                  <a:cubicBezTo>
                    <a:pt x="113" y="181"/>
                    <a:pt x="113" y="180"/>
                    <a:pt x="113" y="176"/>
                  </a:cubicBezTo>
                  <a:cubicBezTo>
                    <a:pt x="112" y="167"/>
                    <a:pt x="111" y="159"/>
                    <a:pt x="111" y="150"/>
                  </a:cubicBezTo>
                  <a:cubicBezTo>
                    <a:pt x="111" y="132"/>
                    <a:pt x="113" y="114"/>
                    <a:pt x="117" y="96"/>
                  </a:cubicBezTo>
                  <a:cubicBezTo>
                    <a:pt x="117" y="94"/>
                    <a:pt x="118" y="92"/>
                    <a:pt x="118" y="90"/>
                  </a:cubicBezTo>
                  <a:cubicBezTo>
                    <a:pt x="118" y="87"/>
                    <a:pt x="117" y="86"/>
                    <a:pt x="114" y="86"/>
                  </a:cubicBezTo>
                  <a:cubicBezTo>
                    <a:pt x="111" y="87"/>
                    <a:pt x="108" y="87"/>
                    <a:pt x="106" y="86"/>
                  </a:cubicBezTo>
                  <a:cubicBezTo>
                    <a:pt x="102" y="86"/>
                    <a:pt x="102" y="86"/>
                    <a:pt x="102" y="89"/>
                  </a:cubicBezTo>
                  <a:cubicBezTo>
                    <a:pt x="102" y="90"/>
                    <a:pt x="102" y="91"/>
                    <a:pt x="102" y="91"/>
                  </a:cubicBezTo>
                  <a:cubicBezTo>
                    <a:pt x="104" y="98"/>
                    <a:pt x="104" y="106"/>
                    <a:pt x="104" y="113"/>
                  </a:cubicBezTo>
                  <a:close/>
                  <a:moveTo>
                    <a:pt x="119" y="63"/>
                  </a:moveTo>
                  <a:cubicBezTo>
                    <a:pt x="121" y="61"/>
                    <a:pt x="123" y="58"/>
                    <a:pt x="123" y="56"/>
                  </a:cubicBezTo>
                  <a:cubicBezTo>
                    <a:pt x="125" y="48"/>
                    <a:pt x="125" y="40"/>
                    <a:pt x="122" y="32"/>
                  </a:cubicBezTo>
                  <a:cubicBezTo>
                    <a:pt x="120" y="27"/>
                    <a:pt x="117" y="23"/>
                    <a:pt x="114" y="18"/>
                  </a:cubicBezTo>
                  <a:cubicBezTo>
                    <a:pt x="113" y="16"/>
                    <a:pt x="112" y="14"/>
                    <a:pt x="110" y="12"/>
                  </a:cubicBezTo>
                  <a:cubicBezTo>
                    <a:pt x="109" y="9"/>
                    <a:pt x="107" y="9"/>
                    <a:pt x="105" y="12"/>
                  </a:cubicBezTo>
                  <a:cubicBezTo>
                    <a:pt x="103" y="14"/>
                    <a:pt x="102" y="16"/>
                    <a:pt x="101" y="18"/>
                  </a:cubicBezTo>
                  <a:cubicBezTo>
                    <a:pt x="100" y="21"/>
                    <a:pt x="98" y="24"/>
                    <a:pt x="96" y="27"/>
                  </a:cubicBezTo>
                  <a:cubicBezTo>
                    <a:pt x="90" y="34"/>
                    <a:pt x="87" y="42"/>
                    <a:pt x="88" y="50"/>
                  </a:cubicBezTo>
                  <a:cubicBezTo>
                    <a:pt x="88" y="54"/>
                    <a:pt x="90" y="58"/>
                    <a:pt x="92" y="61"/>
                  </a:cubicBezTo>
                  <a:cubicBezTo>
                    <a:pt x="95" y="64"/>
                    <a:pt x="97" y="66"/>
                    <a:pt x="100" y="67"/>
                  </a:cubicBezTo>
                  <a:cubicBezTo>
                    <a:pt x="101" y="66"/>
                    <a:pt x="101" y="65"/>
                    <a:pt x="100" y="64"/>
                  </a:cubicBezTo>
                  <a:cubicBezTo>
                    <a:pt x="96" y="59"/>
                    <a:pt x="95" y="52"/>
                    <a:pt x="96" y="45"/>
                  </a:cubicBezTo>
                  <a:cubicBezTo>
                    <a:pt x="97" y="39"/>
                    <a:pt x="101" y="34"/>
                    <a:pt x="103" y="28"/>
                  </a:cubicBezTo>
                  <a:cubicBezTo>
                    <a:pt x="103" y="27"/>
                    <a:pt x="104" y="25"/>
                    <a:pt x="105" y="26"/>
                  </a:cubicBezTo>
                  <a:cubicBezTo>
                    <a:pt x="107" y="26"/>
                    <a:pt x="107" y="27"/>
                    <a:pt x="107" y="28"/>
                  </a:cubicBezTo>
                  <a:cubicBezTo>
                    <a:pt x="108" y="31"/>
                    <a:pt x="110" y="34"/>
                    <a:pt x="112" y="37"/>
                  </a:cubicBezTo>
                  <a:cubicBezTo>
                    <a:pt x="116" y="45"/>
                    <a:pt x="120" y="53"/>
                    <a:pt x="119" y="63"/>
                  </a:cubicBezTo>
                  <a:close/>
                  <a:moveTo>
                    <a:pt x="180" y="348"/>
                  </a:moveTo>
                  <a:cubicBezTo>
                    <a:pt x="182" y="347"/>
                    <a:pt x="184" y="345"/>
                    <a:pt x="185" y="343"/>
                  </a:cubicBezTo>
                  <a:cubicBezTo>
                    <a:pt x="187" y="338"/>
                    <a:pt x="187" y="333"/>
                    <a:pt x="187" y="328"/>
                  </a:cubicBezTo>
                  <a:cubicBezTo>
                    <a:pt x="187" y="326"/>
                    <a:pt x="187" y="325"/>
                    <a:pt x="187" y="323"/>
                  </a:cubicBezTo>
                  <a:cubicBezTo>
                    <a:pt x="187" y="311"/>
                    <a:pt x="188" y="300"/>
                    <a:pt x="189" y="288"/>
                  </a:cubicBezTo>
                  <a:cubicBezTo>
                    <a:pt x="189" y="274"/>
                    <a:pt x="191" y="261"/>
                    <a:pt x="194" y="247"/>
                  </a:cubicBezTo>
                  <a:cubicBezTo>
                    <a:pt x="200" y="222"/>
                    <a:pt x="200" y="222"/>
                    <a:pt x="200" y="222"/>
                  </a:cubicBezTo>
                  <a:cubicBezTo>
                    <a:pt x="199" y="223"/>
                    <a:pt x="198" y="224"/>
                    <a:pt x="197" y="226"/>
                  </a:cubicBezTo>
                  <a:cubicBezTo>
                    <a:pt x="193" y="232"/>
                    <a:pt x="190" y="239"/>
                    <a:pt x="189" y="247"/>
                  </a:cubicBezTo>
                  <a:cubicBezTo>
                    <a:pt x="188" y="254"/>
                    <a:pt x="186" y="260"/>
                    <a:pt x="185" y="267"/>
                  </a:cubicBezTo>
                  <a:cubicBezTo>
                    <a:pt x="181" y="292"/>
                    <a:pt x="179" y="318"/>
                    <a:pt x="179" y="343"/>
                  </a:cubicBezTo>
                  <a:cubicBezTo>
                    <a:pt x="179" y="345"/>
                    <a:pt x="179" y="346"/>
                    <a:pt x="180" y="348"/>
                  </a:cubicBezTo>
                  <a:close/>
                  <a:moveTo>
                    <a:pt x="99" y="50"/>
                  </a:moveTo>
                  <a:cubicBezTo>
                    <a:pt x="98" y="54"/>
                    <a:pt x="99" y="59"/>
                    <a:pt x="102" y="63"/>
                  </a:cubicBezTo>
                  <a:cubicBezTo>
                    <a:pt x="104" y="65"/>
                    <a:pt x="105" y="67"/>
                    <a:pt x="107" y="69"/>
                  </a:cubicBezTo>
                  <a:cubicBezTo>
                    <a:pt x="109" y="72"/>
                    <a:pt x="111" y="72"/>
                    <a:pt x="114" y="68"/>
                  </a:cubicBezTo>
                  <a:cubicBezTo>
                    <a:pt x="115" y="65"/>
                    <a:pt x="116" y="62"/>
                    <a:pt x="116" y="58"/>
                  </a:cubicBezTo>
                  <a:cubicBezTo>
                    <a:pt x="115" y="52"/>
                    <a:pt x="113" y="46"/>
                    <a:pt x="110" y="41"/>
                  </a:cubicBezTo>
                  <a:cubicBezTo>
                    <a:pt x="109" y="39"/>
                    <a:pt x="108" y="36"/>
                    <a:pt x="106" y="34"/>
                  </a:cubicBezTo>
                  <a:cubicBezTo>
                    <a:pt x="105" y="33"/>
                    <a:pt x="104" y="33"/>
                    <a:pt x="103" y="35"/>
                  </a:cubicBezTo>
                  <a:cubicBezTo>
                    <a:pt x="101" y="39"/>
                    <a:pt x="98" y="44"/>
                    <a:pt x="99" y="50"/>
                  </a:cubicBezTo>
                  <a:close/>
                  <a:moveTo>
                    <a:pt x="56" y="234"/>
                  </a:moveTo>
                  <a:cubicBezTo>
                    <a:pt x="54" y="233"/>
                    <a:pt x="54" y="233"/>
                    <a:pt x="54" y="233"/>
                  </a:cubicBezTo>
                  <a:cubicBezTo>
                    <a:pt x="53" y="233"/>
                    <a:pt x="52" y="232"/>
                    <a:pt x="52" y="234"/>
                  </a:cubicBezTo>
                  <a:cubicBezTo>
                    <a:pt x="51" y="234"/>
                    <a:pt x="52" y="235"/>
                    <a:pt x="52" y="235"/>
                  </a:cubicBezTo>
                  <a:cubicBezTo>
                    <a:pt x="52" y="236"/>
                    <a:pt x="53" y="236"/>
                    <a:pt x="54" y="236"/>
                  </a:cubicBezTo>
                  <a:cubicBezTo>
                    <a:pt x="54" y="236"/>
                    <a:pt x="54" y="236"/>
                    <a:pt x="54" y="236"/>
                  </a:cubicBezTo>
                  <a:cubicBezTo>
                    <a:pt x="55" y="235"/>
                    <a:pt x="56" y="235"/>
                    <a:pt x="56" y="233"/>
                  </a:cubicBezTo>
                  <a:lnTo>
                    <a:pt x="56"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433">
              <a:extLst>
                <a:ext uri="{FF2B5EF4-FFF2-40B4-BE49-F238E27FC236}">
                  <a16:creationId xmlns:a16="http://schemas.microsoft.com/office/drawing/2014/main" id="{EA54761E-E483-4240-A42D-5B69E30697E6}"/>
                </a:ext>
              </a:extLst>
            </p:cNvPr>
            <p:cNvSpPr>
              <a:spLocks noEditPoints="1"/>
            </p:cNvSpPr>
            <p:nvPr/>
          </p:nvSpPr>
          <p:spPr bwMode="auto">
            <a:xfrm>
              <a:off x="48" y="344"/>
              <a:ext cx="77" cy="47"/>
            </a:xfrm>
            <a:custGeom>
              <a:avLst/>
              <a:gdLst>
                <a:gd name="T0" fmla="*/ 0 w 38"/>
                <a:gd name="T1" fmla="*/ 3 h 23"/>
                <a:gd name="T2" fmla="*/ 4 w 38"/>
                <a:gd name="T3" fmla="*/ 1 h 23"/>
                <a:gd name="T4" fmla="*/ 21 w 38"/>
                <a:gd name="T5" fmla="*/ 1 h 23"/>
                <a:gd name="T6" fmla="*/ 26 w 38"/>
                <a:gd name="T7" fmla="*/ 1 h 23"/>
                <a:gd name="T8" fmla="*/ 31 w 38"/>
                <a:gd name="T9" fmla="*/ 1 h 23"/>
                <a:gd name="T10" fmla="*/ 35 w 38"/>
                <a:gd name="T11" fmla="*/ 7 h 23"/>
                <a:gd name="T12" fmla="*/ 37 w 38"/>
                <a:gd name="T13" fmla="*/ 19 h 23"/>
                <a:gd name="T14" fmla="*/ 34 w 38"/>
                <a:gd name="T15" fmla="*/ 23 h 23"/>
                <a:gd name="T16" fmla="*/ 31 w 38"/>
                <a:gd name="T17" fmla="*/ 20 h 23"/>
                <a:gd name="T18" fmla="*/ 30 w 38"/>
                <a:gd name="T19" fmla="*/ 17 h 23"/>
                <a:gd name="T20" fmla="*/ 26 w 38"/>
                <a:gd name="T21" fmla="*/ 5 h 23"/>
                <a:gd name="T22" fmla="*/ 23 w 38"/>
                <a:gd name="T23" fmla="*/ 3 h 23"/>
                <a:gd name="T24" fmla="*/ 13 w 38"/>
                <a:gd name="T25" fmla="*/ 3 h 23"/>
                <a:gd name="T26" fmla="*/ 0 w 38"/>
                <a:gd name="T27" fmla="*/ 3 h 23"/>
                <a:gd name="T28" fmla="*/ 35 w 38"/>
                <a:gd name="T29" fmla="*/ 20 h 23"/>
                <a:gd name="T30" fmla="*/ 31 w 38"/>
                <a:gd name="T31" fmla="*/ 5 h 23"/>
                <a:gd name="T32" fmla="*/ 35 w 38"/>
                <a:gd name="T33"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23">
                  <a:moveTo>
                    <a:pt x="0" y="3"/>
                  </a:moveTo>
                  <a:cubicBezTo>
                    <a:pt x="1" y="1"/>
                    <a:pt x="3" y="1"/>
                    <a:pt x="4" y="1"/>
                  </a:cubicBezTo>
                  <a:cubicBezTo>
                    <a:pt x="10" y="1"/>
                    <a:pt x="15" y="1"/>
                    <a:pt x="21" y="1"/>
                  </a:cubicBezTo>
                  <a:cubicBezTo>
                    <a:pt x="23" y="1"/>
                    <a:pt x="25" y="1"/>
                    <a:pt x="26" y="1"/>
                  </a:cubicBezTo>
                  <a:cubicBezTo>
                    <a:pt x="28" y="1"/>
                    <a:pt x="29" y="0"/>
                    <a:pt x="31" y="1"/>
                  </a:cubicBezTo>
                  <a:cubicBezTo>
                    <a:pt x="33" y="3"/>
                    <a:pt x="34" y="5"/>
                    <a:pt x="35" y="7"/>
                  </a:cubicBezTo>
                  <a:cubicBezTo>
                    <a:pt x="37" y="11"/>
                    <a:pt x="38" y="15"/>
                    <a:pt x="37" y="19"/>
                  </a:cubicBezTo>
                  <a:cubicBezTo>
                    <a:pt x="37" y="21"/>
                    <a:pt x="36" y="23"/>
                    <a:pt x="34" y="23"/>
                  </a:cubicBezTo>
                  <a:cubicBezTo>
                    <a:pt x="32" y="23"/>
                    <a:pt x="31" y="22"/>
                    <a:pt x="31" y="20"/>
                  </a:cubicBezTo>
                  <a:cubicBezTo>
                    <a:pt x="30" y="19"/>
                    <a:pt x="30" y="18"/>
                    <a:pt x="30" y="17"/>
                  </a:cubicBezTo>
                  <a:cubicBezTo>
                    <a:pt x="30" y="12"/>
                    <a:pt x="27" y="9"/>
                    <a:pt x="26" y="5"/>
                  </a:cubicBezTo>
                  <a:cubicBezTo>
                    <a:pt x="25" y="3"/>
                    <a:pt x="24" y="3"/>
                    <a:pt x="23" y="3"/>
                  </a:cubicBezTo>
                  <a:cubicBezTo>
                    <a:pt x="20" y="3"/>
                    <a:pt x="16" y="3"/>
                    <a:pt x="13" y="3"/>
                  </a:cubicBezTo>
                  <a:cubicBezTo>
                    <a:pt x="9" y="3"/>
                    <a:pt x="5" y="3"/>
                    <a:pt x="0" y="3"/>
                  </a:cubicBezTo>
                  <a:close/>
                  <a:moveTo>
                    <a:pt x="35" y="20"/>
                  </a:moveTo>
                  <a:cubicBezTo>
                    <a:pt x="35" y="14"/>
                    <a:pt x="35" y="9"/>
                    <a:pt x="31" y="5"/>
                  </a:cubicBezTo>
                  <a:cubicBezTo>
                    <a:pt x="31" y="10"/>
                    <a:pt x="32" y="15"/>
                    <a:pt x="3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434">
              <a:extLst>
                <a:ext uri="{FF2B5EF4-FFF2-40B4-BE49-F238E27FC236}">
                  <a16:creationId xmlns:a16="http://schemas.microsoft.com/office/drawing/2014/main" id="{A62901F7-63E1-4696-A2A0-BE9A36BD0AE1}"/>
                </a:ext>
              </a:extLst>
            </p:cNvPr>
            <p:cNvSpPr>
              <a:spLocks noEditPoints="1"/>
            </p:cNvSpPr>
            <p:nvPr/>
          </p:nvSpPr>
          <p:spPr bwMode="auto">
            <a:xfrm>
              <a:off x="23" y="387"/>
              <a:ext cx="73" cy="24"/>
            </a:xfrm>
            <a:custGeom>
              <a:avLst/>
              <a:gdLst>
                <a:gd name="T0" fmla="*/ 7 w 36"/>
                <a:gd name="T1" fmla="*/ 9 h 12"/>
                <a:gd name="T2" fmla="*/ 2 w 36"/>
                <a:gd name="T3" fmla="*/ 8 h 12"/>
                <a:gd name="T4" fmla="*/ 1 w 36"/>
                <a:gd name="T5" fmla="*/ 6 h 12"/>
                <a:gd name="T6" fmla="*/ 2 w 36"/>
                <a:gd name="T7" fmla="*/ 6 h 12"/>
                <a:gd name="T8" fmla="*/ 13 w 36"/>
                <a:gd name="T9" fmla="*/ 6 h 12"/>
                <a:gd name="T10" fmla="*/ 19 w 36"/>
                <a:gd name="T11" fmla="*/ 3 h 12"/>
                <a:gd name="T12" fmla="*/ 22 w 36"/>
                <a:gd name="T13" fmla="*/ 1 h 12"/>
                <a:gd name="T14" fmla="*/ 31 w 36"/>
                <a:gd name="T15" fmla="*/ 1 h 12"/>
                <a:gd name="T16" fmla="*/ 36 w 36"/>
                <a:gd name="T17" fmla="*/ 8 h 12"/>
                <a:gd name="T18" fmla="*/ 35 w 36"/>
                <a:gd name="T19" fmla="*/ 9 h 12"/>
                <a:gd name="T20" fmla="*/ 31 w 36"/>
                <a:gd name="T21" fmla="*/ 11 h 12"/>
                <a:gd name="T22" fmla="*/ 7 w 36"/>
                <a:gd name="T23" fmla="*/ 9 h 12"/>
                <a:gd name="T24" fmla="*/ 31 w 36"/>
                <a:gd name="T25" fmla="*/ 7 h 12"/>
                <a:gd name="T26" fmla="*/ 32 w 36"/>
                <a:gd name="T27" fmla="*/ 7 h 12"/>
                <a:gd name="T28" fmla="*/ 33 w 36"/>
                <a:gd name="T29" fmla="*/ 6 h 12"/>
                <a:gd name="T30" fmla="*/ 33 w 36"/>
                <a:gd name="T31" fmla="*/ 5 h 12"/>
                <a:gd name="T32" fmla="*/ 25 w 36"/>
                <a:gd name="T33" fmla="*/ 4 h 12"/>
                <a:gd name="T34" fmla="*/ 24 w 36"/>
                <a:gd name="T35" fmla="*/ 6 h 12"/>
                <a:gd name="T36" fmla="*/ 31 w 36"/>
                <a:gd name="T3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12">
                  <a:moveTo>
                    <a:pt x="7" y="9"/>
                  </a:moveTo>
                  <a:cubicBezTo>
                    <a:pt x="4" y="9"/>
                    <a:pt x="3" y="9"/>
                    <a:pt x="2" y="8"/>
                  </a:cubicBezTo>
                  <a:cubicBezTo>
                    <a:pt x="1" y="8"/>
                    <a:pt x="0" y="7"/>
                    <a:pt x="1" y="6"/>
                  </a:cubicBezTo>
                  <a:cubicBezTo>
                    <a:pt x="1" y="6"/>
                    <a:pt x="2" y="5"/>
                    <a:pt x="2" y="6"/>
                  </a:cubicBezTo>
                  <a:cubicBezTo>
                    <a:pt x="6" y="6"/>
                    <a:pt x="10" y="7"/>
                    <a:pt x="13" y="6"/>
                  </a:cubicBezTo>
                  <a:cubicBezTo>
                    <a:pt x="16" y="6"/>
                    <a:pt x="18" y="6"/>
                    <a:pt x="19" y="3"/>
                  </a:cubicBezTo>
                  <a:cubicBezTo>
                    <a:pt x="19" y="2"/>
                    <a:pt x="21" y="1"/>
                    <a:pt x="22" y="1"/>
                  </a:cubicBezTo>
                  <a:cubicBezTo>
                    <a:pt x="25" y="0"/>
                    <a:pt x="28" y="0"/>
                    <a:pt x="31" y="1"/>
                  </a:cubicBezTo>
                  <a:cubicBezTo>
                    <a:pt x="34" y="1"/>
                    <a:pt x="36" y="4"/>
                    <a:pt x="36" y="8"/>
                  </a:cubicBezTo>
                  <a:cubicBezTo>
                    <a:pt x="35" y="8"/>
                    <a:pt x="35" y="9"/>
                    <a:pt x="35" y="9"/>
                  </a:cubicBezTo>
                  <a:cubicBezTo>
                    <a:pt x="34" y="11"/>
                    <a:pt x="32" y="12"/>
                    <a:pt x="31" y="11"/>
                  </a:cubicBezTo>
                  <a:cubicBezTo>
                    <a:pt x="23" y="8"/>
                    <a:pt x="15" y="7"/>
                    <a:pt x="7" y="9"/>
                  </a:cubicBezTo>
                  <a:close/>
                  <a:moveTo>
                    <a:pt x="31" y="7"/>
                  </a:moveTo>
                  <a:cubicBezTo>
                    <a:pt x="31" y="7"/>
                    <a:pt x="32" y="7"/>
                    <a:pt x="32" y="7"/>
                  </a:cubicBezTo>
                  <a:cubicBezTo>
                    <a:pt x="33" y="7"/>
                    <a:pt x="33" y="7"/>
                    <a:pt x="33" y="6"/>
                  </a:cubicBezTo>
                  <a:cubicBezTo>
                    <a:pt x="33" y="6"/>
                    <a:pt x="33" y="6"/>
                    <a:pt x="33" y="5"/>
                  </a:cubicBezTo>
                  <a:cubicBezTo>
                    <a:pt x="30" y="4"/>
                    <a:pt x="27" y="3"/>
                    <a:pt x="25" y="4"/>
                  </a:cubicBezTo>
                  <a:cubicBezTo>
                    <a:pt x="24" y="4"/>
                    <a:pt x="23" y="5"/>
                    <a:pt x="24" y="6"/>
                  </a:cubicBezTo>
                  <a:cubicBezTo>
                    <a:pt x="26" y="7"/>
                    <a:pt x="28" y="7"/>
                    <a:pt x="3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435">
              <a:extLst>
                <a:ext uri="{FF2B5EF4-FFF2-40B4-BE49-F238E27FC236}">
                  <a16:creationId xmlns:a16="http://schemas.microsoft.com/office/drawing/2014/main" id="{938D65F2-0750-47F7-9D33-3D0A8BCE80C0}"/>
                </a:ext>
              </a:extLst>
            </p:cNvPr>
            <p:cNvSpPr>
              <a:spLocks noEditPoints="1"/>
            </p:cNvSpPr>
            <p:nvPr/>
          </p:nvSpPr>
          <p:spPr bwMode="auto">
            <a:xfrm>
              <a:off x="251" y="425"/>
              <a:ext cx="44" cy="20"/>
            </a:xfrm>
            <a:custGeom>
              <a:avLst/>
              <a:gdLst>
                <a:gd name="T0" fmla="*/ 10 w 22"/>
                <a:gd name="T1" fmla="*/ 0 h 10"/>
                <a:gd name="T2" fmla="*/ 16 w 22"/>
                <a:gd name="T3" fmla="*/ 0 h 10"/>
                <a:gd name="T4" fmla="*/ 22 w 22"/>
                <a:gd name="T5" fmla="*/ 5 h 10"/>
                <a:gd name="T6" fmla="*/ 17 w 22"/>
                <a:gd name="T7" fmla="*/ 10 h 10"/>
                <a:gd name="T8" fmla="*/ 11 w 22"/>
                <a:gd name="T9" fmla="*/ 10 h 10"/>
                <a:gd name="T10" fmla="*/ 5 w 22"/>
                <a:gd name="T11" fmla="*/ 9 h 10"/>
                <a:gd name="T12" fmla="*/ 0 w 22"/>
                <a:gd name="T13" fmla="*/ 4 h 10"/>
                <a:gd name="T14" fmla="*/ 3 w 22"/>
                <a:gd name="T15" fmla="*/ 0 h 10"/>
                <a:gd name="T16" fmla="*/ 4 w 22"/>
                <a:gd name="T17" fmla="*/ 0 h 10"/>
                <a:gd name="T18" fmla="*/ 10 w 22"/>
                <a:gd name="T19" fmla="*/ 0 h 10"/>
                <a:gd name="T20" fmla="*/ 14 w 22"/>
                <a:gd name="T21" fmla="*/ 7 h 10"/>
                <a:gd name="T22" fmla="*/ 16 w 22"/>
                <a:gd name="T23" fmla="*/ 7 h 10"/>
                <a:gd name="T24" fmla="*/ 17 w 22"/>
                <a:gd name="T25" fmla="*/ 7 h 10"/>
                <a:gd name="T26" fmla="*/ 18 w 22"/>
                <a:gd name="T27" fmla="*/ 4 h 10"/>
                <a:gd name="T28" fmla="*/ 16 w 22"/>
                <a:gd name="T29" fmla="*/ 2 h 10"/>
                <a:gd name="T30" fmla="*/ 10 w 22"/>
                <a:gd name="T31" fmla="*/ 2 h 10"/>
                <a:gd name="T32" fmla="*/ 5 w 22"/>
                <a:gd name="T33" fmla="*/ 2 h 10"/>
                <a:gd name="T34" fmla="*/ 4 w 22"/>
                <a:gd name="T35" fmla="*/ 5 h 10"/>
                <a:gd name="T36" fmla="*/ 6 w 22"/>
                <a:gd name="T37" fmla="*/ 6 h 10"/>
                <a:gd name="T38" fmla="*/ 14 w 22"/>
                <a:gd name="T39"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 h="10">
                  <a:moveTo>
                    <a:pt x="10" y="0"/>
                  </a:moveTo>
                  <a:cubicBezTo>
                    <a:pt x="12" y="0"/>
                    <a:pt x="14" y="0"/>
                    <a:pt x="16" y="0"/>
                  </a:cubicBezTo>
                  <a:cubicBezTo>
                    <a:pt x="19" y="0"/>
                    <a:pt x="22" y="2"/>
                    <a:pt x="22" y="5"/>
                  </a:cubicBezTo>
                  <a:cubicBezTo>
                    <a:pt x="22" y="7"/>
                    <a:pt x="20" y="9"/>
                    <a:pt x="17" y="10"/>
                  </a:cubicBezTo>
                  <a:cubicBezTo>
                    <a:pt x="15" y="10"/>
                    <a:pt x="13" y="10"/>
                    <a:pt x="11" y="10"/>
                  </a:cubicBezTo>
                  <a:cubicBezTo>
                    <a:pt x="9" y="9"/>
                    <a:pt x="7" y="9"/>
                    <a:pt x="5" y="9"/>
                  </a:cubicBezTo>
                  <a:cubicBezTo>
                    <a:pt x="3" y="8"/>
                    <a:pt x="1" y="6"/>
                    <a:pt x="0" y="4"/>
                  </a:cubicBezTo>
                  <a:cubicBezTo>
                    <a:pt x="0" y="2"/>
                    <a:pt x="1" y="0"/>
                    <a:pt x="3" y="0"/>
                  </a:cubicBezTo>
                  <a:cubicBezTo>
                    <a:pt x="3" y="0"/>
                    <a:pt x="4" y="0"/>
                    <a:pt x="4" y="0"/>
                  </a:cubicBezTo>
                  <a:cubicBezTo>
                    <a:pt x="6" y="0"/>
                    <a:pt x="8" y="0"/>
                    <a:pt x="10" y="0"/>
                  </a:cubicBezTo>
                  <a:close/>
                  <a:moveTo>
                    <a:pt x="14" y="7"/>
                  </a:moveTo>
                  <a:cubicBezTo>
                    <a:pt x="16" y="7"/>
                    <a:pt x="16" y="7"/>
                    <a:pt x="16" y="7"/>
                  </a:cubicBezTo>
                  <a:cubicBezTo>
                    <a:pt x="16" y="7"/>
                    <a:pt x="17" y="7"/>
                    <a:pt x="17" y="7"/>
                  </a:cubicBezTo>
                  <a:cubicBezTo>
                    <a:pt x="19" y="6"/>
                    <a:pt x="19" y="5"/>
                    <a:pt x="18" y="4"/>
                  </a:cubicBezTo>
                  <a:cubicBezTo>
                    <a:pt x="17" y="3"/>
                    <a:pt x="16" y="2"/>
                    <a:pt x="16" y="2"/>
                  </a:cubicBezTo>
                  <a:cubicBezTo>
                    <a:pt x="13" y="3"/>
                    <a:pt x="12" y="2"/>
                    <a:pt x="10" y="2"/>
                  </a:cubicBezTo>
                  <a:cubicBezTo>
                    <a:pt x="8" y="2"/>
                    <a:pt x="7" y="2"/>
                    <a:pt x="5" y="2"/>
                  </a:cubicBezTo>
                  <a:cubicBezTo>
                    <a:pt x="4" y="2"/>
                    <a:pt x="3" y="3"/>
                    <a:pt x="4" y="5"/>
                  </a:cubicBezTo>
                  <a:cubicBezTo>
                    <a:pt x="5" y="5"/>
                    <a:pt x="5" y="6"/>
                    <a:pt x="6" y="6"/>
                  </a:cubicBezTo>
                  <a:cubicBezTo>
                    <a:pt x="9" y="6"/>
                    <a:pt x="12"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436">
              <a:extLst>
                <a:ext uri="{FF2B5EF4-FFF2-40B4-BE49-F238E27FC236}">
                  <a16:creationId xmlns:a16="http://schemas.microsoft.com/office/drawing/2014/main" id="{2AA791C9-7FE8-42ED-8584-27A437D97A0D}"/>
                </a:ext>
              </a:extLst>
            </p:cNvPr>
            <p:cNvSpPr>
              <a:spLocks noEditPoints="1"/>
            </p:cNvSpPr>
            <p:nvPr/>
          </p:nvSpPr>
          <p:spPr bwMode="auto">
            <a:xfrm>
              <a:off x="119" y="433"/>
              <a:ext cx="38" cy="36"/>
            </a:xfrm>
            <a:custGeom>
              <a:avLst/>
              <a:gdLst>
                <a:gd name="T0" fmla="*/ 6 w 19"/>
                <a:gd name="T1" fmla="*/ 1 h 18"/>
                <a:gd name="T2" fmla="*/ 17 w 19"/>
                <a:gd name="T3" fmla="*/ 8 h 18"/>
                <a:gd name="T4" fmla="*/ 19 w 19"/>
                <a:gd name="T5" fmla="*/ 14 h 18"/>
                <a:gd name="T6" fmla="*/ 14 w 19"/>
                <a:gd name="T7" fmla="*/ 17 h 18"/>
                <a:gd name="T8" fmla="*/ 3 w 19"/>
                <a:gd name="T9" fmla="*/ 8 h 18"/>
                <a:gd name="T10" fmla="*/ 2 w 19"/>
                <a:gd name="T11" fmla="*/ 6 h 18"/>
                <a:gd name="T12" fmla="*/ 4 w 19"/>
                <a:gd name="T13" fmla="*/ 1 h 18"/>
                <a:gd name="T14" fmla="*/ 6 w 19"/>
                <a:gd name="T15" fmla="*/ 1 h 18"/>
                <a:gd name="T16" fmla="*/ 16 w 19"/>
                <a:gd name="T17" fmla="*/ 14 h 18"/>
                <a:gd name="T18" fmla="*/ 13 w 19"/>
                <a:gd name="T19" fmla="*/ 7 h 18"/>
                <a:gd name="T20" fmla="*/ 6 w 19"/>
                <a:gd name="T21" fmla="*/ 3 h 18"/>
                <a:gd name="T22" fmla="*/ 4 w 19"/>
                <a:gd name="T23" fmla="*/ 4 h 18"/>
                <a:gd name="T24" fmla="*/ 5 w 19"/>
                <a:gd name="T25" fmla="*/ 6 h 18"/>
                <a:gd name="T26" fmla="*/ 7 w 19"/>
                <a:gd name="T27" fmla="*/ 9 h 18"/>
                <a:gd name="T28" fmla="*/ 16 w 19"/>
                <a:gd name="T2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8">
                  <a:moveTo>
                    <a:pt x="6" y="1"/>
                  </a:moveTo>
                  <a:cubicBezTo>
                    <a:pt x="11" y="0"/>
                    <a:pt x="16" y="3"/>
                    <a:pt x="17" y="8"/>
                  </a:cubicBezTo>
                  <a:cubicBezTo>
                    <a:pt x="17" y="10"/>
                    <a:pt x="19" y="12"/>
                    <a:pt x="19" y="14"/>
                  </a:cubicBezTo>
                  <a:cubicBezTo>
                    <a:pt x="18" y="17"/>
                    <a:pt x="16" y="18"/>
                    <a:pt x="14" y="17"/>
                  </a:cubicBezTo>
                  <a:cubicBezTo>
                    <a:pt x="10" y="14"/>
                    <a:pt x="5" y="13"/>
                    <a:pt x="3" y="8"/>
                  </a:cubicBezTo>
                  <a:cubicBezTo>
                    <a:pt x="2" y="8"/>
                    <a:pt x="2" y="7"/>
                    <a:pt x="2" y="6"/>
                  </a:cubicBezTo>
                  <a:cubicBezTo>
                    <a:pt x="0" y="4"/>
                    <a:pt x="1" y="2"/>
                    <a:pt x="4" y="1"/>
                  </a:cubicBezTo>
                  <a:cubicBezTo>
                    <a:pt x="5" y="1"/>
                    <a:pt x="5" y="1"/>
                    <a:pt x="6" y="1"/>
                  </a:cubicBezTo>
                  <a:close/>
                  <a:moveTo>
                    <a:pt x="16" y="14"/>
                  </a:moveTo>
                  <a:cubicBezTo>
                    <a:pt x="15" y="12"/>
                    <a:pt x="14" y="9"/>
                    <a:pt x="13" y="7"/>
                  </a:cubicBezTo>
                  <a:cubicBezTo>
                    <a:pt x="11" y="5"/>
                    <a:pt x="9" y="3"/>
                    <a:pt x="6" y="3"/>
                  </a:cubicBezTo>
                  <a:cubicBezTo>
                    <a:pt x="6" y="3"/>
                    <a:pt x="5" y="3"/>
                    <a:pt x="4" y="4"/>
                  </a:cubicBezTo>
                  <a:cubicBezTo>
                    <a:pt x="4" y="5"/>
                    <a:pt x="4" y="5"/>
                    <a:pt x="5" y="6"/>
                  </a:cubicBezTo>
                  <a:cubicBezTo>
                    <a:pt x="5" y="7"/>
                    <a:pt x="6" y="8"/>
                    <a:pt x="7" y="9"/>
                  </a:cubicBezTo>
                  <a:cubicBezTo>
                    <a:pt x="9" y="11"/>
                    <a:pt x="12" y="12"/>
                    <a:pt x="1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437">
              <a:extLst>
                <a:ext uri="{FF2B5EF4-FFF2-40B4-BE49-F238E27FC236}">
                  <a16:creationId xmlns:a16="http://schemas.microsoft.com/office/drawing/2014/main" id="{33BA1A83-759A-467C-BD2B-16A670B736C0}"/>
                </a:ext>
              </a:extLst>
            </p:cNvPr>
            <p:cNvSpPr>
              <a:spLocks noEditPoints="1"/>
            </p:cNvSpPr>
            <p:nvPr/>
          </p:nvSpPr>
          <p:spPr bwMode="auto">
            <a:xfrm>
              <a:off x="208" y="449"/>
              <a:ext cx="45" cy="33"/>
            </a:xfrm>
            <a:custGeom>
              <a:avLst/>
              <a:gdLst>
                <a:gd name="T0" fmla="*/ 22 w 22"/>
                <a:gd name="T1" fmla="*/ 5 h 16"/>
                <a:gd name="T2" fmla="*/ 17 w 22"/>
                <a:gd name="T3" fmla="*/ 12 h 16"/>
                <a:gd name="T4" fmla="*/ 9 w 22"/>
                <a:gd name="T5" fmla="*/ 15 h 16"/>
                <a:gd name="T6" fmla="*/ 2 w 22"/>
                <a:gd name="T7" fmla="*/ 13 h 16"/>
                <a:gd name="T8" fmla="*/ 2 w 22"/>
                <a:gd name="T9" fmla="*/ 9 h 16"/>
                <a:gd name="T10" fmla="*/ 3 w 22"/>
                <a:gd name="T11" fmla="*/ 8 h 16"/>
                <a:gd name="T12" fmla="*/ 11 w 22"/>
                <a:gd name="T13" fmla="*/ 4 h 16"/>
                <a:gd name="T14" fmla="*/ 16 w 22"/>
                <a:gd name="T15" fmla="*/ 2 h 16"/>
                <a:gd name="T16" fmla="*/ 20 w 22"/>
                <a:gd name="T17" fmla="*/ 1 h 16"/>
                <a:gd name="T18" fmla="*/ 22 w 22"/>
                <a:gd name="T19" fmla="*/ 5 h 16"/>
                <a:gd name="T20" fmla="*/ 19 w 22"/>
                <a:gd name="T21" fmla="*/ 6 h 16"/>
                <a:gd name="T22" fmla="*/ 18 w 22"/>
                <a:gd name="T23" fmla="*/ 5 h 16"/>
                <a:gd name="T24" fmla="*/ 6 w 22"/>
                <a:gd name="T25" fmla="*/ 9 h 16"/>
                <a:gd name="T26" fmla="*/ 6 w 22"/>
                <a:gd name="T27" fmla="*/ 12 h 16"/>
                <a:gd name="T28" fmla="*/ 9 w 22"/>
                <a:gd name="T29" fmla="*/ 13 h 16"/>
                <a:gd name="T30" fmla="*/ 17 w 22"/>
                <a:gd name="T31" fmla="*/ 9 h 16"/>
                <a:gd name="T32" fmla="*/ 19 w 2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16">
                  <a:moveTo>
                    <a:pt x="22" y="5"/>
                  </a:moveTo>
                  <a:cubicBezTo>
                    <a:pt x="22" y="8"/>
                    <a:pt x="20" y="11"/>
                    <a:pt x="17" y="12"/>
                  </a:cubicBezTo>
                  <a:cubicBezTo>
                    <a:pt x="15" y="13"/>
                    <a:pt x="12" y="14"/>
                    <a:pt x="9" y="15"/>
                  </a:cubicBezTo>
                  <a:cubicBezTo>
                    <a:pt x="7" y="16"/>
                    <a:pt x="4" y="15"/>
                    <a:pt x="2" y="13"/>
                  </a:cubicBezTo>
                  <a:cubicBezTo>
                    <a:pt x="1" y="12"/>
                    <a:pt x="0" y="10"/>
                    <a:pt x="2" y="9"/>
                  </a:cubicBezTo>
                  <a:cubicBezTo>
                    <a:pt x="2" y="8"/>
                    <a:pt x="2" y="8"/>
                    <a:pt x="3" y="8"/>
                  </a:cubicBezTo>
                  <a:cubicBezTo>
                    <a:pt x="5" y="6"/>
                    <a:pt x="8" y="5"/>
                    <a:pt x="11" y="4"/>
                  </a:cubicBezTo>
                  <a:cubicBezTo>
                    <a:pt x="13" y="4"/>
                    <a:pt x="14" y="3"/>
                    <a:pt x="16" y="2"/>
                  </a:cubicBezTo>
                  <a:cubicBezTo>
                    <a:pt x="17" y="1"/>
                    <a:pt x="18" y="0"/>
                    <a:pt x="20" y="1"/>
                  </a:cubicBezTo>
                  <a:cubicBezTo>
                    <a:pt x="21" y="2"/>
                    <a:pt x="22" y="4"/>
                    <a:pt x="22" y="5"/>
                  </a:cubicBezTo>
                  <a:close/>
                  <a:moveTo>
                    <a:pt x="19" y="6"/>
                  </a:moveTo>
                  <a:cubicBezTo>
                    <a:pt x="19" y="6"/>
                    <a:pt x="19" y="5"/>
                    <a:pt x="18" y="5"/>
                  </a:cubicBezTo>
                  <a:cubicBezTo>
                    <a:pt x="13" y="6"/>
                    <a:pt x="9" y="7"/>
                    <a:pt x="6" y="9"/>
                  </a:cubicBezTo>
                  <a:cubicBezTo>
                    <a:pt x="4" y="10"/>
                    <a:pt x="4" y="11"/>
                    <a:pt x="6" y="12"/>
                  </a:cubicBezTo>
                  <a:cubicBezTo>
                    <a:pt x="7" y="13"/>
                    <a:pt x="8" y="13"/>
                    <a:pt x="9" y="13"/>
                  </a:cubicBezTo>
                  <a:cubicBezTo>
                    <a:pt x="12" y="12"/>
                    <a:pt x="14" y="11"/>
                    <a:pt x="17" y="9"/>
                  </a:cubicBezTo>
                  <a:cubicBezTo>
                    <a:pt x="18" y="9"/>
                    <a:pt x="19" y="8"/>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438">
              <a:extLst>
                <a:ext uri="{FF2B5EF4-FFF2-40B4-BE49-F238E27FC236}">
                  <a16:creationId xmlns:a16="http://schemas.microsoft.com/office/drawing/2014/main" id="{86023A49-54FC-4C67-B9BA-FF9F8E812358}"/>
                </a:ext>
              </a:extLst>
            </p:cNvPr>
            <p:cNvSpPr>
              <a:spLocks noEditPoints="1"/>
            </p:cNvSpPr>
            <p:nvPr/>
          </p:nvSpPr>
          <p:spPr bwMode="auto">
            <a:xfrm>
              <a:off x="200" y="411"/>
              <a:ext cx="30" cy="32"/>
            </a:xfrm>
            <a:custGeom>
              <a:avLst/>
              <a:gdLst>
                <a:gd name="T0" fmla="*/ 15 w 15"/>
                <a:gd name="T1" fmla="*/ 12 h 16"/>
                <a:gd name="T2" fmla="*/ 12 w 15"/>
                <a:gd name="T3" fmla="*/ 16 h 16"/>
                <a:gd name="T4" fmla="*/ 10 w 15"/>
                <a:gd name="T5" fmla="*/ 16 h 16"/>
                <a:gd name="T6" fmla="*/ 1 w 15"/>
                <a:gd name="T7" fmla="*/ 7 h 16"/>
                <a:gd name="T8" fmla="*/ 0 w 15"/>
                <a:gd name="T9" fmla="*/ 5 h 16"/>
                <a:gd name="T10" fmla="*/ 2 w 15"/>
                <a:gd name="T11" fmla="*/ 1 h 16"/>
                <a:gd name="T12" fmla="*/ 3 w 15"/>
                <a:gd name="T13" fmla="*/ 1 h 16"/>
                <a:gd name="T14" fmla="*/ 11 w 15"/>
                <a:gd name="T15" fmla="*/ 4 h 16"/>
                <a:gd name="T16" fmla="*/ 15 w 15"/>
                <a:gd name="T17" fmla="*/ 12 h 16"/>
                <a:gd name="T18" fmla="*/ 4 w 15"/>
                <a:gd name="T19" fmla="*/ 4 h 16"/>
                <a:gd name="T20" fmla="*/ 12 w 15"/>
                <a:gd name="T21" fmla="*/ 13 h 16"/>
                <a:gd name="T22" fmla="*/ 4 w 15"/>
                <a:gd name="T2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6">
                  <a:moveTo>
                    <a:pt x="15" y="12"/>
                  </a:moveTo>
                  <a:cubicBezTo>
                    <a:pt x="15" y="14"/>
                    <a:pt x="14" y="15"/>
                    <a:pt x="12" y="16"/>
                  </a:cubicBezTo>
                  <a:cubicBezTo>
                    <a:pt x="11" y="16"/>
                    <a:pt x="11" y="16"/>
                    <a:pt x="10" y="16"/>
                  </a:cubicBezTo>
                  <a:cubicBezTo>
                    <a:pt x="8" y="12"/>
                    <a:pt x="3" y="11"/>
                    <a:pt x="1" y="7"/>
                  </a:cubicBezTo>
                  <a:cubicBezTo>
                    <a:pt x="1" y="6"/>
                    <a:pt x="0" y="5"/>
                    <a:pt x="0" y="5"/>
                  </a:cubicBezTo>
                  <a:cubicBezTo>
                    <a:pt x="0" y="3"/>
                    <a:pt x="0" y="2"/>
                    <a:pt x="2" y="1"/>
                  </a:cubicBezTo>
                  <a:cubicBezTo>
                    <a:pt x="2" y="1"/>
                    <a:pt x="3" y="1"/>
                    <a:pt x="3" y="1"/>
                  </a:cubicBezTo>
                  <a:cubicBezTo>
                    <a:pt x="6" y="0"/>
                    <a:pt x="9" y="1"/>
                    <a:pt x="11" y="4"/>
                  </a:cubicBezTo>
                  <a:cubicBezTo>
                    <a:pt x="14" y="6"/>
                    <a:pt x="15" y="9"/>
                    <a:pt x="15" y="12"/>
                  </a:cubicBezTo>
                  <a:close/>
                  <a:moveTo>
                    <a:pt x="4" y="4"/>
                  </a:moveTo>
                  <a:cubicBezTo>
                    <a:pt x="6" y="8"/>
                    <a:pt x="9" y="10"/>
                    <a:pt x="12" y="13"/>
                  </a:cubicBezTo>
                  <a:cubicBezTo>
                    <a:pt x="12" y="8"/>
                    <a:pt x="9" y="5"/>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439">
              <a:extLst>
                <a:ext uri="{FF2B5EF4-FFF2-40B4-BE49-F238E27FC236}">
                  <a16:creationId xmlns:a16="http://schemas.microsoft.com/office/drawing/2014/main" id="{9DD4B00E-A23B-409B-A984-95C6B4119BED}"/>
                </a:ext>
              </a:extLst>
            </p:cNvPr>
            <p:cNvSpPr>
              <a:spLocks noEditPoints="1"/>
            </p:cNvSpPr>
            <p:nvPr/>
          </p:nvSpPr>
          <p:spPr bwMode="auto">
            <a:xfrm>
              <a:off x="265" y="364"/>
              <a:ext cx="30" cy="31"/>
            </a:xfrm>
            <a:custGeom>
              <a:avLst/>
              <a:gdLst>
                <a:gd name="T0" fmla="*/ 15 w 15"/>
                <a:gd name="T1" fmla="*/ 7 h 15"/>
                <a:gd name="T2" fmla="*/ 8 w 15"/>
                <a:gd name="T3" fmla="*/ 12 h 15"/>
                <a:gd name="T4" fmla="*/ 2 w 15"/>
                <a:gd name="T5" fmla="*/ 8 h 15"/>
                <a:gd name="T6" fmla="*/ 0 w 15"/>
                <a:gd name="T7" fmla="*/ 2 h 15"/>
                <a:gd name="T8" fmla="*/ 6 w 15"/>
                <a:gd name="T9" fmla="*/ 0 h 15"/>
                <a:gd name="T10" fmla="*/ 12 w 15"/>
                <a:gd name="T11" fmla="*/ 2 h 15"/>
                <a:gd name="T12" fmla="*/ 15 w 15"/>
                <a:gd name="T13" fmla="*/ 7 h 15"/>
                <a:gd name="T14" fmla="*/ 12 w 15"/>
                <a:gd name="T15" fmla="*/ 7 h 15"/>
                <a:gd name="T16" fmla="*/ 11 w 15"/>
                <a:gd name="T17" fmla="*/ 6 h 15"/>
                <a:gd name="T18" fmla="*/ 6 w 15"/>
                <a:gd name="T19" fmla="*/ 3 h 15"/>
                <a:gd name="T20" fmla="*/ 4 w 15"/>
                <a:gd name="T21" fmla="*/ 3 h 15"/>
                <a:gd name="T22" fmla="*/ 4 w 15"/>
                <a:gd name="T23" fmla="*/ 3 h 15"/>
                <a:gd name="T24" fmla="*/ 4 w 15"/>
                <a:gd name="T25" fmla="*/ 5 h 15"/>
                <a:gd name="T26" fmla="*/ 10 w 15"/>
                <a:gd name="T27" fmla="*/ 9 h 15"/>
                <a:gd name="T28" fmla="*/ 12 w 15"/>
                <a:gd name="T29" fmla="*/ 8 h 15"/>
                <a:gd name="T30" fmla="*/ 12 w 15"/>
                <a:gd name="T3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5">
                  <a:moveTo>
                    <a:pt x="15" y="7"/>
                  </a:moveTo>
                  <a:cubicBezTo>
                    <a:pt x="15" y="13"/>
                    <a:pt x="11" y="15"/>
                    <a:pt x="8" y="12"/>
                  </a:cubicBezTo>
                  <a:cubicBezTo>
                    <a:pt x="6" y="11"/>
                    <a:pt x="4" y="9"/>
                    <a:pt x="2" y="8"/>
                  </a:cubicBezTo>
                  <a:cubicBezTo>
                    <a:pt x="0" y="6"/>
                    <a:pt x="0" y="4"/>
                    <a:pt x="0" y="2"/>
                  </a:cubicBezTo>
                  <a:cubicBezTo>
                    <a:pt x="2" y="0"/>
                    <a:pt x="4" y="0"/>
                    <a:pt x="6" y="0"/>
                  </a:cubicBezTo>
                  <a:cubicBezTo>
                    <a:pt x="8" y="1"/>
                    <a:pt x="10" y="1"/>
                    <a:pt x="12" y="2"/>
                  </a:cubicBezTo>
                  <a:cubicBezTo>
                    <a:pt x="14" y="3"/>
                    <a:pt x="15" y="6"/>
                    <a:pt x="15" y="7"/>
                  </a:cubicBezTo>
                  <a:close/>
                  <a:moveTo>
                    <a:pt x="12" y="7"/>
                  </a:moveTo>
                  <a:cubicBezTo>
                    <a:pt x="12" y="7"/>
                    <a:pt x="12" y="6"/>
                    <a:pt x="11" y="6"/>
                  </a:cubicBezTo>
                  <a:cubicBezTo>
                    <a:pt x="9" y="5"/>
                    <a:pt x="8" y="4"/>
                    <a:pt x="6" y="3"/>
                  </a:cubicBezTo>
                  <a:cubicBezTo>
                    <a:pt x="5" y="2"/>
                    <a:pt x="5" y="2"/>
                    <a:pt x="4" y="3"/>
                  </a:cubicBezTo>
                  <a:cubicBezTo>
                    <a:pt x="4" y="3"/>
                    <a:pt x="4" y="3"/>
                    <a:pt x="4" y="3"/>
                  </a:cubicBezTo>
                  <a:cubicBezTo>
                    <a:pt x="4" y="4"/>
                    <a:pt x="4" y="4"/>
                    <a:pt x="4" y="5"/>
                  </a:cubicBezTo>
                  <a:cubicBezTo>
                    <a:pt x="6" y="7"/>
                    <a:pt x="8" y="8"/>
                    <a:pt x="10" y="9"/>
                  </a:cubicBezTo>
                  <a:cubicBezTo>
                    <a:pt x="11" y="10"/>
                    <a:pt x="12" y="9"/>
                    <a:pt x="12" y="8"/>
                  </a:cubicBezTo>
                  <a:lnTo>
                    <a:pt x="1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440">
              <a:extLst>
                <a:ext uri="{FF2B5EF4-FFF2-40B4-BE49-F238E27FC236}">
                  <a16:creationId xmlns:a16="http://schemas.microsoft.com/office/drawing/2014/main" id="{187FA3E5-FAFC-4E7E-AFC2-0450B6591674}"/>
                </a:ext>
              </a:extLst>
            </p:cNvPr>
            <p:cNvSpPr>
              <a:spLocks noEditPoints="1"/>
            </p:cNvSpPr>
            <p:nvPr/>
          </p:nvSpPr>
          <p:spPr bwMode="auto">
            <a:xfrm>
              <a:off x="253" y="302"/>
              <a:ext cx="24" cy="42"/>
            </a:xfrm>
            <a:custGeom>
              <a:avLst/>
              <a:gdLst>
                <a:gd name="T0" fmla="*/ 0 w 12"/>
                <a:gd name="T1" fmla="*/ 6 h 21"/>
                <a:gd name="T2" fmla="*/ 2 w 12"/>
                <a:gd name="T3" fmla="*/ 0 h 21"/>
                <a:gd name="T4" fmla="*/ 7 w 12"/>
                <a:gd name="T5" fmla="*/ 3 h 21"/>
                <a:gd name="T6" fmla="*/ 9 w 12"/>
                <a:gd name="T7" fmla="*/ 18 h 21"/>
                <a:gd name="T8" fmla="*/ 4 w 12"/>
                <a:gd name="T9" fmla="*/ 19 h 21"/>
                <a:gd name="T10" fmla="*/ 3 w 12"/>
                <a:gd name="T11" fmla="*/ 17 h 21"/>
                <a:gd name="T12" fmla="*/ 0 w 12"/>
                <a:gd name="T13" fmla="*/ 6 h 21"/>
                <a:gd name="T14" fmla="*/ 4 w 12"/>
                <a:gd name="T15" fmla="*/ 4 h 21"/>
                <a:gd name="T16" fmla="*/ 7 w 12"/>
                <a:gd name="T17" fmla="*/ 17 h 21"/>
                <a:gd name="T18" fmla="*/ 4 w 12"/>
                <a:gd name="T19" fmla="*/ 4 h 21"/>
                <a:gd name="T20" fmla="*/ 4 w 12"/>
                <a:gd name="T2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1">
                  <a:moveTo>
                    <a:pt x="0" y="6"/>
                  </a:moveTo>
                  <a:cubicBezTo>
                    <a:pt x="0" y="4"/>
                    <a:pt x="0" y="1"/>
                    <a:pt x="2" y="0"/>
                  </a:cubicBezTo>
                  <a:cubicBezTo>
                    <a:pt x="5" y="0"/>
                    <a:pt x="5" y="2"/>
                    <a:pt x="7" y="3"/>
                  </a:cubicBezTo>
                  <a:cubicBezTo>
                    <a:pt x="12" y="7"/>
                    <a:pt x="11" y="12"/>
                    <a:pt x="9" y="18"/>
                  </a:cubicBezTo>
                  <a:cubicBezTo>
                    <a:pt x="8" y="21"/>
                    <a:pt x="6" y="21"/>
                    <a:pt x="4" y="19"/>
                  </a:cubicBezTo>
                  <a:cubicBezTo>
                    <a:pt x="4" y="19"/>
                    <a:pt x="3" y="18"/>
                    <a:pt x="3" y="17"/>
                  </a:cubicBezTo>
                  <a:cubicBezTo>
                    <a:pt x="1" y="14"/>
                    <a:pt x="0" y="10"/>
                    <a:pt x="0" y="6"/>
                  </a:cubicBezTo>
                  <a:close/>
                  <a:moveTo>
                    <a:pt x="4" y="4"/>
                  </a:moveTo>
                  <a:cubicBezTo>
                    <a:pt x="3" y="9"/>
                    <a:pt x="4" y="14"/>
                    <a:pt x="7" y="17"/>
                  </a:cubicBezTo>
                  <a:cubicBezTo>
                    <a:pt x="10" y="12"/>
                    <a:pt x="8" y="7"/>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441">
              <a:extLst>
                <a:ext uri="{FF2B5EF4-FFF2-40B4-BE49-F238E27FC236}">
                  <a16:creationId xmlns:a16="http://schemas.microsoft.com/office/drawing/2014/main" id="{16DB979F-580E-4DAE-80B4-614153B794A9}"/>
                </a:ext>
              </a:extLst>
            </p:cNvPr>
            <p:cNvSpPr>
              <a:spLocks noEditPoints="1"/>
            </p:cNvSpPr>
            <p:nvPr/>
          </p:nvSpPr>
          <p:spPr bwMode="auto">
            <a:xfrm>
              <a:off x="324" y="395"/>
              <a:ext cx="26" cy="38"/>
            </a:xfrm>
            <a:custGeom>
              <a:avLst/>
              <a:gdLst>
                <a:gd name="T0" fmla="*/ 9 w 13"/>
                <a:gd name="T1" fmla="*/ 0 h 19"/>
                <a:gd name="T2" fmla="*/ 13 w 13"/>
                <a:gd name="T3" fmla="*/ 5 h 19"/>
                <a:gd name="T4" fmla="*/ 13 w 13"/>
                <a:gd name="T5" fmla="*/ 5 h 19"/>
                <a:gd name="T6" fmla="*/ 11 w 13"/>
                <a:gd name="T7" fmla="*/ 10 h 19"/>
                <a:gd name="T8" fmla="*/ 5 w 13"/>
                <a:gd name="T9" fmla="*/ 17 h 19"/>
                <a:gd name="T10" fmla="*/ 0 w 13"/>
                <a:gd name="T11" fmla="*/ 16 h 19"/>
                <a:gd name="T12" fmla="*/ 8 w 13"/>
                <a:gd name="T13" fmla="*/ 1 h 19"/>
                <a:gd name="T14" fmla="*/ 9 w 13"/>
                <a:gd name="T15" fmla="*/ 0 h 19"/>
                <a:gd name="T16" fmla="*/ 3 w 13"/>
                <a:gd name="T17" fmla="*/ 15 h 19"/>
                <a:gd name="T18" fmla="*/ 9 w 13"/>
                <a:gd name="T19" fmla="*/ 7 h 19"/>
                <a:gd name="T20" fmla="*/ 9 w 13"/>
                <a:gd name="T21" fmla="*/ 4 h 19"/>
                <a:gd name="T22" fmla="*/ 6 w 13"/>
                <a:gd name="T23" fmla="*/ 5 h 19"/>
                <a:gd name="T24" fmla="*/ 3 w 13"/>
                <a:gd name="T2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9">
                  <a:moveTo>
                    <a:pt x="9" y="0"/>
                  </a:moveTo>
                  <a:cubicBezTo>
                    <a:pt x="11" y="1"/>
                    <a:pt x="13" y="2"/>
                    <a:pt x="13" y="5"/>
                  </a:cubicBezTo>
                  <a:cubicBezTo>
                    <a:pt x="13" y="5"/>
                    <a:pt x="13" y="5"/>
                    <a:pt x="13" y="5"/>
                  </a:cubicBezTo>
                  <a:cubicBezTo>
                    <a:pt x="12" y="7"/>
                    <a:pt x="12" y="9"/>
                    <a:pt x="11" y="10"/>
                  </a:cubicBezTo>
                  <a:cubicBezTo>
                    <a:pt x="9" y="13"/>
                    <a:pt x="8" y="15"/>
                    <a:pt x="5" y="17"/>
                  </a:cubicBezTo>
                  <a:cubicBezTo>
                    <a:pt x="3" y="19"/>
                    <a:pt x="1" y="19"/>
                    <a:pt x="0" y="16"/>
                  </a:cubicBezTo>
                  <a:cubicBezTo>
                    <a:pt x="0" y="10"/>
                    <a:pt x="3" y="4"/>
                    <a:pt x="8" y="1"/>
                  </a:cubicBezTo>
                  <a:cubicBezTo>
                    <a:pt x="8" y="1"/>
                    <a:pt x="9" y="0"/>
                    <a:pt x="9" y="0"/>
                  </a:cubicBezTo>
                  <a:close/>
                  <a:moveTo>
                    <a:pt x="3" y="15"/>
                  </a:moveTo>
                  <a:cubicBezTo>
                    <a:pt x="6" y="13"/>
                    <a:pt x="8" y="10"/>
                    <a:pt x="9" y="7"/>
                  </a:cubicBezTo>
                  <a:cubicBezTo>
                    <a:pt x="10" y="6"/>
                    <a:pt x="11" y="5"/>
                    <a:pt x="9" y="4"/>
                  </a:cubicBezTo>
                  <a:cubicBezTo>
                    <a:pt x="8" y="3"/>
                    <a:pt x="7" y="4"/>
                    <a:pt x="6" y="5"/>
                  </a:cubicBezTo>
                  <a:cubicBezTo>
                    <a:pt x="4" y="8"/>
                    <a:pt x="3" y="12"/>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442">
              <a:extLst>
                <a:ext uri="{FF2B5EF4-FFF2-40B4-BE49-F238E27FC236}">
                  <a16:creationId xmlns:a16="http://schemas.microsoft.com/office/drawing/2014/main" id="{673E8CA9-7CC3-4D88-BD7F-7C35C47A67FF}"/>
                </a:ext>
              </a:extLst>
            </p:cNvPr>
            <p:cNvSpPr>
              <a:spLocks noEditPoints="1"/>
            </p:cNvSpPr>
            <p:nvPr/>
          </p:nvSpPr>
          <p:spPr bwMode="auto">
            <a:xfrm>
              <a:off x="153" y="407"/>
              <a:ext cx="29" cy="36"/>
            </a:xfrm>
            <a:custGeom>
              <a:avLst/>
              <a:gdLst>
                <a:gd name="T0" fmla="*/ 14 w 14"/>
                <a:gd name="T1" fmla="*/ 3 h 18"/>
                <a:gd name="T2" fmla="*/ 6 w 14"/>
                <a:gd name="T3" fmla="*/ 16 h 18"/>
                <a:gd name="T4" fmla="*/ 1 w 14"/>
                <a:gd name="T5" fmla="*/ 17 h 18"/>
                <a:gd name="T6" fmla="*/ 1 w 14"/>
                <a:gd name="T7" fmla="*/ 12 h 18"/>
                <a:gd name="T8" fmla="*/ 9 w 14"/>
                <a:gd name="T9" fmla="*/ 2 h 18"/>
                <a:gd name="T10" fmla="*/ 11 w 14"/>
                <a:gd name="T11" fmla="*/ 0 h 18"/>
                <a:gd name="T12" fmla="*/ 14 w 14"/>
                <a:gd name="T13" fmla="*/ 3 h 18"/>
                <a:gd name="T14" fmla="*/ 12 w 14"/>
                <a:gd name="T15" fmla="*/ 4 h 18"/>
                <a:gd name="T16" fmla="*/ 4 w 14"/>
                <a:gd name="T17" fmla="*/ 13 h 18"/>
                <a:gd name="T18" fmla="*/ 4 w 14"/>
                <a:gd name="T19" fmla="*/ 14 h 18"/>
                <a:gd name="T20" fmla="*/ 5 w 14"/>
                <a:gd name="T21" fmla="*/ 14 h 18"/>
                <a:gd name="T22" fmla="*/ 11 w 14"/>
                <a:gd name="T23" fmla="*/ 4 h 18"/>
                <a:gd name="T24" fmla="*/ 12 w 14"/>
                <a:gd name="T2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8">
                  <a:moveTo>
                    <a:pt x="14" y="3"/>
                  </a:moveTo>
                  <a:cubicBezTo>
                    <a:pt x="14" y="9"/>
                    <a:pt x="11" y="14"/>
                    <a:pt x="6" y="16"/>
                  </a:cubicBezTo>
                  <a:cubicBezTo>
                    <a:pt x="5" y="17"/>
                    <a:pt x="3" y="18"/>
                    <a:pt x="1" y="17"/>
                  </a:cubicBezTo>
                  <a:cubicBezTo>
                    <a:pt x="0" y="15"/>
                    <a:pt x="1" y="14"/>
                    <a:pt x="1" y="12"/>
                  </a:cubicBezTo>
                  <a:cubicBezTo>
                    <a:pt x="3" y="8"/>
                    <a:pt x="5" y="5"/>
                    <a:pt x="9" y="2"/>
                  </a:cubicBezTo>
                  <a:cubicBezTo>
                    <a:pt x="9" y="1"/>
                    <a:pt x="10" y="1"/>
                    <a:pt x="11" y="0"/>
                  </a:cubicBezTo>
                  <a:cubicBezTo>
                    <a:pt x="14" y="0"/>
                    <a:pt x="14" y="0"/>
                    <a:pt x="14" y="3"/>
                  </a:cubicBezTo>
                  <a:close/>
                  <a:moveTo>
                    <a:pt x="12" y="4"/>
                  </a:moveTo>
                  <a:cubicBezTo>
                    <a:pt x="8" y="7"/>
                    <a:pt x="5" y="9"/>
                    <a:pt x="4" y="13"/>
                  </a:cubicBezTo>
                  <a:cubicBezTo>
                    <a:pt x="4" y="13"/>
                    <a:pt x="3" y="14"/>
                    <a:pt x="4" y="14"/>
                  </a:cubicBezTo>
                  <a:cubicBezTo>
                    <a:pt x="4" y="14"/>
                    <a:pt x="5" y="14"/>
                    <a:pt x="5" y="14"/>
                  </a:cubicBezTo>
                  <a:cubicBezTo>
                    <a:pt x="9" y="12"/>
                    <a:pt x="11" y="8"/>
                    <a:pt x="11" y="4"/>
                  </a:cubicBez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443">
              <a:extLst>
                <a:ext uri="{FF2B5EF4-FFF2-40B4-BE49-F238E27FC236}">
                  <a16:creationId xmlns:a16="http://schemas.microsoft.com/office/drawing/2014/main" id="{0B52AFD4-FE0F-4314-831C-349C143F5785}"/>
                </a:ext>
              </a:extLst>
            </p:cNvPr>
            <p:cNvSpPr>
              <a:spLocks noEditPoints="1"/>
            </p:cNvSpPr>
            <p:nvPr/>
          </p:nvSpPr>
          <p:spPr bwMode="auto">
            <a:xfrm>
              <a:off x="289" y="320"/>
              <a:ext cx="27" cy="36"/>
            </a:xfrm>
            <a:custGeom>
              <a:avLst/>
              <a:gdLst>
                <a:gd name="T0" fmla="*/ 13 w 13"/>
                <a:gd name="T1" fmla="*/ 6 h 18"/>
                <a:gd name="T2" fmla="*/ 5 w 13"/>
                <a:gd name="T3" fmla="*/ 17 h 18"/>
                <a:gd name="T4" fmla="*/ 2 w 13"/>
                <a:gd name="T5" fmla="*/ 16 h 18"/>
                <a:gd name="T6" fmla="*/ 1 w 13"/>
                <a:gd name="T7" fmla="*/ 11 h 18"/>
                <a:gd name="T8" fmla="*/ 4 w 13"/>
                <a:gd name="T9" fmla="*/ 4 h 18"/>
                <a:gd name="T10" fmla="*/ 7 w 13"/>
                <a:gd name="T11" fmla="*/ 1 h 18"/>
                <a:gd name="T12" fmla="*/ 13 w 13"/>
                <a:gd name="T13" fmla="*/ 6 h 18"/>
                <a:gd name="T14" fmla="*/ 11 w 13"/>
                <a:gd name="T15" fmla="*/ 6 h 18"/>
                <a:gd name="T16" fmla="*/ 9 w 13"/>
                <a:gd name="T17" fmla="*/ 5 h 18"/>
                <a:gd name="T18" fmla="*/ 3 w 13"/>
                <a:gd name="T19" fmla="*/ 12 h 18"/>
                <a:gd name="T20" fmla="*/ 6 w 13"/>
                <a:gd name="T21" fmla="*/ 14 h 18"/>
                <a:gd name="T22" fmla="*/ 11 w 13"/>
                <a:gd name="T23"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8">
                  <a:moveTo>
                    <a:pt x="13" y="6"/>
                  </a:moveTo>
                  <a:cubicBezTo>
                    <a:pt x="12" y="11"/>
                    <a:pt x="9" y="15"/>
                    <a:pt x="5" y="17"/>
                  </a:cubicBezTo>
                  <a:cubicBezTo>
                    <a:pt x="4" y="18"/>
                    <a:pt x="2" y="17"/>
                    <a:pt x="2" y="16"/>
                  </a:cubicBezTo>
                  <a:cubicBezTo>
                    <a:pt x="1" y="15"/>
                    <a:pt x="0" y="13"/>
                    <a:pt x="1" y="11"/>
                  </a:cubicBezTo>
                  <a:cubicBezTo>
                    <a:pt x="2" y="9"/>
                    <a:pt x="3" y="6"/>
                    <a:pt x="4" y="4"/>
                  </a:cubicBezTo>
                  <a:cubicBezTo>
                    <a:pt x="5" y="2"/>
                    <a:pt x="6" y="1"/>
                    <a:pt x="7" y="1"/>
                  </a:cubicBezTo>
                  <a:cubicBezTo>
                    <a:pt x="11" y="0"/>
                    <a:pt x="13" y="2"/>
                    <a:pt x="13" y="6"/>
                  </a:cubicBezTo>
                  <a:close/>
                  <a:moveTo>
                    <a:pt x="11" y="6"/>
                  </a:moveTo>
                  <a:cubicBezTo>
                    <a:pt x="11" y="5"/>
                    <a:pt x="10" y="5"/>
                    <a:pt x="9" y="5"/>
                  </a:cubicBezTo>
                  <a:cubicBezTo>
                    <a:pt x="6" y="6"/>
                    <a:pt x="4" y="9"/>
                    <a:pt x="3" y="12"/>
                  </a:cubicBezTo>
                  <a:cubicBezTo>
                    <a:pt x="3" y="14"/>
                    <a:pt x="4" y="14"/>
                    <a:pt x="6" y="14"/>
                  </a:cubicBezTo>
                  <a:cubicBezTo>
                    <a:pt x="8" y="12"/>
                    <a:pt x="10" y="10"/>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444">
              <a:extLst>
                <a:ext uri="{FF2B5EF4-FFF2-40B4-BE49-F238E27FC236}">
                  <a16:creationId xmlns:a16="http://schemas.microsoft.com/office/drawing/2014/main" id="{81E37315-4D6D-461C-925A-2C3249D9119D}"/>
                </a:ext>
              </a:extLst>
            </p:cNvPr>
            <p:cNvSpPr>
              <a:spLocks noEditPoints="1"/>
            </p:cNvSpPr>
            <p:nvPr/>
          </p:nvSpPr>
          <p:spPr bwMode="auto">
            <a:xfrm>
              <a:off x="131" y="370"/>
              <a:ext cx="28" cy="39"/>
            </a:xfrm>
            <a:custGeom>
              <a:avLst/>
              <a:gdLst>
                <a:gd name="T0" fmla="*/ 14 w 14"/>
                <a:gd name="T1" fmla="*/ 6 h 19"/>
                <a:gd name="T2" fmla="*/ 4 w 14"/>
                <a:gd name="T3" fmla="*/ 18 h 19"/>
                <a:gd name="T4" fmla="*/ 0 w 14"/>
                <a:gd name="T5" fmla="*/ 15 h 19"/>
                <a:gd name="T6" fmla="*/ 6 w 14"/>
                <a:gd name="T7" fmla="*/ 4 h 19"/>
                <a:gd name="T8" fmla="*/ 8 w 14"/>
                <a:gd name="T9" fmla="*/ 2 h 19"/>
                <a:gd name="T10" fmla="*/ 13 w 14"/>
                <a:gd name="T11" fmla="*/ 1 h 19"/>
                <a:gd name="T12" fmla="*/ 14 w 14"/>
                <a:gd name="T13" fmla="*/ 6 h 19"/>
                <a:gd name="T14" fmla="*/ 5 w 14"/>
                <a:gd name="T15" fmla="*/ 15 h 19"/>
                <a:gd name="T16" fmla="*/ 12 w 14"/>
                <a:gd name="T17" fmla="*/ 6 h 19"/>
                <a:gd name="T18" fmla="*/ 9 w 14"/>
                <a:gd name="T19" fmla="*/ 5 h 19"/>
                <a:gd name="T20" fmla="*/ 3 w 14"/>
                <a:gd name="T21" fmla="*/ 14 h 19"/>
                <a:gd name="T22" fmla="*/ 5 w 14"/>
                <a:gd name="T2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9">
                  <a:moveTo>
                    <a:pt x="14" y="6"/>
                  </a:moveTo>
                  <a:cubicBezTo>
                    <a:pt x="13" y="11"/>
                    <a:pt x="10" y="16"/>
                    <a:pt x="4" y="18"/>
                  </a:cubicBezTo>
                  <a:cubicBezTo>
                    <a:pt x="2" y="19"/>
                    <a:pt x="0" y="18"/>
                    <a:pt x="0" y="15"/>
                  </a:cubicBezTo>
                  <a:cubicBezTo>
                    <a:pt x="1" y="11"/>
                    <a:pt x="3" y="7"/>
                    <a:pt x="6" y="4"/>
                  </a:cubicBezTo>
                  <a:cubicBezTo>
                    <a:pt x="7" y="3"/>
                    <a:pt x="8" y="3"/>
                    <a:pt x="8" y="2"/>
                  </a:cubicBezTo>
                  <a:cubicBezTo>
                    <a:pt x="10" y="1"/>
                    <a:pt x="11" y="0"/>
                    <a:pt x="13" y="1"/>
                  </a:cubicBezTo>
                  <a:cubicBezTo>
                    <a:pt x="14" y="2"/>
                    <a:pt x="14" y="4"/>
                    <a:pt x="14" y="6"/>
                  </a:cubicBezTo>
                  <a:close/>
                  <a:moveTo>
                    <a:pt x="5" y="15"/>
                  </a:moveTo>
                  <a:cubicBezTo>
                    <a:pt x="9" y="14"/>
                    <a:pt x="11" y="11"/>
                    <a:pt x="12" y="6"/>
                  </a:cubicBezTo>
                  <a:cubicBezTo>
                    <a:pt x="12" y="5"/>
                    <a:pt x="10" y="5"/>
                    <a:pt x="9" y="5"/>
                  </a:cubicBezTo>
                  <a:cubicBezTo>
                    <a:pt x="6" y="7"/>
                    <a:pt x="4" y="10"/>
                    <a:pt x="3" y="14"/>
                  </a:cubicBezTo>
                  <a:cubicBezTo>
                    <a:pt x="3" y="15"/>
                    <a:pt x="4" y="15"/>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445">
              <a:extLst>
                <a:ext uri="{FF2B5EF4-FFF2-40B4-BE49-F238E27FC236}">
                  <a16:creationId xmlns:a16="http://schemas.microsoft.com/office/drawing/2014/main" id="{A2182687-6330-40F9-837A-CF690DDB7B64}"/>
                </a:ext>
              </a:extLst>
            </p:cNvPr>
            <p:cNvSpPr>
              <a:spLocks noEditPoints="1"/>
            </p:cNvSpPr>
            <p:nvPr/>
          </p:nvSpPr>
          <p:spPr bwMode="auto">
            <a:xfrm>
              <a:off x="358" y="358"/>
              <a:ext cx="18" cy="41"/>
            </a:xfrm>
            <a:custGeom>
              <a:avLst/>
              <a:gdLst>
                <a:gd name="T0" fmla="*/ 9 w 9"/>
                <a:gd name="T1" fmla="*/ 10 h 20"/>
                <a:gd name="T2" fmla="*/ 6 w 9"/>
                <a:gd name="T3" fmla="*/ 18 h 20"/>
                <a:gd name="T4" fmla="*/ 2 w 9"/>
                <a:gd name="T5" fmla="*/ 18 h 20"/>
                <a:gd name="T6" fmla="*/ 1 w 9"/>
                <a:gd name="T7" fmla="*/ 15 h 20"/>
                <a:gd name="T8" fmla="*/ 0 w 9"/>
                <a:gd name="T9" fmla="*/ 5 h 20"/>
                <a:gd name="T10" fmla="*/ 1 w 9"/>
                <a:gd name="T11" fmla="*/ 2 h 20"/>
                <a:gd name="T12" fmla="*/ 4 w 9"/>
                <a:gd name="T13" fmla="*/ 0 h 20"/>
                <a:gd name="T14" fmla="*/ 7 w 9"/>
                <a:gd name="T15" fmla="*/ 2 h 20"/>
                <a:gd name="T16" fmla="*/ 9 w 9"/>
                <a:gd name="T17" fmla="*/ 10 h 20"/>
                <a:gd name="T18" fmla="*/ 4 w 9"/>
                <a:gd name="T19" fmla="*/ 5 h 20"/>
                <a:gd name="T20" fmla="*/ 4 w 9"/>
                <a:gd name="T21" fmla="*/ 14 h 20"/>
                <a:gd name="T22" fmla="*/ 5 w 9"/>
                <a:gd name="T23" fmla="*/ 15 h 20"/>
                <a:gd name="T24" fmla="*/ 6 w 9"/>
                <a:gd name="T25" fmla="*/ 14 h 20"/>
                <a:gd name="T26" fmla="*/ 4 w 9"/>
                <a:gd name="T2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0">
                  <a:moveTo>
                    <a:pt x="9" y="10"/>
                  </a:moveTo>
                  <a:cubicBezTo>
                    <a:pt x="9" y="13"/>
                    <a:pt x="8" y="16"/>
                    <a:pt x="6" y="18"/>
                  </a:cubicBezTo>
                  <a:cubicBezTo>
                    <a:pt x="5" y="20"/>
                    <a:pt x="3" y="20"/>
                    <a:pt x="2" y="18"/>
                  </a:cubicBezTo>
                  <a:cubicBezTo>
                    <a:pt x="2" y="17"/>
                    <a:pt x="1" y="16"/>
                    <a:pt x="1" y="15"/>
                  </a:cubicBezTo>
                  <a:cubicBezTo>
                    <a:pt x="1" y="12"/>
                    <a:pt x="1" y="8"/>
                    <a:pt x="0" y="5"/>
                  </a:cubicBezTo>
                  <a:cubicBezTo>
                    <a:pt x="0" y="4"/>
                    <a:pt x="1" y="3"/>
                    <a:pt x="1" y="2"/>
                  </a:cubicBezTo>
                  <a:cubicBezTo>
                    <a:pt x="1" y="1"/>
                    <a:pt x="2" y="0"/>
                    <a:pt x="4" y="0"/>
                  </a:cubicBezTo>
                  <a:cubicBezTo>
                    <a:pt x="5" y="0"/>
                    <a:pt x="7" y="0"/>
                    <a:pt x="7" y="2"/>
                  </a:cubicBezTo>
                  <a:cubicBezTo>
                    <a:pt x="9" y="4"/>
                    <a:pt x="9" y="7"/>
                    <a:pt x="9" y="10"/>
                  </a:cubicBezTo>
                  <a:close/>
                  <a:moveTo>
                    <a:pt x="4" y="5"/>
                  </a:moveTo>
                  <a:cubicBezTo>
                    <a:pt x="3" y="8"/>
                    <a:pt x="3" y="11"/>
                    <a:pt x="4" y="14"/>
                  </a:cubicBezTo>
                  <a:cubicBezTo>
                    <a:pt x="4" y="14"/>
                    <a:pt x="4" y="15"/>
                    <a:pt x="5" y="15"/>
                  </a:cubicBezTo>
                  <a:cubicBezTo>
                    <a:pt x="5" y="15"/>
                    <a:pt x="6" y="15"/>
                    <a:pt x="6" y="14"/>
                  </a:cubicBezTo>
                  <a:cubicBezTo>
                    <a:pt x="8" y="11"/>
                    <a:pt x="7" y="7"/>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446">
              <a:extLst>
                <a:ext uri="{FF2B5EF4-FFF2-40B4-BE49-F238E27FC236}">
                  <a16:creationId xmlns:a16="http://schemas.microsoft.com/office/drawing/2014/main" id="{D9828DE9-0ADF-4167-8CB0-8BD71F210E5F}"/>
                </a:ext>
              </a:extLst>
            </p:cNvPr>
            <p:cNvSpPr>
              <a:spLocks noEditPoints="1"/>
            </p:cNvSpPr>
            <p:nvPr/>
          </p:nvSpPr>
          <p:spPr bwMode="auto">
            <a:xfrm>
              <a:off x="307" y="352"/>
              <a:ext cx="23" cy="35"/>
            </a:xfrm>
            <a:custGeom>
              <a:avLst/>
              <a:gdLst>
                <a:gd name="T0" fmla="*/ 11 w 11"/>
                <a:gd name="T1" fmla="*/ 4 h 17"/>
                <a:gd name="T2" fmla="*/ 4 w 11"/>
                <a:gd name="T3" fmla="*/ 15 h 17"/>
                <a:gd name="T4" fmla="*/ 0 w 11"/>
                <a:gd name="T5" fmla="*/ 14 h 17"/>
                <a:gd name="T6" fmla="*/ 0 w 11"/>
                <a:gd name="T7" fmla="*/ 9 h 17"/>
                <a:gd name="T8" fmla="*/ 7 w 11"/>
                <a:gd name="T9" fmla="*/ 1 h 17"/>
                <a:gd name="T10" fmla="*/ 10 w 11"/>
                <a:gd name="T11" fmla="*/ 1 h 17"/>
                <a:gd name="T12" fmla="*/ 11 w 11"/>
                <a:gd name="T13" fmla="*/ 4 h 17"/>
                <a:gd name="T14" fmla="*/ 3 w 11"/>
                <a:gd name="T15" fmla="*/ 12 h 17"/>
                <a:gd name="T16" fmla="*/ 8 w 11"/>
                <a:gd name="T17" fmla="*/ 5 h 17"/>
                <a:gd name="T18" fmla="*/ 3 w 11"/>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7">
                  <a:moveTo>
                    <a:pt x="11" y="4"/>
                  </a:moveTo>
                  <a:cubicBezTo>
                    <a:pt x="10" y="9"/>
                    <a:pt x="8" y="13"/>
                    <a:pt x="4" y="15"/>
                  </a:cubicBezTo>
                  <a:cubicBezTo>
                    <a:pt x="2" y="17"/>
                    <a:pt x="1" y="16"/>
                    <a:pt x="0" y="14"/>
                  </a:cubicBezTo>
                  <a:cubicBezTo>
                    <a:pt x="0" y="12"/>
                    <a:pt x="0" y="11"/>
                    <a:pt x="0" y="9"/>
                  </a:cubicBezTo>
                  <a:cubicBezTo>
                    <a:pt x="1" y="6"/>
                    <a:pt x="4" y="3"/>
                    <a:pt x="7" y="1"/>
                  </a:cubicBezTo>
                  <a:cubicBezTo>
                    <a:pt x="8" y="0"/>
                    <a:pt x="9" y="0"/>
                    <a:pt x="10" y="1"/>
                  </a:cubicBezTo>
                  <a:cubicBezTo>
                    <a:pt x="11" y="1"/>
                    <a:pt x="11" y="2"/>
                    <a:pt x="11" y="4"/>
                  </a:cubicBezTo>
                  <a:close/>
                  <a:moveTo>
                    <a:pt x="3" y="12"/>
                  </a:moveTo>
                  <a:cubicBezTo>
                    <a:pt x="6" y="10"/>
                    <a:pt x="8" y="8"/>
                    <a:pt x="8" y="5"/>
                  </a:cubicBezTo>
                  <a:cubicBezTo>
                    <a:pt x="5" y="6"/>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447">
              <a:extLst>
                <a:ext uri="{FF2B5EF4-FFF2-40B4-BE49-F238E27FC236}">
                  <a16:creationId xmlns:a16="http://schemas.microsoft.com/office/drawing/2014/main" id="{4974A12D-BF0F-477B-A480-4E6C749C050A}"/>
                </a:ext>
              </a:extLst>
            </p:cNvPr>
            <p:cNvSpPr>
              <a:spLocks noEditPoints="1"/>
            </p:cNvSpPr>
            <p:nvPr/>
          </p:nvSpPr>
          <p:spPr bwMode="auto">
            <a:xfrm>
              <a:off x="137" y="310"/>
              <a:ext cx="20" cy="26"/>
            </a:xfrm>
            <a:custGeom>
              <a:avLst/>
              <a:gdLst>
                <a:gd name="T0" fmla="*/ 10 w 10"/>
                <a:gd name="T1" fmla="*/ 4 h 13"/>
                <a:gd name="T2" fmla="*/ 4 w 10"/>
                <a:gd name="T3" fmla="*/ 12 h 13"/>
                <a:gd name="T4" fmla="*/ 1 w 10"/>
                <a:gd name="T5" fmla="*/ 12 h 13"/>
                <a:gd name="T6" fmla="*/ 0 w 10"/>
                <a:gd name="T7" fmla="*/ 10 h 13"/>
                <a:gd name="T8" fmla="*/ 4 w 10"/>
                <a:gd name="T9" fmla="*/ 2 h 13"/>
                <a:gd name="T10" fmla="*/ 8 w 10"/>
                <a:gd name="T11" fmla="*/ 1 h 13"/>
                <a:gd name="T12" fmla="*/ 10 w 10"/>
                <a:gd name="T13" fmla="*/ 4 h 13"/>
                <a:gd name="T14" fmla="*/ 4 w 10"/>
                <a:gd name="T15" fmla="*/ 8 h 13"/>
                <a:gd name="T16" fmla="*/ 7 w 10"/>
                <a:gd name="T17" fmla="*/ 4 h 13"/>
                <a:gd name="T18" fmla="*/ 4 w 10"/>
                <a:gd name="T19" fmla="*/ 9 h 13"/>
                <a:gd name="T20" fmla="*/ 4 w 10"/>
                <a:gd name="T21"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10" y="4"/>
                  </a:moveTo>
                  <a:cubicBezTo>
                    <a:pt x="9" y="8"/>
                    <a:pt x="7" y="11"/>
                    <a:pt x="4" y="12"/>
                  </a:cubicBezTo>
                  <a:cubicBezTo>
                    <a:pt x="3" y="13"/>
                    <a:pt x="1" y="13"/>
                    <a:pt x="1" y="12"/>
                  </a:cubicBezTo>
                  <a:cubicBezTo>
                    <a:pt x="0" y="11"/>
                    <a:pt x="0" y="11"/>
                    <a:pt x="0" y="10"/>
                  </a:cubicBezTo>
                  <a:cubicBezTo>
                    <a:pt x="0" y="7"/>
                    <a:pt x="2" y="4"/>
                    <a:pt x="4" y="2"/>
                  </a:cubicBezTo>
                  <a:cubicBezTo>
                    <a:pt x="4" y="0"/>
                    <a:pt x="6" y="0"/>
                    <a:pt x="8" y="1"/>
                  </a:cubicBezTo>
                  <a:cubicBezTo>
                    <a:pt x="9" y="1"/>
                    <a:pt x="10" y="3"/>
                    <a:pt x="10" y="4"/>
                  </a:cubicBezTo>
                  <a:close/>
                  <a:moveTo>
                    <a:pt x="4" y="8"/>
                  </a:moveTo>
                  <a:cubicBezTo>
                    <a:pt x="6" y="8"/>
                    <a:pt x="7" y="7"/>
                    <a:pt x="7" y="4"/>
                  </a:cubicBezTo>
                  <a:cubicBezTo>
                    <a:pt x="5" y="5"/>
                    <a:pt x="4" y="7"/>
                    <a:pt x="4" y="9"/>
                  </a:cubicBez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448">
              <a:extLst>
                <a:ext uri="{FF2B5EF4-FFF2-40B4-BE49-F238E27FC236}">
                  <a16:creationId xmlns:a16="http://schemas.microsoft.com/office/drawing/2014/main" id="{99783203-2189-4520-BB64-E8409728E2CA}"/>
                </a:ext>
              </a:extLst>
            </p:cNvPr>
            <p:cNvSpPr>
              <a:spLocks noEditPoints="1"/>
            </p:cNvSpPr>
            <p:nvPr/>
          </p:nvSpPr>
          <p:spPr bwMode="auto">
            <a:xfrm>
              <a:off x="301" y="443"/>
              <a:ext cx="21" cy="28"/>
            </a:xfrm>
            <a:custGeom>
              <a:avLst/>
              <a:gdLst>
                <a:gd name="T0" fmla="*/ 10 w 10"/>
                <a:gd name="T1" fmla="*/ 6 h 14"/>
                <a:gd name="T2" fmla="*/ 5 w 10"/>
                <a:gd name="T3" fmla="*/ 13 h 14"/>
                <a:gd name="T4" fmla="*/ 2 w 10"/>
                <a:gd name="T5" fmla="*/ 14 h 14"/>
                <a:gd name="T6" fmla="*/ 1 w 10"/>
                <a:gd name="T7" fmla="*/ 11 h 14"/>
                <a:gd name="T8" fmla="*/ 3 w 10"/>
                <a:gd name="T9" fmla="*/ 3 h 14"/>
                <a:gd name="T10" fmla="*/ 7 w 10"/>
                <a:gd name="T11" fmla="*/ 0 h 14"/>
                <a:gd name="T12" fmla="*/ 10 w 10"/>
                <a:gd name="T13" fmla="*/ 6 h 14"/>
                <a:gd name="T14" fmla="*/ 4 w 10"/>
                <a:gd name="T15" fmla="*/ 11 h 14"/>
                <a:gd name="T16" fmla="*/ 7 w 10"/>
                <a:gd name="T17" fmla="*/ 5 h 14"/>
                <a:gd name="T18" fmla="*/ 7 w 10"/>
                <a:gd name="T19" fmla="*/ 4 h 14"/>
                <a:gd name="T20" fmla="*/ 5 w 10"/>
                <a:gd name="T21" fmla="*/ 5 h 14"/>
                <a:gd name="T22" fmla="*/ 4 w 10"/>
                <a:gd name="T2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10" y="6"/>
                  </a:moveTo>
                  <a:cubicBezTo>
                    <a:pt x="9" y="9"/>
                    <a:pt x="7" y="11"/>
                    <a:pt x="5" y="13"/>
                  </a:cubicBezTo>
                  <a:cubicBezTo>
                    <a:pt x="4" y="14"/>
                    <a:pt x="3" y="14"/>
                    <a:pt x="2" y="14"/>
                  </a:cubicBezTo>
                  <a:cubicBezTo>
                    <a:pt x="1" y="13"/>
                    <a:pt x="0" y="12"/>
                    <a:pt x="1" y="11"/>
                  </a:cubicBezTo>
                  <a:cubicBezTo>
                    <a:pt x="1" y="8"/>
                    <a:pt x="2" y="5"/>
                    <a:pt x="3" y="3"/>
                  </a:cubicBezTo>
                  <a:cubicBezTo>
                    <a:pt x="3" y="1"/>
                    <a:pt x="4" y="0"/>
                    <a:pt x="7" y="0"/>
                  </a:cubicBezTo>
                  <a:cubicBezTo>
                    <a:pt x="8" y="0"/>
                    <a:pt x="10" y="3"/>
                    <a:pt x="10" y="6"/>
                  </a:cubicBezTo>
                  <a:close/>
                  <a:moveTo>
                    <a:pt x="4" y="11"/>
                  </a:moveTo>
                  <a:cubicBezTo>
                    <a:pt x="6" y="9"/>
                    <a:pt x="7" y="8"/>
                    <a:pt x="7" y="5"/>
                  </a:cubicBezTo>
                  <a:cubicBezTo>
                    <a:pt x="7" y="5"/>
                    <a:pt x="7" y="4"/>
                    <a:pt x="7" y="4"/>
                  </a:cubicBezTo>
                  <a:cubicBezTo>
                    <a:pt x="6" y="3"/>
                    <a:pt x="6" y="4"/>
                    <a:pt x="5" y="5"/>
                  </a:cubicBezTo>
                  <a:cubicBezTo>
                    <a:pt x="4" y="6"/>
                    <a:pt x="3" y="9"/>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449">
              <a:extLst>
                <a:ext uri="{FF2B5EF4-FFF2-40B4-BE49-F238E27FC236}">
                  <a16:creationId xmlns:a16="http://schemas.microsoft.com/office/drawing/2014/main" id="{6E04DDD2-E842-42B3-98AA-3BB3880AE431}"/>
                </a:ext>
              </a:extLst>
            </p:cNvPr>
            <p:cNvSpPr>
              <a:spLocks/>
            </p:cNvSpPr>
            <p:nvPr/>
          </p:nvSpPr>
          <p:spPr bwMode="auto">
            <a:xfrm>
              <a:off x="338" y="330"/>
              <a:ext cx="22" cy="18"/>
            </a:xfrm>
            <a:custGeom>
              <a:avLst/>
              <a:gdLst>
                <a:gd name="T0" fmla="*/ 3 w 11"/>
                <a:gd name="T1" fmla="*/ 9 h 9"/>
                <a:gd name="T2" fmla="*/ 0 w 11"/>
                <a:gd name="T3" fmla="*/ 6 h 9"/>
                <a:gd name="T4" fmla="*/ 9 w 11"/>
                <a:gd name="T5" fmla="*/ 0 h 9"/>
                <a:gd name="T6" fmla="*/ 11 w 11"/>
                <a:gd name="T7" fmla="*/ 2 h 9"/>
                <a:gd name="T8" fmla="*/ 3 w 11"/>
                <a:gd name="T9" fmla="*/ 9 h 9"/>
              </a:gdLst>
              <a:ahLst/>
              <a:cxnLst>
                <a:cxn ang="0">
                  <a:pos x="T0" y="T1"/>
                </a:cxn>
                <a:cxn ang="0">
                  <a:pos x="T2" y="T3"/>
                </a:cxn>
                <a:cxn ang="0">
                  <a:pos x="T4" y="T5"/>
                </a:cxn>
                <a:cxn ang="0">
                  <a:pos x="T6" y="T7"/>
                </a:cxn>
                <a:cxn ang="0">
                  <a:pos x="T8" y="T9"/>
                </a:cxn>
              </a:cxnLst>
              <a:rect l="0" t="0" r="r" b="b"/>
              <a:pathLst>
                <a:path w="11" h="9">
                  <a:moveTo>
                    <a:pt x="3" y="9"/>
                  </a:moveTo>
                  <a:cubicBezTo>
                    <a:pt x="1" y="9"/>
                    <a:pt x="0" y="8"/>
                    <a:pt x="0" y="6"/>
                  </a:cubicBezTo>
                  <a:cubicBezTo>
                    <a:pt x="2" y="3"/>
                    <a:pt x="5" y="0"/>
                    <a:pt x="9" y="0"/>
                  </a:cubicBezTo>
                  <a:cubicBezTo>
                    <a:pt x="10" y="0"/>
                    <a:pt x="11" y="1"/>
                    <a:pt x="11" y="2"/>
                  </a:cubicBezTo>
                  <a:cubicBezTo>
                    <a:pt x="9" y="6"/>
                    <a:pt x="6"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450">
              <a:extLst>
                <a:ext uri="{FF2B5EF4-FFF2-40B4-BE49-F238E27FC236}">
                  <a16:creationId xmlns:a16="http://schemas.microsoft.com/office/drawing/2014/main" id="{647A7339-B136-44F9-AD4C-F75431C50759}"/>
                </a:ext>
              </a:extLst>
            </p:cNvPr>
            <p:cNvSpPr>
              <a:spLocks/>
            </p:cNvSpPr>
            <p:nvPr/>
          </p:nvSpPr>
          <p:spPr bwMode="auto">
            <a:xfrm>
              <a:off x="121" y="270"/>
              <a:ext cx="46" cy="12"/>
            </a:xfrm>
            <a:custGeom>
              <a:avLst/>
              <a:gdLst>
                <a:gd name="T0" fmla="*/ 0 w 23"/>
                <a:gd name="T1" fmla="*/ 1 h 6"/>
                <a:gd name="T2" fmla="*/ 0 w 23"/>
                <a:gd name="T3" fmla="*/ 0 h 6"/>
                <a:gd name="T4" fmla="*/ 19 w 23"/>
                <a:gd name="T5" fmla="*/ 2 h 6"/>
                <a:gd name="T6" fmla="*/ 21 w 23"/>
                <a:gd name="T7" fmla="*/ 2 h 6"/>
                <a:gd name="T8" fmla="*/ 22 w 23"/>
                <a:gd name="T9" fmla="*/ 4 h 6"/>
                <a:gd name="T10" fmla="*/ 20 w 23"/>
                <a:gd name="T11" fmla="*/ 4 h 6"/>
                <a:gd name="T12" fmla="*/ 9 w 23"/>
                <a:gd name="T13" fmla="*/ 3 h 6"/>
                <a:gd name="T14" fmla="*/ 0 w 23"/>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
                  <a:moveTo>
                    <a:pt x="0" y="1"/>
                  </a:moveTo>
                  <a:cubicBezTo>
                    <a:pt x="0" y="0"/>
                    <a:pt x="0" y="0"/>
                    <a:pt x="0" y="0"/>
                  </a:cubicBezTo>
                  <a:cubicBezTo>
                    <a:pt x="7" y="0"/>
                    <a:pt x="13" y="0"/>
                    <a:pt x="19" y="2"/>
                  </a:cubicBezTo>
                  <a:cubicBezTo>
                    <a:pt x="19" y="2"/>
                    <a:pt x="20" y="2"/>
                    <a:pt x="21" y="2"/>
                  </a:cubicBezTo>
                  <a:cubicBezTo>
                    <a:pt x="21" y="3"/>
                    <a:pt x="23" y="3"/>
                    <a:pt x="22" y="4"/>
                  </a:cubicBezTo>
                  <a:cubicBezTo>
                    <a:pt x="22" y="6"/>
                    <a:pt x="21" y="5"/>
                    <a:pt x="20" y="4"/>
                  </a:cubicBezTo>
                  <a:cubicBezTo>
                    <a:pt x="16" y="3"/>
                    <a:pt x="13" y="3"/>
                    <a:pt x="9" y="3"/>
                  </a:cubicBezTo>
                  <a:cubicBezTo>
                    <a:pt x="6" y="3"/>
                    <a:pt x="3"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451">
              <a:extLst>
                <a:ext uri="{FF2B5EF4-FFF2-40B4-BE49-F238E27FC236}">
                  <a16:creationId xmlns:a16="http://schemas.microsoft.com/office/drawing/2014/main" id="{679A772E-B0D4-40CD-83A1-E79ED4C36553}"/>
                </a:ext>
              </a:extLst>
            </p:cNvPr>
            <p:cNvSpPr>
              <a:spLocks/>
            </p:cNvSpPr>
            <p:nvPr/>
          </p:nvSpPr>
          <p:spPr bwMode="auto">
            <a:xfrm>
              <a:off x="348" y="435"/>
              <a:ext cx="22" cy="18"/>
            </a:xfrm>
            <a:custGeom>
              <a:avLst/>
              <a:gdLst>
                <a:gd name="T0" fmla="*/ 8 w 11"/>
                <a:gd name="T1" fmla="*/ 0 h 9"/>
                <a:gd name="T2" fmla="*/ 10 w 11"/>
                <a:gd name="T3" fmla="*/ 4 h 9"/>
                <a:gd name="T4" fmla="*/ 4 w 11"/>
                <a:gd name="T5" fmla="*/ 8 h 9"/>
                <a:gd name="T6" fmla="*/ 1 w 11"/>
                <a:gd name="T7" fmla="*/ 5 h 9"/>
                <a:gd name="T8" fmla="*/ 8 w 11"/>
                <a:gd name="T9" fmla="*/ 0 h 9"/>
              </a:gdLst>
              <a:ahLst/>
              <a:cxnLst>
                <a:cxn ang="0">
                  <a:pos x="T0" y="T1"/>
                </a:cxn>
                <a:cxn ang="0">
                  <a:pos x="T2" y="T3"/>
                </a:cxn>
                <a:cxn ang="0">
                  <a:pos x="T4" y="T5"/>
                </a:cxn>
                <a:cxn ang="0">
                  <a:pos x="T6" y="T7"/>
                </a:cxn>
                <a:cxn ang="0">
                  <a:pos x="T8" y="T9"/>
                </a:cxn>
              </a:cxnLst>
              <a:rect l="0" t="0" r="r" b="b"/>
              <a:pathLst>
                <a:path w="11" h="9">
                  <a:moveTo>
                    <a:pt x="8" y="0"/>
                  </a:moveTo>
                  <a:cubicBezTo>
                    <a:pt x="11" y="0"/>
                    <a:pt x="11" y="2"/>
                    <a:pt x="10" y="4"/>
                  </a:cubicBezTo>
                  <a:cubicBezTo>
                    <a:pt x="9" y="6"/>
                    <a:pt x="7" y="7"/>
                    <a:pt x="4" y="8"/>
                  </a:cubicBezTo>
                  <a:cubicBezTo>
                    <a:pt x="2" y="9"/>
                    <a:pt x="0" y="8"/>
                    <a:pt x="1" y="5"/>
                  </a:cubicBezTo>
                  <a:cubicBezTo>
                    <a:pt x="2" y="2"/>
                    <a:pt x="5"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452">
              <a:extLst>
                <a:ext uri="{FF2B5EF4-FFF2-40B4-BE49-F238E27FC236}">
                  <a16:creationId xmlns:a16="http://schemas.microsoft.com/office/drawing/2014/main" id="{09E98B65-0707-4D8F-83CA-E33BB4799255}"/>
                </a:ext>
              </a:extLst>
            </p:cNvPr>
            <p:cNvSpPr>
              <a:spLocks/>
            </p:cNvSpPr>
            <p:nvPr/>
          </p:nvSpPr>
          <p:spPr bwMode="auto">
            <a:xfrm>
              <a:off x="15" y="360"/>
              <a:ext cx="47" cy="10"/>
            </a:xfrm>
            <a:custGeom>
              <a:avLst/>
              <a:gdLst>
                <a:gd name="T0" fmla="*/ 23 w 23"/>
                <a:gd name="T1" fmla="*/ 3 h 5"/>
                <a:gd name="T2" fmla="*/ 2 w 23"/>
                <a:gd name="T3" fmla="*/ 4 h 5"/>
                <a:gd name="T4" fmla="*/ 0 w 23"/>
                <a:gd name="T5" fmla="*/ 3 h 5"/>
                <a:gd name="T6" fmla="*/ 23 w 23"/>
                <a:gd name="T7" fmla="*/ 3 h 5"/>
              </a:gdLst>
              <a:ahLst/>
              <a:cxnLst>
                <a:cxn ang="0">
                  <a:pos x="T0" y="T1"/>
                </a:cxn>
                <a:cxn ang="0">
                  <a:pos x="T2" y="T3"/>
                </a:cxn>
                <a:cxn ang="0">
                  <a:pos x="T4" y="T5"/>
                </a:cxn>
                <a:cxn ang="0">
                  <a:pos x="T6" y="T7"/>
                </a:cxn>
              </a:cxnLst>
              <a:rect l="0" t="0" r="r" b="b"/>
              <a:pathLst>
                <a:path w="23" h="5">
                  <a:moveTo>
                    <a:pt x="23" y="3"/>
                  </a:moveTo>
                  <a:cubicBezTo>
                    <a:pt x="2" y="4"/>
                    <a:pt x="2" y="4"/>
                    <a:pt x="2" y="4"/>
                  </a:cubicBezTo>
                  <a:cubicBezTo>
                    <a:pt x="1" y="5"/>
                    <a:pt x="0" y="4"/>
                    <a:pt x="0" y="3"/>
                  </a:cubicBezTo>
                  <a:cubicBezTo>
                    <a:pt x="3" y="1"/>
                    <a:pt x="17" y="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453">
              <a:extLst>
                <a:ext uri="{FF2B5EF4-FFF2-40B4-BE49-F238E27FC236}">
                  <a16:creationId xmlns:a16="http://schemas.microsoft.com/office/drawing/2014/main" id="{508C5F39-FB77-48AB-A63D-4A56906F6CD8}"/>
                </a:ext>
              </a:extLst>
            </p:cNvPr>
            <p:cNvSpPr>
              <a:spLocks/>
            </p:cNvSpPr>
            <p:nvPr/>
          </p:nvSpPr>
          <p:spPr bwMode="auto">
            <a:xfrm>
              <a:off x="76" y="316"/>
              <a:ext cx="47" cy="10"/>
            </a:xfrm>
            <a:custGeom>
              <a:avLst/>
              <a:gdLst>
                <a:gd name="T0" fmla="*/ 23 w 23"/>
                <a:gd name="T1" fmla="*/ 2 h 5"/>
                <a:gd name="T2" fmla="*/ 0 w 23"/>
                <a:gd name="T3" fmla="*/ 1 h 5"/>
                <a:gd name="T4" fmla="*/ 1 w 23"/>
                <a:gd name="T5" fmla="*/ 1 h 5"/>
                <a:gd name="T6" fmla="*/ 15 w 23"/>
                <a:gd name="T7" fmla="*/ 0 h 5"/>
                <a:gd name="T8" fmla="*/ 23 w 23"/>
                <a:gd name="T9" fmla="*/ 2 h 5"/>
              </a:gdLst>
              <a:ahLst/>
              <a:cxnLst>
                <a:cxn ang="0">
                  <a:pos x="T0" y="T1"/>
                </a:cxn>
                <a:cxn ang="0">
                  <a:pos x="T2" y="T3"/>
                </a:cxn>
                <a:cxn ang="0">
                  <a:pos x="T4" y="T5"/>
                </a:cxn>
                <a:cxn ang="0">
                  <a:pos x="T6" y="T7"/>
                </a:cxn>
                <a:cxn ang="0">
                  <a:pos x="T8" y="T9"/>
                </a:cxn>
              </a:cxnLst>
              <a:rect l="0" t="0" r="r" b="b"/>
              <a:pathLst>
                <a:path w="23" h="5">
                  <a:moveTo>
                    <a:pt x="23" y="2"/>
                  </a:moveTo>
                  <a:cubicBezTo>
                    <a:pt x="16" y="1"/>
                    <a:pt x="8" y="5"/>
                    <a:pt x="0" y="1"/>
                  </a:cubicBezTo>
                  <a:cubicBezTo>
                    <a:pt x="0" y="1"/>
                    <a:pt x="1" y="1"/>
                    <a:pt x="1" y="1"/>
                  </a:cubicBezTo>
                  <a:cubicBezTo>
                    <a:pt x="6" y="1"/>
                    <a:pt x="11" y="0"/>
                    <a:pt x="15" y="0"/>
                  </a:cubicBezTo>
                  <a:cubicBezTo>
                    <a:pt x="18" y="0"/>
                    <a:pt x="21"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454">
              <a:extLst>
                <a:ext uri="{FF2B5EF4-FFF2-40B4-BE49-F238E27FC236}">
                  <a16:creationId xmlns:a16="http://schemas.microsoft.com/office/drawing/2014/main" id="{DEC1C1CB-67CD-4A4E-A229-A066BFF49FB7}"/>
                </a:ext>
              </a:extLst>
            </p:cNvPr>
            <p:cNvSpPr>
              <a:spLocks/>
            </p:cNvSpPr>
            <p:nvPr/>
          </p:nvSpPr>
          <p:spPr bwMode="auto">
            <a:xfrm>
              <a:off x="109" y="282"/>
              <a:ext cx="38" cy="10"/>
            </a:xfrm>
            <a:custGeom>
              <a:avLst/>
              <a:gdLst>
                <a:gd name="T0" fmla="*/ 19 w 19"/>
                <a:gd name="T1" fmla="*/ 3 h 5"/>
                <a:gd name="T2" fmla="*/ 9 w 19"/>
                <a:gd name="T3" fmla="*/ 3 h 5"/>
                <a:gd name="T4" fmla="*/ 4 w 19"/>
                <a:gd name="T5" fmla="*/ 3 h 5"/>
                <a:gd name="T6" fmla="*/ 1 w 19"/>
                <a:gd name="T7" fmla="*/ 2 h 5"/>
                <a:gd name="T8" fmla="*/ 1 w 19"/>
                <a:gd name="T9" fmla="*/ 0 h 5"/>
                <a:gd name="T10" fmla="*/ 2 w 19"/>
                <a:gd name="T11" fmla="*/ 0 h 5"/>
                <a:gd name="T12" fmla="*/ 2 w 19"/>
                <a:gd name="T13" fmla="*/ 0 h 5"/>
                <a:gd name="T14" fmla="*/ 19 w 19"/>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5">
                  <a:moveTo>
                    <a:pt x="19" y="3"/>
                  </a:moveTo>
                  <a:cubicBezTo>
                    <a:pt x="16" y="5"/>
                    <a:pt x="12" y="5"/>
                    <a:pt x="9" y="3"/>
                  </a:cubicBezTo>
                  <a:cubicBezTo>
                    <a:pt x="8" y="3"/>
                    <a:pt x="6" y="3"/>
                    <a:pt x="4" y="3"/>
                  </a:cubicBezTo>
                  <a:cubicBezTo>
                    <a:pt x="3" y="3"/>
                    <a:pt x="2" y="3"/>
                    <a:pt x="1" y="2"/>
                  </a:cubicBezTo>
                  <a:cubicBezTo>
                    <a:pt x="0" y="1"/>
                    <a:pt x="0" y="1"/>
                    <a:pt x="1" y="0"/>
                  </a:cubicBezTo>
                  <a:cubicBezTo>
                    <a:pt x="1" y="0"/>
                    <a:pt x="1" y="0"/>
                    <a:pt x="2" y="0"/>
                  </a:cubicBezTo>
                  <a:cubicBezTo>
                    <a:pt x="2" y="0"/>
                    <a:pt x="2" y="0"/>
                    <a:pt x="2" y="0"/>
                  </a:cubicBezTo>
                  <a:cubicBezTo>
                    <a:pt x="8"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455">
              <a:extLst>
                <a:ext uri="{FF2B5EF4-FFF2-40B4-BE49-F238E27FC236}">
                  <a16:creationId xmlns:a16="http://schemas.microsoft.com/office/drawing/2014/main" id="{FC4CA837-909C-4E06-BCBF-136A5A840BF6}"/>
                </a:ext>
              </a:extLst>
            </p:cNvPr>
            <p:cNvSpPr>
              <a:spLocks/>
            </p:cNvSpPr>
            <p:nvPr/>
          </p:nvSpPr>
          <p:spPr bwMode="auto">
            <a:xfrm>
              <a:off x="52" y="334"/>
              <a:ext cx="44" cy="8"/>
            </a:xfrm>
            <a:custGeom>
              <a:avLst/>
              <a:gdLst>
                <a:gd name="T0" fmla="*/ 22 w 22"/>
                <a:gd name="T1" fmla="*/ 2 h 4"/>
                <a:gd name="T2" fmla="*/ 2 w 22"/>
                <a:gd name="T3" fmla="*/ 4 h 4"/>
                <a:gd name="T4" fmla="*/ 0 w 22"/>
                <a:gd name="T5" fmla="*/ 2 h 4"/>
                <a:gd name="T6" fmla="*/ 2 w 22"/>
                <a:gd name="T7" fmla="*/ 1 h 4"/>
                <a:gd name="T8" fmla="*/ 22 w 22"/>
                <a:gd name="T9" fmla="*/ 2 h 4"/>
              </a:gdLst>
              <a:ahLst/>
              <a:cxnLst>
                <a:cxn ang="0">
                  <a:pos x="T0" y="T1"/>
                </a:cxn>
                <a:cxn ang="0">
                  <a:pos x="T2" y="T3"/>
                </a:cxn>
                <a:cxn ang="0">
                  <a:pos x="T4" y="T5"/>
                </a:cxn>
                <a:cxn ang="0">
                  <a:pos x="T6" y="T7"/>
                </a:cxn>
                <a:cxn ang="0">
                  <a:pos x="T8" y="T9"/>
                </a:cxn>
              </a:cxnLst>
              <a:rect l="0" t="0" r="r" b="b"/>
              <a:pathLst>
                <a:path w="22" h="4">
                  <a:moveTo>
                    <a:pt x="22" y="2"/>
                  </a:moveTo>
                  <a:cubicBezTo>
                    <a:pt x="15" y="2"/>
                    <a:pt x="9" y="3"/>
                    <a:pt x="2" y="4"/>
                  </a:cubicBezTo>
                  <a:cubicBezTo>
                    <a:pt x="1" y="4"/>
                    <a:pt x="0" y="4"/>
                    <a:pt x="0" y="2"/>
                  </a:cubicBezTo>
                  <a:cubicBezTo>
                    <a:pt x="0" y="1"/>
                    <a:pt x="1" y="1"/>
                    <a:pt x="2" y="1"/>
                  </a:cubicBezTo>
                  <a:cubicBezTo>
                    <a:pt x="8" y="1"/>
                    <a:pt x="15" y="0"/>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456">
              <a:extLst>
                <a:ext uri="{FF2B5EF4-FFF2-40B4-BE49-F238E27FC236}">
                  <a16:creationId xmlns:a16="http://schemas.microsoft.com/office/drawing/2014/main" id="{513A77FA-B86E-4CE4-A38E-83B045845243}"/>
                </a:ext>
              </a:extLst>
            </p:cNvPr>
            <p:cNvSpPr>
              <a:spLocks/>
            </p:cNvSpPr>
            <p:nvPr/>
          </p:nvSpPr>
          <p:spPr bwMode="auto">
            <a:xfrm>
              <a:off x="29" y="425"/>
              <a:ext cx="47" cy="8"/>
            </a:xfrm>
            <a:custGeom>
              <a:avLst/>
              <a:gdLst>
                <a:gd name="T0" fmla="*/ 23 w 23"/>
                <a:gd name="T1" fmla="*/ 2 h 4"/>
                <a:gd name="T2" fmla="*/ 19 w 23"/>
                <a:gd name="T3" fmla="*/ 3 h 4"/>
                <a:gd name="T4" fmla="*/ 5 w 23"/>
                <a:gd name="T5" fmla="*/ 3 h 4"/>
                <a:gd name="T6" fmla="*/ 1 w 23"/>
                <a:gd name="T7" fmla="*/ 2 h 4"/>
                <a:gd name="T8" fmla="*/ 5 w 23"/>
                <a:gd name="T9" fmla="*/ 1 h 4"/>
                <a:gd name="T10" fmla="*/ 21 w 23"/>
                <a:gd name="T11" fmla="*/ 1 h 4"/>
                <a:gd name="T12" fmla="*/ 23 w 2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3" h="4">
                  <a:moveTo>
                    <a:pt x="23" y="2"/>
                  </a:moveTo>
                  <a:cubicBezTo>
                    <a:pt x="22" y="3"/>
                    <a:pt x="20" y="3"/>
                    <a:pt x="19" y="3"/>
                  </a:cubicBezTo>
                  <a:cubicBezTo>
                    <a:pt x="14" y="2"/>
                    <a:pt x="10" y="2"/>
                    <a:pt x="5" y="3"/>
                  </a:cubicBezTo>
                  <a:cubicBezTo>
                    <a:pt x="3" y="4"/>
                    <a:pt x="0" y="3"/>
                    <a:pt x="1" y="2"/>
                  </a:cubicBezTo>
                  <a:cubicBezTo>
                    <a:pt x="2" y="0"/>
                    <a:pt x="4" y="1"/>
                    <a:pt x="5" y="1"/>
                  </a:cubicBezTo>
                  <a:cubicBezTo>
                    <a:pt x="10" y="1"/>
                    <a:pt x="16" y="1"/>
                    <a:pt x="21" y="1"/>
                  </a:cubicBezTo>
                  <a:cubicBezTo>
                    <a:pt x="22" y="1"/>
                    <a:pt x="22"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457">
              <a:extLst>
                <a:ext uri="{FF2B5EF4-FFF2-40B4-BE49-F238E27FC236}">
                  <a16:creationId xmlns:a16="http://schemas.microsoft.com/office/drawing/2014/main" id="{3A74EB8A-F9D2-4B39-8FFD-01178131C120}"/>
                </a:ext>
              </a:extLst>
            </p:cNvPr>
            <p:cNvSpPr>
              <a:spLocks/>
            </p:cNvSpPr>
            <p:nvPr/>
          </p:nvSpPr>
          <p:spPr bwMode="auto">
            <a:xfrm>
              <a:off x="299" y="399"/>
              <a:ext cx="15" cy="18"/>
            </a:xfrm>
            <a:custGeom>
              <a:avLst/>
              <a:gdLst>
                <a:gd name="T0" fmla="*/ 1 w 7"/>
                <a:gd name="T1" fmla="*/ 6 h 9"/>
                <a:gd name="T2" fmla="*/ 3 w 7"/>
                <a:gd name="T3" fmla="*/ 1 h 9"/>
                <a:gd name="T4" fmla="*/ 6 w 7"/>
                <a:gd name="T5" fmla="*/ 0 h 9"/>
                <a:gd name="T6" fmla="*/ 7 w 7"/>
                <a:gd name="T7" fmla="*/ 3 h 9"/>
                <a:gd name="T8" fmla="*/ 4 w 7"/>
                <a:gd name="T9" fmla="*/ 8 h 9"/>
                <a:gd name="T10" fmla="*/ 2 w 7"/>
                <a:gd name="T11" fmla="*/ 9 h 9"/>
                <a:gd name="T12" fmla="*/ 1 w 7"/>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1" y="6"/>
                  </a:moveTo>
                  <a:cubicBezTo>
                    <a:pt x="1" y="4"/>
                    <a:pt x="2" y="2"/>
                    <a:pt x="3" y="1"/>
                  </a:cubicBezTo>
                  <a:cubicBezTo>
                    <a:pt x="4" y="0"/>
                    <a:pt x="5" y="0"/>
                    <a:pt x="6" y="0"/>
                  </a:cubicBezTo>
                  <a:cubicBezTo>
                    <a:pt x="7" y="1"/>
                    <a:pt x="7" y="2"/>
                    <a:pt x="7" y="3"/>
                  </a:cubicBezTo>
                  <a:cubicBezTo>
                    <a:pt x="7" y="5"/>
                    <a:pt x="6" y="7"/>
                    <a:pt x="4" y="8"/>
                  </a:cubicBezTo>
                  <a:cubicBezTo>
                    <a:pt x="4" y="9"/>
                    <a:pt x="3" y="9"/>
                    <a:pt x="2" y="9"/>
                  </a:cubicBezTo>
                  <a:cubicBezTo>
                    <a:pt x="0" y="8"/>
                    <a:pt x="1" y="7"/>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458">
              <a:extLst>
                <a:ext uri="{FF2B5EF4-FFF2-40B4-BE49-F238E27FC236}">
                  <a16:creationId xmlns:a16="http://schemas.microsoft.com/office/drawing/2014/main" id="{42030221-B3CE-477D-ABEE-536B8E70C833}"/>
                </a:ext>
              </a:extLst>
            </p:cNvPr>
            <p:cNvSpPr>
              <a:spLocks/>
            </p:cNvSpPr>
            <p:nvPr/>
          </p:nvSpPr>
          <p:spPr bwMode="auto">
            <a:xfrm>
              <a:off x="98" y="300"/>
              <a:ext cx="39" cy="4"/>
            </a:xfrm>
            <a:custGeom>
              <a:avLst/>
              <a:gdLst>
                <a:gd name="T0" fmla="*/ 19 w 19"/>
                <a:gd name="T1" fmla="*/ 2 h 2"/>
                <a:gd name="T2" fmla="*/ 1 w 19"/>
                <a:gd name="T3" fmla="*/ 2 h 2"/>
                <a:gd name="T4" fmla="*/ 0 w 19"/>
                <a:gd name="T5" fmla="*/ 1 h 2"/>
                <a:gd name="T6" fmla="*/ 1 w 19"/>
                <a:gd name="T7" fmla="*/ 0 h 2"/>
                <a:gd name="T8" fmla="*/ 1 w 19"/>
                <a:gd name="T9" fmla="*/ 0 h 2"/>
                <a:gd name="T10" fmla="*/ 19 w 19"/>
                <a:gd name="T11" fmla="*/ 2 h 2"/>
              </a:gdLst>
              <a:ahLst/>
              <a:cxnLst>
                <a:cxn ang="0">
                  <a:pos x="T0" y="T1"/>
                </a:cxn>
                <a:cxn ang="0">
                  <a:pos x="T2" y="T3"/>
                </a:cxn>
                <a:cxn ang="0">
                  <a:pos x="T4" y="T5"/>
                </a:cxn>
                <a:cxn ang="0">
                  <a:pos x="T6" y="T7"/>
                </a:cxn>
                <a:cxn ang="0">
                  <a:pos x="T8" y="T9"/>
                </a:cxn>
                <a:cxn ang="0">
                  <a:pos x="T10" y="T11"/>
                </a:cxn>
              </a:cxnLst>
              <a:rect l="0" t="0" r="r" b="b"/>
              <a:pathLst>
                <a:path w="19" h="2">
                  <a:moveTo>
                    <a:pt x="19" y="2"/>
                  </a:moveTo>
                  <a:cubicBezTo>
                    <a:pt x="13" y="2"/>
                    <a:pt x="7" y="2"/>
                    <a:pt x="1" y="2"/>
                  </a:cubicBezTo>
                  <a:cubicBezTo>
                    <a:pt x="1" y="2"/>
                    <a:pt x="0" y="2"/>
                    <a:pt x="0" y="1"/>
                  </a:cubicBezTo>
                  <a:cubicBezTo>
                    <a:pt x="0" y="0"/>
                    <a:pt x="0" y="0"/>
                    <a:pt x="1" y="0"/>
                  </a:cubicBezTo>
                  <a:cubicBezTo>
                    <a:pt x="1" y="0"/>
                    <a:pt x="1" y="0"/>
                    <a:pt x="1" y="0"/>
                  </a:cubicBezTo>
                  <a:cubicBezTo>
                    <a:pt x="7" y="0"/>
                    <a:pt x="13"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459">
              <a:extLst>
                <a:ext uri="{FF2B5EF4-FFF2-40B4-BE49-F238E27FC236}">
                  <a16:creationId xmlns:a16="http://schemas.microsoft.com/office/drawing/2014/main" id="{2BD85282-A051-4F41-8847-B9AEA26C970B}"/>
                </a:ext>
              </a:extLst>
            </p:cNvPr>
            <p:cNvSpPr>
              <a:spLocks/>
            </p:cNvSpPr>
            <p:nvPr/>
          </p:nvSpPr>
          <p:spPr bwMode="auto">
            <a:xfrm>
              <a:off x="149" y="263"/>
              <a:ext cx="22" cy="7"/>
            </a:xfrm>
            <a:custGeom>
              <a:avLst/>
              <a:gdLst>
                <a:gd name="T0" fmla="*/ 4 w 11"/>
                <a:gd name="T1" fmla="*/ 0 h 3"/>
                <a:gd name="T2" fmla="*/ 10 w 11"/>
                <a:gd name="T3" fmla="*/ 0 h 3"/>
                <a:gd name="T4" fmla="*/ 11 w 11"/>
                <a:gd name="T5" fmla="*/ 2 h 3"/>
                <a:gd name="T6" fmla="*/ 10 w 11"/>
                <a:gd name="T7" fmla="*/ 3 h 3"/>
                <a:gd name="T8" fmla="*/ 1 w 11"/>
                <a:gd name="T9" fmla="*/ 2 h 3"/>
                <a:gd name="T10" fmla="*/ 0 w 11"/>
                <a:gd name="T11" fmla="*/ 0 h 3"/>
                <a:gd name="T12" fmla="*/ 0 w 11"/>
                <a:gd name="T13" fmla="*/ 0 h 3"/>
                <a:gd name="T14" fmla="*/ 1 w 11"/>
                <a:gd name="T15" fmla="*/ 0 h 3"/>
                <a:gd name="T16" fmla="*/ 4 w 1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4" y="0"/>
                  </a:moveTo>
                  <a:cubicBezTo>
                    <a:pt x="6" y="0"/>
                    <a:pt x="8" y="0"/>
                    <a:pt x="10" y="0"/>
                  </a:cubicBezTo>
                  <a:cubicBezTo>
                    <a:pt x="11" y="1"/>
                    <a:pt x="11" y="1"/>
                    <a:pt x="11" y="2"/>
                  </a:cubicBezTo>
                  <a:cubicBezTo>
                    <a:pt x="11" y="2"/>
                    <a:pt x="11" y="3"/>
                    <a:pt x="10" y="3"/>
                  </a:cubicBezTo>
                  <a:cubicBezTo>
                    <a:pt x="7" y="3"/>
                    <a:pt x="4" y="3"/>
                    <a:pt x="1" y="2"/>
                  </a:cubicBezTo>
                  <a:cubicBezTo>
                    <a:pt x="0" y="2"/>
                    <a:pt x="0" y="1"/>
                    <a:pt x="0" y="0"/>
                  </a:cubicBezTo>
                  <a:cubicBezTo>
                    <a:pt x="0" y="0"/>
                    <a:pt x="0" y="0"/>
                    <a:pt x="0" y="0"/>
                  </a:cubicBezTo>
                  <a:cubicBezTo>
                    <a:pt x="0" y="0"/>
                    <a:pt x="1" y="0"/>
                    <a:pt x="1"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460">
              <a:extLst>
                <a:ext uri="{FF2B5EF4-FFF2-40B4-BE49-F238E27FC236}">
                  <a16:creationId xmlns:a16="http://schemas.microsoft.com/office/drawing/2014/main" id="{42768660-825E-49B6-9734-1AAD05F1735B}"/>
                </a:ext>
              </a:extLst>
            </p:cNvPr>
            <p:cNvSpPr>
              <a:spLocks/>
            </p:cNvSpPr>
            <p:nvPr/>
          </p:nvSpPr>
          <p:spPr bwMode="auto">
            <a:xfrm>
              <a:off x="25" y="415"/>
              <a:ext cx="27" cy="6"/>
            </a:xfrm>
            <a:custGeom>
              <a:avLst/>
              <a:gdLst>
                <a:gd name="T0" fmla="*/ 13 w 13"/>
                <a:gd name="T1" fmla="*/ 1 h 3"/>
                <a:gd name="T2" fmla="*/ 0 w 13"/>
                <a:gd name="T3" fmla="*/ 2 h 3"/>
                <a:gd name="T4" fmla="*/ 13 w 13"/>
                <a:gd name="T5" fmla="*/ 1 h 3"/>
              </a:gdLst>
              <a:ahLst/>
              <a:cxnLst>
                <a:cxn ang="0">
                  <a:pos x="T0" y="T1"/>
                </a:cxn>
                <a:cxn ang="0">
                  <a:pos x="T2" y="T3"/>
                </a:cxn>
                <a:cxn ang="0">
                  <a:pos x="T4" y="T5"/>
                </a:cxn>
              </a:cxnLst>
              <a:rect l="0" t="0" r="r" b="b"/>
              <a:pathLst>
                <a:path w="13" h="3">
                  <a:moveTo>
                    <a:pt x="13" y="1"/>
                  </a:moveTo>
                  <a:cubicBezTo>
                    <a:pt x="9" y="1"/>
                    <a:pt x="5" y="3"/>
                    <a:pt x="0" y="2"/>
                  </a:cubicBezTo>
                  <a:cubicBezTo>
                    <a:pt x="4" y="0"/>
                    <a:pt x="9"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461">
              <a:extLst>
                <a:ext uri="{FF2B5EF4-FFF2-40B4-BE49-F238E27FC236}">
                  <a16:creationId xmlns:a16="http://schemas.microsoft.com/office/drawing/2014/main" id="{66A54F48-4AE4-4AFD-B245-5F06E71087E5}"/>
                </a:ext>
              </a:extLst>
            </p:cNvPr>
            <p:cNvSpPr>
              <a:spLocks/>
            </p:cNvSpPr>
            <p:nvPr/>
          </p:nvSpPr>
          <p:spPr bwMode="auto">
            <a:xfrm>
              <a:off x="100" y="455"/>
              <a:ext cx="21" cy="4"/>
            </a:xfrm>
            <a:custGeom>
              <a:avLst/>
              <a:gdLst>
                <a:gd name="T0" fmla="*/ 5 w 10"/>
                <a:gd name="T1" fmla="*/ 0 h 2"/>
                <a:gd name="T2" fmla="*/ 9 w 10"/>
                <a:gd name="T3" fmla="*/ 0 h 2"/>
                <a:gd name="T4" fmla="*/ 10 w 10"/>
                <a:gd name="T5" fmla="*/ 1 h 2"/>
                <a:gd name="T6" fmla="*/ 9 w 10"/>
                <a:gd name="T7" fmla="*/ 2 h 2"/>
                <a:gd name="T8" fmla="*/ 9 w 10"/>
                <a:gd name="T9" fmla="*/ 2 h 2"/>
                <a:gd name="T10" fmla="*/ 1 w 10"/>
                <a:gd name="T11" fmla="*/ 2 h 2"/>
                <a:gd name="T12" fmla="*/ 0 w 10"/>
                <a:gd name="T13" fmla="*/ 1 h 2"/>
                <a:gd name="T14" fmla="*/ 1 w 10"/>
                <a:gd name="T15" fmla="*/ 0 h 2"/>
                <a:gd name="T16" fmla="*/ 5 w 10"/>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
                  <a:moveTo>
                    <a:pt x="5" y="0"/>
                  </a:moveTo>
                  <a:cubicBezTo>
                    <a:pt x="6" y="0"/>
                    <a:pt x="8" y="0"/>
                    <a:pt x="9" y="0"/>
                  </a:cubicBezTo>
                  <a:cubicBezTo>
                    <a:pt x="10" y="0"/>
                    <a:pt x="10" y="1"/>
                    <a:pt x="10" y="1"/>
                  </a:cubicBezTo>
                  <a:cubicBezTo>
                    <a:pt x="10" y="2"/>
                    <a:pt x="10" y="2"/>
                    <a:pt x="9" y="2"/>
                  </a:cubicBezTo>
                  <a:cubicBezTo>
                    <a:pt x="9" y="2"/>
                    <a:pt x="9" y="2"/>
                    <a:pt x="9" y="2"/>
                  </a:cubicBezTo>
                  <a:cubicBezTo>
                    <a:pt x="6" y="2"/>
                    <a:pt x="4" y="2"/>
                    <a:pt x="1" y="2"/>
                  </a:cubicBezTo>
                  <a:cubicBezTo>
                    <a:pt x="0" y="2"/>
                    <a:pt x="0" y="1"/>
                    <a:pt x="0" y="1"/>
                  </a:cubicBezTo>
                  <a:cubicBezTo>
                    <a:pt x="0" y="0"/>
                    <a:pt x="0" y="0"/>
                    <a:pt x="1"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462">
              <a:extLst>
                <a:ext uri="{FF2B5EF4-FFF2-40B4-BE49-F238E27FC236}">
                  <a16:creationId xmlns:a16="http://schemas.microsoft.com/office/drawing/2014/main" id="{89ED17A0-CBD8-4432-9255-C913CCB88D80}"/>
                </a:ext>
              </a:extLst>
            </p:cNvPr>
            <p:cNvSpPr>
              <a:spLocks/>
            </p:cNvSpPr>
            <p:nvPr/>
          </p:nvSpPr>
          <p:spPr bwMode="auto">
            <a:xfrm>
              <a:off x="19" y="381"/>
              <a:ext cx="17" cy="8"/>
            </a:xfrm>
            <a:custGeom>
              <a:avLst/>
              <a:gdLst>
                <a:gd name="T0" fmla="*/ 4 w 8"/>
                <a:gd name="T1" fmla="*/ 3 h 4"/>
                <a:gd name="T2" fmla="*/ 0 w 8"/>
                <a:gd name="T3" fmla="*/ 2 h 4"/>
                <a:gd name="T4" fmla="*/ 4 w 8"/>
                <a:gd name="T5" fmla="*/ 0 h 4"/>
                <a:gd name="T6" fmla="*/ 8 w 8"/>
                <a:gd name="T7" fmla="*/ 2 h 4"/>
                <a:gd name="T8" fmla="*/ 4 w 8"/>
                <a:gd name="T9" fmla="*/ 3 h 4"/>
              </a:gdLst>
              <a:ahLst/>
              <a:cxnLst>
                <a:cxn ang="0">
                  <a:pos x="T0" y="T1"/>
                </a:cxn>
                <a:cxn ang="0">
                  <a:pos x="T2" y="T3"/>
                </a:cxn>
                <a:cxn ang="0">
                  <a:pos x="T4" y="T5"/>
                </a:cxn>
                <a:cxn ang="0">
                  <a:pos x="T6" y="T7"/>
                </a:cxn>
                <a:cxn ang="0">
                  <a:pos x="T8" y="T9"/>
                </a:cxn>
              </a:cxnLst>
              <a:rect l="0" t="0" r="r" b="b"/>
              <a:pathLst>
                <a:path w="8" h="4">
                  <a:moveTo>
                    <a:pt x="4" y="3"/>
                  </a:moveTo>
                  <a:cubicBezTo>
                    <a:pt x="3" y="3"/>
                    <a:pt x="1" y="4"/>
                    <a:pt x="0" y="2"/>
                  </a:cubicBezTo>
                  <a:cubicBezTo>
                    <a:pt x="0" y="0"/>
                    <a:pt x="2" y="0"/>
                    <a:pt x="4" y="0"/>
                  </a:cubicBezTo>
                  <a:cubicBezTo>
                    <a:pt x="5" y="1"/>
                    <a:pt x="8" y="0"/>
                    <a:pt x="8" y="2"/>
                  </a:cubicBezTo>
                  <a:cubicBezTo>
                    <a:pt x="8" y="4"/>
                    <a:pt x="5"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463">
              <a:extLst>
                <a:ext uri="{FF2B5EF4-FFF2-40B4-BE49-F238E27FC236}">
                  <a16:creationId xmlns:a16="http://schemas.microsoft.com/office/drawing/2014/main" id="{840BFCB1-95F6-4578-9CD8-6F772C24120E}"/>
                </a:ext>
              </a:extLst>
            </p:cNvPr>
            <p:cNvSpPr>
              <a:spLocks/>
            </p:cNvSpPr>
            <p:nvPr/>
          </p:nvSpPr>
          <p:spPr bwMode="auto">
            <a:xfrm>
              <a:off x="84" y="427"/>
              <a:ext cx="14" cy="6"/>
            </a:xfrm>
            <a:custGeom>
              <a:avLst/>
              <a:gdLst>
                <a:gd name="T0" fmla="*/ 0 w 7"/>
                <a:gd name="T1" fmla="*/ 1 h 3"/>
                <a:gd name="T2" fmla="*/ 7 w 7"/>
                <a:gd name="T3" fmla="*/ 1 h 3"/>
                <a:gd name="T4" fmla="*/ 0 w 7"/>
                <a:gd name="T5" fmla="*/ 1 h 3"/>
              </a:gdLst>
              <a:ahLst/>
              <a:cxnLst>
                <a:cxn ang="0">
                  <a:pos x="T0" y="T1"/>
                </a:cxn>
                <a:cxn ang="0">
                  <a:pos x="T2" y="T3"/>
                </a:cxn>
                <a:cxn ang="0">
                  <a:pos x="T4" y="T5"/>
                </a:cxn>
              </a:cxnLst>
              <a:rect l="0" t="0" r="r" b="b"/>
              <a:pathLst>
                <a:path w="7" h="3">
                  <a:moveTo>
                    <a:pt x="0" y="1"/>
                  </a:moveTo>
                  <a:cubicBezTo>
                    <a:pt x="2" y="0"/>
                    <a:pt x="5" y="0"/>
                    <a:pt x="7" y="1"/>
                  </a:cubicBezTo>
                  <a:cubicBezTo>
                    <a:pt x="5"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464">
              <a:extLst>
                <a:ext uri="{FF2B5EF4-FFF2-40B4-BE49-F238E27FC236}">
                  <a16:creationId xmlns:a16="http://schemas.microsoft.com/office/drawing/2014/main" id="{5BA1A821-0610-476C-B859-B9C1CCEA660B}"/>
                </a:ext>
              </a:extLst>
            </p:cNvPr>
            <p:cNvSpPr>
              <a:spLocks/>
            </p:cNvSpPr>
            <p:nvPr/>
          </p:nvSpPr>
          <p:spPr bwMode="auto">
            <a:xfrm>
              <a:off x="68" y="360"/>
              <a:ext cx="12" cy="6"/>
            </a:xfrm>
            <a:custGeom>
              <a:avLst/>
              <a:gdLst>
                <a:gd name="T0" fmla="*/ 0 w 6"/>
                <a:gd name="T1" fmla="*/ 2 h 3"/>
                <a:gd name="T2" fmla="*/ 6 w 6"/>
                <a:gd name="T3" fmla="*/ 3 h 3"/>
                <a:gd name="T4" fmla="*/ 0 w 6"/>
                <a:gd name="T5" fmla="*/ 2 h 3"/>
              </a:gdLst>
              <a:ahLst/>
              <a:cxnLst>
                <a:cxn ang="0">
                  <a:pos x="T0" y="T1"/>
                </a:cxn>
                <a:cxn ang="0">
                  <a:pos x="T2" y="T3"/>
                </a:cxn>
                <a:cxn ang="0">
                  <a:pos x="T4" y="T5"/>
                </a:cxn>
              </a:cxnLst>
              <a:rect l="0" t="0" r="r" b="b"/>
              <a:pathLst>
                <a:path w="6" h="3">
                  <a:moveTo>
                    <a:pt x="0" y="2"/>
                  </a:moveTo>
                  <a:cubicBezTo>
                    <a:pt x="2" y="0"/>
                    <a:pt x="4" y="1"/>
                    <a:pt x="6" y="3"/>
                  </a:cubicBezTo>
                  <a:cubicBezTo>
                    <a:pt x="4" y="3"/>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465">
              <a:extLst>
                <a:ext uri="{FF2B5EF4-FFF2-40B4-BE49-F238E27FC236}">
                  <a16:creationId xmlns:a16="http://schemas.microsoft.com/office/drawing/2014/main" id="{AB44E855-8224-426A-93C2-EBFFBD86C422}"/>
                </a:ext>
              </a:extLst>
            </p:cNvPr>
            <p:cNvSpPr>
              <a:spLocks/>
            </p:cNvSpPr>
            <p:nvPr/>
          </p:nvSpPr>
          <p:spPr bwMode="auto">
            <a:xfrm>
              <a:off x="56" y="413"/>
              <a:ext cx="12" cy="6"/>
            </a:xfrm>
            <a:custGeom>
              <a:avLst/>
              <a:gdLst>
                <a:gd name="T0" fmla="*/ 6 w 6"/>
                <a:gd name="T1" fmla="*/ 2 h 3"/>
                <a:gd name="T2" fmla="*/ 0 w 6"/>
                <a:gd name="T3" fmla="*/ 2 h 3"/>
                <a:gd name="T4" fmla="*/ 6 w 6"/>
                <a:gd name="T5" fmla="*/ 2 h 3"/>
              </a:gdLst>
              <a:ahLst/>
              <a:cxnLst>
                <a:cxn ang="0">
                  <a:pos x="T0" y="T1"/>
                </a:cxn>
                <a:cxn ang="0">
                  <a:pos x="T2" y="T3"/>
                </a:cxn>
                <a:cxn ang="0">
                  <a:pos x="T4" y="T5"/>
                </a:cxn>
              </a:cxnLst>
              <a:rect l="0" t="0" r="r" b="b"/>
              <a:pathLst>
                <a:path w="6" h="3">
                  <a:moveTo>
                    <a:pt x="6" y="2"/>
                  </a:moveTo>
                  <a:cubicBezTo>
                    <a:pt x="4" y="3"/>
                    <a:pt x="2" y="3"/>
                    <a:pt x="0" y="2"/>
                  </a:cubicBezTo>
                  <a:cubicBezTo>
                    <a:pt x="2" y="0"/>
                    <a:pt x="4"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466">
              <a:extLst>
                <a:ext uri="{FF2B5EF4-FFF2-40B4-BE49-F238E27FC236}">
                  <a16:creationId xmlns:a16="http://schemas.microsoft.com/office/drawing/2014/main" id="{CCE4B210-D7B6-498B-AFAF-93A1A5CB434C}"/>
                </a:ext>
              </a:extLst>
            </p:cNvPr>
            <p:cNvSpPr>
              <a:spLocks/>
            </p:cNvSpPr>
            <p:nvPr/>
          </p:nvSpPr>
          <p:spPr bwMode="auto">
            <a:xfrm>
              <a:off x="36" y="348"/>
              <a:ext cx="6" cy="4"/>
            </a:xfrm>
            <a:custGeom>
              <a:avLst/>
              <a:gdLst>
                <a:gd name="T0" fmla="*/ 3 w 3"/>
                <a:gd name="T1" fmla="*/ 1 h 2"/>
                <a:gd name="T2" fmla="*/ 2 w 3"/>
                <a:gd name="T3" fmla="*/ 2 h 2"/>
                <a:gd name="T4" fmla="*/ 0 w 3"/>
                <a:gd name="T5" fmla="*/ 1 h 2"/>
                <a:gd name="T6" fmla="*/ 1 w 3"/>
                <a:gd name="T7" fmla="*/ 0 h 2"/>
                <a:gd name="T8" fmla="*/ 3 w 3"/>
                <a:gd name="T9" fmla="*/ 1 h 2"/>
              </a:gdLst>
              <a:ahLst/>
              <a:cxnLst>
                <a:cxn ang="0">
                  <a:pos x="T0" y="T1"/>
                </a:cxn>
                <a:cxn ang="0">
                  <a:pos x="T2" y="T3"/>
                </a:cxn>
                <a:cxn ang="0">
                  <a:pos x="T4" y="T5"/>
                </a:cxn>
                <a:cxn ang="0">
                  <a:pos x="T6" y="T7"/>
                </a:cxn>
                <a:cxn ang="0">
                  <a:pos x="T8" y="T9"/>
                </a:cxn>
              </a:cxnLst>
              <a:rect l="0" t="0" r="r" b="b"/>
              <a:pathLst>
                <a:path w="3" h="2">
                  <a:moveTo>
                    <a:pt x="3" y="1"/>
                  </a:moveTo>
                  <a:cubicBezTo>
                    <a:pt x="3" y="2"/>
                    <a:pt x="3" y="2"/>
                    <a:pt x="2" y="2"/>
                  </a:cubicBezTo>
                  <a:cubicBezTo>
                    <a:pt x="2" y="2"/>
                    <a:pt x="0" y="2"/>
                    <a:pt x="0" y="1"/>
                  </a:cubicBezTo>
                  <a:cubicBezTo>
                    <a:pt x="0" y="0"/>
                    <a:pt x="0" y="0"/>
                    <a:pt x="1" y="0"/>
                  </a:cubicBezTo>
                  <a:cubicBezTo>
                    <a:pt x="2" y="0"/>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467">
              <a:extLst>
                <a:ext uri="{FF2B5EF4-FFF2-40B4-BE49-F238E27FC236}">
                  <a16:creationId xmlns:a16="http://schemas.microsoft.com/office/drawing/2014/main" id="{9BF3AAEB-CF91-4A47-B6FA-0346CF589E45}"/>
                </a:ext>
              </a:extLst>
            </p:cNvPr>
            <p:cNvSpPr>
              <a:spLocks/>
            </p:cNvSpPr>
            <p:nvPr/>
          </p:nvSpPr>
          <p:spPr bwMode="auto">
            <a:xfrm>
              <a:off x="105" y="336"/>
              <a:ext cx="6" cy="4"/>
            </a:xfrm>
            <a:custGeom>
              <a:avLst/>
              <a:gdLst>
                <a:gd name="T0" fmla="*/ 3 w 3"/>
                <a:gd name="T1" fmla="*/ 1 h 2"/>
                <a:gd name="T2" fmla="*/ 1 w 3"/>
                <a:gd name="T3" fmla="*/ 1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3" y="2"/>
                    <a:pt x="2" y="2"/>
                    <a:pt x="1" y="1"/>
                  </a:cubicBezTo>
                  <a:cubicBezTo>
                    <a:pt x="1" y="1"/>
                    <a:pt x="1" y="1"/>
                    <a:pt x="0" y="1"/>
                  </a:cubicBezTo>
                  <a:cubicBezTo>
                    <a:pt x="1"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468">
              <a:extLst>
                <a:ext uri="{FF2B5EF4-FFF2-40B4-BE49-F238E27FC236}">
                  <a16:creationId xmlns:a16="http://schemas.microsoft.com/office/drawing/2014/main" id="{43585F74-6C3E-42F8-85D1-D68F6171AD51}"/>
                </a:ext>
              </a:extLst>
            </p:cNvPr>
            <p:cNvSpPr>
              <a:spLocks/>
            </p:cNvSpPr>
            <p:nvPr/>
          </p:nvSpPr>
          <p:spPr bwMode="auto">
            <a:xfrm>
              <a:off x="76" y="415"/>
              <a:ext cx="2" cy="2"/>
            </a:xfrm>
            <a:custGeom>
              <a:avLst/>
              <a:gdLst>
                <a:gd name="T0" fmla="*/ 1 w 1"/>
                <a:gd name="T1" fmla="*/ 0 h 1"/>
                <a:gd name="T2" fmla="*/ 1 w 1"/>
                <a:gd name="T3" fmla="*/ 1 h 1"/>
                <a:gd name="T4" fmla="*/ 1 w 1"/>
                <a:gd name="T5" fmla="*/ 1 h 1"/>
                <a:gd name="T6" fmla="*/ 1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1" y="1"/>
                  </a:cubicBezTo>
                  <a:cubicBezTo>
                    <a:pt x="1" y="1"/>
                    <a:pt x="1" y="1"/>
                    <a:pt x="1" y="1"/>
                  </a:cubicBezTo>
                  <a:cubicBezTo>
                    <a:pt x="1" y="1"/>
                    <a:pt x="1" y="1"/>
                    <a:pt x="1" y="1"/>
                  </a:cubicBezTo>
                  <a:cubicBezTo>
                    <a:pt x="1" y="1"/>
                    <a:pt x="1" y="1"/>
                    <a:pt x="0" y="1"/>
                  </a:cubicBezTo>
                  <a:cubicBezTo>
                    <a:pt x="0"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469">
              <a:extLst>
                <a:ext uri="{FF2B5EF4-FFF2-40B4-BE49-F238E27FC236}">
                  <a16:creationId xmlns:a16="http://schemas.microsoft.com/office/drawing/2014/main" id="{1E77C4FA-2BFB-4517-AEED-0DE49B601F44}"/>
                </a:ext>
              </a:extLst>
            </p:cNvPr>
            <p:cNvSpPr>
              <a:spLocks/>
            </p:cNvSpPr>
            <p:nvPr/>
          </p:nvSpPr>
          <p:spPr bwMode="auto">
            <a:xfrm>
              <a:off x="88" y="413"/>
              <a:ext cx="4" cy="4"/>
            </a:xfrm>
            <a:custGeom>
              <a:avLst/>
              <a:gdLst>
                <a:gd name="T0" fmla="*/ 2 w 2"/>
                <a:gd name="T1" fmla="*/ 2 h 2"/>
                <a:gd name="T2" fmla="*/ 1 w 2"/>
                <a:gd name="T3" fmla="*/ 2 h 2"/>
                <a:gd name="T4" fmla="*/ 0 w 2"/>
                <a:gd name="T5" fmla="*/ 1 h 2"/>
                <a:gd name="T6" fmla="*/ 1 w 2"/>
                <a:gd name="T7" fmla="*/ 1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cubicBezTo>
                    <a:pt x="2" y="2"/>
                    <a:pt x="1" y="2"/>
                    <a:pt x="1" y="2"/>
                  </a:cubicBezTo>
                  <a:cubicBezTo>
                    <a:pt x="0" y="2"/>
                    <a:pt x="0" y="2"/>
                    <a:pt x="0" y="1"/>
                  </a:cubicBezTo>
                  <a:cubicBezTo>
                    <a:pt x="0" y="0"/>
                    <a:pt x="1" y="1"/>
                    <a:pt x="1" y="1"/>
                  </a:cubicBezTo>
                  <a:cubicBezTo>
                    <a:pt x="2" y="1"/>
                    <a:pt x="2" y="1"/>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470">
              <a:extLst>
                <a:ext uri="{FF2B5EF4-FFF2-40B4-BE49-F238E27FC236}">
                  <a16:creationId xmlns:a16="http://schemas.microsoft.com/office/drawing/2014/main" id="{591AADC0-EF94-4D15-9000-088035DFC2E0}"/>
                </a:ext>
              </a:extLst>
            </p:cNvPr>
            <p:cNvSpPr>
              <a:spLocks/>
            </p:cNvSpPr>
            <p:nvPr/>
          </p:nvSpPr>
          <p:spPr bwMode="auto">
            <a:xfrm>
              <a:off x="70" y="383"/>
              <a:ext cx="2" cy="2"/>
            </a:xfrm>
            <a:custGeom>
              <a:avLst/>
              <a:gdLst>
                <a:gd name="T0" fmla="*/ 1 w 1"/>
                <a:gd name="T1" fmla="*/ 1 h 1"/>
                <a:gd name="T2" fmla="*/ 0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1"/>
                    <a:pt x="0" y="0"/>
                    <a:pt x="0" y="0"/>
                  </a:cubicBezTo>
                  <a:cubicBezTo>
                    <a:pt x="0"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471">
              <a:extLst>
                <a:ext uri="{FF2B5EF4-FFF2-40B4-BE49-F238E27FC236}">
                  <a16:creationId xmlns:a16="http://schemas.microsoft.com/office/drawing/2014/main" id="{04C3D9F6-261E-45D7-B453-60D62C1C9B24}"/>
                </a:ext>
              </a:extLst>
            </p:cNvPr>
            <p:cNvSpPr>
              <a:spLocks/>
            </p:cNvSpPr>
            <p:nvPr/>
          </p:nvSpPr>
          <p:spPr bwMode="auto">
            <a:xfrm>
              <a:off x="48" y="383"/>
              <a:ext cx="2" cy="2"/>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1"/>
                    <a:pt x="0" y="0"/>
                  </a:cubicBezTo>
                  <a:cubicBezTo>
                    <a:pt x="0" y="0"/>
                    <a:pt x="1" y="0"/>
                    <a:pt x="1" y="0"/>
                  </a:cubicBez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8" name="Group 474">
            <a:extLst>
              <a:ext uri="{FF2B5EF4-FFF2-40B4-BE49-F238E27FC236}">
                <a16:creationId xmlns:a16="http://schemas.microsoft.com/office/drawing/2014/main" id="{B1686AF6-86A0-4DC5-A032-BE23711B2033}"/>
              </a:ext>
            </a:extLst>
          </p:cNvPr>
          <p:cNvGrpSpPr>
            <a:grpSpLocks noChangeAspect="1"/>
          </p:cNvGrpSpPr>
          <p:nvPr/>
        </p:nvGrpSpPr>
        <p:grpSpPr bwMode="auto">
          <a:xfrm>
            <a:off x="10113882" y="5370204"/>
            <a:ext cx="799136" cy="740978"/>
            <a:chOff x="1" y="4"/>
            <a:chExt cx="742" cy="688"/>
          </a:xfrm>
          <a:solidFill>
            <a:srgbClr val="3CCAF9"/>
          </a:solidFill>
        </p:grpSpPr>
        <p:sp>
          <p:nvSpPr>
            <p:cNvPr id="539" name="Freeform 475">
              <a:extLst>
                <a:ext uri="{FF2B5EF4-FFF2-40B4-BE49-F238E27FC236}">
                  <a16:creationId xmlns:a16="http://schemas.microsoft.com/office/drawing/2014/main" id="{72BF0389-77D2-4D7A-B2FA-A59E614F5C1D}"/>
                </a:ext>
              </a:extLst>
            </p:cNvPr>
            <p:cNvSpPr>
              <a:spLocks noEditPoints="1"/>
            </p:cNvSpPr>
            <p:nvPr/>
          </p:nvSpPr>
          <p:spPr bwMode="auto">
            <a:xfrm>
              <a:off x="1" y="4"/>
              <a:ext cx="742" cy="688"/>
            </a:xfrm>
            <a:custGeom>
              <a:avLst/>
              <a:gdLst>
                <a:gd name="T0" fmla="*/ 28 w 368"/>
                <a:gd name="T1" fmla="*/ 94 h 341"/>
                <a:gd name="T2" fmla="*/ 79 w 368"/>
                <a:gd name="T3" fmla="*/ 52 h 341"/>
                <a:gd name="T4" fmla="*/ 206 w 368"/>
                <a:gd name="T5" fmla="*/ 1 h 341"/>
                <a:gd name="T6" fmla="*/ 293 w 368"/>
                <a:gd name="T7" fmla="*/ 32 h 341"/>
                <a:gd name="T8" fmla="*/ 346 w 368"/>
                <a:gd name="T9" fmla="*/ 117 h 341"/>
                <a:gd name="T10" fmla="*/ 363 w 368"/>
                <a:gd name="T11" fmla="*/ 156 h 341"/>
                <a:gd name="T12" fmla="*/ 337 w 368"/>
                <a:gd name="T13" fmla="*/ 251 h 341"/>
                <a:gd name="T14" fmla="*/ 247 w 368"/>
                <a:gd name="T15" fmla="*/ 310 h 341"/>
                <a:gd name="T16" fmla="*/ 190 w 368"/>
                <a:gd name="T17" fmla="*/ 333 h 341"/>
                <a:gd name="T18" fmla="*/ 114 w 368"/>
                <a:gd name="T19" fmla="*/ 332 h 341"/>
                <a:gd name="T20" fmla="*/ 36 w 368"/>
                <a:gd name="T21" fmla="*/ 280 h 341"/>
                <a:gd name="T22" fmla="*/ 11 w 368"/>
                <a:gd name="T23" fmla="*/ 205 h 341"/>
                <a:gd name="T24" fmla="*/ 71 w 368"/>
                <a:gd name="T25" fmla="*/ 298 h 341"/>
                <a:gd name="T26" fmla="*/ 60 w 368"/>
                <a:gd name="T27" fmla="*/ 296 h 341"/>
                <a:gd name="T28" fmla="*/ 60 w 368"/>
                <a:gd name="T29" fmla="*/ 284 h 341"/>
                <a:gd name="T30" fmla="*/ 55 w 368"/>
                <a:gd name="T31" fmla="*/ 287 h 341"/>
                <a:gd name="T32" fmla="*/ 49 w 368"/>
                <a:gd name="T33" fmla="*/ 288 h 341"/>
                <a:gd name="T34" fmla="*/ 45 w 368"/>
                <a:gd name="T35" fmla="*/ 269 h 341"/>
                <a:gd name="T36" fmla="*/ 40 w 368"/>
                <a:gd name="T37" fmla="*/ 268 h 341"/>
                <a:gd name="T38" fmla="*/ 43 w 368"/>
                <a:gd name="T39" fmla="*/ 246 h 341"/>
                <a:gd name="T40" fmla="*/ 41 w 368"/>
                <a:gd name="T41" fmla="*/ 238 h 341"/>
                <a:gd name="T42" fmla="*/ 32 w 368"/>
                <a:gd name="T43" fmla="*/ 239 h 341"/>
                <a:gd name="T44" fmla="*/ 26 w 368"/>
                <a:gd name="T45" fmla="*/ 232 h 341"/>
                <a:gd name="T46" fmla="*/ 41 w 368"/>
                <a:gd name="T47" fmla="*/ 281 h 341"/>
                <a:gd name="T48" fmla="*/ 127 w 368"/>
                <a:gd name="T49" fmla="*/ 331 h 341"/>
                <a:gd name="T50" fmla="*/ 197 w 368"/>
                <a:gd name="T51" fmla="*/ 327 h 341"/>
                <a:gd name="T52" fmla="*/ 290 w 368"/>
                <a:gd name="T53" fmla="*/ 284 h 341"/>
                <a:gd name="T54" fmla="*/ 363 w 368"/>
                <a:gd name="T55" fmla="*/ 171 h 341"/>
                <a:gd name="T56" fmla="*/ 351 w 368"/>
                <a:gd name="T57" fmla="*/ 189 h 341"/>
                <a:gd name="T58" fmla="*/ 266 w 368"/>
                <a:gd name="T59" fmla="*/ 255 h 341"/>
                <a:gd name="T60" fmla="*/ 225 w 368"/>
                <a:gd name="T61" fmla="*/ 261 h 341"/>
                <a:gd name="T62" fmla="*/ 176 w 368"/>
                <a:gd name="T63" fmla="*/ 316 h 341"/>
                <a:gd name="T64" fmla="*/ 165 w 368"/>
                <a:gd name="T65" fmla="*/ 325 h 341"/>
                <a:gd name="T66" fmla="*/ 155 w 368"/>
                <a:gd name="T67" fmla="*/ 326 h 341"/>
                <a:gd name="T68" fmla="*/ 128 w 368"/>
                <a:gd name="T69" fmla="*/ 308 h 341"/>
                <a:gd name="T70" fmla="*/ 77 w 368"/>
                <a:gd name="T71" fmla="*/ 308 h 341"/>
                <a:gd name="T72" fmla="*/ 220 w 368"/>
                <a:gd name="T73" fmla="*/ 4 h 341"/>
                <a:gd name="T74" fmla="*/ 99 w 368"/>
                <a:gd name="T75" fmla="*/ 46 h 341"/>
                <a:gd name="T76" fmla="*/ 24 w 368"/>
                <a:gd name="T77" fmla="*/ 105 h 341"/>
                <a:gd name="T78" fmla="*/ 13 w 368"/>
                <a:gd name="T79" fmla="*/ 199 h 341"/>
                <a:gd name="T80" fmla="*/ 59 w 368"/>
                <a:gd name="T81" fmla="*/ 260 h 341"/>
                <a:gd name="T82" fmla="*/ 108 w 368"/>
                <a:gd name="T83" fmla="*/ 296 h 341"/>
                <a:gd name="T84" fmla="*/ 150 w 368"/>
                <a:gd name="T85" fmla="*/ 313 h 341"/>
                <a:gd name="T86" fmla="*/ 208 w 368"/>
                <a:gd name="T87" fmla="*/ 275 h 341"/>
                <a:gd name="T88" fmla="*/ 276 w 368"/>
                <a:gd name="T89" fmla="*/ 246 h 341"/>
                <a:gd name="T90" fmla="*/ 326 w 368"/>
                <a:gd name="T91" fmla="*/ 202 h 341"/>
                <a:gd name="T92" fmla="*/ 341 w 368"/>
                <a:gd name="T93" fmla="*/ 114 h 341"/>
                <a:gd name="T94" fmla="*/ 277 w 368"/>
                <a:gd name="T95" fmla="*/ 25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341">
                  <a:moveTo>
                    <a:pt x="0" y="165"/>
                  </a:moveTo>
                  <a:cubicBezTo>
                    <a:pt x="0" y="152"/>
                    <a:pt x="3" y="138"/>
                    <a:pt x="8" y="126"/>
                  </a:cubicBezTo>
                  <a:cubicBezTo>
                    <a:pt x="13" y="114"/>
                    <a:pt x="19" y="103"/>
                    <a:pt x="28" y="94"/>
                  </a:cubicBezTo>
                  <a:cubicBezTo>
                    <a:pt x="32" y="89"/>
                    <a:pt x="35" y="84"/>
                    <a:pt x="39" y="79"/>
                  </a:cubicBezTo>
                  <a:cubicBezTo>
                    <a:pt x="45" y="72"/>
                    <a:pt x="52" y="67"/>
                    <a:pt x="59" y="63"/>
                  </a:cubicBezTo>
                  <a:cubicBezTo>
                    <a:pt x="65" y="59"/>
                    <a:pt x="72" y="56"/>
                    <a:pt x="79" y="52"/>
                  </a:cubicBezTo>
                  <a:cubicBezTo>
                    <a:pt x="93" y="44"/>
                    <a:pt x="107" y="36"/>
                    <a:pt x="121" y="29"/>
                  </a:cubicBezTo>
                  <a:cubicBezTo>
                    <a:pt x="133" y="23"/>
                    <a:pt x="145" y="18"/>
                    <a:pt x="157" y="12"/>
                  </a:cubicBezTo>
                  <a:cubicBezTo>
                    <a:pt x="173" y="5"/>
                    <a:pt x="189" y="3"/>
                    <a:pt x="206" y="1"/>
                  </a:cubicBezTo>
                  <a:cubicBezTo>
                    <a:pt x="216" y="0"/>
                    <a:pt x="227" y="0"/>
                    <a:pt x="237" y="1"/>
                  </a:cubicBezTo>
                  <a:cubicBezTo>
                    <a:pt x="243" y="2"/>
                    <a:pt x="249" y="4"/>
                    <a:pt x="255" y="8"/>
                  </a:cubicBezTo>
                  <a:cubicBezTo>
                    <a:pt x="269" y="14"/>
                    <a:pt x="282" y="22"/>
                    <a:pt x="293" y="32"/>
                  </a:cubicBezTo>
                  <a:cubicBezTo>
                    <a:pt x="300" y="38"/>
                    <a:pt x="307" y="46"/>
                    <a:pt x="311" y="55"/>
                  </a:cubicBezTo>
                  <a:cubicBezTo>
                    <a:pt x="313" y="60"/>
                    <a:pt x="316" y="64"/>
                    <a:pt x="319" y="68"/>
                  </a:cubicBezTo>
                  <a:cubicBezTo>
                    <a:pt x="331" y="82"/>
                    <a:pt x="340" y="99"/>
                    <a:pt x="346" y="117"/>
                  </a:cubicBezTo>
                  <a:cubicBezTo>
                    <a:pt x="347" y="121"/>
                    <a:pt x="349" y="125"/>
                    <a:pt x="352" y="128"/>
                  </a:cubicBezTo>
                  <a:cubicBezTo>
                    <a:pt x="356" y="134"/>
                    <a:pt x="358" y="140"/>
                    <a:pt x="360" y="147"/>
                  </a:cubicBezTo>
                  <a:cubicBezTo>
                    <a:pt x="361" y="150"/>
                    <a:pt x="362" y="153"/>
                    <a:pt x="363" y="156"/>
                  </a:cubicBezTo>
                  <a:cubicBezTo>
                    <a:pt x="367" y="168"/>
                    <a:pt x="368" y="181"/>
                    <a:pt x="365" y="193"/>
                  </a:cubicBezTo>
                  <a:cubicBezTo>
                    <a:pt x="362" y="204"/>
                    <a:pt x="359" y="215"/>
                    <a:pt x="354" y="226"/>
                  </a:cubicBezTo>
                  <a:cubicBezTo>
                    <a:pt x="350" y="235"/>
                    <a:pt x="344" y="244"/>
                    <a:pt x="337" y="251"/>
                  </a:cubicBezTo>
                  <a:cubicBezTo>
                    <a:pt x="330" y="258"/>
                    <a:pt x="321" y="265"/>
                    <a:pt x="313" y="271"/>
                  </a:cubicBezTo>
                  <a:cubicBezTo>
                    <a:pt x="300" y="280"/>
                    <a:pt x="287" y="289"/>
                    <a:pt x="274" y="296"/>
                  </a:cubicBezTo>
                  <a:cubicBezTo>
                    <a:pt x="265" y="301"/>
                    <a:pt x="256" y="306"/>
                    <a:pt x="247" y="310"/>
                  </a:cubicBezTo>
                  <a:cubicBezTo>
                    <a:pt x="239" y="315"/>
                    <a:pt x="231" y="318"/>
                    <a:pt x="223" y="320"/>
                  </a:cubicBezTo>
                  <a:cubicBezTo>
                    <a:pt x="218" y="321"/>
                    <a:pt x="214" y="323"/>
                    <a:pt x="211" y="325"/>
                  </a:cubicBezTo>
                  <a:cubicBezTo>
                    <a:pt x="204" y="329"/>
                    <a:pt x="197" y="330"/>
                    <a:pt x="190" y="333"/>
                  </a:cubicBezTo>
                  <a:cubicBezTo>
                    <a:pt x="185" y="334"/>
                    <a:pt x="181" y="335"/>
                    <a:pt x="176" y="337"/>
                  </a:cubicBezTo>
                  <a:cubicBezTo>
                    <a:pt x="164" y="341"/>
                    <a:pt x="151" y="341"/>
                    <a:pt x="138" y="338"/>
                  </a:cubicBezTo>
                  <a:cubicBezTo>
                    <a:pt x="130" y="336"/>
                    <a:pt x="122" y="334"/>
                    <a:pt x="114" y="332"/>
                  </a:cubicBezTo>
                  <a:cubicBezTo>
                    <a:pt x="96" y="328"/>
                    <a:pt x="78" y="320"/>
                    <a:pt x="62" y="309"/>
                  </a:cubicBezTo>
                  <a:cubicBezTo>
                    <a:pt x="57" y="305"/>
                    <a:pt x="52" y="300"/>
                    <a:pt x="47" y="295"/>
                  </a:cubicBezTo>
                  <a:cubicBezTo>
                    <a:pt x="42" y="291"/>
                    <a:pt x="39" y="286"/>
                    <a:pt x="36" y="280"/>
                  </a:cubicBezTo>
                  <a:cubicBezTo>
                    <a:pt x="31" y="269"/>
                    <a:pt x="27" y="256"/>
                    <a:pt x="24" y="244"/>
                  </a:cubicBezTo>
                  <a:cubicBezTo>
                    <a:pt x="23" y="237"/>
                    <a:pt x="21" y="230"/>
                    <a:pt x="20" y="222"/>
                  </a:cubicBezTo>
                  <a:cubicBezTo>
                    <a:pt x="18" y="216"/>
                    <a:pt x="15" y="210"/>
                    <a:pt x="11" y="205"/>
                  </a:cubicBezTo>
                  <a:cubicBezTo>
                    <a:pt x="6" y="197"/>
                    <a:pt x="3" y="189"/>
                    <a:pt x="2" y="180"/>
                  </a:cubicBezTo>
                  <a:cubicBezTo>
                    <a:pt x="1" y="175"/>
                    <a:pt x="0" y="170"/>
                    <a:pt x="0" y="165"/>
                  </a:cubicBezTo>
                  <a:close/>
                  <a:moveTo>
                    <a:pt x="71" y="298"/>
                  </a:moveTo>
                  <a:cubicBezTo>
                    <a:pt x="70" y="297"/>
                    <a:pt x="70" y="297"/>
                    <a:pt x="70" y="297"/>
                  </a:cubicBezTo>
                  <a:cubicBezTo>
                    <a:pt x="64" y="289"/>
                    <a:pt x="64" y="289"/>
                    <a:pt x="64" y="289"/>
                  </a:cubicBezTo>
                  <a:cubicBezTo>
                    <a:pt x="61" y="291"/>
                    <a:pt x="64" y="295"/>
                    <a:pt x="60" y="296"/>
                  </a:cubicBezTo>
                  <a:cubicBezTo>
                    <a:pt x="58" y="294"/>
                    <a:pt x="59" y="291"/>
                    <a:pt x="58" y="288"/>
                  </a:cubicBezTo>
                  <a:cubicBezTo>
                    <a:pt x="59" y="287"/>
                    <a:pt x="61" y="287"/>
                    <a:pt x="61" y="285"/>
                  </a:cubicBezTo>
                  <a:cubicBezTo>
                    <a:pt x="60" y="285"/>
                    <a:pt x="60" y="284"/>
                    <a:pt x="60" y="284"/>
                  </a:cubicBezTo>
                  <a:cubicBezTo>
                    <a:pt x="58" y="285"/>
                    <a:pt x="59" y="287"/>
                    <a:pt x="58" y="288"/>
                  </a:cubicBezTo>
                  <a:cubicBezTo>
                    <a:pt x="57" y="289"/>
                    <a:pt x="57" y="291"/>
                    <a:pt x="56" y="291"/>
                  </a:cubicBezTo>
                  <a:cubicBezTo>
                    <a:pt x="54" y="290"/>
                    <a:pt x="55" y="289"/>
                    <a:pt x="55" y="287"/>
                  </a:cubicBezTo>
                  <a:cubicBezTo>
                    <a:pt x="55" y="285"/>
                    <a:pt x="56" y="282"/>
                    <a:pt x="57" y="279"/>
                  </a:cubicBezTo>
                  <a:cubicBezTo>
                    <a:pt x="57" y="278"/>
                    <a:pt x="57" y="276"/>
                    <a:pt x="55" y="275"/>
                  </a:cubicBezTo>
                  <a:cubicBezTo>
                    <a:pt x="51" y="278"/>
                    <a:pt x="53" y="284"/>
                    <a:pt x="49" y="288"/>
                  </a:cubicBezTo>
                  <a:cubicBezTo>
                    <a:pt x="48" y="279"/>
                    <a:pt x="55" y="273"/>
                    <a:pt x="52" y="265"/>
                  </a:cubicBezTo>
                  <a:cubicBezTo>
                    <a:pt x="47" y="269"/>
                    <a:pt x="48" y="275"/>
                    <a:pt x="43" y="279"/>
                  </a:cubicBezTo>
                  <a:cubicBezTo>
                    <a:pt x="43" y="276"/>
                    <a:pt x="44" y="272"/>
                    <a:pt x="45" y="269"/>
                  </a:cubicBezTo>
                  <a:cubicBezTo>
                    <a:pt x="47" y="266"/>
                    <a:pt x="48" y="263"/>
                    <a:pt x="49" y="260"/>
                  </a:cubicBezTo>
                  <a:cubicBezTo>
                    <a:pt x="50" y="258"/>
                    <a:pt x="50" y="256"/>
                    <a:pt x="48" y="254"/>
                  </a:cubicBezTo>
                  <a:cubicBezTo>
                    <a:pt x="44" y="258"/>
                    <a:pt x="44" y="264"/>
                    <a:pt x="40" y="268"/>
                  </a:cubicBezTo>
                  <a:cubicBezTo>
                    <a:pt x="39" y="266"/>
                    <a:pt x="40" y="263"/>
                    <a:pt x="41" y="260"/>
                  </a:cubicBezTo>
                  <a:cubicBezTo>
                    <a:pt x="43" y="257"/>
                    <a:pt x="44" y="253"/>
                    <a:pt x="45" y="249"/>
                  </a:cubicBezTo>
                  <a:cubicBezTo>
                    <a:pt x="45" y="248"/>
                    <a:pt x="46" y="247"/>
                    <a:pt x="43" y="246"/>
                  </a:cubicBezTo>
                  <a:cubicBezTo>
                    <a:pt x="42" y="248"/>
                    <a:pt x="41" y="251"/>
                    <a:pt x="39" y="253"/>
                  </a:cubicBezTo>
                  <a:cubicBezTo>
                    <a:pt x="38" y="255"/>
                    <a:pt x="38" y="258"/>
                    <a:pt x="35" y="260"/>
                  </a:cubicBezTo>
                  <a:cubicBezTo>
                    <a:pt x="35" y="252"/>
                    <a:pt x="41" y="246"/>
                    <a:pt x="41" y="238"/>
                  </a:cubicBezTo>
                  <a:cubicBezTo>
                    <a:pt x="38" y="241"/>
                    <a:pt x="37" y="245"/>
                    <a:pt x="34" y="247"/>
                  </a:cubicBezTo>
                  <a:cubicBezTo>
                    <a:pt x="33" y="243"/>
                    <a:pt x="37" y="239"/>
                    <a:pt x="37" y="235"/>
                  </a:cubicBezTo>
                  <a:cubicBezTo>
                    <a:pt x="34" y="235"/>
                    <a:pt x="34" y="239"/>
                    <a:pt x="32" y="239"/>
                  </a:cubicBezTo>
                  <a:cubicBezTo>
                    <a:pt x="30" y="236"/>
                    <a:pt x="34" y="233"/>
                    <a:pt x="32" y="231"/>
                  </a:cubicBezTo>
                  <a:cubicBezTo>
                    <a:pt x="31" y="231"/>
                    <a:pt x="29" y="231"/>
                    <a:pt x="27" y="231"/>
                  </a:cubicBezTo>
                  <a:cubicBezTo>
                    <a:pt x="26" y="231"/>
                    <a:pt x="26" y="231"/>
                    <a:pt x="26" y="232"/>
                  </a:cubicBezTo>
                  <a:cubicBezTo>
                    <a:pt x="26" y="233"/>
                    <a:pt x="26" y="235"/>
                    <a:pt x="26" y="236"/>
                  </a:cubicBezTo>
                  <a:cubicBezTo>
                    <a:pt x="28" y="249"/>
                    <a:pt x="33" y="262"/>
                    <a:pt x="38" y="275"/>
                  </a:cubicBezTo>
                  <a:cubicBezTo>
                    <a:pt x="38" y="277"/>
                    <a:pt x="39" y="279"/>
                    <a:pt x="41" y="281"/>
                  </a:cubicBezTo>
                  <a:cubicBezTo>
                    <a:pt x="48" y="292"/>
                    <a:pt x="57" y="301"/>
                    <a:pt x="68" y="309"/>
                  </a:cubicBezTo>
                  <a:cubicBezTo>
                    <a:pt x="83" y="320"/>
                    <a:pt x="102" y="328"/>
                    <a:pt x="121" y="330"/>
                  </a:cubicBezTo>
                  <a:cubicBezTo>
                    <a:pt x="123" y="330"/>
                    <a:pt x="125" y="331"/>
                    <a:pt x="127" y="331"/>
                  </a:cubicBezTo>
                  <a:cubicBezTo>
                    <a:pt x="133" y="333"/>
                    <a:pt x="140" y="334"/>
                    <a:pt x="146" y="336"/>
                  </a:cubicBezTo>
                  <a:cubicBezTo>
                    <a:pt x="156" y="338"/>
                    <a:pt x="166" y="337"/>
                    <a:pt x="175" y="334"/>
                  </a:cubicBezTo>
                  <a:cubicBezTo>
                    <a:pt x="182" y="332"/>
                    <a:pt x="190" y="330"/>
                    <a:pt x="197" y="327"/>
                  </a:cubicBezTo>
                  <a:cubicBezTo>
                    <a:pt x="209" y="323"/>
                    <a:pt x="221" y="318"/>
                    <a:pt x="233" y="313"/>
                  </a:cubicBezTo>
                  <a:cubicBezTo>
                    <a:pt x="242" y="310"/>
                    <a:pt x="250" y="306"/>
                    <a:pt x="258" y="302"/>
                  </a:cubicBezTo>
                  <a:cubicBezTo>
                    <a:pt x="269" y="296"/>
                    <a:pt x="279" y="290"/>
                    <a:pt x="290" y="284"/>
                  </a:cubicBezTo>
                  <a:cubicBezTo>
                    <a:pt x="299" y="278"/>
                    <a:pt x="308" y="271"/>
                    <a:pt x="317" y="265"/>
                  </a:cubicBezTo>
                  <a:cubicBezTo>
                    <a:pt x="335" y="251"/>
                    <a:pt x="349" y="234"/>
                    <a:pt x="356" y="212"/>
                  </a:cubicBezTo>
                  <a:cubicBezTo>
                    <a:pt x="361" y="199"/>
                    <a:pt x="365" y="185"/>
                    <a:pt x="363" y="171"/>
                  </a:cubicBezTo>
                  <a:cubicBezTo>
                    <a:pt x="363" y="168"/>
                    <a:pt x="362" y="164"/>
                    <a:pt x="360" y="162"/>
                  </a:cubicBezTo>
                  <a:cubicBezTo>
                    <a:pt x="358" y="163"/>
                    <a:pt x="359" y="165"/>
                    <a:pt x="359" y="167"/>
                  </a:cubicBezTo>
                  <a:cubicBezTo>
                    <a:pt x="358" y="175"/>
                    <a:pt x="355" y="182"/>
                    <a:pt x="351" y="189"/>
                  </a:cubicBezTo>
                  <a:cubicBezTo>
                    <a:pt x="345" y="199"/>
                    <a:pt x="335" y="207"/>
                    <a:pt x="325" y="212"/>
                  </a:cubicBezTo>
                  <a:cubicBezTo>
                    <a:pt x="313" y="218"/>
                    <a:pt x="303" y="226"/>
                    <a:pt x="294" y="236"/>
                  </a:cubicBezTo>
                  <a:cubicBezTo>
                    <a:pt x="287" y="245"/>
                    <a:pt x="277" y="252"/>
                    <a:pt x="266" y="255"/>
                  </a:cubicBezTo>
                  <a:cubicBezTo>
                    <a:pt x="264" y="256"/>
                    <a:pt x="261" y="256"/>
                    <a:pt x="259" y="256"/>
                  </a:cubicBezTo>
                  <a:cubicBezTo>
                    <a:pt x="253" y="255"/>
                    <a:pt x="247" y="255"/>
                    <a:pt x="241" y="255"/>
                  </a:cubicBezTo>
                  <a:cubicBezTo>
                    <a:pt x="235" y="254"/>
                    <a:pt x="229" y="257"/>
                    <a:pt x="225" y="261"/>
                  </a:cubicBezTo>
                  <a:cubicBezTo>
                    <a:pt x="222" y="264"/>
                    <a:pt x="219" y="268"/>
                    <a:pt x="217" y="272"/>
                  </a:cubicBezTo>
                  <a:cubicBezTo>
                    <a:pt x="214" y="280"/>
                    <a:pt x="210" y="287"/>
                    <a:pt x="205" y="293"/>
                  </a:cubicBezTo>
                  <a:cubicBezTo>
                    <a:pt x="198" y="304"/>
                    <a:pt x="188" y="312"/>
                    <a:pt x="176" y="316"/>
                  </a:cubicBezTo>
                  <a:cubicBezTo>
                    <a:pt x="173" y="317"/>
                    <a:pt x="170" y="319"/>
                    <a:pt x="169" y="322"/>
                  </a:cubicBezTo>
                  <a:cubicBezTo>
                    <a:pt x="168" y="323"/>
                    <a:pt x="168" y="324"/>
                    <a:pt x="167" y="325"/>
                  </a:cubicBezTo>
                  <a:cubicBezTo>
                    <a:pt x="166" y="326"/>
                    <a:pt x="166" y="326"/>
                    <a:pt x="165" y="325"/>
                  </a:cubicBezTo>
                  <a:cubicBezTo>
                    <a:pt x="164" y="324"/>
                    <a:pt x="166" y="322"/>
                    <a:pt x="165" y="320"/>
                  </a:cubicBezTo>
                  <a:cubicBezTo>
                    <a:pt x="159" y="321"/>
                    <a:pt x="159" y="327"/>
                    <a:pt x="155" y="330"/>
                  </a:cubicBezTo>
                  <a:cubicBezTo>
                    <a:pt x="153" y="329"/>
                    <a:pt x="154" y="327"/>
                    <a:pt x="155" y="326"/>
                  </a:cubicBezTo>
                  <a:cubicBezTo>
                    <a:pt x="157" y="323"/>
                    <a:pt x="156" y="322"/>
                    <a:pt x="153" y="322"/>
                  </a:cubicBezTo>
                  <a:cubicBezTo>
                    <a:pt x="148" y="321"/>
                    <a:pt x="143" y="319"/>
                    <a:pt x="139" y="316"/>
                  </a:cubicBezTo>
                  <a:cubicBezTo>
                    <a:pt x="135" y="314"/>
                    <a:pt x="132" y="311"/>
                    <a:pt x="128" y="308"/>
                  </a:cubicBezTo>
                  <a:cubicBezTo>
                    <a:pt x="121" y="302"/>
                    <a:pt x="110" y="300"/>
                    <a:pt x="101" y="303"/>
                  </a:cubicBezTo>
                  <a:cubicBezTo>
                    <a:pt x="96" y="305"/>
                    <a:pt x="90" y="305"/>
                    <a:pt x="85" y="304"/>
                  </a:cubicBezTo>
                  <a:cubicBezTo>
                    <a:pt x="80" y="303"/>
                    <a:pt x="80" y="303"/>
                    <a:pt x="77" y="308"/>
                  </a:cubicBezTo>
                  <a:cubicBezTo>
                    <a:pt x="77" y="308"/>
                    <a:pt x="76" y="308"/>
                    <a:pt x="76" y="308"/>
                  </a:cubicBezTo>
                  <a:cubicBezTo>
                    <a:pt x="75" y="305"/>
                    <a:pt x="76" y="300"/>
                    <a:pt x="71" y="298"/>
                  </a:cubicBezTo>
                  <a:close/>
                  <a:moveTo>
                    <a:pt x="220" y="4"/>
                  </a:moveTo>
                  <a:cubicBezTo>
                    <a:pt x="202" y="4"/>
                    <a:pt x="185" y="7"/>
                    <a:pt x="168" y="12"/>
                  </a:cubicBezTo>
                  <a:cubicBezTo>
                    <a:pt x="154" y="18"/>
                    <a:pt x="139" y="24"/>
                    <a:pt x="126" y="31"/>
                  </a:cubicBezTo>
                  <a:cubicBezTo>
                    <a:pt x="117" y="36"/>
                    <a:pt x="108" y="41"/>
                    <a:pt x="99" y="46"/>
                  </a:cubicBezTo>
                  <a:cubicBezTo>
                    <a:pt x="85" y="54"/>
                    <a:pt x="71" y="60"/>
                    <a:pt x="58" y="68"/>
                  </a:cubicBezTo>
                  <a:cubicBezTo>
                    <a:pt x="53" y="71"/>
                    <a:pt x="49" y="74"/>
                    <a:pt x="46" y="78"/>
                  </a:cubicBezTo>
                  <a:cubicBezTo>
                    <a:pt x="38" y="86"/>
                    <a:pt x="30" y="95"/>
                    <a:pt x="24" y="105"/>
                  </a:cubicBezTo>
                  <a:cubicBezTo>
                    <a:pt x="19" y="112"/>
                    <a:pt x="14" y="120"/>
                    <a:pt x="11" y="128"/>
                  </a:cubicBezTo>
                  <a:cubicBezTo>
                    <a:pt x="3" y="145"/>
                    <a:pt x="2" y="165"/>
                    <a:pt x="7" y="184"/>
                  </a:cubicBezTo>
                  <a:cubicBezTo>
                    <a:pt x="8" y="189"/>
                    <a:pt x="10" y="194"/>
                    <a:pt x="13" y="199"/>
                  </a:cubicBezTo>
                  <a:cubicBezTo>
                    <a:pt x="18" y="206"/>
                    <a:pt x="24" y="212"/>
                    <a:pt x="30" y="218"/>
                  </a:cubicBezTo>
                  <a:cubicBezTo>
                    <a:pt x="37" y="223"/>
                    <a:pt x="43" y="229"/>
                    <a:pt x="48" y="237"/>
                  </a:cubicBezTo>
                  <a:cubicBezTo>
                    <a:pt x="52" y="244"/>
                    <a:pt x="56" y="252"/>
                    <a:pt x="59" y="260"/>
                  </a:cubicBezTo>
                  <a:cubicBezTo>
                    <a:pt x="63" y="271"/>
                    <a:pt x="67" y="283"/>
                    <a:pt x="76" y="291"/>
                  </a:cubicBezTo>
                  <a:cubicBezTo>
                    <a:pt x="81" y="297"/>
                    <a:pt x="89" y="300"/>
                    <a:pt x="96" y="298"/>
                  </a:cubicBezTo>
                  <a:cubicBezTo>
                    <a:pt x="100" y="297"/>
                    <a:pt x="104" y="296"/>
                    <a:pt x="108" y="296"/>
                  </a:cubicBezTo>
                  <a:cubicBezTo>
                    <a:pt x="114" y="294"/>
                    <a:pt x="121" y="296"/>
                    <a:pt x="126" y="299"/>
                  </a:cubicBezTo>
                  <a:cubicBezTo>
                    <a:pt x="131" y="303"/>
                    <a:pt x="135" y="306"/>
                    <a:pt x="140" y="309"/>
                  </a:cubicBezTo>
                  <a:cubicBezTo>
                    <a:pt x="143" y="311"/>
                    <a:pt x="147" y="313"/>
                    <a:pt x="150" y="313"/>
                  </a:cubicBezTo>
                  <a:cubicBezTo>
                    <a:pt x="159" y="315"/>
                    <a:pt x="166" y="312"/>
                    <a:pt x="174" y="310"/>
                  </a:cubicBezTo>
                  <a:cubicBezTo>
                    <a:pt x="178" y="309"/>
                    <a:pt x="182" y="307"/>
                    <a:pt x="186" y="304"/>
                  </a:cubicBezTo>
                  <a:cubicBezTo>
                    <a:pt x="196" y="297"/>
                    <a:pt x="203" y="287"/>
                    <a:pt x="208" y="275"/>
                  </a:cubicBezTo>
                  <a:cubicBezTo>
                    <a:pt x="210" y="269"/>
                    <a:pt x="212" y="263"/>
                    <a:pt x="215" y="258"/>
                  </a:cubicBezTo>
                  <a:cubicBezTo>
                    <a:pt x="222" y="248"/>
                    <a:pt x="233" y="243"/>
                    <a:pt x="244" y="248"/>
                  </a:cubicBezTo>
                  <a:cubicBezTo>
                    <a:pt x="255" y="251"/>
                    <a:pt x="266" y="251"/>
                    <a:pt x="276" y="246"/>
                  </a:cubicBezTo>
                  <a:cubicBezTo>
                    <a:pt x="284" y="242"/>
                    <a:pt x="290" y="236"/>
                    <a:pt x="294" y="228"/>
                  </a:cubicBezTo>
                  <a:cubicBezTo>
                    <a:pt x="297" y="222"/>
                    <a:pt x="303" y="216"/>
                    <a:pt x="309" y="213"/>
                  </a:cubicBezTo>
                  <a:cubicBezTo>
                    <a:pt x="315" y="209"/>
                    <a:pt x="321" y="206"/>
                    <a:pt x="326" y="202"/>
                  </a:cubicBezTo>
                  <a:cubicBezTo>
                    <a:pt x="343" y="193"/>
                    <a:pt x="353" y="174"/>
                    <a:pt x="350" y="154"/>
                  </a:cubicBezTo>
                  <a:cubicBezTo>
                    <a:pt x="350" y="143"/>
                    <a:pt x="348" y="133"/>
                    <a:pt x="344" y="123"/>
                  </a:cubicBezTo>
                  <a:cubicBezTo>
                    <a:pt x="342" y="120"/>
                    <a:pt x="342" y="117"/>
                    <a:pt x="341" y="114"/>
                  </a:cubicBezTo>
                  <a:cubicBezTo>
                    <a:pt x="336" y="100"/>
                    <a:pt x="329" y="88"/>
                    <a:pt x="321" y="76"/>
                  </a:cubicBezTo>
                  <a:cubicBezTo>
                    <a:pt x="316" y="70"/>
                    <a:pt x="312" y="65"/>
                    <a:pt x="308" y="58"/>
                  </a:cubicBezTo>
                  <a:cubicBezTo>
                    <a:pt x="301" y="44"/>
                    <a:pt x="291" y="33"/>
                    <a:pt x="277" y="25"/>
                  </a:cubicBezTo>
                  <a:cubicBezTo>
                    <a:pt x="269" y="20"/>
                    <a:pt x="261" y="15"/>
                    <a:pt x="253" y="11"/>
                  </a:cubicBezTo>
                  <a:cubicBezTo>
                    <a:pt x="242" y="6"/>
                    <a:pt x="231" y="4"/>
                    <a:pt x="2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476">
              <a:extLst>
                <a:ext uri="{FF2B5EF4-FFF2-40B4-BE49-F238E27FC236}">
                  <a16:creationId xmlns:a16="http://schemas.microsoft.com/office/drawing/2014/main" id="{0B0D4F33-5B4E-44EF-8F35-5343B41E36D9}"/>
                </a:ext>
              </a:extLst>
            </p:cNvPr>
            <p:cNvSpPr>
              <a:spLocks noEditPoints="1"/>
            </p:cNvSpPr>
            <p:nvPr/>
          </p:nvSpPr>
          <p:spPr bwMode="auto">
            <a:xfrm>
              <a:off x="197" y="162"/>
              <a:ext cx="342" cy="223"/>
            </a:xfrm>
            <a:custGeom>
              <a:avLst/>
              <a:gdLst>
                <a:gd name="T0" fmla="*/ 14 w 170"/>
                <a:gd name="T1" fmla="*/ 93 h 111"/>
                <a:gd name="T2" fmla="*/ 5 w 170"/>
                <a:gd name="T3" fmla="*/ 45 h 111"/>
                <a:gd name="T4" fmla="*/ 88 w 170"/>
                <a:gd name="T5" fmla="*/ 2 h 111"/>
                <a:gd name="T6" fmla="*/ 166 w 170"/>
                <a:gd name="T7" fmla="*/ 36 h 111"/>
                <a:gd name="T8" fmla="*/ 118 w 170"/>
                <a:gd name="T9" fmla="*/ 105 h 111"/>
                <a:gd name="T10" fmla="*/ 126 w 170"/>
                <a:gd name="T11" fmla="*/ 45 h 111"/>
                <a:gd name="T12" fmla="*/ 128 w 170"/>
                <a:gd name="T13" fmla="*/ 45 h 111"/>
                <a:gd name="T14" fmla="*/ 126 w 170"/>
                <a:gd name="T15" fmla="*/ 45 h 111"/>
                <a:gd name="T16" fmla="*/ 99 w 170"/>
                <a:gd name="T17" fmla="*/ 52 h 111"/>
                <a:gd name="T18" fmla="*/ 95 w 170"/>
                <a:gd name="T19" fmla="*/ 44 h 111"/>
                <a:gd name="T20" fmla="*/ 104 w 170"/>
                <a:gd name="T21" fmla="*/ 31 h 111"/>
                <a:gd name="T22" fmla="*/ 83 w 170"/>
                <a:gd name="T23" fmla="*/ 41 h 111"/>
                <a:gd name="T24" fmla="*/ 87 w 170"/>
                <a:gd name="T25" fmla="*/ 40 h 111"/>
                <a:gd name="T26" fmla="*/ 99 w 170"/>
                <a:gd name="T27" fmla="*/ 39 h 111"/>
                <a:gd name="T28" fmla="*/ 61 w 170"/>
                <a:gd name="T29" fmla="*/ 57 h 111"/>
                <a:gd name="T30" fmla="*/ 56 w 170"/>
                <a:gd name="T31" fmla="*/ 46 h 111"/>
                <a:gd name="T32" fmla="*/ 46 w 170"/>
                <a:gd name="T33" fmla="*/ 50 h 111"/>
                <a:gd name="T34" fmla="*/ 46 w 170"/>
                <a:gd name="T35" fmla="*/ 59 h 111"/>
                <a:gd name="T36" fmla="*/ 56 w 170"/>
                <a:gd name="T37" fmla="*/ 63 h 111"/>
                <a:gd name="T38" fmla="*/ 30 w 170"/>
                <a:gd name="T39" fmla="*/ 81 h 111"/>
                <a:gd name="T40" fmla="*/ 29 w 170"/>
                <a:gd name="T41" fmla="*/ 97 h 111"/>
                <a:gd name="T42" fmla="*/ 111 w 170"/>
                <a:gd name="T43" fmla="*/ 103 h 111"/>
                <a:gd name="T44" fmla="*/ 153 w 170"/>
                <a:gd name="T45" fmla="*/ 67 h 111"/>
                <a:gd name="T46" fmla="*/ 101 w 170"/>
                <a:gd name="T47" fmla="*/ 3 h 111"/>
                <a:gd name="T48" fmla="*/ 16 w 170"/>
                <a:gd name="T49" fmla="*/ 35 h 111"/>
                <a:gd name="T50" fmla="*/ 9 w 170"/>
                <a:gd name="T51" fmla="*/ 71 h 111"/>
                <a:gd name="T52" fmla="*/ 34 w 170"/>
                <a:gd name="T53" fmla="*/ 46 h 111"/>
                <a:gd name="T54" fmla="*/ 81 w 170"/>
                <a:gd name="T55" fmla="*/ 34 h 111"/>
                <a:gd name="T56" fmla="*/ 139 w 170"/>
                <a:gd name="T57" fmla="*/ 43 h 111"/>
                <a:gd name="T58" fmla="*/ 166 w 170"/>
                <a:gd name="T59" fmla="*/ 48 h 111"/>
                <a:gd name="T60" fmla="*/ 101 w 170"/>
                <a:gd name="T61" fmla="*/ 3 h 111"/>
                <a:gd name="T62" fmla="*/ 153 w 170"/>
                <a:gd name="T63" fmla="*/ 57 h 111"/>
                <a:gd name="T64" fmla="*/ 76 w 170"/>
                <a:gd name="T65" fmla="*/ 45 h 111"/>
                <a:gd name="T66" fmla="*/ 67 w 170"/>
                <a:gd name="T67" fmla="*/ 60 h 111"/>
                <a:gd name="T68" fmla="*/ 119 w 170"/>
                <a:gd name="T69" fmla="*/ 32 h 111"/>
                <a:gd name="T70" fmla="*/ 126 w 170"/>
                <a:gd name="T71" fmla="*/ 40 h 111"/>
                <a:gd name="T72" fmla="*/ 108 w 170"/>
                <a:gd name="T73" fmla="*/ 51 h 111"/>
                <a:gd name="T74" fmla="*/ 114 w 170"/>
                <a:gd name="T75" fmla="*/ 45 h 111"/>
                <a:gd name="T76" fmla="*/ 133 w 170"/>
                <a:gd name="T77" fmla="*/ 46 h 111"/>
                <a:gd name="T78" fmla="*/ 115 w 170"/>
                <a:gd name="T79" fmla="*/ 52 h 111"/>
                <a:gd name="T80" fmla="*/ 111 w 170"/>
                <a:gd name="T81" fmla="*/ 31 h 111"/>
                <a:gd name="T82" fmla="*/ 109 w 170"/>
                <a:gd name="T83" fmla="*/ 33 h 111"/>
                <a:gd name="T84" fmla="*/ 37 w 170"/>
                <a:gd name="T85" fmla="*/ 72 h 111"/>
                <a:gd name="T86" fmla="*/ 38 w 170"/>
                <a:gd name="T87" fmla="*/ 70 h 111"/>
                <a:gd name="T88" fmla="*/ 35 w 170"/>
                <a:gd name="T89" fmla="*/ 68 h 111"/>
                <a:gd name="T90" fmla="*/ 74 w 170"/>
                <a:gd name="T91" fmla="*/ 58 h 111"/>
                <a:gd name="T92" fmla="*/ 74 w 170"/>
                <a:gd name="T93" fmla="*/ 57 h 111"/>
                <a:gd name="T94" fmla="*/ 31 w 170"/>
                <a:gd name="T95" fmla="*/ 66 h 111"/>
                <a:gd name="T96" fmla="*/ 31 w 170"/>
                <a:gd name="T97" fmla="*/ 6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 h="111">
                  <a:moveTo>
                    <a:pt x="75" y="110"/>
                  </a:moveTo>
                  <a:cubicBezTo>
                    <a:pt x="68" y="111"/>
                    <a:pt x="60" y="110"/>
                    <a:pt x="53" y="109"/>
                  </a:cubicBezTo>
                  <a:cubicBezTo>
                    <a:pt x="39" y="107"/>
                    <a:pt x="26" y="101"/>
                    <a:pt x="14" y="93"/>
                  </a:cubicBezTo>
                  <a:cubicBezTo>
                    <a:pt x="12" y="91"/>
                    <a:pt x="10" y="89"/>
                    <a:pt x="9" y="86"/>
                  </a:cubicBezTo>
                  <a:cubicBezTo>
                    <a:pt x="5" y="80"/>
                    <a:pt x="3" y="74"/>
                    <a:pt x="1" y="68"/>
                  </a:cubicBezTo>
                  <a:cubicBezTo>
                    <a:pt x="0" y="60"/>
                    <a:pt x="1" y="52"/>
                    <a:pt x="5" y="45"/>
                  </a:cubicBezTo>
                  <a:cubicBezTo>
                    <a:pt x="15" y="27"/>
                    <a:pt x="30" y="17"/>
                    <a:pt x="48" y="11"/>
                  </a:cubicBezTo>
                  <a:cubicBezTo>
                    <a:pt x="49" y="11"/>
                    <a:pt x="49" y="11"/>
                    <a:pt x="50" y="11"/>
                  </a:cubicBezTo>
                  <a:cubicBezTo>
                    <a:pt x="62" y="3"/>
                    <a:pt x="75" y="3"/>
                    <a:pt x="88" y="2"/>
                  </a:cubicBezTo>
                  <a:cubicBezTo>
                    <a:pt x="103" y="0"/>
                    <a:pt x="118" y="0"/>
                    <a:pt x="132" y="5"/>
                  </a:cubicBezTo>
                  <a:cubicBezTo>
                    <a:pt x="139" y="8"/>
                    <a:pt x="146" y="12"/>
                    <a:pt x="151" y="17"/>
                  </a:cubicBezTo>
                  <a:cubicBezTo>
                    <a:pt x="157" y="22"/>
                    <a:pt x="162" y="28"/>
                    <a:pt x="166" y="36"/>
                  </a:cubicBezTo>
                  <a:cubicBezTo>
                    <a:pt x="170" y="45"/>
                    <a:pt x="170" y="55"/>
                    <a:pt x="168" y="65"/>
                  </a:cubicBezTo>
                  <a:cubicBezTo>
                    <a:pt x="166" y="73"/>
                    <a:pt x="161" y="81"/>
                    <a:pt x="155" y="87"/>
                  </a:cubicBezTo>
                  <a:cubicBezTo>
                    <a:pt x="145" y="99"/>
                    <a:pt x="132" y="103"/>
                    <a:pt x="118" y="105"/>
                  </a:cubicBezTo>
                  <a:cubicBezTo>
                    <a:pt x="114" y="106"/>
                    <a:pt x="110" y="107"/>
                    <a:pt x="105" y="108"/>
                  </a:cubicBezTo>
                  <a:cubicBezTo>
                    <a:pt x="95" y="110"/>
                    <a:pt x="85" y="111"/>
                    <a:pt x="75" y="110"/>
                  </a:cubicBezTo>
                  <a:close/>
                  <a:moveTo>
                    <a:pt x="126" y="45"/>
                  </a:moveTo>
                  <a:cubicBezTo>
                    <a:pt x="124" y="46"/>
                    <a:pt x="122" y="49"/>
                    <a:pt x="122" y="51"/>
                  </a:cubicBezTo>
                  <a:cubicBezTo>
                    <a:pt x="124" y="50"/>
                    <a:pt x="126" y="48"/>
                    <a:pt x="126" y="45"/>
                  </a:cubicBezTo>
                  <a:cubicBezTo>
                    <a:pt x="127" y="45"/>
                    <a:pt x="128" y="45"/>
                    <a:pt x="128" y="45"/>
                  </a:cubicBezTo>
                  <a:cubicBezTo>
                    <a:pt x="129" y="44"/>
                    <a:pt x="129" y="44"/>
                    <a:pt x="129" y="44"/>
                  </a:cubicBezTo>
                  <a:cubicBezTo>
                    <a:pt x="128" y="43"/>
                    <a:pt x="128" y="44"/>
                    <a:pt x="128" y="44"/>
                  </a:cubicBezTo>
                  <a:cubicBezTo>
                    <a:pt x="127" y="44"/>
                    <a:pt x="127" y="45"/>
                    <a:pt x="126" y="45"/>
                  </a:cubicBezTo>
                  <a:close/>
                  <a:moveTo>
                    <a:pt x="95" y="44"/>
                  </a:moveTo>
                  <a:cubicBezTo>
                    <a:pt x="91" y="48"/>
                    <a:pt x="86" y="53"/>
                    <a:pt x="80" y="57"/>
                  </a:cubicBezTo>
                  <a:cubicBezTo>
                    <a:pt x="86" y="55"/>
                    <a:pt x="93" y="53"/>
                    <a:pt x="99" y="52"/>
                  </a:cubicBezTo>
                  <a:cubicBezTo>
                    <a:pt x="102" y="52"/>
                    <a:pt x="104" y="50"/>
                    <a:pt x="105" y="47"/>
                  </a:cubicBezTo>
                  <a:cubicBezTo>
                    <a:pt x="102" y="52"/>
                    <a:pt x="97" y="51"/>
                    <a:pt x="93" y="50"/>
                  </a:cubicBezTo>
                  <a:cubicBezTo>
                    <a:pt x="93" y="47"/>
                    <a:pt x="95" y="46"/>
                    <a:pt x="95" y="44"/>
                  </a:cubicBezTo>
                  <a:cubicBezTo>
                    <a:pt x="97" y="43"/>
                    <a:pt x="98" y="41"/>
                    <a:pt x="99" y="39"/>
                  </a:cubicBezTo>
                  <a:cubicBezTo>
                    <a:pt x="101" y="38"/>
                    <a:pt x="102" y="36"/>
                    <a:pt x="103" y="34"/>
                  </a:cubicBezTo>
                  <a:cubicBezTo>
                    <a:pt x="103" y="33"/>
                    <a:pt x="104" y="32"/>
                    <a:pt x="104" y="31"/>
                  </a:cubicBezTo>
                  <a:cubicBezTo>
                    <a:pt x="103" y="29"/>
                    <a:pt x="101" y="30"/>
                    <a:pt x="100" y="30"/>
                  </a:cubicBezTo>
                  <a:cubicBezTo>
                    <a:pt x="98" y="30"/>
                    <a:pt x="97" y="31"/>
                    <a:pt x="96" y="32"/>
                  </a:cubicBezTo>
                  <a:cubicBezTo>
                    <a:pt x="91" y="35"/>
                    <a:pt x="87" y="38"/>
                    <a:pt x="83" y="41"/>
                  </a:cubicBezTo>
                  <a:cubicBezTo>
                    <a:pt x="80" y="44"/>
                    <a:pt x="79" y="47"/>
                    <a:pt x="78" y="51"/>
                  </a:cubicBezTo>
                  <a:cubicBezTo>
                    <a:pt x="80" y="49"/>
                    <a:pt x="81" y="47"/>
                    <a:pt x="82" y="45"/>
                  </a:cubicBezTo>
                  <a:cubicBezTo>
                    <a:pt x="84" y="43"/>
                    <a:pt x="85" y="41"/>
                    <a:pt x="87" y="40"/>
                  </a:cubicBezTo>
                  <a:cubicBezTo>
                    <a:pt x="89" y="40"/>
                    <a:pt x="91" y="38"/>
                    <a:pt x="92" y="36"/>
                  </a:cubicBezTo>
                  <a:cubicBezTo>
                    <a:pt x="93" y="35"/>
                    <a:pt x="95" y="34"/>
                    <a:pt x="97" y="35"/>
                  </a:cubicBezTo>
                  <a:cubicBezTo>
                    <a:pt x="99" y="36"/>
                    <a:pt x="99" y="37"/>
                    <a:pt x="99" y="39"/>
                  </a:cubicBezTo>
                  <a:cubicBezTo>
                    <a:pt x="97" y="40"/>
                    <a:pt x="96" y="42"/>
                    <a:pt x="95" y="44"/>
                  </a:cubicBezTo>
                  <a:close/>
                  <a:moveTo>
                    <a:pt x="56" y="63"/>
                  </a:moveTo>
                  <a:cubicBezTo>
                    <a:pt x="62" y="62"/>
                    <a:pt x="62" y="62"/>
                    <a:pt x="61" y="57"/>
                  </a:cubicBezTo>
                  <a:cubicBezTo>
                    <a:pt x="62" y="55"/>
                    <a:pt x="62" y="53"/>
                    <a:pt x="63" y="52"/>
                  </a:cubicBezTo>
                  <a:cubicBezTo>
                    <a:pt x="64" y="50"/>
                    <a:pt x="66" y="49"/>
                    <a:pt x="65" y="47"/>
                  </a:cubicBezTo>
                  <a:cubicBezTo>
                    <a:pt x="62" y="45"/>
                    <a:pt x="59" y="45"/>
                    <a:pt x="56" y="46"/>
                  </a:cubicBezTo>
                  <a:cubicBezTo>
                    <a:pt x="54" y="46"/>
                    <a:pt x="53" y="47"/>
                    <a:pt x="51" y="46"/>
                  </a:cubicBezTo>
                  <a:cubicBezTo>
                    <a:pt x="45" y="46"/>
                    <a:pt x="41" y="48"/>
                    <a:pt x="38" y="55"/>
                  </a:cubicBezTo>
                  <a:cubicBezTo>
                    <a:pt x="40" y="52"/>
                    <a:pt x="44" y="52"/>
                    <a:pt x="46" y="50"/>
                  </a:cubicBezTo>
                  <a:cubicBezTo>
                    <a:pt x="47" y="49"/>
                    <a:pt x="48" y="49"/>
                    <a:pt x="49" y="49"/>
                  </a:cubicBezTo>
                  <a:cubicBezTo>
                    <a:pt x="50" y="50"/>
                    <a:pt x="50" y="51"/>
                    <a:pt x="49" y="52"/>
                  </a:cubicBezTo>
                  <a:cubicBezTo>
                    <a:pt x="48" y="55"/>
                    <a:pt x="47" y="57"/>
                    <a:pt x="46" y="59"/>
                  </a:cubicBezTo>
                  <a:cubicBezTo>
                    <a:pt x="44" y="62"/>
                    <a:pt x="42" y="66"/>
                    <a:pt x="42" y="70"/>
                  </a:cubicBezTo>
                  <a:cubicBezTo>
                    <a:pt x="55" y="64"/>
                    <a:pt x="55" y="64"/>
                    <a:pt x="55" y="64"/>
                  </a:cubicBezTo>
                  <a:lnTo>
                    <a:pt x="56" y="63"/>
                  </a:lnTo>
                  <a:close/>
                  <a:moveTo>
                    <a:pt x="116" y="55"/>
                  </a:moveTo>
                  <a:cubicBezTo>
                    <a:pt x="94" y="53"/>
                    <a:pt x="74" y="61"/>
                    <a:pt x="53" y="67"/>
                  </a:cubicBezTo>
                  <a:cubicBezTo>
                    <a:pt x="45" y="70"/>
                    <a:pt x="38" y="76"/>
                    <a:pt x="30" y="81"/>
                  </a:cubicBezTo>
                  <a:cubicBezTo>
                    <a:pt x="28" y="83"/>
                    <a:pt x="26" y="85"/>
                    <a:pt x="25" y="88"/>
                  </a:cubicBezTo>
                  <a:cubicBezTo>
                    <a:pt x="23" y="91"/>
                    <a:pt x="24" y="94"/>
                    <a:pt x="27" y="96"/>
                  </a:cubicBezTo>
                  <a:cubicBezTo>
                    <a:pt x="27" y="97"/>
                    <a:pt x="28" y="97"/>
                    <a:pt x="29" y="97"/>
                  </a:cubicBezTo>
                  <a:cubicBezTo>
                    <a:pt x="41" y="102"/>
                    <a:pt x="53" y="108"/>
                    <a:pt x="67" y="106"/>
                  </a:cubicBezTo>
                  <a:cubicBezTo>
                    <a:pt x="68" y="106"/>
                    <a:pt x="69" y="106"/>
                    <a:pt x="70" y="106"/>
                  </a:cubicBezTo>
                  <a:cubicBezTo>
                    <a:pt x="84" y="108"/>
                    <a:pt x="98" y="107"/>
                    <a:pt x="111" y="103"/>
                  </a:cubicBezTo>
                  <a:cubicBezTo>
                    <a:pt x="112" y="103"/>
                    <a:pt x="114" y="102"/>
                    <a:pt x="116" y="102"/>
                  </a:cubicBezTo>
                  <a:cubicBezTo>
                    <a:pt x="130" y="100"/>
                    <a:pt x="143" y="97"/>
                    <a:pt x="153" y="85"/>
                  </a:cubicBezTo>
                  <a:cubicBezTo>
                    <a:pt x="159" y="77"/>
                    <a:pt x="159" y="73"/>
                    <a:pt x="153" y="67"/>
                  </a:cubicBezTo>
                  <a:cubicBezTo>
                    <a:pt x="145" y="58"/>
                    <a:pt x="134" y="54"/>
                    <a:pt x="123" y="54"/>
                  </a:cubicBezTo>
                  <a:lnTo>
                    <a:pt x="116" y="55"/>
                  </a:lnTo>
                  <a:close/>
                  <a:moveTo>
                    <a:pt x="101" y="3"/>
                  </a:moveTo>
                  <a:cubicBezTo>
                    <a:pt x="90" y="3"/>
                    <a:pt x="79" y="6"/>
                    <a:pt x="68" y="7"/>
                  </a:cubicBezTo>
                  <a:cubicBezTo>
                    <a:pt x="57" y="9"/>
                    <a:pt x="47" y="15"/>
                    <a:pt x="37" y="19"/>
                  </a:cubicBezTo>
                  <a:cubicBezTo>
                    <a:pt x="28" y="22"/>
                    <a:pt x="23" y="29"/>
                    <a:pt x="16" y="35"/>
                  </a:cubicBezTo>
                  <a:cubicBezTo>
                    <a:pt x="13" y="38"/>
                    <a:pt x="11" y="41"/>
                    <a:pt x="10" y="45"/>
                  </a:cubicBezTo>
                  <a:cubicBezTo>
                    <a:pt x="9" y="49"/>
                    <a:pt x="8" y="54"/>
                    <a:pt x="8" y="59"/>
                  </a:cubicBezTo>
                  <a:cubicBezTo>
                    <a:pt x="8" y="63"/>
                    <a:pt x="8" y="67"/>
                    <a:pt x="9" y="71"/>
                  </a:cubicBezTo>
                  <a:cubicBezTo>
                    <a:pt x="10" y="74"/>
                    <a:pt x="11" y="74"/>
                    <a:pt x="14" y="73"/>
                  </a:cubicBezTo>
                  <a:cubicBezTo>
                    <a:pt x="18" y="70"/>
                    <a:pt x="21" y="67"/>
                    <a:pt x="23" y="62"/>
                  </a:cubicBezTo>
                  <a:cubicBezTo>
                    <a:pt x="27" y="57"/>
                    <a:pt x="30" y="52"/>
                    <a:pt x="34" y="46"/>
                  </a:cubicBezTo>
                  <a:cubicBezTo>
                    <a:pt x="37" y="42"/>
                    <a:pt x="42" y="39"/>
                    <a:pt x="48" y="38"/>
                  </a:cubicBezTo>
                  <a:cubicBezTo>
                    <a:pt x="55" y="36"/>
                    <a:pt x="61" y="38"/>
                    <a:pt x="68" y="38"/>
                  </a:cubicBezTo>
                  <a:cubicBezTo>
                    <a:pt x="73" y="38"/>
                    <a:pt x="78" y="37"/>
                    <a:pt x="81" y="34"/>
                  </a:cubicBezTo>
                  <a:cubicBezTo>
                    <a:pt x="85" y="31"/>
                    <a:pt x="88" y="28"/>
                    <a:pt x="92" y="26"/>
                  </a:cubicBezTo>
                  <a:cubicBezTo>
                    <a:pt x="104" y="18"/>
                    <a:pt x="121" y="22"/>
                    <a:pt x="129" y="34"/>
                  </a:cubicBezTo>
                  <a:cubicBezTo>
                    <a:pt x="131" y="38"/>
                    <a:pt x="135" y="41"/>
                    <a:pt x="139" y="43"/>
                  </a:cubicBezTo>
                  <a:cubicBezTo>
                    <a:pt x="147" y="48"/>
                    <a:pt x="155" y="50"/>
                    <a:pt x="163" y="56"/>
                  </a:cubicBezTo>
                  <a:cubicBezTo>
                    <a:pt x="164" y="57"/>
                    <a:pt x="166" y="56"/>
                    <a:pt x="166" y="54"/>
                  </a:cubicBezTo>
                  <a:cubicBezTo>
                    <a:pt x="166" y="52"/>
                    <a:pt x="166" y="50"/>
                    <a:pt x="166" y="48"/>
                  </a:cubicBezTo>
                  <a:cubicBezTo>
                    <a:pt x="165" y="42"/>
                    <a:pt x="163" y="36"/>
                    <a:pt x="159" y="31"/>
                  </a:cubicBezTo>
                  <a:cubicBezTo>
                    <a:pt x="153" y="22"/>
                    <a:pt x="145" y="15"/>
                    <a:pt x="135" y="10"/>
                  </a:cubicBezTo>
                  <a:cubicBezTo>
                    <a:pt x="124" y="5"/>
                    <a:pt x="113" y="3"/>
                    <a:pt x="101" y="3"/>
                  </a:cubicBezTo>
                  <a:close/>
                  <a:moveTo>
                    <a:pt x="159" y="67"/>
                  </a:moveTo>
                  <a:cubicBezTo>
                    <a:pt x="160" y="65"/>
                    <a:pt x="159" y="62"/>
                    <a:pt x="157" y="61"/>
                  </a:cubicBezTo>
                  <a:cubicBezTo>
                    <a:pt x="156" y="59"/>
                    <a:pt x="155" y="57"/>
                    <a:pt x="153" y="57"/>
                  </a:cubicBezTo>
                  <a:cubicBezTo>
                    <a:pt x="151" y="57"/>
                    <a:pt x="149" y="56"/>
                    <a:pt x="146" y="56"/>
                  </a:cubicBezTo>
                  <a:cubicBezTo>
                    <a:pt x="151" y="60"/>
                    <a:pt x="155" y="63"/>
                    <a:pt x="159" y="67"/>
                  </a:cubicBezTo>
                  <a:close/>
                  <a:moveTo>
                    <a:pt x="76" y="45"/>
                  </a:moveTo>
                  <a:cubicBezTo>
                    <a:pt x="73" y="45"/>
                    <a:pt x="70" y="45"/>
                    <a:pt x="70" y="50"/>
                  </a:cubicBezTo>
                  <a:cubicBezTo>
                    <a:pt x="70" y="52"/>
                    <a:pt x="68" y="55"/>
                    <a:pt x="67" y="57"/>
                  </a:cubicBezTo>
                  <a:cubicBezTo>
                    <a:pt x="67" y="58"/>
                    <a:pt x="66" y="59"/>
                    <a:pt x="67" y="60"/>
                  </a:cubicBezTo>
                  <a:cubicBezTo>
                    <a:pt x="71" y="55"/>
                    <a:pt x="74" y="50"/>
                    <a:pt x="76" y="45"/>
                  </a:cubicBezTo>
                  <a:close/>
                  <a:moveTo>
                    <a:pt x="126" y="40"/>
                  </a:moveTo>
                  <a:cubicBezTo>
                    <a:pt x="124" y="37"/>
                    <a:pt x="122" y="34"/>
                    <a:pt x="119" y="32"/>
                  </a:cubicBezTo>
                  <a:cubicBezTo>
                    <a:pt x="118" y="32"/>
                    <a:pt x="117" y="31"/>
                    <a:pt x="116" y="32"/>
                  </a:cubicBezTo>
                  <a:cubicBezTo>
                    <a:pt x="116" y="34"/>
                    <a:pt x="116" y="35"/>
                    <a:pt x="117" y="35"/>
                  </a:cubicBezTo>
                  <a:cubicBezTo>
                    <a:pt x="120" y="36"/>
                    <a:pt x="122" y="40"/>
                    <a:pt x="126" y="40"/>
                  </a:cubicBezTo>
                  <a:close/>
                  <a:moveTo>
                    <a:pt x="114" y="45"/>
                  </a:moveTo>
                  <a:cubicBezTo>
                    <a:pt x="112" y="46"/>
                    <a:pt x="110" y="47"/>
                    <a:pt x="109" y="49"/>
                  </a:cubicBezTo>
                  <a:cubicBezTo>
                    <a:pt x="108" y="50"/>
                    <a:pt x="108" y="51"/>
                    <a:pt x="108" y="51"/>
                  </a:cubicBezTo>
                  <a:cubicBezTo>
                    <a:pt x="109" y="52"/>
                    <a:pt x="110" y="52"/>
                    <a:pt x="111" y="52"/>
                  </a:cubicBezTo>
                  <a:cubicBezTo>
                    <a:pt x="111" y="52"/>
                    <a:pt x="111" y="51"/>
                    <a:pt x="111" y="51"/>
                  </a:cubicBezTo>
                  <a:cubicBezTo>
                    <a:pt x="112" y="49"/>
                    <a:pt x="113" y="47"/>
                    <a:pt x="114" y="45"/>
                  </a:cubicBezTo>
                  <a:close/>
                  <a:moveTo>
                    <a:pt x="129" y="50"/>
                  </a:moveTo>
                  <a:cubicBezTo>
                    <a:pt x="131" y="50"/>
                    <a:pt x="133" y="49"/>
                    <a:pt x="133" y="47"/>
                  </a:cubicBezTo>
                  <a:cubicBezTo>
                    <a:pt x="133" y="47"/>
                    <a:pt x="133" y="46"/>
                    <a:pt x="133" y="46"/>
                  </a:cubicBezTo>
                  <a:cubicBezTo>
                    <a:pt x="130" y="46"/>
                    <a:pt x="130" y="48"/>
                    <a:pt x="129" y="49"/>
                  </a:cubicBezTo>
                  <a:cubicBezTo>
                    <a:pt x="129" y="49"/>
                    <a:pt x="129" y="50"/>
                    <a:pt x="129" y="50"/>
                  </a:cubicBezTo>
                  <a:close/>
                  <a:moveTo>
                    <a:pt x="115" y="52"/>
                  </a:moveTo>
                  <a:cubicBezTo>
                    <a:pt x="117" y="51"/>
                    <a:pt x="119" y="49"/>
                    <a:pt x="119" y="46"/>
                  </a:cubicBezTo>
                  <a:cubicBezTo>
                    <a:pt x="117" y="47"/>
                    <a:pt x="115" y="49"/>
                    <a:pt x="115" y="52"/>
                  </a:cubicBezTo>
                  <a:close/>
                  <a:moveTo>
                    <a:pt x="111" y="31"/>
                  </a:moveTo>
                  <a:cubicBezTo>
                    <a:pt x="111" y="30"/>
                    <a:pt x="110" y="30"/>
                    <a:pt x="110" y="30"/>
                  </a:cubicBezTo>
                  <a:cubicBezTo>
                    <a:pt x="109" y="30"/>
                    <a:pt x="109" y="31"/>
                    <a:pt x="109" y="31"/>
                  </a:cubicBezTo>
                  <a:cubicBezTo>
                    <a:pt x="109" y="32"/>
                    <a:pt x="109" y="33"/>
                    <a:pt x="109" y="33"/>
                  </a:cubicBezTo>
                  <a:cubicBezTo>
                    <a:pt x="110" y="33"/>
                    <a:pt x="111" y="32"/>
                    <a:pt x="111" y="31"/>
                  </a:cubicBezTo>
                  <a:close/>
                  <a:moveTo>
                    <a:pt x="38" y="70"/>
                  </a:moveTo>
                  <a:cubicBezTo>
                    <a:pt x="37" y="70"/>
                    <a:pt x="36" y="71"/>
                    <a:pt x="37" y="72"/>
                  </a:cubicBezTo>
                  <a:cubicBezTo>
                    <a:pt x="37" y="72"/>
                    <a:pt x="37" y="72"/>
                    <a:pt x="37" y="72"/>
                  </a:cubicBezTo>
                  <a:cubicBezTo>
                    <a:pt x="37" y="72"/>
                    <a:pt x="38" y="72"/>
                    <a:pt x="38" y="71"/>
                  </a:cubicBezTo>
                  <a:cubicBezTo>
                    <a:pt x="38" y="71"/>
                    <a:pt x="38" y="70"/>
                    <a:pt x="38" y="70"/>
                  </a:cubicBezTo>
                  <a:close/>
                  <a:moveTo>
                    <a:pt x="36" y="68"/>
                  </a:moveTo>
                  <a:cubicBezTo>
                    <a:pt x="36" y="67"/>
                    <a:pt x="36" y="67"/>
                    <a:pt x="36" y="67"/>
                  </a:cubicBezTo>
                  <a:cubicBezTo>
                    <a:pt x="35" y="67"/>
                    <a:pt x="35" y="67"/>
                    <a:pt x="35" y="68"/>
                  </a:cubicBezTo>
                  <a:cubicBezTo>
                    <a:pt x="35" y="68"/>
                    <a:pt x="35" y="69"/>
                    <a:pt x="35" y="69"/>
                  </a:cubicBezTo>
                  <a:cubicBezTo>
                    <a:pt x="35" y="69"/>
                    <a:pt x="36" y="68"/>
                    <a:pt x="36" y="68"/>
                  </a:cubicBezTo>
                  <a:close/>
                  <a:moveTo>
                    <a:pt x="74" y="58"/>
                  </a:moveTo>
                  <a:cubicBezTo>
                    <a:pt x="75" y="57"/>
                    <a:pt x="75" y="57"/>
                    <a:pt x="75" y="57"/>
                  </a:cubicBezTo>
                  <a:cubicBezTo>
                    <a:pt x="75" y="56"/>
                    <a:pt x="75" y="56"/>
                    <a:pt x="74" y="56"/>
                  </a:cubicBezTo>
                  <a:cubicBezTo>
                    <a:pt x="74" y="56"/>
                    <a:pt x="74" y="57"/>
                    <a:pt x="74" y="57"/>
                  </a:cubicBezTo>
                  <a:cubicBezTo>
                    <a:pt x="73" y="57"/>
                    <a:pt x="74" y="57"/>
                    <a:pt x="74" y="58"/>
                  </a:cubicBezTo>
                  <a:close/>
                  <a:moveTo>
                    <a:pt x="31" y="67"/>
                  </a:moveTo>
                  <a:cubicBezTo>
                    <a:pt x="31" y="67"/>
                    <a:pt x="31" y="66"/>
                    <a:pt x="31" y="66"/>
                  </a:cubicBezTo>
                  <a:cubicBezTo>
                    <a:pt x="31" y="66"/>
                    <a:pt x="30" y="66"/>
                    <a:pt x="30" y="66"/>
                  </a:cubicBezTo>
                  <a:cubicBezTo>
                    <a:pt x="30" y="67"/>
                    <a:pt x="30" y="67"/>
                    <a:pt x="30" y="67"/>
                  </a:cubicBezTo>
                  <a:cubicBezTo>
                    <a:pt x="30" y="67"/>
                    <a:pt x="30" y="67"/>
                    <a:pt x="31"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477">
              <a:extLst>
                <a:ext uri="{FF2B5EF4-FFF2-40B4-BE49-F238E27FC236}">
                  <a16:creationId xmlns:a16="http://schemas.microsoft.com/office/drawing/2014/main" id="{FFE31D20-27E2-40E6-8F39-BAAFA9F298E7}"/>
                </a:ext>
              </a:extLst>
            </p:cNvPr>
            <p:cNvSpPr>
              <a:spLocks noEditPoints="1"/>
            </p:cNvSpPr>
            <p:nvPr/>
          </p:nvSpPr>
          <p:spPr bwMode="auto">
            <a:xfrm>
              <a:off x="51" y="182"/>
              <a:ext cx="75" cy="78"/>
            </a:xfrm>
            <a:custGeom>
              <a:avLst/>
              <a:gdLst>
                <a:gd name="T0" fmla="*/ 36 w 37"/>
                <a:gd name="T1" fmla="*/ 13 h 39"/>
                <a:gd name="T2" fmla="*/ 33 w 37"/>
                <a:gd name="T3" fmla="*/ 35 h 39"/>
                <a:gd name="T4" fmla="*/ 27 w 37"/>
                <a:gd name="T5" fmla="*/ 38 h 39"/>
                <a:gd name="T6" fmla="*/ 21 w 37"/>
                <a:gd name="T7" fmla="*/ 38 h 39"/>
                <a:gd name="T8" fmla="*/ 5 w 37"/>
                <a:gd name="T9" fmla="*/ 37 h 39"/>
                <a:gd name="T10" fmla="*/ 0 w 37"/>
                <a:gd name="T11" fmla="*/ 31 h 39"/>
                <a:gd name="T12" fmla="*/ 4 w 37"/>
                <a:gd name="T13" fmla="*/ 24 h 39"/>
                <a:gd name="T14" fmla="*/ 9 w 37"/>
                <a:gd name="T15" fmla="*/ 21 h 39"/>
                <a:gd name="T16" fmla="*/ 12 w 37"/>
                <a:gd name="T17" fmla="*/ 17 h 39"/>
                <a:gd name="T18" fmla="*/ 17 w 37"/>
                <a:gd name="T19" fmla="*/ 4 h 39"/>
                <a:gd name="T20" fmla="*/ 29 w 37"/>
                <a:gd name="T21" fmla="*/ 2 h 39"/>
                <a:gd name="T22" fmla="*/ 36 w 37"/>
                <a:gd name="T23" fmla="*/ 13 h 39"/>
                <a:gd name="T24" fmla="*/ 21 w 37"/>
                <a:gd name="T25" fmla="*/ 35 h 39"/>
                <a:gd name="T26" fmla="*/ 26 w 37"/>
                <a:gd name="T27" fmla="*/ 35 h 39"/>
                <a:gd name="T28" fmla="*/ 30 w 37"/>
                <a:gd name="T29" fmla="*/ 32 h 39"/>
                <a:gd name="T30" fmla="*/ 32 w 37"/>
                <a:gd name="T31" fmla="*/ 12 h 39"/>
                <a:gd name="T32" fmla="*/ 26 w 37"/>
                <a:gd name="T33" fmla="*/ 5 h 39"/>
                <a:gd name="T34" fmla="*/ 18 w 37"/>
                <a:gd name="T35" fmla="*/ 8 h 39"/>
                <a:gd name="T36" fmla="*/ 19 w 37"/>
                <a:gd name="T37" fmla="*/ 22 h 39"/>
                <a:gd name="T38" fmla="*/ 20 w 37"/>
                <a:gd name="T39" fmla="*/ 25 h 39"/>
                <a:gd name="T40" fmla="*/ 16 w 37"/>
                <a:gd name="T41" fmla="*/ 27 h 39"/>
                <a:gd name="T42" fmla="*/ 13 w 37"/>
                <a:gd name="T43" fmla="*/ 26 h 39"/>
                <a:gd name="T44" fmla="*/ 7 w 37"/>
                <a:gd name="T45" fmla="*/ 26 h 39"/>
                <a:gd name="T46" fmla="*/ 5 w 37"/>
                <a:gd name="T47" fmla="*/ 30 h 39"/>
                <a:gd name="T48" fmla="*/ 8 w 37"/>
                <a:gd name="T49" fmla="*/ 33 h 39"/>
                <a:gd name="T50" fmla="*/ 21 w 37"/>
                <a:gd name="T51"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9">
                  <a:moveTo>
                    <a:pt x="36" y="13"/>
                  </a:moveTo>
                  <a:cubicBezTo>
                    <a:pt x="35" y="19"/>
                    <a:pt x="34" y="27"/>
                    <a:pt x="33" y="35"/>
                  </a:cubicBezTo>
                  <a:cubicBezTo>
                    <a:pt x="32" y="39"/>
                    <a:pt x="31" y="39"/>
                    <a:pt x="27" y="38"/>
                  </a:cubicBezTo>
                  <a:cubicBezTo>
                    <a:pt x="25" y="38"/>
                    <a:pt x="23" y="38"/>
                    <a:pt x="21" y="38"/>
                  </a:cubicBezTo>
                  <a:cubicBezTo>
                    <a:pt x="16" y="39"/>
                    <a:pt x="10" y="39"/>
                    <a:pt x="5" y="37"/>
                  </a:cubicBezTo>
                  <a:cubicBezTo>
                    <a:pt x="2" y="36"/>
                    <a:pt x="0" y="35"/>
                    <a:pt x="0" y="31"/>
                  </a:cubicBezTo>
                  <a:cubicBezTo>
                    <a:pt x="0" y="28"/>
                    <a:pt x="1" y="25"/>
                    <a:pt x="4" y="24"/>
                  </a:cubicBezTo>
                  <a:cubicBezTo>
                    <a:pt x="6" y="23"/>
                    <a:pt x="7" y="22"/>
                    <a:pt x="9" y="21"/>
                  </a:cubicBezTo>
                  <a:cubicBezTo>
                    <a:pt x="12" y="21"/>
                    <a:pt x="13" y="20"/>
                    <a:pt x="12" y="17"/>
                  </a:cubicBezTo>
                  <a:cubicBezTo>
                    <a:pt x="11" y="12"/>
                    <a:pt x="13" y="7"/>
                    <a:pt x="17" y="4"/>
                  </a:cubicBezTo>
                  <a:cubicBezTo>
                    <a:pt x="20" y="1"/>
                    <a:pt x="25" y="0"/>
                    <a:pt x="29" y="2"/>
                  </a:cubicBezTo>
                  <a:cubicBezTo>
                    <a:pt x="34" y="4"/>
                    <a:pt x="37" y="8"/>
                    <a:pt x="36" y="13"/>
                  </a:cubicBezTo>
                  <a:close/>
                  <a:moveTo>
                    <a:pt x="21" y="35"/>
                  </a:moveTo>
                  <a:cubicBezTo>
                    <a:pt x="26" y="35"/>
                    <a:pt x="26" y="35"/>
                    <a:pt x="26" y="35"/>
                  </a:cubicBezTo>
                  <a:cubicBezTo>
                    <a:pt x="28" y="35"/>
                    <a:pt x="29" y="34"/>
                    <a:pt x="30" y="32"/>
                  </a:cubicBezTo>
                  <a:cubicBezTo>
                    <a:pt x="31" y="26"/>
                    <a:pt x="32" y="19"/>
                    <a:pt x="32" y="12"/>
                  </a:cubicBezTo>
                  <a:cubicBezTo>
                    <a:pt x="32" y="9"/>
                    <a:pt x="30" y="5"/>
                    <a:pt x="26" y="5"/>
                  </a:cubicBezTo>
                  <a:cubicBezTo>
                    <a:pt x="23" y="4"/>
                    <a:pt x="20" y="6"/>
                    <a:pt x="18" y="8"/>
                  </a:cubicBezTo>
                  <a:cubicBezTo>
                    <a:pt x="14" y="13"/>
                    <a:pt x="15" y="16"/>
                    <a:pt x="19" y="22"/>
                  </a:cubicBezTo>
                  <a:cubicBezTo>
                    <a:pt x="20" y="23"/>
                    <a:pt x="21" y="24"/>
                    <a:pt x="20" y="25"/>
                  </a:cubicBezTo>
                  <a:cubicBezTo>
                    <a:pt x="19" y="27"/>
                    <a:pt x="18" y="27"/>
                    <a:pt x="16" y="27"/>
                  </a:cubicBezTo>
                  <a:cubicBezTo>
                    <a:pt x="15" y="27"/>
                    <a:pt x="14" y="27"/>
                    <a:pt x="13" y="26"/>
                  </a:cubicBezTo>
                  <a:cubicBezTo>
                    <a:pt x="11" y="25"/>
                    <a:pt x="9" y="25"/>
                    <a:pt x="7" y="26"/>
                  </a:cubicBezTo>
                  <a:cubicBezTo>
                    <a:pt x="6" y="27"/>
                    <a:pt x="4" y="28"/>
                    <a:pt x="5" y="30"/>
                  </a:cubicBezTo>
                  <a:cubicBezTo>
                    <a:pt x="5" y="32"/>
                    <a:pt x="6" y="33"/>
                    <a:pt x="8" y="33"/>
                  </a:cubicBezTo>
                  <a:cubicBezTo>
                    <a:pt x="12" y="34"/>
                    <a:pt x="16" y="36"/>
                    <a:pt x="2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478">
              <a:extLst>
                <a:ext uri="{FF2B5EF4-FFF2-40B4-BE49-F238E27FC236}">
                  <a16:creationId xmlns:a16="http://schemas.microsoft.com/office/drawing/2014/main" id="{3C9B8B0C-254F-4604-AF8A-44F48548769D}"/>
                </a:ext>
              </a:extLst>
            </p:cNvPr>
            <p:cNvSpPr>
              <a:spLocks noEditPoints="1"/>
            </p:cNvSpPr>
            <p:nvPr/>
          </p:nvSpPr>
          <p:spPr bwMode="auto">
            <a:xfrm>
              <a:off x="275" y="51"/>
              <a:ext cx="91" cy="86"/>
            </a:xfrm>
            <a:custGeom>
              <a:avLst/>
              <a:gdLst>
                <a:gd name="T0" fmla="*/ 45 w 45"/>
                <a:gd name="T1" fmla="*/ 10 h 43"/>
                <a:gd name="T2" fmla="*/ 40 w 45"/>
                <a:gd name="T3" fmla="*/ 23 h 43"/>
                <a:gd name="T4" fmla="*/ 33 w 45"/>
                <a:gd name="T5" fmla="*/ 39 h 43"/>
                <a:gd name="T6" fmla="*/ 27 w 45"/>
                <a:gd name="T7" fmla="*/ 41 h 43"/>
                <a:gd name="T8" fmla="*/ 13 w 45"/>
                <a:gd name="T9" fmla="*/ 36 h 43"/>
                <a:gd name="T10" fmla="*/ 3 w 45"/>
                <a:gd name="T11" fmla="*/ 32 h 43"/>
                <a:gd name="T12" fmla="*/ 1 w 45"/>
                <a:gd name="T13" fmla="*/ 25 h 43"/>
                <a:gd name="T14" fmla="*/ 14 w 45"/>
                <a:gd name="T15" fmla="*/ 16 h 43"/>
                <a:gd name="T16" fmla="*/ 21 w 45"/>
                <a:gd name="T17" fmla="*/ 12 h 43"/>
                <a:gd name="T18" fmla="*/ 35 w 45"/>
                <a:gd name="T19" fmla="*/ 0 h 43"/>
                <a:gd name="T20" fmla="*/ 45 w 45"/>
                <a:gd name="T21" fmla="*/ 10 h 43"/>
                <a:gd name="T22" fmla="*/ 41 w 45"/>
                <a:gd name="T23" fmla="*/ 11 h 43"/>
                <a:gd name="T24" fmla="*/ 38 w 45"/>
                <a:gd name="T25" fmla="*/ 4 h 43"/>
                <a:gd name="T26" fmla="*/ 26 w 45"/>
                <a:gd name="T27" fmla="*/ 9 h 43"/>
                <a:gd name="T28" fmla="*/ 23 w 45"/>
                <a:gd name="T29" fmla="*/ 18 h 43"/>
                <a:gd name="T30" fmla="*/ 17 w 45"/>
                <a:gd name="T31" fmla="*/ 21 h 43"/>
                <a:gd name="T32" fmla="*/ 12 w 45"/>
                <a:gd name="T33" fmla="*/ 20 h 43"/>
                <a:gd name="T34" fmla="*/ 5 w 45"/>
                <a:gd name="T35" fmla="*/ 25 h 43"/>
                <a:gd name="T36" fmla="*/ 10 w 45"/>
                <a:gd name="T37" fmla="*/ 31 h 43"/>
                <a:gd name="T38" fmla="*/ 26 w 45"/>
                <a:gd name="T39" fmla="*/ 37 h 43"/>
                <a:gd name="T40" fmla="*/ 32 w 45"/>
                <a:gd name="T41" fmla="*/ 34 h 43"/>
                <a:gd name="T42" fmla="*/ 38 w 45"/>
                <a:gd name="T43" fmla="*/ 20 h 43"/>
                <a:gd name="T44" fmla="*/ 41 w 45"/>
                <a:gd name="T4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43">
                  <a:moveTo>
                    <a:pt x="45" y="10"/>
                  </a:moveTo>
                  <a:cubicBezTo>
                    <a:pt x="44" y="15"/>
                    <a:pt x="43" y="19"/>
                    <a:pt x="40" y="23"/>
                  </a:cubicBezTo>
                  <a:cubicBezTo>
                    <a:pt x="37" y="28"/>
                    <a:pt x="35" y="33"/>
                    <a:pt x="33" y="39"/>
                  </a:cubicBezTo>
                  <a:cubicBezTo>
                    <a:pt x="32" y="43"/>
                    <a:pt x="30" y="43"/>
                    <a:pt x="27" y="41"/>
                  </a:cubicBezTo>
                  <a:cubicBezTo>
                    <a:pt x="22" y="39"/>
                    <a:pt x="18" y="37"/>
                    <a:pt x="13" y="36"/>
                  </a:cubicBezTo>
                  <a:cubicBezTo>
                    <a:pt x="10" y="35"/>
                    <a:pt x="6" y="34"/>
                    <a:pt x="3" y="32"/>
                  </a:cubicBezTo>
                  <a:cubicBezTo>
                    <a:pt x="1" y="30"/>
                    <a:pt x="0" y="28"/>
                    <a:pt x="1" y="25"/>
                  </a:cubicBezTo>
                  <a:cubicBezTo>
                    <a:pt x="2" y="19"/>
                    <a:pt x="8" y="15"/>
                    <a:pt x="14" y="16"/>
                  </a:cubicBezTo>
                  <a:cubicBezTo>
                    <a:pt x="19" y="16"/>
                    <a:pt x="19" y="16"/>
                    <a:pt x="21" y="12"/>
                  </a:cubicBezTo>
                  <a:cubicBezTo>
                    <a:pt x="23" y="3"/>
                    <a:pt x="27" y="0"/>
                    <a:pt x="35" y="0"/>
                  </a:cubicBezTo>
                  <a:cubicBezTo>
                    <a:pt x="42" y="0"/>
                    <a:pt x="45" y="3"/>
                    <a:pt x="45" y="10"/>
                  </a:cubicBezTo>
                  <a:close/>
                  <a:moveTo>
                    <a:pt x="41" y="11"/>
                  </a:moveTo>
                  <a:cubicBezTo>
                    <a:pt x="41" y="8"/>
                    <a:pt x="41" y="5"/>
                    <a:pt x="38" y="4"/>
                  </a:cubicBezTo>
                  <a:cubicBezTo>
                    <a:pt x="33" y="2"/>
                    <a:pt x="28" y="4"/>
                    <a:pt x="26" y="9"/>
                  </a:cubicBezTo>
                  <a:cubicBezTo>
                    <a:pt x="24" y="12"/>
                    <a:pt x="23" y="15"/>
                    <a:pt x="23" y="18"/>
                  </a:cubicBezTo>
                  <a:cubicBezTo>
                    <a:pt x="22" y="22"/>
                    <a:pt x="21" y="23"/>
                    <a:pt x="17" y="21"/>
                  </a:cubicBezTo>
                  <a:cubicBezTo>
                    <a:pt x="16" y="20"/>
                    <a:pt x="14" y="20"/>
                    <a:pt x="12" y="20"/>
                  </a:cubicBezTo>
                  <a:cubicBezTo>
                    <a:pt x="9" y="19"/>
                    <a:pt x="6" y="21"/>
                    <a:pt x="5" y="25"/>
                  </a:cubicBezTo>
                  <a:cubicBezTo>
                    <a:pt x="4" y="28"/>
                    <a:pt x="5" y="29"/>
                    <a:pt x="10" y="31"/>
                  </a:cubicBezTo>
                  <a:cubicBezTo>
                    <a:pt x="15" y="33"/>
                    <a:pt x="20" y="35"/>
                    <a:pt x="26" y="37"/>
                  </a:cubicBezTo>
                  <a:cubicBezTo>
                    <a:pt x="30" y="38"/>
                    <a:pt x="30" y="38"/>
                    <a:pt x="32" y="34"/>
                  </a:cubicBezTo>
                  <a:cubicBezTo>
                    <a:pt x="33" y="29"/>
                    <a:pt x="35" y="24"/>
                    <a:pt x="38" y="20"/>
                  </a:cubicBezTo>
                  <a:cubicBezTo>
                    <a:pt x="40" y="17"/>
                    <a:pt x="41" y="14"/>
                    <a:pt x="4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479">
              <a:extLst>
                <a:ext uri="{FF2B5EF4-FFF2-40B4-BE49-F238E27FC236}">
                  <a16:creationId xmlns:a16="http://schemas.microsoft.com/office/drawing/2014/main" id="{EDF6F5CE-695D-4661-94D1-BDE57A402F22}"/>
                </a:ext>
              </a:extLst>
            </p:cNvPr>
            <p:cNvSpPr>
              <a:spLocks noEditPoints="1"/>
            </p:cNvSpPr>
            <p:nvPr/>
          </p:nvSpPr>
          <p:spPr bwMode="auto">
            <a:xfrm>
              <a:off x="285" y="464"/>
              <a:ext cx="77" cy="85"/>
            </a:xfrm>
            <a:custGeom>
              <a:avLst/>
              <a:gdLst>
                <a:gd name="T0" fmla="*/ 37 w 38"/>
                <a:gd name="T1" fmla="*/ 15 h 42"/>
                <a:gd name="T2" fmla="*/ 36 w 38"/>
                <a:gd name="T3" fmla="*/ 23 h 42"/>
                <a:gd name="T4" fmla="*/ 31 w 38"/>
                <a:gd name="T5" fmla="*/ 38 h 42"/>
                <a:gd name="T6" fmla="*/ 25 w 38"/>
                <a:gd name="T7" fmla="*/ 40 h 42"/>
                <a:gd name="T8" fmla="*/ 22 w 38"/>
                <a:gd name="T9" fmla="*/ 37 h 42"/>
                <a:gd name="T10" fmla="*/ 13 w 38"/>
                <a:gd name="T11" fmla="*/ 34 h 42"/>
                <a:gd name="T12" fmla="*/ 5 w 38"/>
                <a:gd name="T13" fmla="*/ 32 h 42"/>
                <a:gd name="T14" fmla="*/ 1 w 38"/>
                <a:gd name="T15" fmla="*/ 24 h 42"/>
                <a:gd name="T16" fmla="*/ 3 w 38"/>
                <a:gd name="T17" fmla="*/ 22 h 42"/>
                <a:gd name="T18" fmla="*/ 10 w 38"/>
                <a:gd name="T19" fmla="*/ 18 h 42"/>
                <a:gd name="T20" fmla="*/ 16 w 38"/>
                <a:gd name="T21" fmla="*/ 11 h 42"/>
                <a:gd name="T22" fmla="*/ 18 w 38"/>
                <a:gd name="T23" fmla="*/ 5 h 42"/>
                <a:gd name="T24" fmla="*/ 29 w 38"/>
                <a:gd name="T25" fmla="*/ 2 h 42"/>
                <a:gd name="T26" fmla="*/ 29 w 38"/>
                <a:gd name="T27" fmla="*/ 2 h 42"/>
                <a:gd name="T28" fmla="*/ 37 w 38"/>
                <a:gd name="T29" fmla="*/ 15 h 42"/>
                <a:gd name="T30" fmla="*/ 20 w 38"/>
                <a:gd name="T31" fmla="*/ 13 h 42"/>
                <a:gd name="T32" fmla="*/ 20 w 38"/>
                <a:gd name="T33" fmla="*/ 16 h 42"/>
                <a:gd name="T34" fmla="*/ 14 w 38"/>
                <a:gd name="T35" fmla="*/ 21 h 42"/>
                <a:gd name="T36" fmla="*/ 8 w 38"/>
                <a:gd name="T37" fmla="*/ 22 h 42"/>
                <a:gd name="T38" fmla="*/ 5 w 38"/>
                <a:gd name="T39" fmla="*/ 26 h 42"/>
                <a:gd name="T40" fmla="*/ 7 w 38"/>
                <a:gd name="T41" fmla="*/ 29 h 42"/>
                <a:gd name="T42" fmla="*/ 10 w 38"/>
                <a:gd name="T43" fmla="*/ 30 h 42"/>
                <a:gd name="T44" fmla="*/ 24 w 38"/>
                <a:gd name="T45" fmla="*/ 34 h 42"/>
                <a:gd name="T46" fmla="*/ 28 w 38"/>
                <a:gd name="T47" fmla="*/ 33 h 42"/>
                <a:gd name="T48" fmla="*/ 33 w 38"/>
                <a:gd name="T49" fmla="*/ 21 h 42"/>
                <a:gd name="T50" fmla="*/ 30 w 38"/>
                <a:gd name="T51" fmla="*/ 8 h 42"/>
                <a:gd name="T52" fmla="*/ 23 w 38"/>
                <a:gd name="T53" fmla="*/ 6 h 42"/>
                <a:gd name="T54" fmla="*/ 20 w 38"/>
                <a:gd name="T55" fmla="*/ 12 h 42"/>
                <a:gd name="T56" fmla="*/ 20 w 38"/>
                <a:gd name="T5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42">
                  <a:moveTo>
                    <a:pt x="37" y="15"/>
                  </a:moveTo>
                  <a:cubicBezTo>
                    <a:pt x="37" y="18"/>
                    <a:pt x="37" y="20"/>
                    <a:pt x="36" y="23"/>
                  </a:cubicBezTo>
                  <a:cubicBezTo>
                    <a:pt x="33" y="27"/>
                    <a:pt x="32" y="32"/>
                    <a:pt x="31" y="38"/>
                  </a:cubicBezTo>
                  <a:cubicBezTo>
                    <a:pt x="31" y="41"/>
                    <a:pt x="28" y="42"/>
                    <a:pt x="25" y="40"/>
                  </a:cubicBezTo>
                  <a:cubicBezTo>
                    <a:pt x="24" y="39"/>
                    <a:pt x="23" y="38"/>
                    <a:pt x="22" y="37"/>
                  </a:cubicBezTo>
                  <a:cubicBezTo>
                    <a:pt x="19" y="35"/>
                    <a:pt x="16" y="34"/>
                    <a:pt x="13" y="34"/>
                  </a:cubicBezTo>
                  <a:cubicBezTo>
                    <a:pt x="10" y="34"/>
                    <a:pt x="7" y="33"/>
                    <a:pt x="5" y="32"/>
                  </a:cubicBezTo>
                  <a:cubicBezTo>
                    <a:pt x="2" y="31"/>
                    <a:pt x="0" y="27"/>
                    <a:pt x="1" y="24"/>
                  </a:cubicBezTo>
                  <a:cubicBezTo>
                    <a:pt x="1" y="23"/>
                    <a:pt x="2" y="22"/>
                    <a:pt x="3" y="22"/>
                  </a:cubicBezTo>
                  <a:cubicBezTo>
                    <a:pt x="5" y="20"/>
                    <a:pt x="7" y="18"/>
                    <a:pt x="10" y="18"/>
                  </a:cubicBezTo>
                  <a:cubicBezTo>
                    <a:pt x="14" y="17"/>
                    <a:pt x="17" y="16"/>
                    <a:pt x="16" y="11"/>
                  </a:cubicBezTo>
                  <a:cubicBezTo>
                    <a:pt x="16" y="9"/>
                    <a:pt x="17" y="7"/>
                    <a:pt x="18" y="5"/>
                  </a:cubicBezTo>
                  <a:cubicBezTo>
                    <a:pt x="20" y="1"/>
                    <a:pt x="25" y="0"/>
                    <a:pt x="29" y="2"/>
                  </a:cubicBezTo>
                  <a:cubicBezTo>
                    <a:pt x="29" y="2"/>
                    <a:pt x="29" y="2"/>
                    <a:pt x="29" y="2"/>
                  </a:cubicBezTo>
                  <a:cubicBezTo>
                    <a:pt x="34" y="5"/>
                    <a:pt x="38" y="9"/>
                    <a:pt x="37" y="15"/>
                  </a:cubicBezTo>
                  <a:close/>
                  <a:moveTo>
                    <a:pt x="20" y="13"/>
                  </a:moveTo>
                  <a:cubicBezTo>
                    <a:pt x="20" y="15"/>
                    <a:pt x="20" y="15"/>
                    <a:pt x="20" y="16"/>
                  </a:cubicBezTo>
                  <a:cubicBezTo>
                    <a:pt x="20" y="21"/>
                    <a:pt x="19" y="22"/>
                    <a:pt x="14" y="21"/>
                  </a:cubicBezTo>
                  <a:cubicBezTo>
                    <a:pt x="12" y="20"/>
                    <a:pt x="10" y="21"/>
                    <a:pt x="8" y="22"/>
                  </a:cubicBezTo>
                  <a:cubicBezTo>
                    <a:pt x="6" y="22"/>
                    <a:pt x="4" y="24"/>
                    <a:pt x="5" y="26"/>
                  </a:cubicBezTo>
                  <a:cubicBezTo>
                    <a:pt x="5" y="28"/>
                    <a:pt x="6" y="28"/>
                    <a:pt x="7" y="29"/>
                  </a:cubicBezTo>
                  <a:cubicBezTo>
                    <a:pt x="8" y="30"/>
                    <a:pt x="9" y="30"/>
                    <a:pt x="10" y="30"/>
                  </a:cubicBezTo>
                  <a:cubicBezTo>
                    <a:pt x="15" y="30"/>
                    <a:pt x="20" y="32"/>
                    <a:pt x="24" y="34"/>
                  </a:cubicBezTo>
                  <a:cubicBezTo>
                    <a:pt x="26" y="35"/>
                    <a:pt x="27" y="35"/>
                    <a:pt x="28" y="33"/>
                  </a:cubicBezTo>
                  <a:cubicBezTo>
                    <a:pt x="30" y="29"/>
                    <a:pt x="32" y="25"/>
                    <a:pt x="33" y="21"/>
                  </a:cubicBezTo>
                  <a:cubicBezTo>
                    <a:pt x="35" y="16"/>
                    <a:pt x="34" y="11"/>
                    <a:pt x="30" y="8"/>
                  </a:cubicBezTo>
                  <a:cubicBezTo>
                    <a:pt x="29" y="6"/>
                    <a:pt x="26" y="5"/>
                    <a:pt x="23" y="6"/>
                  </a:cubicBezTo>
                  <a:cubicBezTo>
                    <a:pt x="20" y="7"/>
                    <a:pt x="20" y="9"/>
                    <a:pt x="20" y="12"/>
                  </a:cubicBezTo>
                  <a:cubicBezTo>
                    <a:pt x="20" y="12"/>
                    <a:pt x="20"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480">
              <a:extLst>
                <a:ext uri="{FF2B5EF4-FFF2-40B4-BE49-F238E27FC236}">
                  <a16:creationId xmlns:a16="http://schemas.microsoft.com/office/drawing/2014/main" id="{809C512F-2296-43AE-8F74-87FCFC2904B0}"/>
                </a:ext>
              </a:extLst>
            </p:cNvPr>
            <p:cNvSpPr>
              <a:spLocks noEditPoints="1"/>
            </p:cNvSpPr>
            <p:nvPr/>
          </p:nvSpPr>
          <p:spPr bwMode="auto">
            <a:xfrm>
              <a:off x="473" y="42"/>
              <a:ext cx="62" cy="69"/>
            </a:xfrm>
            <a:custGeom>
              <a:avLst/>
              <a:gdLst>
                <a:gd name="T0" fmla="*/ 31 w 31"/>
                <a:gd name="T1" fmla="*/ 19 h 34"/>
                <a:gd name="T2" fmla="*/ 30 w 31"/>
                <a:gd name="T3" fmla="*/ 30 h 34"/>
                <a:gd name="T4" fmla="*/ 26 w 31"/>
                <a:gd name="T5" fmla="*/ 33 h 34"/>
                <a:gd name="T6" fmla="*/ 12 w 31"/>
                <a:gd name="T7" fmla="*/ 31 h 34"/>
                <a:gd name="T8" fmla="*/ 10 w 31"/>
                <a:gd name="T9" fmla="*/ 31 h 34"/>
                <a:gd name="T10" fmla="*/ 1 w 31"/>
                <a:gd name="T11" fmla="*/ 23 h 34"/>
                <a:gd name="T12" fmla="*/ 8 w 31"/>
                <a:gd name="T13" fmla="*/ 14 h 34"/>
                <a:gd name="T14" fmla="*/ 8 w 31"/>
                <a:gd name="T15" fmla="*/ 14 h 34"/>
                <a:gd name="T16" fmla="*/ 13 w 31"/>
                <a:gd name="T17" fmla="*/ 9 h 34"/>
                <a:gd name="T18" fmla="*/ 23 w 31"/>
                <a:gd name="T19" fmla="*/ 1 h 34"/>
                <a:gd name="T20" fmla="*/ 27 w 31"/>
                <a:gd name="T21" fmla="*/ 2 h 34"/>
                <a:gd name="T22" fmla="*/ 31 w 31"/>
                <a:gd name="T23" fmla="*/ 10 h 34"/>
                <a:gd name="T24" fmla="*/ 31 w 31"/>
                <a:gd name="T25" fmla="*/ 19 h 34"/>
                <a:gd name="T26" fmla="*/ 15 w 31"/>
                <a:gd name="T27" fmla="*/ 27 h 34"/>
                <a:gd name="T28" fmla="*/ 15 w 31"/>
                <a:gd name="T29" fmla="*/ 27 h 34"/>
                <a:gd name="T30" fmla="*/ 23 w 31"/>
                <a:gd name="T31" fmla="*/ 27 h 34"/>
                <a:gd name="T32" fmla="*/ 26 w 31"/>
                <a:gd name="T33" fmla="*/ 24 h 34"/>
                <a:gd name="T34" fmla="*/ 28 w 31"/>
                <a:gd name="T35" fmla="*/ 9 h 34"/>
                <a:gd name="T36" fmla="*/ 22 w 31"/>
                <a:gd name="T37" fmla="*/ 4 h 34"/>
                <a:gd name="T38" fmla="*/ 17 w 31"/>
                <a:gd name="T39" fmla="*/ 9 h 34"/>
                <a:gd name="T40" fmla="*/ 17 w 31"/>
                <a:gd name="T41" fmla="*/ 9 h 34"/>
                <a:gd name="T42" fmla="*/ 17 w 31"/>
                <a:gd name="T43" fmla="*/ 14 h 34"/>
                <a:gd name="T44" fmla="*/ 17 w 31"/>
                <a:gd name="T45" fmla="*/ 20 h 34"/>
                <a:gd name="T46" fmla="*/ 12 w 31"/>
                <a:gd name="T47" fmla="*/ 18 h 34"/>
                <a:gd name="T48" fmla="*/ 7 w 31"/>
                <a:gd name="T49" fmla="*/ 18 h 34"/>
                <a:gd name="T50" fmla="*/ 5 w 31"/>
                <a:gd name="T51" fmla="*/ 24 h 34"/>
                <a:gd name="T52" fmla="*/ 8 w 31"/>
                <a:gd name="T53" fmla="*/ 27 h 34"/>
                <a:gd name="T54" fmla="*/ 15 w 31"/>
                <a:gd name="T55"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34">
                  <a:moveTo>
                    <a:pt x="31" y="19"/>
                  </a:moveTo>
                  <a:cubicBezTo>
                    <a:pt x="31" y="23"/>
                    <a:pt x="30" y="27"/>
                    <a:pt x="30" y="30"/>
                  </a:cubicBezTo>
                  <a:cubicBezTo>
                    <a:pt x="30" y="33"/>
                    <a:pt x="28" y="34"/>
                    <a:pt x="26" y="33"/>
                  </a:cubicBezTo>
                  <a:cubicBezTo>
                    <a:pt x="22" y="30"/>
                    <a:pt x="17" y="31"/>
                    <a:pt x="12" y="31"/>
                  </a:cubicBezTo>
                  <a:cubicBezTo>
                    <a:pt x="11" y="31"/>
                    <a:pt x="11" y="31"/>
                    <a:pt x="10" y="31"/>
                  </a:cubicBezTo>
                  <a:cubicBezTo>
                    <a:pt x="3" y="30"/>
                    <a:pt x="1" y="29"/>
                    <a:pt x="1" y="23"/>
                  </a:cubicBezTo>
                  <a:cubicBezTo>
                    <a:pt x="0" y="19"/>
                    <a:pt x="3" y="14"/>
                    <a:pt x="8" y="14"/>
                  </a:cubicBezTo>
                  <a:cubicBezTo>
                    <a:pt x="8" y="14"/>
                    <a:pt x="8" y="14"/>
                    <a:pt x="8" y="14"/>
                  </a:cubicBezTo>
                  <a:cubicBezTo>
                    <a:pt x="12" y="14"/>
                    <a:pt x="13" y="12"/>
                    <a:pt x="13" y="9"/>
                  </a:cubicBezTo>
                  <a:cubicBezTo>
                    <a:pt x="14" y="4"/>
                    <a:pt x="18" y="0"/>
                    <a:pt x="23" y="1"/>
                  </a:cubicBezTo>
                  <a:cubicBezTo>
                    <a:pt x="24" y="1"/>
                    <a:pt x="26" y="1"/>
                    <a:pt x="27" y="2"/>
                  </a:cubicBezTo>
                  <a:cubicBezTo>
                    <a:pt x="30" y="4"/>
                    <a:pt x="31" y="7"/>
                    <a:pt x="31" y="10"/>
                  </a:cubicBezTo>
                  <a:cubicBezTo>
                    <a:pt x="31" y="13"/>
                    <a:pt x="31" y="16"/>
                    <a:pt x="31" y="19"/>
                  </a:cubicBezTo>
                  <a:close/>
                  <a:moveTo>
                    <a:pt x="15" y="27"/>
                  </a:moveTo>
                  <a:cubicBezTo>
                    <a:pt x="15" y="27"/>
                    <a:pt x="15" y="27"/>
                    <a:pt x="15" y="27"/>
                  </a:cubicBezTo>
                  <a:cubicBezTo>
                    <a:pt x="18" y="27"/>
                    <a:pt x="20" y="27"/>
                    <a:pt x="23" y="27"/>
                  </a:cubicBezTo>
                  <a:cubicBezTo>
                    <a:pt x="24" y="27"/>
                    <a:pt x="26" y="26"/>
                    <a:pt x="26" y="24"/>
                  </a:cubicBezTo>
                  <a:cubicBezTo>
                    <a:pt x="27" y="19"/>
                    <a:pt x="28" y="14"/>
                    <a:pt x="28" y="9"/>
                  </a:cubicBezTo>
                  <a:cubicBezTo>
                    <a:pt x="28" y="6"/>
                    <a:pt x="25" y="4"/>
                    <a:pt x="22" y="4"/>
                  </a:cubicBezTo>
                  <a:cubicBezTo>
                    <a:pt x="20" y="4"/>
                    <a:pt x="17" y="6"/>
                    <a:pt x="17" y="9"/>
                  </a:cubicBezTo>
                  <a:cubicBezTo>
                    <a:pt x="17" y="9"/>
                    <a:pt x="17" y="9"/>
                    <a:pt x="17" y="9"/>
                  </a:cubicBezTo>
                  <a:cubicBezTo>
                    <a:pt x="16" y="11"/>
                    <a:pt x="16" y="13"/>
                    <a:pt x="17" y="14"/>
                  </a:cubicBezTo>
                  <a:cubicBezTo>
                    <a:pt x="17" y="16"/>
                    <a:pt x="19" y="18"/>
                    <a:pt x="17" y="20"/>
                  </a:cubicBezTo>
                  <a:cubicBezTo>
                    <a:pt x="15" y="21"/>
                    <a:pt x="13" y="19"/>
                    <a:pt x="12" y="18"/>
                  </a:cubicBezTo>
                  <a:cubicBezTo>
                    <a:pt x="10" y="16"/>
                    <a:pt x="8" y="16"/>
                    <a:pt x="7" y="18"/>
                  </a:cubicBezTo>
                  <a:cubicBezTo>
                    <a:pt x="5" y="19"/>
                    <a:pt x="4" y="21"/>
                    <a:pt x="5" y="24"/>
                  </a:cubicBezTo>
                  <a:cubicBezTo>
                    <a:pt x="5" y="25"/>
                    <a:pt x="6" y="27"/>
                    <a:pt x="8" y="27"/>
                  </a:cubicBezTo>
                  <a:cubicBezTo>
                    <a:pt x="11" y="27"/>
                    <a:pt x="13" y="27"/>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481">
              <a:extLst>
                <a:ext uri="{FF2B5EF4-FFF2-40B4-BE49-F238E27FC236}">
                  <a16:creationId xmlns:a16="http://schemas.microsoft.com/office/drawing/2014/main" id="{ABAF0B03-AA4F-4B63-B94A-566C3E0B31F7}"/>
                </a:ext>
              </a:extLst>
            </p:cNvPr>
            <p:cNvSpPr>
              <a:spLocks noEditPoints="1"/>
            </p:cNvSpPr>
            <p:nvPr/>
          </p:nvSpPr>
          <p:spPr bwMode="auto">
            <a:xfrm>
              <a:off x="584" y="190"/>
              <a:ext cx="60" cy="78"/>
            </a:xfrm>
            <a:custGeom>
              <a:avLst/>
              <a:gdLst>
                <a:gd name="T0" fmla="*/ 12 w 30"/>
                <a:gd name="T1" fmla="*/ 39 h 39"/>
                <a:gd name="T2" fmla="*/ 9 w 30"/>
                <a:gd name="T3" fmla="*/ 38 h 39"/>
                <a:gd name="T4" fmla="*/ 2 w 30"/>
                <a:gd name="T5" fmla="*/ 34 h 39"/>
                <a:gd name="T6" fmla="*/ 4 w 30"/>
                <a:gd name="T7" fmla="*/ 24 h 39"/>
                <a:gd name="T8" fmla="*/ 6 w 30"/>
                <a:gd name="T9" fmla="*/ 16 h 39"/>
                <a:gd name="T10" fmla="*/ 6 w 30"/>
                <a:gd name="T11" fmla="*/ 16 h 39"/>
                <a:gd name="T12" fmla="*/ 5 w 30"/>
                <a:gd name="T13" fmla="*/ 10 h 39"/>
                <a:gd name="T14" fmla="*/ 11 w 30"/>
                <a:gd name="T15" fmla="*/ 1 h 39"/>
                <a:gd name="T16" fmla="*/ 21 w 30"/>
                <a:gd name="T17" fmla="*/ 5 h 39"/>
                <a:gd name="T18" fmla="*/ 26 w 30"/>
                <a:gd name="T19" fmla="*/ 13 h 39"/>
                <a:gd name="T20" fmla="*/ 30 w 30"/>
                <a:gd name="T21" fmla="*/ 31 h 39"/>
                <a:gd name="T22" fmla="*/ 29 w 30"/>
                <a:gd name="T23" fmla="*/ 35 h 39"/>
                <a:gd name="T24" fmla="*/ 12 w 30"/>
                <a:gd name="T25" fmla="*/ 39 h 39"/>
                <a:gd name="T26" fmla="*/ 25 w 30"/>
                <a:gd name="T27" fmla="*/ 29 h 39"/>
                <a:gd name="T28" fmla="*/ 21 w 30"/>
                <a:gd name="T29" fmla="*/ 11 h 39"/>
                <a:gd name="T30" fmla="*/ 18 w 30"/>
                <a:gd name="T31" fmla="*/ 6 h 39"/>
                <a:gd name="T32" fmla="*/ 8 w 30"/>
                <a:gd name="T33" fmla="*/ 10 h 39"/>
                <a:gd name="T34" fmla="*/ 12 w 30"/>
                <a:gd name="T35" fmla="*/ 21 h 39"/>
                <a:gd name="T36" fmla="*/ 13 w 30"/>
                <a:gd name="T37" fmla="*/ 26 h 39"/>
                <a:gd name="T38" fmla="*/ 9 w 30"/>
                <a:gd name="T39" fmla="*/ 26 h 39"/>
                <a:gd name="T40" fmla="*/ 4 w 30"/>
                <a:gd name="T41" fmla="*/ 29 h 39"/>
                <a:gd name="T42" fmla="*/ 7 w 30"/>
                <a:gd name="T43" fmla="*/ 35 h 39"/>
                <a:gd name="T44" fmla="*/ 23 w 30"/>
                <a:gd name="T45" fmla="*/ 33 h 39"/>
                <a:gd name="T46" fmla="*/ 25 w 30"/>
                <a:gd name="T47"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39">
                  <a:moveTo>
                    <a:pt x="12" y="39"/>
                  </a:moveTo>
                  <a:cubicBezTo>
                    <a:pt x="9" y="38"/>
                    <a:pt x="9" y="38"/>
                    <a:pt x="9" y="38"/>
                  </a:cubicBezTo>
                  <a:cubicBezTo>
                    <a:pt x="6" y="38"/>
                    <a:pt x="3" y="38"/>
                    <a:pt x="2" y="34"/>
                  </a:cubicBezTo>
                  <a:cubicBezTo>
                    <a:pt x="0" y="31"/>
                    <a:pt x="1" y="27"/>
                    <a:pt x="4" y="24"/>
                  </a:cubicBezTo>
                  <a:cubicBezTo>
                    <a:pt x="6" y="23"/>
                    <a:pt x="8" y="19"/>
                    <a:pt x="6" y="16"/>
                  </a:cubicBezTo>
                  <a:cubicBezTo>
                    <a:pt x="6" y="16"/>
                    <a:pt x="6" y="16"/>
                    <a:pt x="6" y="16"/>
                  </a:cubicBezTo>
                  <a:cubicBezTo>
                    <a:pt x="5" y="14"/>
                    <a:pt x="5" y="12"/>
                    <a:pt x="5" y="10"/>
                  </a:cubicBezTo>
                  <a:cubicBezTo>
                    <a:pt x="5" y="6"/>
                    <a:pt x="6" y="2"/>
                    <a:pt x="11" y="1"/>
                  </a:cubicBezTo>
                  <a:cubicBezTo>
                    <a:pt x="15" y="0"/>
                    <a:pt x="19" y="1"/>
                    <a:pt x="21" y="5"/>
                  </a:cubicBezTo>
                  <a:cubicBezTo>
                    <a:pt x="24" y="7"/>
                    <a:pt x="25" y="10"/>
                    <a:pt x="26" y="13"/>
                  </a:cubicBezTo>
                  <a:cubicBezTo>
                    <a:pt x="27" y="19"/>
                    <a:pt x="28" y="25"/>
                    <a:pt x="30" y="31"/>
                  </a:cubicBezTo>
                  <a:cubicBezTo>
                    <a:pt x="30" y="32"/>
                    <a:pt x="30" y="34"/>
                    <a:pt x="29" y="35"/>
                  </a:cubicBezTo>
                  <a:cubicBezTo>
                    <a:pt x="23" y="36"/>
                    <a:pt x="18" y="39"/>
                    <a:pt x="12" y="39"/>
                  </a:cubicBezTo>
                  <a:close/>
                  <a:moveTo>
                    <a:pt x="25" y="29"/>
                  </a:moveTo>
                  <a:cubicBezTo>
                    <a:pt x="24" y="23"/>
                    <a:pt x="23" y="17"/>
                    <a:pt x="21" y="11"/>
                  </a:cubicBezTo>
                  <a:cubicBezTo>
                    <a:pt x="21" y="9"/>
                    <a:pt x="20" y="7"/>
                    <a:pt x="18" y="6"/>
                  </a:cubicBezTo>
                  <a:cubicBezTo>
                    <a:pt x="13" y="2"/>
                    <a:pt x="9" y="3"/>
                    <a:pt x="8" y="10"/>
                  </a:cubicBezTo>
                  <a:cubicBezTo>
                    <a:pt x="8" y="14"/>
                    <a:pt x="9" y="18"/>
                    <a:pt x="12" y="21"/>
                  </a:cubicBezTo>
                  <a:cubicBezTo>
                    <a:pt x="13" y="22"/>
                    <a:pt x="13" y="24"/>
                    <a:pt x="13" y="26"/>
                  </a:cubicBezTo>
                  <a:cubicBezTo>
                    <a:pt x="12" y="27"/>
                    <a:pt x="10" y="26"/>
                    <a:pt x="9" y="26"/>
                  </a:cubicBezTo>
                  <a:cubicBezTo>
                    <a:pt x="6" y="25"/>
                    <a:pt x="5" y="26"/>
                    <a:pt x="4" y="29"/>
                  </a:cubicBezTo>
                  <a:cubicBezTo>
                    <a:pt x="4" y="32"/>
                    <a:pt x="5" y="34"/>
                    <a:pt x="7" y="35"/>
                  </a:cubicBezTo>
                  <a:cubicBezTo>
                    <a:pt x="12" y="36"/>
                    <a:pt x="18" y="35"/>
                    <a:pt x="23" y="33"/>
                  </a:cubicBezTo>
                  <a:cubicBezTo>
                    <a:pt x="25" y="32"/>
                    <a:pt x="26" y="30"/>
                    <a:pt x="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482">
              <a:extLst>
                <a:ext uri="{FF2B5EF4-FFF2-40B4-BE49-F238E27FC236}">
                  <a16:creationId xmlns:a16="http://schemas.microsoft.com/office/drawing/2014/main" id="{E7D67EEA-CB66-4DED-A43F-9FE22D12BB4E}"/>
                </a:ext>
              </a:extLst>
            </p:cNvPr>
            <p:cNvSpPr>
              <a:spLocks noEditPoints="1"/>
            </p:cNvSpPr>
            <p:nvPr/>
          </p:nvSpPr>
          <p:spPr bwMode="auto">
            <a:xfrm>
              <a:off x="493" y="434"/>
              <a:ext cx="75" cy="62"/>
            </a:xfrm>
            <a:custGeom>
              <a:avLst/>
              <a:gdLst>
                <a:gd name="T0" fmla="*/ 11 w 37"/>
                <a:gd name="T1" fmla="*/ 31 h 31"/>
                <a:gd name="T2" fmla="*/ 3 w 37"/>
                <a:gd name="T3" fmla="*/ 15 h 31"/>
                <a:gd name="T4" fmla="*/ 1 w 37"/>
                <a:gd name="T5" fmla="*/ 11 h 31"/>
                <a:gd name="T6" fmla="*/ 2 w 37"/>
                <a:gd name="T7" fmla="*/ 5 h 31"/>
                <a:gd name="T8" fmla="*/ 3 w 37"/>
                <a:gd name="T9" fmla="*/ 5 h 31"/>
                <a:gd name="T10" fmla="*/ 15 w 37"/>
                <a:gd name="T11" fmla="*/ 6 h 31"/>
                <a:gd name="T12" fmla="*/ 21 w 37"/>
                <a:gd name="T13" fmla="*/ 6 h 31"/>
                <a:gd name="T14" fmla="*/ 21 w 37"/>
                <a:gd name="T15" fmla="*/ 5 h 31"/>
                <a:gd name="T16" fmla="*/ 23 w 37"/>
                <a:gd name="T17" fmla="*/ 3 h 31"/>
                <a:gd name="T18" fmla="*/ 34 w 37"/>
                <a:gd name="T19" fmla="*/ 4 h 31"/>
                <a:gd name="T20" fmla="*/ 34 w 37"/>
                <a:gd name="T21" fmla="*/ 15 h 31"/>
                <a:gd name="T22" fmla="*/ 33 w 37"/>
                <a:gd name="T23" fmla="*/ 16 h 31"/>
                <a:gd name="T24" fmla="*/ 27 w 37"/>
                <a:gd name="T25" fmla="*/ 21 h 31"/>
                <a:gd name="T26" fmla="*/ 15 w 37"/>
                <a:gd name="T27" fmla="*/ 30 h 31"/>
                <a:gd name="T28" fmla="*/ 11 w 37"/>
                <a:gd name="T29" fmla="*/ 31 h 31"/>
                <a:gd name="T30" fmla="*/ 14 w 37"/>
                <a:gd name="T31" fmla="*/ 24 h 31"/>
                <a:gd name="T32" fmla="*/ 15 w 37"/>
                <a:gd name="T33" fmla="*/ 24 h 31"/>
                <a:gd name="T34" fmla="*/ 31 w 37"/>
                <a:gd name="T35" fmla="*/ 14 h 31"/>
                <a:gd name="T36" fmla="*/ 31 w 37"/>
                <a:gd name="T37" fmla="*/ 6 h 31"/>
                <a:gd name="T38" fmla="*/ 23 w 37"/>
                <a:gd name="T39" fmla="*/ 7 h 31"/>
                <a:gd name="T40" fmla="*/ 20 w 37"/>
                <a:gd name="T41" fmla="*/ 13 h 31"/>
                <a:gd name="T42" fmla="*/ 17 w 37"/>
                <a:gd name="T43" fmla="*/ 16 h 31"/>
                <a:gd name="T44" fmla="*/ 16 w 37"/>
                <a:gd name="T45" fmla="*/ 13 h 31"/>
                <a:gd name="T46" fmla="*/ 12 w 37"/>
                <a:gd name="T47" fmla="*/ 7 h 31"/>
                <a:gd name="T48" fmla="*/ 5 w 37"/>
                <a:gd name="T49" fmla="*/ 7 h 31"/>
                <a:gd name="T50" fmla="*/ 5 w 37"/>
                <a:gd name="T51" fmla="*/ 12 h 31"/>
                <a:gd name="T52" fmla="*/ 12 w 37"/>
                <a:gd name="T53" fmla="*/ 22 h 31"/>
                <a:gd name="T54" fmla="*/ 14 w 37"/>
                <a:gd name="T5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31">
                  <a:moveTo>
                    <a:pt x="11" y="31"/>
                  </a:moveTo>
                  <a:cubicBezTo>
                    <a:pt x="10" y="25"/>
                    <a:pt x="5" y="21"/>
                    <a:pt x="3" y="15"/>
                  </a:cubicBezTo>
                  <a:cubicBezTo>
                    <a:pt x="2" y="14"/>
                    <a:pt x="1" y="13"/>
                    <a:pt x="1" y="11"/>
                  </a:cubicBezTo>
                  <a:cubicBezTo>
                    <a:pt x="0" y="9"/>
                    <a:pt x="0" y="7"/>
                    <a:pt x="2" y="5"/>
                  </a:cubicBezTo>
                  <a:cubicBezTo>
                    <a:pt x="3" y="5"/>
                    <a:pt x="3" y="5"/>
                    <a:pt x="3" y="5"/>
                  </a:cubicBezTo>
                  <a:cubicBezTo>
                    <a:pt x="7" y="3"/>
                    <a:pt x="12" y="3"/>
                    <a:pt x="15" y="6"/>
                  </a:cubicBezTo>
                  <a:cubicBezTo>
                    <a:pt x="17" y="7"/>
                    <a:pt x="19" y="7"/>
                    <a:pt x="21" y="6"/>
                  </a:cubicBezTo>
                  <a:cubicBezTo>
                    <a:pt x="21" y="5"/>
                    <a:pt x="21" y="5"/>
                    <a:pt x="21" y="5"/>
                  </a:cubicBezTo>
                  <a:cubicBezTo>
                    <a:pt x="22" y="4"/>
                    <a:pt x="23" y="4"/>
                    <a:pt x="23" y="3"/>
                  </a:cubicBezTo>
                  <a:cubicBezTo>
                    <a:pt x="28" y="0"/>
                    <a:pt x="31" y="0"/>
                    <a:pt x="34" y="4"/>
                  </a:cubicBezTo>
                  <a:cubicBezTo>
                    <a:pt x="37" y="7"/>
                    <a:pt x="37" y="12"/>
                    <a:pt x="34" y="15"/>
                  </a:cubicBezTo>
                  <a:cubicBezTo>
                    <a:pt x="34" y="15"/>
                    <a:pt x="34" y="16"/>
                    <a:pt x="33" y="16"/>
                  </a:cubicBezTo>
                  <a:cubicBezTo>
                    <a:pt x="31" y="17"/>
                    <a:pt x="29" y="19"/>
                    <a:pt x="27" y="21"/>
                  </a:cubicBezTo>
                  <a:cubicBezTo>
                    <a:pt x="22" y="23"/>
                    <a:pt x="18" y="26"/>
                    <a:pt x="15" y="30"/>
                  </a:cubicBezTo>
                  <a:cubicBezTo>
                    <a:pt x="14" y="31"/>
                    <a:pt x="12" y="31"/>
                    <a:pt x="11" y="31"/>
                  </a:cubicBezTo>
                  <a:close/>
                  <a:moveTo>
                    <a:pt x="14" y="24"/>
                  </a:moveTo>
                  <a:cubicBezTo>
                    <a:pt x="14" y="24"/>
                    <a:pt x="15" y="24"/>
                    <a:pt x="15" y="24"/>
                  </a:cubicBezTo>
                  <a:cubicBezTo>
                    <a:pt x="21" y="21"/>
                    <a:pt x="26" y="18"/>
                    <a:pt x="31" y="14"/>
                  </a:cubicBezTo>
                  <a:cubicBezTo>
                    <a:pt x="34" y="11"/>
                    <a:pt x="34" y="9"/>
                    <a:pt x="31" y="6"/>
                  </a:cubicBezTo>
                  <a:cubicBezTo>
                    <a:pt x="28" y="3"/>
                    <a:pt x="26" y="4"/>
                    <a:pt x="23" y="7"/>
                  </a:cubicBezTo>
                  <a:cubicBezTo>
                    <a:pt x="21" y="9"/>
                    <a:pt x="20" y="11"/>
                    <a:pt x="20" y="13"/>
                  </a:cubicBezTo>
                  <a:cubicBezTo>
                    <a:pt x="19" y="14"/>
                    <a:pt x="18" y="16"/>
                    <a:pt x="17" y="16"/>
                  </a:cubicBezTo>
                  <a:cubicBezTo>
                    <a:pt x="16" y="16"/>
                    <a:pt x="16" y="14"/>
                    <a:pt x="16" y="13"/>
                  </a:cubicBezTo>
                  <a:cubicBezTo>
                    <a:pt x="15" y="10"/>
                    <a:pt x="14" y="8"/>
                    <a:pt x="12" y="7"/>
                  </a:cubicBezTo>
                  <a:cubicBezTo>
                    <a:pt x="10" y="5"/>
                    <a:pt x="7" y="6"/>
                    <a:pt x="5" y="7"/>
                  </a:cubicBezTo>
                  <a:cubicBezTo>
                    <a:pt x="4" y="9"/>
                    <a:pt x="5" y="11"/>
                    <a:pt x="5" y="12"/>
                  </a:cubicBezTo>
                  <a:cubicBezTo>
                    <a:pt x="7" y="16"/>
                    <a:pt x="9" y="19"/>
                    <a:pt x="12" y="22"/>
                  </a:cubicBezTo>
                  <a:cubicBezTo>
                    <a:pt x="12" y="23"/>
                    <a:pt x="13" y="24"/>
                    <a:pt x="1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483">
              <a:extLst>
                <a:ext uri="{FF2B5EF4-FFF2-40B4-BE49-F238E27FC236}">
                  <a16:creationId xmlns:a16="http://schemas.microsoft.com/office/drawing/2014/main" id="{512EA0C2-660F-4E83-806F-690A9763B0C7}"/>
                </a:ext>
              </a:extLst>
            </p:cNvPr>
            <p:cNvSpPr>
              <a:spLocks noEditPoints="1"/>
            </p:cNvSpPr>
            <p:nvPr/>
          </p:nvSpPr>
          <p:spPr bwMode="auto">
            <a:xfrm>
              <a:off x="128" y="272"/>
              <a:ext cx="63" cy="67"/>
            </a:xfrm>
            <a:custGeom>
              <a:avLst/>
              <a:gdLst>
                <a:gd name="T0" fmla="*/ 31 w 31"/>
                <a:gd name="T1" fmla="*/ 9 h 33"/>
                <a:gd name="T2" fmla="*/ 29 w 31"/>
                <a:gd name="T3" fmla="*/ 16 h 33"/>
                <a:gd name="T4" fmla="*/ 20 w 31"/>
                <a:gd name="T5" fmla="*/ 29 h 33"/>
                <a:gd name="T6" fmla="*/ 16 w 31"/>
                <a:gd name="T7" fmla="*/ 33 h 33"/>
                <a:gd name="T8" fmla="*/ 12 w 31"/>
                <a:gd name="T9" fmla="*/ 29 h 33"/>
                <a:gd name="T10" fmla="*/ 6 w 31"/>
                <a:gd name="T11" fmla="*/ 20 h 33"/>
                <a:gd name="T12" fmla="*/ 2 w 31"/>
                <a:gd name="T13" fmla="*/ 13 h 33"/>
                <a:gd name="T14" fmla="*/ 4 w 31"/>
                <a:gd name="T15" fmla="*/ 4 h 33"/>
                <a:gd name="T16" fmla="*/ 9 w 31"/>
                <a:gd name="T17" fmla="*/ 3 h 33"/>
                <a:gd name="T18" fmla="*/ 14 w 31"/>
                <a:gd name="T19" fmla="*/ 4 h 33"/>
                <a:gd name="T20" fmla="*/ 19 w 31"/>
                <a:gd name="T21" fmla="*/ 3 h 33"/>
                <a:gd name="T22" fmla="*/ 20 w 31"/>
                <a:gd name="T23" fmla="*/ 3 h 33"/>
                <a:gd name="T24" fmla="*/ 31 w 31"/>
                <a:gd name="T25" fmla="*/ 9 h 33"/>
                <a:gd name="T26" fmla="*/ 16 w 31"/>
                <a:gd name="T27" fmla="*/ 28 h 33"/>
                <a:gd name="T28" fmla="*/ 25 w 31"/>
                <a:gd name="T29" fmla="*/ 15 h 33"/>
                <a:gd name="T30" fmla="*/ 27 w 31"/>
                <a:gd name="T31" fmla="*/ 12 h 33"/>
                <a:gd name="T32" fmla="*/ 25 w 31"/>
                <a:gd name="T33" fmla="*/ 6 h 33"/>
                <a:gd name="T34" fmla="*/ 25 w 31"/>
                <a:gd name="T35" fmla="*/ 6 h 33"/>
                <a:gd name="T36" fmla="*/ 20 w 31"/>
                <a:gd name="T37" fmla="*/ 8 h 33"/>
                <a:gd name="T38" fmla="*/ 18 w 31"/>
                <a:gd name="T39" fmla="*/ 9 h 33"/>
                <a:gd name="T40" fmla="*/ 15 w 31"/>
                <a:gd name="T41" fmla="*/ 13 h 33"/>
                <a:gd name="T42" fmla="*/ 13 w 31"/>
                <a:gd name="T43" fmla="*/ 9 h 33"/>
                <a:gd name="T44" fmla="*/ 8 w 31"/>
                <a:gd name="T45" fmla="*/ 6 h 33"/>
                <a:gd name="T46" fmla="*/ 5 w 31"/>
                <a:gd name="T47" fmla="*/ 10 h 33"/>
                <a:gd name="T48" fmla="*/ 6 w 31"/>
                <a:gd name="T49" fmla="*/ 11 h 33"/>
                <a:gd name="T50" fmla="*/ 7 w 31"/>
                <a:gd name="T51" fmla="*/ 14 h 33"/>
                <a:gd name="T52" fmla="*/ 16 w 31"/>
                <a:gd name="T5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33">
                  <a:moveTo>
                    <a:pt x="31" y="9"/>
                  </a:moveTo>
                  <a:cubicBezTo>
                    <a:pt x="31" y="12"/>
                    <a:pt x="30" y="14"/>
                    <a:pt x="29" y="16"/>
                  </a:cubicBezTo>
                  <a:cubicBezTo>
                    <a:pt x="25" y="20"/>
                    <a:pt x="22" y="25"/>
                    <a:pt x="20" y="29"/>
                  </a:cubicBezTo>
                  <a:cubicBezTo>
                    <a:pt x="19" y="31"/>
                    <a:pt x="18" y="33"/>
                    <a:pt x="16" y="33"/>
                  </a:cubicBezTo>
                  <a:cubicBezTo>
                    <a:pt x="14" y="33"/>
                    <a:pt x="12" y="31"/>
                    <a:pt x="12" y="29"/>
                  </a:cubicBezTo>
                  <a:cubicBezTo>
                    <a:pt x="11" y="25"/>
                    <a:pt x="9" y="23"/>
                    <a:pt x="6" y="20"/>
                  </a:cubicBezTo>
                  <a:cubicBezTo>
                    <a:pt x="4" y="18"/>
                    <a:pt x="3" y="16"/>
                    <a:pt x="2" y="13"/>
                  </a:cubicBezTo>
                  <a:cubicBezTo>
                    <a:pt x="0" y="10"/>
                    <a:pt x="1" y="6"/>
                    <a:pt x="4" y="4"/>
                  </a:cubicBezTo>
                  <a:cubicBezTo>
                    <a:pt x="6" y="3"/>
                    <a:pt x="7" y="3"/>
                    <a:pt x="9" y="3"/>
                  </a:cubicBezTo>
                  <a:cubicBezTo>
                    <a:pt x="11" y="3"/>
                    <a:pt x="12" y="3"/>
                    <a:pt x="14" y="4"/>
                  </a:cubicBezTo>
                  <a:cubicBezTo>
                    <a:pt x="16" y="5"/>
                    <a:pt x="18" y="5"/>
                    <a:pt x="19" y="3"/>
                  </a:cubicBezTo>
                  <a:cubicBezTo>
                    <a:pt x="20" y="3"/>
                    <a:pt x="20" y="3"/>
                    <a:pt x="20" y="3"/>
                  </a:cubicBezTo>
                  <a:cubicBezTo>
                    <a:pt x="27" y="0"/>
                    <a:pt x="31" y="2"/>
                    <a:pt x="31" y="9"/>
                  </a:cubicBezTo>
                  <a:close/>
                  <a:moveTo>
                    <a:pt x="16" y="28"/>
                  </a:moveTo>
                  <a:cubicBezTo>
                    <a:pt x="20" y="23"/>
                    <a:pt x="22" y="18"/>
                    <a:pt x="25" y="15"/>
                  </a:cubicBezTo>
                  <a:cubicBezTo>
                    <a:pt x="26" y="14"/>
                    <a:pt x="26" y="13"/>
                    <a:pt x="27" y="12"/>
                  </a:cubicBezTo>
                  <a:cubicBezTo>
                    <a:pt x="28" y="10"/>
                    <a:pt x="27" y="7"/>
                    <a:pt x="25" y="6"/>
                  </a:cubicBezTo>
                  <a:cubicBezTo>
                    <a:pt x="25" y="6"/>
                    <a:pt x="25" y="6"/>
                    <a:pt x="25" y="6"/>
                  </a:cubicBezTo>
                  <a:cubicBezTo>
                    <a:pt x="23" y="4"/>
                    <a:pt x="21" y="6"/>
                    <a:pt x="20" y="8"/>
                  </a:cubicBezTo>
                  <a:cubicBezTo>
                    <a:pt x="19" y="8"/>
                    <a:pt x="19" y="9"/>
                    <a:pt x="18" y="9"/>
                  </a:cubicBezTo>
                  <a:cubicBezTo>
                    <a:pt x="17" y="11"/>
                    <a:pt x="17" y="14"/>
                    <a:pt x="15" y="13"/>
                  </a:cubicBezTo>
                  <a:cubicBezTo>
                    <a:pt x="12" y="13"/>
                    <a:pt x="14" y="10"/>
                    <a:pt x="13" y="9"/>
                  </a:cubicBezTo>
                  <a:cubicBezTo>
                    <a:pt x="12" y="7"/>
                    <a:pt x="10" y="6"/>
                    <a:pt x="8" y="6"/>
                  </a:cubicBezTo>
                  <a:cubicBezTo>
                    <a:pt x="6" y="7"/>
                    <a:pt x="5" y="8"/>
                    <a:pt x="5" y="10"/>
                  </a:cubicBezTo>
                  <a:cubicBezTo>
                    <a:pt x="5" y="10"/>
                    <a:pt x="6" y="11"/>
                    <a:pt x="6" y="11"/>
                  </a:cubicBezTo>
                  <a:cubicBezTo>
                    <a:pt x="6" y="12"/>
                    <a:pt x="6" y="13"/>
                    <a:pt x="7" y="14"/>
                  </a:cubicBezTo>
                  <a:cubicBezTo>
                    <a:pt x="10" y="19"/>
                    <a:pt x="14" y="23"/>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484">
              <a:extLst>
                <a:ext uri="{FF2B5EF4-FFF2-40B4-BE49-F238E27FC236}">
                  <a16:creationId xmlns:a16="http://schemas.microsoft.com/office/drawing/2014/main" id="{399019F9-8174-4090-8675-327C945CBE64}"/>
                </a:ext>
              </a:extLst>
            </p:cNvPr>
            <p:cNvSpPr>
              <a:spLocks noEditPoints="1"/>
            </p:cNvSpPr>
            <p:nvPr/>
          </p:nvSpPr>
          <p:spPr bwMode="auto">
            <a:xfrm>
              <a:off x="140" y="389"/>
              <a:ext cx="61" cy="71"/>
            </a:xfrm>
            <a:custGeom>
              <a:avLst/>
              <a:gdLst>
                <a:gd name="T0" fmla="*/ 17 w 30"/>
                <a:gd name="T1" fmla="*/ 34 h 35"/>
                <a:gd name="T2" fmla="*/ 11 w 30"/>
                <a:gd name="T3" fmla="*/ 34 h 35"/>
                <a:gd name="T4" fmla="*/ 4 w 30"/>
                <a:gd name="T5" fmla="*/ 34 h 35"/>
                <a:gd name="T6" fmla="*/ 0 w 30"/>
                <a:gd name="T7" fmla="*/ 28 h 35"/>
                <a:gd name="T8" fmla="*/ 4 w 30"/>
                <a:gd name="T9" fmla="*/ 23 h 35"/>
                <a:gd name="T10" fmla="*/ 7 w 30"/>
                <a:gd name="T11" fmla="*/ 21 h 35"/>
                <a:gd name="T12" fmla="*/ 10 w 30"/>
                <a:gd name="T13" fmla="*/ 16 h 35"/>
                <a:gd name="T14" fmla="*/ 17 w 30"/>
                <a:gd name="T15" fmla="*/ 2 h 35"/>
                <a:gd name="T16" fmla="*/ 25 w 30"/>
                <a:gd name="T17" fmla="*/ 3 h 35"/>
                <a:gd name="T18" fmla="*/ 29 w 30"/>
                <a:gd name="T19" fmla="*/ 16 h 35"/>
                <a:gd name="T20" fmla="*/ 27 w 30"/>
                <a:gd name="T21" fmla="*/ 30 h 35"/>
                <a:gd name="T22" fmla="*/ 22 w 30"/>
                <a:gd name="T23" fmla="*/ 34 h 35"/>
                <a:gd name="T24" fmla="*/ 17 w 30"/>
                <a:gd name="T25" fmla="*/ 34 h 35"/>
                <a:gd name="T26" fmla="*/ 14 w 30"/>
                <a:gd name="T27" fmla="*/ 31 h 35"/>
                <a:gd name="T28" fmla="*/ 14 w 30"/>
                <a:gd name="T29" fmla="*/ 31 h 35"/>
                <a:gd name="T30" fmla="*/ 18 w 30"/>
                <a:gd name="T31" fmla="*/ 31 h 35"/>
                <a:gd name="T32" fmla="*/ 24 w 30"/>
                <a:gd name="T33" fmla="*/ 26 h 35"/>
                <a:gd name="T34" fmla="*/ 26 w 30"/>
                <a:gd name="T35" fmla="*/ 18 h 35"/>
                <a:gd name="T36" fmla="*/ 26 w 30"/>
                <a:gd name="T37" fmla="*/ 11 h 35"/>
                <a:gd name="T38" fmla="*/ 20 w 30"/>
                <a:gd name="T39" fmla="*/ 5 h 35"/>
                <a:gd name="T40" fmla="*/ 13 w 30"/>
                <a:gd name="T41" fmla="*/ 12 h 35"/>
                <a:gd name="T42" fmla="*/ 14 w 30"/>
                <a:gd name="T43" fmla="*/ 17 h 35"/>
                <a:gd name="T44" fmla="*/ 16 w 30"/>
                <a:gd name="T45" fmla="*/ 20 h 35"/>
                <a:gd name="T46" fmla="*/ 13 w 30"/>
                <a:gd name="T47" fmla="*/ 24 h 35"/>
                <a:gd name="T48" fmla="*/ 7 w 30"/>
                <a:gd name="T49" fmla="*/ 24 h 35"/>
                <a:gd name="T50" fmla="*/ 5 w 30"/>
                <a:gd name="T51" fmla="*/ 27 h 35"/>
                <a:gd name="T52" fmla="*/ 7 w 30"/>
                <a:gd name="T53" fmla="*/ 30 h 35"/>
                <a:gd name="T54" fmla="*/ 8 w 30"/>
                <a:gd name="T55" fmla="*/ 30 h 35"/>
                <a:gd name="T56" fmla="*/ 14 w 30"/>
                <a:gd name="T57"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35">
                  <a:moveTo>
                    <a:pt x="17" y="34"/>
                  </a:moveTo>
                  <a:cubicBezTo>
                    <a:pt x="15" y="34"/>
                    <a:pt x="13" y="34"/>
                    <a:pt x="11" y="34"/>
                  </a:cubicBezTo>
                  <a:cubicBezTo>
                    <a:pt x="9" y="35"/>
                    <a:pt x="7" y="35"/>
                    <a:pt x="4" y="34"/>
                  </a:cubicBezTo>
                  <a:cubicBezTo>
                    <a:pt x="2" y="33"/>
                    <a:pt x="1" y="31"/>
                    <a:pt x="0" y="28"/>
                  </a:cubicBezTo>
                  <a:cubicBezTo>
                    <a:pt x="0" y="26"/>
                    <a:pt x="1" y="24"/>
                    <a:pt x="4" y="23"/>
                  </a:cubicBezTo>
                  <a:cubicBezTo>
                    <a:pt x="5" y="22"/>
                    <a:pt x="6" y="22"/>
                    <a:pt x="7" y="21"/>
                  </a:cubicBezTo>
                  <a:cubicBezTo>
                    <a:pt x="11" y="20"/>
                    <a:pt x="11" y="20"/>
                    <a:pt x="10" y="16"/>
                  </a:cubicBezTo>
                  <a:cubicBezTo>
                    <a:pt x="9" y="8"/>
                    <a:pt x="11" y="4"/>
                    <a:pt x="17" y="2"/>
                  </a:cubicBezTo>
                  <a:cubicBezTo>
                    <a:pt x="20" y="0"/>
                    <a:pt x="23" y="1"/>
                    <a:pt x="25" y="3"/>
                  </a:cubicBezTo>
                  <a:cubicBezTo>
                    <a:pt x="28" y="6"/>
                    <a:pt x="30" y="11"/>
                    <a:pt x="29" y="16"/>
                  </a:cubicBezTo>
                  <a:cubicBezTo>
                    <a:pt x="29" y="21"/>
                    <a:pt x="27" y="25"/>
                    <a:pt x="27" y="30"/>
                  </a:cubicBezTo>
                  <a:cubicBezTo>
                    <a:pt x="27" y="33"/>
                    <a:pt x="24" y="34"/>
                    <a:pt x="22" y="34"/>
                  </a:cubicBezTo>
                  <a:cubicBezTo>
                    <a:pt x="20" y="34"/>
                    <a:pt x="19" y="34"/>
                    <a:pt x="17" y="34"/>
                  </a:cubicBezTo>
                  <a:close/>
                  <a:moveTo>
                    <a:pt x="14" y="31"/>
                  </a:moveTo>
                  <a:cubicBezTo>
                    <a:pt x="14" y="31"/>
                    <a:pt x="14" y="31"/>
                    <a:pt x="14" y="31"/>
                  </a:cubicBezTo>
                  <a:cubicBezTo>
                    <a:pt x="18" y="31"/>
                    <a:pt x="18" y="31"/>
                    <a:pt x="18" y="31"/>
                  </a:cubicBezTo>
                  <a:cubicBezTo>
                    <a:pt x="23" y="31"/>
                    <a:pt x="23" y="30"/>
                    <a:pt x="24" y="26"/>
                  </a:cubicBezTo>
                  <a:cubicBezTo>
                    <a:pt x="24" y="23"/>
                    <a:pt x="25" y="21"/>
                    <a:pt x="26" y="18"/>
                  </a:cubicBezTo>
                  <a:cubicBezTo>
                    <a:pt x="26" y="16"/>
                    <a:pt x="26" y="13"/>
                    <a:pt x="26" y="11"/>
                  </a:cubicBezTo>
                  <a:cubicBezTo>
                    <a:pt x="26" y="8"/>
                    <a:pt x="23" y="5"/>
                    <a:pt x="20" y="5"/>
                  </a:cubicBezTo>
                  <a:cubicBezTo>
                    <a:pt x="16" y="6"/>
                    <a:pt x="14" y="9"/>
                    <a:pt x="13" y="12"/>
                  </a:cubicBezTo>
                  <a:cubicBezTo>
                    <a:pt x="13" y="14"/>
                    <a:pt x="14" y="15"/>
                    <a:pt x="14" y="17"/>
                  </a:cubicBezTo>
                  <a:cubicBezTo>
                    <a:pt x="15" y="18"/>
                    <a:pt x="15" y="19"/>
                    <a:pt x="16" y="20"/>
                  </a:cubicBezTo>
                  <a:cubicBezTo>
                    <a:pt x="17" y="23"/>
                    <a:pt x="16" y="24"/>
                    <a:pt x="13" y="24"/>
                  </a:cubicBezTo>
                  <a:cubicBezTo>
                    <a:pt x="11" y="24"/>
                    <a:pt x="9" y="24"/>
                    <a:pt x="7" y="24"/>
                  </a:cubicBezTo>
                  <a:cubicBezTo>
                    <a:pt x="6" y="25"/>
                    <a:pt x="4" y="26"/>
                    <a:pt x="5" y="27"/>
                  </a:cubicBezTo>
                  <a:cubicBezTo>
                    <a:pt x="4" y="29"/>
                    <a:pt x="6" y="30"/>
                    <a:pt x="7" y="30"/>
                  </a:cubicBezTo>
                  <a:cubicBezTo>
                    <a:pt x="8" y="30"/>
                    <a:pt x="8" y="30"/>
                    <a:pt x="8" y="30"/>
                  </a:cubicBezTo>
                  <a:cubicBezTo>
                    <a:pt x="10" y="31"/>
                    <a:pt x="12"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485">
              <a:extLst>
                <a:ext uri="{FF2B5EF4-FFF2-40B4-BE49-F238E27FC236}">
                  <a16:creationId xmlns:a16="http://schemas.microsoft.com/office/drawing/2014/main" id="{B8B15801-4F3A-4F2B-B563-E0D791830DFD}"/>
                </a:ext>
              </a:extLst>
            </p:cNvPr>
            <p:cNvSpPr>
              <a:spLocks noEditPoints="1"/>
            </p:cNvSpPr>
            <p:nvPr/>
          </p:nvSpPr>
          <p:spPr bwMode="auto">
            <a:xfrm>
              <a:off x="182" y="143"/>
              <a:ext cx="59" cy="65"/>
            </a:xfrm>
            <a:custGeom>
              <a:avLst/>
              <a:gdLst>
                <a:gd name="T0" fmla="*/ 29 w 29"/>
                <a:gd name="T1" fmla="*/ 10 h 32"/>
                <a:gd name="T2" fmla="*/ 22 w 29"/>
                <a:gd name="T3" fmla="*/ 30 h 32"/>
                <a:gd name="T4" fmla="*/ 20 w 29"/>
                <a:gd name="T5" fmla="*/ 31 h 32"/>
                <a:gd name="T6" fmla="*/ 6 w 29"/>
                <a:gd name="T7" fmla="*/ 28 h 32"/>
                <a:gd name="T8" fmla="*/ 1 w 29"/>
                <a:gd name="T9" fmla="*/ 23 h 32"/>
                <a:gd name="T10" fmla="*/ 4 w 29"/>
                <a:gd name="T11" fmla="*/ 16 h 32"/>
                <a:gd name="T12" fmla="*/ 15 w 29"/>
                <a:gd name="T13" fmla="*/ 5 h 32"/>
                <a:gd name="T14" fmla="*/ 22 w 29"/>
                <a:gd name="T15" fmla="*/ 1 h 32"/>
                <a:gd name="T16" fmla="*/ 22 w 29"/>
                <a:gd name="T17" fmla="*/ 1 h 32"/>
                <a:gd name="T18" fmla="*/ 29 w 29"/>
                <a:gd name="T19" fmla="*/ 10 h 32"/>
                <a:gd name="T20" fmla="*/ 25 w 29"/>
                <a:gd name="T21" fmla="*/ 10 h 32"/>
                <a:gd name="T22" fmla="*/ 21 w 29"/>
                <a:gd name="T23" fmla="*/ 5 h 32"/>
                <a:gd name="T24" fmla="*/ 17 w 29"/>
                <a:gd name="T25" fmla="*/ 8 h 32"/>
                <a:gd name="T26" fmla="*/ 16 w 29"/>
                <a:gd name="T27" fmla="*/ 12 h 32"/>
                <a:gd name="T28" fmla="*/ 15 w 29"/>
                <a:gd name="T29" fmla="*/ 18 h 32"/>
                <a:gd name="T30" fmla="*/ 9 w 29"/>
                <a:gd name="T31" fmla="*/ 18 h 32"/>
                <a:gd name="T32" fmla="*/ 6 w 29"/>
                <a:gd name="T33" fmla="*/ 20 h 32"/>
                <a:gd name="T34" fmla="*/ 7 w 29"/>
                <a:gd name="T35" fmla="*/ 24 h 32"/>
                <a:gd name="T36" fmla="*/ 17 w 29"/>
                <a:gd name="T37" fmla="*/ 27 h 32"/>
                <a:gd name="T38" fmla="*/ 21 w 29"/>
                <a:gd name="T39" fmla="*/ 24 h 32"/>
                <a:gd name="T40" fmla="*/ 25 w 29"/>
                <a:gd name="T41"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32">
                  <a:moveTo>
                    <a:pt x="29" y="10"/>
                  </a:moveTo>
                  <a:cubicBezTo>
                    <a:pt x="26" y="16"/>
                    <a:pt x="26" y="23"/>
                    <a:pt x="22" y="30"/>
                  </a:cubicBezTo>
                  <a:cubicBezTo>
                    <a:pt x="22" y="31"/>
                    <a:pt x="21" y="32"/>
                    <a:pt x="20" y="31"/>
                  </a:cubicBezTo>
                  <a:cubicBezTo>
                    <a:pt x="15" y="30"/>
                    <a:pt x="10" y="30"/>
                    <a:pt x="6" y="28"/>
                  </a:cubicBezTo>
                  <a:cubicBezTo>
                    <a:pt x="3" y="27"/>
                    <a:pt x="2" y="25"/>
                    <a:pt x="1" y="23"/>
                  </a:cubicBezTo>
                  <a:cubicBezTo>
                    <a:pt x="0" y="20"/>
                    <a:pt x="2" y="17"/>
                    <a:pt x="4" y="16"/>
                  </a:cubicBezTo>
                  <a:cubicBezTo>
                    <a:pt x="10" y="15"/>
                    <a:pt x="14" y="11"/>
                    <a:pt x="15" y="5"/>
                  </a:cubicBezTo>
                  <a:cubicBezTo>
                    <a:pt x="15" y="2"/>
                    <a:pt x="18" y="0"/>
                    <a:pt x="22" y="1"/>
                  </a:cubicBezTo>
                  <a:cubicBezTo>
                    <a:pt x="22" y="1"/>
                    <a:pt x="22" y="1"/>
                    <a:pt x="22" y="1"/>
                  </a:cubicBezTo>
                  <a:cubicBezTo>
                    <a:pt x="26" y="2"/>
                    <a:pt x="29" y="6"/>
                    <a:pt x="29" y="10"/>
                  </a:cubicBezTo>
                  <a:close/>
                  <a:moveTo>
                    <a:pt x="25" y="10"/>
                  </a:moveTo>
                  <a:cubicBezTo>
                    <a:pt x="25" y="7"/>
                    <a:pt x="24" y="5"/>
                    <a:pt x="21" y="5"/>
                  </a:cubicBezTo>
                  <a:cubicBezTo>
                    <a:pt x="19" y="4"/>
                    <a:pt x="17" y="6"/>
                    <a:pt x="17" y="8"/>
                  </a:cubicBezTo>
                  <a:cubicBezTo>
                    <a:pt x="16" y="10"/>
                    <a:pt x="16" y="11"/>
                    <a:pt x="16" y="12"/>
                  </a:cubicBezTo>
                  <a:cubicBezTo>
                    <a:pt x="16" y="14"/>
                    <a:pt x="16" y="17"/>
                    <a:pt x="15" y="18"/>
                  </a:cubicBezTo>
                  <a:cubicBezTo>
                    <a:pt x="14" y="21"/>
                    <a:pt x="12" y="17"/>
                    <a:pt x="9" y="18"/>
                  </a:cubicBezTo>
                  <a:cubicBezTo>
                    <a:pt x="8" y="18"/>
                    <a:pt x="7" y="18"/>
                    <a:pt x="6" y="20"/>
                  </a:cubicBezTo>
                  <a:cubicBezTo>
                    <a:pt x="6" y="21"/>
                    <a:pt x="6" y="23"/>
                    <a:pt x="7" y="24"/>
                  </a:cubicBezTo>
                  <a:cubicBezTo>
                    <a:pt x="10" y="26"/>
                    <a:pt x="13" y="27"/>
                    <a:pt x="17" y="27"/>
                  </a:cubicBezTo>
                  <a:cubicBezTo>
                    <a:pt x="19" y="27"/>
                    <a:pt x="20" y="26"/>
                    <a:pt x="21" y="24"/>
                  </a:cubicBezTo>
                  <a:cubicBezTo>
                    <a:pt x="22" y="20"/>
                    <a:pt x="24" y="15"/>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486">
              <a:extLst>
                <a:ext uri="{FF2B5EF4-FFF2-40B4-BE49-F238E27FC236}">
                  <a16:creationId xmlns:a16="http://schemas.microsoft.com/office/drawing/2014/main" id="{DBEBF4E9-AF5D-48CC-9247-8EA3EC5DB5B3}"/>
                </a:ext>
              </a:extLst>
            </p:cNvPr>
            <p:cNvSpPr>
              <a:spLocks noEditPoints="1"/>
            </p:cNvSpPr>
            <p:nvPr/>
          </p:nvSpPr>
          <p:spPr bwMode="auto">
            <a:xfrm>
              <a:off x="55" y="353"/>
              <a:ext cx="53" cy="63"/>
            </a:xfrm>
            <a:custGeom>
              <a:avLst/>
              <a:gdLst>
                <a:gd name="T0" fmla="*/ 25 w 26"/>
                <a:gd name="T1" fmla="*/ 12 h 31"/>
                <a:gd name="T2" fmla="*/ 22 w 26"/>
                <a:gd name="T3" fmla="*/ 27 h 31"/>
                <a:gd name="T4" fmla="*/ 19 w 26"/>
                <a:gd name="T5" fmla="*/ 29 h 31"/>
                <a:gd name="T6" fmla="*/ 2 w 26"/>
                <a:gd name="T7" fmla="*/ 22 h 31"/>
                <a:gd name="T8" fmla="*/ 4 w 26"/>
                <a:gd name="T9" fmla="*/ 13 h 31"/>
                <a:gd name="T10" fmla="*/ 5 w 26"/>
                <a:gd name="T11" fmla="*/ 13 h 31"/>
                <a:gd name="T12" fmla="*/ 11 w 26"/>
                <a:gd name="T13" fmla="*/ 6 h 31"/>
                <a:gd name="T14" fmla="*/ 14 w 26"/>
                <a:gd name="T15" fmla="*/ 3 h 31"/>
                <a:gd name="T16" fmla="*/ 23 w 26"/>
                <a:gd name="T17" fmla="*/ 3 h 31"/>
                <a:gd name="T18" fmla="*/ 24 w 26"/>
                <a:gd name="T19" fmla="*/ 5 h 31"/>
                <a:gd name="T20" fmla="*/ 25 w 26"/>
                <a:gd name="T21" fmla="*/ 12 h 31"/>
                <a:gd name="T22" fmla="*/ 21 w 26"/>
                <a:gd name="T23" fmla="*/ 10 h 31"/>
                <a:gd name="T24" fmla="*/ 21 w 26"/>
                <a:gd name="T25" fmla="*/ 10 h 31"/>
                <a:gd name="T26" fmla="*/ 18 w 26"/>
                <a:gd name="T27" fmla="*/ 5 h 31"/>
                <a:gd name="T28" fmla="*/ 14 w 26"/>
                <a:gd name="T29" fmla="*/ 10 h 31"/>
                <a:gd name="T30" fmla="*/ 13 w 26"/>
                <a:gd name="T31" fmla="*/ 15 h 31"/>
                <a:gd name="T32" fmla="*/ 9 w 26"/>
                <a:gd name="T33" fmla="*/ 17 h 31"/>
                <a:gd name="T34" fmla="*/ 6 w 26"/>
                <a:gd name="T35" fmla="*/ 17 h 31"/>
                <a:gd name="T36" fmla="*/ 6 w 26"/>
                <a:gd name="T37" fmla="*/ 19 h 31"/>
                <a:gd name="T38" fmla="*/ 18 w 26"/>
                <a:gd name="T39" fmla="*/ 25 h 31"/>
                <a:gd name="T40" fmla="*/ 20 w 26"/>
                <a:gd name="T41" fmla="*/ 23 h 31"/>
                <a:gd name="T42" fmla="*/ 22 w 26"/>
                <a:gd name="T43" fmla="*/ 10 h 31"/>
                <a:gd name="T44" fmla="*/ 21 w 26"/>
                <a:gd name="T4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31">
                  <a:moveTo>
                    <a:pt x="25" y="12"/>
                  </a:moveTo>
                  <a:cubicBezTo>
                    <a:pt x="25" y="16"/>
                    <a:pt x="24" y="21"/>
                    <a:pt x="22" y="27"/>
                  </a:cubicBezTo>
                  <a:cubicBezTo>
                    <a:pt x="22" y="28"/>
                    <a:pt x="21" y="29"/>
                    <a:pt x="19" y="29"/>
                  </a:cubicBezTo>
                  <a:cubicBezTo>
                    <a:pt x="12" y="31"/>
                    <a:pt x="6" y="28"/>
                    <a:pt x="2" y="22"/>
                  </a:cubicBezTo>
                  <a:cubicBezTo>
                    <a:pt x="0" y="19"/>
                    <a:pt x="1" y="15"/>
                    <a:pt x="4" y="13"/>
                  </a:cubicBezTo>
                  <a:cubicBezTo>
                    <a:pt x="4" y="13"/>
                    <a:pt x="4" y="13"/>
                    <a:pt x="5" y="13"/>
                  </a:cubicBezTo>
                  <a:cubicBezTo>
                    <a:pt x="8" y="12"/>
                    <a:pt x="10" y="9"/>
                    <a:pt x="11" y="6"/>
                  </a:cubicBezTo>
                  <a:cubicBezTo>
                    <a:pt x="12" y="5"/>
                    <a:pt x="13" y="4"/>
                    <a:pt x="14" y="3"/>
                  </a:cubicBezTo>
                  <a:cubicBezTo>
                    <a:pt x="17" y="0"/>
                    <a:pt x="20" y="0"/>
                    <a:pt x="23" y="3"/>
                  </a:cubicBezTo>
                  <a:cubicBezTo>
                    <a:pt x="23" y="3"/>
                    <a:pt x="24" y="4"/>
                    <a:pt x="24" y="5"/>
                  </a:cubicBezTo>
                  <a:cubicBezTo>
                    <a:pt x="25" y="7"/>
                    <a:pt x="26" y="9"/>
                    <a:pt x="25" y="12"/>
                  </a:cubicBezTo>
                  <a:close/>
                  <a:moveTo>
                    <a:pt x="21" y="10"/>
                  </a:moveTo>
                  <a:cubicBezTo>
                    <a:pt x="21" y="11"/>
                    <a:pt x="21" y="11"/>
                    <a:pt x="21" y="10"/>
                  </a:cubicBezTo>
                  <a:cubicBezTo>
                    <a:pt x="21" y="8"/>
                    <a:pt x="21" y="5"/>
                    <a:pt x="18" y="5"/>
                  </a:cubicBezTo>
                  <a:cubicBezTo>
                    <a:pt x="16" y="5"/>
                    <a:pt x="14" y="7"/>
                    <a:pt x="14" y="10"/>
                  </a:cubicBezTo>
                  <a:cubicBezTo>
                    <a:pt x="13" y="12"/>
                    <a:pt x="14" y="13"/>
                    <a:pt x="13" y="15"/>
                  </a:cubicBezTo>
                  <a:cubicBezTo>
                    <a:pt x="13" y="18"/>
                    <a:pt x="12" y="18"/>
                    <a:pt x="9" y="17"/>
                  </a:cubicBezTo>
                  <a:cubicBezTo>
                    <a:pt x="8" y="16"/>
                    <a:pt x="7" y="16"/>
                    <a:pt x="6" y="17"/>
                  </a:cubicBezTo>
                  <a:cubicBezTo>
                    <a:pt x="6" y="17"/>
                    <a:pt x="6" y="18"/>
                    <a:pt x="6" y="19"/>
                  </a:cubicBezTo>
                  <a:cubicBezTo>
                    <a:pt x="6" y="23"/>
                    <a:pt x="15" y="27"/>
                    <a:pt x="18" y="25"/>
                  </a:cubicBezTo>
                  <a:cubicBezTo>
                    <a:pt x="19" y="25"/>
                    <a:pt x="20" y="24"/>
                    <a:pt x="20" y="23"/>
                  </a:cubicBezTo>
                  <a:cubicBezTo>
                    <a:pt x="21" y="19"/>
                    <a:pt x="22" y="15"/>
                    <a:pt x="22" y="10"/>
                  </a:cubicBezTo>
                  <a:lnTo>
                    <a:pt x="2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487">
              <a:extLst>
                <a:ext uri="{FF2B5EF4-FFF2-40B4-BE49-F238E27FC236}">
                  <a16:creationId xmlns:a16="http://schemas.microsoft.com/office/drawing/2014/main" id="{8AAE5C7C-B020-4BAF-882D-6929A2859BBB}"/>
                </a:ext>
              </a:extLst>
            </p:cNvPr>
            <p:cNvSpPr>
              <a:spLocks noEditPoints="1"/>
            </p:cNvSpPr>
            <p:nvPr/>
          </p:nvSpPr>
          <p:spPr bwMode="auto">
            <a:xfrm>
              <a:off x="402" y="97"/>
              <a:ext cx="49" cy="54"/>
            </a:xfrm>
            <a:custGeom>
              <a:avLst/>
              <a:gdLst>
                <a:gd name="T0" fmla="*/ 7 w 24"/>
                <a:gd name="T1" fmla="*/ 27 h 27"/>
                <a:gd name="T2" fmla="*/ 1 w 24"/>
                <a:gd name="T3" fmla="*/ 25 h 27"/>
                <a:gd name="T4" fmla="*/ 3 w 24"/>
                <a:gd name="T5" fmla="*/ 18 h 27"/>
                <a:gd name="T6" fmla="*/ 4 w 24"/>
                <a:gd name="T7" fmla="*/ 10 h 27"/>
                <a:gd name="T8" fmla="*/ 8 w 24"/>
                <a:gd name="T9" fmla="*/ 2 h 27"/>
                <a:gd name="T10" fmla="*/ 9 w 24"/>
                <a:gd name="T11" fmla="*/ 1 h 27"/>
                <a:gd name="T12" fmla="*/ 18 w 24"/>
                <a:gd name="T13" fmla="*/ 6 h 27"/>
                <a:gd name="T14" fmla="*/ 23 w 24"/>
                <a:gd name="T15" fmla="*/ 19 h 27"/>
                <a:gd name="T16" fmla="*/ 22 w 24"/>
                <a:gd name="T17" fmla="*/ 23 h 27"/>
                <a:gd name="T18" fmla="*/ 7 w 24"/>
                <a:gd name="T19" fmla="*/ 27 h 27"/>
                <a:gd name="T20" fmla="*/ 18 w 24"/>
                <a:gd name="T21" fmla="*/ 18 h 27"/>
                <a:gd name="T22" fmla="*/ 15 w 24"/>
                <a:gd name="T23" fmla="*/ 7 h 27"/>
                <a:gd name="T24" fmla="*/ 10 w 24"/>
                <a:gd name="T25" fmla="*/ 5 h 27"/>
                <a:gd name="T26" fmla="*/ 10 w 24"/>
                <a:gd name="T27" fmla="*/ 5 h 27"/>
                <a:gd name="T28" fmla="*/ 10 w 24"/>
                <a:gd name="T29" fmla="*/ 11 h 27"/>
                <a:gd name="T30" fmla="*/ 11 w 24"/>
                <a:gd name="T31" fmla="*/ 13 h 27"/>
                <a:gd name="T32" fmla="*/ 13 w 24"/>
                <a:gd name="T33" fmla="*/ 18 h 27"/>
                <a:gd name="T34" fmla="*/ 8 w 24"/>
                <a:gd name="T35" fmla="*/ 19 h 27"/>
                <a:gd name="T36" fmla="*/ 8 w 24"/>
                <a:gd name="T37" fmla="*/ 19 h 27"/>
                <a:gd name="T38" fmla="*/ 5 w 24"/>
                <a:gd name="T39" fmla="*/ 22 h 27"/>
                <a:gd name="T40" fmla="*/ 8 w 24"/>
                <a:gd name="T41" fmla="*/ 24 h 27"/>
                <a:gd name="T42" fmla="*/ 8 w 24"/>
                <a:gd name="T43" fmla="*/ 24 h 27"/>
                <a:gd name="T44" fmla="*/ 18 w 24"/>
                <a:gd name="T45" fmla="*/ 21 h 27"/>
                <a:gd name="T46" fmla="*/ 19 w 24"/>
                <a:gd name="T47" fmla="*/ 18 h 27"/>
                <a:gd name="T48" fmla="*/ 18 w 24"/>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7">
                  <a:moveTo>
                    <a:pt x="7" y="27"/>
                  </a:moveTo>
                  <a:cubicBezTo>
                    <a:pt x="5" y="27"/>
                    <a:pt x="2" y="27"/>
                    <a:pt x="1" y="25"/>
                  </a:cubicBezTo>
                  <a:cubicBezTo>
                    <a:pt x="0" y="22"/>
                    <a:pt x="1" y="20"/>
                    <a:pt x="3" y="18"/>
                  </a:cubicBezTo>
                  <a:cubicBezTo>
                    <a:pt x="5" y="16"/>
                    <a:pt x="6" y="13"/>
                    <a:pt x="4" y="10"/>
                  </a:cubicBezTo>
                  <a:cubicBezTo>
                    <a:pt x="3" y="7"/>
                    <a:pt x="4" y="3"/>
                    <a:pt x="8" y="2"/>
                  </a:cubicBezTo>
                  <a:cubicBezTo>
                    <a:pt x="8" y="2"/>
                    <a:pt x="8" y="1"/>
                    <a:pt x="9" y="1"/>
                  </a:cubicBezTo>
                  <a:cubicBezTo>
                    <a:pt x="13" y="0"/>
                    <a:pt x="17" y="2"/>
                    <a:pt x="18" y="6"/>
                  </a:cubicBezTo>
                  <a:cubicBezTo>
                    <a:pt x="19" y="11"/>
                    <a:pt x="21" y="15"/>
                    <a:pt x="23" y="19"/>
                  </a:cubicBezTo>
                  <a:cubicBezTo>
                    <a:pt x="24" y="21"/>
                    <a:pt x="23" y="22"/>
                    <a:pt x="22" y="23"/>
                  </a:cubicBezTo>
                  <a:cubicBezTo>
                    <a:pt x="17" y="25"/>
                    <a:pt x="12" y="26"/>
                    <a:pt x="7" y="27"/>
                  </a:cubicBezTo>
                  <a:close/>
                  <a:moveTo>
                    <a:pt x="18" y="18"/>
                  </a:moveTo>
                  <a:cubicBezTo>
                    <a:pt x="18" y="15"/>
                    <a:pt x="17" y="11"/>
                    <a:pt x="15" y="7"/>
                  </a:cubicBezTo>
                  <a:cubicBezTo>
                    <a:pt x="15" y="5"/>
                    <a:pt x="12" y="4"/>
                    <a:pt x="10" y="5"/>
                  </a:cubicBezTo>
                  <a:cubicBezTo>
                    <a:pt x="10" y="5"/>
                    <a:pt x="10" y="5"/>
                    <a:pt x="10" y="5"/>
                  </a:cubicBezTo>
                  <a:cubicBezTo>
                    <a:pt x="7" y="7"/>
                    <a:pt x="9" y="9"/>
                    <a:pt x="10" y="11"/>
                  </a:cubicBezTo>
                  <a:cubicBezTo>
                    <a:pt x="10" y="11"/>
                    <a:pt x="10" y="12"/>
                    <a:pt x="11" y="13"/>
                  </a:cubicBezTo>
                  <a:cubicBezTo>
                    <a:pt x="12" y="14"/>
                    <a:pt x="14" y="15"/>
                    <a:pt x="13" y="18"/>
                  </a:cubicBezTo>
                  <a:cubicBezTo>
                    <a:pt x="12" y="20"/>
                    <a:pt x="10" y="19"/>
                    <a:pt x="8" y="19"/>
                  </a:cubicBezTo>
                  <a:cubicBezTo>
                    <a:pt x="8" y="19"/>
                    <a:pt x="8" y="19"/>
                    <a:pt x="8" y="19"/>
                  </a:cubicBezTo>
                  <a:cubicBezTo>
                    <a:pt x="6" y="19"/>
                    <a:pt x="5" y="20"/>
                    <a:pt x="5" y="22"/>
                  </a:cubicBezTo>
                  <a:cubicBezTo>
                    <a:pt x="5" y="23"/>
                    <a:pt x="7" y="24"/>
                    <a:pt x="8" y="24"/>
                  </a:cubicBezTo>
                  <a:cubicBezTo>
                    <a:pt x="8" y="24"/>
                    <a:pt x="8" y="24"/>
                    <a:pt x="8" y="24"/>
                  </a:cubicBezTo>
                  <a:cubicBezTo>
                    <a:pt x="11" y="23"/>
                    <a:pt x="15" y="22"/>
                    <a:pt x="18" y="21"/>
                  </a:cubicBezTo>
                  <a:cubicBezTo>
                    <a:pt x="19" y="21"/>
                    <a:pt x="19" y="19"/>
                    <a:pt x="19" y="18"/>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488">
              <a:extLst>
                <a:ext uri="{FF2B5EF4-FFF2-40B4-BE49-F238E27FC236}">
                  <a16:creationId xmlns:a16="http://schemas.microsoft.com/office/drawing/2014/main" id="{4CF09B13-7926-4ED0-BF54-4F43729B952D}"/>
                </a:ext>
              </a:extLst>
            </p:cNvPr>
            <p:cNvSpPr>
              <a:spLocks noEditPoints="1"/>
            </p:cNvSpPr>
            <p:nvPr/>
          </p:nvSpPr>
          <p:spPr bwMode="auto">
            <a:xfrm>
              <a:off x="533" y="323"/>
              <a:ext cx="63" cy="58"/>
            </a:xfrm>
            <a:custGeom>
              <a:avLst/>
              <a:gdLst>
                <a:gd name="T0" fmla="*/ 23 w 31"/>
                <a:gd name="T1" fmla="*/ 0 h 29"/>
                <a:gd name="T2" fmla="*/ 31 w 31"/>
                <a:gd name="T3" fmla="*/ 7 h 29"/>
                <a:gd name="T4" fmla="*/ 31 w 31"/>
                <a:gd name="T5" fmla="*/ 8 h 29"/>
                <a:gd name="T6" fmla="*/ 28 w 31"/>
                <a:gd name="T7" fmla="*/ 15 h 29"/>
                <a:gd name="T8" fmla="*/ 18 w 31"/>
                <a:gd name="T9" fmla="*/ 26 h 29"/>
                <a:gd name="T10" fmla="*/ 12 w 31"/>
                <a:gd name="T11" fmla="*/ 26 h 29"/>
                <a:gd name="T12" fmla="*/ 6 w 31"/>
                <a:gd name="T13" fmla="*/ 21 h 29"/>
                <a:gd name="T14" fmla="*/ 3 w 31"/>
                <a:gd name="T15" fmla="*/ 19 h 29"/>
                <a:gd name="T16" fmla="*/ 1 w 31"/>
                <a:gd name="T17" fmla="*/ 12 h 29"/>
                <a:gd name="T18" fmla="*/ 3 w 31"/>
                <a:gd name="T19" fmla="*/ 10 h 29"/>
                <a:gd name="T20" fmla="*/ 13 w 31"/>
                <a:gd name="T21" fmla="*/ 8 h 29"/>
                <a:gd name="T22" fmla="*/ 19 w 31"/>
                <a:gd name="T23" fmla="*/ 1 h 29"/>
                <a:gd name="T24" fmla="*/ 23 w 31"/>
                <a:gd name="T25" fmla="*/ 0 h 29"/>
                <a:gd name="T26" fmla="*/ 28 w 31"/>
                <a:gd name="T27" fmla="*/ 8 h 29"/>
                <a:gd name="T28" fmla="*/ 24 w 31"/>
                <a:gd name="T29" fmla="*/ 3 h 29"/>
                <a:gd name="T30" fmla="*/ 19 w 31"/>
                <a:gd name="T31" fmla="*/ 5 h 29"/>
                <a:gd name="T32" fmla="*/ 15 w 31"/>
                <a:gd name="T33" fmla="*/ 13 h 29"/>
                <a:gd name="T34" fmla="*/ 10 w 31"/>
                <a:gd name="T35" fmla="*/ 14 h 29"/>
                <a:gd name="T36" fmla="*/ 10 w 31"/>
                <a:gd name="T37" fmla="*/ 13 h 29"/>
                <a:gd name="T38" fmla="*/ 6 w 31"/>
                <a:gd name="T39" fmla="*/ 12 h 29"/>
                <a:gd name="T40" fmla="*/ 6 w 31"/>
                <a:gd name="T41" fmla="*/ 13 h 29"/>
                <a:gd name="T42" fmla="*/ 6 w 31"/>
                <a:gd name="T43" fmla="*/ 17 h 29"/>
                <a:gd name="T44" fmla="*/ 14 w 31"/>
                <a:gd name="T45" fmla="*/ 22 h 29"/>
                <a:gd name="T46" fmla="*/ 17 w 31"/>
                <a:gd name="T47" fmla="*/ 22 h 29"/>
                <a:gd name="T48" fmla="*/ 18 w 31"/>
                <a:gd name="T49" fmla="*/ 22 h 29"/>
                <a:gd name="T50" fmla="*/ 26 w 31"/>
                <a:gd name="T51" fmla="*/ 11 h 29"/>
                <a:gd name="T52" fmla="*/ 28 w 31"/>
                <a:gd name="T53"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29">
                  <a:moveTo>
                    <a:pt x="23" y="0"/>
                  </a:moveTo>
                  <a:cubicBezTo>
                    <a:pt x="27" y="0"/>
                    <a:pt x="30" y="3"/>
                    <a:pt x="31" y="7"/>
                  </a:cubicBezTo>
                  <a:cubicBezTo>
                    <a:pt x="31" y="7"/>
                    <a:pt x="31" y="7"/>
                    <a:pt x="31" y="8"/>
                  </a:cubicBezTo>
                  <a:cubicBezTo>
                    <a:pt x="30" y="10"/>
                    <a:pt x="29" y="13"/>
                    <a:pt x="28" y="15"/>
                  </a:cubicBezTo>
                  <a:cubicBezTo>
                    <a:pt x="24" y="18"/>
                    <a:pt x="21" y="22"/>
                    <a:pt x="18" y="26"/>
                  </a:cubicBezTo>
                  <a:cubicBezTo>
                    <a:pt x="16" y="29"/>
                    <a:pt x="14" y="29"/>
                    <a:pt x="12" y="26"/>
                  </a:cubicBezTo>
                  <a:cubicBezTo>
                    <a:pt x="11" y="24"/>
                    <a:pt x="9" y="22"/>
                    <a:pt x="6" y="21"/>
                  </a:cubicBezTo>
                  <a:cubicBezTo>
                    <a:pt x="5" y="20"/>
                    <a:pt x="4" y="20"/>
                    <a:pt x="3" y="19"/>
                  </a:cubicBezTo>
                  <a:cubicBezTo>
                    <a:pt x="0" y="17"/>
                    <a:pt x="0" y="14"/>
                    <a:pt x="1" y="12"/>
                  </a:cubicBezTo>
                  <a:cubicBezTo>
                    <a:pt x="2" y="11"/>
                    <a:pt x="2" y="10"/>
                    <a:pt x="3" y="10"/>
                  </a:cubicBezTo>
                  <a:cubicBezTo>
                    <a:pt x="6" y="8"/>
                    <a:pt x="10" y="9"/>
                    <a:pt x="13" y="8"/>
                  </a:cubicBezTo>
                  <a:cubicBezTo>
                    <a:pt x="15" y="7"/>
                    <a:pt x="16" y="3"/>
                    <a:pt x="19" y="1"/>
                  </a:cubicBezTo>
                  <a:cubicBezTo>
                    <a:pt x="20" y="0"/>
                    <a:pt x="21" y="0"/>
                    <a:pt x="23" y="0"/>
                  </a:cubicBezTo>
                  <a:close/>
                  <a:moveTo>
                    <a:pt x="28" y="8"/>
                  </a:moveTo>
                  <a:cubicBezTo>
                    <a:pt x="28" y="6"/>
                    <a:pt x="26" y="4"/>
                    <a:pt x="24" y="3"/>
                  </a:cubicBezTo>
                  <a:cubicBezTo>
                    <a:pt x="23" y="3"/>
                    <a:pt x="21" y="3"/>
                    <a:pt x="19" y="5"/>
                  </a:cubicBezTo>
                  <a:cubicBezTo>
                    <a:pt x="17" y="7"/>
                    <a:pt x="16" y="10"/>
                    <a:pt x="15" y="13"/>
                  </a:cubicBezTo>
                  <a:cubicBezTo>
                    <a:pt x="13" y="16"/>
                    <a:pt x="13" y="16"/>
                    <a:pt x="10" y="14"/>
                  </a:cubicBezTo>
                  <a:cubicBezTo>
                    <a:pt x="10" y="13"/>
                    <a:pt x="10" y="13"/>
                    <a:pt x="10" y="13"/>
                  </a:cubicBezTo>
                  <a:cubicBezTo>
                    <a:pt x="9" y="12"/>
                    <a:pt x="7" y="11"/>
                    <a:pt x="6" y="12"/>
                  </a:cubicBezTo>
                  <a:cubicBezTo>
                    <a:pt x="6" y="12"/>
                    <a:pt x="6" y="13"/>
                    <a:pt x="6" y="13"/>
                  </a:cubicBezTo>
                  <a:cubicBezTo>
                    <a:pt x="4" y="14"/>
                    <a:pt x="5" y="16"/>
                    <a:pt x="6" y="17"/>
                  </a:cubicBezTo>
                  <a:cubicBezTo>
                    <a:pt x="9" y="18"/>
                    <a:pt x="12" y="20"/>
                    <a:pt x="14" y="22"/>
                  </a:cubicBezTo>
                  <a:cubicBezTo>
                    <a:pt x="15" y="23"/>
                    <a:pt x="16" y="23"/>
                    <a:pt x="17" y="22"/>
                  </a:cubicBezTo>
                  <a:cubicBezTo>
                    <a:pt x="17" y="22"/>
                    <a:pt x="17" y="22"/>
                    <a:pt x="18" y="22"/>
                  </a:cubicBezTo>
                  <a:cubicBezTo>
                    <a:pt x="21" y="18"/>
                    <a:pt x="24" y="15"/>
                    <a:pt x="26" y="11"/>
                  </a:cubicBezTo>
                  <a:cubicBezTo>
                    <a:pt x="27" y="10"/>
                    <a:pt x="27" y="9"/>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489">
              <a:extLst>
                <a:ext uri="{FF2B5EF4-FFF2-40B4-BE49-F238E27FC236}">
                  <a16:creationId xmlns:a16="http://schemas.microsoft.com/office/drawing/2014/main" id="{58D7CF93-14EE-4944-BCE3-6A760A388F10}"/>
                </a:ext>
              </a:extLst>
            </p:cNvPr>
            <p:cNvSpPr>
              <a:spLocks noEditPoints="1"/>
            </p:cNvSpPr>
            <p:nvPr/>
          </p:nvSpPr>
          <p:spPr bwMode="auto">
            <a:xfrm>
              <a:off x="176" y="533"/>
              <a:ext cx="55" cy="50"/>
            </a:xfrm>
            <a:custGeom>
              <a:avLst/>
              <a:gdLst>
                <a:gd name="T0" fmla="*/ 0 w 27"/>
                <a:gd name="T1" fmla="*/ 8 h 25"/>
                <a:gd name="T2" fmla="*/ 7 w 27"/>
                <a:gd name="T3" fmla="*/ 2 h 25"/>
                <a:gd name="T4" fmla="*/ 10 w 27"/>
                <a:gd name="T5" fmla="*/ 3 h 25"/>
                <a:gd name="T6" fmla="*/ 17 w 27"/>
                <a:gd name="T7" fmla="*/ 2 h 25"/>
                <a:gd name="T8" fmla="*/ 22 w 27"/>
                <a:gd name="T9" fmla="*/ 0 h 25"/>
                <a:gd name="T10" fmla="*/ 27 w 27"/>
                <a:gd name="T11" fmla="*/ 5 h 25"/>
                <a:gd name="T12" fmla="*/ 26 w 27"/>
                <a:gd name="T13" fmla="*/ 7 h 25"/>
                <a:gd name="T14" fmla="*/ 22 w 27"/>
                <a:gd name="T15" fmla="*/ 16 h 25"/>
                <a:gd name="T16" fmla="*/ 15 w 27"/>
                <a:gd name="T17" fmla="*/ 23 h 25"/>
                <a:gd name="T18" fmla="*/ 11 w 27"/>
                <a:gd name="T19" fmla="*/ 24 h 25"/>
                <a:gd name="T20" fmla="*/ 10 w 27"/>
                <a:gd name="T21" fmla="*/ 22 h 25"/>
                <a:gd name="T22" fmla="*/ 3 w 27"/>
                <a:gd name="T23" fmla="*/ 14 h 25"/>
                <a:gd name="T24" fmla="*/ 0 w 27"/>
                <a:gd name="T25" fmla="*/ 8 h 25"/>
                <a:gd name="T26" fmla="*/ 13 w 27"/>
                <a:gd name="T27" fmla="*/ 19 h 25"/>
                <a:gd name="T28" fmla="*/ 14 w 27"/>
                <a:gd name="T29" fmla="*/ 19 h 25"/>
                <a:gd name="T30" fmla="*/ 23 w 27"/>
                <a:gd name="T31" fmla="*/ 6 h 25"/>
                <a:gd name="T32" fmla="*/ 20 w 27"/>
                <a:gd name="T33" fmla="*/ 5 h 25"/>
                <a:gd name="T34" fmla="*/ 15 w 27"/>
                <a:gd name="T35" fmla="*/ 9 h 25"/>
                <a:gd name="T36" fmla="*/ 11 w 27"/>
                <a:gd name="T37" fmla="*/ 8 h 25"/>
                <a:gd name="T38" fmla="*/ 9 w 27"/>
                <a:gd name="T39" fmla="*/ 6 h 25"/>
                <a:gd name="T40" fmla="*/ 6 w 27"/>
                <a:gd name="T41" fmla="*/ 5 h 25"/>
                <a:gd name="T42" fmla="*/ 4 w 27"/>
                <a:gd name="T43" fmla="*/ 9 h 25"/>
                <a:gd name="T44" fmla="*/ 6 w 27"/>
                <a:gd name="T45" fmla="*/ 13 h 25"/>
                <a:gd name="T46" fmla="*/ 12 w 27"/>
                <a:gd name="T47" fmla="*/ 18 h 25"/>
                <a:gd name="T48" fmla="*/ 13 w 27"/>
                <a:gd name="T4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25">
                  <a:moveTo>
                    <a:pt x="0" y="8"/>
                  </a:moveTo>
                  <a:cubicBezTo>
                    <a:pt x="0" y="4"/>
                    <a:pt x="3" y="2"/>
                    <a:pt x="7" y="2"/>
                  </a:cubicBezTo>
                  <a:cubicBezTo>
                    <a:pt x="8" y="2"/>
                    <a:pt x="9" y="2"/>
                    <a:pt x="10" y="3"/>
                  </a:cubicBezTo>
                  <a:cubicBezTo>
                    <a:pt x="13" y="5"/>
                    <a:pt x="14" y="4"/>
                    <a:pt x="17" y="2"/>
                  </a:cubicBezTo>
                  <a:cubicBezTo>
                    <a:pt x="18" y="1"/>
                    <a:pt x="20" y="0"/>
                    <a:pt x="22" y="0"/>
                  </a:cubicBezTo>
                  <a:cubicBezTo>
                    <a:pt x="24" y="0"/>
                    <a:pt x="27" y="2"/>
                    <a:pt x="27" y="5"/>
                  </a:cubicBezTo>
                  <a:cubicBezTo>
                    <a:pt x="27" y="6"/>
                    <a:pt x="27" y="6"/>
                    <a:pt x="26" y="7"/>
                  </a:cubicBezTo>
                  <a:cubicBezTo>
                    <a:pt x="25" y="10"/>
                    <a:pt x="24" y="13"/>
                    <a:pt x="22" y="16"/>
                  </a:cubicBezTo>
                  <a:cubicBezTo>
                    <a:pt x="20" y="18"/>
                    <a:pt x="17" y="20"/>
                    <a:pt x="15" y="23"/>
                  </a:cubicBezTo>
                  <a:cubicBezTo>
                    <a:pt x="14" y="24"/>
                    <a:pt x="13" y="25"/>
                    <a:pt x="11" y="24"/>
                  </a:cubicBezTo>
                  <a:cubicBezTo>
                    <a:pt x="11" y="24"/>
                    <a:pt x="10" y="23"/>
                    <a:pt x="10" y="22"/>
                  </a:cubicBezTo>
                  <a:cubicBezTo>
                    <a:pt x="8" y="19"/>
                    <a:pt x="6" y="16"/>
                    <a:pt x="3" y="14"/>
                  </a:cubicBezTo>
                  <a:cubicBezTo>
                    <a:pt x="1" y="13"/>
                    <a:pt x="0" y="11"/>
                    <a:pt x="0" y="8"/>
                  </a:cubicBezTo>
                  <a:close/>
                  <a:moveTo>
                    <a:pt x="13" y="19"/>
                  </a:moveTo>
                  <a:cubicBezTo>
                    <a:pt x="14" y="19"/>
                    <a:pt x="14" y="19"/>
                    <a:pt x="14" y="19"/>
                  </a:cubicBezTo>
                  <a:cubicBezTo>
                    <a:pt x="18" y="16"/>
                    <a:pt x="21" y="11"/>
                    <a:pt x="23" y="6"/>
                  </a:cubicBezTo>
                  <a:cubicBezTo>
                    <a:pt x="23" y="4"/>
                    <a:pt x="21" y="4"/>
                    <a:pt x="20" y="5"/>
                  </a:cubicBezTo>
                  <a:cubicBezTo>
                    <a:pt x="18" y="5"/>
                    <a:pt x="17" y="7"/>
                    <a:pt x="15" y="9"/>
                  </a:cubicBezTo>
                  <a:cubicBezTo>
                    <a:pt x="14" y="10"/>
                    <a:pt x="12" y="11"/>
                    <a:pt x="11" y="8"/>
                  </a:cubicBezTo>
                  <a:cubicBezTo>
                    <a:pt x="10" y="8"/>
                    <a:pt x="10" y="7"/>
                    <a:pt x="9" y="6"/>
                  </a:cubicBezTo>
                  <a:cubicBezTo>
                    <a:pt x="9" y="5"/>
                    <a:pt x="7" y="5"/>
                    <a:pt x="6" y="5"/>
                  </a:cubicBezTo>
                  <a:cubicBezTo>
                    <a:pt x="5" y="6"/>
                    <a:pt x="4" y="7"/>
                    <a:pt x="4" y="9"/>
                  </a:cubicBezTo>
                  <a:cubicBezTo>
                    <a:pt x="4" y="10"/>
                    <a:pt x="5" y="12"/>
                    <a:pt x="6" y="13"/>
                  </a:cubicBezTo>
                  <a:cubicBezTo>
                    <a:pt x="12" y="18"/>
                    <a:pt x="12" y="18"/>
                    <a:pt x="12" y="18"/>
                  </a:cubicBezTo>
                  <a:cubicBezTo>
                    <a:pt x="12" y="18"/>
                    <a:pt x="12" y="18"/>
                    <a:pt x="1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490">
              <a:extLst>
                <a:ext uri="{FF2B5EF4-FFF2-40B4-BE49-F238E27FC236}">
                  <a16:creationId xmlns:a16="http://schemas.microsoft.com/office/drawing/2014/main" id="{BC26E8C2-8B80-4068-AF70-E73794285C6C}"/>
                </a:ext>
              </a:extLst>
            </p:cNvPr>
            <p:cNvSpPr>
              <a:spLocks noEditPoints="1"/>
            </p:cNvSpPr>
            <p:nvPr/>
          </p:nvSpPr>
          <p:spPr bwMode="auto">
            <a:xfrm>
              <a:off x="529" y="145"/>
              <a:ext cx="49" cy="53"/>
            </a:xfrm>
            <a:custGeom>
              <a:avLst/>
              <a:gdLst>
                <a:gd name="T0" fmla="*/ 24 w 24"/>
                <a:gd name="T1" fmla="*/ 8 h 26"/>
                <a:gd name="T2" fmla="*/ 23 w 24"/>
                <a:gd name="T3" fmla="*/ 13 h 26"/>
                <a:gd name="T4" fmla="*/ 19 w 24"/>
                <a:gd name="T5" fmla="*/ 24 h 26"/>
                <a:gd name="T6" fmla="*/ 17 w 24"/>
                <a:gd name="T7" fmla="*/ 26 h 26"/>
                <a:gd name="T8" fmla="*/ 15 w 24"/>
                <a:gd name="T9" fmla="*/ 26 h 26"/>
                <a:gd name="T10" fmla="*/ 5 w 24"/>
                <a:gd name="T11" fmla="*/ 22 h 26"/>
                <a:gd name="T12" fmla="*/ 0 w 24"/>
                <a:gd name="T13" fmla="*/ 17 h 26"/>
                <a:gd name="T14" fmla="*/ 6 w 24"/>
                <a:gd name="T15" fmla="*/ 10 h 26"/>
                <a:gd name="T16" fmla="*/ 8 w 24"/>
                <a:gd name="T17" fmla="*/ 10 h 26"/>
                <a:gd name="T18" fmla="*/ 13 w 24"/>
                <a:gd name="T19" fmla="*/ 6 h 26"/>
                <a:gd name="T20" fmla="*/ 13 w 24"/>
                <a:gd name="T21" fmla="*/ 5 h 26"/>
                <a:gd name="T22" fmla="*/ 20 w 24"/>
                <a:gd name="T23" fmla="*/ 1 h 26"/>
                <a:gd name="T24" fmla="*/ 24 w 24"/>
                <a:gd name="T25" fmla="*/ 8 h 26"/>
                <a:gd name="T26" fmla="*/ 20 w 24"/>
                <a:gd name="T27" fmla="*/ 9 h 26"/>
                <a:gd name="T28" fmla="*/ 18 w 24"/>
                <a:gd name="T29" fmla="*/ 6 h 26"/>
                <a:gd name="T30" fmla="*/ 16 w 24"/>
                <a:gd name="T31" fmla="*/ 8 h 26"/>
                <a:gd name="T32" fmla="*/ 14 w 24"/>
                <a:gd name="T33" fmla="*/ 14 h 26"/>
                <a:gd name="T34" fmla="*/ 12 w 24"/>
                <a:gd name="T35" fmla="*/ 18 h 26"/>
                <a:gd name="T36" fmla="*/ 9 w 24"/>
                <a:gd name="T37" fmla="*/ 15 h 26"/>
                <a:gd name="T38" fmla="*/ 6 w 24"/>
                <a:gd name="T39" fmla="*/ 14 h 26"/>
                <a:gd name="T40" fmla="*/ 5 w 24"/>
                <a:gd name="T41" fmla="*/ 16 h 26"/>
                <a:gd name="T42" fmla="*/ 6 w 24"/>
                <a:gd name="T43" fmla="*/ 18 h 26"/>
                <a:gd name="T44" fmla="*/ 14 w 24"/>
                <a:gd name="T45" fmla="*/ 21 h 26"/>
                <a:gd name="T46" fmla="*/ 16 w 24"/>
                <a:gd name="T47" fmla="*/ 20 h 26"/>
                <a:gd name="T48" fmla="*/ 20 w 24"/>
                <a:gd name="T4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6">
                  <a:moveTo>
                    <a:pt x="24" y="8"/>
                  </a:moveTo>
                  <a:cubicBezTo>
                    <a:pt x="24" y="10"/>
                    <a:pt x="23" y="11"/>
                    <a:pt x="23" y="13"/>
                  </a:cubicBezTo>
                  <a:cubicBezTo>
                    <a:pt x="21" y="16"/>
                    <a:pt x="20" y="20"/>
                    <a:pt x="19" y="24"/>
                  </a:cubicBezTo>
                  <a:cubicBezTo>
                    <a:pt x="19" y="25"/>
                    <a:pt x="18" y="26"/>
                    <a:pt x="17" y="26"/>
                  </a:cubicBezTo>
                  <a:cubicBezTo>
                    <a:pt x="16" y="26"/>
                    <a:pt x="16" y="26"/>
                    <a:pt x="15" y="26"/>
                  </a:cubicBezTo>
                  <a:cubicBezTo>
                    <a:pt x="12" y="24"/>
                    <a:pt x="9" y="23"/>
                    <a:pt x="5" y="22"/>
                  </a:cubicBezTo>
                  <a:cubicBezTo>
                    <a:pt x="2" y="21"/>
                    <a:pt x="0" y="20"/>
                    <a:pt x="0" y="17"/>
                  </a:cubicBezTo>
                  <a:cubicBezTo>
                    <a:pt x="1" y="14"/>
                    <a:pt x="3" y="11"/>
                    <a:pt x="6" y="10"/>
                  </a:cubicBezTo>
                  <a:cubicBezTo>
                    <a:pt x="7" y="10"/>
                    <a:pt x="7" y="10"/>
                    <a:pt x="8" y="10"/>
                  </a:cubicBezTo>
                  <a:cubicBezTo>
                    <a:pt x="11" y="10"/>
                    <a:pt x="13" y="9"/>
                    <a:pt x="13" y="6"/>
                  </a:cubicBezTo>
                  <a:cubicBezTo>
                    <a:pt x="13" y="6"/>
                    <a:pt x="13" y="6"/>
                    <a:pt x="13" y="5"/>
                  </a:cubicBezTo>
                  <a:cubicBezTo>
                    <a:pt x="15" y="2"/>
                    <a:pt x="17" y="0"/>
                    <a:pt x="20" y="1"/>
                  </a:cubicBezTo>
                  <a:cubicBezTo>
                    <a:pt x="23" y="2"/>
                    <a:pt x="24" y="5"/>
                    <a:pt x="24" y="8"/>
                  </a:cubicBezTo>
                  <a:close/>
                  <a:moveTo>
                    <a:pt x="20" y="9"/>
                  </a:moveTo>
                  <a:cubicBezTo>
                    <a:pt x="20" y="7"/>
                    <a:pt x="20" y="6"/>
                    <a:pt x="18" y="6"/>
                  </a:cubicBezTo>
                  <a:cubicBezTo>
                    <a:pt x="17" y="5"/>
                    <a:pt x="16" y="6"/>
                    <a:pt x="16" y="8"/>
                  </a:cubicBezTo>
                  <a:cubicBezTo>
                    <a:pt x="15" y="10"/>
                    <a:pt x="14" y="12"/>
                    <a:pt x="14" y="14"/>
                  </a:cubicBezTo>
                  <a:cubicBezTo>
                    <a:pt x="13" y="15"/>
                    <a:pt x="14" y="17"/>
                    <a:pt x="12" y="18"/>
                  </a:cubicBezTo>
                  <a:cubicBezTo>
                    <a:pt x="10" y="18"/>
                    <a:pt x="10" y="16"/>
                    <a:pt x="9" y="15"/>
                  </a:cubicBezTo>
                  <a:cubicBezTo>
                    <a:pt x="8" y="14"/>
                    <a:pt x="7" y="13"/>
                    <a:pt x="6" y="14"/>
                  </a:cubicBezTo>
                  <a:cubicBezTo>
                    <a:pt x="6" y="14"/>
                    <a:pt x="5" y="15"/>
                    <a:pt x="5" y="16"/>
                  </a:cubicBezTo>
                  <a:cubicBezTo>
                    <a:pt x="4" y="17"/>
                    <a:pt x="5" y="18"/>
                    <a:pt x="6" y="18"/>
                  </a:cubicBezTo>
                  <a:cubicBezTo>
                    <a:pt x="9" y="19"/>
                    <a:pt x="11" y="20"/>
                    <a:pt x="14" y="21"/>
                  </a:cubicBezTo>
                  <a:cubicBezTo>
                    <a:pt x="15" y="21"/>
                    <a:pt x="16" y="21"/>
                    <a:pt x="16" y="20"/>
                  </a:cubicBezTo>
                  <a:cubicBezTo>
                    <a:pt x="18" y="16"/>
                    <a:pt x="19" y="13"/>
                    <a:pt x="2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491">
              <a:extLst>
                <a:ext uri="{FF2B5EF4-FFF2-40B4-BE49-F238E27FC236}">
                  <a16:creationId xmlns:a16="http://schemas.microsoft.com/office/drawing/2014/main" id="{34A185EC-528F-43BF-9BCA-C32C4CC98F5E}"/>
                </a:ext>
              </a:extLst>
            </p:cNvPr>
            <p:cNvSpPr>
              <a:spLocks noEditPoints="1"/>
            </p:cNvSpPr>
            <p:nvPr/>
          </p:nvSpPr>
          <p:spPr bwMode="auto">
            <a:xfrm>
              <a:off x="614" y="337"/>
              <a:ext cx="42" cy="59"/>
            </a:xfrm>
            <a:custGeom>
              <a:avLst/>
              <a:gdLst>
                <a:gd name="T0" fmla="*/ 8 w 21"/>
                <a:gd name="T1" fmla="*/ 28 h 29"/>
                <a:gd name="T2" fmla="*/ 2 w 21"/>
                <a:gd name="T3" fmla="*/ 22 h 29"/>
                <a:gd name="T4" fmla="*/ 5 w 21"/>
                <a:gd name="T5" fmla="*/ 18 h 29"/>
                <a:gd name="T6" fmla="*/ 6 w 21"/>
                <a:gd name="T7" fmla="*/ 11 h 29"/>
                <a:gd name="T8" fmla="*/ 6 w 21"/>
                <a:gd name="T9" fmla="*/ 6 h 29"/>
                <a:gd name="T10" fmla="*/ 10 w 21"/>
                <a:gd name="T11" fmla="*/ 1 h 29"/>
                <a:gd name="T12" fmla="*/ 17 w 21"/>
                <a:gd name="T13" fmla="*/ 3 h 29"/>
                <a:gd name="T14" fmla="*/ 20 w 21"/>
                <a:gd name="T15" fmla="*/ 12 h 29"/>
                <a:gd name="T16" fmla="*/ 21 w 21"/>
                <a:gd name="T17" fmla="*/ 21 h 29"/>
                <a:gd name="T18" fmla="*/ 21 w 21"/>
                <a:gd name="T19" fmla="*/ 23 h 29"/>
                <a:gd name="T20" fmla="*/ 8 w 21"/>
                <a:gd name="T21" fmla="*/ 28 h 29"/>
                <a:gd name="T22" fmla="*/ 17 w 21"/>
                <a:gd name="T23" fmla="*/ 15 h 29"/>
                <a:gd name="T24" fmla="*/ 14 w 21"/>
                <a:gd name="T25" fmla="*/ 6 h 29"/>
                <a:gd name="T26" fmla="*/ 11 w 21"/>
                <a:gd name="T27" fmla="*/ 5 h 29"/>
                <a:gd name="T28" fmla="*/ 9 w 21"/>
                <a:gd name="T29" fmla="*/ 8 h 29"/>
                <a:gd name="T30" fmla="*/ 11 w 21"/>
                <a:gd name="T31" fmla="*/ 14 h 29"/>
                <a:gd name="T32" fmla="*/ 10 w 21"/>
                <a:gd name="T33" fmla="*/ 19 h 29"/>
                <a:gd name="T34" fmla="*/ 6 w 21"/>
                <a:gd name="T35" fmla="*/ 21 h 29"/>
                <a:gd name="T36" fmla="*/ 6 w 21"/>
                <a:gd name="T37" fmla="*/ 24 h 29"/>
                <a:gd name="T38" fmla="*/ 9 w 21"/>
                <a:gd name="T39" fmla="*/ 25 h 29"/>
                <a:gd name="T40" fmla="*/ 17 w 21"/>
                <a:gd name="T41"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9">
                  <a:moveTo>
                    <a:pt x="8" y="28"/>
                  </a:moveTo>
                  <a:cubicBezTo>
                    <a:pt x="2" y="28"/>
                    <a:pt x="0" y="26"/>
                    <a:pt x="2" y="22"/>
                  </a:cubicBezTo>
                  <a:cubicBezTo>
                    <a:pt x="3" y="20"/>
                    <a:pt x="4" y="19"/>
                    <a:pt x="5" y="18"/>
                  </a:cubicBezTo>
                  <a:cubicBezTo>
                    <a:pt x="7" y="17"/>
                    <a:pt x="7" y="14"/>
                    <a:pt x="6" y="11"/>
                  </a:cubicBezTo>
                  <a:cubicBezTo>
                    <a:pt x="6" y="9"/>
                    <a:pt x="6" y="8"/>
                    <a:pt x="6" y="6"/>
                  </a:cubicBezTo>
                  <a:cubicBezTo>
                    <a:pt x="7" y="4"/>
                    <a:pt x="8" y="2"/>
                    <a:pt x="10" y="1"/>
                  </a:cubicBezTo>
                  <a:cubicBezTo>
                    <a:pt x="13" y="0"/>
                    <a:pt x="15" y="1"/>
                    <a:pt x="17" y="3"/>
                  </a:cubicBezTo>
                  <a:cubicBezTo>
                    <a:pt x="19" y="6"/>
                    <a:pt x="20" y="9"/>
                    <a:pt x="20" y="12"/>
                  </a:cubicBezTo>
                  <a:cubicBezTo>
                    <a:pt x="20" y="15"/>
                    <a:pt x="20" y="18"/>
                    <a:pt x="21" y="21"/>
                  </a:cubicBezTo>
                  <a:cubicBezTo>
                    <a:pt x="21" y="22"/>
                    <a:pt x="21" y="23"/>
                    <a:pt x="21" y="23"/>
                  </a:cubicBezTo>
                  <a:cubicBezTo>
                    <a:pt x="16" y="25"/>
                    <a:pt x="12" y="29"/>
                    <a:pt x="8" y="28"/>
                  </a:cubicBezTo>
                  <a:close/>
                  <a:moveTo>
                    <a:pt x="17" y="15"/>
                  </a:moveTo>
                  <a:cubicBezTo>
                    <a:pt x="17" y="12"/>
                    <a:pt x="16" y="9"/>
                    <a:pt x="14" y="6"/>
                  </a:cubicBezTo>
                  <a:cubicBezTo>
                    <a:pt x="14" y="5"/>
                    <a:pt x="12" y="4"/>
                    <a:pt x="11" y="5"/>
                  </a:cubicBezTo>
                  <a:cubicBezTo>
                    <a:pt x="9" y="5"/>
                    <a:pt x="9" y="7"/>
                    <a:pt x="9" y="8"/>
                  </a:cubicBezTo>
                  <a:cubicBezTo>
                    <a:pt x="9" y="10"/>
                    <a:pt x="10" y="12"/>
                    <a:pt x="11" y="14"/>
                  </a:cubicBezTo>
                  <a:cubicBezTo>
                    <a:pt x="13" y="17"/>
                    <a:pt x="13" y="17"/>
                    <a:pt x="10" y="19"/>
                  </a:cubicBezTo>
                  <a:cubicBezTo>
                    <a:pt x="9" y="19"/>
                    <a:pt x="7" y="20"/>
                    <a:pt x="6" y="21"/>
                  </a:cubicBezTo>
                  <a:cubicBezTo>
                    <a:pt x="6" y="22"/>
                    <a:pt x="5" y="23"/>
                    <a:pt x="6" y="24"/>
                  </a:cubicBezTo>
                  <a:cubicBezTo>
                    <a:pt x="6" y="25"/>
                    <a:pt x="8" y="25"/>
                    <a:pt x="9" y="25"/>
                  </a:cubicBezTo>
                  <a:cubicBezTo>
                    <a:pt x="14" y="25"/>
                    <a:pt x="17" y="21"/>
                    <a:pt x="1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492">
              <a:extLst>
                <a:ext uri="{FF2B5EF4-FFF2-40B4-BE49-F238E27FC236}">
                  <a16:creationId xmlns:a16="http://schemas.microsoft.com/office/drawing/2014/main" id="{3010343E-74D9-4A47-920E-A5FD6E54CAE9}"/>
                </a:ext>
              </a:extLst>
            </p:cNvPr>
            <p:cNvSpPr>
              <a:spLocks noEditPoints="1"/>
            </p:cNvSpPr>
            <p:nvPr/>
          </p:nvSpPr>
          <p:spPr bwMode="auto">
            <a:xfrm>
              <a:off x="382" y="396"/>
              <a:ext cx="44" cy="44"/>
            </a:xfrm>
            <a:custGeom>
              <a:avLst/>
              <a:gdLst>
                <a:gd name="T0" fmla="*/ 21 w 22"/>
                <a:gd name="T1" fmla="*/ 6 h 22"/>
                <a:gd name="T2" fmla="*/ 17 w 22"/>
                <a:gd name="T3" fmla="*/ 20 h 22"/>
                <a:gd name="T4" fmla="*/ 15 w 22"/>
                <a:gd name="T5" fmla="*/ 22 h 22"/>
                <a:gd name="T6" fmla="*/ 15 w 22"/>
                <a:gd name="T7" fmla="*/ 21 h 22"/>
                <a:gd name="T8" fmla="*/ 8 w 22"/>
                <a:gd name="T9" fmla="*/ 20 h 22"/>
                <a:gd name="T10" fmla="*/ 3 w 22"/>
                <a:gd name="T11" fmla="*/ 18 h 22"/>
                <a:gd name="T12" fmla="*/ 4 w 22"/>
                <a:gd name="T13" fmla="*/ 10 h 22"/>
                <a:gd name="T14" fmla="*/ 12 w 22"/>
                <a:gd name="T15" fmla="*/ 3 h 22"/>
                <a:gd name="T16" fmla="*/ 18 w 22"/>
                <a:gd name="T17" fmla="*/ 2 h 22"/>
                <a:gd name="T18" fmla="*/ 21 w 22"/>
                <a:gd name="T19" fmla="*/ 6 h 22"/>
                <a:gd name="T20" fmla="*/ 6 w 22"/>
                <a:gd name="T21" fmla="*/ 14 h 22"/>
                <a:gd name="T22" fmla="*/ 11 w 22"/>
                <a:gd name="T23" fmla="*/ 16 h 22"/>
                <a:gd name="T24" fmla="*/ 18 w 22"/>
                <a:gd name="T25" fmla="*/ 10 h 22"/>
                <a:gd name="T26" fmla="*/ 17 w 22"/>
                <a:gd name="T27" fmla="*/ 6 h 22"/>
                <a:gd name="T28" fmla="*/ 13 w 22"/>
                <a:gd name="T29" fmla="*/ 8 h 22"/>
                <a:gd name="T30" fmla="*/ 6 w 22"/>
                <a:gd name="T3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2">
                  <a:moveTo>
                    <a:pt x="21" y="6"/>
                  </a:moveTo>
                  <a:cubicBezTo>
                    <a:pt x="21" y="12"/>
                    <a:pt x="18" y="16"/>
                    <a:pt x="17" y="20"/>
                  </a:cubicBezTo>
                  <a:cubicBezTo>
                    <a:pt x="17" y="21"/>
                    <a:pt x="16" y="22"/>
                    <a:pt x="15" y="22"/>
                  </a:cubicBezTo>
                  <a:cubicBezTo>
                    <a:pt x="15" y="22"/>
                    <a:pt x="15" y="21"/>
                    <a:pt x="15" y="21"/>
                  </a:cubicBezTo>
                  <a:cubicBezTo>
                    <a:pt x="12" y="20"/>
                    <a:pt x="10" y="20"/>
                    <a:pt x="8" y="20"/>
                  </a:cubicBezTo>
                  <a:cubicBezTo>
                    <a:pt x="6" y="20"/>
                    <a:pt x="4" y="19"/>
                    <a:pt x="3" y="18"/>
                  </a:cubicBezTo>
                  <a:cubicBezTo>
                    <a:pt x="0" y="15"/>
                    <a:pt x="0" y="12"/>
                    <a:pt x="4" y="10"/>
                  </a:cubicBezTo>
                  <a:cubicBezTo>
                    <a:pt x="7" y="9"/>
                    <a:pt x="10" y="6"/>
                    <a:pt x="12" y="3"/>
                  </a:cubicBezTo>
                  <a:cubicBezTo>
                    <a:pt x="13" y="1"/>
                    <a:pt x="16" y="0"/>
                    <a:pt x="18" y="2"/>
                  </a:cubicBezTo>
                  <a:cubicBezTo>
                    <a:pt x="21" y="2"/>
                    <a:pt x="22" y="4"/>
                    <a:pt x="21" y="6"/>
                  </a:cubicBezTo>
                  <a:close/>
                  <a:moveTo>
                    <a:pt x="6" y="14"/>
                  </a:moveTo>
                  <a:cubicBezTo>
                    <a:pt x="7" y="16"/>
                    <a:pt x="9" y="17"/>
                    <a:pt x="11" y="16"/>
                  </a:cubicBezTo>
                  <a:cubicBezTo>
                    <a:pt x="14" y="16"/>
                    <a:pt x="17" y="13"/>
                    <a:pt x="18" y="10"/>
                  </a:cubicBezTo>
                  <a:cubicBezTo>
                    <a:pt x="18" y="8"/>
                    <a:pt x="19" y="6"/>
                    <a:pt x="17" y="6"/>
                  </a:cubicBezTo>
                  <a:cubicBezTo>
                    <a:pt x="15" y="5"/>
                    <a:pt x="14" y="7"/>
                    <a:pt x="13" y="8"/>
                  </a:cubicBezTo>
                  <a:cubicBezTo>
                    <a:pt x="11" y="13"/>
                    <a:pt x="11" y="13"/>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493">
              <a:extLst>
                <a:ext uri="{FF2B5EF4-FFF2-40B4-BE49-F238E27FC236}">
                  <a16:creationId xmlns:a16="http://schemas.microsoft.com/office/drawing/2014/main" id="{3489E66E-59B8-40B8-A6E2-013DE1B0322A}"/>
                </a:ext>
              </a:extLst>
            </p:cNvPr>
            <p:cNvSpPr>
              <a:spLocks/>
            </p:cNvSpPr>
            <p:nvPr/>
          </p:nvSpPr>
          <p:spPr bwMode="auto">
            <a:xfrm>
              <a:off x="430" y="539"/>
              <a:ext cx="47" cy="91"/>
            </a:xfrm>
            <a:custGeom>
              <a:avLst/>
              <a:gdLst>
                <a:gd name="T0" fmla="*/ 2 w 23"/>
                <a:gd name="T1" fmla="*/ 45 h 45"/>
                <a:gd name="T2" fmla="*/ 2 w 23"/>
                <a:gd name="T3" fmla="*/ 39 h 45"/>
                <a:gd name="T4" fmla="*/ 17 w 23"/>
                <a:gd name="T5" fmla="*/ 6 h 45"/>
                <a:gd name="T6" fmla="*/ 17 w 23"/>
                <a:gd name="T7" fmla="*/ 5 h 45"/>
                <a:gd name="T8" fmla="*/ 21 w 23"/>
                <a:gd name="T9" fmla="*/ 1 h 45"/>
                <a:gd name="T10" fmla="*/ 20 w 23"/>
                <a:gd name="T11" fmla="*/ 6 h 45"/>
                <a:gd name="T12" fmla="*/ 3 w 23"/>
                <a:gd name="T13" fmla="*/ 43 h 45"/>
                <a:gd name="T14" fmla="*/ 2 w 23"/>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5">
                  <a:moveTo>
                    <a:pt x="2" y="45"/>
                  </a:moveTo>
                  <a:cubicBezTo>
                    <a:pt x="0" y="43"/>
                    <a:pt x="2" y="41"/>
                    <a:pt x="2" y="39"/>
                  </a:cubicBezTo>
                  <a:cubicBezTo>
                    <a:pt x="7" y="28"/>
                    <a:pt x="12" y="17"/>
                    <a:pt x="17" y="6"/>
                  </a:cubicBezTo>
                  <a:cubicBezTo>
                    <a:pt x="17" y="5"/>
                    <a:pt x="17" y="5"/>
                    <a:pt x="17" y="5"/>
                  </a:cubicBezTo>
                  <a:cubicBezTo>
                    <a:pt x="18" y="3"/>
                    <a:pt x="19" y="0"/>
                    <a:pt x="21" y="1"/>
                  </a:cubicBezTo>
                  <a:cubicBezTo>
                    <a:pt x="23" y="2"/>
                    <a:pt x="20" y="4"/>
                    <a:pt x="20" y="6"/>
                  </a:cubicBezTo>
                  <a:cubicBezTo>
                    <a:pt x="15" y="19"/>
                    <a:pt x="7" y="30"/>
                    <a:pt x="3" y="43"/>
                  </a:cubicBezTo>
                  <a:cubicBezTo>
                    <a:pt x="3" y="44"/>
                    <a:pt x="2" y="45"/>
                    <a:pt x="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494">
              <a:extLst>
                <a:ext uri="{FF2B5EF4-FFF2-40B4-BE49-F238E27FC236}">
                  <a16:creationId xmlns:a16="http://schemas.microsoft.com/office/drawing/2014/main" id="{B7F61DA1-117A-4E5F-8DA9-DBC386983441}"/>
                </a:ext>
              </a:extLst>
            </p:cNvPr>
            <p:cNvSpPr>
              <a:spLocks/>
            </p:cNvSpPr>
            <p:nvPr/>
          </p:nvSpPr>
          <p:spPr bwMode="auto">
            <a:xfrm>
              <a:off x="467" y="537"/>
              <a:ext cx="38" cy="70"/>
            </a:xfrm>
            <a:custGeom>
              <a:avLst/>
              <a:gdLst>
                <a:gd name="T0" fmla="*/ 19 w 19"/>
                <a:gd name="T1" fmla="*/ 0 h 35"/>
                <a:gd name="T2" fmla="*/ 2 w 19"/>
                <a:gd name="T3" fmla="*/ 35 h 35"/>
                <a:gd name="T4" fmla="*/ 1 w 19"/>
                <a:gd name="T5" fmla="*/ 33 h 35"/>
                <a:gd name="T6" fmla="*/ 15 w 19"/>
                <a:gd name="T7" fmla="*/ 2 h 35"/>
                <a:gd name="T8" fmla="*/ 19 w 19"/>
                <a:gd name="T9" fmla="*/ 0 h 35"/>
              </a:gdLst>
              <a:ahLst/>
              <a:cxnLst>
                <a:cxn ang="0">
                  <a:pos x="T0" y="T1"/>
                </a:cxn>
                <a:cxn ang="0">
                  <a:pos x="T2" y="T3"/>
                </a:cxn>
                <a:cxn ang="0">
                  <a:pos x="T4" y="T5"/>
                </a:cxn>
                <a:cxn ang="0">
                  <a:pos x="T6" y="T7"/>
                </a:cxn>
                <a:cxn ang="0">
                  <a:pos x="T8" y="T9"/>
                </a:cxn>
              </a:cxnLst>
              <a:rect l="0" t="0" r="r" b="b"/>
              <a:pathLst>
                <a:path w="19" h="35">
                  <a:moveTo>
                    <a:pt x="19" y="0"/>
                  </a:moveTo>
                  <a:cubicBezTo>
                    <a:pt x="14" y="12"/>
                    <a:pt x="8" y="24"/>
                    <a:pt x="2" y="35"/>
                  </a:cubicBezTo>
                  <a:cubicBezTo>
                    <a:pt x="0" y="34"/>
                    <a:pt x="0" y="34"/>
                    <a:pt x="1" y="33"/>
                  </a:cubicBezTo>
                  <a:cubicBezTo>
                    <a:pt x="5" y="23"/>
                    <a:pt x="10" y="13"/>
                    <a:pt x="15" y="2"/>
                  </a:cubicBezTo>
                  <a:cubicBezTo>
                    <a:pt x="16" y="1"/>
                    <a:pt x="17"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495">
              <a:extLst>
                <a:ext uri="{FF2B5EF4-FFF2-40B4-BE49-F238E27FC236}">
                  <a16:creationId xmlns:a16="http://schemas.microsoft.com/office/drawing/2014/main" id="{20CD3F5F-FFBC-4638-A1CC-212B00CB75CB}"/>
                </a:ext>
              </a:extLst>
            </p:cNvPr>
            <p:cNvSpPr>
              <a:spLocks/>
            </p:cNvSpPr>
            <p:nvPr/>
          </p:nvSpPr>
          <p:spPr bwMode="auto">
            <a:xfrm>
              <a:off x="493" y="545"/>
              <a:ext cx="32" cy="54"/>
            </a:xfrm>
            <a:custGeom>
              <a:avLst/>
              <a:gdLst>
                <a:gd name="T0" fmla="*/ 16 w 16"/>
                <a:gd name="T1" fmla="*/ 0 h 27"/>
                <a:gd name="T2" fmla="*/ 8 w 16"/>
                <a:gd name="T3" fmla="*/ 17 h 27"/>
                <a:gd name="T4" fmla="*/ 4 w 16"/>
                <a:gd name="T5" fmla="*/ 25 h 27"/>
                <a:gd name="T6" fmla="*/ 2 w 16"/>
                <a:gd name="T7" fmla="*/ 26 h 27"/>
                <a:gd name="T8" fmla="*/ 0 w 16"/>
                <a:gd name="T9" fmla="*/ 25 h 27"/>
                <a:gd name="T10" fmla="*/ 1 w 16"/>
                <a:gd name="T11" fmla="*/ 22 h 27"/>
                <a:gd name="T12" fmla="*/ 12 w 16"/>
                <a:gd name="T13" fmla="*/ 1 h 27"/>
                <a:gd name="T14" fmla="*/ 16 w 1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7">
                  <a:moveTo>
                    <a:pt x="16" y="0"/>
                  </a:moveTo>
                  <a:cubicBezTo>
                    <a:pt x="13" y="6"/>
                    <a:pt x="11" y="11"/>
                    <a:pt x="8" y="17"/>
                  </a:cubicBezTo>
                  <a:cubicBezTo>
                    <a:pt x="6" y="19"/>
                    <a:pt x="5" y="23"/>
                    <a:pt x="4" y="25"/>
                  </a:cubicBezTo>
                  <a:cubicBezTo>
                    <a:pt x="3" y="26"/>
                    <a:pt x="2" y="27"/>
                    <a:pt x="2" y="26"/>
                  </a:cubicBezTo>
                  <a:cubicBezTo>
                    <a:pt x="1" y="26"/>
                    <a:pt x="0" y="25"/>
                    <a:pt x="0" y="25"/>
                  </a:cubicBezTo>
                  <a:cubicBezTo>
                    <a:pt x="0" y="24"/>
                    <a:pt x="0" y="23"/>
                    <a:pt x="1" y="22"/>
                  </a:cubicBezTo>
                  <a:cubicBezTo>
                    <a:pt x="4" y="15"/>
                    <a:pt x="8" y="8"/>
                    <a:pt x="12" y="1"/>
                  </a:cubicBezTo>
                  <a:cubicBezTo>
                    <a:pt x="13" y="0"/>
                    <a:pt x="13"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496">
              <a:extLst>
                <a:ext uri="{FF2B5EF4-FFF2-40B4-BE49-F238E27FC236}">
                  <a16:creationId xmlns:a16="http://schemas.microsoft.com/office/drawing/2014/main" id="{3F7B5949-264D-4D51-97E0-F812465E9951}"/>
                </a:ext>
              </a:extLst>
            </p:cNvPr>
            <p:cNvSpPr>
              <a:spLocks/>
            </p:cNvSpPr>
            <p:nvPr/>
          </p:nvSpPr>
          <p:spPr bwMode="auto">
            <a:xfrm>
              <a:off x="513" y="549"/>
              <a:ext cx="22" cy="42"/>
            </a:xfrm>
            <a:custGeom>
              <a:avLst/>
              <a:gdLst>
                <a:gd name="T0" fmla="*/ 11 w 11"/>
                <a:gd name="T1" fmla="*/ 0 h 21"/>
                <a:gd name="T2" fmla="*/ 9 w 11"/>
                <a:gd name="T3" fmla="*/ 8 h 21"/>
                <a:gd name="T4" fmla="*/ 2 w 11"/>
                <a:gd name="T5" fmla="*/ 20 h 21"/>
                <a:gd name="T6" fmla="*/ 1 w 11"/>
                <a:gd name="T7" fmla="*/ 21 h 21"/>
                <a:gd name="T8" fmla="*/ 1 w 11"/>
                <a:gd name="T9" fmla="*/ 21 h 21"/>
                <a:gd name="T10" fmla="*/ 0 w 11"/>
                <a:gd name="T11" fmla="*/ 20 h 21"/>
                <a:gd name="T12" fmla="*/ 0 w 11"/>
                <a:gd name="T13" fmla="*/ 17 h 21"/>
                <a:gd name="T14" fmla="*/ 8 w 11"/>
                <a:gd name="T15" fmla="*/ 1 h 21"/>
                <a:gd name="T16" fmla="*/ 11 w 1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1">
                  <a:moveTo>
                    <a:pt x="11" y="0"/>
                  </a:moveTo>
                  <a:cubicBezTo>
                    <a:pt x="11" y="3"/>
                    <a:pt x="10" y="5"/>
                    <a:pt x="9" y="8"/>
                  </a:cubicBezTo>
                  <a:cubicBezTo>
                    <a:pt x="7" y="12"/>
                    <a:pt x="3" y="16"/>
                    <a:pt x="2" y="20"/>
                  </a:cubicBezTo>
                  <a:cubicBezTo>
                    <a:pt x="2" y="21"/>
                    <a:pt x="1" y="21"/>
                    <a:pt x="1" y="21"/>
                  </a:cubicBezTo>
                  <a:cubicBezTo>
                    <a:pt x="1" y="21"/>
                    <a:pt x="1" y="21"/>
                    <a:pt x="1" y="21"/>
                  </a:cubicBezTo>
                  <a:cubicBezTo>
                    <a:pt x="0" y="21"/>
                    <a:pt x="0" y="20"/>
                    <a:pt x="0" y="20"/>
                  </a:cubicBezTo>
                  <a:cubicBezTo>
                    <a:pt x="0" y="19"/>
                    <a:pt x="0" y="18"/>
                    <a:pt x="0" y="17"/>
                  </a:cubicBezTo>
                  <a:cubicBezTo>
                    <a:pt x="3" y="12"/>
                    <a:pt x="6" y="7"/>
                    <a:pt x="8" y="1"/>
                  </a:cubicBezTo>
                  <a:cubicBezTo>
                    <a:pt x="9" y="1"/>
                    <a:pt x="9"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497">
              <a:extLst>
                <a:ext uri="{FF2B5EF4-FFF2-40B4-BE49-F238E27FC236}">
                  <a16:creationId xmlns:a16="http://schemas.microsoft.com/office/drawing/2014/main" id="{B7AD37F3-96F9-4ADF-A242-CEB99DB87829}"/>
                </a:ext>
              </a:extLst>
            </p:cNvPr>
            <p:cNvSpPr>
              <a:spLocks/>
            </p:cNvSpPr>
            <p:nvPr/>
          </p:nvSpPr>
          <p:spPr bwMode="auto">
            <a:xfrm>
              <a:off x="539" y="547"/>
              <a:ext cx="16" cy="34"/>
            </a:xfrm>
            <a:custGeom>
              <a:avLst/>
              <a:gdLst>
                <a:gd name="T0" fmla="*/ 8 w 8"/>
                <a:gd name="T1" fmla="*/ 0 h 17"/>
                <a:gd name="T2" fmla="*/ 1 w 8"/>
                <a:gd name="T3" fmla="*/ 17 h 17"/>
                <a:gd name="T4" fmla="*/ 8 w 8"/>
                <a:gd name="T5" fmla="*/ 0 h 17"/>
              </a:gdLst>
              <a:ahLst/>
              <a:cxnLst>
                <a:cxn ang="0">
                  <a:pos x="T0" y="T1"/>
                </a:cxn>
                <a:cxn ang="0">
                  <a:pos x="T2" y="T3"/>
                </a:cxn>
                <a:cxn ang="0">
                  <a:pos x="T4" y="T5"/>
                </a:cxn>
              </a:cxnLst>
              <a:rect l="0" t="0" r="r" b="b"/>
              <a:pathLst>
                <a:path w="8" h="17">
                  <a:moveTo>
                    <a:pt x="8" y="0"/>
                  </a:moveTo>
                  <a:cubicBezTo>
                    <a:pt x="7" y="6"/>
                    <a:pt x="4" y="12"/>
                    <a:pt x="1" y="17"/>
                  </a:cubicBezTo>
                  <a:cubicBezTo>
                    <a:pt x="0" y="10"/>
                    <a:pt x="3" y="4"/>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498">
              <a:extLst>
                <a:ext uri="{FF2B5EF4-FFF2-40B4-BE49-F238E27FC236}">
                  <a16:creationId xmlns:a16="http://schemas.microsoft.com/office/drawing/2014/main" id="{64A25680-D542-4E21-8479-B32153810E80}"/>
                </a:ext>
              </a:extLst>
            </p:cNvPr>
            <p:cNvSpPr>
              <a:spLocks/>
            </p:cNvSpPr>
            <p:nvPr/>
          </p:nvSpPr>
          <p:spPr bwMode="auto">
            <a:xfrm>
              <a:off x="420" y="579"/>
              <a:ext cx="16" cy="36"/>
            </a:xfrm>
            <a:custGeom>
              <a:avLst/>
              <a:gdLst>
                <a:gd name="T0" fmla="*/ 0 w 8"/>
                <a:gd name="T1" fmla="*/ 18 h 18"/>
                <a:gd name="T2" fmla="*/ 8 w 8"/>
                <a:gd name="T3" fmla="*/ 0 h 18"/>
                <a:gd name="T4" fmla="*/ 0 w 8"/>
                <a:gd name="T5" fmla="*/ 18 h 18"/>
              </a:gdLst>
              <a:ahLst/>
              <a:cxnLst>
                <a:cxn ang="0">
                  <a:pos x="T0" y="T1"/>
                </a:cxn>
                <a:cxn ang="0">
                  <a:pos x="T2" y="T3"/>
                </a:cxn>
                <a:cxn ang="0">
                  <a:pos x="T4" y="T5"/>
                </a:cxn>
              </a:cxnLst>
              <a:rect l="0" t="0" r="r" b="b"/>
              <a:pathLst>
                <a:path w="8" h="18">
                  <a:moveTo>
                    <a:pt x="0" y="18"/>
                  </a:moveTo>
                  <a:cubicBezTo>
                    <a:pt x="0" y="11"/>
                    <a:pt x="3" y="5"/>
                    <a:pt x="8" y="0"/>
                  </a:cubicBezTo>
                  <a:cubicBezTo>
                    <a:pt x="6" y="7"/>
                    <a:pt x="4" y="12"/>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499">
              <a:extLst>
                <a:ext uri="{FF2B5EF4-FFF2-40B4-BE49-F238E27FC236}">
                  <a16:creationId xmlns:a16="http://schemas.microsoft.com/office/drawing/2014/main" id="{49230357-8368-4502-861C-2335DD1F30C2}"/>
                </a:ext>
              </a:extLst>
            </p:cNvPr>
            <p:cNvSpPr>
              <a:spLocks/>
            </p:cNvSpPr>
            <p:nvPr/>
          </p:nvSpPr>
          <p:spPr bwMode="auto">
            <a:xfrm>
              <a:off x="566" y="543"/>
              <a:ext cx="14" cy="24"/>
            </a:xfrm>
            <a:custGeom>
              <a:avLst/>
              <a:gdLst>
                <a:gd name="T0" fmla="*/ 0 w 7"/>
                <a:gd name="T1" fmla="*/ 12 h 12"/>
                <a:gd name="T2" fmla="*/ 5 w 7"/>
                <a:gd name="T3" fmla="*/ 1 h 12"/>
                <a:gd name="T4" fmla="*/ 7 w 7"/>
                <a:gd name="T5" fmla="*/ 1 h 12"/>
                <a:gd name="T6" fmla="*/ 7 w 7"/>
                <a:gd name="T7" fmla="*/ 1 h 12"/>
                <a:gd name="T8" fmla="*/ 7 w 7"/>
                <a:gd name="T9" fmla="*/ 2 h 12"/>
                <a:gd name="T10" fmla="*/ 0 w 7"/>
                <a:gd name="T11" fmla="*/ 12 h 12"/>
              </a:gdLst>
              <a:ahLst/>
              <a:cxnLst>
                <a:cxn ang="0">
                  <a:pos x="T0" y="T1"/>
                </a:cxn>
                <a:cxn ang="0">
                  <a:pos x="T2" y="T3"/>
                </a:cxn>
                <a:cxn ang="0">
                  <a:pos x="T4" y="T5"/>
                </a:cxn>
                <a:cxn ang="0">
                  <a:pos x="T6" y="T7"/>
                </a:cxn>
                <a:cxn ang="0">
                  <a:pos x="T8" y="T9"/>
                </a:cxn>
                <a:cxn ang="0">
                  <a:pos x="T10" y="T11"/>
                </a:cxn>
              </a:cxnLst>
              <a:rect l="0" t="0" r="r" b="b"/>
              <a:pathLst>
                <a:path w="7" h="12">
                  <a:moveTo>
                    <a:pt x="0" y="12"/>
                  </a:moveTo>
                  <a:cubicBezTo>
                    <a:pt x="0" y="8"/>
                    <a:pt x="2" y="4"/>
                    <a:pt x="5" y="1"/>
                  </a:cubicBezTo>
                  <a:cubicBezTo>
                    <a:pt x="5" y="0"/>
                    <a:pt x="6" y="0"/>
                    <a:pt x="7" y="1"/>
                  </a:cubicBezTo>
                  <a:cubicBezTo>
                    <a:pt x="7" y="1"/>
                    <a:pt x="7" y="1"/>
                    <a:pt x="7" y="1"/>
                  </a:cubicBezTo>
                  <a:cubicBezTo>
                    <a:pt x="7" y="1"/>
                    <a:pt x="7" y="2"/>
                    <a:pt x="7" y="2"/>
                  </a:cubicBezTo>
                  <a:cubicBezTo>
                    <a:pt x="5" y="6"/>
                    <a:pt x="4"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500">
              <a:extLst>
                <a:ext uri="{FF2B5EF4-FFF2-40B4-BE49-F238E27FC236}">
                  <a16:creationId xmlns:a16="http://schemas.microsoft.com/office/drawing/2014/main" id="{5E48D75A-8F93-4627-BA5D-29210E332B17}"/>
                </a:ext>
              </a:extLst>
            </p:cNvPr>
            <p:cNvSpPr>
              <a:spLocks/>
            </p:cNvSpPr>
            <p:nvPr/>
          </p:nvSpPr>
          <p:spPr bwMode="auto">
            <a:xfrm>
              <a:off x="584" y="541"/>
              <a:ext cx="12" cy="24"/>
            </a:xfrm>
            <a:custGeom>
              <a:avLst/>
              <a:gdLst>
                <a:gd name="T0" fmla="*/ 0 w 6"/>
                <a:gd name="T1" fmla="*/ 12 h 12"/>
                <a:gd name="T2" fmla="*/ 4 w 6"/>
                <a:gd name="T3" fmla="*/ 0 h 12"/>
                <a:gd name="T4" fmla="*/ 5 w 6"/>
                <a:gd name="T5" fmla="*/ 0 h 12"/>
                <a:gd name="T6" fmla="*/ 6 w 6"/>
                <a:gd name="T7" fmla="*/ 1 h 12"/>
                <a:gd name="T8" fmla="*/ 6 w 6"/>
                <a:gd name="T9" fmla="*/ 1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cubicBezTo>
                    <a:pt x="0" y="8"/>
                    <a:pt x="2" y="4"/>
                    <a:pt x="4" y="0"/>
                  </a:cubicBezTo>
                  <a:cubicBezTo>
                    <a:pt x="4" y="0"/>
                    <a:pt x="5" y="0"/>
                    <a:pt x="5" y="0"/>
                  </a:cubicBezTo>
                  <a:cubicBezTo>
                    <a:pt x="6" y="0"/>
                    <a:pt x="6" y="0"/>
                    <a:pt x="6" y="1"/>
                  </a:cubicBezTo>
                  <a:cubicBezTo>
                    <a:pt x="6" y="1"/>
                    <a:pt x="6" y="1"/>
                    <a:pt x="6" y="1"/>
                  </a:cubicBezTo>
                  <a:cubicBezTo>
                    <a:pt x="6" y="5"/>
                    <a:pt x="3" y="9"/>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501">
              <a:extLst>
                <a:ext uri="{FF2B5EF4-FFF2-40B4-BE49-F238E27FC236}">
                  <a16:creationId xmlns:a16="http://schemas.microsoft.com/office/drawing/2014/main" id="{A5928A8D-2002-4067-8B31-66D692F6F25D}"/>
                </a:ext>
              </a:extLst>
            </p:cNvPr>
            <p:cNvSpPr>
              <a:spLocks/>
            </p:cNvSpPr>
            <p:nvPr/>
          </p:nvSpPr>
          <p:spPr bwMode="auto">
            <a:xfrm>
              <a:off x="239" y="627"/>
              <a:ext cx="16" cy="25"/>
            </a:xfrm>
            <a:custGeom>
              <a:avLst/>
              <a:gdLst>
                <a:gd name="T0" fmla="*/ 2 w 8"/>
                <a:gd name="T1" fmla="*/ 12 h 12"/>
                <a:gd name="T2" fmla="*/ 5 w 8"/>
                <a:gd name="T3" fmla="*/ 1 h 12"/>
                <a:gd name="T4" fmla="*/ 7 w 8"/>
                <a:gd name="T5" fmla="*/ 1 h 12"/>
                <a:gd name="T6" fmla="*/ 7 w 8"/>
                <a:gd name="T7" fmla="*/ 3 h 12"/>
                <a:gd name="T8" fmla="*/ 2 w 8"/>
                <a:gd name="T9" fmla="*/ 12 h 12"/>
              </a:gdLst>
              <a:ahLst/>
              <a:cxnLst>
                <a:cxn ang="0">
                  <a:pos x="T0" y="T1"/>
                </a:cxn>
                <a:cxn ang="0">
                  <a:pos x="T2" y="T3"/>
                </a:cxn>
                <a:cxn ang="0">
                  <a:pos x="T4" y="T5"/>
                </a:cxn>
                <a:cxn ang="0">
                  <a:pos x="T6" y="T7"/>
                </a:cxn>
                <a:cxn ang="0">
                  <a:pos x="T8" y="T9"/>
                </a:cxn>
              </a:cxnLst>
              <a:rect l="0" t="0" r="r" b="b"/>
              <a:pathLst>
                <a:path w="8" h="12">
                  <a:moveTo>
                    <a:pt x="2" y="12"/>
                  </a:moveTo>
                  <a:cubicBezTo>
                    <a:pt x="0" y="7"/>
                    <a:pt x="3" y="4"/>
                    <a:pt x="5" y="1"/>
                  </a:cubicBezTo>
                  <a:cubicBezTo>
                    <a:pt x="6" y="0"/>
                    <a:pt x="6" y="1"/>
                    <a:pt x="7" y="1"/>
                  </a:cubicBezTo>
                  <a:cubicBezTo>
                    <a:pt x="7" y="1"/>
                    <a:pt x="8" y="2"/>
                    <a:pt x="7" y="3"/>
                  </a:cubicBezTo>
                  <a:cubicBezTo>
                    <a:pt x="6" y="6"/>
                    <a:pt x="4" y="9"/>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502">
              <a:extLst>
                <a:ext uri="{FF2B5EF4-FFF2-40B4-BE49-F238E27FC236}">
                  <a16:creationId xmlns:a16="http://schemas.microsoft.com/office/drawing/2014/main" id="{CCD0350C-4E2F-4BD0-B1B7-B05598B41643}"/>
                </a:ext>
              </a:extLst>
            </p:cNvPr>
            <p:cNvSpPr>
              <a:spLocks/>
            </p:cNvSpPr>
            <p:nvPr/>
          </p:nvSpPr>
          <p:spPr bwMode="auto">
            <a:xfrm>
              <a:off x="394" y="617"/>
              <a:ext cx="10" cy="19"/>
            </a:xfrm>
            <a:custGeom>
              <a:avLst/>
              <a:gdLst>
                <a:gd name="T0" fmla="*/ 5 w 5"/>
                <a:gd name="T1" fmla="*/ 0 h 9"/>
                <a:gd name="T2" fmla="*/ 0 w 5"/>
                <a:gd name="T3" fmla="*/ 9 h 9"/>
                <a:gd name="T4" fmla="*/ 5 w 5"/>
                <a:gd name="T5" fmla="*/ 0 h 9"/>
              </a:gdLst>
              <a:ahLst/>
              <a:cxnLst>
                <a:cxn ang="0">
                  <a:pos x="T0" y="T1"/>
                </a:cxn>
                <a:cxn ang="0">
                  <a:pos x="T2" y="T3"/>
                </a:cxn>
                <a:cxn ang="0">
                  <a:pos x="T4" y="T5"/>
                </a:cxn>
              </a:cxnLst>
              <a:rect l="0" t="0" r="r" b="b"/>
              <a:pathLst>
                <a:path w="5" h="9">
                  <a:moveTo>
                    <a:pt x="5" y="0"/>
                  </a:moveTo>
                  <a:cubicBezTo>
                    <a:pt x="5" y="4"/>
                    <a:pt x="3" y="7"/>
                    <a:pt x="0" y="9"/>
                  </a:cubicBezTo>
                  <a:cubicBezTo>
                    <a:pt x="0" y="5"/>
                    <a:pt x="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503">
              <a:extLst>
                <a:ext uri="{FF2B5EF4-FFF2-40B4-BE49-F238E27FC236}">
                  <a16:creationId xmlns:a16="http://schemas.microsoft.com/office/drawing/2014/main" id="{53D183D8-1A88-4128-884B-053213E7639E}"/>
                </a:ext>
              </a:extLst>
            </p:cNvPr>
            <p:cNvSpPr>
              <a:spLocks/>
            </p:cNvSpPr>
            <p:nvPr/>
          </p:nvSpPr>
          <p:spPr bwMode="auto">
            <a:xfrm>
              <a:off x="267" y="648"/>
              <a:ext cx="10" cy="16"/>
            </a:xfrm>
            <a:custGeom>
              <a:avLst/>
              <a:gdLst>
                <a:gd name="T0" fmla="*/ 1 w 5"/>
                <a:gd name="T1" fmla="*/ 8 h 8"/>
                <a:gd name="T2" fmla="*/ 0 w 5"/>
                <a:gd name="T3" fmla="*/ 8 h 8"/>
                <a:gd name="T4" fmla="*/ 3 w 5"/>
                <a:gd name="T5" fmla="*/ 1 h 8"/>
                <a:gd name="T6" fmla="*/ 4 w 5"/>
                <a:gd name="T7" fmla="*/ 1 h 8"/>
                <a:gd name="T8" fmla="*/ 4 w 5"/>
                <a:gd name="T9" fmla="*/ 1 h 8"/>
                <a:gd name="T10" fmla="*/ 1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1" y="8"/>
                  </a:moveTo>
                  <a:cubicBezTo>
                    <a:pt x="1" y="8"/>
                    <a:pt x="0" y="8"/>
                    <a:pt x="0" y="8"/>
                  </a:cubicBezTo>
                  <a:cubicBezTo>
                    <a:pt x="0" y="5"/>
                    <a:pt x="1" y="2"/>
                    <a:pt x="3" y="1"/>
                  </a:cubicBezTo>
                  <a:cubicBezTo>
                    <a:pt x="3" y="0"/>
                    <a:pt x="4" y="0"/>
                    <a:pt x="4" y="1"/>
                  </a:cubicBezTo>
                  <a:cubicBezTo>
                    <a:pt x="4" y="1"/>
                    <a:pt x="4" y="1"/>
                    <a:pt x="4" y="1"/>
                  </a:cubicBezTo>
                  <a:cubicBezTo>
                    <a:pt x="5" y="3"/>
                    <a:pt x="3"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504">
              <a:extLst>
                <a:ext uri="{FF2B5EF4-FFF2-40B4-BE49-F238E27FC236}">
                  <a16:creationId xmlns:a16="http://schemas.microsoft.com/office/drawing/2014/main" id="{A52F5E13-6CDA-4B6E-9DC4-F8602F6D29CB}"/>
                </a:ext>
              </a:extLst>
            </p:cNvPr>
            <p:cNvSpPr>
              <a:spLocks/>
            </p:cNvSpPr>
            <p:nvPr/>
          </p:nvSpPr>
          <p:spPr bwMode="auto">
            <a:xfrm>
              <a:off x="199" y="623"/>
              <a:ext cx="8" cy="15"/>
            </a:xfrm>
            <a:custGeom>
              <a:avLst/>
              <a:gdLst>
                <a:gd name="T0" fmla="*/ 4 w 4"/>
                <a:gd name="T1" fmla="*/ 2 h 7"/>
                <a:gd name="T2" fmla="*/ 3 w 4"/>
                <a:gd name="T3" fmla="*/ 6 h 7"/>
                <a:gd name="T4" fmla="*/ 1 w 4"/>
                <a:gd name="T5" fmla="*/ 7 h 7"/>
                <a:gd name="T6" fmla="*/ 0 w 4"/>
                <a:gd name="T7" fmla="*/ 4 h 7"/>
                <a:gd name="T8" fmla="*/ 2 w 4"/>
                <a:gd name="T9" fmla="*/ 0 h 7"/>
                <a:gd name="T10" fmla="*/ 4 w 4"/>
                <a:gd name="T11" fmla="*/ 0 h 7"/>
                <a:gd name="T12" fmla="*/ 4 w 4"/>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4" y="2"/>
                  </a:moveTo>
                  <a:cubicBezTo>
                    <a:pt x="4" y="3"/>
                    <a:pt x="3" y="4"/>
                    <a:pt x="3" y="6"/>
                  </a:cubicBezTo>
                  <a:cubicBezTo>
                    <a:pt x="2" y="6"/>
                    <a:pt x="2" y="7"/>
                    <a:pt x="1" y="7"/>
                  </a:cubicBezTo>
                  <a:cubicBezTo>
                    <a:pt x="0" y="7"/>
                    <a:pt x="0" y="5"/>
                    <a:pt x="0" y="4"/>
                  </a:cubicBezTo>
                  <a:cubicBezTo>
                    <a:pt x="0" y="3"/>
                    <a:pt x="1" y="2"/>
                    <a:pt x="2" y="0"/>
                  </a:cubicBezTo>
                  <a:cubicBezTo>
                    <a:pt x="2" y="0"/>
                    <a:pt x="3" y="0"/>
                    <a:pt x="4" y="0"/>
                  </a:cubicBezTo>
                  <a:cubicBezTo>
                    <a:pt x="4"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505">
              <a:extLst>
                <a:ext uri="{FF2B5EF4-FFF2-40B4-BE49-F238E27FC236}">
                  <a16:creationId xmlns:a16="http://schemas.microsoft.com/office/drawing/2014/main" id="{149CE215-42C7-493B-9B10-37AE6C285244}"/>
                </a:ext>
              </a:extLst>
            </p:cNvPr>
            <p:cNvSpPr>
              <a:spLocks/>
            </p:cNvSpPr>
            <p:nvPr/>
          </p:nvSpPr>
          <p:spPr bwMode="auto">
            <a:xfrm>
              <a:off x="253" y="644"/>
              <a:ext cx="10" cy="14"/>
            </a:xfrm>
            <a:custGeom>
              <a:avLst/>
              <a:gdLst>
                <a:gd name="T0" fmla="*/ 5 w 5"/>
                <a:gd name="T1" fmla="*/ 0 h 7"/>
                <a:gd name="T2" fmla="*/ 1 w 5"/>
                <a:gd name="T3" fmla="*/ 7 h 7"/>
                <a:gd name="T4" fmla="*/ 5 w 5"/>
                <a:gd name="T5" fmla="*/ 0 h 7"/>
              </a:gdLst>
              <a:ahLst/>
              <a:cxnLst>
                <a:cxn ang="0">
                  <a:pos x="T0" y="T1"/>
                </a:cxn>
                <a:cxn ang="0">
                  <a:pos x="T2" y="T3"/>
                </a:cxn>
                <a:cxn ang="0">
                  <a:pos x="T4" y="T5"/>
                </a:cxn>
              </a:cxnLst>
              <a:rect l="0" t="0" r="r" b="b"/>
              <a:pathLst>
                <a:path w="5" h="7">
                  <a:moveTo>
                    <a:pt x="5" y="0"/>
                  </a:moveTo>
                  <a:cubicBezTo>
                    <a:pt x="5" y="2"/>
                    <a:pt x="3" y="5"/>
                    <a:pt x="1" y="7"/>
                  </a:cubicBezTo>
                  <a:cubicBezTo>
                    <a:pt x="0" y="3"/>
                    <a:pt x="1"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506">
              <a:extLst>
                <a:ext uri="{FF2B5EF4-FFF2-40B4-BE49-F238E27FC236}">
                  <a16:creationId xmlns:a16="http://schemas.microsoft.com/office/drawing/2014/main" id="{E6478D40-DEE8-4D47-AB5F-862ACAA52B44}"/>
                </a:ext>
              </a:extLst>
            </p:cNvPr>
            <p:cNvSpPr>
              <a:spLocks/>
            </p:cNvSpPr>
            <p:nvPr/>
          </p:nvSpPr>
          <p:spPr bwMode="auto">
            <a:xfrm>
              <a:off x="358" y="644"/>
              <a:ext cx="8" cy="16"/>
            </a:xfrm>
            <a:custGeom>
              <a:avLst/>
              <a:gdLst>
                <a:gd name="T0" fmla="*/ 0 w 4"/>
                <a:gd name="T1" fmla="*/ 8 h 8"/>
                <a:gd name="T2" fmla="*/ 4 w 4"/>
                <a:gd name="T3" fmla="*/ 0 h 8"/>
                <a:gd name="T4" fmla="*/ 0 w 4"/>
                <a:gd name="T5" fmla="*/ 8 h 8"/>
              </a:gdLst>
              <a:ahLst/>
              <a:cxnLst>
                <a:cxn ang="0">
                  <a:pos x="T0" y="T1"/>
                </a:cxn>
                <a:cxn ang="0">
                  <a:pos x="T2" y="T3"/>
                </a:cxn>
                <a:cxn ang="0">
                  <a:pos x="T4" y="T5"/>
                </a:cxn>
              </a:cxnLst>
              <a:rect l="0" t="0" r="r" b="b"/>
              <a:pathLst>
                <a:path w="4" h="8">
                  <a:moveTo>
                    <a:pt x="0" y="8"/>
                  </a:moveTo>
                  <a:cubicBezTo>
                    <a:pt x="0" y="5"/>
                    <a:pt x="1" y="2"/>
                    <a:pt x="4" y="0"/>
                  </a:cubicBezTo>
                  <a:cubicBezTo>
                    <a:pt x="4" y="3"/>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507">
              <a:extLst>
                <a:ext uri="{FF2B5EF4-FFF2-40B4-BE49-F238E27FC236}">
                  <a16:creationId xmlns:a16="http://schemas.microsoft.com/office/drawing/2014/main" id="{2679F960-CEFC-4F2A-A714-38C03280BA93}"/>
                </a:ext>
              </a:extLst>
            </p:cNvPr>
            <p:cNvSpPr>
              <a:spLocks/>
            </p:cNvSpPr>
            <p:nvPr/>
          </p:nvSpPr>
          <p:spPr bwMode="auto">
            <a:xfrm>
              <a:off x="211" y="627"/>
              <a:ext cx="8" cy="15"/>
            </a:xfrm>
            <a:custGeom>
              <a:avLst/>
              <a:gdLst>
                <a:gd name="T0" fmla="*/ 1 w 4"/>
                <a:gd name="T1" fmla="*/ 7 h 7"/>
                <a:gd name="T2" fmla="*/ 1 w 4"/>
                <a:gd name="T3" fmla="*/ 1 h 7"/>
                <a:gd name="T4" fmla="*/ 3 w 4"/>
                <a:gd name="T5" fmla="*/ 0 h 7"/>
                <a:gd name="T6" fmla="*/ 3 w 4"/>
                <a:gd name="T7" fmla="*/ 0 h 7"/>
                <a:gd name="T8" fmla="*/ 4 w 4"/>
                <a:gd name="T9" fmla="*/ 1 h 7"/>
                <a:gd name="T10" fmla="*/ 1 w 4"/>
                <a:gd name="T11" fmla="*/ 7 h 7"/>
              </a:gdLst>
              <a:ahLst/>
              <a:cxnLst>
                <a:cxn ang="0">
                  <a:pos x="T0" y="T1"/>
                </a:cxn>
                <a:cxn ang="0">
                  <a:pos x="T2" y="T3"/>
                </a:cxn>
                <a:cxn ang="0">
                  <a:pos x="T4" y="T5"/>
                </a:cxn>
                <a:cxn ang="0">
                  <a:pos x="T6" y="T7"/>
                </a:cxn>
                <a:cxn ang="0">
                  <a:pos x="T8" y="T9"/>
                </a:cxn>
                <a:cxn ang="0">
                  <a:pos x="T10" y="T11"/>
                </a:cxn>
              </a:cxnLst>
              <a:rect l="0" t="0" r="r" b="b"/>
              <a:pathLst>
                <a:path w="4" h="7">
                  <a:moveTo>
                    <a:pt x="1" y="7"/>
                  </a:moveTo>
                  <a:cubicBezTo>
                    <a:pt x="0" y="5"/>
                    <a:pt x="0" y="3"/>
                    <a:pt x="1" y="1"/>
                  </a:cubicBezTo>
                  <a:cubicBezTo>
                    <a:pt x="2" y="0"/>
                    <a:pt x="2" y="0"/>
                    <a:pt x="3" y="0"/>
                  </a:cubicBezTo>
                  <a:cubicBezTo>
                    <a:pt x="3" y="0"/>
                    <a:pt x="3" y="0"/>
                    <a:pt x="3" y="0"/>
                  </a:cubicBezTo>
                  <a:cubicBezTo>
                    <a:pt x="4" y="0"/>
                    <a:pt x="4" y="1"/>
                    <a:pt x="4" y="1"/>
                  </a:cubicBezTo>
                  <a:cubicBezTo>
                    <a:pt x="4" y="4"/>
                    <a:pt x="3" y="6"/>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508">
              <a:extLst>
                <a:ext uri="{FF2B5EF4-FFF2-40B4-BE49-F238E27FC236}">
                  <a16:creationId xmlns:a16="http://schemas.microsoft.com/office/drawing/2014/main" id="{64A23431-12DF-4D1B-A7AB-181B646C4280}"/>
                </a:ext>
              </a:extLst>
            </p:cNvPr>
            <p:cNvSpPr>
              <a:spLocks/>
            </p:cNvSpPr>
            <p:nvPr/>
          </p:nvSpPr>
          <p:spPr bwMode="auto">
            <a:xfrm>
              <a:off x="225" y="630"/>
              <a:ext cx="10" cy="12"/>
            </a:xfrm>
            <a:custGeom>
              <a:avLst/>
              <a:gdLst>
                <a:gd name="T0" fmla="*/ 4 w 5"/>
                <a:gd name="T1" fmla="*/ 0 h 6"/>
                <a:gd name="T2" fmla="*/ 2 w 5"/>
                <a:gd name="T3" fmla="*/ 5 h 6"/>
                <a:gd name="T4" fmla="*/ 2 w 5"/>
                <a:gd name="T5" fmla="*/ 5 h 6"/>
                <a:gd name="T6" fmla="*/ 0 w 5"/>
                <a:gd name="T7" fmla="*/ 5 h 6"/>
                <a:gd name="T8" fmla="*/ 0 w 5"/>
                <a:gd name="T9" fmla="*/ 5 h 6"/>
                <a:gd name="T10" fmla="*/ 4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4" y="0"/>
                  </a:moveTo>
                  <a:cubicBezTo>
                    <a:pt x="5" y="2"/>
                    <a:pt x="4" y="4"/>
                    <a:pt x="2" y="5"/>
                  </a:cubicBezTo>
                  <a:cubicBezTo>
                    <a:pt x="2" y="5"/>
                    <a:pt x="2" y="5"/>
                    <a:pt x="2" y="5"/>
                  </a:cubicBezTo>
                  <a:cubicBezTo>
                    <a:pt x="1" y="6"/>
                    <a:pt x="0" y="6"/>
                    <a:pt x="0" y="5"/>
                  </a:cubicBezTo>
                  <a:cubicBezTo>
                    <a:pt x="0" y="5"/>
                    <a:pt x="0" y="5"/>
                    <a:pt x="0" y="5"/>
                  </a:cubicBezTo>
                  <a:cubicBezTo>
                    <a:pt x="0" y="2"/>
                    <a:pt x="1"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09">
              <a:extLst>
                <a:ext uri="{FF2B5EF4-FFF2-40B4-BE49-F238E27FC236}">
                  <a16:creationId xmlns:a16="http://schemas.microsoft.com/office/drawing/2014/main" id="{733B8BAE-27BF-4DF7-8DF9-5BC9B2E2B7B4}"/>
                </a:ext>
              </a:extLst>
            </p:cNvPr>
            <p:cNvSpPr>
              <a:spLocks/>
            </p:cNvSpPr>
            <p:nvPr/>
          </p:nvSpPr>
          <p:spPr bwMode="auto">
            <a:xfrm>
              <a:off x="412" y="615"/>
              <a:ext cx="8" cy="17"/>
            </a:xfrm>
            <a:custGeom>
              <a:avLst/>
              <a:gdLst>
                <a:gd name="T0" fmla="*/ 4 w 4"/>
                <a:gd name="T1" fmla="*/ 0 h 8"/>
                <a:gd name="T2" fmla="*/ 1 w 4"/>
                <a:gd name="T3" fmla="*/ 8 h 8"/>
                <a:gd name="T4" fmla="*/ 4 w 4"/>
                <a:gd name="T5" fmla="*/ 0 h 8"/>
              </a:gdLst>
              <a:ahLst/>
              <a:cxnLst>
                <a:cxn ang="0">
                  <a:pos x="T0" y="T1"/>
                </a:cxn>
                <a:cxn ang="0">
                  <a:pos x="T2" y="T3"/>
                </a:cxn>
                <a:cxn ang="0">
                  <a:pos x="T4" y="T5"/>
                </a:cxn>
              </a:cxnLst>
              <a:rect l="0" t="0" r="r" b="b"/>
              <a:pathLst>
                <a:path w="4" h="8">
                  <a:moveTo>
                    <a:pt x="4" y="0"/>
                  </a:moveTo>
                  <a:cubicBezTo>
                    <a:pt x="4" y="3"/>
                    <a:pt x="3" y="5"/>
                    <a:pt x="1" y="8"/>
                  </a:cubicBezTo>
                  <a:cubicBezTo>
                    <a:pt x="0" y="5"/>
                    <a:pt x="1"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10">
              <a:extLst>
                <a:ext uri="{FF2B5EF4-FFF2-40B4-BE49-F238E27FC236}">
                  <a16:creationId xmlns:a16="http://schemas.microsoft.com/office/drawing/2014/main" id="{5E16C385-504F-4E2A-BD2B-9B487FE9767A}"/>
                </a:ext>
              </a:extLst>
            </p:cNvPr>
            <p:cNvSpPr>
              <a:spLocks/>
            </p:cNvSpPr>
            <p:nvPr/>
          </p:nvSpPr>
          <p:spPr bwMode="auto">
            <a:xfrm>
              <a:off x="287" y="658"/>
              <a:ext cx="8" cy="10"/>
            </a:xfrm>
            <a:custGeom>
              <a:avLst/>
              <a:gdLst>
                <a:gd name="T0" fmla="*/ 3 w 4"/>
                <a:gd name="T1" fmla="*/ 0 h 5"/>
                <a:gd name="T2" fmla="*/ 3 w 4"/>
                <a:gd name="T3" fmla="*/ 0 h 5"/>
                <a:gd name="T4" fmla="*/ 1 w 4"/>
                <a:gd name="T5" fmla="*/ 5 h 5"/>
                <a:gd name="T6" fmla="*/ 0 w 4"/>
                <a:gd name="T7" fmla="*/ 4 h 5"/>
                <a:gd name="T8" fmla="*/ 2 w 4"/>
                <a:gd name="T9" fmla="*/ 0 h 5"/>
                <a:gd name="T10" fmla="*/ 3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3" y="0"/>
                  </a:moveTo>
                  <a:cubicBezTo>
                    <a:pt x="3" y="0"/>
                    <a:pt x="3" y="0"/>
                    <a:pt x="3" y="0"/>
                  </a:cubicBezTo>
                  <a:cubicBezTo>
                    <a:pt x="4" y="2"/>
                    <a:pt x="3" y="4"/>
                    <a:pt x="1" y="5"/>
                  </a:cubicBezTo>
                  <a:cubicBezTo>
                    <a:pt x="1" y="5"/>
                    <a:pt x="1" y="4"/>
                    <a:pt x="0" y="4"/>
                  </a:cubicBezTo>
                  <a:cubicBezTo>
                    <a:pt x="0" y="2"/>
                    <a:pt x="1" y="0"/>
                    <a:pt x="2"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511">
              <a:extLst>
                <a:ext uri="{FF2B5EF4-FFF2-40B4-BE49-F238E27FC236}">
                  <a16:creationId xmlns:a16="http://schemas.microsoft.com/office/drawing/2014/main" id="{1A2812DD-5466-4494-9B05-0981E71711AF}"/>
                </a:ext>
              </a:extLst>
            </p:cNvPr>
            <p:cNvSpPr>
              <a:spLocks/>
            </p:cNvSpPr>
            <p:nvPr/>
          </p:nvSpPr>
          <p:spPr bwMode="auto">
            <a:xfrm>
              <a:off x="170" y="625"/>
              <a:ext cx="8" cy="13"/>
            </a:xfrm>
            <a:custGeom>
              <a:avLst/>
              <a:gdLst>
                <a:gd name="T0" fmla="*/ 3 w 4"/>
                <a:gd name="T1" fmla="*/ 0 h 6"/>
                <a:gd name="T2" fmla="*/ 3 w 4"/>
                <a:gd name="T3" fmla="*/ 1 h 6"/>
                <a:gd name="T4" fmla="*/ 2 w 4"/>
                <a:gd name="T5" fmla="*/ 5 h 6"/>
                <a:gd name="T6" fmla="*/ 1 w 4"/>
                <a:gd name="T7" fmla="*/ 5 h 6"/>
                <a:gd name="T8" fmla="*/ 1 w 4"/>
                <a:gd name="T9" fmla="*/ 5 h 6"/>
                <a:gd name="T10" fmla="*/ 3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3" y="0"/>
                  </a:moveTo>
                  <a:cubicBezTo>
                    <a:pt x="3" y="0"/>
                    <a:pt x="3" y="0"/>
                    <a:pt x="3" y="1"/>
                  </a:cubicBezTo>
                  <a:cubicBezTo>
                    <a:pt x="4" y="2"/>
                    <a:pt x="4" y="4"/>
                    <a:pt x="2" y="5"/>
                  </a:cubicBezTo>
                  <a:cubicBezTo>
                    <a:pt x="2" y="6"/>
                    <a:pt x="1" y="6"/>
                    <a:pt x="1" y="5"/>
                  </a:cubicBezTo>
                  <a:cubicBezTo>
                    <a:pt x="1" y="5"/>
                    <a:pt x="1" y="5"/>
                    <a:pt x="1" y="5"/>
                  </a:cubicBezTo>
                  <a:cubicBezTo>
                    <a:pt x="0" y="3"/>
                    <a:pt x="1"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12">
              <a:extLst>
                <a:ext uri="{FF2B5EF4-FFF2-40B4-BE49-F238E27FC236}">
                  <a16:creationId xmlns:a16="http://schemas.microsoft.com/office/drawing/2014/main" id="{F2CE08DF-080E-4DF1-914A-21DA9DD3CE33}"/>
                </a:ext>
              </a:extLst>
            </p:cNvPr>
            <p:cNvSpPr>
              <a:spLocks/>
            </p:cNvSpPr>
            <p:nvPr/>
          </p:nvSpPr>
          <p:spPr bwMode="auto">
            <a:xfrm>
              <a:off x="138" y="603"/>
              <a:ext cx="6" cy="12"/>
            </a:xfrm>
            <a:custGeom>
              <a:avLst/>
              <a:gdLst>
                <a:gd name="T0" fmla="*/ 3 w 3"/>
                <a:gd name="T1" fmla="*/ 1 h 6"/>
                <a:gd name="T2" fmla="*/ 3 w 3"/>
                <a:gd name="T3" fmla="*/ 2 h 6"/>
                <a:gd name="T4" fmla="*/ 1 w 3"/>
                <a:gd name="T5" fmla="*/ 6 h 6"/>
                <a:gd name="T6" fmla="*/ 1 w 3"/>
                <a:gd name="T7" fmla="*/ 5 h 6"/>
                <a:gd name="T8" fmla="*/ 1 w 3"/>
                <a:gd name="T9" fmla="*/ 1 h 6"/>
                <a:gd name="T10" fmla="*/ 2 w 3"/>
                <a:gd name="T11" fmla="*/ 0 h 6"/>
                <a:gd name="T12" fmla="*/ 3 w 3"/>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1"/>
                  </a:moveTo>
                  <a:cubicBezTo>
                    <a:pt x="3" y="2"/>
                    <a:pt x="3" y="2"/>
                    <a:pt x="3" y="2"/>
                  </a:cubicBezTo>
                  <a:cubicBezTo>
                    <a:pt x="3" y="4"/>
                    <a:pt x="3" y="5"/>
                    <a:pt x="1" y="6"/>
                  </a:cubicBezTo>
                  <a:cubicBezTo>
                    <a:pt x="1" y="6"/>
                    <a:pt x="1" y="6"/>
                    <a:pt x="1" y="5"/>
                  </a:cubicBezTo>
                  <a:cubicBezTo>
                    <a:pt x="0" y="4"/>
                    <a:pt x="0" y="2"/>
                    <a:pt x="1" y="1"/>
                  </a:cubicBezTo>
                  <a:cubicBezTo>
                    <a:pt x="1" y="1"/>
                    <a:pt x="2" y="1"/>
                    <a:pt x="2" y="0"/>
                  </a:cubicBezTo>
                  <a:lnTo>
                    <a:pt x="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513">
              <a:extLst>
                <a:ext uri="{FF2B5EF4-FFF2-40B4-BE49-F238E27FC236}">
                  <a16:creationId xmlns:a16="http://schemas.microsoft.com/office/drawing/2014/main" id="{420A8F17-211A-40E7-A6F3-EE9C8E74C2CC}"/>
                </a:ext>
              </a:extLst>
            </p:cNvPr>
            <p:cNvSpPr>
              <a:spLocks/>
            </p:cNvSpPr>
            <p:nvPr/>
          </p:nvSpPr>
          <p:spPr bwMode="auto">
            <a:xfrm>
              <a:off x="352" y="178"/>
              <a:ext cx="36" cy="44"/>
            </a:xfrm>
            <a:custGeom>
              <a:avLst/>
              <a:gdLst>
                <a:gd name="T0" fmla="*/ 1 w 18"/>
                <a:gd name="T1" fmla="*/ 22 h 22"/>
                <a:gd name="T2" fmla="*/ 1 w 18"/>
                <a:gd name="T3" fmla="*/ 20 h 22"/>
                <a:gd name="T4" fmla="*/ 1 w 18"/>
                <a:gd name="T5" fmla="*/ 19 h 22"/>
                <a:gd name="T6" fmla="*/ 14 w 18"/>
                <a:gd name="T7" fmla="*/ 2 h 22"/>
                <a:gd name="T8" fmla="*/ 16 w 18"/>
                <a:gd name="T9" fmla="*/ 1 h 22"/>
                <a:gd name="T10" fmla="*/ 18 w 18"/>
                <a:gd name="T11" fmla="*/ 1 h 22"/>
                <a:gd name="T12" fmla="*/ 18 w 18"/>
                <a:gd name="T13" fmla="*/ 2 h 22"/>
                <a:gd name="T14" fmla="*/ 16 w 18"/>
                <a:gd name="T15" fmla="*/ 5 h 22"/>
                <a:gd name="T16" fmla="*/ 2 w 18"/>
                <a:gd name="T17" fmla="*/ 22 h 22"/>
                <a:gd name="T18" fmla="*/ 1 w 18"/>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22">
                  <a:moveTo>
                    <a:pt x="1" y="22"/>
                  </a:moveTo>
                  <a:cubicBezTo>
                    <a:pt x="0" y="21"/>
                    <a:pt x="0" y="20"/>
                    <a:pt x="1" y="20"/>
                  </a:cubicBezTo>
                  <a:cubicBezTo>
                    <a:pt x="1" y="19"/>
                    <a:pt x="1" y="19"/>
                    <a:pt x="1" y="19"/>
                  </a:cubicBezTo>
                  <a:cubicBezTo>
                    <a:pt x="5" y="14"/>
                    <a:pt x="9" y="7"/>
                    <a:pt x="14" y="2"/>
                  </a:cubicBezTo>
                  <a:cubicBezTo>
                    <a:pt x="15" y="2"/>
                    <a:pt x="15" y="1"/>
                    <a:pt x="16" y="1"/>
                  </a:cubicBezTo>
                  <a:cubicBezTo>
                    <a:pt x="17" y="0"/>
                    <a:pt x="17" y="0"/>
                    <a:pt x="18" y="1"/>
                  </a:cubicBezTo>
                  <a:cubicBezTo>
                    <a:pt x="18" y="1"/>
                    <a:pt x="18" y="2"/>
                    <a:pt x="18" y="2"/>
                  </a:cubicBezTo>
                  <a:cubicBezTo>
                    <a:pt x="17" y="3"/>
                    <a:pt x="17" y="4"/>
                    <a:pt x="16" y="5"/>
                  </a:cubicBezTo>
                  <a:cubicBezTo>
                    <a:pt x="11" y="10"/>
                    <a:pt x="6" y="16"/>
                    <a:pt x="2" y="22"/>
                  </a:cubicBezTo>
                  <a:cubicBezTo>
                    <a:pt x="2" y="22"/>
                    <a:pt x="1" y="22"/>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14">
              <a:extLst>
                <a:ext uri="{FF2B5EF4-FFF2-40B4-BE49-F238E27FC236}">
                  <a16:creationId xmlns:a16="http://schemas.microsoft.com/office/drawing/2014/main" id="{16D9DF97-092A-4573-91B4-3EEB2F0D90F3}"/>
                </a:ext>
              </a:extLst>
            </p:cNvPr>
            <p:cNvSpPr>
              <a:spLocks/>
            </p:cNvSpPr>
            <p:nvPr/>
          </p:nvSpPr>
          <p:spPr bwMode="auto">
            <a:xfrm>
              <a:off x="330" y="182"/>
              <a:ext cx="34" cy="42"/>
            </a:xfrm>
            <a:custGeom>
              <a:avLst/>
              <a:gdLst>
                <a:gd name="T0" fmla="*/ 0 w 17"/>
                <a:gd name="T1" fmla="*/ 21 h 21"/>
                <a:gd name="T2" fmla="*/ 17 w 17"/>
                <a:gd name="T3" fmla="*/ 0 h 21"/>
                <a:gd name="T4" fmla="*/ 0 w 17"/>
                <a:gd name="T5" fmla="*/ 21 h 21"/>
              </a:gdLst>
              <a:ahLst/>
              <a:cxnLst>
                <a:cxn ang="0">
                  <a:pos x="T0" y="T1"/>
                </a:cxn>
                <a:cxn ang="0">
                  <a:pos x="T2" y="T3"/>
                </a:cxn>
                <a:cxn ang="0">
                  <a:pos x="T4" y="T5"/>
                </a:cxn>
              </a:cxnLst>
              <a:rect l="0" t="0" r="r" b="b"/>
              <a:pathLst>
                <a:path w="17" h="21">
                  <a:moveTo>
                    <a:pt x="0" y="21"/>
                  </a:moveTo>
                  <a:cubicBezTo>
                    <a:pt x="4" y="12"/>
                    <a:pt x="9" y="5"/>
                    <a:pt x="17" y="0"/>
                  </a:cubicBezTo>
                  <a:cubicBezTo>
                    <a:pt x="16" y="3"/>
                    <a:pt x="10" y="1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15">
              <a:extLst>
                <a:ext uri="{FF2B5EF4-FFF2-40B4-BE49-F238E27FC236}">
                  <a16:creationId xmlns:a16="http://schemas.microsoft.com/office/drawing/2014/main" id="{9383EE4E-E84E-4B78-A4F8-F1616679C86C}"/>
                </a:ext>
              </a:extLst>
            </p:cNvPr>
            <p:cNvSpPr>
              <a:spLocks/>
            </p:cNvSpPr>
            <p:nvPr/>
          </p:nvSpPr>
          <p:spPr bwMode="auto">
            <a:xfrm>
              <a:off x="241" y="220"/>
              <a:ext cx="22" cy="38"/>
            </a:xfrm>
            <a:custGeom>
              <a:avLst/>
              <a:gdLst>
                <a:gd name="T0" fmla="*/ 1 w 11"/>
                <a:gd name="T1" fmla="*/ 19 h 19"/>
                <a:gd name="T2" fmla="*/ 0 w 11"/>
                <a:gd name="T3" fmla="*/ 18 h 19"/>
                <a:gd name="T4" fmla="*/ 8 w 11"/>
                <a:gd name="T5" fmla="*/ 2 h 19"/>
                <a:gd name="T6" fmla="*/ 10 w 11"/>
                <a:gd name="T7" fmla="*/ 1 h 19"/>
                <a:gd name="T8" fmla="*/ 11 w 11"/>
                <a:gd name="T9" fmla="*/ 3 h 19"/>
                <a:gd name="T10" fmla="*/ 8 w 11"/>
                <a:gd name="T11" fmla="*/ 8 h 19"/>
                <a:gd name="T12" fmla="*/ 1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 y="19"/>
                  </a:moveTo>
                  <a:cubicBezTo>
                    <a:pt x="1" y="18"/>
                    <a:pt x="0" y="18"/>
                    <a:pt x="0" y="18"/>
                  </a:cubicBezTo>
                  <a:cubicBezTo>
                    <a:pt x="2" y="12"/>
                    <a:pt x="5" y="7"/>
                    <a:pt x="8" y="2"/>
                  </a:cubicBezTo>
                  <a:cubicBezTo>
                    <a:pt x="9" y="1"/>
                    <a:pt x="9" y="0"/>
                    <a:pt x="10" y="1"/>
                  </a:cubicBezTo>
                  <a:cubicBezTo>
                    <a:pt x="11" y="1"/>
                    <a:pt x="11" y="2"/>
                    <a:pt x="11" y="3"/>
                  </a:cubicBezTo>
                  <a:cubicBezTo>
                    <a:pt x="10" y="5"/>
                    <a:pt x="9" y="7"/>
                    <a:pt x="8" y="8"/>
                  </a:cubicBezTo>
                  <a:cubicBezTo>
                    <a:pt x="5" y="12"/>
                    <a:pt x="3" y="15"/>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16">
              <a:extLst>
                <a:ext uri="{FF2B5EF4-FFF2-40B4-BE49-F238E27FC236}">
                  <a16:creationId xmlns:a16="http://schemas.microsoft.com/office/drawing/2014/main" id="{D6D2783C-98EA-49B3-A3B9-E35A5502BDAF}"/>
                </a:ext>
              </a:extLst>
            </p:cNvPr>
            <p:cNvSpPr>
              <a:spLocks/>
            </p:cNvSpPr>
            <p:nvPr/>
          </p:nvSpPr>
          <p:spPr bwMode="auto">
            <a:xfrm>
              <a:off x="301" y="192"/>
              <a:ext cx="25" cy="34"/>
            </a:xfrm>
            <a:custGeom>
              <a:avLst/>
              <a:gdLst>
                <a:gd name="T0" fmla="*/ 0 w 12"/>
                <a:gd name="T1" fmla="*/ 16 h 17"/>
                <a:gd name="T2" fmla="*/ 9 w 12"/>
                <a:gd name="T3" fmla="*/ 1 h 17"/>
                <a:gd name="T4" fmla="*/ 11 w 12"/>
                <a:gd name="T5" fmla="*/ 1 h 17"/>
                <a:gd name="T6" fmla="*/ 12 w 12"/>
                <a:gd name="T7" fmla="*/ 1 h 17"/>
                <a:gd name="T8" fmla="*/ 12 w 12"/>
                <a:gd name="T9" fmla="*/ 2 h 17"/>
                <a:gd name="T10" fmla="*/ 1 w 12"/>
                <a:gd name="T11" fmla="*/ 17 h 17"/>
                <a:gd name="T12" fmla="*/ 0 w 12"/>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12" h="17">
                  <a:moveTo>
                    <a:pt x="0" y="16"/>
                  </a:moveTo>
                  <a:cubicBezTo>
                    <a:pt x="3" y="11"/>
                    <a:pt x="6" y="6"/>
                    <a:pt x="9" y="1"/>
                  </a:cubicBezTo>
                  <a:cubicBezTo>
                    <a:pt x="9" y="0"/>
                    <a:pt x="11" y="0"/>
                    <a:pt x="11" y="1"/>
                  </a:cubicBezTo>
                  <a:cubicBezTo>
                    <a:pt x="11" y="1"/>
                    <a:pt x="12" y="1"/>
                    <a:pt x="12" y="1"/>
                  </a:cubicBezTo>
                  <a:cubicBezTo>
                    <a:pt x="12" y="1"/>
                    <a:pt x="12" y="2"/>
                    <a:pt x="12" y="2"/>
                  </a:cubicBezTo>
                  <a:cubicBezTo>
                    <a:pt x="8" y="7"/>
                    <a:pt x="5" y="12"/>
                    <a:pt x="1" y="17"/>
                  </a:cubicBez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17">
              <a:extLst>
                <a:ext uri="{FF2B5EF4-FFF2-40B4-BE49-F238E27FC236}">
                  <a16:creationId xmlns:a16="http://schemas.microsoft.com/office/drawing/2014/main" id="{D733FACA-3B35-4B7D-B436-52707AF4B4A3}"/>
                </a:ext>
              </a:extLst>
            </p:cNvPr>
            <p:cNvSpPr>
              <a:spLocks/>
            </p:cNvSpPr>
            <p:nvPr/>
          </p:nvSpPr>
          <p:spPr bwMode="auto">
            <a:xfrm>
              <a:off x="271" y="204"/>
              <a:ext cx="18" cy="28"/>
            </a:xfrm>
            <a:custGeom>
              <a:avLst/>
              <a:gdLst>
                <a:gd name="T0" fmla="*/ 0 w 9"/>
                <a:gd name="T1" fmla="*/ 14 h 14"/>
                <a:gd name="T2" fmla="*/ 9 w 9"/>
                <a:gd name="T3" fmla="*/ 0 h 14"/>
                <a:gd name="T4" fmla="*/ 0 w 9"/>
                <a:gd name="T5" fmla="*/ 14 h 14"/>
              </a:gdLst>
              <a:ahLst/>
              <a:cxnLst>
                <a:cxn ang="0">
                  <a:pos x="T0" y="T1"/>
                </a:cxn>
                <a:cxn ang="0">
                  <a:pos x="T2" y="T3"/>
                </a:cxn>
                <a:cxn ang="0">
                  <a:pos x="T4" y="T5"/>
                </a:cxn>
              </a:cxnLst>
              <a:rect l="0" t="0" r="r" b="b"/>
              <a:pathLst>
                <a:path w="9" h="14">
                  <a:moveTo>
                    <a:pt x="0" y="14"/>
                  </a:moveTo>
                  <a:cubicBezTo>
                    <a:pt x="2" y="9"/>
                    <a:pt x="5" y="4"/>
                    <a:pt x="9" y="0"/>
                  </a:cubicBezTo>
                  <a:cubicBezTo>
                    <a:pt x="9" y="6"/>
                    <a:pt x="4" y="10"/>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18">
              <a:extLst>
                <a:ext uri="{FF2B5EF4-FFF2-40B4-BE49-F238E27FC236}">
                  <a16:creationId xmlns:a16="http://schemas.microsoft.com/office/drawing/2014/main" id="{7BBE6C42-3D27-40BD-8A6E-A1026A904D44}"/>
                </a:ext>
              </a:extLst>
            </p:cNvPr>
            <p:cNvSpPr>
              <a:spLocks/>
            </p:cNvSpPr>
            <p:nvPr/>
          </p:nvSpPr>
          <p:spPr bwMode="auto">
            <a:xfrm>
              <a:off x="493" y="220"/>
              <a:ext cx="10" cy="22"/>
            </a:xfrm>
            <a:custGeom>
              <a:avLst/>
              <a:gdLst>
                <a:gd name="T0" fmla="*/ 1 w 5"/>
                <a:gd name="T1" fmla="*/ 11 h 11"/>
                <a:gd name="T2" fmla="*/ 2 w 5"/>
                <a:gd name="T3" fmla="*/ 2 h 11"/>
                <a:gd name="T4" fmla="*/ 3 w 5"/>
                <a:gd name="T5" fmla="*/ 0 h 11"/>
                <a:gd name="T6" fmla="*/ 5 w 5"/>
                <a:gd name="T7" fmla="*/ 3 h 11"/>
                <a:gd name="T8" fmla="*/ 1 w 5"/>
                <a:gd name="T9" fmla="*/ 11 h 11"/>
              </a:gdLst>
              <a:ahLst/>
              <a:cxnLst>
                <a:cxn ang="0">
                  <a:pos x="T0" y="T1"/>
                </a:cxn>
                <a:cxn ang="0">
                  <a:pos x="T2" y="T3"/>
                </a:cxn>
                <a:cxn ang="0">
                  <a:pos x="T4" y="T5"/>
                </a:cxn>
                <a:cxn ang="0">
                  <a:pos x="T6" y="T7"/>
                </a:cxn>
                <a:cxn ang="0">
                  <a:pos x="T8" y="T9"/>
                </a:cxn>
              </a:cxnLst>
              <a:rect l="0" t="0" r="r" b="b"/>
              <a:pathLst>
                <a:path w="5" h="11">
                  <a:moveTo>
                    <a:pt x="1" y="11"/>
                  </a:moveTo>
                  <a:cubicBezTo>
                    <a:pt x="0" y="8"/>
                    <a:pt x="1" y="5"/>
                    <a:pt x="2" y="2"/>
                  </a:cubicBezTo>
                  <a:cubicBezTo>
                    <a:pt x="2" y="1"/>
                    <a:pt x="2" y="0"/>
                    <a:pt x="3" y="0"/>
                  </a:cubicBezTo>
                  <a:cubicBezTo>
                    <a:pt x="5" y="1"/>
                    <a:pt x="5" y="2"/>
                    <a:pt x="5" y="3"/>
                  </a:cubicBezTo>
                  <a:cubicBezTo>
                    <a:pt x="4" y="6"/>
                    <a:pt x="3"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19">
              <a:extLst>
                <a:ext uri="{FF2B5EF4-FFF2-40B4-BE49-F238E27FC236}">
                  <a16:creationId xmlns:a16="http://schemas.microsoft.com/office/drawing/2014/main" id="{A0CFB0DC-2759-47FE-A472-BED4CED61F68}"/>
                </a:ext>
              </a:extLst>
            </p:cNvPr>
            <p:cNvSpPr>
              <a:spLocks/>
            </p:cNvSpPr>
            <p:nvPr/>
          </p:nvSpPr>
          <p:spPr bwMode="auto">
            <a:xfrm>
              <a:off x="227" y="238"/>
              <a:ext cx="10" cy="32"/>
            </a:xfrm>
            <a:custGeom>
              <a:avLst/>
              <a:gdLst>
                <a:gd name="T0" fmla="*/ 1 w 5"/>
                <a:gd name="T1" fmla="*/ 16 h 16"/>
                <a:gd name="T2" fmla="*/ 5 w 5"/>
                <a:gd name="T3" fmla="*/ 0 h 16"/>
                <a:gd name="T4" fmla="*/ 1 w 5"/>
                <a:gd name="T5" fmla="*/ 15 h 16"/>
                <a:gd name="T6" fmla="*/ 1 w 5"/>
                <a:gd name="T7" fmla="*/ 16 h 16"/>
              </a:gdLst>
              <a:ahLst/>
              <a:cxnLst>
                <a:cxn ang="0">
                  <a:pos x="T0" y="T1"/>
                </a:cxn>
                <a:cxn ang="0">
                  <a:pos x="T2" y="T3"/>
                </a:cxn>
                <a:cxn ang="0">
                  <a:pos x="T4" y="T5"/>
                </a:cxn>
                <a:cxn ang="0">
                  <a:pos x="T6" y="T7"/>
                </a:cxn>
              </a:cxnLst>
              <a:rect l="0" t="0" r="r" b="b"/>
              <a:pathLst>
                <a:path w="5" h="16">
                  <a:moveTo>
                    <a:pt x="1" y="16"/>
                  </a:moveTo>
                  <a:cubicBezTo>
                    <a:pt x="0" y="10"/>
                    <a:pt x="2" y="5"/>
                    <a:pt x="5" y="0"/>
                  </a:cubicBezTo>
                  <a:cubicBezTo>
                    <a:pt x="5" y="5"/>
                    <a:pt x="4" y="11"/>
                    <a:pt x="1" y="15"/>
                  </a:cubicBezTo>
                  <a:lnTo>
                    <a:pt x="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520">
              <a:extLst>
                <a:ext uri="{FF2B5EF4-FFF2-40B4-BE49-F238E27FC236}">
                  <a16:creationId xmlns:a16="http://schemas.microsoft.com/office/drawing/2014/main" id="{44359196-B2E9-4C73-A6ED-D9E97FF7D129}"/>
                </a:ext>
              </a:extLst>
            </p:cNvPr>
            <p:cNvSpPr>
              <a:spLocks/>
            </p:cNvSpPr>
            <p:nvPr/>
          </p:nvSpPr>
          <p:spPr bwMode="auto">
            <a:xfrm>
              <a:off x="390" y="184"/>
              <a:ext cx="14" cy="20"/>
            </a:xfrm>
            <a:custGeom>
              <a:avLst/>
              <a:gdLst>
                <a:gd name="T0" fmla="*/ 0 w 7"/>
                <a:gd name="T1" fmla="*/ 10 h 10"/>
                <a:gd name="T2" fmla="*/ 7 w 7"/>
                <a:gd name="T3" fmla="*/ 0 h 10"/>
                <a:gd name="T4" fmla="*/ 0 w 7"/>
                <a:gd name="T5" fmla="*/ 10 h 10"/>
              </a:gdLst>
              <a:ahLst/>
              <a:cxnLst>
                <a:cxn ang="0">
                  <a:pos x="T0" y="T1"/>
                </a:cxn>
                <a:cxn ang="0">
                  <a:pos x="T2" y="T3"/>
                </a:cxn>
                <a:cxn ang="0">
                  <a:pos x="T4" y="T5"/>
                </a:cxn>
              </a:cxnLst>
              <a:rect l="0" t="0" r="r" b="b"/>
              <a:pathLst>
                <a:path w="7" h="10">
                  <a:moveTo>
                    <a:pt x="0" y="10"/>
                  </a:moveTo>
                  <a:cubicBezTo>
                    <a:pt x="1" y="6"/>
                    <a:pt x="2" y="2"/>
                    <a:pt x="7" y="0"/>
                  </a:cubicBezTo>
                  <a:cubicBezTo>
                    <a:pt x="6" y="4"/>
                    <a:pt x="4"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521">
              <a:extLst>
                <a:ext uri="{FF2B5EF4-FFF2-40B4-BE49-F238E27FC236}">
                  <a16:creationId xmlns:a16="http://schemas.microsoft.com/office/drawing/2014/main" id="{8EFB3641-211C-4F9F-B878-015793F44B31}"/>
                </a:ext>
              </a:extLst>
            </p:cNvPr>
            <p:cNvSpPr>
              <a:spLocks/>
            </p:cNvSpPr>
            <p:nvPr/>
          </p:nvSpPr>
          <p:spPr bwMode="auto">
            <a:xfrm>
              <a:off x="479" y="212"/>
              <a:ext cx="12" cy="18"/>
            </a:xfrm>
            <a:custGeom>
              <a:avLst/>
              <a:gdLst>
                <a:gd name="T0" fmla="*/ 6 w 6"/>
                <a:gd name="T1" fmla="*/ 0 h 9"/>
                <a:gd name="T2" fmla="*/ 2 w 6"/>
                <a:gd name="T3" fmla="*/ 9 h 9"/>
                <a:gd name="T4" fmla="*/ 6 w 6"/>
                <a:gd name="T5" fmla="*/ 0 h 9"/>
              </a:gdLst>
              <a:ahLst/>
              <a:cxnLst>
                <a:cxn ang="0">
                  <a:pos x="T0" y="T1"/>
                </a:cxn>
                <a:cxn ang="0">
                  <a:pos x="T2" y="T3"/>
                </a:cxn>
                <a:cxn ang="0">
                  <a:pos x="T4" y="T5"/>
                </a:cxn>
              </a:cxnLst>
              <a:rect l="0" t="0" r="r" b="b"/>
              <a:pathLst>
                <a:path w="6" h="9">
                  <a:moveTo>
                    <a:pt x="6" y="0"/>
                  </a:moveTo>
                  <a:cubicBezTo>
                    <a:pt x="2" y="9"/>
                    <a:pt x="2" y="9"/>
                    <a:pt x="2" y="9"/>
                  </a:cubicBezTo>
                  <a:cubicBezTo>
                    <a:pt x="0" y="4"/>
                    <a:pt x="1"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522">
              <a:extLst>
                <a:ext uri="{FF2B5EF4-FFF2-40B4-BE49-F238E27FC236}">
                  <a16:creationId xmlns:a16="http://schemas.microsoft.com/office/drawing/2014/main" id="{5A7C2099-5A01-42C7-BCDB-807C3D15DF6A}"/>
                </a:ext>
              </a:extLst>
            </p:cNvPr>
            <p:cNvSpPr>
              <a:spLocks/>
            </p:cNvSpPr>
            <p:nvPr/>
          </p:nvSpPr>
          <p:spPr bwMode="auto">
            <a:xfrm>
              <a:off x="465" y="202"/>
              <a:ext cx="12" cy="18"/>
            </a:xfrm>
            <a:custGeom>
              <a:avLst/>
              <a:gdLst>
                <a:gd name="T0" fmla="*/ 1 w 6"/>
                <a:gd name="T1" fmla="*/ 9 h 9"/>
                <a:gd name="T2" fmla="*/ 6 w 6"/>
                <a:gd name="T3" fmla="*/ 0 h 9"/>
                <a:gd name="T4" fmla="*/ 1 w 6"/>
                <a:gd name="T5" fmla="*/ 9 h 9"/>
              </a:gdLst>
              <a:ahLst/>
              <a:cxnLst>
                <a:cxn ang="0">
                  <a:pos x="T0" y="T1"/>
                </a:cxn>
                <a:cxn ang="0">
                  <a:pos x="T2" y="T3"/>
                </a:cxn>
                <a:cxn ang="0">
                  <a:pos x="T4" y="T5"/>
                </a:cxn>
              </a:cxnLst>
              <a:rect l="0" t="0" r="r" b="b"/>
              <a:pathLst>
                <a:path w="6" h="9">
                  <a:moveTo>
                    <a:pt x="1" y="9"/>
                  </a:moveTo>
                  <a:cubicBezTo>
                    <a:pt x="0" y="5"/>
                    <a:pt x="3" y="1"/>
                    <a:pt x="6" y="0"/>
                  </a:cubicBezTo>
                  <a:cubicBezTo>
                    <a:pt x="5" y="3"/>
                    <a:pt x="4" y="6"/>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523">
              <a:extLst>
                <a:ext uri="{FF2B5EF4-FFF2-40B4-BE49-F238E27FC236}">
                  <a16:creationId xmlns:a16="http://schemas.microsoft.com/office/drawing/2014/main" id="{333D3E95-7B89-488E-9586-A1D54BDC00AC}"/>
                </a:ext>
              </a:extLst>
            </p:cNvPr>
            <p:cNvSpPr>
              <a:spLocks/>
            </p:cNvSpPr>
            <p:nvPr/>
          </p:nvSpPr>
          <p:spPr bwMode="auto">
            <a:xfrm>
              <a:off x="420" y="182"/>
              <a:ext cx="12" cy="18"/>
            </a:xfrm>
            <a:custGeom>
              <a:avLst/>
              <a:gdLst>
                <a:gd name="T0" fmla="*/ 0 w 6"/>
                <a:gd name="T1" fmla="*/ 9 h 9"/>
                <a:gd name="T2" fmla="*/ 6 w 6"/>
                <a:gd name="T3" fmla="*/ 0 h 9"/>
                <a:gd name="T4" fmla="*/ 0 w 6"/>
                <a:gd name="T5" fmla="*/ 9 h 9"/>
              </a:gdLst>
              <a:ahLst/>
              <a:cxnLst>
                <a:cxn ang="0">
                  <a:pos x="T0" y="T1"/>
                </a:cxn>
                <a:cxn ang="0">
                  <a:pos x="T2" y="T3"/>
                </a:cxn>
                <a:cxn ang="0">
                  <a:pos x="T4" y="T5"/>
                </a:cxn>
              </a:cxnLst>
              <a:rect l="0" t="0" r="r" b="b"/>
              <a:pathLst>
                <a:path w="6" h="9">
                  <a:moveTo>
                    <a:pt x="0" y="9"/>
                  </a:moveTo>
                  <a:cubicBezTo>
                    <a:pt x="0" y="5"/>
                    <a:pt x="2" y="1"/>
                    <a:pt x="6" y="0"/>
                  </a:cubicBezTo>
                  <a:cubicBezTo>
                    <a:pt x="5" y="4"/>
                    <a:pt x="5" y="4"/>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24">
              <a:extLst>
                <a:ext uri="{FF2B5EF4-FFF2-40B4-BE49-F238E27FC236}">
                  <a16:creationId xmlns:a16="http://schemas.microsoft.com/office/drawing/2014/main" id="{B6304C0E-5825-4D6F-A8AA-7725013FC876}"/>
                </a:ext>
              </a:extLst>
            </p:cNvPr>
            <p:cNvSpPr>
              <a:spLocks/>
            </p:cNvSpPr>
            <p:nvPr/>
          </p:nvSpPr>
          <p:spPr bwMode="auto">
            <a:xfrm>
              <a:off x="451" y="192"/>
              <a:ext cx="8" cy="12"/>
            </a:xfrm>
            <a:custGeom>
              <a:avLst/>
              <a:gdLst>
                <a:gd name="T0" fmla="*/ 1 w 4"/>
                <a:gd name="T1" fmla="*/ 6 h 6"/>
                <a:gd name="T2" fmla="*/ 0 w 4"/>
                <a:gd name="T3" fmla="*/ 5 h 6"/>
                <a:gd name="T4" fmla="*/ 2 w 4"/>
                <a:gd name="T5" fmla="*/ 0 h 6"/>
                <a:gd name="T6" fmla="*/ 4 w 4"/>
                <a:gd name="T7" fmla="*/ 0 h 6"/>
                <a:gd name="T8" fmla="*/ 4 w 4"/>
                <a:gd name="T9" fmla="*/ 0 h 6"/>
                <a:gd name="T10" fmla="*/ 1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1" y="6"/>
                  </a:moveTo>
                  <a:cubicBezTo>
                    <a:pt x="0" y="5"/>
                    <a:pt x="0" y="5"/>
                    <a:pt x="0" y="5"/>
                  </a:cubicBezTo>
                  <a:cubicBezTo>
                    <a:pt x="0" y="3"/>
                    <a:pt x="1" y="1"/>
                    <a:pt x="2" y="0"/>
                  </a:cubicBezTo>
                  <a:cubicBezTo>
                    <a:pt x="3" y="0"/>
                    <a:pt x="3" y="0"/>
                    <a:pt x="4" y="0"/>
                  </a:cubicBezTo>
                  <a:cubicBezTo>
                    <a:pt x="4" y="0"/>
                    <a:pt x="4" y="0"/>
                    <a:pt x="4" y="0"/>
                  </a:cubicBezTo>
                  <a:cubicBezTo>
                    <a:pt x="4" y="3"/>
                    <a:pt x="3"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525">
              <a:extLst>
                <a:ext uri="{FF2B5EF4-FFF2-40B4-BE49-F238E27FC236}">
                  <a16:creationId xmlns:a16="http://schemas.microsoft.com/office/drawing/2014/main" id="{BB349FFE-9E3F-40EA-8B3A-CEBA83D0E7D7}"/>
                </a:ext>
              </a:extLst>
            </p:cNvPr>
            <p:cNvSpPr>
              <a:spLocks/>
            </p:cNvSpPr>
            <p:nvPr/>
          </p:nvSpPr>
          <p:spPr bwMode="auto">
            <a:xfrm>
              <a:off x="223" y="268"/>
              <a:ext cx="6" cy="15"/>
            </a:xfrm>
            <a:custGeom>
              <a:avLst/>
              <a:gdLst>
                <a:gd name="T0" fmla="*/ 3 w 3"/>
                <a:gd name="T1" fmla="*/ 0 h 7"/>
                <a:gd name="T2" fmla="*/ 1 w 3"/>
                <a:gd name="T3" fmla="*/ 7 h 7"/>
                <a:gd name="T4" fmla="*/ 3 w 3"/>
                <a:gd name="T5" fmla="*/ 1 h 7"/>
                <a:gd name="T6" fmla="*/ 3 w 3"/>
                <a:gd name="T7" fmla="*/ 0 h 7"/>
              </a:gdLst>
              <a:ahLst/>
              <a:cxnLst>
                <a:cxn ang="0">
                  <a:pos x="T0" y="T1"/>
                </a:cxn>
                <a:cxn ang="0">
                  <a:pos x="T2" y="T3"/>
                </a:cxn>
                <a:cxn ang="0">
                  <a:pos x="T4" y="T5"/>
                </a:cxn>
                <a:cxn ang="0">
                  <a:pos x="T6" y="T7"/>
                </a:cxn>
              </a:cxnLst>
              <a:rect l="0" t="0" r="r" b="b"/>
              <a:pathLst>
                <a:path w="3" h="7">
                  <a:moveTo>
                    <a:pt x="3" y="0"/>
                  </a:moveTo>
                  <a:cubicBezTo>
                    <a:pt x="3" y="3"/>
                    <a:pt x="2" y="5"/>
                    <a:pt x="1" y="7"/>
                  </a:cubicBezTo>
                  <a:cubicBezTo>
                    <a:pt x="0" y="3"/>
                    <a:pt x="0" y="3"/>
                    <a:pt x="3" y="1"/>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526">
              <a:extLst>
                <a:ext uri="{FF2B5EF4-FFF2-40B4-BE49-F238E27FC236}">
                  <a16:creationId xmlns:a16="http://schemas.microsoft.com/office/drawing/2014/main" id="{04623051-6755-466B-B257-118FA811AF39}"/>
                </a:ext>
              </a:extLst>
            </p:cNvPr>
            <p:cNvSpPr>
              <a:spLocks/>
            </p:cNvSpPr>
            <p:nvPr/>
          </p:nvSpPr>
          <p:spPr bwMode="auto">
            <a:xfrm>
              <a:off x="291" y="258"/>
              <a:ext cx="29" cy="35"/>
            </a:xfrm>
            <a:custGeom>
              <a:avLst/>
              <a:gdLst>
                <a:gd name="T0" fmla="*/ 8 w 14"/>
                <a:gd name="T1" fmla="*/ 15 h 17"/>
                <a:gd name="T2" fmla="*/ 0 w 14"/>
                <a:gd name="T3" fmla="*/ 17 h 17"/>
                <a:gd name="T4" fmla="*/ 5 w 14"/>
                <a:gd name="T5" fmla="*/ 2 h 17"/>
                <a:gd name="T6" fmla="*/ 12 w 14"/>
                <a:gd name="T7" fmla="*/ 1 h 17"/>
                <a:gd name="T8" fmla="*/ 14 w 14"/>
                <a:gd name="T9" fmla="*/ 5 h 17"/>
                <a:gd name="T10" fmla="*/ 13 w 14"/>
                <a:gd name="T11" fmla="*/ 5 h 17"/>
                <a:gd name="T12" fmla="*/ 9 w 14"/>
                <a:gd name="T13" fmla="*/ 15 h 17"/>
                <a:gd name="T14" fmla="*/ 8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8" y="15"/>
                  </a:moveTo>
                  <a:cubicBezTo>
                    <a:pt x="5" y="12"/>
                    <a:pt x="3" y="16"/>
                    <a:pt x="0" y="17"/>
                  </a:cubicBezTo>
                  <a:cubicBezTo>
                    <a:pt x="1" y="12"/>
                    <a:pt x="3" y="7"/>
                    <a:pt x="5" y="2"/>
                  </a:cubicBezTo>
                  <a:cubicBezTo>
                    <a:pt x="5" y="0"/>
                    <a:pt x="8" y="0"/>
                    <a:pt x="12" y="1"/>
                  </a:cubicBezTo>
                  <a:cubicBezTo>
                    <a:pt x="13" y="1"/>
                    <a:pt x="14" y="3"/>
                    <a:pt x="14" y="5"/>
                  </a:cubicBezTo>
                  <a:cubicBezTo>
                    <a:pt x="14" y="5"/>
                    <a:pt x="14" y="5"/>
                    <a:pt x="13" y="5"/>
                  </a:cubicBezTo>
                  <a:cubicBezTo>
                    <a:pt x="12" y="9"/>
                    <a:pt x="11" y="12"/>
                    <a:pt x="9" y="15"/>
                  </a:cubicBezTo>
                  <a:lnTo>
                    <a:pt x="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9" name="Freeform 530">
            <a:extLst>
              <a:ext uri="{FF2B5EF4-FFF2-40B4-BE49-F238E27FC236}">
                <a16:creationId xmlns:a16="http://schemas.microsoft.com/office/drawing/2014/main" id="{EC1C4CDE-9E50-4FDC-A035-501FE64E9BEB}"/>
              </a:ext>
            </a:extLst>
          </p:cNvPr>
          <p:cNvSpPr>
            <a:spLocks noEditPoints="1"/>
          </p:cNvSpPr>
          <p:nvPr/>
        </p:nvSpPr>
        <p:spPr bwMode="auto">
          <a:xfrm rot="1511651">
            <a:off x="10216014" y="599197"/>
            <a:ext cx="719694" cy="1212635"/>
          </a:xfrm>
          <a:custGeom>
            <a:avLst/>
            <a:gdLst>
              <a:gd name="T0" fmla="*/ 107 w 216"/>
              <a:gd name="T1" fmla="*/ 34 h 366"/>
              <a:gd name="T2" fmla="*/ 145 w 216"/>
              <a:gd name="T3" fmla="*/ 66 h 366"/>
              <a:gd name="T4" fmla="*/ 175 w 216"/>
              <a:gd name="T5" fmla="*/ 93 h 366"/>
              <a:gd name="T6" fmla="*/ 198 w 216"/>
              <a:gd name="T7" fmla="*/ 144 h 366"/>
              <a:gd name="T8" fmla="*/ 166 w 216"/>
              <a:gd name="T9" fmla="*/ 343 h 366"/>
              <a:gd name="T10" fmla="*/ 63 w 216"/>
              <a:gd name="T11" fmla="*/ 343 h 366"/>
              <a:gd name="T12" fmla="*/ 61 w 216"/>
              <a:gd name="T13" fmla="*/ 279 h 366"/>
              <a:gd name="T14" fmla="*/ 1 w 216"/>
              <a:gd name="T15" fmla="*/ 61 h 366"/>
              <a:gd name="T16" fmla="*/ 63 w 216"/>
              <a:gd name="T17" fmla="*/ 55 h 366"/>
              <a:gd name="T18" fmla="*/ 20 w 216"/>
              <a:gd name="T19" fmla="*/ 137 h 366"/>
              <a:gd name="T20" fmla="*/ 160 w 216"/>
              <a:gd name="T21" fmla="*/ 180 h 366"/>
              <a:gd name="T22" fmla="*/ 157 w 216"/>
              <a:gd name="T23" fmla="*/ 197 h 366"/>
              <a:gd name="T24" fmla="*/ 156 w 216"/>
              <a:gd name="T25" fmla="*/ 207 h 366"/>
              <a:gd name="T26" fmla="*/ 162 w 216"/>
              <a:gd name="T27" fmla="*/ 223 h 366"/>
              <a:gd name="T28" fmla="*/ 156 w 216"/>
              <a:gd name="T29" fmla="*/ 237 h 366"/>
              <a:gd name="T30" fmla="*/ 154 w 216"/>
              <a:gd name="T31" fmla="*/ 254 h 366"/>
              <a:gd name="T32" fmla="*/ 174 w 216"/>
              <a:gd name="T33" fmla="*/ 198 h 366"/>
              <a:gd name="T34" fmla="*/ 159 w 216"/>
              <a:gd name="T35" fmla="*/ 168 h 366"/>
              <a:gd name="T36" fmla="*/ 141 w 216"/>
              <a:gd name="T37" fmla="*/ 306 h 366"/>
              <a:gd name="T38" fmla="*/ 126 w 216"/>
              <a:gd name="T39" fmla="*/ 352 h 366"/>
              <a:gd name="T40" fmla="*/ 75 w 216"/>
              <a:gd name="T41" fmla="*/ 64 h 366"/>
              <a:gd name="T42" fmla="*/ 69 w 216"/>
              <a:gd name="T43" fmla="*/ 109 h 366"/>
              <a:gd name="T44" fmla="*/ 106 w 216"/>
              <a:gd name="T45" fmla="*/ 116 h 366"/>
              <a:gd name="T46" fmla="*/ 100 w 216"/>
              <a:gd name="T47" fmla="*/ 74 h 366"/>
              <a:gd name="T48" fmla="*/ 164 w 216"/>
              <a:gd name="T49" fmla="*/ 123 h 366"/>
              <a:gd name="T50" fmla="*/ 119 w 216"/>
              <a:gd name="T51" fmla="*/ 123 h 366"/>
              <a:gd name="T52" fmla="*/ 152 w 216"/>
              <a:gd name="T53" fmla="*/ 109 h 366"/>
              <a:gd name="T54" fmla="*/ 48 w 216"/>
              <a:gd name="T55" fmla="*/ 113 h 366"/>
              <a:gd name="T56" fmla="*/ 64 w 216"/>
              <a:gd name="T57" fmla="*/ 109 h 366"/>
              <a:gd name="T58" fmla="*/ 84 w 216"/>
              <a:gd name="T59" fmla="*/ 55 h 366"/>
              <a:gd name="T60" fmla="*/ 46 w 216"/>
              <a:gd name="T61" fmla="*/ 108 h 366"/>
              <a:gd name="T62" fmla="*/ 39 w 216"/>
              <a:gd name="T63" fmla="*/ 133 h 366"/>
              <a:gd name="T64" fmla="*/ 139 w 216"/>
              <a:gd name="T65" fmla="*/ 47 h 366"/>
              <a:gd name="T66" fmla="*/ 107 w 216"/>
              <a:gd name="T67" fmla="*/ 43 h 366"/>
              <a:gd name="T68" fmla="*/ 106 w 216"/>
              <a:gd name="T69" fmla="*/ 146 h 366"/>
              <a:gd name="T70" fmla="*/ 94 w 216"/>
              <a:gd name="T71" fmla="*/ 133 h 366"/>
              <a:gd name="T72" fmla="*/ 173 w 216"/>
              <a:gd name="T73" fmla="*/ 93 h 366"/>
              <a:gd name="T74" fmla="*/ 142 w 216"/>
              <a:gd name="T75" fmla="*/ 80 h 366"/>
              <a:gd name="T76" fmla="*/ 70 w 216"/>
              <a:gd name="T77" fmla="*/ 273 h 366"/>
              <a:gd name="T78" fmla="*/ 79 w 216"/>
              <a:gd name="T79" fmla="*/ 344 h 366"/>
              <a:gd name="T80" fmla="*/ 109 w 216"/>
              <a:gd name="T81" fmla="*/ 149 h 366"/>
              <a:gd name="T82" fmla="*/ 135 w 216"/>
              <a:gd name="T83" fmla="*/ 153 h 366"/>
              <a:gd name="T84" fmla="*/ 139 w 216"/>
              <a:gd name="T85" fmla="*/ 129 h 366"/>
              <a:gd name="T86" fmla="*/ 152 w 216"/>
              <a:gd name="T87" fmla="*/ 164 h 366"/>
              <a:gd name="T88" fmla="*/ 154 w 216"/>
              <a:gd name="T89" fmla="*/ 132 h 366"/>
              <a:gd name="T90" fmla="*/ 81 w 216"/>
              <a:gd name="T91" fmla="*/ 282 h 366"/>
              <a:gd name="T92" fmla="*/ 131 w 216"/>
              <a:gd name="T93" fmla="*/ 325 h 366"/>
              <a:gd name="T94" fmla="*/ 154 w 216"/>
              <a:gd name="T95" fmla="*/ 297 h 366"/>
              <a:gd name="T96" fmla="*/ 161 w 216"/>
              <a:gd name="T97" fmla="*/ 313 h 366"/>
              <a:gd name="T98" fmla="*/ 180 w 216"/>
              <a:gd name="T99" fmla="*/ 327 h 366"/>
              <a:gd name="T100" fmla="*/ 110 w 216"/>
              <a:gd name="T101" fmla="*/ 123 h 366"/>
              <a:gd name="T102" fmla="*/ 82 w 216"/>
              <a:gd name="T103" fmla="*/ 127 h 366"/>
              <a:gd name="T104" fmla="*/ 105 w 216"/>
              <a:gd name="T105" fmla="*/ 296 h 366"/>
              <a:gd name="T106" fmla="*/ 84 w 216"/>
              <a:gd name="T107" fmla="*/ 286 h 366"/>
              <a:gd name="T108" fmla="*/ 155 w 216"/>
              <a:gd name="T109" fmla="*/ 113 h 366"/>
              <a:gd name="T110" fmla="*/ 127 w 216"/>
              <a:gd name="T111" fmla="*/ 148 h 366"/>
              <a:gd name="T112" fmla="*/ 192 w 216"/>
              <a:gd name="T113" fmla="*/ 140 h 366"/>
              <a:gd name="T114" fmla="*/ 137 w 216"/>
              <a:gd name="T115" fmla="*/ 91 h 366"/>
              <a:gd name="T116" fmla="*/ 162 w 216"/>
              <a:gd name="T117" fmla="*/ 293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 h="366">
                <a:moveTo>
                  <a:pt x="63" y="55"/>
                </a:moveTo>
                <a:cubicBezTo>
                  <a:pt x="66" y="50"/>
                  <a:pt x="67" y="44"/>
                  <a:pt x="67" y="37"/>
                </a:cubicBezTo>
                <a:cubicBezTo>
                  <a:pt x="68" y="30"/>
                  <a:pt x="69" y="23"/>
                  <a:pt x="70" y="15"/>
                </a:cubicBezTo>
                <a:cubicBezTo>
                  <a:pt x="70" y="13"/>
                  <a:pt x="70" y="10"/>
                  <a:pt x="70" y="7"/>
                </a:cubicBezTo>
                <a:cubicBezTo>
                  <a:pt x="70" y="6"/>
                  <a:pt x="71" y="4"/>
                  <a:pt x="71" y="3"/>
                </a:cubicBezTo>
                <a:cubicBezTo>
                  <a:pt x="72" y="1"/>
                  <a:pt x="74" y="0"/>
                  <a:pt x="75" y="2"/>
                </a:cubicBezTo>
                <a:cubicBezTo>
                  <a:pt x="76" y="3"/>
                  <a:pt x="77" y="5"/>
                  <a:pt x="78" y="6"/>
                </a:cubicBezTo>
                <a:cubicBezTo>
                  <a:pt x="81" y="12"/>
                  <a:pt x="86" y="18"/>
                  <a:pt x="89" y="24"/>
                </a:cubicBezTo>
                <a:cubicBezTo>
                  <a:pt x="90" y="25"/>
                  <a:pt x="91" y="25"/>
                  <a:pt x="93" y="25"/>
                </a:cubicBezTo>
                <a:cubicBezTo>
                  <a:pt x="93" y="25"/>
                  <a:pt x="93" y="25"/>
                  <a:pt x="93" y="25"/>
                </a:cubicBezTo>
                <a:cubicBezTo>
                  <a:pt x="97" y="24"/>
                  <a:pt x="98" y="24"/>
                  <a:pt x="100" y="27"/>
                </a:cubicBezTo>
                <a:cubicBezTo>
                  <a:pt x="102" y="30"/>
                  <a:pt x="104" y="32"/>
                  <a:pt x="107" y="34"/>
                </a:cubicBezTo>
                <a:cubicBezTo>
                  <a:pt x="109" y="35"/>
                  <a:pt x="109" y="37"/>
                  <a:pt x="110" y="38"/>
                </a:cubicBezTo>
                <a:cubicBezTo>
                  <a:pt x="111" y="40"/>
                  <a:pt x="112" y="40"/>
                  <a:pt x="113" y="38"/>
                </a:cubicBezTo>
                <a:cubicBezTo>
                  <a:pt x="117" y="33"/>
                  <a:pt x="117" y="33"/>
                  <a:pt x="120" y="38"/>
                </a:cubicBezTo>
                <a:cubicBezTo>
                  <a:pt x="122" y="41"/>
                  <a:pt x="123" y="41"/>
                  <a:pt x="125" y="39"/>
                </a:cubicBezTo>
                <a:cubicBezTo>
                  <a:pt x="126" y="37"/>
                  <a:pt x="126" y="35"/>
                  <a:pt x="129" y="35"/>
                </a:cubicBezTo>
                <a:cubicBezTo>
                  <a:pt x="131" y="36"/>
                  <a:pt x="131" y="38"/>
                  <a:pt x="131" y="40"/>
                </a:cubicBezTo>
                <a:cubicBezTo>
                  <a:pt x="131" y="40"/>
                  <a:pt x="132" y="40"/>
                  <a:pt x="132" y="41"/>
                </a:cubicBezTo>
                <a:cubicBezTo>
                  <a:pt x="134" y="41"/>
                  <a:pt x="134" y="39"/>
                  <a:pt x="135" y="38"/>
                </a:cubicBezTo>
                <a:cubicBezTo>
                  <a:pt x="137" y="37"/>
                  <a:pt x="138" y="37"/>
                  <a:pt x="139" y="39"/>
                </a:cubicBezTo>
                <a:cubicBezTo>
                  <a:pt x="140" y="42"/>
                  <a:pt x="141" y="45"/>
                  <a:pt x="142" y="48"/>
                </a:cubicBezTo>
                <a:cubicBezTo>
                  <a:pt x="144" y="53"/>
                  <a:pt x="145" y="58"/>
                  <a:pt x="145" y="63"/>
                </a:cubicBezTo>
                <a:cubicBezTo>
                  <a:pt x="145" y="64"/>
                  <a:pt x="145" y="65"/>
                  <a:pt x="145" y="66"/>
                </a:cubicBezTo>
                <a:cubicBezTo>
                  <a:pt x="146" y="68"/>
                  <a:pt x="147" y="68"/>
                  <a:pt x="149" y="66"/>
                </a:cubicBezTo>
                <a:cubicBezTo>
                  <a:pt x="151" y="65"/>
                  <a:pt x="152" y="63"/>
                  <a:pt x="153" y="61"/>
                </a:cubicBezTo>
                <a:cubicBezTo>
                  <a:pt x="155" y="59"/>
                  <a:pt x="156" y="59"/>
                  <a:pt x="157" y="61"/>
                </a:cubicBezTo>
                <a:cubicBezTo>
                  <a:pt x="158" y="63"/>
                  <a:pt x="159" y="64"/>
                  <a:pt x="159" y="66"/>
                </a:cubicBezTo>
                <a:cubicBezTo>
                  <a:pt x="160" y="68"/>
                  <a:pt x="161" y="68"/>
                  <a:pt x="162" y="66"/>
                </a:cubicBezTo>
                <a:cubicBezTo>
                  <a:pt x="163" y="65"/>
                  <a:pt x="163" y="65"/>
                  <a:pt x="163" y="65"/>
                </a:cubicBezTo>
                <a:cubicBezTo>
                  <a:pt x="167" y="61"/>
                  <a:pt x="167" y="61"/>
                  <a:pt x="170" y="67"/>
                </a:cubicBezTo>
                <a:cubicBezTo>
                  <a:pt x="172" y="67"/>
                  <a:pt x="172" y="65"/>
                  <a:pt x="174" y="64"/>
                </a:cubicBezTo>
                <a:cubicBezTo>
                  <a:pt x="175" y="63"/>
                  <a:pt x="175" y="62"/>
                  <a:pt x="177" y="63"/>
                </a:cubicBezTo>
                <a:cubicBezTo>
                  <a:pt x="178" y="63"/>
                  <a:pt x="178" y="64"/>
                  <a:pt x="179" y="65"/>
                </a:cubicBezTo>
                <a:cubicBezTo>
                  <a:pt x="179" y="71"/>
                  <a:pt x="179" y="77"/>
                  <a:pt x="178" y="82"/>
                </a:cubicBezTo>
                <a:cubicBezTo>
                  <a:pt x="177" y="86"/>
                  <a:pt x="176" y="89"/>
                  <a:pt x="175" y="93"/>
                </a:cubicBezTo>
                <a:cubicBezTo>
                  <a:pt x="174" y="97"/>
                  <a:pt x="173" y="101"/>
                  <a:pt x="170" y="105"/>
                </a:cubicBezTo>
                <a:cubicBezTo>
                  <a:pt x="172" y="104"/>
                  <a:pt x="174" y="103"/>
                  <a:pt x="176" y="100"/>
                </a:cubicBezTo>
                <a:cubicBezTo>
                  <a:pt x="182" y="92"/>
                  <a:pt x="190" y="83"/>
                  <a:pt x="198" y="75"/>
                </a:cubicBezTo>
                <a:cubicBezTo>
                  <a:pt x="201" y="72"/>
                  <a:pt x="205" y="68"/>
                  <a:pt x="208" y="64"/>
                </a:cubicBezTo>
                <a:cubicBezTo>
                  <a:pt x="209" y="64"/>
                  <a:pt x="209" y="63"/>
                  <a:pt x="210" y="63"/>
                </a:cubicBezTo>
                <a:cubicBezTo>
                  <a:pt x="211" y="62"/>
                  <a:pt x="212" y="60"/>
                  <a:pt x="214" y="61"/>
                </a:cubicBezTo>
                <a:cubicBezTo>
                  <a:pt x="216" y="63"/>
                  <a:pt x="215" y="64"/>
                  <a:pt x="214" y="65"/>
                </a:cubicBezTo>
                <a:cubicBezTo>
                  <a:pt x="212" y="71"/>
                  <a:pt x="209" y="76"/>
                  <a:pt x="206" y="81"/>
                </a:cubicBezTo>
                <a:cubicBezTo>
                  <a:pt x="203" y="88"/>
                  <a:pt x="200" y="95"/>
                  <a:pt x="198" y="102"/>
                </a:cubicBezTo>
                <a:cubicBezTo>
                  <a:pt x="195" y="109"/>
                  <a:pt x="194" y="117"/>
                  <a:pt x="192" y="125"/>
                </a:cubicBezTo>
                <a:cubicBezTo>
                  <a:pt x="190" y="129"/>
                  <a:pt x="192" y="134"/>
                  <a:pt x="196" y="137"/>
                </a:cubicBezTo>
                <a:cubicBezTo>
                  <a:pt x="198" y="138"/>
                  <a:pt x="199" y="142"/>
                  <a:pt x="198" y="144"/>
                </a:cubicBezTo>
                <a:cubicBezTo>
                  <a:pt x="196" y="149"/>
                  <a:pt x="194" y="154"/>
                  <a:pt x="192" y="159"/>
                </a:cubicBezTo>
                <a:cubicBezTo>
                  <a:pt x="187" y="168"/>
                  <a:pt x="183" y="178"/>
                  <a:pt x="180" y="188"/>
                </a:cubicBezTo>
                <a:cubicBezTo>
                  <a:pt x="177" y="200"/>
                  <a:pt x="175" y="213"/>
                  <a:pt x="172" y="225"/>
                </a:cubicBezTo>
                <a:cubicBezTo>
                  <a:pt x="171" y="235"/>
                  <a:pt x="168" y="244"/>
                  <a:pt x="167" y="253"/>
                </a:cubicBezTo>
                <a:cubicBezTo>
                  <a:pt x="166" y="260"/>
                  <a:pt x="166" y="266"/>
                  <a:pt x="168" y="273"/>
                </a:cubicBezTo>
                <a:cubicBezTo>
                  <a:pt x="169" y="278"/>
                  <a:pt x="170" y="283"/>
                  <a:pt x="168" y="287"/>
                </a:cubicBezTo>
                <a:cubicBezTo>
                  <a:pt x="168" y="289"/>
                  <a:pt x="168" y="291"/>
                  <a:pt x="169" y="293"/>
                </a:cubicBezTo>
                <a:cubicBezTo>
                  <a:pt x="172" y="303"/>
                  <a:pt x="177" y="312"/>
                  <a:pt x="182" y="321"/>
                </a:cubicBezTo>
                <a:cubicBezTo>
                  <a:pt x="184" y="323"/>
                  <a:pt x="185" y="325"/>
                  <a:pt x="185" y="327"/>
                </a:cubicBezTo>
                <a:cubicBezTo>
                  <a:pt x="186" y="331"/>
                  <a:pt x="185" y="333"/>
                  <a:pt x="182" y="335"/>
                </a:cubicBezTo>
                <a:cubicBezTo>
                  <a:pt x="178" y="336"/>
                  <a:pt x="174" y="337"/>
                  <a:pt x="171" y="338"/>
                </a:cubicBezTo>
                <a:cubicBezTo>
                  <a:pt x="166" y="339"/>
                  <a:pt x="165" y="339"/>
                  <a:pt x="166" y="343"/>
                </a:cubicBezTo>
                <a:cubicBezTo>
                  <a:pt x="167" y="346"/>
                  <a:pt x="165" y="349"/>
                  <a:pt x="162" y="350"/>
                </a:cubicBezTo>
                <a:cubicBezTo>
                  <a:pt x="159" y="352"/>
                  <a:pt x="156" y="353"/>
                  <a:pt x="152" y="353"/>
                </a:cubicBezTo>
                <a:cubicBezTo>
                  <a:pt x="148" y="353"/>
                  <a:pt x="144" y="353"/>
                  <a:pt x="139" y="355"/>
                </a:cubicBezTo>
                <a:cubicBezTo>
                  <a:pt x="134" y="356"/>
                  <a:pt x="128" y="356"/>
                  <a:pt x="122" y="355"/>
                </a:cubicBezTo>
                <a:cubicBezTo>
                  <a:pt x="118" y="355"/>
                  <a:pt x="113" y="354"/>
                  <a:pt x="109" y="354"/>
                </a:cubicBezTo>
                <a:cubicBezTo>
                  <a:pt x="104" y="353"/>
                  <a:pt x="104" y="354"/>
                  <a:pt x="103" y="358"/>
                </a:cubicBezTo>
                <a:cubicBezTo>
                  <a:pt x="103" y="359"/>
                  <a:pt x="103" y="360"/>
                  <a:pt x="102" y="361"/>
                </a:cubicBezTo>
                <a:cubicBezTo>
                  <a:pt x="101" y="365"/>
                  <a:pt x="101" y="365"/>
                  <a:pt x="97" y="365"/>
                </a:cubicBezTo>
                <a:cubicBezTo>
                  <a:pt x="87" y="366"/>
                  <a:pt x="77" y="363"/>
                  <a:pt x="67" y="363"/>
                </a:cubicBezTo>
                <a:cubicBezTo>
                  <a:pt x="64" y="363"/>
                  <a:pt x="63" y="362"/>
                  <a:pt x="64" y="358"/>
                </a:cubicBezTo>
                <a:cubicBezTo>
                  <a:pt x="64" y="354"/>
                  <a:pt x="66" y="350"/>
                  <a:pt x="66" y="347"/>
                </a:cubicBezTo>
                <a:cubicBezTo>
                  <a:pt x="67" y="343"/>
                  <a:pt x="66" y="343"/>
                  <a:pt x="63" y="343"/>
                </a:cubicBezTo>
                <a:cubicBezTo>
                  <a:pt x="63" y="343"/>
                  <a:pt x="62" y="343"/>
                  <a:pt x="62" y="343"/>
                </a:cubicBezTo>
                <a:cubicBezTo>
                  <a:pt x="60" y="343"/>
                  <a:pt x="57" y="344"/>
                  <a:pt x="56" y="342"/>
                </a:cubicBezTo>
                <a:cubicBezTo>
                  <a:pt x="54" y="340"/>
                  <a:pt x="57" y="339"/>
                  <a:pt x="57" y="337"/>
                </a:cubicBezTo>
                <a:cubicBezTo>
                  <a:pt x="60" y="331"/>
                  <a:pt x="64" y="324"/>
                  <a:pt x="65" y="317"/>
                </a:cubicBezTo>
                <a:cubicBezTo>
                  <a:pt x="65" y="315"/>
                  <a:pt x="67" y="313"/>
                  <a:pt x="65" y="311"/>
                </a:cubicBezTo>
                <a:cubicBezTo>
                  <a:pt x="63" y="310"/>
                  <a:pt x="62" y="313"/>
                  <a:pt x="60" y="314"/>
                </a:cubicBezTo>
                <a:cubicBezTo>
                  <a:pt x="56" y="316"/>
                  <a:pt x="51" y="317"/>
                  <a:pt x="46" y="318"/>
                </a:cubicBezTo>
                <a:cubicBezTo>
                  <a:pt x="44" y="318"/>
                  <a:pt x="43" y="317"/>
                  <a:pt x="42" y="316"/>
                </a:cubicBezTo>
                <a:cubicBezTo>
                  <a:pt x="37" y="311"/>
                  <a:pt x="33" y="305"/>
                  <a:pt x="28" y="300"/>
                </a:cubicBezTo>
                <a:cubicBezTo>
                  <a:pt x="26" y="297"/>
                  <a:pt x="26" y="294"/>
                  <a:pt x="30" y="292"/>
                </a:cubicBezTo>
                <a:cubicBezTo>
                  <a:pt x="35" y="288"/>
                  <a:pt x="42" y="285"/>
                  <a:pt x="48" y="282"/>
                </a:cubicBezTo>
                <a:cubicBezTo>
                  <a:pt x="52" y="281"/>
                  <a:pt x="57" y="280"/>
                  <a:pt x="61" y="279"/>
                </a:cubicBezTo>
                <a:cubicBezTo>
                  <a:pt x="64" y="279"/>
                  <a:pt x="67" y="276"/>
                  <a:pt x="66" y="273"/>
                </a:cubicBezTo>
                <a:cubicBezTo>
                  <a:pt x="66" y="272"/>
                  <a:pt x="66" y="271"/>
                  <a:pt x="66" y="271"/>
                </a:cubicBezTo>
                <a:cubicBezTo>
                  <a:pt x="65" y="268"/>
                  <a:pt x="64" y="265"/>
                  <a:pt x="62" y="263"/>
                </a:cubicBezTo>
                <a:cubicBezTo>
                  <a:pt x="55" y="251"/>
                  <a:pt x="50" y="238"/>
                  <a:pt x="46" y="225"/>
                </a:cubicBezTo>
                <a:cubicBezTo>
                  <a:pt x="41" y="208"/>
                  <a:pt x="35" y="192"/>
                  <a:pt x="29" y="175"/>
                </a:cubicBezTo>
                <a:cubicBezTo>
                  <a:pt x="25" y="166"/>
                  <a:pt x="22" y="157"/>
                  <a:pt x="19" y="148"/>
                </a:cubicBezTo>
                <a:cubicBezTo>
                  <a:pt x="16" y="140"/>
                  <a:pt x="17" y="132"/>
                  <a:pt x="22" y="125"/>
                </a:cubicBezTo>
                <a:cubicBezTo>
                  <a:pt x="23" y="123"/>
                  <a:pt x="24" y="122"/>
                  <a:pt x="25" y="120"/>
                </a:cubicBezTo>
                <a:cubicBezTo>
                  <a:pt x="26" y="118"/>
                  <a:pt x="26" y="116"/>
                  <a:pt x="25" y="115"/>
                </a:cubicBezTo>
                <a:cubicBezTo>
                  <a:pt x="22" y="102"/>
                  <a:pt x="16" y="90"/>
                  <a:pt x="9" y="79"/>
                </a:cubicBezTo>
                <a:cubicBezTo>
                  <a:pt x="6" y="75"/>
                  <a:pt x="3" y="70"/>
                  <a:pt x="1" y="66"/>
                </a:cubicBezTo>
                <a:cubicBezTo>
                  <a:pt x="1" y="64"/>
                  <a:pt x="0" y="63"/>
                  <a:pt x="1" y="61"/>
                </a:cubicBezTo>
                <a:cubicBezTo>
                  <a:pt x="3" y="60"/>
                  <a:pt x="4" y="61"/>
                  <a:pt x="5" y="61"/>
                </a:cubicBezTo>
                <a:cubicBezTo>
                  <a:pt x="13" y="63"/>
                  <a:pt x="19" y="66"/>
                  <a:pt x="25" y="71"/>
                </a:cubicBezTo>
                <a:cubicBezTo>
                  <a:pt x="31" y="75"/>
                  <a:pt x="37" y="80"/>
                  <a:pt x="42" y="86"/>
                </a:cubicBezTo>
                <a:cubicBezTo>
                  <a:pt x="45" y="89"/>
                  <a:pt x="46" y="88"/>
                  <a:pt x="48" y="85"/>
                </a:cubicBezTo>
                <a:cubicBezTo>
                  <a:pt x="49" y="83"/>
                  <a:pt x="49" y="81"/>
                  <a:pt x="48" y="78"/>
                </a:cubicBezTo>
                <a:cubicBezTo>
                  <a:pt x="47" y="75"/>
                  <a:pt x="46" y="71"/>
                  <a:pt x="46" y="67"/>
                </a:cubicBezTo>
                <a:cubicBezTo>
                  <a:pt x="46" y="65"/>
                  <a:pt x="46" y="64"/>
                  <a:pt x="46" y="63"/>
                </a:cubicBezTo>
                <a:cubicBezTo>
                  <a:pt x="46" y="61"/>
                  <a:pt x="47" y="60"/>
                  <a:pt x="50" y="61"/>
                </a:cubicBezTo>
                <a:cubicBezTo>
                  <a:pt x="51" y="62"/>
                  <a:pt x="52" y="65"/>
                  <a:pt x="54" y="63"/>
                </a:cubicBezTo>
                <a:cubicBezTo>
                  <a:pt x="56" y="62"/>
                  <a:pt x="56" y="60"/>
                  <a:pt x="56" y="59"/>
                </a:cubicBezTo>
                <a:cubicBezTo>
                  <a:pt x="56" y="58"/>
                  <a:pt x="56" y="58"/>
                  <a:pt x="56" y="58"/>
                </a:cubicBezTo>
                <a:cubicBezTo>
                  <a:pt x="57" y="53"/>
                  <a:pt x="58" y="53"/>
                  <a:pt x="63" y="55"/>
                </a:cubicBezTo>
                <a:close/>
                <a:moveTo>
                  <a:pt x="113" y="272"/>
                </a:moveTo>
                <a:cubicBezTo>
                  <a:pt x="122" y="272"/>
                  <a:pt x="130" y="272"/>
                  <a:pt x="139" y="270"/>
                </a:cubicBezTo>
                <a:cubicBezTo>
                  <a:pt x="141" y="270"/>
                  <a:pt x="143" y="269"/>
                  <a:pt x="143" y="266"/>
                </a:cubicBezTo>
                <a:cubicBezTo>
                  <a:pt x="143" y="263"/>
                  <a:pt x="143" y="260"/>
                  <a:pt x="143" y="256"/>
                </a:cubicBezTo>
                <a:cubicBezTo>
                  <a:pt x="145" y="241"/>
                  <a:pt x="146" y="226"/>
                  <a:pt x="149" y="211"/>
                </a:cubicBezTo>
                <a:cubicBezTo>
                  <a:pt x="151" y="206"/>
                  <a:pt x="150" y="202"/>
                  <a:pt x="147" y="199"/>
                </a:cubicBezTo>
                <a:cubicBezTo>
                  <a:pt x="142" y="192"/>
                  <a:pt x="135" y="186"/>
                  <a:pt x="128" y="182"/>
                </a:cubicBezTo>
                <a:cubicBezTo>
                  <a:pt x="124" y="179"/>
                  <a:pt x="124" y="179"/>
                  <a:pt x="124" y="179"/>
                </a:cubicBezTo>
                <a:cubicBezTo>
                  <a:pt x="114" y="173"/>
                  <a:pt x="104" y="167"/>
                  <a:pt x="93" y="163"/>
                </a:cubicBezTo>
                <a:cubicBezTo>
                  <a:pt x="86" y="160"/>
                  <a:pt x="79" y="158"/>
                  <a:pt x="72" y="154"/>
                </a:cubicBezTo>
                <a:cubicBezTo>
                  <a:pt x="57" y="147"/>
                  <a:pt x="42" y="140"/>
                  <a:pt x="26" y="134"/>
                </a:cubicBezTo>
                <a:cubicBezTo>
                  <a:pt x="22" y="133"/>
                  <a:pt x="21" y="133"/>
                  <a:pt x="20" y="137"/>
                </a:cubicBezTo>
                <a:cubicBezTo>
                  <a:pt x="20" y="139"/>
                  <a:pt x="20" y="140"/>
                  <a:pt x="21" y="142"/>
                </a:cubicBezTo>
                <a:cubicBezTo>
                  <a:pt x="23" y="149"/>
                  <a:pt x="25" y="156"/>
                  <a:pt x="28" y="163"/>
                </a:cubicBezTo>
                <a:cubicBezTo>
                  <a:pt x="37" y="185"/>
                  <a:pt x="44" y="207"/>
                  <a:pt x="51" y="229"/>
                </a:cubicBezTo>
                <a:cubicBezTo>
                  <a:pt x="55" y="241"/>
                  <a:pt x="60" y="251"/>
                  <a:pt x="65" y="262"/>
                </a:cubicBezTo>
                <a:cubicBezTo>
                  <a:pt x="66" y="264"/>
                  <a:pt x="68" y="265"/>
                  <a:pt x="70" y="265"/>
                </a:cubicBezTo>
                <a:cubicBezTo>
                  <a:pt x="71" y="265"/>
                  <a:pt x="73" y="266"/>
                  <a:pt x="74" y="266"/>
                </a:cubicBezTo>
                <a:cubicBezTo>
                  <a:pt x="82" y="267"/>
                  <a:pt x="90" y="270"/>
                  <a:pt x="98" y="271"/>
                </a:cubicBezTo>
                <a:cubicBezTo>
                  <a:pt x="104" y="272"/>
                  <a:pt x="109" y="271"/>
                  <a:pt x="113" y="272"/>
                </a:cubicBezTo>
                <a:close/>
                <a:moveTo>
                  <a:pt x="144" y="176"/>
                </a:moveTo>
                <a:cubicBezTo>
                  <a:pt x="145" y="177"/>
                  <a:pt x="147" y="178"/>
                  <a:pt x="148" y="178"/>
                </a:cubicBezTo>
                <a:cubicBezTo>
                  <a:pt x="151" y="178"/>
                  <a:pt x="155" y="178"/>
                  <a:pt x="158" y="178"/>
                </a:cubicBezTo>
                <a:cubicBezTo>
                  <a:pt x="159" y="178"/>
                  <a:pt x="160" y="178"/>
                  <a:pt x="160" y="180"/>
                </a:cubicBezTo>
                <a:cubicBezTo>
                  <a:pt x="160" y="181"/>
                  <a:pt x="159" y="181"/>
                  <a:pt x="157" y="181"/>
                </a:cubicBezTo>
                <a:cubicBezTo>
                  <a:pt x="155" y="181"/>
                  <a:pt x="152" y="181"/>
                  <a:pt x="149" y="180"/>
                </a:cubicBezTo>
                <a:cubicBezTo>
                  <a:pt x="147" y="179"/>
                  <a:pt x="144" y="179"/>
                  <a:pt x="142" y="181"/>
                </a:cubicBezTo>
                <a:cubicBezTo>
                  <a:pt x="145" y="182"/>
                  <a:pt x="149" y="182"/>
                  <a:pt x="152" y="183"/>
                </a:cubicBezTo>
                <a:cubicBezTo>
                  <a:pt x="155" y="184"/>
                  <a:pt x="158" y="182"/>
                  <a:pt x="161" y="185"/>
                </a:cubicBezTo>
                <a:cubicBezTo>
                  <a:pt x="155" y="187"/>
                  <a:pt x="149" y="184"/>
                  <a:pt x="143" y="185"/>
                </a:cubicBezTo>
                <a:cubicBezTo>
                  <a:pt x="144" y="187"/>
                  <a:pt x="146" y="189"/>
                  <a:pt x="149" y="189"/>
                </a:cubicBezTo>
                <a:cubicBezTo>
                  <a:pt x="152" y="189"/>
                  <a:pt x="155" y="189"/>
                  <a:pt x="159" y="190"/>
                </a:cubicBezTo>
                <a:cubicBezTo>
                  <a:pt x="160" y="190"/>
                  <a:pt x="161" y="190"/>
                  <a:pt x="161" y="192"/>
                </a:cubicBezTo>
                <a:cubicBezTo>
                  <a:pt x="160" y="193"/>
                  <a:pt x="159" y="193"/>
                  <a:pt x="158" y="193"/>
                </a:cubicBezTo>
                <a:cubicBezTo>
                  <a:pt x="155" y="193"/>
                  <a:pt x="152" y="192"/>
                  <a:pt x="149" y="192"/>
                </a:cubicBezTo>
                <a:cubicBezTo>
                  <a:pt x="151" y="195"/>
                  <a:pt x="151" y="195"/>
                  <a:pt x="157" y="197"/>
                </a:cubicBezTo>
                <a:cubicBezTo>
                  <a:pt x="159" y="197"/>
                  <a:pt x="161" y="198"/>
                  <a:pt x="163" y="198"/>
                </a:cubicBezTo>
                <a:cubicBezTo>
                  <a:pt x="163" y="198"/>
                  <a:pt x="164" y="199"/>
                  <a:pt x="164" y="200"/>
                </a:cubicBezTo>
                <a:cubicBezTo>
                  <a:pt x="164" y="200"/>
                  <a:pt x="163" y="200"/>
                  <a:pt x="163" y="200"/>
                </a:cubicBezTo>
                <a:cubicBezTo>
                  <a:pt x="161" y="201"/>
                  <a:pt x="159" y="200"/>
                  <a:pt x="157" y="200"/>
                </a:cubicBezTo>
                <a:cubicBezTo>
                  <a:pt x="156" y="199"/>
                  <a:pt x="155" y="199"/>
                  <a:pt x="154" y="200"/>
                </a:cubicBezTo>
                <a:cubicBezTo>
                  <a:pt x="154" y="201"/>
                  <a:pt x="155" y="202"/>
                  <a:pt x="156" y="203"/>
                </a:cubicBezTo>
                <a:cubicBezTo>
                  <a:pt x="156" y="203"/>
                  <a:pt x="156" y="203"/>
                  <a:pt x="156" y="203"/>
                </a:cubicBezTo>
                <a:cubicBezTo>
                  <a:pt x="157" y="203"/>
                  <a:pt x="159" y="203"/>
                  <a:pt x="161" y="204"/>
                </a:cubicBezTo>
                <a:cubicBezTo>
                  <a:pt x="162" y="204"/>
                  <a:pt x="163" y="205"/>
                  <a:pt x="162" y="206"/>
                </a:cubicBezTo>
                <a:cubicBezTo>
                  <a:pt x="162" y="207"/>
                  <a:pt x="161" y="207"/>
                  <a:pt x="160" y="206"/>
                </a:cubicBezTo>
                <a:cubicBezTo>
                  <a:pt x="159" y="206"/>
                  <a:pt x="158" y="206"/>
                  <a:pt x="157" y="206"/>
                </a:cubicBezTo>
                <a:cubicBezTo>
                  <a:pt x="157" y="206"/>
                  <a:pt x="156" y="206"/>
                  <a:pt x="156" y="207"/>
                </a:cubicBezTo>
                <a:cubicBezTo>
                  <a:pt x="155" y="207"/>
                  <a:pt x="156" y="208"/>
                  <a:pt x="156" y="208"/>
                </a:cubicBezTo>
                <a:cubicBezTo>
                  <a:pt x="157" y="209"/>
                  <a:pt x="159" y="209"/>
                  <a:pt x="160" y="210"/>
                </a:cubicBezTo>
                <a:cubicBezTo>
                  <a:pt x="161" y="210"/>
                  <a:pt x="163" y="210"/>
                  <a:pt x="162" y="211"/>
                </a:cubicBezTo>
                <a:cubicBezTo>
                  <a:pt x="162" y="213"/>
                  <a:pt x="161" y="212"/>
                  <a:pt x="160" y="212"/>
                </a:cubicBezTo>
                <a:cubicBezTo>
                  <a:pt x="158" y="212"/>
                  <a:pt x="157" y="212"/>
                  <a:pt x="155" y="213"/>
                </a:cubicBezTo>
                <a:cubicBezTo>
                  <a:pt x="157" y="215"/>
                  <a:pt x="161" y="213"/>
                  <a:pt x="161" y="215"/>
                </a:cubicBezTo>
                <a:cubicBezTo>
                  <a:pt x="161" y="218"/>
                  <a:pt x="158" y="217"/>
                  <a:pt x="156" y="217"/>
                </a:cubicBezTo>
                <a:cubicBezTo>
                  <a:pt x="154" y="218"/>
                  <a:pt x="153" y="218"/>
                  <a:pt x="153" y="220"/>
                </a:cubicBezTo>
                <a:cubicBezTo>
                  <a:pt x="153" y="221"/>
                  <a:pt x="155" y="222"/>
                  <a:pt x="156" y="222"/>
                </a:cubicBezTo>
                <a:cubicBezTo>
                  <a:pt x="156" y="222"/>
                  <a:pt x="156" y="222"/>
                  <a:pt x="156" y="222"/>
                </a:cubicBezTo>
                <a:cubicBezTo>
                  <a:pt x="157" y="222"/>
                  <a:pt x="159" y="222"/>
                  <a:pt x="160" y="222"/>
                </a:cubicBezTo>
                <a:cubicBezTo>
                  <a:pt x="161" y="222"/>
                  <a:pt x="162" y="222"/>
                  <a:pt x="162" y="223"/>
                </a:cubicBezTo>
                <a:cubicBezTo>
                  <a:pt x="162" y="224"/>
                  <a:pt x="161" y="224"/>
                  <a:pt x="161" y="224"/>
                </a:cubicBezTo>
                <a:cubicBezTo>
                  <a:pt x="160" y="224"/>
                  <a:pt x="160" y="224"/>
                  <a:pt x="160" y="224"/>
                </a:cubicBezTo>
                <a:cubicBezTo>
                  <a:pt x="159" y="224"/>
                  <a:pt x="157" y="224"/>
                  <a:pt x="155" y="224"/>
                </a:cubicBezTo>
                <a:cubicBezTo>
                  <a:pt x="154" y="224"/>
                  <a:pt x="153" y="225"/>
                  <a:pt x="153" y="226"/>
                </a:cubicBezTo>
                <a:cubicBezTo>
                  <a:pt x="153" y="227"/>
                  <a:pt x="154" y="227"/>
                  <a:pt x="155" y="228"/>
                </a:cubicBezTo>
                <a:cubicBezTo>
                  <a:pt x="156" y="228"/>
                  <a:pt x="157" y="228"/>
                  <a:pt x="158" y="229"/>
                </a:cubicBezTo>
                <a:cubicBezTo>
                  <a:pt x="157" y="230"/>
                  <a:pt x="156" y="230"/>
                  <a:pt x="155" y="230"/>
                </a:cubicBezTo>
                <a:cubicBezTo>
                  <a:pt x="153" y="230"/>
                  <a:pt x="152" y="230"/>
                  <a:pt x="152" y="232"/>
                </a:cubicBezTo>
                <a:cubicBezTo>
                  <a:pt x="152" y="233"/>
                  <a:pt x="153" y="234"/>
                  <a:pt x="154" y="234"/>
                </a:cubicBezTo>
                <a:cubicBezTo>
                  <a:pt x="156" y="235"/>
                  <a:pt x="156" y="235"/>
                  <a:pt x="156" y="235"/>
                </a:cubicBezTo>
                <a:cubicBezTo>
                  <a:pt x="157" y="235"/>
                  <a:pt x="158" y="235"/>
                  <a:pt x="158" y="236"/>
                </a:cubicBezTo>
                <a:cubicBezTo>
                  <a:pt x="157" y="237"/>
                  <a:pt x="156" y="237"/>
                  <a:pt x="156" y="237"/>
                </a:cubicBezTo>
                <a:cubicBezTo>
                  <a:pt x="154" y="237"/>
                  <a:pt x="151" y="237"/>
                  <a:pt x="151" y="239"/>
                </a:cubicBezTo>
                <a:cubicBezTo>
                  <a:pt x="151" y="242"/>
                  <a:pt x="154" y="240"/>
                  <a:pt x="155" y="241"/>
                </a:cubicBezTo>
                <a:cubicBezTo>
                  <a:pt x="156" y="241"/>
                  <a:pt x="157" y="242"/>
                  <a:pt x="156" y="242"/>
                </a:cubicBezTo>
                <a:cubicBezTo>
                  <a:pt x="156" y="243"/>
                  <a:pt x="156" y="243"/>
                  <a:pt x="155" y="243"/>
                </a:cubicBezTo>
                <a:cubicBezTo>
                  <a:pt x="153" y="243"/>
                  <a:pt x="153" y="243"/>
                  <a:pt x="153" y="243"/>
                </a:cubicBezTo>
                <a:cubicBezTo>
                  <a:pt x="152" y="243"/>
                  <a:pt x="151" y="244"/>
                  <a:pt x="151" y="245"/>
                </a:cubicBezTo>
                <a:cubicBezTo>
                  <a:pt x="150" y="246"/>
                  <a:pt x="151" y="247"/>
                  <a:pt x="152" y="247"/>
                </a:cubicBezTo>
                <a:cubicBezTo>
                  <a:pt x="154" y="247"/>
                  <a:pt x="154" y="247"/>
                  <a:pt x="154" y="248"/>
                </a:cubicBezTo>
                <a:cubicBezTo>
                  <a:pt x="154" y="249"/>
                  <a:pt x="154" y="249"/>
                  <a:pt x="154" y="249"/>
                </a:cubicBezTo>
                <a:cubicBezTo>
                  <a:pt x="152" y="250"/>
                  <a:pt x="150" y="249"/>
                  <a:pt x="149" y="251"/>
                </a:cubicBezTo>
                <a:cubicBezTo>
                  <a:pt x="149" y="254"/>
                  <a:pt x="152" y="252"/>
                  <a:pt x="153" y="253"/>
                </a:cubicBezTo>
                <a:cubicBezTo>
                  <a:pt x="154" y="253"/>
                  <a:pt x="154" y="254"/>
                  <a:pt x="154" y="254"/>
                </a:cubicBezTo>
                <a:cubicBezTo>
                  <a:pt x="154" y="255"/>
                  <a:pt x="154" y="255"/>
                  <a:pt x="153" y="255"/>
                </a:cubicBezTo>
                <a:cubicBezTo>
                  <a:pt x="151" y="255"/>
                  <a:pt x="151" y="255"/>
                  <a:pt x="151" y="255"/>
                </a:cubicBezTo>
                <a:cubicBezTo>
                  <a:pt x="150" y="255"/>
                  <a:pt x="149" y="256"/>
                  <a:pt x="149" y="257"/>
                </a:cubicBezTo>
                <a:cubicBezTo>
                  <a:pt x="149" y="258"/>
                  <a:pt x="150" y="258"/>
                  <a:pt x="151" y="258"/>
                </a:cubicBezTo>
                <a:cubicBezTo>
                  <a:pt x="153" y="258"/>
                  <a:pt x="156" y="258"/>
                  <a:pt x="153" y="261"/>
                </a:cubicBezTo>
                <a:cubicBezTo>
                  <a:pt x="152" y="262"/>
                  <a:pt x="153" y="262"/>
                  <a:pt x="154" y="263"/>
                </a:cubicBezTo>
                <a:cubicBezTo>
                  <a:pt x="156" y="265"/>
                  <a:pt x="155" y="266"/>
                  <a:pt x="152" y="267"/>
                </a:cubicBezTo>
                <a:cubicBezTo>
                  <a:pt x="152" y="267"/>
                  <a:pt x="150" y="267"/>
                  <a:pt x="150" y="268"/>
                </a:cubicBezTo>
                <a:cubicBezTo>
                  <a:pt x="151" y="269"/>
                  <a:pt x="152" y="269"/>
                  <a:pt x="153" y="269"/>
                </a:cubicBezTo>
                <a:cubicBezTo>
                  <a:pt x="159" y="269"/>
                  <a:pt x="162" y="267"/>
                  <a:pt x="162" y="261"/>
                </a:cubicBezTo>
                <a:cubicBezTo>
                  <a:pt x="163" y="255"/>
                  <a:pt x="164" y="248"/>
                  <a:pt x="165" y="242"/>
                </a:cubicBezTo>
                <a:cubicBezTo>
                  <a:pt x="168" y="227"/>
                  <a:pt x="171" y="213"/>
                  <a:pt x="174" y="198"/>
                </a:cubicBezTo>
                <a:cubicBezTo>
                  <a:pt x="177" y="182"/>
                  <a:pt x="182" y="167"/>
                  <a:pt x="190" y="153"/>
                </a:cubicBezTo>
                <a:cubicBezTo>
                  <a:pt x="191" y="151"/>
                  <a:pt x="192" y="148"/>
                  <a:pt x="192" y="146"/>
                </a:cubicBezTo>
                <a:cubicBezTo>
                  <a:pt x="183" y="149"/>
                  <a:pt x="174" y="153"/>
                  <a:pt x="166" y="158"/>
                </a:cubicBezTo>
                <a:cubicBezTo>
                  <a:pt x="166" y="160"/>
                  <a:pt x="169" y="160"/>
                  <a:pt x="169" y="161"/>
                </a:cubicBezTo>
                <a:cubicBezTo>
                  <a:pt x="168" y="163"/>
                  <a:pt x="166" y="163"/>
                  <a:pt x="165" y="163"/>
                </a:cubicBezTo>
                <a:cubicBezTo>
                  <a:pt x="163" y="163"/>
                  <a:pt x="162" y="163"/>
                  <a:pt x="160" y="163"/>
                </a:cubicBezTo>
                <a:cubicBezTo>
                  <a:pt x="162" y="164"/>
                  <a:pt x="164" y="163"/>
                  <a:pt x="164" y="165"/>
                </a:cubicBezTo>
                <a:cubicBezTo>
                  <a:pt x="164" y="167"/>
                  <a:pt x="162" y="166"/>
                  <a:pt x="161" y="166"/>
                </a:cubicBezTo>
                <a:cubicBezTo>
                  <a:pt x="159" y="167"/>
                  <a:pt x="158" y="166"/>
                  <a:pt x="157" y="166"/>
                </a:cubicBezTo>
                <a:cubicBezTo>
                  <a:pt x="156" y="166"/>
                  <a:pt x="155" y="166"/>
                  <a:pt x="154" y="167"/>
                </a:cubicBezTo>
                <a:cubicBezTo>
                  <a:pt x="154" y="167"/>
                  <a:pt x="154" y="167"/>
                  <a:pt x="154" y="167"/>
                </a:cubicBezTo>
                <a:cubicBezTo>
                  <a:pt x="156" y="169"/>
                  <a:pt x="157" y="168"/>
                  <a:pt x="159" y="168"/>
                </a:cubicBezTo>
                <a:cubicBezTo>
                  <a:pt x="161" y="168"/>
                  <a:pt x="162" y="168"/>
                  <a:pt x="162" y="170"/>
                </a:cubicBezTo>
                <a:cubicBezTo>
                  <a:pt x="162" y="171"/>
                  <a:pt x="160" y="171"/>
                  <a:pt x="159" y="171"/>
                </a:cubicBezTo>
                <a:cubicBezTo>
                  <a:pt x="157" y="171"/>
                  <a:pt x="155" y="171"/>
                  <a:pt x="153" y="170"/>
                </a:cubicBezTo>
                <a:cubicBezTo>
                  <a:pt x="152" y="170"/>
                  <a:pt x="150" y="170"/>
                  <a:pt x="149" y="172"/>
                </a:cubicBezTo>
                <a:cubicBezTo>
                  <a:pt x="151" y="173"/>
                  <a:pt x="155" y="173"/>
                  <a:pt x="158" y="173"/>
                </a:cubicBezTo>
                <a:cubicBezTo>
                  <a:pt x="159" y="173"/>
                  <a:pt x="160" y="173"/>
                  <a:pt x="160" y="174"/>
                </a:cubicBezTo>
                <a:cubicBezTo>
                  <a:pt x="160" y="176"/>
                  <a:pt x="159" y="176"/>
                  <a:pt x="158" y="176"/>
                </a:cubicBezTo>
                <a:cubicBezTo>
                  <a:pt x="155" y="176"/>
                  <a:pt x="152" y="175"/>
                  <a:pt x="150" y="175"/>
                </a:cubicBezTo>
                <a:cubicBezTo>
                  <a:pt x="148" y="175"/>
                  <a:pt x="146" y="175"/>
                  <a:pt x="144" y="176"/>
                </a:cubicBezTo>
                <a:close/>
                <a:moveTo>
                  <a:pt x="130" y="293"/>
                </a:moveTo>
                <a:cubicBezTo>
                  <a:pt x="130" y="296"/>
                  <a:pt x="131" y="296"/>
                  <a:pt x="132" y="297"/>
                </a:cubicBezTo>
                <a:cubicBezTo>
                  <a:pt x="135" y="300"/>
                  <a:pt x="138" y="303"/>
                  <a:pt x="141" y="306"/>
                </a:cubicBezTo>
                <a:cubicBezTo>
                  <a:pt x="144" y="309"/>
                  <a:pt x="146" y="314"/>
                  <a:pt x="146" y="318"/>
                </a:cubicBezTo>
                <a:cubicBezTo>
                  <a:pt x="147" y="320"/>
                  <a:pt x="146" y="323"/>
                  <a:pt x="144" y="324"/>
                </a:cubicBezTo>
                <a:cubicBezTo>
                  <a:pt x="144" y="324"/>
                  <a:pt x="143" y="324"/>
                  <a:pt x="143" y="324"/>
                </a:cubicBezTo>
                <a:cubicBezTo>
                  <a:pt x="140" y="325"/>
                  <a:pt x="137" y="326"/>
                  <a:pt x="134" y="328"/>
                </a:cubicBezTo>
                <a:cubicBezTo>
                  <a:pt x="131" y="330"/>
                  <a:pt x="128" y="330"/>
                  <a:pt x="124" y="329"/>
                </a:cubicBezTo>
                <a:cubicBezTo>
                  <a:pt x="119" y="326"/>
                  <a:pt x="113" y="325"/>
                  <a:pt x="107" y="322"/>
                </a:cubicBezTo>
                <a:cubicBezTo>
                  <a:pt x="105" y="322"/>
                  <a:pt x="104" y="322"/>
                  <a:pt x="104" y="324"/>
                </a:cubicBezTo>
                <a:cubicBezTo>
                  <a:pt x="103" y="325"/>
                  <a:pt x="104" y="327"/>
                  <a:pt x="103" y="329"/>
                </a:cubicBezTo>
                <a:cubicBezTo>
                  <a:pt x="101" y="332"/>
                  <a:pt x="101" y="335"/>
                  <a:pt x="102" y="338"/>
                </a:cubicBezTo>
                <a:cubicBezTo>
                  <a:pt x="102" y="341"/>
                  <a:pt x="103" y="343"/>
                  <a:pt x="103" y="346"/>
                </a:cubicBezTo>
                <a:cubicBezTo>
                  <a:pt x="103" y="350"/>
                  <a:pt x="104" y="351"/>
                  <a:pt x="109" y="351"/>
                </a:cubicBezTo>
                <a:cubicBezTo>
                  <a:pt x="115" y="351"/>
                  <a:pt x="121" y="352"/>
                  <a:pt x="126" y="352"/>
                </a:cubicBezTo>
                <a:cubicBezTo>
                  <a:pt x="128" y="353"/>
                  <a:pt x="130" y="353"/>
                  <a:pt x="132" y="353"/>
                </a:cubicBezTo>
                <a:cubicBezTo>
                  <a:pt x="140" y="352"/>
                  <a:pt x="148" y="350"/>
                  <a:pt x="156" y="349"/>
                </a:cubicBezTo>
                <a:cubicBezTo>
                  <a:pt x="161" y="348"/>
                  <a:pt x="162" y="345"/>
                  <a:pt x="161" y="341"/>
                </a:cubicBezTo>
                <a:cubicBezTo>
                  <a:pt x="160" y="334"/>
                  <a:pt x="158" y="329"/>
                  <a:pt x="156" y="323"/>
                </a:cubicBezTo>
                <a:cubicBezTo>
                  <a:pt x="153" y="313"/>
                  <a:pt x="147" y="305"/>
                  <a:pt x="146" y="295"/>
                </a:cubicBezTo>
                <a:cubicBezTo>
                  <a:pt x="146" y="294"/>
                  <a:pt x="145" y="293"/>
                  <a:pt x="144" y="293"/>
                </a:cubicBezTo>
                <a:cubicBezTo>
                  <a:pt x="144" y="293"/>
                  <a:pt x="144" y="293"/>
                  <a:pt x="144" y="293"/>
                </a:cubicBezTo>
                <a:cubicBezTo>
                  <a:pt x="139" y="293"/>
                  <a:pt x="134" y="293"/>
                  <a:pt x="130" y="293"/>
                </a:cubicBezTo>
                <a:close/>
                <a:moveTo>
                  <a:pt x="85" y="76"/>
                </a:moveTo>
                <a:cubicBezTo>
                  <a:pt x="86" y="70"/>
                  <a:pt x="84" y="64"/>
                  <a:pt x="81" y="60"/>
                </a:cubicBezTo>
                <a:cubicBezTo>
                  <a:pt x="80" y="61"/>
                  <a:pt x="79" y="62"/>
                  <a:pt x="79" y="64"/>
                </a:cubicBezTo>
                <a:cubicBezTo>
                  <a:pt x="78" y="65"/>
                  <a:pt x="77" y="66"/>
                  <a:pt x="75" y="64"/>
                </a:cubicBezTo>
                <a:cubicBezTo>
                  <a:pt x="74" y="63"/>
                  <a:pt x="73" y="60"/>
                  <a:pt x="71" y="58"/>
                </a:cubicBezTo>
                <a:cubicBezTo>
                  <a:pt x="69" y="60"/>
                  <a:pt x="69" y="62"/>
                  <a:pt x="68" y="63"/>
                </a:cubicBezTo>
                <a:cubicBezTo>
                  <a:pt x="67" y="66"/>
                  <a:pt x="65" y="66"/>
                  <a:pt x="63" y="64"/>
                </a:cubicBezTo>
                <a:cubicBezTo>
                  <a:pt x="62" y="62"/>
                  <a:pt x="62" y="60"/>
                  <a:pt x="60" y="59"/>
                </a:cubicBezTo>
                <a:cubicBezTo>
                  <a:pt x="58" y="61"/>
                  <a:pt x="57" y="64"/>
                  <a:pt x="57" y="66"/>
                </a:cubicBezTo>
                <a:cubicBezTo>
                  <a:pt x="57" y="69"/>
                  <a:pt x="56" y="70"/>
                  <a:pt x="53" y="69"/>
                </a:cubicBezTo>
                <a:cubicBezTo>
                  <a:pt x="52" y="69"/>
                  <a:pt x="51" y="69"/>
                  <a:pt x="51" y="69"/>
                </a:cubicBezTo>
                <a:cubicBezTo>
                  <a:pt x="50" y="72"/>
                  <a:pt x="50" y="75"/>
                  <a:pt x="51" y="77"/>
                </a:cubicBezTo>
                <a:cubicBezTo>
                  <a:pt x="53" y="85"/>
                  <a:pt x="56" y="91"/>
                  <a:pt x="58" y="99"/>
                </a:cubicBezTo>
                <a:cubicBezTo>
                  <a:pt x="58" y="100"/>
                  <a:pt x="59" y="102"/>
                  <a:pt x="60" y="102"/>
                </a:cubicBezTo>
                <a:cubicBezTo>
                  <a:pt x="63" y="103"/>
                  <a:pt x="65" y="105"/>
                  <a:pt x="66" y="108"/>
                </a:cubicBezTo>
                <a:cubicBezTo>
                  <a:pt x="67" y="109"/>
                  <a:pt x="67" y="109"/>
                  <a:pt x="69" y="109"/>
                </a:cubicBezTo>
                <a:cubicBezTo>
                  <a:pt x="73" y="107"/>
                  <a:pt x="73" y="107"/>
                  <a:pt x="75" y="110"/>
                </a:cubicBezTo>
                <a:cubicBezTo>
                  <a:pt x="76" y="111"/>
                  <a:pt x="76" y="112"/>
                  <a:pt x="78" y="112"/>
                </a:cubicBezTo>
                <a:cubicBezTo>
                  <a:pt x="83" y="111"/>
                  <a:pt x="87" y="106"/>
                  <a:pt x="86" y="101"/>
                </a:cubicBezTo>
                <a:cubicBezTo>
                  <a:pt x="83" y="95"/>
                  <a:pt x="81" y="88"/>
                  <a:pt x="80" y="81"/>
                </a:cubicBezTo>
                <a:cubicBezTo>
                  <a:pt x="79" y="79"/>
                  <a:pt x="79" y="77"/>
                  <a:pt x="79" y="75"/>
                </a:cubicBezTo>
                <a:cubicBezTo>
                  <a:pt x="78" y="74"/>
                  <a:pt x="78" y="73"/>
                  <a:pt x="79" y="73"/>
                </a:cubicBezTo>
                <a:cubicBezTo>
                  <a:pt x="80" y="73"/>
                  <a:pt x="80" y="73"/>
                  <a:pt x="81" y="73"/>
                </a:cubicBezTo>
                <a:cubicBezTo>
                  <a:pt x="83" y="74"/>
                  <a:pt x="83" y="76"/>
                  <a:pt x="85" y="76"/>
                </a:cubicBezTo>
                <a:close/>
                <a:moveTo>
                  <a:pt x="83" y="81"/>
                </a:moveTo>
                <a:cubicBezTo>
                  <a:pt x="83" y="81"/>
                  <a:pt x="83" y="82"/>
                  <a:pt x="83" y="83"/>
                </a:cubicBezTo>
                <a:cubicBezTo>
                  <a:pt x="85" y="91"/>
                  <a:pt x="88" y="99"/>
                  <a:pt x="93" y="107"/>
                </a:cubicBezTo>
                <a:cubicBezTo>
                  <a:pt x="96" y="112"/>
                  <a:pt x="100" y="115"/>
                  <a:pt x="106" y="116"/>
                </a:cubicBezTo>
                <a:cubicBezTo>
                  <a:pt x="112" y="117"/>
                  <a:pt x="114" y="115"/>
                  <a:pt x="113" y="110"/>
                </a:cubicBezTo>
                <a:cubicBezTo>
                  <a:pt x="113" y="104"/>
                  <a:pt x="112" y="97"/>
                  <a:pt x="114" y="91"/>
                </a:cubicBezTo>
                <a:cubicBezTo>
                  <a:pt x="115" y="86"/>
                  <a:pt x="116" y="85"/>
                  <a:pt x="121" y="89"/>
                </a:cubicBezTo>
                <a:cubicBezTo>
                  <a:pt x="121" y="89"/>
                  <a:pt x="122" y="90"/>
                  <a:pt x="123" y="90"/>
                </a:cubicBezTo>
                <a:cubicBezTo>
                  <a:pt x="124" y="84"/>
                  <a:pt x="124" y="78"/>
                  <a:pt x="123" y="73"/>
                </a:cubicBezTo>
                <a:cubicBezTo>
                  <a:pt x="121" y="73"/>
                  <a:pt x="120" y="74"/>
                  <a:pt x="120" y="75"/>
                </a:cubicBezTo>
                <a:cubicBezTo>
                  <a:pt x="117" y="77"/>
                  <a:pt x="116" y="77"/>
                  <a:pt x="115" y="74"/>
                </a:cubicBezTo>
                <a:cubicBezTo>
                  <a:pt x="114" y="72"/>
                  <a:pt x="114" y="70"/>
                  <a:pt x="112" y="68"/>
                </a:cubicBezTo>
                <a:cubicBezTo>
                  <a:pt x="110" y="69"/>
                  <a:pt x="110" y="71"/>
                  <a:pt x="109" y="72"/>
                </a:cubicBezTo>
                <a:cubicBezTo>
                  <a:pt x="108" y="75"/>
                  <a:pt x="106" y="75"/>
                  <a:pt x="104" y="73"/>
                </a:cubicBezTo>
                <a:cubicBezTo>
                  <a:pt x="103" y="72"/>
                  <a:pt x="103" y="70"/>
                  <a:pt x="101" y="70"/>
                </a:cubicBezTo>
                <a:cubicBezTo>
                  <a:pt x="100" y="71"/>
                  <a:pt x="100" y="73"/>
                  <a:pt x="100" y="74"/>
                </a:cubicBezTo>
                <a:cubicBezTo>
                  <a:pt x="99" y="75"/>
                  <a:pt x="99" y="76"/>
                  <a:pt x="98" y="77"/>
                </a:cubicBezTo>
                <a:cubicBezTo>
                  <a:pt x="96" y="77"/>
                  <a:pt x="96" y="76"/>
                  <a:pt x="95" y="75"/>
                </a:cubicBezTo>
                <a:cubicBezTo>
                  <a:pt x="94" y="74"/>
                  <a:pt x="93" y="73"/>
                  <a:pt x="92" y="72"/>
                </a:cubicBezTo>
                <a:cubicBezTo>
                  <a:pt x="91" y="71"/>
                  <a:pt x="90" y="71"/>
                  <a:pt x="89" y="73"/>
                </a:cubicBezTo>
                <a:cubicBezTo>
                  <a:pt x="89" y="75"/>
                  <a:pt x="89" y="76"/>
                  <a:pt x="89" y="78"/>
                </a:cubicBezTo>
                <a:cubicBezTo>
                  <a:pt x="88" y="82"/>
                  <a:pt x="88" y="82"/>
                  <a:pt x="83" y="81"/>
                </a:cubicBezTo>
                <a:close/>
                <a:moveTo>
                  <a:pt x="207" y="70"/>
                </a:moveTo>
                <a:cubicBezTo>
                  <a:pt x="207" y="70"/>
                  <a:pt x="206" y="70"/>
                  <a:pt x="206" y="70"/>
                </a:cubicBezTo>
                <a:cubicBezTo>
                  <a:pt x="198" y="78"/>
                  <a:pt x="190" y="86"/>
                  <a:pt x="184" y="94"/>
                </a:cubicBezTo>
                <a:cubicBezTo>
                  <a:pt x="180" y="99"/>
                  <a:pt x="176" y="104"/>
                  <a:pt x="172" y="109"/>
                </a:cubicBezTo>
                <a:cubicBezTo>
                  <a:pt x="169" y="113"/>
                  <a:pt x="166" y="117"/>
                  <a:pt x="164" y="121"/>
                </a:cubicBezTo>
                <a:cubicBezTo>
                  <a:pt x="163" y="122"/>
                  <a:pt x="162" y="123"/>
                  <a:pt x="164" y="123"/>
                </a:cubicBezTo>
                <a:cubicBezTo>
                  <a:pt x="166" y="124"/>
                  <a:pt x="166" y="127"/>
                  <a:pt x="167" y="128"/>
                </a:cubicBezTo>
                <a:cubicBezTo>
                  <a:pt x="169" y="128"/>
                  <a:pt x="169" y="127"/>
                  <a:pt x="170" y="126"/>
                </a:cubicBezTo>
                <a:cubicBezTo>
                  <a:pt x="172" y="124"/>
                  <a:pt x="173" y="124"/>
                  <a:pt x="174" y="127"/>
                </a:cubicBezTo>
                <a:cubicBezTo>
                  <a:pt x="175" y="130"/>
                  <a:pt x="175" y="133"/>
                  <a:pt x="175" y="136"/>
                </a:cubicBezTo>
                <a:cubicBezTo>
                  <a:pt x="175" y="140"/>
                  <a:pt x="175" y="145"/>
                  <a:pt x="174" y="149"/>
                </a:cubicBezTo>
                <a:cubicBezTo>
                  <a:pt x="180" y="148"/>
                  <a:pt x="185" y="143"/>
                  <a:pt x="186" y="137"/>
                </a:cubicBezTo>
                <a:cubicBezTo>
                  <a:pt x="188" y="126"/>
                  <a:pt x="191" y="116"/>
                  <a:pt x="194" y="106"/>
                </a:cubicBezTo>
                <a:cubicBezTo>
                  <a:pt x="197" y="94"/>
                  <a:pt x="201" y="82"/>
                  <a:pt x="207" y="72"/>
                </a:cubicBezTo>
                <a:cubicBezTo>
                  <a:pt x="207" y="71"/>
                  <a:pt x="208" y="71"/>
                  <a:pt x="207" y="70"/>
                </a:cubicBezTo>
                <a:close/>
                <a:moveTo>
                  <a:pt x="118" y="92"/>
                </a:moveTo>
                <a:cubicBezTo>
                  <a:pt x="117" y="93"/>
                  <a:pt x="117" y="93"/>
                  <a:pt x="117" y="94"/>
                </a:cubicBezTo>
                <a:cubicBezTo>
                  <a:pt x="116" y="104"/>
                  <a:pt x="117" y="113"/>
                  <a:pt x="119" y="123"/>
                </a:cubicBezTo>
                <a:cubicBezTo>
                  <a:pt x="119" y="124"/>
                  <a:pt x="120" y="125"/>
                  <a:pt x="121" y="125"/>
                </a:cubicBezTo>
                <a:cubicBezTo>
                  <a:pt x="121" y="125"/>
                  <a:pt x="121" y="125"/>
                  <a:pt x="121" y="125"/>
                </a:cubicBezTo>
                <a:cubicBezTo>
                  <a:pt x="124" y="125"/>
                  <a:pt x="125" y="127"/>
                  <a:pt x="125" y="129"/>
                </a:cubicBezTo>
                <a:cubicBezTo>
                  <a:pt x="125" y="130"/>
                  <a:pt x="125" y="131"/>
                  <a:pt x="125" y="132"/>
                </a:cubicBezTo>
                <a:cubicBezTo>
                  <a:pt x="125" y="133"/>
                  <a:pt x="126" y="134"/>
                  <a:pt x="127" y="134"/>
                </a:cubicBezTo>
                <a:cubicBezTo>
                  <a:pt x="129" y="134"/>
                  <a:pt x="129" y="133"/>
                  <a:pt x="129" y="132"/>
                </a:cubicBezTo>
                <a:cubicBezTo>
                  <a:pt x="130" y="131"/>
                  <a:pt x="130" y="130"/>
                  <a:pt x="131" y="128"/>
                </a:cubicBezTo>
                <a:cubicBezTo>
                  <a:pt x="132" y="126"/>
                  <a:pt x="132" y="123"/>
                  <a:pt x="135" y="122"/>
                </a:cubicBezTo>
                <a:cubicBezTo>
                  <a:pt x="138" y="122"/>
                  <a:pt x="140" y="125"/>
                  <a:pt x="141" y="127"/>
                </a:cubicBezTo>
                <a:cubicBezTo>
                  <a:pt x="145" y="131"/>
                  <a:pt x="145" y="131"/>
                  <a:pt x="148" y="126"/>
                </a:cubicBezTo>
                <a:cubicBezTo>
                  <a:pt x="151" y="122"/>
                  <a:pt x="152" y="118"/>
                  <a:pt x="152" y="113"/>
                </a:cubicBezTo>
                <a:cubicBezTo>
                  <a:pt x="152" y="112"/>
                  <a:pt x="152" y="111"/>
                  <a:pt x="152" y="109"/>
                </a:cubicBezTo>
                <a:cubicBezTo>
                  <a:pt x="152" y="105"/>
                  <a:pt x="152" y="100"/>
                  <a:pt x="151" y="95"/>
                </a:cubicBezTo>
                <a:cubicBezTo>
                  <a:pt x="150" y="96"/>
                  <a:pt x="150" y="96"/>
                  <a:pt x="149" y="96"/>
                </a:cubicBezTo>
                <a:cubicBezTo>
                  <a:pt x="149" y="96"/>
                  <a:pt x="148" y="97"/>
                  <a:pt x="148" y="97"/>
                </a:cubicBezTo>
                <a:cubicBezTo>
                  <a:pt x="146" y="99"/>
                  <a:pt x="144" y="98"/>
                  <a:pt x="144" y="96"/>
                </a:cubicBezTo>
                <a:cubicBezTo>
                  <a:pt x="143" y="94"/>
                  <a:pt x="144" y="93"/>
                  <a:pt x="142" y="91"/>
                </a:cubicBezTo>
                <a:cubicBezTo>
                  <a:pt x="140" y="92"/>
                  <a:pt x="140" y="95"/>
                  <a:pt x="137" y="96"/>
                </a:cubicBezTo>
                <a:cubicBezTo>
                  <a:pt x="135" y="97"/>
                  <a:pt x="134" y="93"/>
                  <a:pt x="132" y="93"/>
                </a:cubicBezTo>
                <a:cubicBezTo>
                  <a:pt x="130" y="94"/>
                  <a:pt x="130" y="96"/>
                  <a:pt x="128" y="97"/>
                </a:cubicBezTo>
                <a:cubicBezTo>
                  <a:pt x="126" y="99"/>
                  <a:pt x="125" y="99"/>
                  <a:pt x="123" y="97"/>
                </a:cubicBezTo>
                <a:cubicBezTo>
                  <a:pt x="121" y="95"/>
                  <a:pt x="120" y="94"/>
                  <a:pt x="118" y="92"/>
                </a:cubicBezTo>
                <a:close/>
                <a:moveTo>
                  <a:pt x="50" y="109"/>
                </a:moveTo>
                <a:cubicBezTo>
                  <a:pt x="48" y="110"/>
                  <a:pt x="49" y="111"/>
                  <a:pt x="48" y="113"/>
                </a:cubicBezTo>
                <a:cubicBezTo>
                  <a:pt x="47" y="115"/>
                  <a:pt x="46" y="117"/>
                  <a:pt x="42" y="117"/>
                </a:cubicBezTo>
                <a:cubicBezTo>
                  <a:pt x="40" y="116"/>
                  <a:pt x="40" y="118"/>
                  <a:pt x="40" y="119"/>
                </a:cubicBezTo>
                <a:cubicBezTo>
                  <a:pt x="40" y="122"/>
                  <a:pt x="41" y="126"/>
                  <a:pt x="42" y="129"/>
                </a:cubicBezTo>
                <a:cubicBezTo>
                  <a:pt x="43" y="136"/>
                  <a:pt x="48" y="141"/>
                  <a:pt x="54" y="143"/>
                </a:cubicBezTo>
                <a:cubicBezTo>
                  <a:pt x="57" y="144"/>
                  <a:pt x="60" y="145"/>
                  <a:pt x="63" y="147"/>
                </a:cubicBezTo>
                <a:cubicBezTo>
                  <a:pt x="65" y="148"/>
                  <a:pt x="67" y="149"/>
                  <a:pt x="69" y="150"/>
                </a:cubicBezTo>
                <a:cubicBezTo>
                  <a:pt x="71" y="151"/>
                  <a:pt x="72" y="150"/>
                  <a:pt x="73" y="148"/>
                </a:cubicBezTo>
                <a:cubicBezTo>
                  <a:pt x="75" y="141"/>
                  <a:pt x="76" y="133"/>
                  <a:pt x="76" y="126"/>
                </a:cubicBezTo>
                <a:cubicBezTo>
                  <a:pt x="76" y="121"/>
                  <a:pt x="75" y="117"/>
                  <a:pt x="73" y="113"/>
                </a:cubicBezTo>
                <a:cubicBezTo>
                  <a:pt x="72" y="112"/>
                  <a:pt x="72" y="110"/>
                  <a:pt x="70" y="111"/>
                </a:cubicBezTo>
                <a:cubicBezTo>
                  <a:pt x="69" y="112"/>
                  <a:pt x="68" y="115"/>
                  <a:pt x="66" y="114"/>
                </a:cubicBezTo>
                <a:cubicBezTo>
                  <a:pt x="63" y="113"/>
                  <a:pt x="64" y="110"/>
                  <a:pt x="64" y="109"/>
                </a:cubicBezTo>
                <a:cubicBezTo>
                  <a:pt x="63" y="107"/>
                  <a:pt x="61" y="107"/>
                  <a:pt x="60" y="109"/>
                </a:cubicBezTo>
                <a:cubicBezTo>
                  <a:pt x="59" y="110"/>
                  <a:pt x="59" y="111"/>
                  <a:pt x="58" y="112"/>
                </a:cubicBezTo>
                <a:cubicBezTo>
                  <a:pt x="57" y="114"/>
                  <a:pt x="55" y="114"/>
                  <a:pt x="54" y="113"/>
                </a:cubicBezTo>
                <a:cubicBezTo>
                  <a:pt x="52" y="111"/>
                  <a:pt x="52" y="109"/>
                  <a:pt x="50" y="109"/>
                </a:cubicBezTo>
                <a:close/>
                <a:moveTo>
                  <a:pt x="75" y="8"/>
                </a:moveTo>
                <a:cubicBezTo>
                  <a:pt x="74" y="16"/>
                  <a:pt x="73" y="22"/>
                  <a:pt x="72" y="29"/>
                </a:cubicBezTo>
                <a:cubicBezTo>
                  <a:pt x="71" y="35"/>
                  <a:pt x="70" y="40"/>
                  <a:pt x="69" y="46"/>
                </a:cubicBezTo>
                <a:cubicBezTo>
                  <a:pt x="69" y="49"/>
                  <a:pt x="67" y="52"/>
                  <a:pt x="72" y="53"/>
                </a:cubicBezTo>
                <a:cubicBezTo>
                  <a:pt x="73" y="54"/>
                  <a:pt x="74" y="56"/>
                  <a:pt x="74" y="57"/>
                </a:cubicBezTo>
                <a:cubicBezTo>
                  <a:pt x="75" y="58"/>
                  <a:pt x="75" y="60"/>
                  <a:pt x="78" y="60"/>
                </a:cubicBezTo>
                <a:cubicBezTo>
                  <a:pt x="78" y="58"/>
                  <a:pt x="79" y="57"/>
                  <a:pt x="80" y="55"/>
                </a:cubicBezTo>
                <a:cubicBezTo>
                  <a:pt x="81" y="53"/>
                  <a:pt x="82" y="53"/>
                  <a:pt x="84" y="55"/>
                </a:cubicBezTo>
                <a:cubicBezTo>
                  <a:pt x="85" y="57"/>
                  <a:pt x="86" y="60"/>
                  <a:pt x="87" y="62"/>
                </a:cubicBezTo>
                <a:cubicBezTo>
                  <a:pt x="87" y="63"/>
                  <a:pt x="87" y="65"/>
                  <a:pt x="88" y="65"/>
                </a:cubicBezTo>
                <a:cubicBezTo>
                  <a:pt x="92" y="65"/>
                  <a:pt x="93" y="67"/>
                  <a:pt x="94" y="70"/>
                </a:cubicBezTo>
                <a:cubicBezTo>
                  <a:pt x="95" y="71"/>
                  <a:pt x="95" y="72"/>
                  <a:pt x="97" y="71"/>
                </a:cubicBezTo>
                <a:cubicBezTo>
                  <a:pt x="98" y="68"/>
                  <a:pt x="97" y="65"/>
                  <a:pt x="100" y="62"/>
                </a:cubicBezTo>
                <a:cubicBezTo>
                  <a:pt x="102" y="61"/>
                  <a:pt x="102" y="58"/>
                  <a:pt x="101" y="57"/>
                </a:cubicBezTo>
                <a:cubicBezTo>
                  <a:pt x="95" y="39"/>
                  <a:pt x="86" y="23"/>
                  <a:pt x="75" y="8"/>
                </a:cubicBezTo>
                <a:close/>
                <a:moveTo>
                  <a:pt x="36" y="115"/>
                </a:moveTo>
                <a:cubicBezTo>
                  <a:pt x="36" y="115"/>
                  <a:pt x="36" y="114"/>
                  <a:pt x="36" y="113"/>
                </a:cubicBezTo>
                <a:cubicBezTo>
                  <a:pt x="37" y="111"/>
                  <a:pt x="38" y="110"/>
                  <a:pt x="40" y="111"/>
                </a:cubicBezTo>
                <a:cubicBezTo>
                  <a:pt x="42" y="112"/>
                  <a:pt x="43" y="113"/>
                  <a:pt x="44" y="112"/>
                </a:cubicBezTo>
                <a:cubicBezTo>
                  <a:pt x="46" y="111"/>
                  <a:pt x="46" y="109"/>
                  <a:pt x="46" y="108"/>
                </a:cubicBezTo>
                <a:cubicBezTo>
                  <a:pt x="46" y="106"/>
                  <a:pt x="47" y="104"/>
                  <a:pt x="48" y="102"/>
                </a:cubicBezTo>
                <a:cubicBezTo>
                  <a:pt x="50" y="101"/>
                  <a:pt x="49" y="100"/>
                  <a:pt x="48" y="98"/>
                </a:cubicBezTo>
                <a:cubicBezTo>
                  <a:pt x="42" y="91"/>
                  <a:pt x="36" y="84"/>
                  <a:pt x="29" y="78"/>
                </a:cubicBezTo>
                <a:cubicBezTo>
                  <a:pt x="23" y="74"/>
                  <a:pt x="17" y="70"/>
                  <a:pt x="11" y="66"/>
                </a:cubicBezTo>
                <a:cubicBezTo>
                  <a:pt x="10" y="66"/>
                  <a:pt x="8" y="66"/>
                  <a:pt x="7" y="66"/>
                </a:cubicBezTo>
                <a:cubicBezTo>
                  <a:pt x="6" y="67"/>
                  <a:pt x="6" y="68"/>
                  <a:pt x="7" y="69"/>
                </a:cubicBezTo>
                <a:cubicBezTo>
                  <a:pt x="8" y="72"/>
                  <a:pt x="10" y="75"/>
                  <a:pt x="12" y="77"/>
                </a:cubicBezTo>
                <a:cubicBezTo>
                  <a:pt x="19" y="88"/>
                  <a:pt x="24" y="99"/>
                  <a:pt x="28" y="111"/>
                </a:cubicBezTo>
                <a:cubicBezTo>
                  <a:pt x="30" y="117"/>
                  <a:pt x="31" y="123"/>
                  <a:pt x="33" y="128"/>
                </a:cubicBezTo>
                <a:cubicBezTo>
                  <a:pt x="33" y="131"/>
                  <a:pt x="34" y="133"/>
                  <a:pt x="36" y="134"/>
                </a:cubicBezTo>
                <a:cubicBezTo>
                  <a:pt x="37" y="135"/>
                  <a:pt x="37" y="135"/>
                  <a:pt x="38" y="135"/>
                </a:cubicBezTo>
                <a:cubicBezTo>
                  <a:pt x="39" y="135"/>
                  <a:pt x="39" y="134"/>
                  <a:pt x="39" y="133"/>
                </a:cubicBezTo>
                <a:cubicBezTo>
                  <a:pt x="37" y="127"/>
                  <a:pt x="37" y="121"/>
                  <a:pt x="36" y="115"/>
                </a:cubicBezTo>
                <a:close/>
                <a:moveTo>
                  <a:pt x="118" y="71"/>
                </a:moveTo>
                <a:cubicBezTo>
                  <a:pt x="120" y="69"/>
                  <a:pt x="121" y="68"/>
                  <a:pt x="122" y="66"/>
                </a:cubicBezTo>
                <a:cubicBezTo>
                  <a:pt x="122" y="66"/>
                  <a:pt x="123" y="65"/>
                  <a:pt x="124" y="65"/>
                </a:cubicBezTo>
                <a:cubicBezTo>
                  <a:pt x="125" y="65"/>
                  <a:pt x="126" y="66"/>
                  <a:pt x="126" y="68"/>
                </a:cubicBezTo>
                <a:cubicBezTo>
                  <a:pt x="126" y="69"/>
                  <a:pt x="126" y="70"/>
                  <a:pt x="126" y="72"/>
                </a:cubicBezTo>
                <a:cubicBezTo>
                  <a:pt x="126" y="74"/>
                  <a:pt x="127" y="77"/>
                  <a:pt x="127" y="80"/>
                </a:cubicBezTo>
                <a:cubicBezTo>
                  <a:pt x="127" y="82"/>
                  <a:pt x="128" y="83"/>
                  <a:pt x="130" y="84"/>
                </a:cubicBezTo>
                <a:cubicBezTo>
                  <a:pt x="134" y="85"/>
                  <a:pt x="136" y="83"/>
                  <a:pt x="137" y="80"/>
                </a:cubicBezTo>
                <a:cubicBezTo>
                  <a:pt x="137" y="74"/>
                  <a:pt x="139" y="68"/>
                  <a:pt x="141" y="62"/>
                </a:cubicBezTo>
                <a:cubicBezTo>
                  <a:pt x="141" y="61"/>
                  <a:pt x="141" y="60"/>
                  <a:pt x="141" y="59"/>
                </a:cubicBezTo>
                <a:cubicBezTo>
                  <a:pt x="141" y="55"/>
                  <a:pt x="140" y="51"/>
                  <a:pt x="139" y="47"/>
                </a:cubicBezTo>
                <a:cubicBezTo>
                  <a:pt x="138" y="46"/>
                  <a:pt x="138" y="44"/>
                  <a:pt x="137" y="44"/>
                </a:cubicBezTo>
                <a:cubicBezTo>
                  <a:pt x="135" y="43"/>
                  <a:pt x="134" y="45"/>
                  <a:pt x="134" y="46"/>
                </a:cubicBezTo>
                <a:cubicBezTo>
                  <a:pt x="133" y="47"/>
                  <a:pt x="133" y="49"/>
                  <a:pt x="131" y="48"/>
                </a:cubicBezTo>
                <a:cubicBezTo>
                  <a:pt x="129" y="48"/>
                  <a:pt x="129" y="47"/>
                  <a:pt x="129" y="46"/>
                </a:cubicBezTo>
                <a:cubicBezTo>
                  <a:pt x="128" y="45"/>
                  <a:pt x="129" y="43"/>
                  <a:pt x="127" y="43"/>
                </a:cubicBezTo>
                <a:cubicBezTo>
                  <a:pt x="126" y="43"/>
                  <a:pt x="126" y="44"/>
                  <a:pt x="125" y="44"/>
                </a:cubicBezTo>
                <a:cubicBezTo>
                  <a:pt x="122" y="48"/>
                  <a:pt x="122" y="48"/>
                  <a:pt x="119" y="44"/>
                </a:cubicBezTo>
                <a:cubicBezTo>
                  <a:pt x="119" y="43"/>
                  <a:pt x="119" y="41"/>
                  <a:pt x="117" y="41"/>
                </a:cubicBezTo>
                <a:cubicBezTo>
                  <a:pt x="115" y="42"/>
                  <a:pt x="115" y="45"/>
                  <a:pt x="114" y="47"/>
                </a:cubicBezTo>
                <a:cubicBezTo>
                  <a:pt x="114" y="48"/>
                  <a:pt x="113" y="48"/>
                  <a:pt x="113" y="48"/>
                </a:cubicBezTo>
                <a:cubicBezTo>
                  <a:pt x="112" y="48"/>
                  <a:pt x="111" y="48"/>
                  <a:pt x="110" y="47"/>
                </a:cubicBezTo>
                <a:cubicBezTo>
                  <a:pt x="109" y="46"/>
                  <a:pt x="109" y="43"/>
                  <a:pt x="107" y="43"/>
                </a:cubicBezTo>
                <a:cubicBezTo>
                  <a:pt x="105" y="51"/>
                  <a:pt x="105" y="59"/>
                  <a:pt x="108" y="67"/>
                </a:cubicBezTo>
                <a:cubicBezTo>
                  <a:pt x="109" y="66"/>
                  <a:pt x="110" y="65"/>
                  <a:pt x="110" y="64"/>
                </a:cubicBezTo>
                <a:cubicBezTo>
                  <a:pt x="112" y="61"/>
                  <a:pt x="114" y="62"/>
                  <a:pt x="115" y="65"/>
                </a:cubicBezTo>
                <a:cubicBezTo>
                  <a:pt x="116" y="67"/>
                  <a:pt x="117" y="69"/>
                  <a:pt x="118" y="71"/>
                </a:cubicBezTo>
                <a:close/>
                <a:moveTo>
                  <a:pt x="85" y="127"/>
                </a:moveTo>
                <a:cubicBezTo>
                  <a:pt x="84" y="136"/>
                  <a:pt x="83" y="145"/>
                  <a:pt x="87" y="153"/>
                </a:cubicBezTo>
                <a:cubicBezTo>
                  <a:pt x="88" y="156"/>
                  <a:pt x="90" y="159"/>
                  <a:pt x="94" y="160"/>
                </a:cubicBezTo>
                <a:cubicBezTo>
                  <a:pt x="97" y="161"/>
                  <a:pt x="101" y="163"/>
                  <a:pt x="104" y="164"/>
                </a:cubicBezTo>
                <a:cubicBezTo>
                  <a:pt x="105" y="165"/>
                  <a:pt x="106" y="166"/>
                  <a:pt x="107" y="165"/>
                </a:cubicBezTo>
                <a:cubicBezTo>
                  <a:pt x="108" y="164"/>
                  <a:pt x="108" y="163"/>
                  <a:pt x="108" y="162"/>
                </a:cubicBezTo>
                <a:cubicBezTo>
                  <a:pt x="108" y="161"/>
                  <a:pt x="108" y="161"/>
                  <a:pt x="108" y="160"/>
                </a:cubicBezTo>
                <a:cubicBezTo>
                  <a:pt x="106" y="156"/>
                  <a:pt x="106" y="151"/>
                  <a:pt x="106" y="146"/>
                </a:cubicBezTo>
                <a:cubicBezTo>
                  <a:pt x="106" y="145"/>
                  <a:pt x="106" y="144"/>
                  <a:pt x="108" y="143"/>
                </a:cubicBezTo>
                <a:cubicBezTo>
                  <a:pt x="109" y="143"/>
                  <a:pt x="110" y="144"/>
                  <a:pt x="111" y="145"/>
                </a:cubicBezTo>
                <a:cubicBezTo>
                  <a:pt x="112" y="146"/>
                  <a:pt x="111" y="146"/>
                  <a:pt x="112" y="146"/>
                </a:cubicBezTo>
                <a:cubicBezTo>
                  <a:pt x="114" y="149"/>
                  <a:pt x="114" y="149"/>
                  <a:pt x="117" y="146"/>
                </a:cubicBezTo>
                <a:cubicBezTo>
                  <a:pt x="121" y="143"/>
                  <a:pt x="122" y="137"/>
                  <a:pt x="121" y="132"/>
                </a:cubicBezTo>
                <a:cubicBezTo>
                  <a:pt x="116" y="134"/>
                  <a:pt x="116" y="134"/>
                  <a:pt x="115" y="129"/>
                </a:cubicBezTo>
                <a:cubicBezTo>
                  <a:pt x="115" y="127"/>
                  <a:pt x="115" y="126"/>
                  <a:pt x="113" y="125"/>
                </a:cubicBezTo>
                <a:cubicBezTo>
                  <a:pt x="112" y="126"/>
                  <a:pt x="110" y="127"/>
                  <a:pt x="109" y="129"/>
                </a:cubicBezTo>
                <a:cubicBezTo>
                  <a:pt x="109" y="130"/>
                  <a:pt x="108" y="131"/>
                  <a:pt x="107" y="132"/>
                </a:cubicBezTo>
                <a:cubicBezTo>
                  <a:pt x="104" y="134"/>
                  <a:pt x="103" y="134"/>
                  <a:pt x="102" y="131"/>
                </a:cubicBezTo>
                <a:cubicBezTo>
                  <a:pt x="101" y="129"/>
                  <a:pt x="99" y="127"/>
                  <a:pt x="97" y="125"/>
                </a:cubicBezTo>
                <a:cubicBezTo>
                  <a:pt x="95" y="127"/>
                  <a:pt x="94" y="130"/>
                  <a:pt x="94" y="133"/>
                </a:cubicBezTo>
                <a:cubicBezTo>
                  <a:pt x="94" y="134"/>
                  <a:pt x="93" y="135"/>
                  <a:pt x="92" y="135"/>
                </a:cubicBezTo>
                <a:cubicBezTo>
                  <a:pt x="90" y="135"/>
                  <a:pt x="90" y="134"/>
                  <a:pt x="89" y="133"/>
                </a:cubicBezTo>
                <a:cubicBezTo>
                  <a:pt x="88" y="131"/>
                  <a:pt x="88" y="129"/>
                  <a:pt x="85" y="127"/>
                </a:cubicBezTo>
                <a:close/>
                <a:moveTo>
                  <a:pt x="147" y="92"/>
                </a:moveTo>
                <a:cubicBezTo>
                  <a:pt x="148" y="92"/>
                  <a:pt x="149" y="90"/>
                  <a:pt x="150" y="90"/>
                </a:cubicBezTo>
                <a:cubicBezTo>
                  <a:pt x="150" y="89"/>
                  <a:pt x="151" y="88"/>
                  <a:pt x="152" y="88"/>
                </a:cubicBezTo>
                <a:cubicBezTo>
                  <a:pt x="153" y="89"/>
                  <a:pt x="154" y="90"/>
                  <a:pt x="154" y="91"/>
                </a:cubicBezTo>
                <a:cubicBezTo>
                  <a:pt x="154" y="91"/>
                  <a:pt x="154" y="92"/>
                  <a:pt x="154" y="92"/>
                </a:cubicBezTo>
                <a:cubicBezTo>
                  <a:pt x="155" y="96"/>
                  <a:pt x="155" y="100"/>
                  <a:pt x="155" y="104"/>
                </a:cubicBezTo>
                <a:cubicBezTo>
                  <a:pt x="155" y="107"/>
                  <a:pt x="157" y="108"/>
                  <a:pt x="160" y="107"/>
                </a:cubicBezTo>
                <a:cubicBezTo>
                  <a:pt x="161" y="107"/>
                  <a:pt x="162" y="106"/>
                  <a:pt x="163" y="106"/>
                </a:cubicBezTo>
                <a:cubicBezTo>
                  <a:pt x="168" y="103"/>
                  <a:pt x="171" y="99"/>
                  <a:pt x="173" y="93"/>
                </a:cubicBezTo>
                <a:cubicBezTo>
                  <a:pt x="175" y="86"/>
                  <a:pt x="176" y="79"/>
                  <a:pt x="176" y="72"/>
                </a:cubicBezTo>
                <a:cubicBezTo>
                  <a:pt x="176" y="71"/>
                  <a:pt x="176" y="69"/>
                  <a:pt x="175" y="68"/>
                </a:cubicBezTo>
                <a:cubicBezTo>
                  <a:pt x="174" y="69"/>
                  <a:pt x="174" y="69"/>
                  <a:pt x="174" y="69"/>
                </a:cubicBezTo>
                <a:cubicBezTo>
                  <a:pt x="170" y="74"/>
                  <a:pt x="170" y="74"/>
                  <a:pt x="167" y="69"/>
                </a:cubicBezTo>
                <a:cubicBezTo>
                  <a:pt x="167" y="69"/>
                  <a:pt x="166" y="69"/>
                  <a:pt x="166" y="69"/>
                </a:cubicBezTo>
                <a:cubicBezTo>
                  <a:pt x="161" y="73"/>
                  <a:pt x="161" y="73"/>
                  <a:pt x="157" y="68"/>
                </a:cubicBezTo>
                <a:cubicBezTo>
                  <a:pt x="157" y="67"/>
                  <a:pt x="157" y="67"/>
                  <a:pt x="157" y="67"/>
                </a:cubicBezTo>
                <a:cubicBezTo>
                  <a:pt x="156" y="66"/>
                  <a:pt x="154" y="66"/>
                  <a:pt x="153" y="67"/>
                </a:cubicBezTo>
                <a:cubicBezTo>
                  <a:pt x="153" y="68"/>
                  <a:pt x="152" y="68"/>
                  <a:pt x="152" y="69"/>
                </a:cubicBezTo>
                <a:cubicBezTo>
                  <a:pt x="149" y="73"/>
                  <a:pt x="149" y="73"/>
                  <a:pt x="144" y="70"/>
                </a:cubicBezTo>
                <a:cubicBezTo>
                  <a:pt x="144" y="70"/>
                  <a:pt x="143" y="70"/>
                  <a:pt x="143" y="71"/>
                </a:cubicBezTo>
                <a:cubicBezTo>
                  <a:pt x="142" y="74"/>
                  <a:pt x="142" y="77"/>
                  <a:pt x="142" y="80"/>
                </a:cubicBezTo>
                <a:cubicBezTo>
                  <a:pt x="142" y="81"/>
                  <a:pt x="141" y="84"/>
                  <a:pt x="142" y="85"/>
                </a:cubicBezTo>
                <a:cubicBezTo>
                  <a:pt x="144" y="87"/>
                  <a:pt x="146" y="89"/>
                  <a:pt x="147" y="92"/>
                </a:cubicBezTo>
                <a:close/>
                <a:moveTo>
                  <a:pt x="136" y="288"/>
                </a:moveTo>
                <a:cubicBezTo>
                  <a:pt x="143" y="288"/>
                  <a:pt x="150" y="288"/>
                  <a:pt x="157" y="287"/>
                </a:cubicBezTo>
                <a:cubicBezTo>
                  <a:pt x="164" y="285"/>
                  <a:pt x="165" y="285"/>
                  <a:pt x="164" y="278"/>
                </a:cubicBezTo>
                <a:cubicBezTo>
                  <a:pt x="164" y="278"/>
                  <a:pt x="164" y="277"/>
                  <a:pt x="164" y="276"/>
                </a:cubicBezTo>
                <a:cubicBezTo>
                  <a:pt x="164" y="274"/>
                  <a:pt x="163" y="273"/>
                  <a:pt x="161" y="273"/>
                </a:cubicBezTo>
                <a:cubicBezTo>
                  <a:pt x="153" y="274"/>
                  <a:pt x="145" y="274"/>
                  <a:pt x="137" y="275"/>
                </a:cubicBezTo>
                <a:cubicBezTo>
                  <a:pt x="129" y="276"/>
                  <a:pt x="120" y="276"/>
                  <a:pt x="111" y="276"/>
                </a:cubicBezTo>
                <a:cubicBezTo>
                  <a:pt x="100" y="275"/>
                  <a:pt x="88" y="274"/>
                  <a:pt x="77" y="271"/>
                </a:cubicBezTo>
                <a:cubicBezTo>
                  <a:pt x="76" y="271"/>
                  <a:pt x="74" y="271"/>
                  <a:pt x="73" y="271"/>
                </a:cubicBezTo>
                <a:cubicBezTo>
                  <a:pt x="71" y="271"/>
                  <a:pt x="70" y="272"/>
                  <a:pt x="70" y="273"/>
                </a:cubicBezTo>
                <a:cubicBezTo>
                  <a:pt x="70" y="275"/>
                  <a:pt x="71" y="276"/>
                  <a:pt x="72" y="276"/>
                </a:cubicBezTo>
                <a:cubicBezTo>
                  <a:pt x="72" y="276"/>
                  <a:pt x="72" y="276"/>
                  <a:pt x="73" y="276"/>
                </a:cubicBezTo>
                <a:cubicBezTo>
                  <a:pt x="76" y="275"/>
                  <a:pt x="79" y="275"/>
                  <a:pt x="82" y="277"/>
                </a:cubicBezTo>
                <a:cubicBezTo>
                  <a:pt x="85" y="278"/>
                  <a:pt x="88" y="278"/>
                  <a:pt x="90" y="277"/>
                </a:cubicBezTo>
                <a:cubicBezTo>
                  <a:pt x="95" y="276"/>
                  <a:pt x="99" y="277"/>
                  <a:pt x="102" y="281"/>
                </a:cubicBezTo>
                <a:cubicBezTo>
                  <a:pt x="104" y="282"/>
                  <a:pt x="106" y="283"/>
                  <a:pt x="107" y="284"/>
                </a:cubicBezTo>
                <a:cubicBezTo>
                  <a:pt x="114" y="287"/>
                  <a:pt x="121" y="288"/>
                  <a:pt x="129" y="288"/>
                </a:cubicBezTo>
                <a:cubicBezTo>
                  <a:pt x="131" y="288"/>
                  <a:pt x="133" y="288"/>
                  <a:pt x="136" y="288"/>
                </a:cubicBezTo>
                <a:close/>
                <a:moveTo>
                  <a:pt x="93" y="303"/>
                </a:moveTo>
                <a:cubicBezTo>
                  <a:pt x="92" y="310"/>
                  <a:pt x="90" y="315"/>
                  <a:pt x="89" y="322"/>
                </a:cubicBezTo>
                <a:cubicBezTo>
                  <a:pt x="88" y="328"/>
                  <a:pt x="87" y="333"/>
                  <a:pt x="85" y="339"/>
                </a:cubicBezTo>
                <a:cubicBezTo>
                  <a:pt x="84" y="342"/>
                  <a:pt x="82" y="343"/>
                  <a:pt x="79" y="344"/>
                </a:cubicBezTo>
                <a:cubicBezTo>
                  <a:pt x="75" y="344"/>
                  <a:pt x="72" y="346"/>
                  <a:pt x="71" y="350"/>
                </a:cubicBezTo>
                <a:cubicBezTo>
                  <a:pt x="69" y="352"/>
                  <a:pt x="68" y="354"/>
                  <a:pt x="67" y="356"/>
                </a:cubicBezTo>
                <a:cubicBezTo>
                  <a:pt x="66" y="358"/>
                  <a:pt x="67" y="360"/>
                  <a:pt x="70" y="360"/>
                </a:cubicBezTo>
                <a:cubicBezTo>
                  <a:pt x="73" y="360"/>
                  <a:pt x="76" y="360"/>
                  <a:pt x="79" y="361"/>
                </a:cubicBezTo>
                <a:cubicBezTo>
                  <a:pt x="84" y="362"/>
                  <a:pt x="90" y="362"/>
                  <a:pt x="96" y="362"/>
                </a:cubicBezTo>
                <a:cubicBezTo>
                  <a:pt x="98" y="362"/>
                  <a:pt x="99" y="361"/>
                  <a:pt x="99" y="359"/>
                </a:cubicBezTo>
                <a:cubicBezTo>
                  <a:pt x="100" y="354"/>
                  <a:pt x="100" y="348"/>
                  <a:pt x="99" y="343"/>
                </a:cubicBezTo>
                <a:cubicBezTo>
                  <a:pt x="98" y="337"/>
                  <a:pt x="98" y="332"/>
                  <a:pt x="98" y="327"/>
                </a:cubicBezTo>
                <a:cubicBezTo>
                  <a:pt x="97" y="320"/>
                  <a:pt x="96" y="314"/>
                  <a:pt x="95" y="307"/>
                </a:cubicBezTo>
                <a:cubicBezTo>
                  <a:pt x="95" y="305"/>
                  <a:pt x="94" y="304"/>
                  <a:pt x="93" y="303"/>
                </a:cubicBezTo>
                <a:close/>
                <a:moveTo>
                  <a:pt x="110" y="149"/>
                </a:moveTo>
                <a:cubicBezTo>
                  <a:pt x="109" y="149"/>
                  <a:pt x="109" y="149"/>
                  <a:pt x="109" y="149"/>
                </a:cubicBezTo>
                <a:cubicBezTo>
                  <a:pt x="110" y="153"/>
                  <a:pt x="110" y="156"/>
                  <a:pt x="111" y="160"/>
                </a:cubicBezTo>
                <a:cubicBezTo>
                  <a:pt x="112" y="165"/>
                  <a:pt x="115" y="170"/>
                  <a:pt x="120" y="173"/>
                </a:cubicBezTo>
                <a:cubicBezTo>
                  <a:pt x="124" y="175"/>
                  <a:pt x="128" y="177"/>
                  <a:pt x="131" y="180"/>
                </a:cubicBezTo>
                <a:cubicBezTo>
                  <a:pt x="132" y="181"/>
                  <a:pt x="134" y="181"/>
                  <a:pt x="135" y="180"/>
                </a:cubicBezTo>
                <a:cubicBezTo>
                  <a:pt x="138" y="177"/>
                  <a:pt x="142" y="173"/>
                  <a:pt x="145" y="170"/>
                </a:cubicBezTo>
                <a:cubicBezTo>
                  <a:pt x="146" y="169"/>
                  <a:pt x="146" y="168"/>
                  <a:pt x="146" y="167"/>
                </a:cubicBezTo>
                <a:cubicBezTo>
                  <a:pt x="147" y="163"/>
                  <a:pt x="147" y="160"/>
                  <a:pt x="147" y="156"/>
                </a:cubicBezTo>
                <a:cubicBezTo>
                  <a:pt x="147" y="154"/>
                  <a:pt x="147" y="152"/>
                  <a:pt x="146" y="150"/>
                </a:cubicBezTo>
                <a:cubicBezTo>
                  <a:pt x="145" y="148"/>
                  <a:pt x="144" y="148"/>
                  <a:pt x="142" y="150"/>
                </a:cubicBezTo>
                <a:cubicBezTo>
                  <a:pt x="141" y="152"/>
                  <a:pt x="140" y="153"/>
                  <a:pt x="139" y="154"/>
                </a:cubicBezTo>
                <a:cubicBezTo>
                  <a:pt x="138" y="155"/>
                  <a:pt x="138" y="156"/>
                  <a:pt x="136" y="155"/>
                </a:cubicBezTo>
                <a:cubicBezTo>
                  <a:pt x="135" y="155"/>
                  <a:pt x="135" y="154"/>
                  <a:pt x="135" y="153"/>
                </a:cubicBezTo>
                <a:cubicBezTo>
                  <a:pt x="135" y="151"/>
                  <a:pt x="135" y="150"/>
                  <a:pt x="135" y="148"/>
                </a:cubicBezTo>
                <a:cubicBezTo>
                  <a:pt x="135" y="147"/>
                  <a:pt x="134" y="147"/>
                  <a:pt x="133" y="147"/>
                </a:cubicBezTo>
                <a:cubicBezTo>
                  <a:pt x="133" y="146"/>
                  <a:pt x="132" y="147"/>
                  <a:pt x="132" y="147"/>
                </a:cubicBezTo>
                <a:cubicBezTo>
                  <a:pt x="131" y="149"/>
                  <a:pt x="129" y="151"/>
                  <a:pt x="128" y="152"/>
                </a:cubicBezTo>
                <a:cubicBezTo>
                  <a:pt x="126" y="154"/>
                  <a:pt x="124" y="154"/>
                  <a:pt x="123" y="152"/>
                </a:cubicBezTo>
                <a:cubicBezTo>
                  <a:pt x="121" y="146"/>
                  <a:pt x="121" y="146"/>
                  <a:pt x="116" y="150"/>
                </a:cubicBezTo>
                <a:cubicBezTo>
                  <a:pt x="114" y="153"/>
                  <a:pt x="114" y="153"/>
                  <a:pt x="111" y="150"/>
                </a:cubicBezTo>
                <a:cubicBezTo>
                  <a:pt x="111" y="150"/>
                  <a:pt x="111" y="149"/>
                  <a:pt x="110" y="149"/>
                </a:cubicBezTo>
                <a:close/>
                <a:moveTo>
                  <a:pt x="152" y="127"/>
                </a:moveTo>
                <a:cubicBezTo>
                  <a:pt x="149" y="129"/>
                  <a:pt x="149" y="131"/>
                  <a:pt x="148" y="133"/>
                </a:cubicBezTo>
                <a:cubicBezTo>
                  <a:pt x="146" y="136"/>
                  <a:pt x="145" y="136"/>
                  <a:pt x="143" y="134"/>
                </a:cubicBezTo>
                <a:cubicBezTo>
                  <a:pt x="141" y="132"/>
                  <a:pt x="141" y="131"/>
                  <a:pt x="139" y="129"/>
                </a:cubicBezTo>
                <a:cubicBezTo>
                  <a:pt x="137" y="127"/>
                  <a:pt x="137" y="126"/>
                  <a:pt x="135" y="127"/>
                </a:cubicBezTo>
                <a:cubicBezTo>
                  <a:pt x="133" y="127"/>
                  <a:pt x="133" y="129"/>
                  <a:pt x="133" y="130"/>
                </a:cubicBezTo>
                <a:cubicBezTo>
                  <a:pt x="132" y="133"/>
                  <a:pt x="132" y="136"/>
                  <a:pt x="131" y="139"/>
                </a:cubicBezTo>
                <a:cubicBezTo>
                  <a:pt x="131" y="141"/>
                  <a:pt x="131" y="141"/>
                  <a:pt x="133" y="142"/>
                </a:cubicBezTo>
                <a:cubicBezTo>
                  <a:pt x="134" y="142"/>
                  <a:pt x="136" y="143"/>
                  <a:pt x="136" y="145"/>
                </a:cubicBezTo>
                <a:cubicBezTo>
                  <a:pt x="137" y="146"/>
                  <a:pt x="137" y="148"/>
                  <a:pt x="138" y="149"/>
                </a:cubicBezTo>
                <a:cubicBezTo>
                  <a:pt x="139" y="148"/>
                  <a:pt x="140" y="148"/>
                  <a:pt x="141" y="147"/>
                </a:cubicBezTo>
                <a:cubicBezTo>
                  <a:pt x="141" y="147"/>
                  <a:pt x="142" y="146"/>
                  <a:pt x="142" y="145"/>
                </a:cubicBezTo>
                <a:cubicBezTo>
                  <a:pt x="145" y="143"/>
                  <a:pt x="146" y="143"/>
                  <a:pt x="147" y="146"/>
                </a:cubicBezTo>
                <a:cubicBezTo>
                  <a:pt x="149" y="150"/>
                  <a:pt x="150" y="155"/>
                  <a:pt x="150" y="160"/>
                </a:cubicBezTo>
                <a:cubicBezTo>
                  <a:pt x="150" y="161"/>
                  <a:pt x="149" y="163"/>
                  <a:pt x="150" y="164"/>
                </a:cubicBezTo>
                <a:cubicBezTo>
                  <a:pt x="151" y="165"/>
                  <a:pt x="152" y="165"/>
                  <a:pt x="152" y="164"/>
                </a:cubicBezTo>
                <a:cubicBezTo>
                  <a:pt x="157" y="160"/>
                  <a:pt x="162" y="156"/>
                  <a:pt x="168" y="153"/>
                </a:cubicBezTo>
                <a:cubicBezTo>
                  <a:pt x="170" y="152"/>
                  <a:pt x="171" y="151"/>
                  <a:pt x="171" y="149"/>
                </a:cubicBezTo>
                <a:cubicBezTo>
                  <a:pt x="172" y="144"/>
                  <a:pt x="173" y="138"/>
                  <a:pt x="172" y="133"/>
                </a:cubicBezTo>
                <a:cubicBezTo>
                  <a:pt x="172" y="132"/>
                  <a:pt x="172" y="130"/>
                  <a:pt x="171" y="130"/>
                </a:cubicBezTo>
                <a:cubicBezTo>
                  <a:pt x="170" y="130"/>
                  <a:pt x="169" y="130"/>
                  <a:pt x="169" y="131"/>
                </a:cubicBezTo>
                <a:cubicBezTo>
                  <a:pt x="169" y="132"/>
                  <a:pt x="168" y="132"/>
                  <a:pt x="168" y="133"/>
                </a:cubicBezTo>
                <a:cubicBezTo>
                  <a:pt x="166" y="135"/>
                  <a:pt x="164" y="135"/>
                  <a:pt x="164" y="133"/>
                </a:cubicBezTo>
                <a:cubicBezTo>
                  <a:pt x="163" y="131"/>
                  <a:pt x="164" y="130"/>
                  <a:pt x="162" y="129"/>
                </a:cubicBezTo>
                <a:cubicBezTo>
                  <a:pt x="161" y="129"/>
                  <a:pt x="160" y="131"/>
                  <a:pt x="159" y="132"/>
                </a:cubicBezTo>
                <a:cubicBezTo>
                  <a:pt x="159" y="132"/>
                  <a:pt x="159" y="133"/>
                  <a:pt x="158" y="133"/>
                </a:cubicBezTo>
                <a:cubicBezTo>
                  <a:pt x="158" y="134"/>
                  <a:pt x="157" y="135"/>
                  <a:pt x="156" y="135"/>
                </a:cubicBezTo>
                <a:cubicBezTo>
                  <a:pt x="155" y="134"/>
                  <a:pt x="154" y="133"/>
                  <a:pt x="154" y="132"/>
                </a:cubicBezTo>
                <a:cubicBezTo>
                  <a:pt x="153" y="131"/>
                  <a:pt x="154" y="129"/>
                  <a:pt x="152" y="127"/>
                </a:cubicBezTo>
                <a:close/>
                <a:moveTo>
                  <a:pt x="75" y="278"/>
                </a:moveTo>
                <a:cubicBezTo>
                  <a:pt x="68" y="280"/>
                  <a:pt x="68" y="280"/>
                  <a:pt x="68" y="280"/>
                </a:cubicBezTo>
                <a:cubicBezTo>
                  <a:pt x="65" y="280"/>
                  <a:pt x="62" y="282"/>
                  <a:pt x="58" y="283"/>
                </a:cubicBezTo>
                <a:cubicBezTo>
                  <a:pt x="49" y="285"/>
                  <a:pt x="41" y="288"/>
                  <a:pt x="34" y="293"/>
                </a:cubicBezTo>
                <a:cubicBezTo>
                  <a:pt x="30" y="295"/>
                  <a:pt x="30" y="297"/>
                  <a:pt x="33" y="300"/>
                </a:cubicBezTo>
                <a:cubicBezTo>
                  <a:pt x="35" y="303"/>
                  <a:pt x="37" y="305"/>
                  <a:pt x="39" y="308"/>
                </a:cubicBezTo>
                <a:cubicBezTo>
                  <a:pt x="41" y="310"/>
                  <a:pt x="42" y="310"/>
                  <a:pt x="43" y="308"/>
                </a:cubicBezTo>
                <a:cubicBezTo>
                  <a:pt x="47" y="302"/>
                  <a:pt x="53" y="298"/>
                  <a:pt x="59" y="297"/>
                </a:cubicBezTo>
                <a:cubicBezTo>
                  <a:pt x="65" y="294"/>
                  <a:pt x="70" y="292"/>
                  <a:pt x="76" y="290"/>
                </a:cubicBezTo>
                <a:cubicBezTo>
                  <a:pt x="78" y="289"/>
                  <a:pt x="79" y="288"/>
                  <a:pt x="79" y="286"/>
                </a:cubicBezTo>
                <a:cubicBezTo>
                  <a:pt x="79" y="285"/>
                  <a:pt x="80" y="283"/>
                  <a:pt x="81" y="282"/>
                </a:cubicBezTo>
                <a:cubicBezTo>
                  <a:pt x="82" y="281"/>
                  <a:pt x="81" y="280"/>
                  <a:pt x="79" y="279"/>
                </a:cubicBezTo>
                <a:lnTo>
                  <a:pt x="75" y="278"/>
                </a:lnTo>
                <a:close/>
                <a:moveTo>
                  <a:pt x="68" y="340"/>
                </a:moveTo>
                <a:cubicBezTo>
                  <a:pt x="69" y="340"/>
                  <a:pt x="69" y="340"/>
                  <a:pt x="69" y="340"/>
                </a:cubicBezTo>
                <a:cubicBezTo>
                  <a:pt x="78" y="340"/>
                  <a:pt x="80" y="339"/>
                  <a:pt x="82" y="330"/>
                </a:cubicBezTo>
                <a:cubicBezTo>
                  <a:pt x="85" y="319"/>
                  <a:pt x="87" y="308"/>
                  <a:pt x="89" y="298"/>
                </a:cubicBezTo>
                <a:cubicBezTo>
                  <a:pt x="89" y="297"/>
                  <a:pt x="89" y="296"/>
                  <a:pt x="89" y="296"/>
                </a:cubicBezTo>
                <a:cubicBezTo>
                  <a:pt x="88" y="293"/>
                  <a:pt x="86" y="292"/>
                  <a:pt x="84" y="293"/>
                </a:cubicBezTo>
                <a:cubicBezTo>
                  <a:pt x="82" y="295"/>
                  <a:pt x="80" y="297"/>
                  <a:pt x="79" y="299"/>
                </a:cubicBezTo>
                <a:cubicBezTo>
                  <a:pt x="73" y="310"/>
                  <a:pt x="68" y="322"/>
                  <a:pt x="62" y="333"/>
                </a:cubicBezTo>
                <a:cubicBezTo>
                  <a:pt x="59" y="340"/>
                  <a:pt x="59" y="340"/>
                  <a:pt x="68" y="340"/>
                </a:cubicBezTo>
                <a:close/>
                <a:moveTo>
                  <a:pt x="131" y="325"/>
                </a:moveTo>
                <a:cubicBezTo>
                  <a:pt x="133" y="325"/>
                  <a:pt x="135" y="324"/>
                  <a:pt x="137" y="323"/>
                </a:cubicBezTo>
                <a:cubicBezTo>
                  <a:pt x="144" y="321"/>
                  <a:pt x="144" y="319"/>
                  <a:pt x="141" y="313"/>
                </a:cubicBezTo>
                <a:cubicBezTo>
                  <a:pt x="140" y="311"/>
                  <a:pt x="139" y="309"/>
                  <a:pt x="137" y="307"/>
                </a:cubicBezTo>
                <a:cubicBezTo>
                  <a:pt x="135" y="304"/>
                  <a:pt x="132" y="302"/>
                  <a:pt x="130" y="299"/>
                </a:cubicBezTo>
                <a:cubicBezTo>
                  <a:pt x="126" y="295"/>
                  <a:pt x="121" y="291"/>
                  <a:pt x="115" y="289"/>
                </a:cubicBezTo>
                <a:cubicBezTo>
                  <a:pt x="112" y="289"/>
                  <a:pt x="109" y="288"/>
                  <a:pt x="106" y="287"/>
                </a:cubicBezTo>
                <a:cubicBezTo>
                  <a:pt x="104" y="286"/>
                  <a:pt x="103" y="286"/>
                  <a:pt x="102" y="287"/>
                </a:cubicBezTo>
                <a:cubicBezTo>
                  <a:pt x="102" y="288"/>
                  <a:pt x="102" y="288"/>
                  <a:pt x="102" y="288"/>
                </a:cubicBezTo>
                <a:cubicBezTo>
                  <a:pt x="101" y="290"/>
                  <a:pt x="102" y="291"/>
                  <a:pt x="103" y="291"/>
                </a:cubicBezTo>
                <a:cubicBezTo>
                  <a:pt x="110" y="295"/>
                  <a:pt x="115" y="302"/>
                  <a:pt x="120" y="307"/>
                </a:cubicBezTo>
                <a:cubicBezTo>
                  <a:pt x="126" y="312"/>
                  <a:pt x="130" y="318"/>
                  <a:pt x="131" y="325"/>
                </a:cubicBezTo>
                <a:close/>
                <a:moveTo>
                  <a:pt x="154" y="297"/>
                </a:moveTo>
                <a:cubicBezTo>
                  <a:pt x="156" y="298"/>
                  <a:pt x="156" y="298"/>
                  <a:pt x="156" y="298"/>
                </a:cubicBezTo>
                <a:cubicBezTo>
                  <a:pt x="157" y="299"/>
                  <a:pt x="161" y="297"/>
                  <a:pt x="161" y="299"/>
                </a:cubicBezTo>
                <a:cubicBezTo>
                  <a:pt x="161" y="302"/>
                  <a:pt x="158" y="301"/>
                  <a:pt x="156" y="301"/>
                </a:cubicBezTo>
                <a:cubicBezTo>
                  <a:pt x="155" y="301"/>
                  <a:pt x="154" y="301"/>
                  <a:pt x="154" y="302"/>
                </a:cubicBezTo>
                <a:cubicBezTo>
                  <a:pt x="154" y="303"/>
                  <a:pt x="154" y="304"/>
                  <a:pt x="156" y="305"/>
                </a:cubicBezTo>
                <a:cubicBezTo>
                  <a:pt x="156" y="305"/>
                  <a:pt x="156" y="305"/>
                  <a:pt x="156" y="305"/>
                </a:cubicBezTo>
                <a:cubicBezTo>
                  <a:pt x="157" y="305"/>
                  <a:pt x="158" y="304"/>
                  <a:pt x="160" y="304"/>
                </a:cubicBezTo>
                <a:cubicBezTo>
                  <a:pt x="161" y="304"/>
                  <a:pt x="162" y="304"/>
                  <a:pt x="162" y="305"/>
                </a:cubicBezTo>
                <a:cubicBezTo>
                  <a:pt x="162" y="307"/>
                  <a:pt x="161" y="307"/>
                  <a:pt x="160" y="307"/>
                </a:cubicBezTo>
                <a:cubicBezTo>
                  <a:pt x="160" y="307"/>
                  <a:pt x="159" y="307"/>
                  <a:pt x="158" y="307"/>
                </a:cubicBezTo>
                <a:cubicBezTo>
                  <a:pt x="156" y="308"/>
                  <a:pt x="156" y="309"/>
                  <a:pt x="157" y="311"/>
                </a:cubicBezTo>
                <a:cubicBezTo>
                  <a:pt x="158" y="312"/>
                  <a:pt x="161" y="312"/>
                  <a:pt x="161" y="313"/>
                </a:cubicBezTo>
                <a:cubicBezTo>
                  <a:pt x="162" y="314"/>
                  <a:pt x="159" y="315"/>
                  <a:pt x="160" y="317"/>
                </a:cubicBezTo>
                <a:cubicBezTo>
                  <a:pt x="160" y="318"/>
                  <a:pt x="161" y="319"/>
                  <a:pt x="162" y="319"/>
                </a:cubicBezTo>
                <a:cubicBezTo>
                  <a:pt x="164" y="320"/>
                  <a:pt x="164" y="321"/>
                  <a:pt x="163" y="322"/>
                </a:cubicBezTo>
                <a:cubicBezTo>
                  <a:pt x="162" y="325"/>
                  <a:pt x="162" y="325"/>
                  <a:pt x="165" y="326"/>
                </a:cubicBezTo>
                <a:cubicBezTo>
                  <a:pt x="165" y="326"/>
                  <a:pt x="166" y="326"/>
                  <a:pt x="167" y="327"/>
                </a:cubicBezTo>
                <a:cubicBezTo>
                  <a:pt x="167" y="327"/>
                  <a:pt x="169" y="327"/>
                  <a:pt x="169" y="328"/>
                </a:cubicBezTo>
                <a:cubicBezTo>
                  <a:pt x="169" y="329"/>
                  <a:pt x="168" y="329"/>
                  <a:pt x="167" y="329"/>
                </a:cubicBezTo>
                <a:cubicBezTo>
                  <a:pt x="164" y="329"/>
                  <a:pt x="164" y="330"/>
                  <a:pt x="164" y="332"/>
                </a:cubicBezTo>
                <a:cubicBezTo>
                  <a:pt x="164" y="333"/>
                  <a:pt x="165" y="334"/>
                  <a:pt x="166" y="335"/>
                </a:cubicBezTo>
                <a:cubicBezTo>
                  <a:pt x="168" y="332"/>
                  <a:pt x="171" y="332"/>
                  <a:pt x="173" y="333"/>
                </a:cubicBezTo>
                <a:cubicBezTo>
                  <a:pt x="175" y="334"/>
                  <a:pt x="178" y="334"/>
                  <a:pt x="179" y="332"/>
                </a:cubicBezTo>
                <a:cubicBezTo>
                  <a:pt x="181" y="331"/>
                  <a:pt x="181" y="329"/>
                  <a:pt x="180" y="327"/>
                </a:cubicBezTo>
                <a:cubicBezTo>
                  <a:pt x="180" y="326"/>
                  <a:pt x="179" y="325"/>
                  <a:pt x="179" y="325"/>
                </a:cubicBezTo>
                <a:cubicBezTo>
                  <a:pt x="177" y="321"/>
                  <a:pt x="175" y="318"/>
                  <a:pt x="174" y="315"/>
                </a:cubicBezTo>
                <a:cubicBezTo>
                  <a:pt x="171" y="310"/>
                  <a:pt x="168" y="304"/>
                  <a:pt x="166" y="298"/>
                </a:cubicBezTo>
                <a:cubicBezTo>
                  <a:pt x="166" y="297"/>
                  <a:pt x="166" y="295"/>
                  <a:pt x="164" y="296"/>
                </a:cubicBezTo>
                <a:cubicBezTo>
                  <a:pt x="161" y="296"/>
                  <a:pt x="158" y="296"/>
                  <a:pt x="154" y="297"/>
                </a:cubicBezTo>
                <a:close/>
                <a:moveTo>
                  <a:pt x="91" y="129"/>
                </a:moveTo>
                <a:cubicBezTo>
                  <a:pt x="92" y="128"/>
                  <a:pt x="92" y="126"/>
                  <a:pt x="93" y="125"/>
                </a:cubicBezTo>
                <a:cubicBezTo>
                  <a:pt x="93" y="124"/>
                  <a:pt x="94" y="123"/>
                  <a:pt x="94" y="122"/>
                </a:cubicBezTo>
                <a:cubicBezTo>
                  <a:pt x="96" y="119"/>
                  <a:pt x="98" y="119"/>
                  <a:pt x="100" y="122"/>
                </a:cubicBezTo>
                <a:cubicBezTo>
                  <a:pt x="100" y="122"/>
                  <a:pt x="101" y="123"/>
                  <a:pt x="101" y="124"/>
                </a:cubicBezTo>
                <a:cubicBezTo>
                  <a:pt x="105" y="130"/>
                  <a:pt x="105" y="130"/>
                  <a:pt x="109" y="124"/>
                </a:cubicBezTo>
                <a:cubicBezTo>
                  <a:pt x="110" y="123"/>
                  <a:pt x="110" y="123"/>
                  <a:pt x="110" y="123"/>
                </a:cubicBezTo>
                <a:cubicBezTo>
                  <a:pt x="111" y="121"/>
                  <a:pt x="111" y="120"/>
                  <a:pt x="108" y="119"/>
                </a:cubicBezTo>
                <a:cubicBezTo>
                  <a:pt x="107" y="119"/>
                  <a:pt x="106" y="119"/>
                  <a:pt x="106" y="119"/>
                </a:cubicBezTo>
                <a:cubicBezTo>
                  <a:pt x="100" y="118"/>
                  <a:pt x="96" y="116"/>
                  <a:pt x="93" y="112"/>
                </a:cubicBezTo>
                <a:cubicBezTo>
                  <a:pt x="92" y="111"/>
                  <a:pt x="91" y="110"/>
                  <a:pt x="91" y="109"/>
                </a:cubicBezTo>
                <a:cubicBezTo>
                  <a:pt x="89" y="108"/>
                  <a:pt x="88" y="108"/>
                  <a:pt x="87" y="109"/>
                </a:cubicBezTo>
                <a:cubicBezTo>
                  <a:pt x="85" y="111"/>
                  <a:pt x="83" y="112"/>
                  <a:pt x="81" y="114"/>
                </a:cubicBezTo>
                <a:cubicBezTo>
                  <a:pt x="79" y="115"/>
                  <a:pt x="77" y="117"/>
                  <a:pt x="78" y="120"/>
                </a:cubicBezTo>
                <a:cubicBezTo>
                  <a:pt x="79" y="128"/>
                  <a:pt x="80" y="137"/>
                  <a:pt x="76" y="146"/>
                </a:cubicBezTo>
                <a:cubicBezTo>
                  <a:pt x="76" y="146"/>
                  <a:pt x="75" y="147"/>
                  <a:pt x="75" y="147"/>
                </a:cubicBezTo>
                <a:cubicBezTo>
                  <a:pt x="75" y="152"/>
                  <a:pt x="76" y="153"/>
                  <a:pt x="82" y="153"/>
                </a:cubicBezTo>
                <a:cubicBezTo>
                  <a:pt x="82" y="153"/>
                  <a:pt x="82" y="152"/>
                  <a:pt x="82" y="151"/>
                </a:cubicBezTo>
                <a:cubicBezTo>
                  <a:pt x="81" y="143"/>
                  <a:pt x="81" y="135"/>
                  <a:pt x="82" y="127"/>
                </a:cubicBezTo>
                <a:cubicBezTo>
                  <a:pt x="82" y="125"/>
                  <a:pt x="82" y="124"/>
                  <a:pt x="82" y="123"/>
                </a:cubicBezTo>
                <a:cubicBezTo>
                  <a:pt x="82" y="122"/>
                  <a:pt x="83" y="121"/>
                  <a:pt x="84" y="121"/>
                </a:cubicBezTo>
                <a:cubicBezTo>
                  <a:pt x="86" y="120"/>
                  <a:pt x="86" y="122"/>
                  <a:pt x="87" y="123"/>
                </a:cubicBezTo>
                <a:cubicBezTo>
                  <a:pt x="89" y="124"/>
                  <a:pt x="89" y="127"/>
                  <a:pt x="91" y="129"/>
                </a:cubicBezTo>
                <a:close/>
                <a:moveTo>
                  <a:pt x="99" y="293"/>
                </a:moveTo>
                <a:cubicBezTo>
                  <a:pt x="97" y="293"/>
                  <a:pt x="96" y="294"/>
                  <a:pt x="96" y="296"/>
                </a:cubicBezTo>
                <a:cubicBezTo>
                  <a:pt x="97" y="300"/>
                  <a:pt x="98" y="304"/>
                  <a:pt x="101" y="308"/>
                </a:cubicBezTo>
                <a:cubicBezTo>
                  <a:pt x="106" y="315"/>
                  <a:pt x="113" y="320"/>
                  <a:pt x="120" y="324"/>
                </a:cubicBezTo>
                <a:cubicBezTo>
                  <a:pt x="121" y="324"/>
                  <a:pt x="122" y="325"/>
                  <a:pt x="123" y="325"/>
                </a:cubicBezTo>
                <a:cubicBezTo>
                  <a:pt x="126" y="325"/>
                  <a:pt x="127" y="324"/>
                  <a:pt x="126" y="322"/>
                </a:cubicBezTo>
                <a:cubicBezTo>
                  <a:pt x="125" y="319"/>
                  <a:pt x="124" y="316"/>
                  <a:pt x="122" y="314"/>
                </a:cubicBezTo>
                <a:cubicBezTo>
                  <a:pt x="117" y="308"/>
                  <a:pt x="111" y="302"/>
                  <a:pt x="105" y="296"/>
                </a:cubicBezTo>
                <a:cubicBezTo>
                  <a:pt x="103" y="295"/>
                  <a:pt x="101" y="294"/>
                  <a:pt x="99" y="293"/>
                </a:cubicBezTo>
                <a:close/>
                <a:moveTo>
                  <a:pt x="80" y="292"/>
                </a:moveTo>
                <a:cubicBezTo>
                  <a:pt x="79" y="292"/>
                  <a:pt x="78" y="292"/>
                  <a:pt x="77" y="292"/>
                </a:cubicBezTo>
                <a:cubicBezTo>
                  <a:pt x="69" y="295"/>
                  <a:pt x="61" y="299"/>
                  <a:pt x="53" y="303"/>
                </a:cubicBezTo>
                <a:cubicBezTo>
                  <a:pt x="50" y="305"/>
                  <a:pt x="47" y="308"/>
                  <a:pt x="46" y="311"/>
                </a:cubicBezTo>
                <a:cubicBezTo>
                  <a:pt x="45" y="313"/>
                  <a:pt x="46" y="315"/>
                  <a:pt x="48" y="315"/>
                </a:cubicBezTo>
                <a:cubicBezTo>
                  <a:pt x="49" y="315"/>
                  <a:pt x="50" y="314"/>
                  <a:pt x="52" y="314"/>
                </a:cubicBezTo>
                <a:cubicBezTo>
                  <a:pt x="57" y="312"/>
                  <a:pt x="62" y="309"/>
                  <a:pt x="66" y="306"/>
                </a:cubicBezTo>
                <a:cubicBezTo>
                  <a:pt x="72" y="302"/>
                  <a:pt x="76" y="298"/>
                  <a:pt x="80" y="292"/>
                </a:cubicBezTo>
                <a:close/>
                <a:moveTo>
                  <a:pt x="91" y="280"/>
                </a:moveTo>
                <a:cubicBezTo>
                  <a:pt x="90" y="281"/>
                  <a:pt x="89" y="281"/>
                  <a:pt x="89" y="281"/>
                </a:cubicBezTo>
                <a:cubicBezTo>
                  <a:pt x="86" y="281"/>
                  <a:pt x="84" y="283"/>
                  <a:pt x="84" y="286"/>
                </a:cubicBezTo>
                <a:cubicBezTo>
                  <a:pt x="84" y="288"/>
                  <a:pt x="86" y="290"/>
                  <a:pt x="89" y="290"/>
                </a:cubicBezTo>
                <a:cubicBezTo>
                  <a:pt x="90" y="290"/>
                  <a:pt x="90" y="290"/>
                  <a:pt x="91" y="290"/>
                </a:cubicBezTo>
                <a:cubicBezTo>
                  <a:pt x="94" y="292"/>
                  <a:pt x="96" y="290"/>
                  <a:pt x="97" y="288"/>
                </a:cubicBezTo>
                <a:cubicBezTo>
                  <a:pt x="99" y="287"/>
                  <a:pt x="99" y="285"/>
                  <a:pt x="98" y="284"/>
                </a:cubicBezTo>
                <a:cubicBezTo>
                  <a:pt x="96" y="281"/>
                  <a:pt x="94" y="280"/>
                  <a:pt x="91" y="281"/>
                </a:cubicBezTo>
                <a:lnTo>
                  <a:pt x="91" y="280"/>
                </a:lnTo>
                <a:close/>
                <a:moveTo>
                  <a:pt x="157" y="126"/>
                </a:moveTo>
                <a:cubicBezTo>
                  <a:pt x="158" y="122"/>
                  <a:pt x="160" y="120"/>
                  <a:pt x="162" y="117"/>
                </a:cubicBezTo>
                <a:cubicBezTo>
                  <a:pt x="164" y="115"/>
                  <a:pt x="165" y="113"/>
                  <a:pt x="167" y="110"/>
                </a:cubicBezTo>
                <a:cubicBezTo>
                  <a:pt x="168" y="109"/>
                  <a:pt x="168" y="108"/>
                  <a:pt x="166" y="108"/>
                </a:cubicBezTo>
                <a:cubicBezTo>
                  <a:pt x="163" y="109"/>
                  <a:pt x="160" y="110"/>
                  <a:pt x="156" y="111"/>
                </a:cubicBezTo>
                <a:cubicBezTo>
                  <a:pt x="156" y="111"/>
                  <a:pt x="155" y="112"/>
                  <a:pt x="155" y="113"/>
                </a:cubicBezTo>
                <a:cubicBezTo>
                  <a:pt x="155" y="116"/>
                  <a:pt x="155" y="120"/>
                  <a:pt x="154" y="123"/>
                </a:cubicBezTo>
                <a:cubicBezTo>
                  <a:pt x="154" y="124"/>
                  <a:pt x="155" y="125"/>
                  <a:pt x="157" y="126"/>
                </a:cubicBezTo>
                <a:close/>
                <a:moveTo>
                  <a:pt x="102" y="50"/>
                </a:moveTo>
                <a:cubicBezTo>
                  <a:pt x="103" y="49"/>
                  <a:pt x="103" y="49"/>
                  <a:pt x="103" y="49"/>
                </a:cubicBezTo>
                <a:cubicBezTo>
                  <a:pt x="103" y="47"/>
                  <a:pt x="103" y="45"/>
                  <a:pt x="103" y="43"/>
                </a:cubicBezTo>
                <a:cubicBezTo>
                  <a:pt x="103" y="37"/>
                  <a:pt x="100" y="33"/>
                  <a:pt x="98" y="29"/>
                </a:cubicBezTo>
                <a:cubicBezTo>
                  <a:pt x="97" y="29"/>
                  <a:pt x="97" y="28"/>
                  <a:pt x="96" y="28"/>
                </a:cubicBezTo>
                <a:cubicBezTo>
                  <a:pt x="95" y="28"/>
                  <a:pt x="94" y="29"/>
                  <a:pt x="94" y="30"/>
                </a:cubicBezTo>
                <a:cubicBezTo>
                  <a:pt x="94" y="31"/>
                  <a:pt x="94" y="31"/>
                  <a:pt x="94" y="32"/>
                </a:cubicBezTo>
                <a:cubicBezTo>
                  <a:pt x="97" y="38"/>
                  <a:pt x="99" y="44"/>
                  <a:pt x="102" y="49"/>
                </a:cubicBezTo>
                <a:lnTo>
                  <a:pt x="102" y="50"/>
                </a:lnTo>
                <a:close/>
                <a:moveTo>
                  <a:pt x="127" y="148"/>
                </a:moveTo>
                <a:cubicBezTo>
                  <a:pt x="128" y="145"/>
                  <a:pt x="127" y="142"/>
                  <a:pt x="128" y="139"/>
                </a:cubicBezTo>
                <a:cubicBezTo>
                  <a:pt x="128" y="139"/>
                  <a:pt x="127" y="138"/>
                  <a:pt x="127" y="138"/>
                </a:cubicBezTo>
                <a:cubicBezTo>
                  <a:pt x="126" y="138"/>
                  <a:pt x="125" y="138"/>
                  <a:pt x="125" y="139"/>
                </a:cubicBezTo>
                <a:cubicBezTo>
                  <a:pt x="125" y="139"/>
                  <a:pt x="125" y="139"/>
                  <a:pt x="125" y="139"/>
                </a:cubicBezTo>
                <a:cubicBezTo>
                  <a:pt x="124" y="142"/>
                  <a:pt x="125" y="146"/>
                  <a:pt x="127" y="148"/>
                </a:cubicBezTo>
                <a:close/>
                <a:moveTo>
                  <a:pt x="127" y="94"/>
                </a:moveTo>
                <a:cubicBezTo>
                  <a:pt x="127" y="91"/>
                  <a:pt x="130" y="90"/>
                  <a:pt x="129" y="87"/>
                </a:cubicBezTo>
                <a:cubicBezTo>
                  <a:pt x="129" y="87"/>
                  <a:pt x="128" y="87"/>
                  <a:pt x="128" y="87"/>
                </a:cubicBezTo>
                <a:cubicBezTo>
                  <a:pt x="126" y="89"/>
                  <a:pt x="126" y="91"/>
                  <a:pt x="126" y="93"/>
                </a:cubicBezTo>
                <a:lnTo>
                  <a:pt x="127" y="94"/>
                </a:lnTo>
                <a:close/>
                <a:moveTo>
                  <a:pt x="191" y="142"/>
                </a:moveTo>
                <a:cubicBezTo>
                  <a:pt x="191" y="142"/>
                  <a:pt x="193" y="141"/>
                  <a:pt x="192" y="140"/>
                </a:cubicBezTo>
                <a:cubicBezTo>
                  <a:pt x="192" y="139"/>
                  <a:pt x="192" y="137"/>
                  <a:pt x="190" y="138"/>
                </a:cubicBezTo>
                <a:cubicBezTo>
                  <a:pt x="188" y="138"/>
                  <a:pt x="189" y="139"/>
                  <a:pt x="189" y="140"/>
                </a:cubicBezTo>
                <a:cubicBezTo>
                  <a:pt x="189" y="141"/>
                  <a:pt x="189" y="142"/>
                  <a:pt x="191" y="142"/>
                </a:cubicBezTo>
                <a:close/>
                <a:moveTo>
                  <a:pt x="52" y="96"/>
                </a:moveTo>
                <a:cubicBezTo>
                  <a:pt x="53" y="95"/>
                  <a:pt x="52" y="95"/>
                  <a:pt x="52" y="94"/>
                </a:cubicBezTo>
                <a:cubicBezTo>
                  <a:pt x="52" y="93"/>
                  <a:pt x="53" y="91"/>
                  <a:pt x="51" y="91"/>
                </a:cubicBezTo>
                <a:cubicBezTo>
                  <a:pt x="50" y="91"/>
                  <a:pt x="50" y="91"/>
                  <a:pt x="50" y="91"/>
                </a:cubicBezTo>
                <a:cubicBezTo>
                  <a:pt x="49" y="92"/>
                  <a:pt x="49" y="94"/>
                  <a:pt x="50" y="95"/>
                </a:cubicBezTo>
                <a:cubicBezTo>
                  <a:pt x="51" y="95"/>
                  <a:pt x="51" y="96"/>
                  <a:pt x="52" y="96"/>
                </a:cubicBezTo>
                <a:close/>
                <a:moveTo>
                  <a:pt x="135" y="87"/>
                </a:moveTo>
                <a:cubicBezTo>
                  <a:pt x="135" y="87"/>
                  <a:pt x="134" y="88"/>
                  <a:pt x="134" y="88"/>
                </a:cubicBezTo>
                <a:cubicBezTo>
                  <a:pt x="135" y="89"/>
                  <a:pt x="135" y="91"/>
                  <a:pt x="137" y="91"/>
                </a:cubicBezTo>
                <a:cubicBezTo>
                  <a:pt x="138" y="91"/>
                  <a:pt x="138" y="89"/>
                  <a:pt x="138" y="89"/>
                </a:cubicBezTo>
                <a:cubicBezTo>
                  <a:pt x="137" y="88"/>
                  <a:pt x="137" y="87"/>
                  <a:pt x="135" y="87"/>
                </a:cubicBezTo>
                <a:close/>
                <a:moveTo>
                  <a:pt x="27" y="126"/>
                </a:moveTo>
                <a:cubicBezTo>
                  <a:pt x="26" y="126"/>
                  <a:pt x="26" y="126"/>
                  <a:pt x="26" y="127"/>
                </a:cubicBezTo>
                <a:cubicBezTo>
                  <a:pt x="26" y="128"/>
                  <a:pt x="26" y="129"/>
                  <a:pt x="27" y="130"/>
                </a:cubicBezTo>
                <a:cubicBezTo>
                  <a:pt x="28" y="130"/>
                  <a:pt x="28" y="129"/>
                  <a:pt x="28" y="129"/>
                </a:cubicBezTo>
                <a:cubicBezTo>
                  <a:pt x="28" y="128"/>
                  <a:pt x="28" y="126"/>
                  <a:pt x="27" y="126"/>
                </a:cubicBezTo>
                <a:close/>
                <a:moveTo>
                  <a:pt x="163" y="292"/>
                </a:moveTo>
                <a:cubicBezTo>
                  <a:pt x="163" y="292"/>
                  <a:pt x="163" y="292"/>
                  <a:pt x="162" y="292"/>
                </a:cubicBezTo>
                <a:cubicBezTo>
                  <a:pt x="162" y="292"/>
                  <a:pt x="162" y="292"/>
                  <a:pt x="162" y="292"/>
                </a:cubicBezTo>
                <a:cubicBezTo>
                  <a:pt x="162" y="292"/>
                  <a:pt x="162" y="292"/>
                  <a:pt x="161" y="292"/>
                </a:cubicBezTo>
                <a:cubicBezTo>
                  <a:pt x="161" y="292"/>
                  <a:pt x="161" y="293"/>
                  <a:pt x="162" y="293"/>
                </a:cubicBezTo>
                <a:cubicBezTo>
                  <a:pt x="162" y="293"/>
                  <a:pt x="163" y="293"/>
                  <a:pt x="163" y="292"/>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90" name="Group 533">
            <a:extLst>
              <a:ext uri="{FF2B5EF4-FFF2-40B4-BE49-F238E27FC236}">
                <a16:creationId xmlns:a16="http://schemas.microsoft.com/office/drawing/2014/main" id="{03ACBE9A-267A-4553-A3AC-3E6FFAE98ED4}"/>
              </a:ext>
            </a:extLst>
          </p:cNvPr>
          <p:cNvGrpSpPr>
            <a:grpSpLocks noChangeAspect="1"/>
          </p:cNvGrpSpPr>
          <p:nvPr/>
        </p:nvGrpSpPr>
        <p:grpSpPr bwMode="auto">
          <a:xfrm rot="1266344">
            <a:off x="11362801" y="2707285"/>
            <a:ext cx="524398" cy="911570"/>
            <a:chOff x="0" y="0"/>
            <a:chExt cx="428" cy="744"/>
          </a:xfrm>
          <a:solidFill>
            <a:srgbClr val="3CCAF9"/>
          </a:solidFill>
        </p:grpSpPr>
        <p:sp>
          <p:nvSpPr>
            <p:cNvPr id="498" name="Freeform 534">
              <a:extLst>
                <a:ext uri="{FF2B5EF4-FFF2-40B4-BE49-F238E27FC236}">
                  <a16:creationId xmlns:a16="http://schemas.microsoft.com/office/drawing/2014/main" id="{B7D1FF89-498F-4527-AF3E-4D7609DACAC7}"/>
                </a:ext>
              </a:extLst>
            </p:cNvPr>
            <p:cNvSpPr>
              <a:spLocks noEditPoints="1"/>
            </p:cNvSpPr>
            <p:nvPr/>
          </p:nvSpPr>
          <p:spPr bwMode="auto">
            <a:xfrm>
              <a:off x="0" y="0"/>
              <a:ext cx="428" cy="744"/>
            </a:xfrm>
            <a:custGeom>
              <a:avLst/>
              <a:gdLst>
                <a:gd name="T0" fmla="*/ 141 w 211"/>
                <a:gd name="T1" fmla="*/ 6 h 369"/>
                <a:gd name="T2" fmla="*/ 145 w 211"/>
                <a:gd name="T3" fmla="*/ 99 h 369"/>
                <a:gd name="T4" fmla="*/ 200 w 211"/>
                <a:gd name="T5" fmla="*/ 219 h 369"/>
                <a:gd name="T6" fmla="*/ 121 w 211"/>
                <a:gd name="T7" fmla="*/ 336 h 369"/>
                <a:gd name="T8" fmla="*/ 55 w 211"/>
                <a:gd name="T9" fmla="*/ 338 h 369"/>
                <a:gd name="T10" fmla="*/ 2 w 211"/>
                <a:gd name="T11" fmla="*/ 243 h 369"/>
                <a:gd name="T12" fmla="*/ 152 w 211"/>
                <a:gd name="T13" fmla="*/ 284 h 369"/>
                <a:gd name="T14" fmla="*/ 108 w 211"/>
                <a:gd name="T15" fmla="*/ 288 h 369"/>
                <a:gd name="T16" fmla="*/ 75 w 211"/>
                <a:gd name="T17" fmla="*/ 290 h 369"/>
                <a:gd name="T18" fmla="*/ 58 w 211"/>
                <a:gd name="T19" fmla="*/ 284 h 369"/>
                <a:gd name="T20" fmla="*/ 30 w 211"/>
                <a:gd name="T21" fmla="*/ 278 h 369"/>
                <a:gd name="T22" fmla="*/ 35 w 211"/>
                <a:gd name="T23" fmla="*/ 297 h 369"/>
                <a:gd name="T24" fmla="*/ 163 w 211"/>
                <a:gd name="T25" fmla="*/ 289 h 369"/>
                <a:gd name="T26" fmla="*/ 176 w 211"/>
                <a:gd name="T27" fmla="*/ 280 h 369"/>
                <a:gd name="T28" fmla="*/ 90 w 211"/>
                <a:gd name="T29" fmla="*/ 205 h 369"/>
                <a:gd name="T30" fmla="*/ 39 w 211"/>
                <a:gd name="T31" fmla="*/ 184 h 369"/>
                <a:gd name="T32" fmla="*/ 134 w 211"/>
                <a:gd name="T33" fmla="*/ 218 h 369"/>
                <a:gd name="T34" fmla="*/ 169 w 211"/>
                <a:gd name="T35" fmla="*/ 188 h 369"/>
                <a:gd name="T36" fmla="*/ 105 w 211"/>
                <a:gd name="T37" fmla="*/ 210 h 369"/>
                <a:gd name="T38" fmla="*/ 156 w 211"/>
                <a:gd name="T39" fmla="*/ 22 h 369"/>
                <a:gd name="T40" fmla="*/ 90 w 211"/>
                <a:gd name="T41" fmla="*/ 231 h 369"/>
                <a:gd name="T42" fmla="*/ 70 w 211"/>
                <a:gd name="T43" fmla="*/ 230 h 369"/>
                <a:gd name="T44" fmla="*/ 54 w 211"/>
                <a:gd name="T45" fmla="*/ 231 h 369"/>
                <a:gd name="T46" fmla="*/ 42 w 211"/>
                <a:gd name="T47" fmla="*/ 226 h 369"/>
                <a:gd name="T48" fmla="*/ 28 w 211"/>
                <a:gd name="T49" fmla="*/ 221 h 369"/>
                <a:gd name="T50" fmla="*/ 16 w 211"/>
                <a:gd name="T51" fmla="*/ 213 h 369"/>
                <a:gd name="T52" fmla="*/ 30 w 211"/>
                <a:gd name="T53" fmla="*/ 245 h 369"/>
                <a:gd name="T54" fmla="*/ 81 w 211"/>
                <a:gd name="T55" fmla="*/ 258 h 369"/>
                <a:gd name="T56" fmla="*/ 180 w 211"/>
                <a:gd name="T57" fmla="*/ 239 h 369"/>
                <a:gd name="T58" fmla="*/ 181 w 211"/>
                <a:gd name="T59" fmla="*/ 208 h 369"/>
                <a:gd name="T60" fmla="*/ 154 w 211"/>
                <a:gd name="T61" fmla="*/ 221 h 369"/>
                <a:gd name="T62" fmla="*/ 142 w 211"/>
                <a:gd name="T63" fmla="*/ 228 h 369"/>
                <a:gd name="T64" fmla="*/ 117 w 211"/>
                <a:gd name="T65" fmla="*/ 230 h 369"/>
                <a:gd name="T66" fmla="*/ 99 w 211"/>
                <a:gd name="T67" fmla="*/ 233 h 369"/>
                <a:gd name="T68" fmla="*/ 102 w 211"/>
                <a:gd name="T69" fmla="*/ 208 h 369"/>
                <a:gd name="T70" fmla="*/ 189 w 211"/>
                <a:gd name="T71" fmla="*/ 165 h 369"/>
                <a:gd name="T72" fmla="*/ 102 w 211"/>
                <a:gd name="T73" fmla="*/ 129 h 369"/>
                <a:gd name="T74" fmla="*/ 93 w 211"/>
                <a:gd name="T75" fmla="*/ 110 h 369"/>
                <a:gd name="T76" fmla="*/ 24 w 211"/>
                <a:gd name="T77" fmla="*/ 181 h 369"/>
                <a:gd name="T78" fmla="*/ 50 w 211"/>
                <a:gd name="T79" fmla="*/ 331 h 369"/>
                <a:gd name="T80" fmla="*/ 197 w 211"/>
                <a:gd name="T81" fmla="*/ 277 h 369"/>
                <a:gd name="T82" fmla="*/ 82 w 211"/>
                <a:gd name="T83" fmla="*/ 309 h 369"/>
                <a:gd name="T84" fmla="*/ 40 w 211"/>
                <a:gd name="T85" fmla="*/ 313 h 369"/>
                <a:gd name="T86" fmla="*/ 155 w 211"/>
                <a:gd name="T87" fmla="*/ 314 h 369"/>
                <a:gd name="T88" fmla="*/ 166 w 211"/>
                <a:gd name="T89" fmla="*/ 258 h 369"/>
                <a:gd name="T90" fmla="*/ 23 w 211"/>
                <a:gd name="T91" fmla="*/ 247 h 369"/>
                <a:gd name="T92" fmla="*/ 8 w 211"/>
                <a:gd name="T93" fmla="*/ 227 h 369"/>
                <a:gd name="T94" fmla="*/ 151 w 211"/>
                <a:gd name="T95" fmla="*/ 277 h 369"/>
                <a:gd name="T96" fmla="*/ 152 w 211"/>
                <a:gd name="T97" fmla="*/ 249 h 369"/>
                <a:gd name="T98" fmla="*/ 69 w 211"/>
                <a:gd name="T99" fmla="*/ 243 h 369"/>
                <a:gd name="T100" fmla="*/ 177 w 211"/>
                <a:gd name="T101" fmla="*/ 251 h 369"/>
                <a:gd name="T102" fmla="*/ 92 w 211"/>
                <a:gd name="T103" fmla="*/ 72 h 369"/>
                <a:gd name="T104" fmla="*/ 89 w 211"/>
                <a:gd name="T105" fmla="*/ 67 h 369"/>
                <a:gd name="T106" fmla="*/ 58 w 211"/>
                <a:gd name="T107" fmla="*/ 42 h 369"/>
                <a:gd name="T108" fmla="*/ 95 w 211"/>
                <a:gd name="T109" fmla="*/ 157 h 369"/>
                <a:gd name="T110" fmla="*/ 114 w 211"/>
                <a:gd name="T111" fmla="*/ 159 h 369"/>
                <a:gd name="T112" fmla="*/ 57 w 211"/>
                <a:gd name="T113" fmla="*/ 359 h 369"/>
                <a:gd name="T114" fmla="*/ 70 w 211"/>
                <a:gd name="T115" fmla="*/ 154 h 369"/>
                <a:gd name="T116" fmla="*/ 202 w 211"/>
                <a:gd name="T117" fmla="*/ 274 h 369"/>
                <a:gd name="T118" fmla="*/ 119 w 211"/>
                <a:gd name="T119" fmla="*/ 22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369">
                  <a:moveTo>
                    <a:pt x="70" y="97"/>
                  </a:moveTo>
                  <a:cubicBezTo>
                    <a:pt x="69" y="95"/>
                    <a:pt x="68" y="94"/>
                    <a:pt x="67" y="93"/>
                  </a:cubicBezTo>
                  <a:cubicBezTo>
                    <a:pt x="58" y="88"/>
                    <a:pt x="52" y="80"/>
                    <a:pt x="49" y="70"/>
                  </a:cubicBezTo>
                  <a:cubicBezTo>
                    <a:pt x="49" y="68"/>
                    <a:pt x="47" y="66"/>
                    <a:pt x="45" y="65"/>
                  </a:cubicBezTo>
                  <a:cubicBezTo>
                    <a:pt x="43" y="64"/>
                    <a:pt x="41" y="61"/>
                    <a:pt x="41" y="59"/>
                  </a:cubicBezTo>
                  <a:cubicBezTo>
                    <a:pt x="41" y="54"/>
                    <a:pt x="41" y="48"/>
                    <a:pt x="42" y="43"/>
                  </a:cubicBezTo>
                  <a:cubicBezTo>
                    <a:pt x="43" y="42"/>
                    <a:pt x="43" y="40"/>
                    <a:pt x="45" y="39"/>
                  </a:cubicBezTo>
                  <a:cubicBezTo>
                    <a:pt x="47" y="38"/>
                    <a:pt x="49" y="36"/>
                    <a:pt x="50" y="33"/>
                  </a:cubicBezTo>
                  <a:cubicBezTo>
                    <a:pt x="56" y="21"/>
                    <a:pt x="66" y="12"/>
                    <a:pt x="77" y="7"/>
                  </a:cubicBezTo>
                  <a:cubicBezTo>
                    <a:pt x="87" y="2"/>
                    <a:pt x="98" y="0"/>
                    <a:pt x="109" y="0"/>
                  </a:cubicBezTo>
                  <a:cubicBezTo>
                    <a:pt x="120" y="0"/>
                    <a:pt x="131" y="2"/>
                    <a:pt x="141" y="6"/>
                  </a:cubicBezTo>
                  <a:cubicBezTo>
                    <a:pt x="148" y="9"/>
                    <a:pt x="154" y="14"/>
                    <a:pt x="158" y="21"/>
                  </a:cubicBezTo>
                  <a:cubicBezTo>
                    <a:pt x="160" y="24"/>
                    <a:pt x="162" y="26"/>
                    <a:pt x="163" y="29"/>
                  </a:cubicBezTo>
                  <a:cubicBezTo>
                    <a:pt x="164" y="31"/>
                    <a:pt x="166" y="33"/>
                    <a:pt x="168" y="34"/>
                  </a:cubicBezTo>
                  <a:cubicBezTo>
                    <a:pt x="170" y="35"/>
                    <a:pt x="171" y="37"/>
                    <a:pt x="171" y="39"/>
                  </a:cubicBezTo>
                  <a:cubicBezTo>
                    <a:pt x="171" y="43"/>
                    <a:pt x="172" y="48"/>
                    <a:pt x="172" y="52"/>
                  </a:cubicBezTo>
                  <a:cubicBezTo>
                    <a:pt x="172" y="55"/>
                    <a:pt x="171" y="57"/>
                    <a:pt x="169" y="58"/>
                  </a:cubicBezTo>
                  <a:cubicBezTo>
                    <a:pt x="168" y="59"/>
                    <a:pt x="167" y="61"/>
                    <a:pt x="167" y="63"/>
                  </a:cubicBezTo>
                  <a:cubicBezTo>
                    <a:pt x="166" y="70"/>
                    <a:pt x="164" y="77"/>
                    <a:pt x="159" y="83"/>
                  </a:cubicBezTo>
                  <a:cubicBezTo>
                    <a:pt x="156" y="87"/>
                    <a:pt x="153" y="91"/>
                    <a:pt x="149" y="95"/>
                  </a:cubicBezTo>
                  <a:cubicBezTo>
                    <a:pt x="148" y="96"/>
                    <a:pt x="146" y="97"/>
                    <a:pt x="144" y="98"/>
                  </a:cubicBezTo>
                  <a:cubicBezTo>
                    <a:pt x="144" y="99"/>
                    <a:pt x="145" y="99"/>
                    <a:pt x="145" y="99"/>
                  </a:cubicBezTo>
                  <a:cubicBezTo>
                    <a:pt x="153" y="102"/>
                    <a:pt x="161" y="107"/>
                    <a:pt x="169" y="110"/>
                  </a:cubicBezTo>
                  <a:cubicBezTo>
                    <a:pt x="178" y="113"/>
                    <a:pt x="185" y="120"/>
                    <a:pt x="189" y="128"/>
                  </a:cubicBezTo>
                  <a:cubicBezTo>
                    <a:pt x="191" y="134"/>
                    <a:pt x="193" y="140"/>
                    <a:pt x="193" y="146"/>
                  </a:cubicBezTo>
                  <a:cubicBezTo>
                    <a:pt x="194" y="150"/>
                    <a:pt x="193" y="153"/>
                    <a:pt x="193" y="157"/>
                  </a:cubicBezTo>
                  <a:cubicBezTo>
                    <a:pt x="194" y="164"/>
                    <a:pt x="192" y="170"/>
                    <a:pt x="188" y="176"/>
                  </a:cubicBezTo>
                  <a:cubicBezTo>
                    <a:pt x="187" y="177"/>
                    <a:pt x="187" y="178"/>
                    <a:pt x="187" y="179"/>
                  </a:cubicBezTo>
                  <a:cubicBezTo>
                    <a:pt x="187" y="184"/>
                    <a:pt x="186" y="188"/>
                    <a:pt x="184" y="192"/>
                  </a:cubicBezTo>
                  <a:cubicBezTo>
                    <a:pt x="183" y="194"/>
                    <a:pt x="184" y="195"/>
                    <a:pt x="186" y="196"/>
                  </a:cubicBezTo>
                  <a:cubicBezTo>
                    <a:pt x="188" y="197"/>
                    <a:pt x="190" y="198"/>
                    <a:pt x="191" y="200"/>
                  </a:cubicBezTo>
                  <a:cubicBezTo>
                    <a:pt x="195" y="205"/>
                    <a:pt x="198" y="210"/>
                    <a:pt x="200" y="215"/>
                  </a:cubicBezTo>
                  <a:cubicBezTo>
                    <a:pt x="200" y="217"/>
                    <a:pt x="201" y="218"/>
                    <a:pt x="200" y="219"/>
                  </a:cubicBezTo>
                  <a:cubicBezTo>
                    <a:pt x="199" y="224"/>
                    <a:pt x="199" y="230"/>
                    <a:pt x="200" y="235"/>
                  </a:cubicBezTo>
                  <a:cubicBezTo>
                    <a:pt x="201" y="241"/>
                    <a:pt x="200" y="247"/>
                    <a:pt x="199" y="253"/>
                  </a:cubicBezTo>
                  <a:cubicBezTo>
                    <a:pt x="199" y="255"/>
                    <a:pt x="200" y="258"/>
                    <a:pt x="202" y="259"/>
                  </a:cubicBezTo>
                  <a:cubicBezTo>
                    <a:pt x="205" y="260"/>
                    <a:pt x="207" y="263"/>
                    <a:pt x="209" y="265"/>
                  </a:cubicBezTo>
                  <a:cubicBezTo>
                    <a:pt x="210" y="267"/>
                    <a:pt x="211" y="271"/>
                    <a:pt x="209" y="273"/>
                  </a:cubicBezTo>
                  <a:cubicBezTo>
                    <a:pt x="207" y="275"/>
                    <a:pt x="207" y="278"/>
                    <a:pt x="208" y="281"/>
                  </a:cubicBezTo>
                  <a:cubicBezTo>
                    <a:pt x="209" y="285"/>
                    <a:pt x="209" y="289"/>
                    <a:pt x="209" y="293"/>
                  </a:cubicBezTo>
                  <a:cubicBezTo>
                    <a:pt x="209" y="302"/>
                    <a:pt x="205" y="311"/>
                    <a:pt x="198" y="317"/>
                  </a:cubicBezTo>
                  <a:cubicBezTo>
                    <a:pt x="193" y="321"/>
                    <a:pt x="188" y="323"/>
                    <a:pt x="183" y="324"/>
                  </a:cubicBezTo>
                  <a:cubicBezTo>
                    <a:pt x="171" y="327"/>
                    <a:pt x="159" y="331"/>
                    <a:pt x="147" y="333"/>
                  </a:cubicBezTo>
                  <a:cubicBezTo>
                    <a:pt x="138" y="335"/>
                    <a:pt x="130" y="336"/>
                    <a:pt x="121" y="336"/>
                  </a:cubicBezTo>
                  <a:cubicBezTo>
                    <a:pt x="108" y="337"/>
                    <a:pt x="96" y="337"/>
                    <a:pt x="83" y="337"/>
                  </a:cubicBezTo>
                  <a:cubicBezTo>
                    <a:pt x="80" y="337"/>
                    <a:pt x="77" y="337"/>
                    <a:pt x="74" y="336"/>
                  </a:cubicBezTo>
                  <a:cubicBezTo>
                    <a:pt x="71" y="335"/>
                    <a:pt x="70" y="336"/>
                    <a:pt x="69" y="339"/>
                  </a:cubicBezTo>
                  <a:cubicBezTo>
                    <a:pt x="68" y="347"/>
                    <a:pt x="66" y="355"/>
                    <a:pt x="64" y="362"/>
                  </a:cubicBezTo>
                  <a:cubicBezTo>
                    <a:pt x="64" y="363"/>
                    <a:pt x="64" y="364"/>
                    <a:pt x="64" y="364"/>
                  </a:cubicBezTo>
                  <a:cubicBezTo>
                    <a:pt x="63" y="367"/>
                    <a:pt x="61" y="369"/>
                    <a:pt x="58" y="368"/>
                  </a:cubicBezTo>
                  <a:cubicBezTo>
                    <a:pt x="58" y="368"/>
                    <a:pt x="58" y="368"/>
                    <a:pt x="58" y="368"/>
                  </a:cubicBezTo>
                  <a:cubicBezTo>
                    <a:pt x="57" y="368"/>
                    <a:pt x="55" y="367"/>
                    <a:pt x="54" y="367"/>
                  </a:cubicBezTo>
                  <a:cubicBezTo>
                    <a:pt x="52" y="366"/>
                    <a:pt x="52" y="365"/>
                    <a:pt x="52" y="363"/>
                  </a:cubicBezTo>
                  <a:cubicBezTo>
                    <a:pt x="52" y="363"/>
                    <a:pt x="52" y="363"/>
                    <a:pt x="52" y="363"/>
                  </a:cubicBezTo>
                  <a:cubicBezTo>
                    <a:pt x="54" y="355"/>
                    <a:pt x="54" y="346"/>
                    <a:pt x="55" y="338"/>
                  </a:cubicBezTo>
                  <a:cubicBezTo>
                    <a:pt x="56" y="335"/>
                    <a:pt x="56" y="335"/>
                    <a:pt x="53" y="334"/>
                  </a:cubicBezTo>
                  <a:cubicBezTo>
                    <a:pt x="47" y="332"/>
                    <a:pt x="41" y="331"/>
                    <a:pt x="35" y="330"/>
                  </a:cubicBezTo>
                  <a:cubicBezTo>
                    <a:pt x="30" y="329"/>
                    <a:pt x="26" y="326"/>
                    <a:pt x="23" y="323"/>
                  </a:cubicBezTo>
                  <a:cubicBezTo>
                    <a:pt x="20" y="320"/>
                    <a:pt x="17" y="317"/>
                    <a:pt x="15" y="313"/>
                  </a:cubicBezTo>
                  <a:cubicBezTo>
                    <a:pt x="13" y="310"/>
                    <a:pt x="12" y="306"/>
                    <a:pt x="12" y="302"/>
                  </a:cubicBezTo>
                  <a:cubicBezTo>
                    <a:pt x="12" y="299"/>
                    <a:pt x="11" y="297"/>
                    <a:pt x="9" y="295"/>
                  </a:cubicBezTo>
                  <a:cubicBezTo>
                    <a:pt x="6" y="290"/>
                    <a:pt x="5" y="285"/>
                    <a:pt x="8" y="280"/>
                  </a:cubicBezTo>
                  <a:cubicBezTo>
                    <a:pt x="10" y="274"/>
                    <a:pt x="13" y="269"/>
                    <a:pt x="17" y="266"/>
                  </a:cubicBezTo>
                  <a:cubicBezTo>
                    <a:pt x="19" y="265"/>
                    <a:pt x="19" y="264"/>
                    <a:pt x="17" y="263"/>
                  </a:cubicBezTo>
                  <a:cubicBezTo>
                    <a:pt x="14" y="261"/>
                    <a:pt x="11" y="258"/>
                    <a:pt x="8" y="254"/>
                  </a:cubicBezTo>
                  <a:cubicBezTo>
                    <a:pt x="5" y="251"/>
                    <a:pt x="3" y="247"/>
                    <a:pt x="2" y="243"/>
                  </a:cubicBezTo>
                  <a:cubicBezTo>
                    <a:pt x="1" y="233"/>
                    <a:pt x="2" y="223"/>
                    <a:pt x="3" y="213"/>
                  </a:cubicBezTo>
                  <a:cubicBezTo>
                    <a:pt x="4" y="209"/>
                    <a:pt x="6" y="205"/>
                    <a:pt x="10" y="202"/>
                  </a:cubicBezTo>
                  <a:cubicBezTo>
                    <a:pt x="12" y="201"/>
                    <a:pt x="13" y="199"/>
                    <a:pt x="12" y="197"/>
                  </a:cubicBezTo>
                  <a:cubicBezTo>
                    <a:pt x="10" y="192"/>
                    <a:pt x="8" y="188"/>
                    <a:pt x="5" y="184"/>
                  </a:cubicBezTo>
                  <a:cubicBezTo>
                    <a:pt x="0" y="176"/>
                    <a:pt x="0" y="168"/>
                    <a:pt x="0" y="160"/>
                  </a:cubicBezTo>
                  <a:cubicBezTo>
                    <a:pt x="1" y="156"/>
                    <a:pt x="1" y="152"/>
                    <a:pt x="2" y="148"/>
                  </a:cubicBezTo>
                  <a:cubicBezTo>
                    <a:pt x="4" y="137"/>
                    <a:pt x="11" y="127"/>
                    <a:pt x="19" y="120"/>
                  </a:cubicBezTo>
                  <a:cubicBezTo>
                    <a:pt x="30" y="111"/>
                    <a:pt x="42" y="105"/>
                    <a:pt x="55" y="100"/>
                  </a:cubicBezTo>
                  <a:cubicBezTo>
                    <a:pt x="60" y="99"/>
                    <a:pt x="64" y="98"/>
                    <a:pt x="68" y="98"/>
                  </a:cubicBezTo>
                  <a:cubicBezTo>
                    <a:pt x="69" y="98"/>
                    <a:pt x="70" y="98"/>
                    <a:pt x="70" y="97"/>
                  </a:cubicBezTo>
                  <a:close/>
                  <a:moveTo>
                    <a:pt x="152" y="284"/>
                  </a:moveTo>
                  <a:cubicBezTo>
                    <a:pt x="148" y="283"/>
                    <a:pt x="144" y="283"/>
                    <a:pt x="140" y="284"/>
                  </a:cubicBezTo>
                  <a:cubicBezTo>
                    <a:pt x="139" y="284"/>
                    <a:pt x="137" y="286"/>
                    <a:pt x="135" y="285"/>
                  </a:cubicBezTo>
                  <a:cubicBezTo>
                    <a:pt x="135" y="285"/>
                    <a:pt x="134" y="285"/>
                    <a:pt x="134" y="286"/>
                  </a:cubicBezTo>
                  <a:cubicBezTo>
                    <a:pt x="134" y="287"/>
                    <a:pt x="133" y="287"/>
                    <a:pt x="133" y="287"/>
                  </a:cubicBezTo>
                  <a:cubicBezTo>
                    <a:pt x="131" y="285"/>
                    <a:pt x="130" y="286"/>
                    <a:pt x="128" y="287"/>
                  </a:cubicBezTo>
                  <a:cubicBezTo>
                    <a:pt x="126" y="288"/>
                    <a:pt x="124" y="288"/>
                    <a:pt x="122" y="286"/>
                  </a:cubicBezTo>
                  <a:cubicBezTo>
                    <a:pt x="122" y="286"/>
                    <a:pt x="122" y="286"/>
                    <a:pt x="122" y="286"/>
                  </a:cubicBezTo>
                  <a:cubicBezTo>
                    <a:pt x="120" y="286"/>
                    <a:pt x="120" y="289"/>
                    <a:pt x="119" y="287"/>
                  </a:cubicBezTo>
                  <a:cubicBezTo>
                    <a:pt x="117" y="286"/>
                    <a:pt x="117" y="286"/>
                    <a:pt x="117" y="288"/>
                  </a:cubicBezTo>
                  <a:cubicBezTo>
                    <a:pt x="116" y="289"/>
                    <a:pt x="115" y="290"/>
                    <a:pt x="114" y="290"/>
                  </a:cubicBezTo>
                  <a:cubicBezTo>
                    <a:pt x="112" y="289"/>
                    <a:pt x="109" y="291"/>
                    <a:pt x="108" y="288"/>
                  </a:cubicBezTo>
                  <a:cubicBezTo>
                    <a:pt x="106" y="286"/>
                    <a:pt x="104" y="290"/>
                    <a:pt x="101" y="288"/>
                  </a:cubicBezTo>
                  <a:cubicBezTo>
                    <a:pt x="99" y="287"/>
                    <a:pt x="96" y="287"/>
                    <a:pt x="94" y="288"/>
                  </a:cubicBezTo>
                  <a:cubicBezTo>
                    <a:pt x="93" y="289"/>
                    <a:pt x="90" y="286"/>
                    <a:pt x="88" y="288"/>
                  </a:cubicBezTo>
                  <a:cubicBezTo>
                    <a:pt x="88" y="288"/>
                    <a:pt x="88" y="288"/>
                    <a:pt x="88" y="288"/>
                  </a:cubicBezTo>
                  <a:cubicBezTo>
                    <a:pt x="86" y="284"/>
                    <a:pt x="85" y="287"/>
                    <a:pt x="83" y="289"/>
                  </a:cubicBezTo>
                  <a:cubicBezTo>
                    <a:pt x="83" y="289"/>
                    <a:pt x="82" y="290"/>
                    <a:pt x="82" y="290"/>
                  </a:cubicBezTo>
                  <a:cubicBezTo>
                    <a:pt x="82" y="290"/>
                    <a:pt x="81" y="290"/>
                    <a:pt x="80" y="290"/>
                  </a:cubicBezTo>
                  <a:cubicBezTo>
                    <a:pt x="80" y="290"/>
                    <a:pt x="80" y="289"/>
                    <a:pt x="80" y="289"/>
                  </a:cubicBezTo>
                  <a:cubicBezTo>
                    <a:pt x="80" y="288"/>
                    <a:pt x="82" y="287"/>
                    <a:pt x="81" y="286"/>
                  </a:cubicBezTo>
                  <a:cubicBezTo>
                    <a:pt x="78" y="286"/>
                    <a:pt x="78" y="288"/>
                    <a:pt x="77" y="289"/>
                  </a:cubicBezTo>
                  <a:cubicBezTo>
                    <a:pt x="76" y="290"/>
                    <a:pt x="75" y="290"/>
                    <a:pt x="75" y="290"/>
                  </a:cubicBezTo>
                  <a:cubicBezTo>
                    <a:pt x="74" y="289"/>
                    <a:pt x="74" y="289"/>
                    <a:pt x="75" y="288"/>
                  </a:cubicBezTo>
                  <a:cubicBezTo>
                    <a:pt x="75" y="288"/>
                    <a:pt x="76" y="287"/>
                    <a:pt x="76" y="285"/>
                  </a:cubicBezTo>
                  <a:cubicBezTo>
                    <a:pt x="74" y="286"/>
                    <a:pt x="73" y="288"/>
                    <a:pt x="72" y="289"/>
                  </a:cubicBezTo>
                  <a:cubicBezTo>
                    <a:pt x="71" y="290"/>
                    <a:pt x="69" y="292"/>
                    <a:pt x="67" y="292"/>
                  </a:cubicBezTo>
                  <a:cubicBezTo>
                    <a:pt x="67" y="289"/>
                    <a:pt x="71" y="288"/>
                    <a:pt x="71" y="285"/>
                  </a:cubicBezTo>
                  <a:cubicBezTo>
                    <a:pt x="66" y="285"/>
                    <a:pt x="64" y="290"/>
                    <a:pt x="60" y="291"/>
                  </a:cubicBezTo>
                  <a:cubicBezTo>
                    <a:pt x="60" y="288"/>
                    <a:pt x="64" y="287"/>
                    <a:pt x="65" y="285"/>
                  </a:cubicBezTo>
                  <a:cubicBezTo>
                    <a:pt x="63" y="284"/>
                    <a:pt x="62" y="285"/>
                    <a:pt x="60" y="287"/>
                  </a:cubicBezTo>
                  <a:cubicBezTo>
                    <a:pt x="60" y="287"/>
                    <a:pt x="59" y="289"/>
                    <a:pt x="57" y="288"/>
                  </a:cubicBezTo>
                  <a:cubicBezTo>
                    <a:pt x="56" y="287"/>
                    <a:pt x="58" y="286"/>
                    <a:pt x="58" y="285"/>
                  </a:cubicBezTo>
                  <a:cubicBezTo>
                    <a:pt x="58" y="285"/>
                    <a:pt x="58" y="285"/>
                    <a:pt x="58" y="284"/>
                  </a:cubicBezTo>
                  <a:cubicBezTo>
                    <a:pt x="58" y="284"/>
                    <a:pt x="57" y="285"/>
                    <a:pt x="56" y="285"/>
                  </a:cubicBezTo>
                  <a:cubicBezTo>
                    <a:pt x="55" y="285"/>
                    <a:pt x="54" y="286"/>
                    <a:pt x="54" y="285"/>
                  </a:cubicBezTo>
                  <a:cubicBezTo>
                    <a:pt x="53" y="285"/>
                    <a:pt x="55" y="284"/>
                    <a:pt x="54" y="283"/>
                  </a:cubicBezTo>
                  <a:cubicBezTo>
                    <a:pt x="52" y="285"/>
                    <a:pt x="49" y="283"/>
                    <a:pt x="46" y="284"/>
                  </a:cubicBezTo>
                  <a:cubicBezTo>
                    <a:pt x="44" y="284"/>
                    <a:pt x="45" y="282"/>
                    <a:pt x="44" y="281"/>
                  </a:cubicBezTo>
                  <a:cubicBezTo>
                    <a:pt x="43" y="281"/>
                    <a:pt x="42" y="283"/>
                    <a:pt x="40" y="282"/>
                  </a:cubicBezTo>
                  <a:cubicBezTo>
                    <a:pt x="40" y="282"/>
                    <a:pt x="40" y="281"/>
                    <a:pt x="40" y="281"/>
                  </a:cubicBezTo>
                  <a:cubicBezTo>
                    <a:pt x="40" y="279"/>
                    <a:pt x="38" y="279"/>
                    <a:pt x="37" y="279"/>
                  </a:cubicBezTo>
                  <a:cubicBezTo>
                    <a:pt x="35" y="279"/>
                    <a:pt x="34" y="281"/>
                    <a:pt x="33" y="280"/>
                  </a:cubicBezTo>
                  <a:cubicBezTo>
                    <a:pt x="32" y="279"/>
                    <a:pt x="34" y="278"/>
                    <a:pt x="34" y="277"/>
                  </a:cubicBezTo>
                  <a:cubicBezTo>
                    <a:pt x="32" y="277"/>
                    <a:pt x="31" y="277"/>
                    <a:pt x="30" y="278"/>
                  </a:cubicBezTo>
                  <a:cubicBezTo>
                    <a:pt x="29" y="278"/>
                    <a:pt x="28" y="279"/>
                    <a:pt x="27" y="279"/>
                  </a:cubicBezTo>
                  <a:cubicBezTo>
                    <a:pt x="25" y="277"/>
                    <a:pt x="23" y="278"/>
                    <a:pt x="21" y="278"/>
                  </a:cubicBezTo>
                  <a:cubicBezTo>
                    <a:pt x="20" y="278"/>
                    <a:pt x="19" y="277"/>
                    <a:pt x="19" y="277"/>
                  </a:cubicBezTo>
                  <a:cubicBezTo>
                    <a:pt x="19" y="277"/>
                    <a:pt x="19" y="277"/>
                    <a:pt x="19" y="277"/>
                  </a:cubicBezTo>
                  <a:cubicBezTo>
                    <a:pt x="19" y="276"/>
                    <a:pt x="19" y="275"/>
                    <a:pt x="20" y="275"/>
                  </a:cubicBezTo>
                  <a:cubicBezTo>
                    <a:pt x="25" y="273"/>
                    <a:pt x="25" y="273"/>
                    <a:pt x="25" y="273"/>
                  </a:cubicBezTo>
                  <a:cubicBezTo>
                    <a:pt x="25" y="272"/>
                    <a:pt x="25" y="272"/>
                    <a:pt x="25" y="272"/>
                  </a:cubicBezTo>
                  <a:cubicBezTo>
                    <a:pt x="20" y="274"/>
                    <a:pt x="16" y="276"/>
                    <a:pt x="12" y="279"/>
                  </a:cubicBezTo>
                  <a:cubicBezTo>
                    <a:pt x="12" y="279"/>
                    <a:pt x="12" y="279"/>
                    <a:pt x="11" y="279"/>
                  </a:cubicBezTo>
                  <a:cubicBezTo>
                    <a:pt x="8" y="283"/>
                    <a:pt x="10" y="295"/>
                    <a:pt x="17" y="297"/>
                  </a:cubicBezTo>
                  <a:cubicBezTo>
                    <a:pt x="23" y="299"/>
                    <a:pt x="29" y="299"/>
                    <a:pt x="35" y="297"/>
                  </a:cubicBezTo>
                  <a:cubicBezTo>
                    <a:pt x="44" y="293"/>
                    <a:pt x="54" y="295"/>
                    <a:pt x="60" y="303"/>
                  </a:cubicBezTo>
                  <a:cubicBezTo>
                    <a:pt x="61" y="304"/>
                    <a:pt x="61" y="305"/>
                    <a:pt x="62" y="305"/>
                  </a:cubicBezTo>
                  <a:cubicBezTo>
                    <a:pt x="64" y="308"/>
                    <a:pt x="67" y="309"/>
                    <a:pt x="70" y="309"/>
                  </a:cubicBezTo>
                  <a:cubicBezTo>
                    <a:pt x="73" y="310"/>
                    <a:pt x="77" y="309"/>
                    <a:pt x="79" y="306"/>
                  </a:cubicBezTo>
                  <a:cubicBezTo>
                    <a:pt x="80" y="305"/>
                    <a:pt x="81" y="304"/>
                    <a:pt x="82" y="303"/>
                  </a:cubicBezTo>
                  <a:cubicBezTo>
                    <a:pt x="86" y="300"/>
                    <a:pt x="91" y="299"/>
                    <a:pt x="96" y="301"/>
                  </a:cubicBezTo>
                  <a:cubicBezTo>
                    <a:pt x="100" y="302"/>
                    <a:pt x="104" y="304"/>
                    <a:pt x="108" y="306"/>
                  </a:cubicBezTo>
                  <a:cubicBezTo>
                    <a:pt x="112" y="307"/>
                    <a:pt x="115" y="308"/>
                    <a:pt x="119" y="308"/>
                  </a:cubicBezTo>
                  <a:cubicBezTo>
                    <a:pt x="128" y="307"/>
                    <a:pt x="135" y="303"/>
                    <a:pt x="140" y="296"/>
                  </a:cubicBezTo>
                  <a:cubicBezTo>
                    <a:pt x="144" y="291"/>
                    <a:pt x="147" y="286"/>
                    <a:pt x="153" y="284"/>
                  </a:cubicBezTo>
                  <a:cubicBezTo>
                    <a:pt x="157" y="283"/>
                    <a:pt x="161" y="285"/>
                    <a:pt x="163" y="289"/>
                  </a:cubicBezTo>
                  <a:cubicBezTo>
                    <a:pt x="165" y="292"/>
                    <a:pt x="168" y="294"/>
                    <a:pt x="172" y="294"/>
                  </a:cubicBezTo>
                  <a:cubicBezTo>
                    <a:pt x="177" y="295"/>
                    <a:pt x="179" y="294"/>
                    <a:pt x="180" y="289"/>
                  </a:cubicBezTo>
                  <a:cubicBezTo>
                    <a:pt x="180" y="289"/>
                    <a:pt x="180" y="288"/>
                    <a:pt x="180" y="287"/>
                  </a:cubicBezTo>
                  <a:cubicBezTo>
                    <a:pt x="180" y="284"/>
                    <a:pt x="181" y="282"/>
                    <a:pt x="183" y="280"/>
                  </a:cubicBezTo>
                  <a:cubicBezTo>
                    <a:pt x="184" y="279"/>
                    <a:pt x="186" y="277"/>
                    <a:pt x="185" y="276"/>
                  </a:cubicBezTo>
                  <a:cubicBezTo>
                    <a:pt x="184" y="274"/>
                    <a:pt x="181" y="275"/>
                    <a:pt x="180" y="275"/>
                  </a:cubicBezTo>
                  <a:cubicBezTo>
                    <a:pt x="179" y="275"/>
                    <a:pt x="178" y="275"/>
                    <a:pt x="178" y="276"/>
                  </a:cubicBezTo>
                  <a:cubicBezTo>
                    <a:pt x="178" y="277"/>
                    <a:pt x="181" y="277"/>
                    <a:pt x="181" y="278"/>
                  </a:cubicBezTo>
                  <a:cubicBezTo>
                    <a:pt x="179" y="278"/>
                    <a:pt x="177" y="278"/>
                    <a:pt x="174" y="277"/>
                  </a:cubicBezTo>
                  <a:cubicBezTo>
                    <a:pt x="174" y="277"/>
                    <a:pt x="173" y="277"/>
                    <a:pt x="173" y="278"/>
                  </a:cubicBezTo>
                  <a:cubicBezTo>
                    <a:pt x="174" y="279"/>
                    <a:pt x="176" y="278"/>
                    <a:pt x="176" y="280"/>
                  </a:cubicBezTo>
                  <a:cubicBezTo>
                    <a:pt x="175" y="281"/>
                    <a:pt x="173" y="280"/>
                    <a:pt x="172" y="280"/>
                  </a:cubicBezTo>
                  <a:cubicBezTo>
                    <a:pt x="169" y="279"/>
                    <a:pt x="167" y="281"/>
                    <a:pt x="164" y="280"/>
                  </a:cubicBezTo>
                  <a:cubicBezTo>
                    <a:pt x="163" y="283"/>
                    <a:pt x="162" y="282"/>
                    <a:pt x="160" y="281"/>
                  </a:cubicBezTo>
                  <a:cubicBezTo>
                    <a:pt x="157" y="281"/>
                    <a:pt x="155" y="282"/>
                    <a:pt x="153" y="284"/>
                  </a:cubicBezTo>
                  <a:lnTo>
                    <a:pt x="152" y="284"/>
                  </a:lnTo>
                  <a:close/>
                  <a:moveTo>
                    <a:pt x="90" y="205"/>
                  </a:moveTo>
                  <a:cubicBezTo>
                    <a:pt x="89" y="203"/>
                    <a:pt x="88" y="201"/>
                    <a:pt x="86" y="200"/>
                  </a:cubicBezTo>
                  <a:cubicBezTo>
                    <a:pt x="85" y="200"/>
                    <a:pt x="84" y="200"/>
                    <a:pt x="83" y="201"/>
                  </a:cubicBezTo>
                  <a:cubicBezTo>
                    <a:pt x="82" y="201"/>
                    <a:pt x="82" y="202"/>
                    <a:pt x="82" y="203"/>
                  </a:cubicBezTo>
                  <a:cubicBezTo>
                    <a:pt x="82" y="203"/>
                    <a:pt x="83" y="204"/>
                    <a:pt x="84" y="204"/>
                  </a:cubicBezTo>
                  <a:cubicBezTo>
                    <a:pt x="86" y="204"/>
                    <a:pt x="88" y="205"/>
                    <a:pt x="90" y="205"/>
                  </a:cubicBezTo>
                  <a:cubicBezTo>
                    <a:pt x="88" y="206"/>
                    <a:pt x="85" y="207"/>
                    <a:pt x="82" y="206"/>
                  </a:cubicBezTo>
                  <a:cubicBezTo>
                    <a:pt x="80" y="205"/>
                    <a:pt x="77" y="206"/>
                    <a:pt x="76" y="207"/>
                  </a:cubicBezTo>
                  <a:cubicBezTo>
                    <a:pt x="73" y="210"/>
                    <a:pt x="69" y="212"/>
                    <a:pt x="65" y="213"/>
                  </a:cubicBezTo>
                  <a:cubicBezTo>
                    <a:pt x="56" y="213"/>
                    <a:pt x="50" y="211"/>
                    <a:pt x="45" y="203"/>
                  </a:cubicBezTo>
                  <a:cubicBezTo>
                    <a:pt x="44" y="201"/>
                    <a:pt x="41" y="199"/>
                    <a:pt x="38" y="199"/>
                  </a:cubicBezTo>
                  <a:cubicBezTo>
                    <a:pt x="32" y="198"/>
                    <a:pt x="25" y="195"/>
                    <a:pt x="20" y="192"/>
                  </a:cubicBezTo>
                  <a:cubicBezTo>
                    <a:pt x="20" y="191"/>
                    <a:pt x="21" y="191"/>
                    <a:pt x="22" y="191"/>
                  </a:cubicBezTo>
                  <a:cubicBezTo>
                    <a:pt x="24" y="192"/>
                    <a:pt x="27" y="193"/>
                    <a:pt x="29" y="194"/>
                  </a:cubicBezTo>
                  <a:cubicBezTo>
                    <a:pt x="33" y="195"/>
                    <a:pt x="36" y="196"/>
                    <a:pt x="40" y="197"/>
                  </a:cubicBezTo>
                  <a:cubicBezTo>
                    <a:pt x="41" y="197"/>
                    <a:pt x="42" y="197"/>
                    <a:pt x="42" y="196"/>
                  </a:cubicBezTo>
                  <a:cubicBezTo>
                    <a:pt x="41" y="192"/>
                    <a:pt x="40" y="188"/>
                    <a:pt x="39" y="184"/>
                  </a:cubicBezTo>
                  <a:cubicBezTo>
                    <a:pt x="37" y="181"/>
                    <a:pt x="34" y="180"/>
                    <a:pt x="32" y="181"/>
                  </a:cubicBezTo>
                  <a:cubicBezTo>
                    <a:pt x="31" y="181"/>
                    <a:pt x="31" y="182"/>
                    <a:pt x="31" y="182"/>
                  </a:cubicBezTo>
                  <a:cubicBezTo>
                    <a:pt x="29" y="182"/>
                    <a:pt x="27" y="184"/>
                    <a:pt x="26" y="185"/>
                  </a:cubicBezTo>
                  <a:cubicBezTo>
                    <a:pt x="23" y="188"/>
                    <a:pt x="19" y="190"/>
                    <a:pt x="15" y="190"/>
                  </a:cubicBezTo>
                  <a:cubicBezTo>
                    <a:pt x="13" y="190"/>
                    <a:pt x="13" y="191"/>
                    <a:pt x="13" y="192"/>
                  </a:cubicBezTo>
                  <a:cubicBezTo>
                    <a:pt x="15" y="201"/>
                    <a:pt x="20" y="208"/>
                    <a:pt x="27" y="212"/>
                  </a:cubicBezTo>
                  <a:cubicBezTo>
                    <a:pt x="33" y="216"/>
                    <a:pt x="40" y="218"/>
                    <a:pt x="47" y="219"/>
                  </a:cubicBezTo>
                  <a:cubicBezTo>
                    <a:pt x="51" y="219"/>
                    <a:pt x="55" y="220"/>
                    <a:pt x="58" y="220"/>
                  </a:cubicBezTo>
                  <a:cubicBezTo>
                    <a:pt x="69" y="223"/>
                    <a:pt x="80" y="223"/>
                    <a:pt x="90" y="223"/>
                  </a:cubicBezTo>
                  <a:cubicBezTo>
                    <a:pt x="97" y="222"/>
                    <a:pt x="103" y="222"/>
                    <a:pt x="109" y="222"/>
                  </a:cubicBezTo>
                  <a:cubicBezTo>
                    <a:pt x="117" y="222"/>
                    <a:pt x="126" y="220"/>
                    <a:pt x="134" y="218"/>
                  </a:cubicBezTo>
                  <a:cubicBezTo>
                    <a:pt x="142" y="216"/>
                    <a:pt x="149" y="214"/>
                    <a:pt x="157" y="212"/>
                  </a:cubicBezTo>
                  <a:cubicBezTo>
                    <a:pt x="166" y="209"/>
                    <a:pt x="174" y="205"/>
                    <a:pt x="178" y="197"/>
                  </a:cubicBezTo>
                  <a:cubicBezTo>
                    <a:pt x="179" y="196"/>
                    <a:pt x="179" y="196"/>
                    <a:pt x="179" y="196"/>
                  </a:cubicBezTo>
                  <a:cubicBezTo>
                    <a:pt x="182" y="193"/>
                    <a:pt x="184" y="188"/>
                    <a:pt x="185" y="184"/>
                  </a:cubicBezTo>
                  <a:cubicBezTo>
                    <a:pt x="185" y="182"/>
                    <a:pt x="185" y="181"/>
                    <a:pt x="184" y="179"/>
                  </a:cubicBezTo>
                  <a:cubicBezTo>
                    <a:pt x="182" y="181"/>
                    <a:pt x="180" y="182"/>
                    <a:pt x="178" y="183"/>
                  </a:cubicBezTo>
                  <a:cubicBezTo>
                    <a:pt x="173" y="185"/>
                    <a:pt x="169" y="186"/>
                    <a:pt x="164" y="186"/>
                  </a:cubicBezTo>
                  <a:cubicBezTo>
                    <a:pt x="160" y="185"/>
                    <a:pt x="156" y="188"/>
                    <a:pt x="155" y="192"/>
                  </a:cubicBezTo>
                  <a:cubicBezTo>
                    <a:pt x="155" y="193"/>
                    <a:pt x="156" y="194"/>
                    <a:pt x="157" y="193"/>
                  </a:cubicBezTo>
                  <a:cubicBezTo>
                    <a:pt x="160" y="192"/>
                    <a:pt x="162" y="191"/>
                    <a:pt x="165" y="190"/>
                  </a:cubicBezTo>
                  <a:cubicBezTo>
                    <a:pt x="166" y="189"/>
                    <a:pt x="168" y="188"/>
                    <a:pt x="169" y="188"/>
                  </a:cubicBezTo>
                  <a:cubicBezTo>
                    <a:pt x="169" y="189"/>
                    <a:pt x="169" y="190"/>
                    <a:pt x="168" y="190"/>
                  </a:cubicBezTo>
                  <a:cubicBezTo>
                    <a:pt x="164" y="192"/>
                    <a:pt x="160" y="194"/>
                    <a:pt x="156" y="196"/>
                  </a:cubicBezTo>
                  <a:cubicBezTo>
                    <a:pt x="154" y="196"/>
                    <a:pt x="152" y="198"/>
                    <a:pt x="151" y="200"/>
                  </a:cubicBezTo>
                  <a:cubicBezTo>
                    <a:pt x="147" y="206"/>
                    <a:pt x="133" y="209"/>
                    <a:pt x="128" y="202"/>
                  </a:cubicBezTo>
                  <a:cubicBezTo>
                    <a:pt x="127" y="201"/>
                    <a:pt x="126" y="200"/>
                    <a:pt x="125" y="199"/>
                  </a:cubicBezTo>
                  <a:cubicBezTo>
                    <a:pt x="124" y="198"/>
                    <a:pt x="122" y="198"/>
                    <a:pt x="121" y="199"/>
                  </a:cubicBezTo>
                  <a:cubicBezTo>
                    <a:pt x="119" y="200"/>
                    <a:pt x="117" y="201"/>
                    <a:pt x="116" y="204"/>
                  </a:cubicBezTo>
                  <a:cubicBezTo>
                    <a:pt x="119" y="204"/>
                    <a:pt x="122" y="202"/>
                    <a:pt x="125" y="204"/>
                  </a:cubicBezTo>
                  <a:cubicBezTo>
                    <a:pt x="123" y="205"/>
                    <a:pt x="121" y="205"/>
                    <a:pt x="119" y="205"/>
                  </a:cubicBezTo>
                  <a:cubicBezTo>
                    <a:pt x="116" y="206"/>
                    <a:pt x="112" y="207"/>
                    <a:pt x="108" y="209"/>
                  </a:cubicBezTo>
                  <a:cubicBezTo>
                    <a:pt x="107" y="209"/>
                    <a:pt x="106" y="210"/>
                    <a:pt x="105" y="210"/>
                  </a:cubicBezTo>
                  <a:cubicBezTo>
                    <a:pt x="102" y="212"/>
                    <a:pt x="98" y="212"/>
                    <a:pt x="95" y="210"/>
                  </a:cubicBezTo>
                  <a:cubicBezTo>
                    <a:pt x="93" y="209"/>
                    <a:pt x="91" y="207"/>
                    <a:pt x="90" y="205"/>
                  </a:cubicBezTo>
                  <a:close/>
                  <a:moveTo>
                    <a:pt x="60" y="38"/>
                  </a:moveTo>
                  <a:cubicBezTo>
                    <a:pt x="60" y="38"/>
                    <a:pt x="60" y="38"/>
                    <a:pt x="60" y="38"/>
                  </a:cubicBezTo>
                  <a:cubicBezTo>
                    <a:pt x="65" y="39"/>
                    <a:pt x="71" y="40"/>
                    <a:pt x="76" y="41"/>
                  </a:cubicBezTo>
                  <a:cubicBezTo>
                    <a:pt x="87" y="41"/>
                    <a:pt x="98" y="42"/>
                    <a:pt x="109" y="41"/>
                  </a:cubicBezTo>
                  <a:cubicBezTo>
                    <a:pt x="124" y="41"/>
                    <a:pt x="138" y="39"/>
                    <a:pt x="152" y="35"/>
                  </a:cubicBezTo>
                  <a:cubicBezTo>
                    <a:pt x="154" y="35"/>
                    <a:pt x="156" y="34"/>
                    <a:pt x="158" y="33"/>
                  </a:cubicBezTo>
                  <a:cubicBezTo>
                    <a:pt x="160" y="32"/>
                    <a:pt x="161" y="30"/>
                    <a:pt x="160" y="28"/>
                  </a:cubicBezTo>
                  <a:cubicBezTo>
                    <a:pt x="160" y="28"/>
                    <a:pt x="160" y="28"/>
                    <a:pt x="160" y="28"/>
                  </a:cubicBezTo>
                  <a:cubicBezTo>
                    <a:pt x="159" y="26"/>
                    <a:pt x="158" y="24"/>
                    <a:pt x="156" y="22"/>
                  </a:cubicBezTo>
                  <a:cubicBezTo>
                    <a:pt x="150" y="14"/>
                    <a:pt x="142" y="7"/>
                    <a:pt x="131" y="5"/>
                  </a:cubicBezTo>
                  <a:cubicBezTo>
                    <a:pt x="126" y="4"/>
                    <a:pt x="121" y="3"/>
                    <a:pt x="117" y="2"/>
                  </a:cubicBezTo>
                  <a:cubicBezTo>
                    <a:pt x="103" y="1"/>
                    <a:pt x="89" y="4"/>
                    <a:pt x="77" y="10"/>
                  </a:cubicBezTo>
                  <a:cubicBezTo>
                    <a:pt x="67" y="15"/>
                    <a:pt x="59" y="22"/>
                    <a:pt x="54" y="32"/>
                  </a:cubicBezTo>
                  <a:cubicBezTo>
                    <a:pt x="53" y="33"/>
                    <a:pt x="53" y="35"/>
                    <a:pt x="55" y="37"/>
                  </a:cubicBezTo>
                  <a:cubicBezTo>
                    <a:pt x="55" y="37"/>
                    <a:pt x="56" y="37"/>
                    <a:pt x="57" y="37"/>
                  </a:cubicBezTo>
                  <a:cubicBezTo>
                    <a:pt x="58" y="37"/>
                    <a:pt x="59" y="38"/>
                    <a:pt x="60" y="38"/>
                  </a:cubicBezTo>
                  <a:close/>
                  <a:moveTo>
                    <a:pt x="90" y="231"/>
                  </a:moveTo>
                  <a:cubicBezTo>
                    <a:pt x="90" y="230"/>
                    <a:pt x="90" y="230"/>
                    <a:pt x="89" y="230"/>
                  </a:cubicBezTo>
                  <a:cubicBezTo>
                    <a:pt x="89" y="230"/>
                    <a:pt x="89" y="230"/>
                    <a:pt x="89" y="230"/>
                  </a:cubicBezTo>
                  <a:cubicBezTo>
                    <a:pt x="89" y="231"/>
                    <a:pt x="89" y="231"/>
                    <a:pt x="90" y="231"/>
                  </a:cubicBezTo>
                  <a:cubicBezTo>
                    <a:pt x="90" y="232"/>
                    <a:pt x="91" y="233"/>
                    <a:pt x="90" y="234"/>
                  </a:cubicBezTo>
                  <a:cubicBezTo>
                    <a:pt x="88" y="233"/>
                    <a:pt x="87" y="231"/>
                    <a:pt x="85" y="230"/>
                  </a:cubicBezTo>
                  <a:cubicBezTo>
                    <a:pt x="84" y="231"/>
                    <a:pt x="86" y="232"/>
                    <a:pt x="85" y="234"/>
                  </a:cubicBezTo>
                  <a:cubicBezTo>
                    <a:pt x="82" y="234"/>
                    <a:pt x="83" y="231"/>
                    <a:pt x="81" y="230"/>
                  </a:cubicBezTo>
                  <a:cubicBezTo>
                    <a:pt x="81" y="231"/>
                    <a:pt x="83" y="233"/>
                    <a:pt x="80" y="234"/>
                  </a:cubicBezTo>
                  <a:cubicBezTo>
                    <a:pt x="77" y="235"/>
                    <a:pt x="77" y="235"/>
                    <a:pt x="75" y="231"/>
                  </a:cubicBezTo>
                  <a:cubicBezTo>
                    <a:pt x="74" y="232"/>
                    <a:pt x="75" y="234"/>
                    <a:pt x="74" y="234"/>
                  </a:cubicBezTo>
                  <a:cubicBezTo>
                    <a:pt x="73" y="234"/>
                    <a:pt x="72" y="233"/>
                    <a:pt x="72" y="232"/>
                  </a:cubicBezTo>
                  <a:cubicBezTo>
                    <a:pt x="71" y="231"/>
                    <a:pt x="72" y="230"/>
                    <a:pt x="71" y="229"/>
                  </a:cubicBezTo>
                  <a:cubicBezTo>
                    <a:pt x="71" y="229"/>
                    <a:pt x="71" y="229"/>
                    <a:pt x="71" y="229"/>
                  </a:cubicBezTo>
                  <a:cubicBezTo>
                    <a:pt x="70" y="229"/>
                    <a:pt x="70" y="229"/>
                    <a:pt x="70" y="230"/>
                  </a:cubicBezTo>
                  <a:cubicBezTo>
                    <a:pt x="69" y="232"/>
                    <a:pt x="68" y="233"/>
                    <a:pt x="66" y="232"/>
                  </a:cubicBezTo>
                  <a:cubicBezTo>
                    <a:pt x="64" y="231"/>
                    <a:pt x="65" y="230"/>
                    <a:pt x="65" y="229"/>
                  </a:cubicBezTo>
                  <a:cubicBezTo>
                    <a:pt x="65" y="228"/>
                    <a:pt x="66" y="228"/>
                    <a:pt x="65" y="227"/>
                  </a:cubicBezTo>
                  <a:cubicBezTo>
                    <a:pt x="64" y="227"/>
                    <a:pt x="64" y="228"/>
                    <a:pt x="64" y="228"/>
                  </a:cubicBezTo>
                  <a:cubicBezTo>
                    <a:pt x="63" y="230"/>
                    <a:pt x="62" y="231"/>
                    <a:pt x="61" y="232"/>
                  </a:cubicBezTo>
                  <a:cubicBezTo>
                    <a:pt x="60" y="232"/>
                    <a:pt x="59" y="233"/>
                    <a:pt x="58" y="232"/>
                  </a:cubicBezTo>
                  <a:cubicBezTo>
                    <a:pt x="57" y="231"/>
                    <a:pt x="58" y="230"/>
                    <a:pt x="58" y="230"/>
                  </a:cubicBezTo>
                  <a:cubicBezTo>
                    <a:pt x="58" y="229"/>
                    <a:pt x="59" y="228"/>
                    <a:pt x="58" y="227"/>
                  </a:cubicBezTo>
                  <a:cubicBezTo>
                    <a:pt x="57" y="228"/>
                    <a:pt x="57" y="230"/>
                    <a:pt x="57" y="231"/>
                  </a:cubicBezTo>
                  <a:cubicBezTo>
                    <a:pt x="57" y="232"/>
                    <a:pt x="56" y="233"/>
                    <a:pt x="55" y="233"/>
                  </a:cubicBezTo>
                  <a:cubicBezTo>
                    <a:pt x="54" y="233"/>
                    <a:pt x="54" y="231"/>
                    <a:pt x="54" y="231"/>
                  </a:cubicBezTo>
                  <a:cubicBezTo>
                    <a:pt x="55" y="229"/>
                    <a:pt x="56" y="228"/>
                    <a:pt x="55" y="226"/>
                  </a:cubicBezTo>
                  <a:cubicBezTo>
                    <a:pt x="53" y="227"/>
                    <a:pt x="53" y="229"/>
                    <a:pt x="53" y="231"/>
                  </a:cubicBezTo>
                  <a:cubicBezTo>
                    <a:pt x="52" y="232"/>
                    <a:pt x="52" y="233"/>
                    <a:pt x="51" y="233"/>
                  </a:cubicBezTo>
                  <a:cubicBezTo>
                    <a:pt x="49" y="233"/>
                    <a:pt x="50" y="231"/>
                    <a:pt x="50" y="230"/>
                  </a:cubicBezTo>
                  <a:cubicBezTo>
                    <a:pt x="51" y="228"/>
                    <a:pt x="52" y="226"/>
                    <a:pt x="53" y="225"/>
                  </a:cubicBezTo>
                  <a:cubicBezTo>
                    <a:pt x="50" y="224"/>
                    <a:pt x="49" y="226"/>
                    <a:pt x="49" y="228"/>
                  </a:cubicBezTo>
                  <a:cubicBezTo>
                    <a:pt x="48" y="230"/>
                    <a:pt x="49" y="232"/>
                    <a:pt x="46" y="233"/>
                  </a:cubicBezTo>
                  <a:cubicBezTo>
                    <a:pt x="45" y="230"/>
                    <a:pt x="47" y="227"/>
                    <a:pt x="47" y="224"/>
                  </a:cubicBezTo>
                  <a:cubicBezTo>
                    <a:pt x="45" y="224"/>
                    <a:pt x="44" y="226"/>
                    <a:pt x="44" y="227"/>
                  </a:cubicBezTo>
                  <a:cubicBezTo>
                    <a:pt x="43" y="228"/>
                    <a:pt x="43" y="228"/>
                    <a:pt x="42" y="228"/>
                  </a:cubicBezTo>
                  <a:cubicBezTo>
                    <a:pt x="41" y="228"/>
                    <a:pt x="41" y="227"/>
                    <a:pt x="42" y="226"/>
                  </a:cubicBezTo>
                  <a:cubicBezTo>
                    <a:pt x="42" y="226"/>
                    <a:pt x="42" y="226"/>
                    <a:pt x="42" y="225"/>
                  </a:cubicBezTo>
                  <a:cubicBezTo>
                    <a:pt x="42" y="224"/>
                    <a:pt x="43" y="224"/>
                    <a:pt x="42" y="223"/>
                  </a:cubicBezTo>
                  <a:cubicBezTo>
                    <a:pt x="41" y="222"/>
                    <a:pt x="40" y="223"/>
                    <a:pt x="40" y="224"/>
                  </a:cubicBezTo>
                  <a:cubicBezTo>
                    <a:pt x="39" y="225"/>
                    <a:pt x="38" y="227"/>
                    <a:pt x="36" y="226"/>
                  </a:cubicBezTo>
                  <a:cubicBezTo>
                    <a:pt x="35" y="224"/>
                    <a:pt x="38" y="224"/>
                    <a:pt x="38" y="222"/>
                  </a:cubicBezTo>
                  <a:cubicBezTo>
                    <a:pt x="36" y="222"/>
                    <a:pt x="36" y="223"/>
                    <a:pt x="35" y="223"/>
                  </a:cubicBezTo>
                  <a:cubicBezTo>
                    <a:pt x="34" y="224"/>
                    <a:pt x="34" y="224"/>
                    <a:pt x="33" y="224"/>
                  </a:cubicBezTo>
                  <a:cubicBezTo>
                    <a:pt x="32" y="223"/>
                    <a:pt x="33" y="223"/>
                    <a:pt x="33" y="222"/>
                  </a:cubicBezTo>
                  <a:cubicBezTo>
                    <a:pt x="33" y="222"/>
                    <a:pt x="33" y="221"/>
                    <a:pt x="33" y="220"/>
                  </a:cubicBezTo>
                  <a:cubicBezTo>
                    <a:pt x="31" y="220"/>
                    <a:pt x="30" y="223"/>
                    <a:pt x="28" y="223"/>
                  </a:cubicBezTo>
                  <a:cubicBezTo>
                    <a:pt x="28" y="222"/>
                    <a:pt x="28" y="222"/>
                    <a:pt x="28" y="221"/>
                  </a:cubicBezTo>
                  <a:cubicBezTo>
                    <a:pt x="28" y="220"/>
                    <a:pt x="29" y="219"/>
                    <a:pt x="28" y="219"/>
                  </a:cubicBezTo>
                  <a:cubicBezTo>
                    <a:pt x="26" y="218"/>
                    <a:pt x="26" y="220"/>
                    <a:pt x="26" y="220"/>
                  </a:cubicBezTo>
                  <a:cubicBezTo>
                    <a:pt x="24" y="221"/>
                    <a:pt x="24" y="221"/>
                    <a:pt x="24" y="219"/>
                  </a:cubicBezTo>
                  <a:cubicBezTo>
                    <a:pt x="24" y="219"/>
                    <a:pt x="24" y="218"/>
                    <a:pt x="23" y="218"/>
                  </a:cubicBezTo>
                  <a:cubicBezTo>
                    <a:pt x="23" y="217"/>
                    <a:pt x="22" y="219"/>
                    <a:pt x="20" y="218"/>
                  </a:cubicBezTo>
                  <a:cubicBezTo>
                    <a:pt x="19" y="218"/>
                    <a:pt x="20" y="217"/>
                    <a:pt x="20" y="216"/>
                  </a:cubicBezTo>
                  <a:cubicBezTo>
                    <a:pt x="21" y="215"/>
                    <a:pt x="21" y="215"/>
                    <a:pt x="20" y="215"/>
                  </a:cubicBezTo>
                  <a:cubicBezTo>
                    <a:pt x="19" y="214"/>
                    <a:pt x="18" y="215"/>
                    <a:pt x="17" y="216"/>
                  </a:cubicBezTo>
                  <a:cubicBezTo>
                    <a:pt x="16" y="216"/>
                    <a:pt x="15" y="218"/>
                    <a:pt x="14" y="216"/>
                  </a:cubicBezTo>
                  <a:cubicBezTo>
                    <a:pt x="13" y="215"/>
                    <a:pt x="15" y="214"/>
                    <a:pt x="16" y="214"/>
                  </a:cubicBezTo>
                  <a:cubicBezTo>
                    <a:pt x="16" y="213"/>
                    <a:pt x="16" y="213"/>
                    <a:pt x="16" y="213"/>
                  </a:cubicBezTo>
                  <a:cubicBezTo>
                    <a:pt x="17" y="213"/>
                    <a:pt x="18" y="212"/>
                    <a:pt x="17" y="211"/>
                  </a:cubicBezTo>
                  <a:cubicBezTo>
                    <a:pt x="16" y="211"/>
                    <a:pt x="16" y="211"/>
                    <a:pt x="15" y="212"/>
                  </a:cubicBezTo>
                  <a:cubicBezTo>
                    <a:pt x="13" y="214"/>
                    <a:pt x="10" y="214"/>
                    <a:pt x="8" y="212"/>
                  </a:cubicBezTo>
                  <a:cubicBezTo>
                    <a:pt x="8" y="212"/>
                    <a:pt x="8" y="212"/>
                    <a:pt x="7" y="212"/>
                  </a:cubicBezTo>
                  <a:cubicBezTo>
                    <a:pt x="7" y="212"/>
                    <a:pt x="7" y="212"/>
                    <a:pt x="6" y="212"/>
                  </a:cubicBezTo>
                  <a:cubicBezTo>
                    <a:pt x="6" y="214"/>
                    <a:pt x="6" y="216"/>
                    <a:pt x="7" y="218"/>
                  </a:cubicBezTo>
                  <a:cubicBezTo>
                    <a:pt x="6" y="222"/>
                    <a:pt x="9" y="225"/>
                    <a:pt x="13" y="225"/>
                  </a:cubicBezTo>
                  <a:cubicBezTo>
                    <a:pt x="13" y="225"/>
                    <a:pt x="13" y="225"/>
                    <a:pt x="13" y="225"/>
                  </a:cubicBezTo>
                  <a:cubicBezTo>
                    <a:pt x="15" y="226"/>
                    <a:pt x="17" y="226"/>
                    <a:pt x="20" y="226"/>
                  </a:cubicBezTo>
                  <a:cubicBezTo>
                    <a:pt x="27" y="228"/>
                    <a:pt x="31" y="232"/>
                    <a:pt x="32" y="239"/>
                  </a:cubicBezTo>
                  <a:cubicBezTo>
                    <a:pt x="32" y="241"/>
                    <a:pt x="31" y="243"/>
                    <a:pt x="30" y="245"/>
                  </a:cubicBezTo>
                  <a:cubicBezTo>
                    <a:pt x="29" y="248"/>
                    <a:pt x="28" y="251"/>
                    <a:pt x="28" y="254"/>
                  </a:cubicBezTo>
                  <a:cubicBezTo>
                    <a:pt x="27" y="256"/>
                    <a:pt x="28" y="259"/>
                    <a:pt x="30" y="261"/>
                  </a:cubicBezTo>
                  <a:cubicBezTo>
                    <a:pt x="32" y="263"/>
                    <a:pt x="35" y="264"/>
                    <a:pt x="38" y="264"/>
                  </a:cubicBezTo>
                  <a:cubicBezTo>
                    <a:pt x="46" y="263"/>
                    <a:pt x="53" y="260"/>
                    <a:pt x="57" y="253"/>
                  </a:cubicBezTo>
                  <a:cubicBezTo>
                    <a:pt x="58" y="251"/>
                    <a:pt x="59" y="249"/>
                    <a:pt x="59" y="247"/>
                  </a:cubicBezTo>
                  <a:cubicBezTo>
                    <a:pt x="60" y="243"/>
                    <a:pt x="63" y="240"/>
                    <a:pt x="67" y="238"/>
                  </a:cubicBezTo>
                  <a:cubicBezTo>
                    <a:pt x="71" y="236"/>
                    <a:pt x="74" y="238"/>
                    <a:pt x="74" y="242"/>
                  </a:cubicBezTo>
                  <a:cubicBezTo>
                    <a:pt x="75" y="244"/>
                    <a:pt x="74" y="246"/>
                    <a:pt x="74" y="248"/>
                  </a:cubicBezTo>
                  <a:cubicBezTo>
                    <a:pt x="74" y="250"/>
                    <a:pt x="74" y="253"/>
                    <a:pt x="75" y="255"/>
                  </a:cubicBezTo>
                  <a:cubicBezTo>
                    <a:pt x="75" y="257"/>
                    <a:pt x="78" y="259"/>
                    <a:pt x="80" y="258"/>
                  </a:cubicBezTo>
                  <a:cubicBezTo>
                    <a:pt x="80" y="258"/>
                    <a:pt x="81" y="258"/>
                    <a:pt x="81" y="258"/>
                  </a:cubicBezTo>
                  <a:cubicBezTo>
                    <a:pt x="83" y="257"/>
                    <a:pt x="85" y="256"/>
                    <a:pt x="87" y="255"/>
                  </a:cubicBezTo>
                  <a:cubicBezTo>
                    <a:pt x="92" y="253"/>
                    <a:pt x="96" y="251"/>
                    <a:pt x="101" y="249"/>
                  </a:cubicBezTo>
                  <a:cubicBezTo>
                    <a:pt x="107" y="247"/>
                    <a:pt x="113" y="247"/>
                    <a:pt x="118" y="250"/>
                  </a:cubicBezTo>
                  <a:cubicBezTo>
                    <a:pt x="120" y="251"/>
                    <a:pt x="123" y="252"/>
                    <a:pt x="125" y="253"/>
                  </a:cubicBezTo>
                  <a:cubicBezTo>
                    <a:pt x="128" y="256"/>
                    <a:pt x="133" y="256"/>
                    <a:pt x="135" y="252"/>
                  </a:cubicBezTo>
                  <a:cubicBezTo>
                    <a:pt x="136" y="252"/>
                    <a:pt x="136" y="251"/>
                    <a:pt x="137" y="250"/>
                  </a:cubicBezTo>
                  <a:cubicBezTo>
                    <a:pt x="138" y="248"/>
                    <a:pt x="139" y="246"/>
                    <a:pt x="141" y="244"/>
                  </a:cubicBezTo>
                  <a:cubicBezTo>
                    <a:pt x="145" y="241"/>
                    <a:pt x="151" y="241"/>
                    <a:pt x="155" y="245"/>
                  </a:cubicBezTo>
                  <a:cubicBezTo>
                    <a:pt x="157" y="247"/>
                    <a:pt x="159" y="249"/>
                    <a:pt x="162" y="250"/>
                  </a:cubicBezTo>
                  <a:cubicBezTo>
                    <a:pt x="163" y="252"/>
                    <a:pt x="166" y="252"/>
                    <a:pt x="168" y="252"/>
                  </a:cubicBezTo>
                  <a:cubicBezTo>
                    <a:pt x="174" y="250"/>
                    <a:pt x="179" y="245"/>
                    <a:pt x="180" y="239"/>
                  </a:cubicBezTo>
                  <a:cubicBezTo>
                    <a:pt x="180" y="235"/>
                    <a:pt x="181" y="232"/>
                    <a:pt x="181" y="228"/>
                  </a:cubicBezTo>
                  <a:cubicBezTo>
                    <a:pt x="183" y="222"/>
                    <a:pt x="186" y="220"/>
                    <a:pt x="193" y="220"/>
                  </a:cubicBezTo>
                  <a:cubicBezTo>
                    <a:pt x="193" y="220"/>
                    <a:pt x="193" y="220"/>
                    <a:pt x="193" y="220"/>
                  </a:cubicBezTo>
                  <a:cubicBezTo>
                    <a:pt x="195" y="221"/>
                    <a:pt x="197" y="220"/>
                    <a:pt x="198" y="218"/>
                  </a:cubicBezTo>
                  <a:cubicBezTo>
                    <a:pt x="198" y="217"/>
                    <a:pt x="198" y="217"/>
                    <a:pt x="198" y="216"/>
                  </a:cubicBezTo>
                  <a:cubicBezTo>
                    <a:pt x="198" y="215"/>
                    <a:pt x="197" y="213"/>
                    <a:pt x="196" y="212"/>
                  </a:cubicBezTo>
                  <a:cubicBezTo>
                    <a:pt x="192" y="205"/>
                    <a:pt x="192" y="205"/>
                    <a:pt x="184" y="204"/>
                  </a:cubicBezTo>
                  <a:cubicBezTo>
                    <a:pt x="183" y="204"/>
                    <a:pt x="182" y="203"/>
                    <a:pt x="182" y="204"/>
                  </a:cubicBezTo>
                  <a:cubicBezTo>
                    <a:pt x="183" y="205"/>
                    <a:pt x="184" y="206"/>
                    <a:pt x="186" y="206"/>
                  </a:cubicBezTo>
                  <a:cubicBezTo>
                    <a:pt x="187" y="207"/>
                    <a:pt x="186" y="208"/>
                    <a:pt x="185" y="208"/>
                  </a:cubicBezTo>
                  <a:cubicBezTo>
                    <a:pt x="184" y="209"/>
                    <a:pt x="183" y="208"/>
                    <a:pt x="181" y="208"/>
                  </a:cubicBezTo>
                  <a:cubicBezTo>
                    <a:pt x="180" y="207"/>
                    <a:pt x="179" y="207"/>
                    <a:pt x="177" y="208"/>
                  </a:cubicBezTo>
                  <a:cubicBezTo>
                    <a:pt x="178" y="210"/>
                    <a:pt x="180" y="210"/>
                    <a:pt x="180" y="211"/>
                  </a:cubicBezTo>
                  <a:cubicBezTo>
                    <a:pt x="177" y="213"/>
                    <a:pt x="174" y="213"/>
                    <a:pt x="171" y="212"/>
                  </a:cubicBezTo>
                  <a:cubicBezTo>
                    <a:pt x="171" y="214"/>
                    <a:pt x="173" y="214"/>
                    <a:pt x="173" y="215"/>
                  </a:cubicBezTo>
                  <a:cubicBezTo>
                    <a:pt x="171" y="216"/>
                    <a:pt x="169" y="214"/>
                    <a:pt x="167" y="215"/>
                  </a:cubicBezTo>
                  <a:cubicBezTo>
                    <a:pt x="167" y="216"/>
                    <a:pt x="169" y="216"/>
                    <a:pt x="168" y="217"/>
                  </a:cubicBezTo>
                  <a:cubicBezTo>
                    <a:pt x="167" y="218"/>
                    <a:pt x="165" y="216"/>
                    <a:pt x="163" y="217"/>
                  </a:cubicBezTo>
                  <a:cubicBezTo>
                    <a:pt x="164" y="219"/>
                    <a:pt x="167" y="219"/>
                    <a:pt x="167" y="221"/>
                  </a:cubicBezTo>
                  <a:cubicBezTo>
                    <a:pt x="165" y="221"/>
                    <a:pt x="163" y="220"/>
                    <a:pt x="162" y="219"/>
                  </a:cubicBezTo>
                  <a:cubicBezTo>
                    <a:pt x="160" y="217"/>
                    <a:pt x="158" y="219"/>
                    <a:pt x="156" y="219"/>
                  </a:cubicBezTo>
                  <a:cubicBezTo>
                    <a:pt x="154" y="218"/>
                    <a:pt x="155" y="221"/>
                    <a:pt x="154" y="221"/>
                  </a:cubicBezTo>
                  <a:cubicBezTo>
                    <a:pt x="154" y="221"/>
                    <a:pt x="153" y="221"/>
                    <a:pt x="153" y="220"/>
                  </a:cubicBezTo>
                  <a:cubicBezTo>
                    <a:pt x="152" y="219"/>
                    <a:pt x="151" y="219"/>
                    <a:pt x="150" y="219"/>
                  </a:cubicBezTo>
                  <a:cubicBezTo>
                    <a:pt x="150" y="220"/>
                    <a:pt x="150" y="221"/>
                    <a:pt x="151" y="221"/>
                  </a:cubicBezTo>
                  <a:cubicBezTo>
                    <a:pt x="152" y="222"/>
                    <a:pt x="153" y="223"/>
                    <a:pt x="153" y="224"/>
                  </a:cubicBezTo>
                  <a:cubicBezTo>
                    <a:pt x="151" y="224"/>
                    <a:pt x="150" y="222"/>
                    <a:pt x="147" y="221"/>
                  </a:cubicBezTo>
                  <a:cubicBezTo>
                    <a:pt x="147" y="223"/>
                    <a:pt x="147" y="223"/>
                    <a:pt x="148" y="224"/>
                  </a:cubicBezTo>
                  <a:cubicBezTo>
                    <a:pt x="150" y="226"/>
                    <a:pt x="146" y="226"/>
                    <a:pt x="146" y="228"/>
                  </a:cubicBezTo>
                  <a:cubicBezTo>
                    <a:pt x="146" y="228"/>
                    <a:pt x="145" y="227"/>
                    <a:pt x="144" y="227"/>
                  </a:cubicBezTo>
                  <a:cubicBezTo>
                    <a:pt x="143" y="225"/>
                    <a:pt x="142" y="223"/>
                    <a:pt x="142" y="221"/>
                  </a:cubicBezTo>
                  <a:cubicBezTo>
                    <a:pt x="139" y="223"/>
                    <a:pt x="140" y="224"/>
                    <a:pt x="141" y="226"/>
                  </a:cubicBezTo>
                  <a:cubicBezTo>
                    <a:pt x="142" y="227"/>
                    <a:pt x="142" y="227"/>
                    <a:pt x="142" y="228"/>
                  </a:cubicBezTo>
                  <a:cubicBezTo>
                    <a:pt x="141" y="229"/>
                    <a:pt x="140" y="229"/>
                    <a:pt x="139" y="229"/>
                  </a:cubicBezTo>
                  <a:cubicBezTo>
                    <a:pt x="139" y="229"/>
                    <a:pt x="138" y="228"/>
                    <a:pt x="137" y="227"/>
                  </a:cubicBezTo>
                  <a:cubicBezTo>
                    <a:pt x="136" y="227"/>
                    <a:pt x="136" y="226"/>
                    <a:pt x="135" y="225"/>
                  </a:cubicBezTo>
                  <a:cubicBezTo>
                    <a:pt x="134" y="225"/>
                    <a:pt x="133" y="224"/>
                    <a:pt x="133" y="225"/>
                  </a:cubicBezTo>
                  <a:cubicBezTo>
                    <a:pt x="132" y="226"/>
                    <a:pt x="133" y="226"/>
                    <a:pt x="133" y="227"/>
                  </a:cubicBezTo>
                  <a:cubicBezTo>
                    <a:pt x="133" y="227"/>
                    <a:pt x="134" y="228"/>
                    <a:pt x="133" y="229"/>
                  </a:cubicBezTo>
                  <a:cubicBezTo>
                    <a:pt x="131" y="229"/>
                    <a:pt x="130" y="226"/>
                    <a:pt x="128" y="226"/>
                  </a:cubicBezTo>
                  <a:cubicBezTo>
                    <a:pt x="127" y="227"/>
                    <a:pt x="129" y="228"/>
                    <a:pt x="128" y="230"/>
                  </a:cubicBezTo>
                  <a:cubicBezTo>
                    <a:pt x="126" y="230"/>
                    <a:pt x="126" y="228"/>
                    <a:pt x="124" y="227"/>
                  </a:cubicBezTo>
                  <a:cubicBezTo>
                    <a:pt x="122" y="231"/>
                    <a:pt x="122" y="231"/>
                    <a:pt x="118" y="230"/>
                  </a:cubicBezTo>
                  <a:cubicBezTo>
                    <a:pt x="118" y="230"/>
                    <a:pt x="117" y="230"/>
                    <a:pt x="117" y="230"/>
                  </a:cubicBezTo>
                  <a:cubicBezTo>
                    <a:pt x="115" y="232"/>
                    <a:pt x="113" y="230"/>
                    <a:pt x="112" y="229"/>
                  </a:cubicBezTo>
                  <a:cubicBezTo>
                    <a:pt x="111" y="228"/>
                    <a:pt x="110" y="227"/>
                    <a:pt x="109" y="228"/>
                  </a:cubicBezTo>
                  <a:cubicBezTo>
                    <a:pt x="109" y="229"/>
                    <a:pt x="111" y="229"/>
                    <a:pt x="111" y="230"/>
                  </a:cubicBezTo>
                  <a:cubicBezTo>
                    <a:pt x="112" y="231"/>
                    <a:pt x="113" y="231"/>
                    <a:pt x="112" y="232"/>
                  </a:cubicBezTo>
                  <a:cubicBezTo>
                    <a:pt x="112" y="233"/>
                    <a:pt x="111" y="233"/>
                    <a:pt x="110" y="232"/>
                  </a:cubicBezTo>
                  <a:cubicBezTo>
                    <a:pt x="108" y="231"/>
                    <a:pt x="106" y="230"/>
                    <a:pt x="104" y="229"/>
                  </a:cubicBezTo>
                  <a:cubicBezTo>
                    <a:pt x="103" y="231"/>
                    <a:pt x="106" y="231"/>
                    <a:pt x="105" y="233"/>
                  </a:cubicBezTo>
                  <a:cubicBezTo>
                    <a:pt x="96" y="228"/>
                    <a:pt x="96" y="228"/>
                    <a:pt x="96" y="228"/>
                  </a:cubicBezTo>
                  <a:cubicBezTo>
                    <a:pt x="97" y="230"/>
                    <a:pt x="99" y="230"/>
                    <a:pt x="100" y="231"/>
                  </a:cubicBezTo>
                  <a:cubicBezTo>
                    <a:pt x="100" y="232"/>
                    <a:pt x="101" y="232"/>
                    <a:pt x="100" y="233"/>
                  </a:cubicBezTo>
                  <a:cubicBezTo>
                    <a:pt x="100" y="233"/>
                    <a:pt x="100" y="233"/>
                    <a:pt x="99" y="233"/>
                  </a:cubicBezTo>
                  <a:cubicBezTo>
                    <a:pt x="99" y="233"/>
                    <a:pt x="98" y="233"/>
                    <a:pt x="98" y="233"/>
                  </a:cubicBezTo>
                  <a:cubicBezTo>
                    <a:pt x="96" y="236"/>
                    <a:pt x="95" y="234"/>
                    <a:pt x="94" y="234"/>
                  </a:cubicBezTo>
                  <a:cubicBezTo>
                    <a:pt x="92" y="233"/>
                    <a:pt x="91" y="232"/>
                    <a:pt x="90" y="231"/>
                  </a:cubicBezTo>
                  <a:close/>
                  <a:moveTo>
                    <a:pt x="60" y="207"/>
                  </a:moveTo>
                  <a:cubicBezTo>
                    <a:pt x="62" y="206"/>
                    <a:pt x="65" y="206"/>
                    <a:pt x="68" y="206"/>
                  </a:cubicBezTo>
                  <a:cubicBezTo>
                    <a:pt x="71" y="207"/>
                    <a:pt x="72" y="205"/>
                    <a:pt x="74" y="204"/>
                  </a:cubicBezTo>
                  <a:cubicBezTo>
                    <a:pt x="76" y="201"/>
                    <a:pt x="78" y="199"/>
                    <a:pt x="80" y="196"/>
                  </a:cubicBezTo>
                  <a:cubicBezTo>
                    <a:pt x="83" y="193"/>
                    <a:pt x="88" y="192"/>
                    <a:pt x="91" y="195"/>
                  </a:cubicBezTo>
                  <a:cubicBezTo>
                    <a:pt x="92" y="196"/>
                    <a:pt x="93" y="197"/>
                    <a:pt x="93" y="198"/>
                  </a:cubicBezTo>
                  <a:cubicBezTo>
                    <a:pt x="94" y="200"/>
                    <a:pt x="95" y="202"/>
                    <a:pt x="96" y="204"/>
                  </a:cubicBezTo>
                  <a:cubicBezTo>
                    <a:pt x="97" y="206"/>
                    <a:pt x="100" y="208"/>
                    <a:pt x="102" y="208"/>
                  </a:cubicBezTo>
                  <a:cubicBezTo>
                    <a:pt x="106" y="208"/>
                    <a:pt x="109" y="206"/>
                    <a:pt x="111" y="203"/>
                  </a:cubicBezTo>
                  <a:cubicBezTo>
                    <a:pt x="113" y="201"/>
                    <a:pt x="115" y="198"/>
                    <a:pt x="117" y="195"/>
                  </a:cubicBezTo>
                  <a:cubicBezTo>
                    <a:pt x="119" y="192"/>
                    <a:pt x="123" y="190"/>
                    <a:pt x="127" y="192"/>
                  </a:cubicBezTo>
                  <a:cubicBezTo>
                    <a:pt x="128" y="193"/>
                    <a:pt x="129" y="194"/>
                    <a:pt x="130" y="196"/>
                  </a:cubicBezTo>
                  <a:cubicBezTo>
                    <a:pt x="131" y="198"/>
                    <a:pt x="132" y="200"/>
                    <a:pt x="134" y="201"/>
                  </a:cubicBezTo>
                  <a:cubicBezTo>
                    <a:pt x="138" y="205"/>
                    <a:pt x="144" y="204"/>
                    <a:pt x="148" y="200"/>
                  </a:cubicBezTo>
                  <a:cubicBezTo>
                    <a:pt x="148" y="199"/>
                    <a:pt x="149" y="198"/>
                    <a:pt x="149" y="197"/>
                  </a:cubicBezTo>
                  <a:cubicBezTo>
                    <a:pt x="150" y="194"/>
                    <a:pt x="151" y="191"/>
                    <a:pt x="151" y="189"/>
                  </a:cubicBezTo>
                  <a:cubicBezTo>
                    <a:pt x="153" y="184"/>
                    <a:pt x="157" y="181"/>
                    <a:pt x="162" y="182"/>
                  </a:cubicBezTo>
                  <a:cubicBezTo>
                    <a:pt x="170" y="183"/>
                    <a:pt x="178" y="180"/>
                    <a:pt x="184" y="175"/>
                  </a:cubicBezTo>
                  <a:cubicBezTo>
                    <a:pt x="187" y="173"/>
                    <a:pt x="189" y="169"/>
                    <a:pt x="189" y="165"/>
                  </a:cubicBezTo>
                  <a:cubicBezTo>
                    <a:pt x="190" y="162"/>
                    <a:pt x="190" y="158"/>
                    <a:pt x="191" y="154"/>
                  </a:cubicBezTo>
                  <a:cubicBezTo>
                    <a:pt x="191" y="152"/>
                    <a:pt x="191" y="149"/>
                    <a:pt x="191" y="146"/>
                  </a:cubicBezTo>
                  <a:cubicBezTo>
                    <a:pt x="191" y="140"/>
                    <a:pt x="189" y="134"/>
                    <a:pt x="186" y="129"/>
                  </a:cubicBezTo>
                  <a:cubicBezTo>
                    <a:pt x="182" y="121"/>
                    <a:pt x="175" y="115"/>
                    <a:pt x="166" y="112"/>
                  </a:cubicBezTo>
                  <a:cubicBezTo>
                    <a:pt x="162" y="110"/>
                    <a:pt x="158" y="108"/>
                    <a:pt x="155" y="106"/>
                  </a:cubicBezTo>
                  <a:cubicBezTo>
                    <a:pt x="148" y="103"/>
                    <a:pt x="141" y="99"/>
                    <a:pt x="133" y="103"/>
                  </a:cubicBezTo>
                  <a:cubicBezTo>
                    <a:pt x="132" y="104"/>
                    <a:pt x="130" y="104"/>
                    <a:pt x="129" y="105"/>
                  </a:cubicBezTo>
                  <a:cubicBezTo>
                    <a:pt x="122" y="106"/>
                    <a:pt x="117" y="108"/>
                    <a:pt x="110" y="108"/>
                  </a:cubicBezTo>
                  <a:cubicBezTo>
                    <a:pt x="108" y="108"/>
                    <a:pt x="107" y="109"/>
                    <a:pt x="106" y="111"/>
                  </a:cubicBezTo>
                  <a:cubicBezTo>
                    <a:pt x="105" y="116"/>
                    <a:pt x="104" y="121"/>
                    <a:pt x="103" y="126"/>
                  </a:cubicBezTo>
                  <a:cubicBezTo>
                    <a:pt x="103" y="127"/>
                    <a:pt x="102" y="128"/>
                    <a:pt x="102" y="129"/>
                  </a:cubicBezTo>
                  <a:cubicBezTo>
                    <a:pt x="102" y="131"/>
                    <a:pt x="103" y="132"/>
                    <a:pt x="105" y="132"/>
                  </a:cubicBezTo>
                  <a:cubicBezTo>
                    <a:pt x="111" y="133"/>
                    <a:pt x="117" y="136"/>
                    <a:pt x="122" y="141"/>
                  </a:cubicBezTo>
                  <a:cubicBezTo>
                    <a:pt x="125" y="144"/>
                    <a:pt x="126" y="148"/>
                    <a:pt x="124" y="151"/>
                  </a:cubicBezTo>
                  <a:cubicBezTo>
                    <a:pt x="121" y="157"/>
                    <a:pt x="116" y="161"/>
                    <a:pt x="110" y="163"/>
                  </a:cubicBezTo>
                  <a:cubicBezTo>
                    <a:pt x="103" y="165"/>
                    <a:pt x="95" y="166"/>
                    <a:pt x="88" y="167"/>
                  </a:cubicBezTo>
                  <a:cubicBezTo>
                    <a:pt x="82" y="167"/>
                    <a:pt x="77" y="167"/>
                    <a:pt x="71" y="165"/>
                  </a:cubicBezTo>
                  <a:cubicBezTo>
                    <a:pt x="65" y="164"/>
                    <a:pt x="61" y="158"/>
                    <a:pt x="62" y="152"/>
                  </a:cubicBezTo>
                  <a:cubicBezTo>
                    <a:pt x="63" y="151"/>
                    <a:pt x="63" y="149"/>
                    <a:pt x="64" y="148"/>
                  </a:cubicBezTo>
                  <a:cubicBezTo>
                    <a:pt x="69" y="141"/>
                    <a:pt x="77" y="135"/>
                    <a:pt x="85" y="133"/>
                  </a:cubicBezTo>
                  <a:cubicBezTo>
                    <a:pt x="89" y="133"/>
                    <a:pt x="90" y="132"/>
                    <a:pt x="90" y="128"/>
                  </a:cubicBezTo>
                  <a:cubicBezTo>
                    <a:pt x="91" y="122"/>
                    <a:pt x="92" y="116"/>
                    <a:pt x="93" y="110"/>
                  </a:cubicBezTo>
                  <a:cubicBezTo>
                    <a:pt x="94" y="107"/>
                    <a:pt x="94" y="107"/>
                    <a:pt x="91" y="106"/>
                  </a:cubicBezTo>
                  <a:cubicBezTo>
                    <a:pt x="87" y="105"/>
                    <a:pt x="83" y="103"/>
                    <a:pt x="80" y="101"/>
                  </a:cubicBezTo>
                  <a:cubicBezTo>
                    <a:pt x="78" y="100"/>
                    <a:pt x="75" y="100"/>
                    <a:pt x="73" y="100"/>
                  </a:cubicBezTo>
                  <a:cubicBezTo>
                    <a:pt x="65" y="100"/>
                    <a:pt x="57" y="102"/>
                    <a:pt x="49" y="105"/>
                  </a:cubicBezTo>
                  <a:cubicBezTo>
                    <a:pt x="37" y="110"/>
                    <a:pt x="27" y="117"/>
                    <a:pt x="17" y="125"/>
                  </a:cubicBezTo>
                  <a:cubicBezTo>
                    <a:pt x="12" y="130"/>
                    <a:pt x="8" y="136"/>
                    <a:pt x="6" y="143"/>
                  </a:cubicBezTo>
                  <a:cubicBezTo>
                    <a:pt x="4" y="149"/>
                    <a:pt x="3" y="157"/>
                    <a:pt x="3" y="164"/>
                  </a:cubicBezTo>
                  <a:cubicBezTo>
                    <a:pt x="3" y="171"/>
                    <a:pt x="5" y="178"/>
                    <a:pt x="9" y="184"/>
                  </a:cubicBezTo>
                  <a:cubicBezTo>
                    <a:pt x="11" y="187"/>
                    <a:pt x="15" y="188"/>
                    <a:pt x="19" y="186"/>
                  </a:cubicBezTo>
                  <a:cubicBezTo>
                    <a:pt x="19" y="186"/>
                    <a:pt x="20" y="186"/>
                    <a:pt x="20" y="185"/>
                  </a:cubicBezTo>
                  <a:cubicBezTo>
                    <a:pt x="22" y="184"/>
                    <a:pt x="23" y="183"/>
                    <a:pt x="24" y="181"/>
                  </a:cubicBezTo>
                  <a:cubicBezTo>
                    <a:pt x="26" y="179"/>
                    <a:pt x="28" y="177"/>
                    <a:pt x="31" y="176"/>
                  </a:cubicBezTo>
                  <a:cubicBezTo>
                    <a:pt x="34" y="173"/>
                    <a:pt x="39" y="175"/>
                    <a:pt x="41" y="178"/>
                  </a:cubicBezTo>
                  <a:cubicBezTo>
                    <a:pt x="41" y="178"/>
                    <a:pt x="41" y="179"/>
                    <a:pt x="42" y="179"/>
                  </a:cubicBezTo>
                  <a:cubicBezTo>
                    <a:pt x="44" y="184"/>
                    <a:pt x="45" y="188"/>
                    <a:pt x="45" y="193"/>
                  </a:cubicBezTo>
                  <a:cubicBezTo>
                    <a:pt x="46" y="197"/>
                    <a:pt x="47" y="200"/>
                    <a:pt x="49" y="203"/>
                  </a:cubicBezTo>
                  <a:cubicBezTo>
                    <a:pt x="50" y="206"/>
                    <a:pt x="53" y="208"/>
                    <a:pt x="57" y="210"/>
                  </a:cubicBezTo>
                  <a:cubicBezTo>
                    <a:pt x="60" y="211"/>
                    <a:pt x="64" y="211"/>
                    <a:pt x="67" y="209"/>
                  </a:cubicBezTo>
                  <a:cubicBezTo>
                    <a:pt x="64" y="208"/>
                    <a:pt x="62" y="209"/>
                    <a:pt x="60" y="207"/>
                  </a:cubicBezTo>
                  <a:close/>
                  <a:moveTo>
                    <a:pt x="16" y="308"/>
                  </a:moveTo>
                  <a:cubicBezTo>
                    <a:pt x="19" y="317"/>
                    <a:pt x="27" y="324"/>
                    <a:pt x="36" y="328"/>
                  </a:cubicBezTo>
                  <a:cubicBezTo>
                    <a:pt x="41" y="329"/>
                    <a:pt x="45" y="330"/>
                    <a:pt x="50" y="331"/>
                  </a:cubicBezTo>
                  <a:cubicBezTo>
                    <a:pt x="52" y="332"/>
                    <a:pt x="54" y="332"/>
                    <a:pt x="57" y="332"/>
                  </a:cubicBezTo>
                  <a:cubicBezTo>
                    <a:pt x="64" y="333"/>
                    <a:pt x="71" y="333"/>
                    <a:pt x="77" y="334"/>
                  </a:cubicBezTo>
                  <a:cubicBezTo>
                    <a:pt x="87" y="335"/>
                    <a:pt x="96" y="336"/>
                    <a:pt x="106" y="335"/>
                  </a:cubicBezTo>
                  <a:cubicBezTo>
                    <a:pt x="114" y="335"/>
                    <a:pt x="122" y="335"/>
                    <a:pt x="130" y="334"/>
                  </a:cubicBezTo>
                  <a:cubicBezTo>
                    <a:pt x="139" y="333"/>
                    <a:pt x="147" y="331"/>
                    <a:pt x="156" y="329"/>
                  </a:cubicBezTo>
                  <a:cubicBezTo>
                    <a:pt x="161" y="327"/>
                    <a:pt x="166" y="326"/>
                    <a:pt x="172" y="325"/>
                  </a:cubicBezTo>
                  <a:cubicBezTo>
                    <a:pt x="178" y="324"/>
                    <a:pt x="184" y="322"/>
                    <a:pt x="190" y="319"/>
                  </a:cubicBezTo>
                  <a:cubicBezTo>
                    <a:pt x="198" y="316"/>
                    <a:pt x="204" y="308"/>
                    <a:pt x="206" y="300"/>
                  </a:cubicBezTo>
                  <a:cubicBezTo>
                    <a:pt x="207" y="293"/>
                    <a:pt x="207" y="286"/>
                    <a:pt x="206" y="280"/>
                  </a:cubicBezTo>
                  <a:cubicBezTo>
                    <a:pt x="205" y="278"/>
                    <a:pt x="205" y="277"/>
                    <a:pt x="202" y="277"/>
                  </a:cubicBezTo>
                  <a:cubicBezTo>
                    <a:pt x="201" y="278"/>
                    <a:pt x="199" y="278"/>
                    <a:pt x="197" y="277"/>
                  </a:cubicBezTo>
                  <a:cubicBezTo>
                    <a:pt x="195" y="277"/>
                    <a:pt x="192" y="277"/>
                    <a:pt x="190" y="279"/>
                  </a:cubicBezTo>
                  <a:cubicBezTo>
                    <a:pt x="186" y="283"/>
                    <a:pt x="183" y="287"/>
                    <a:pt x="181" y="292"/>
                  </a:cubicBezTo>
                  <a:cubicBezTo>
                    <a:pt x="180" y="296"/>
                    <a:pt x="175" y="298"/>
                    <a:pt x="171" y="298"/>
                  </a:cubicBezTo>
                  <a:cubicBezTo>
                    <a:pt x="167" y="298"/>
                    <a:pt x="164" y="296"/>
                    <a:pt x="160" y="294"/>
                  </a:cubicBezTo>
                  <a:cubicBezTo>
                    <a:pt x="158" y="291"/>
                    <a:pt x="153" y="291"/>
                    <a:pt x="150" y="293"/>
                  </a:cubicBezTo>
                  <a:cubicBezTo>
                    <a:pt x="145" y="296"/>
                    <a:pt x="140" y="299"/>
                    <a:pt x="137" y="303"/>
                  </a:cubicBezTo>
                  <a:cubicBezTo>
                    <a:pt x="135" y="305"/>
                    <a:pt x="133" y="307"/>
                    <a:pt x="130" y="307"/>
                  </a:cubicBezTo>
                  <a:cubicBezTo>
                    <a:pt x="128" y="308"/>
                    <a:pt x="126" y="309"/>
                    <a:pt x="124" y="310"/>
                  </a:cubicBezTo>
                  <a:cubicBezTo>
                    <a:pt x="120" y="311"/>
                    <a:pt x="116" y="312"/>
                    <a:pt x="112" y="311"/>
                  </a:cubicBezTo>
                  <a:cubicBezTo>
                    <a:pt x="109" y="311"/>
                    <a:pt x="105" y="310"/>
                    <a:pt x="102" y="308"/>
                  </a:cubicBezTo>
                  <a:cubicBezTo>
                    <a:pt x="95" y="305"/>
                    <a:pt x="89" y="303"/>
                    <a:pt x="82" y="309"/>
                  </a:cubicBezTo>
                  <a:cubicBezTo>
                    <a:pt x="80" y="311"/>
                    <a:pt x="77" y="312"/>
                    <a:pt x="74" y="312"/>
                  </a:cubicBezTo>
                  <a:cubicBezTo>
                    <a:pt x="71" y="312"/>
                    <a:pt x="68" y="314"/>
                    <a:pt x="65" y="312"/>
                  </a:cubicBezTo>
                  <a:cubicBezTo>
                    <a:pt x="60" y="310"/>
                    <a:pt x="56" y="307"/>
                    <a:pt x="53" y="304"/>
                  </a:cubicBezTo>
                  <a:cubicBezTo>
                    <a:pt x="51" y="302"/>
                    <a:pt x="49" y="301"/>
                    <a:pt x="47" y="301"/>
                  </a:cubicBezTo>
                  <a:cubicBezTo>
                    <a:pt x="43" y="300"/>
                    <a:pt x="39" y="300"/>
                    <a:pt x="35" y="301"/>
                  </a:cubicBezTo>
                  <a:cubicBezTo>
                    <a:pt x="29" y="302"/>
                    <a:pt x="24" y="302"/>
                    <a:pt x="18" y="301"/>
                  </a:cubicBezTo>
                  <a:cubicBezTo>
                    <a:pt x="17" y="301"/>
                    <a:pt x="16" y="301"/>
                    <a:pt x="16" y="302"/>
                  </a:cubicBezTo>
                  <a:cubicBezTo>
                    <a:pt x="15" y="303"/>
                    <a:pt x="16" y="305"/>
                    <a:pt x="17" y="305"/>
                  </a:cubicBezTo>
                  <a:cubicBezTo>
                    <a:pt x="17" y="306"/>
                    <a:pt x="18" y="306"/>
                    <a:pt x="19" y="306"/>
                  </a:cubicBezTo>
                  <a:cubicBezTo>
                    <a:pt x="25" y="309"/>
                    <a:pt x="31" y="311"/>
                    <a:pt x="38" y="312"/>
                  </a:cubicBezTo>
                  <a:cubicBezTo>
                    <a:pt x="39" y="312"/>
                    <a:pt x="40" y="312"/>
                    <a:pt x="40" y="313"/>
                  </a:cubicBezTo>
                  <a:cubicBezTo>
                    <a:pt x="43" y="314"/>
                    <a:pt x="46" y="315"/>
                    <a:pt x="49" y="315"/>
                  </a:cubicBezTo>
                  <a:cubicBezTo>
                    <a:pt x="54" y="315"/>
                    <a:pt x="59" y="316"/>
                    <a:pt x="65" y="316"/>
                  </a:cubicBezTo>
                  <a:cubicBezTo>
                    <a:pt x="71" y="316"/>
                    <a:pt x="78" y="316"/>
                    <a:pt x="85" y="317"/>
                  </a:cubicBezTo>
                  <a:cubicBezTo>
                    <a:pt x="95" y="318"/>
                    <a:pt x="106" y="318"/>
                    <a:pt x="116" y="317"/>
                  </a:cubicBezTo>
                  <a:cubicBezTo>
                    <a:pt x="127" y="316"/>
                    <a:pt x="138" y="315"/>
                    <a:pt x="148" y="313"/>
                  </a:cubicBezTo>
                  <a:cubicBezTo>
                    <a:pt x="156" y="312"/>
                    <a:pt x="163" y="310"/>
                    <a:pt x="170" y="309"/>
                  </a:cubicBezTo>
                  <a:cubicBezTo>
                    <a:pt x="178" y="307"/>
                    <a:pt x="186" y="304"/>
                    <a:pt x="193" y="299"/>
                  </a:cubicBezTo>
                  <a:cubicBezTo>
                    <a:pt x="193" y="299"/>
                    <a:pt x="193" y="299"/>
                    <a:pt x="193" y="299"/>
                  </a:cubicBezTo>
                  <a:cubicBezTo>
                    <a:pt x="194" y="299"/>
                    <a:pt x="195" y="298"/>
                    <a:pt x="195" y="300"/>
                  </a:cubicBezTo>
                  <a:cubicBezTo>
                    <a:pt x="191" y="303"/>
                    <a:pt x="186" y="305"/>
                    <a:pt x="181" y="307"/>
                  </a:cubicBezTo>
                  <a:cubicBezTo>
                    <a:pt x="173" y="310"/>
                    <a:pt x="164" y="312"/>
                    <a:pt x="155" y="314"/>
                  </a:cubicBezTo>
                  <a:cubicBezTo>
                    <a:pt x="148" y="315"/>
                    <a:pt x="141" y="316"/>
                    <a:pt x="134" y="317"/>
                  </a:cubicBezTo>
                  <a:cubicBezTo>
                    <a:pt x="122" y="319"/>
                    <a:pt x="110" y="319"/>
                    <a:pt x="97" y="319"/>
                  </a:cubicBezTo>
                  <a:cubicBezTo>
                    <a:pt x="89" y="319"/>
                    <a:pt x="82" y="319"/>
                    <a:pt x="74" y="318"/>
                  </a:cubicBezTo>
                  <a:cubicBezTo>
                    <a:pt x="61" y="317"/>
                    <a:pt x="48" y="318"/>
                    <a:pt x="36" y="314"/>
                  </a:cubicBezTo>
                  <a:cubicBezTo>
                    <a:pt x="34" y="313"/>
                    <a:pt x="33" y="313"/>
                    <a:pt x="31" y="313"/>
                  </a:cubicBezTo>
                  <a:cubicBezTo>
                    <a:pt x="28" y="313"/>
                    <a:pt x="26" y="312"/>
                    <a:pt x="23" y="310"/>
                  </a:cubicBezTo>
                  <a:cubicBezTo>
                    <a:pt x="21" y="309"/>
                    <a:pt x="19" y="308"/>
                    <a:pt x="16" y="308"/>
                  </a:cubicBezTo>
                  <a:close/>
                  <a:moveTo>
                    <a:pt x="185" y="247"/>
                  </a:moveTo>
                  <a:cubicBezTo>
                    <a:pt x="185" y="248"/>
                    <a:pt x="185" y="248"/>
                    <a:pt x="185" y="248"/>
                  </a:cubicBezTo>
                  <a:cubicBezTo>
                    <a:pt x="183" y="250"/>
                    <a:pt x="180" y="251"/>
                    <a:pt x="178" y="253"/>
                  </a:cubicBezTo>
                  <a:cubicBezTo>
                    <a:pt x="174" y="255"/>
                    <a:pt x="170" y="257"/>
                    <a:pt x="166" y="258"/>
                  </a:cubicBezTo>
                  <a:cubicBezTo>
                    <a:pt x="163" y="259"/>
                    <a:pt x="161" y="260"/>
                    <a:pt x="159" y="261"/>
                  </a:cubicBezTo>
                  <a:cubicBezTo>
                    <a:pt x="155" y="263"/>
                    <a:pt x="152" y="264"/>
                    <a:pt x="148" y="265"/>
                  </a:cubicBezTo>
                  <a:cubicBezTo>
                    <a:pt x="137" y="267"/>
                    <a:pt x="125" y="267"/>
                    <a:pt x="114" y="266"/>
                  </a:cubicBezTo>
                  <a:cubicBezTo>
                    <a:pt x="105" y="266"/>
                    <a:pt x="97" y="266"/>
                    <a:pt x="88" y="266"/>
                  </a:cubicBezTo>
                  <a:cubicBezTo>
                    <a:pt x="79" y="265"/>
                    <a:pt x="69" y="264"/>
                    <a:pt x="60" y="262"/>
                  </a:cubicBezTo>
                  <a:cubicBezTo>
                    <a:pt x="58" y="262"/>
                    <a:pt x="56" y="262"/>
                    <a:pt x="54" y="263"/>
                  </a:cubicBezTo>
                  <a:cubicBezTo>
                    <a:pt x="50" y="265"/>
                    <a:pt x="47" y="266"/>
                    <a:pt x="43" y="267"/>
                  </a:cubicBezTo>
                  <a:cubicBezTo>
                    <a:pt x="37" y="267"/>
                    <a:pt x="32" y="265"/>
                    <a:pt x="28" y="262"/>
                  </a:cubicBezTo>
                  <a:cubicBezTo>
                    <a:pt x="25" y="259"/>
                    <a:pt x="25" y="256"/>
                    <a:pt x="25" y="252"/>
                  </a:cubicBezTo>
                  <a:cubicBezTo>
                    <a:pt x="25" y="252"/>
                    <a:pt x="25" y="251"/>
                    <a:pt x="25" y="251"/>
                  </a:cubicBezTo>
                  <a:cubicBezTo>
                    <a:pt x="26" y="249"/>
                    <a:pt x="25" y="248"/>
                    <a:pt x="23" y="247"/>
                  </a:cubicBezTo>
                  <a:cubicBezTo>
                    <a:pt x="19" y="246"/>
                    <a:pt x="16" y="243"/>
                    <a:pt x="11" y="242"/>
                  </a:cubicBezTo>
                  <a:cubicBezTo>
                    <a:pt x="10" y="242"/>
                    <a:pt x="9" y="241"/>
                    <a:pt x="8" y="241"/>
                  </a:cubicBezTo>
                  <a:cubicBezTo>
                    <a:pt x="7" y="240"/>
                    <a:pt x="6" y="240"/>
                    <a:pt x="7" y="239"/>
                  </a:cubicBezTo>
                  <a:cubicBezTo>
                    <a:pt x="7" y="238"/>
                    <a:pt x="8" y="238"/>
                    <a:pt x="9" y="239"/>
                  </a:cubicBezTo>
                  <a:cubicBezTo>
                    <a:pt x="13" y="240"/>
                    <a:pt x="16" y="242"/>
                    <a:pt x="20" y="244"/>
                  </a:cubicBezTo>
                  <a:cubicBezTo>
                    <a:pt x="21" y="244"/>
                    <a:pt x="22" y="245"/>
                    <a:pt x="24" y="246"/>
                  </a:cubicBezTo>
                  <a:cubicBezTo>
                    <a:pt x="24" y="246"/>
                    <a:pt x="25" y="246"/>
                    <a:pt x="26" y="245"/>
                  </a:cubicBezTo>
                  <a:cubicBezTo>
                    <a:pt x="26" y="245"/>
                    <a:pt x="26" y="245"/>
                    <a:pt x="26" y="245"/>
                  </a:cubicBezTo>
                  <a:cubicBezTo>
                    <a:pt x="27" y="241"/>
                    <a:pt x="27" y="237"/>
                    <a:pt x="24" y="234"/>
                  </a:cubicBezTo>
                  <a:cubicBezTo>
                    <a:pt x="22" y="232"/>
                    <a:pt x="19" y="231"/>
                    <a:pt x="16" y="230"/>
                  </a:cubicBezTo>
                  <a:cubicBezTo>
                    <a:pt x="13" y="229"/>
                    <a:pt x="11" y="228"/>
                    <a:pt x="8" y="227"/>
                  </a:cubicBezTo>
                  <a:cubicBezTo>
                    <a:pt x="5" y="227"/>
                    <a:pt x="5" y="227"/>
                    <a:pt x="5" y="229"/>
                  </a:cubicBezTo>
                  <a:cubicBezTo>
                    <a:pt x="4" y="234"/>
                    <a:pt x="5" y="239"/>
                    <a:pt x="5" y="245"/>
                  </a:cubicBezTo>
                  <a:cubicBezTo>
                    <a:pt x="6" y="247"/>
                    <a:pt x="6" y="249"/>
                    <a:pt x="8" y="250"/>
                  </a:cubicBezTo>
                  <a:cubicBezTo>
                    <a:pt x="11" y="253"/>
                    <a:pt x="13" y="256"/>
                    <a:pt x="16" y="259"/>
                  </a:cubicBezTo>
                  <a:cubicBezTo>
                    <a:pt x="17" y="261"/>
                    <a:pt x="19" y="262"/>
                    <a:pt x="21" y="263"/>
                  </a:cubicBezTo>
                  <a:cubicBezTo>
                    <a:pt x="24" y="265"/>
                    <a:pt x="28" y="267"/>
                    <a:pt x="31" y="270"/>
                  </a:cubicBezTo>
                  <a:cubicBezTo>
                    <a:pt x="37" y="274"/>
                    <a:pt x="44" y="277"/>
                    <a:pt x="51" y="278"/>
                  </a:cubicBezTo>
                  <a:cubicBezTo>
                    <a:pt x="58" y="279"/>
                    <a:pt x="64" y="279"/>
                    <a:pt x="70" y="280"/>
                  </a:cubicBezTo>
                  <a:cubicBezTo>
                    <a:pt x="83" y="282"/>
                    <a:pt x="96" y="283"/>
                    <a:pt x="110" y="282"/>
                  </a:cubicBezTo>
                  <a:cubicBezTo>
                    <a:pt x="115" y="282"/>
                    <a:pt x="120" y="282"/>
                    <a:pt x="125" y="281"/>
                  </a:cubicBezTo>
                  <a:cubicBezTo>
                    <a:pt x="134" y="279"/>
                    <a:pt x="142" y="278"/>
                    <a:pt x="151" y="277"/>
                  </a:cubicBezTo>
                  <a:cubicBezTo>
                    <a:pt x="163" y="275"/>
                    <a:pt x="175" y="272"/>
                    <a:pt x="186" y="267"/>
                  </a:cubicBezTo>
                  <a:cubicBezTo>
                    <a:pt x="189" y="266"/>
                    <a:pt x="192" y="264"/>
                    <a:pt x="194" y="260"/>
                  </a:cubicBezTo>
                  <a:cubicBezTo>
                    <a:pt x="194" y="259"/>
                    <a:pt x="194" y="258"/>
                    <a:pt x="195" y="258"/>
                  </a:cubicBezTo>
                  <a:cubicBezTo>
                    <a:pt x="197" y="255"/>
                    <a:pt x="198" y="252"/>
                    <a:pt x="198" y="249"/>
                  </a:cubicBezTo>
                  <a:cubicBezTo>
                    <a:pt x="199" y="242"/>
                    <a:pt x="198" y="235"/>
                    <a:pt x="198" y="229"/>
                  </a:cubicBezTo>
                  <a:cubicBezTo>
                    <a:pt x="198" y="225"/>
                    <a:pt x="197" y="225"/>
                    <a:pt x="194" y="225"/>
                  </a:cubicBezTo>
                  <a:cubicBezTo>
                    <a:pt x="191" y="224"/>
                    <a:pt x="188" y="225"/>
                    <a:pt x="187" y="228"/>
                  </a:cubicBezTo>
                  <a:cubicBezTo>
                    <a:pt x="185" y="232"/>
                    <a:pt x="183" y="236"/>
                    <a:pt x="182" y="240"/>
                  </a:cubicBezTo>
                  <a:cubicBezTo>
                    <a:pt x="181" y="243"/>
                    <a:pt x="180" y="245"/>
                    <a:pt x="178" y="247"/>
                  </a:cubicBezTo>
                  <a:cubicBezTo>
                    <a:pt x="174" y="253"/>
                    <a:pt x="165" y="258"/>
                    <a:pt x="157" y="252"/>
                  </a:cubicBezTo>
                  <a:cubicBezTo>
                    <a:pt x="156" y="251"/>
                    <a:pt x="154" y="250"/>
                    <a:pt x="152" y="249"/>
                  </a:cubicBezTo>
                  <a:cubicBezTo>
                    <a:pt x="149" y="246"/>
                    <a:pt x="144" y="247"/>
                    <a:pt x="142" y="251"/>
                  </a:cubicBezTo>
                  <a:cubicBezTo>
                    <a:pt x="142" y="251"/>
                    <a:pt x="142" y="251"/>
                    <a:pt x="142" y="251"/>
                  </a:cubicBezTo>
                  <a:cubicBezTo>
                    <a:pt x="140" y="252"/>
                    <a:pt x="139" y="254"/>
                    <a:pt x="137" y="255"/>
                  </a:cubicBezTo>
                  <a:cubicBezTo>
                    <a:pt x="134" y="258"/>
                    <a:pt x="129" y="259"/>
                    <a:pt x="125" y="257"/>
                  </a:cubicBezTo>
                  <a:cubicBezTo>
                    <a:pt x="123" y="257"/>
                    <a:pt x="121" y="256"/>
                    <a:pt x="119" y="255"/>
                  </a:cubicBezTo>
                  <a:cubicBezTo>
                    <a:pt x="115" y="252"/>
                    <a:pt x="111" y="252"/>
                    <a:pt x="107" y="252"/>
                  </a:cubicBezTo>
                  <a:cubicBezTo>
                    <a:pt x="102" y="253"/>
                    <a:pt x="98" y="255"/>
                    <a:pt x="94" y="257"/>
                  </a:cubicBezTo>
                  <a:cubicBezTo>
                    <a:pt x="90" y="259"/>
                    <a:pt x="87" y="260"/>
                    <a:pt x="83" y="261"/>
                  </a:cubicBezTo>
                  <a:cubicBezTo>
                    <a:pt x="77" y="262"/>
                    <a:pt x="74" y="260"/>
                    <a:pt x="72" y="254"/>
                  </a:cubicBezTo>
                  <a:cubicBezTo>
                    <a:pt x="72" y="252"/>
                    <a:pt x="71" y="249"/>
                    <a:pt x="71" y="246"/>
                  </a:cubicBezTo>
                  <a:cubicBezTo>
                    <a:pt x="71" y="245"/>
                    <a:pt x="70" y="244"/>
                    <a:pt x="69" y="243"/>
                  </a:cubicBezTo>
                  <a:cubicBezTo>
                    <a:pt x="67" y="243"/>
                    <a:pt x="66" y="244"/>
                    <a:pt x="65" y="245"/>
                  </a:cubicBezTo>
                  <a:cubicBezTo>
                    <a:pt x="64" y="246"/>
                    <a:pt x="63" y="247"/>
                    <a:pt x="63" y="248"/>
                  </a:cubicBezTo>
                  <a:cubicBezTo>
                    <a:pt x="63" y="251"/>
                    <a:pt x="62" y="253"/>
                    <a:pt x="61" y="255"/>
                  </a:cubicBezTo>
                  <a:cubicBezTo>
                    <a:pt x="60" y="256"/>
                    <a:pt x="60" y="257"/>
                    <a:pt x="59" y="258"/>
                  </a:cubicBezTo>
                  <a:cubicBezTo>
                    <a:pt x="58" y="260"/>
                    <a:pt x="58" y="261"/>
                    <a:pt x="61" y="261"/>
                  </a:cubicBezTo>
                  <a:cubicBezTo>
                    <a:pt x="61" y="261"/>
                    <a:pt x="62" y="261"/>
                    <a:pt x="62" y="262"/>
                  </a:cubicBezTo>
                  <a:cubicBezTo>
                    <a:pt x="73" y="264"/>
                    <a:pt x="85" y="264"/>
                    <a:pt x="96" y="265"/>
                  </a:cubicBezTo>
                  <a:cubicBezTo>
                    <a:pt x="107" y="265"/>
                    <a:pt x="117" y="265"/>
                    <a:pt x="128" y="265"/>
                  </a:cubicBezTo>
                  <a:cubicBezTo>
                    <a:pt x="136" y="265"/>
                    <a:pt x="144" y="264"/>
                    <a:pt x="152" y="262"/>
                  </a:cubicBezTo>
                  <a:cubicBezTo>
                    <a:pt x="157" y="260"/>
                    <a:pt x="161" y="258"/>
                    <a:pt x="166" y="256"/>
                  </a:cubicBezTo>
                  <a:cubicBezTo>
                    <a:pt x="170" y="255"/>
                    <a:pt x="174" y="253"/>
                    <a:pt x="177" y="251"/>
                  </a:cubicBezTo>
                  <a:cubicBezTo>
                    <a:pt x="179" y="249"/>
                    <a:pt x="182" y="248"/>
                    <a:pt x="185" y="247"/>
                  </a:cubicBezTo>
                  <a:close/>
                  <a:moveTo>
                    <a:pt x="107" y="105"/>
                  </a:moveTo>
                  <a:cubicBezTo>
                    <a:pt x="114" y="105"/>
                    <a:pt x="121" y="104"/>
                    <a:pt x="128" y="102"/>
                  </a:cubicBezTo>
                  <a:cubicBezTo>
                    <a:pt x="138" y="100"/>
                    <a:pt x="147" y="95"/>
                    <a:pt x="153" y="87"/>
                  </a:cubicBezTo>
                  <a:cubicBezTo>
                    <a:pt x="155" y="84"/>
                    <a:pt x="157" y="82"/>
                    <a:pt x="159" y="80"/>
                  </a:cubicBezTo>
                  <a:cubicBezTo>
                    <a:pt x="161" y="77"/>
                    <a:pt x="162" y="74"/>
                    <a:pt x="162" y="71"/>
                  </a:cubicBezTo>
                  <a:cubicBezTo>
                    <a:pt x="163" y="66"/>
                    <a:pt x="161" y="64"/>
                    <a:pt x="156" y="65"/>
                  </a:cubicBezTo>
                  <a:cubicBezTo>
                    <a:pt x="149" y="67"/>
                    <a:pt x="141" y="68"/>
                    <a:pt x="134" y="69"/>
                  </a:cubicBezTo>
                  <a:cubicBezTo>
                    <a:pt x="126" y="71"/>
                    <a:pt x="117" y="71"/>
                    <a:pt x="109" y="72"/>
                  </a:cubicBezTo>
                  <a:cubicBezTo>
                    <a:pt x="103" y="73"/>
                    <a:pt x="98" y="73"/>
                    <a:pt x="93" y="72"/>
                  </a:cubicBezTo>
                  <a:cubicBezTo>
                    <a:pt x="93" y="72"/>
                    <a:pt x="92" y="72"/>
                    <a:pt x="92" y="72"/>
                  </a:cubicBezTo>
                  <a:cubicBezTo>
                    <a:pt x="88" y="74"/>
                    <a:pt x="83" y="73"/>
                    <a:pt x="79" y="74"/>
                  </a:cubicBezTo>
                  <a:cubicBezTo>
                    <a:pt x="74" y="74"/>
                    <a:pt x="70" y="74"/>
                    <a:pt x="65" y="74"/>
                  </a:cubicBezTo>
                  <a:cubicBezTo>
                    <a:pt x="63" y="73"/>
                    <a:pt x="61" y="73"/>
                    <a:pt x="59" y="74"/>
                  </a:cubicBezTo>
                  <a:cubicBezTo>
                    <a:pt x="58" y="74"/>
                    <a:pt x="57" y="74"/>
                    <a:pt x="57" y="75"/>
                  </a:cubicBezTo>
                  <a:cubicBezTo>
                    <a:pt x="56" y="79"/>
                    <a:pt x="57" y="82"/>
                    <a:pt x="60" y="85"/>
                  </a:cubicBezTo>
                  <a:cubicBezTo>
                    <a:pt x="67" y="90"/>
                    <a:pt x="72" y="96"/>
                    <a:pt x="80" y="98"/>
                  </a:cubicBezTo>
                  <a:cubicBezTo>
                    <a:pt x="81" y="99"/>
                    <a:pt x="82" y="99"/>
                    <a:pt x="83" y="99"/>
                  </a:cubicBezTo>
                  <a:cubicBezTo>
                    <a:pt x="90" y="104"/>
                    <a:pt x="98" y="106"/>
                    <a:pt x="107" y="105"/>
                  </a:cubicBezTo>
                  <a:close/>
                  <a:moveTo>
                    <a:pt x="52" y="65"/>
                  </a:moveTo>
                  <a:cubicBezTo>
                    <a:pt x="55" y="66"/>
                    <a:pt x="59" y="66"/>
                    <a:pt x="63" y="66"/>
                  </a:cubicBezTo>
                  <a:cubicBezTo>
                    <a:pt x="71" y="67"/>
                    <a:pt x="80" y="67"/>
                    <a:pt x="89" y="67"/>
                  </a:cubicBezTo>
                  <a:cubicBezTo>
                    <a:pt x="102" y="68"/>
                    <a:pt x="115" y="67"/>
                    <a:pt x="128" y="65"/>
                  </a:cubicBezTo>
                  <a:cubicBezTo>
                    <a:pt x="135" y="64"/>
                    <a:pt x="143" y="63"/>
                    <a:pt x="150" y="62"/>
                  </a:cubicBezTo>
                  <a:cubicBezTo>
                    <a:pt x="155" y="61"/>
                    <a:pt x="161" y="59"/>
                    <a:pt x="166" y="57"/>
                  </a:cubicBezTo>
                  <a:cubicBezTo>
                    <a:pt x="168" y="56"/>
                    <a:pt x="170" y="53"/>
                    <a:pt x="170" y="50"/>
                  </a:cubicBezTo>
                  <a:cubicBezTo>
                    <a:pt x="169" y="47"/>
                    <a:pt x="169" y="44"/>
                    <a:pt x="169" y="41"/>
                  </a:cubicBezTo>
                  <a:cubicBezTo>
                    <a:pt x="169" y="36"/>
                    <a:pt x="167" y="35"/>
                    <a:pt x="161" y="36"/>
                  </a:cubicBezTo>
                  <a:cubicBezTo>
                    <a:pt x="161" y="36"/>
                    <a:pt x="160" y="37"/>
                    <a:pt x="160" y="37"/>
                  </a:cubicBezTo>
                  <a:cubicBezTo>
                    <a:pt x="155" y="38"/>
                    <a:pt x="150" y="40"/>
                    <a:pt x="145" y="41"/>
                  </a:cubicBezTo>
                  <a:cubicBezTo>
                    <a:pt x="133" y="43"/>
                    <a:pt x="121" y="45"/>
                    <a:pt x="110" y="45"/>
                  </a:cubicBezTo>
                  <a:cubicBezTo>
                    <a:pt x="96" y="45"/>
                    <a:pt x="82" y="45"/>
                    <a:pt x="68" y="44"/>
                  </a:cubicBezTo>
                  <a:cubicBezTo>
                    <a:pt x="64" y="44"/>
                    <a:pt x="61" y="43"/>
                    <a:pt x="58" y="42"/>
                  </a:cubicBezTo>
                  <a:cubicBezTo>
                    <a:pt x="55" y="41"/>
                    <a:pt x="52" y="41"/>
                    <a:pt x="49" y="41"/>
                  </a:cubicBezTo>
                  <a:cubicBezTo>
                    <a:pt x="47" y="41"/>
                    <a:pt x="46" y="42"/>
                    <a:pt x="45" y="44"/>
                  </a:cubicBezTo>
                  <a:cubicBezTo>
                    <a:pt x="44" y="49"/>
                    <a:pt x="44" y="54"/>
                    <a:pt x="45" y="58"/>
                  </a:cubicBezTo>
                  <a:cubicBezTo>
                    <a:pt x="45" y="61"/>
                    <a:pt x="46" y="62"/>
                    <a:pt x="49" y="62"/>
                  </a:cubicBezTo>
                  <a:cubicBezTo>
                    <a:pt x="55" y="62"/>
                    <a:pt x="60" y="62"/>
                    <a:pt x="66" y="62"/>
                  </a:cubicBezTo>
                  <a:cubicBezTo>
                    <a:pt x="68" y="62"/>
                    <a:pt x="69" y="62"/>
                    <a:pt x="71" y="63"/>
                  </a:cubicBezTo>
                  <a:cubicBezTo>
                    <a:pt x="64" y="66"/>
                    <a:pt x="58" y="64"/>
                    <a:pt x="52" y="65"/>
                  </a:cubicBezTo>
                  <a:close/>
                  <a:moveTo>
                    <a:pt x="88" y="160"/>
                  </a:moveTo>
                  <a:cubicBezTo>
                    <a:pt x="88" y="162"/>
                    <a:pt x="87" y="163"/>
                    <a:pt x="89" y="164"/>
                  </a:cubicBezTo>
                  <a:cubicBezTo>
                    <a:pt x="91" y="164"/>
                    <a:pt x="93" y="164"/>
                    <a:pt x="94" y="162"/>
                  </a:cubicBezTo>
                  <a:cubicBezTo>
                    <a:pt x="95" y="160"/>
                    <a:pt x="95" y="159"/>
                    <a:pt x="95" y="157"/>
                  </a:cubicBezTo>
                  <a:cubicBezTo>
                    <a:pt x="97" y="147"/>
                    <a:pt x="98" y="136"/>
                    <a:pt x="101" y="126"/>
                  </a:cubicBezTo>
                  <a:cubicBezTo>
                    <a:pt x="101" y="122"/>
                    <a:pt x="102" y="118"/>
                    <a:pt x="103" y="115"/>
                  </a:cubicBezTo>
                  <a:cubicBezTo>
                    <a:pt x="103" y="114"/>
                    <a:pt x="102" y="113"/>
                    <a:pt x="102" y="112"/>
                  </a:cubicBezTo>
                  <a:cubicBezTo>
                    <a:pt x="101" y="112"/>
                    <a:pt x="100" y="112"/>
                    <a:pt x="99" y="113"/>
                  </a:cubicBezTo>
                  <a:cubicBezTo>
                    <a:pt x="98" y="114"/>
                    <a:pt x="97" y="116"/>
                    <a:pt x="96" y="117"/>
                  </a:cubicBezTo>
                  <a:cubicBezTo>
                    <a:pt x="94" y="121"/>
                    <a:pt x="93" y="126"/>
                    <a:pt x="92" y="131"/>
                  </a:cubicBezTo>
                  <a:cubicBezTo>
                    <a:pt x="91" y="137"/>
                    <a:pt x="90" y="143"/>
                    <a:pt x="89" y="149"/>
                  </a:cubicBezTo>
                  <a:cubicBezTo>
                    <a:pt x="89" y="153"/>
                    <a:pt x="88" y="156"/>
                    <a:pt x="88" y="160"/>
                  </a:cubicBezTo>
                  <a:close/>
                  <a:moveTo>
                    <a:pt x="98" y="159"/>
                  </a:moveTo>
                  <a:cubicBezTo>
                    <a:pt x="98" y="163"/>
                    <a:pt x="98" y="163"/>
                    <a:pt x="102" y="163"/>
                  </a:cubicBezTo>
                  <a:cubicBezTo>
                    <a:pt x="106" y="162"/>
                    <a:pt x="110" y="160"/>
                    <a:pt x="114" y="159"/>
                  </a:cubicBezTo>
                  <a:cubicBezTo>
                    <a:pt x="117" y="157"/>
                    <a:pt x="118" y="154"/>
                    <a:pt x="119" y="151"/>
                  </a:cubicBezTo>
                  <a:cubicBezTo>
                    <a:pt x="120" y="150"/>
                    <a:pt x="119" y="150"/>
                    <a:pt x="119" y="149"/>
                  </a:cubicBezTo>
                  <a:cubicBezTo>
                    <a:pt x="118" y="148"/>
                    <a:pt x="116" y="147"/>
                    <a:pt x="115" y="147"/>
                  </a:cubicBezTo>
                  <a:cubicBezTo>
                    <a:pt x="111" y="146"/>
                    <a:pt x="106" y="146"/>
                    <a:pt x="102" y="147"/>
                  </a:cubicBezTo>
                  <a:cubicBezTo>
                    <a:pt x="101" y="147"/>
                    <a:pt x="100" y="148"/>
                    <a:pt x="99" y="149"/>
                  </a:cubicBezTo>
                  <a:cubicBezTo>
                    <a:pt x="99" y="153"/>
                    <a:pt x="98" y="156"/>
                    <a:pt x="98" y="159"/>
                  </a:cubicBezTo>
                  <a:close/>
                  <a:moveTo>
                    <a:pt x="67" y="339"/>
                  </a:moveTo>
                  <a:cubicBezTo>
                    <a:pt x="67" y="338"/>
                    <a:pt x="67" y="337"/>
                    <a:pt x="66" y="336"/>
                  </a:cubicBezTo>
                  <a:cubicBezTo>
                    <a:pt x="64" y="334"/>
                    <a:pt x="59" y="335"/>
                    <a:pt x="58" y="338"/>
                  </a:cubicBezTo>
                  <a:cubicBezTo>
                    <a:pt x="58" y="341"/>
                    <a:pt x="57" y="345"/>
                    <a:pt x="56" y="349"/>
                  </a:cubicBezTo>
                  <a:cubicBezTo>
                    <a:pt x="56" y="352"/>
                    <a:pt x="56" y="356"/>
                    <a:pt x="57" y="359"/>
                  </a:cubicBezTo>
                  <a:cubicBezTo>
                    <a:pt x="57" y="360"/>
                    <a:pt x="57" y="361"/>
                    <a:pt x="56" y="362"/>
                  </a:cubicBezTo>
                  <a:cubicBezTo>
                    <a:pt x="55" y="364"/>
                    <a:pt x="56" y="365"/>
                    <a:pt x="58" y="365"/>
                  </a:cubicBezTo>
                  <a:cubicBezTo>
                    <a:pt x="60" y="365"/>
                    <a:pt x="61" y="364"/>
                    <a:pt x="61" y="363"/>
                  </a:cubicBezTo>
                  <a:cubicBezTo>
                    <a:pt x="61" y="363"/>
                    <a:pt x="61" y="363"/>
                    <a:pt x="61" y="363"/>
                  </a:cubicBezTo>
                  <a:cubicBezTo>
                    <a:pt x="62" y="359"/>
                    <a:pt x="64" y="355"/>
                    <a:pt x="65" y="351"/>
                  </a:cubicBezTo>
                  <a:cubicBezTo>
                    <a:pt x="66" y="347"/>
                    <a:pt x="66" y="343"/>
                    <a:pt x="67" y="339"/>
                  </a:cubicBezTo>
                  <a:close/>
                  <a:moveTo>
                    <a:pt x="77" y="164"/>
                  </a:moveTo>
                  <a:cubicBezTo>
                    <a:pt x="85" y="164"/>
                    <a:pt x="85" y="164"/>
                    <a:pt x="86" y="159"/>
                  </a:cubicBezTo>
                  <a:cubicBezTo>
                    <a:pt x="86" y="156"/>
                    <a:pt x="86" y="153"/>
                    <a:pt x="87" y="151"/>
                  </a:cubicBezTo>
                  <a:cubicBezTo>
                    <a:pt x="87" y="148"/>
                    <a:pt x="86" y="148"/>
                    <a:pt x="84" y="148"/>
                  </a:cubicBezTo>
                  <a:cubicBezTo>
                    <a:pt x="79" y="149"/>
                    <a:pt x="74" y="151"/>
                    <a:pt x="70" y="154"/>
                  </a:cubicBezTo>
                  <a:cubicBezTo>
                    <a:pt x="69" y="154"/>
                    <a:pt x="69" y="155"/>
                    <a:pt x="68" y="155"/>
                  </a:cubicBezTo>
                  <a:cubicBezTo>
                    <a:pt x="67" y="157"/>
                    <a:pt x="67" y="159"/>
                    <a:pt x="68" y="161"/>
                  </a:cubicBezTo>
                  <a:cubicBezTo>
                    <a:pt x="71" y="163"/>
                    <a:pt x="74" y="164"/>
                    <a:pt x="77" y="164"/>
                  </a:cubicBezTo>
                  <a:close/>
                  <a:moveTo>
                    <a:pt x="196" y="267"/>
                  </a:moveTo>
                  <a:cubicBezTo>
                    <a:pt x="197" y="268"/>
                    <a:pt x="199" y="269"/>
                    <a:pt x="197" y="269"/>
                  </a:cubicBezTo>
                  <a:cubicBezTo>
                    <a:pt x="195" y="270"/>
                    <a:pt x="192" y="271"/>
                    <a:pt x="189" y="271"/>
                  </a:cubicBezTo>
                  <a:cubicBezTo>
                    <a:pt x="188" y="271"/>
                    <a:pt x="186" y="271"/>
                    <a:pt x="186" y="273"/>
                  </a:cubicBezTo>
                  <a:cubicBezTo>
                    <a:pt x="186" y="274"/>
                    <a:pt x="188" y="274"/>
                    <a:pt x="189" y="274"/>
                  </a:cubicBezTo>
                  <a:cubicBezTo>
                    <a:pt x="190" y="274"/>
                    <a:pt x="190" y="274"/>
                    <a:pt x="190" y="274"/>
                  </a:cubicBezTo>
                  <a:cubicBezTo>
                    <a:pt x="193" y="273"/>
                    <a:pt x="197" y="273"/>
                    <a:pt x="200" y="274"/>
                  </a:cubicBezTo>
                  <a:cubicBezTo>
                    <a:pt x="201" y="274"/>
                    <a:pt x="201" y="274"/>
                    <a:pt x="202" y="274"/>
                  </a:cubicBezTo>
                  <a:cubicBezTo>
                    <a:pt x="204" y="274"/>
                    <a:pt x="206" y="273"/>
                    <a:pt x="206" y="270"/>
                  </a:cubicBezTo>
                  <a:cubicBezTo>
                    <a:pt x="206" y="270"/>
                    <a:pt x="206" y="270"/>
                    <a:pt x="206" y="270"/>
                  </a:cubicBezTo>
                  <a:cubicBezTo>
                    <a:pt x="206" y="267"/>
                    <a:pt x="205" y="266"/>
                    <a:pt x="201" y="266"/>
                  </a:cubicBezTo>
                  <a:cubicBezTo>
                    <a:pt x="200" y="266"/>
                    <a:pt x="198" y="266"/>
                    <a:pt x="196" y="267"/>
                  </a:cubicBezTo>
                  <a:close/>
                  <a:moveTo>
                    <a:pt x="60" y="71"/>
                  </a:moveTo>
                  <a:cubicBezTo>
                    <a:pt x="63" y="72"/>
                    <a:pt x="65" y="73"/>
                    <a:pt x="68" y="72"/>
                  </a:cubicBezTo>
                  <a:cubicBezTo>
                    <a:pt x="65" y="72"/>
                    <a:pt x="63" y="72"/>
                    <a:pt x="60" y="71"/>
                  </a:cubicBezTo>
                  <a:close/>
                  <a:moveTo>
                    <a:pt x="121" y="229"/>
                  </a:moveTo>
                  <a:cubicBezTo>
                    <a:pt x="121" y="228"/>
                    <a:pt x="121" y="227"/>
                    <a:pt x="120" y="227"/>
                  </a:cubicBezTo>
                  <a:cubicBezTo>
                    <a:pt x="120" y="227"/>
                    <a:pt x="119" y="227"/>
                    <a:pt x="119" y="228"/>
                  </a:cubicBezTo>
                  <a:cubicBezTo>
                    <a:pt x="119" y="228"/>
                    <a:pt x="119" y="228"/>
                    <a:pt x="119" y="228"/>
                  </a:cubicBezTo>
                  <a:cubicBezTo>
                    <a:pt x="119" y="229"/>
                    <a:pt x="120" y="230"/>
                    <a:pt x="121" y="230"/>
                  </a:cubicBezTo>
                  <a:cubicBezTo>
                    <a:pt x="121" y="230"/>
                    <a:pt x="121" y="229"/>
                    <a:pt x="121"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535">
              <a:extLst>
                <a:ext uri="{FF2B5EF4-FFF2-40B4-BE49-F238E27FC236}">
                  <a16:creationId xmlns:a16="http://schemas.microsoft.com/office/drawing/2014/main" id="{876DA591-76F3-4ABA-A68C-FEF53A02F582}"/>
                </a:ext>
              </a:extLst>
            </p:cNvPr>
            <p:cNvSpPr>
              <a:spLocks/>
            </p:cNvSpPr>
            <p:nvPr/>
          </p:nvSpPr>
          <p:spPr bwMode="auto">
            <a:xfrm>
              <a:off x="22" y="315"/>
              <a:ext cx="57" cy="4"/>
            </a:xfrm>
            <a:custGeom>
              <a:avLst/>
              <a:gdLst>
                <a:gd name="T0" fmla="*/ 28 w 28"/>
                <a:gd name="T1" fmla="*/ 2 h 2"/>
                <a:gd name="T2" fmla="*/ 28 w 28"/>
                <a:gd name="T3" fmla="*/ 2 h 2"/>
                <a:gd name="T4" fmla="*/ 2 w 28"/>
                <a:gd name="T5" fmla="*/ 2 h 2"/>
                <a:gd name="T6" fmla="*/ 0 w 28"/>
                <a:gd name="T7" fmla="*/ 1 h 2"/>
                <a:gd name="T8" fmla="*/ 1 w 28"/>
                <a:gd name="T9" fmla="*/ 0 h 2"/>
                <a:gd name="T10" fmla="*/ 26 w 28"/>
                <a:gd name="T11" fmla="*/ 0 h 2"/>
                <a:gd name="T12" fmla="*/ 28 w 2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8" h="2">
                  <a:moveTo>
                    <a:pt x="28" y="2"/>
                  </a:moveTo>
                  <a:cubicBezTo>
                    <a:pt x="28" y="2"/>
                    <a:pt x="28" y="2"/>
                    <a:pt x="28" y="2"/>
                  </a:cubicBezTo>
                  <a:cubicBezTo>
                    <a:pt x="2" y="2"/>
                    <a:pt x="2" y="2"/>
                    <a:pt x="2" y="2"/>
                  </a:cubicBezTo>
                  <a:cubicBezTo>
                    <a:pt x="1" y="2"/>
                    <a:pt x="0" y="2"/>
                    <a:pt x="0" y="1"/>
                  </a:cubicBezTo>
                  <a:cubicBezTo>
                    <a:pt x="0" y="0"/>
                    <a:pt x="1" y="0"/>
                    <a:pt x="1" y="0"/>
                  </a:cubicBezTo>
                  <a:cubicBezTo>
                    <a:pt x="9" y="0"/>
                    <a:pt x="18" y="0"/>
                    <a:pt x="26" y="0"/>
                  </a:cubicBezTo>
                  <a:cubicBezTo>
                    <a:pt x="27" y="0"/>
                    <a:pt x="28"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536">
              <a:extLst>
                <a:ext uri="{FF2B5EF4-FFF2-40B4-BE49-F238E27FC236}">
                  <a16:creationId xmlns:a16="http://schemas.microsoft.com/office/drawing/2014/main" id="{4E10BCE3-322B-449A-A579-55C63EB8E1EA}"/>
                </a:ext>
              </a:extLst>
            </p:cNvPr>
            <p:cNvSpPr>
              <a:spLocks/>
            </p:cNvSpPr>
            <p:nvPr/>
          </p:nvSpPr>
          <p:spPr bwMode="auto">
            <a:xfrm>
              <a:off x="22" y="323"/>
              <a:ext cx="57" cy="8"/>
            </a:xfrm>
            <a:custGeom>
              <a:avLst/>
              <a:gdLst>
                <a:gd name="T0" fmla="*/ 28 w 28"/>
                <a:gd name="T1" fmla="*/ 2 h 4"/>
                <a:gd name="T2" fmla="*/ 25 w 28"/>
                <a:gd name="T3" fmla="*/ 3 h 4"/>
                <a:gd name="T4" fmla="*/ 7 w 28"/>
                <a:gd name="T5" fmla="*/ 4 h 4"/>
                <a:gd name="T6" fmla="*/ 1 w 28"/>
                <a:gd name="T7" fmla="*/ 4 h 4"/>
                <a:gd name="T8" fmla="*/ 0 w 28"/>
                <a:gd name="T9" fmla="*/ 3 h 4"/>
                <a:gd name="T10" fmla="*/ 2 w 28"/>
                <a:gd name="T11" fmla="*/ 2 h 4"/>
                <a:gd name="T12" fmla="*/ 24 w 28"/>
                <a:gd name="T13" fmla="*/ 1 h 4"/>
                <a:gd name="T14" fmla="*/ 28 w 2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
                  <a:moveTo>
                    <a:pt x="28" y="2"/>
                  </a:moveTo>
                  <a:cubicBezTo>
                    <a:pt x="27" y="2"/>
                    <a:pt x="26" y="3"/>
                    <a:pt x="25" y="3"/>
                  </a:cubicBezTo>
                  <a:cubicBezTo>
                    <a:pt x="19" y="3"/>
                    <a:pt x="13" y="4"/>
                    <a:pt x="7" y="4"/>
                  </a:cubicBezTo>
                  <a:cubicBezTo>
                    <a:pt x="5" y="4"/>
                    <a:pt x="3" y="4"/>
                    <a:pt x="1" y="4"/>
                  </a:cubicBezTo>
                  <a:cubicBezTo>
                    <a:pt x="1" y="4"/>
                    <a:pt x="0" y="4"/>
                    <a:pt x="0" y="3"/>
                  </a:cubicBezTo>
                  <a:cubicBezTo>
                    <a:pt x="0" y="2"/>
                    <a:pt x="1" y="2"/>
                    <a:pt x="2" y="2"/>
                  </a:cubicBezTo>
                  <a:cubicBezTo>
                    <a:pt x="9" y="3"/>
                    <a:pt x="16" y="1"/>
                    <a:pt x="24" y="1"/>
                  </a:cubicBezTo>
                  <a:cubicBezTo>
                    <a:pt x="25" y="1"/>
                    <a:pt x="27"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537">
              <a:extLst>
                <a:ext uri="{FF2B5EF4-FFF2-40B4-BE49-F238E27FC236}">
                  <a16:creationId xmlns:a16="http://schemas.microsoft.com/office/drawing/2014/main" id="{28E332CC-5CFF-468B-B63C-2CF84EDE91FD}"/>
                </a:ext>
              </a:extLst>
            </p:cNvPr>
            <p:cNvSpPr>
              <a:spLocks/>
            </p:cNvSpPr>
            <p:nvPr/>
          </p:nvSpPr>
          <p:spPr bwMode="auto">
            <a:xfrm>
              <a:off x="20" y="290"/>
              <a:ext cx="57" cy="8"/>
            </a:xfrm>
            <a:custGeom>
              <a:avLst/>
              <a:gdLst>
                <a:gd name="T0" fmla="*/ 0 w 28"/>
                <a:gd name="T1" fmla="*/ 1 h 4"/>
                <a:gd name="T2" fmla="*/ 4 w 28"/>
                <a:gd name="T3" fmla="*/ 0 h 4"/>
                <a:gd name="T4" fmla="*/ 25 w 28"/>
                <a:gd name="T5" fmla="*/ 1 h 4"/>
                <a:gd name="T6" fmla="*/ 26 w 28"/>
                <a:gd name="T7" fmla="*/ 1 h 4"/>
                <a:gd name="T8" fmla="*/ 28 w 28"/>
                <a:gd name="T9" fmla="*/ 3 h 4"/>
                <a:gd name="T10" fmla="*/ 25 w 28"/>
                <a:gd name="T11" fmla="*/ 3 h 4"/>
                <a:gd name="T12" fmla="*/ 4 w 28"/>
                <a:gd name="T13" fmla="*/ 2 h 4"/>
                <a:gd name="T14" fmla="*/ 0 w 28"/>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
                  <a:moveTo>
                    <a:pt x="0" y="1"/>
                  </a:moveTo>
                  <a:cubicBezTo>
                    <a:pt x="1" y="0"/>
                    <a:pt x="3" y="0"/>
                    <a:pt x="4" y="0"/>
                  </a:cubicBezTo>
                  <a:cubicBezTo>
                    <a:pt x="11" y="0"/>
                    <a:pt x="18" y="0"/>
                    <a:pt x="25" y="1"/>
                  </a:cubicBezTo>
                  <a:cubicBezTo>
                    <a:pt x="25" y="1"/>
                    <a:pt x="26" y="1"/>
                    <a:pt x="26" y="1"/>
                  </a:cubicBezTo>
                  <a:cubicBezTo>
                    <a:pt x="27" y="2"/>
                    <a:pt x="28" y="2"/>
                    <a:pt x="28" y="3"/>
                  </a:cubicBezTo>
                  <a:cubicBezTo>
                    <a:pt x="28" y="4"/>
                    <a:pt x="26" y="3"/>
                    <a:pt x="25" y="3"/>
                  </a:cubicBezTo>
                  <a:cubicBezTo>
                    <a:pt x="19" y="2"/>
                    <a:pt x="12" y="2"/>
                    <a:pt x="4" y="2"/>
                  </a:cubicBezTo>
                  <a:cubicBezTo>
                    <a:pt x="3" y="2"/>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538">
              <a:extLst>
                <a:ext uri="{FF2B5EF4-FFF2-40B4-BE49-F238E27FC236}">
                  <a16:creationId xmlns:a16="http://schemas.microsoft.com/office/drawing/2014/main" id="{E1239A62-FA26-49C4-A8C2-EEE8C25F11A8}"/>
                </a:ext>
              </a:extLst>
            </p:cNvPr>
            <p:cNvSpPr>
              <a:spLocks/>
            </p:cNvSpPr>
            <p:nvPr/>
          </p:nvSpPr>
          <p:spPr bwMode="auto">
            <a:xfrm>
              <a:off x="26" y="276"/>
              <a:ext cx="55" cy="10"/>
            </a:xfrm>
            <a:custGeom>
              <a:avLst/>
              <a:gdLst>
                <a:gd name="T0" fmla="*/ 0 w 27"/>
                <a:gd name="T1" fmla="*/ 2 h 5"/>
                <a:gd name="T2" fmla="*/ 4 w 27"/>
                <a:gd name="T3" fmla="*/ 1 h 5"/>
                <a:gd name="T4" fmla="*/ 24 w 27"/>
                <a:gd name="T5" fmla="*/ 3 h 5"/>
                <a:gd name="T6" fmla="*/ 26 w 27"/>
                <a:gd name="T7" fmla="*/ 3 h 5"/>
                <a:gd name="T8" fmla="*/ 27 w 27"/>
                <a:gd name="T9" fmla="*/ 4 h 5"/>
                <a:gd name="T10" fmla="*/ 25 w 27"/>
                <a:gd name="T11" fmla="*/ 5 h 5"/>
                <a:gd name="T12" fmla="*/ 25 w 27"/>
                <a:gd name="T13" fmla="*/ 5 h 5"/>
                <a:gd name="T14" fmla="*/ 15 w 27"/>
                <a:gd name="T15" fmla="*/ 4 h 5"/>
                <a:gd name="T16" fmla="*/ 3 w 27"/>
                <a:gd name="T17" fmla="*/ 2 h 5"/>
                <a:gd name="T18" fmla="*/ 0 w 27"/>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
                  <a:moveTo>
                    <a:pt x="0" y="2"/>
                  </a:moveTo>
                  <a:cubicBezTo>
                    <a:pt x="1" y="0"/>
                    <a:pt x="2" y="1"/>
                    <a:pt x="4" y="1"/>
                  </a:cubicBezTo>
                  <a:cubicBezTo>
                    <a:pt x="11" y="1"/>
                    <a:pt x="18" y="1"/>
                    <a:pt x="24" y="3"/>
                  </a:cubicBezTo>
                  <a:cubicBezTo>
                    <a:pt x="25" y="3"/>
                    <a:pt x="25" y="3"/>
                    <a:pt x="26" y="3"/>
                  </a:cubicBezTo>
                  <a:cubicBezTo>
                    <a:pt x="26" y="3"/>
                    <a:pt x="27" y="4"/>
                    <a:pt x="27" y="4"/>
                  </a:cubicBezTo>
                  <a:cubicBezTo>
                    <a:pt x="26" y="5"/>
                    <a:pt x="26" y="5"/>
                    <a:pt x="25" y="5"/>
                  </a:cubicBezTo>
                  <a:cubicBezTo>
                    <a:pt x="25" y="5"/>
                    <a:pt x="25" y="5"/>
                    <a:pt x="25" y="5"/>
                  </a:cubicBezTo>
                  <a:cubicBezTo>
                    <a:pt x="22" y="4"/>
                    <a:pt x="19" y="4"/>
                    <a:pt x="15" y="4"/>
                  </a:cubicBezTo>
                  <a:cubicBezTo>
                    <a:pt x="11" y="3"/>
                    <a:pt x="7" y="2"/>
                    <a:pt x="3" y="2"/>
                  </a:cubicBezTo>
                  <a:cubicBezTo>
                    <a:pt x="2" y="3"/>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539">
              <a:extLst>
                <a:ext uri="{FF2B5EF4-FFF2-40B4-BE49-F238E27FC236}">
                  <a16:creationId xmlns:a16="http://schemas.microsoft.com/office/drawing/2014/main" id="{855F1874-CC10-476B-B163-8BE32616D5CA}"/>
                </a:ext>
              </a:extLst>
            </p:cNvPr>
            <p:cNvSpPr>
              <a:spLocks/>
            </p:cNvSpPr>
            <p:nvPr/>
          </p:nvSpPr>
          <p:spPr bwMode="auto">
            <a:xfrm>
              <a:off x="28" y="266"/>
              <a:ext cx="51" cy="10"/>
            </a:xfrm>
            <a:custGeom>
              <a:avLst/>
              <a:gdLst>
                <a:gd name="T0" fmla="*/ 25 w 25"/>
                <a:gd name="T1" fmla="*/ 5 h 5"/>
                <a:gd name="T2" fmla="*/ 0 w 25"/>
                <a:gd name="T3" fmla="*/ 2 h 5"/>
                <a:gd name="T4" fmla="*/ 2 w 25"/>
                <a:gd name="T5" fmla="*/ 0 h 5"/>
                <a:gd name="T6" fmla="*/ 10 w 25"/>
                <a:gd name="T7" fmla="*/ 1 h 5"/>
                <a:gd name="T8" fmla="*/ 23 w 25"/>
                <a:gd name="T9" fmla="*/ 2 h 5"/>
                <a:gd name="T10" fmla="*/ 25 w 25"/>
                <a:gd name="T11" fmla="*/ 5 h 5"/>
              </a:gdLst>
              <a:ahLst/>
              <a:cxnLst>
                <a:cxn ang="0">
                  <a:pos x="T0" y="T1"/>
                </a:cxn>
                <a:cxn ang="0">
                  <a:pos x="T2" y="T3"/>
                </a:cxn>
                <a:cxn ang="0">
                  <a:pos x="T4" y="T5"/>
                </a:cxn>
                <a:cxn ang="0">
                  <a:pos x="T6" y="T7"/>
                </a:cxn>
                <a:cxn ang="0">
                  <a:pos x="T8" y="T9"/>
                </a:cxn>
                <a:cxn ang="0">
                  <a:pos x="T10" y="T11"/>
                </a:cxn>
              </a:cxnLst>
              <a:rect l="0" t="0" r="r" b="b"/>
              <a:pathLst>
                <a:path w="25" h="5">
                  <a:moveTo>
                    <a:pt x="25" y="5"/>
                  </a:moveTo>
                  <a:cubicBezTo>
                    <a:pt x="16" y="4"/>
                    <a:pt x="8" y="2"/>
                    <a:pt x="0" y="2"/>
                  </a:cubicBezTo>
                  <a:cubicBezTo>
                    <a:pt x="0" y="0"/>
                    <a:pt x="1" y="0"/>
                    <a:pt x="2" y="0"/>
                  </a:cubicBezTo>
                  <a:cubicBezTo>
                    <a:pt x="5" y="0"/>
                    <a:pt x="7" y="0"/>
                    <a:pt x="10" y="1"/>
                  </a:cubicBezTo>
                  <a:cubicBezTo>
                    <a:pt x="14" y="1"/>
                    <a:pt x="18" y="2"/>
                    <a:pt x="23" y="2"/>
                  </a:cubicBezTo>
                  <a:cubicBezTo>
                    <a:pt x="23" y="2"/>
                    <a:pt x="24" y="3"/>
                    <a:pt x="2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540">
              <a:extLst>
                <a:ext uri="{FF2B5EF4-FFF2-40B4-BE49-F238E27FC236}">
                  <a16:creationId xmlns:a16="http://schemas.microsoft.com/office/drawing/2014/main" id="{2919B7AC-82F8-4391-83D9-62301FF6D45E}"/>
                </a:ext>
              </a:extLst>
            </p:cNvPr>
            <p:cNvSpPr>
              <a:spLocks/>
            </p:cNvSpPr>
            <p:nvPr/>
          </p:nvSpPr>
          <p:spPr bwMode="auto">
            <a:xfrm>
              <a:off x="20" y="303"/>
              <a:ext cx="53" cy="6"/>
            </a:xfrm>
            <a:custGeom>
              <a:avLst/>
              <a:gdLst>
                <a:gd name="T0" fmla="*/ 26 w 26"/>
                <a:gd name="T1" fmla="*/ 2 h 3"/>
                <a:gd name="T2" fmla="*/ 24 w 26"/>
                <a:gd name="T3" fmla="*/ 3 h 3"/>
                <a:gd name="T4" fmla="*/ 2 w 26"/>
                <a:gd name="T5" fmla="*/ 2 h 3"/>
                <a:gd name="T6" fmla="*/ 0 w 26"/>
                <a:gd name="T7" fmla="*/ 2 h 3"/>
                <a:gd name="T8" fmla="*/ 1 w 26"/>
                <a:gd name="T9" fmla="*/ 0 h 3"/>
                <a:gd name="T10" fmla="*/ 24 w 26"/>
                <a:gd name="T11" fmla="*/ 1 h 3"/>
                <a:gd name="T12" fmla="*/ 26 w 26"/>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6" h="3">
                  <a:moveTo>
                    <a:pt x="26" y="2"/>
                  </a:moveTo>
                  <a:cubicBezTo>
                    <a:pt x="25" y="2"/>
                    <a:pt x="24" y="3"/>
                    <a:pt x="24" y="3"/>
                  </a:cubicBezTo>
                  <a:cubicBezTo>
                    <a:pt x="16" y="2"/>
                    <a:pt x="9" y="2"/>
                    <a:pt x="2" y="2"/>
                  </a:cubicBezTo>
                  <a:cubicBezTo>
                    <a:pt x="1" y="2"/>
                    <a:pt x="0" y="2"/>
                    <a:pt x="0" y="2"/>
                  </a:cubicBezTo>
                  <a:cubicBezTo>
                    <a:pt x="0" y="1"/>
                    <a:pt x="1" y="0"/>
                    <a:pt x="1" y="0"/>
                  </a:cubicBezTo>
                  <a:cubicBezTo>
                    <a:pt x="9" y="0"/>
                    <a:pt x="17" y="0"/>
                    <a:pt x="24" y="1"/>
                  </a:cubicBezTo>
                  <a:cubicBezTo>
                    <a:pt x="25" y="1"/>
                    <a:pt x="25" y="1"/>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541">
              <a:extLst>
                <a:ext uri="{FF2B5EF4-FFF2-40B4-BE49-F238E27FC236}">
                  <a16:creationId xmlns:a16="http://schemas.microsoft.com/office/drawing/2014/main" id="{9E4E7F9C-1DB3-4ECA-9AAB-34589A2BA697}"/>
                </a:ext>
              </a:extLst>
            </p:cNvPr>
            <p:cNvSpPr>
              <a:spLocks/>
            </p:cNvSpPr>
            <p:nvPr/>
          </p:nvSpPr>
          <p:spPr bwMode="auto">
            <a:xfrm>
              <a:off x="37" y="256"/>
              <a:ext cx="48" cy="12"/>
            </a:xfrm>
            <a:custGeom>
              <a:avLst/>
              <a:gdLst>
                <a:gd name="T0" fmla="*/ 7 w 24"/>
                <a:gd name="T1" fmla="*/ 0 h 6"/>
                <a:gd name="T2" fmla="*/ 23 w 24"/>
                <a:gd name="T3" fmla="*/ 4 h 6"/>
                <a:gd name="T4" fmla="*/ 24 w 24"/>
                <a:gd name="T5" fmla="*/ 5 h 6"/>
                <a:gd name="T6" fmla="*/ 22 w 24"/>
                <a:gd name="T7" fmla="*/ 6 h 6"/>
                <a:gd name="T8" fmla="*/ 16 w 24"/>
                <a:gd name="T9" fmla="*/ 4 h 6"/>
                <a:gd name="T10" fmla="*/ 1 w 24"/>
                <a:gd name="T11" fmla="*/ 3 h 6"/>
                <a:gd name="T12" fmla="*/ 0 w 24"/>
                <a:gd name="T13" fmla="*/ 2 h 6"/>
                <a:gd name="T14" fmla="*/ 1 w 24"/>
                <a:gd name="T15" fmla="*/ 1 h 6"/>
                <a:gd name="T16" fmla="*/ 7 w 2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6">
                  <a:moveTo>
                    <a:pt x="7" y="0"/>
                  </a:moveTo>
                  <a:cubicBezTo>
                    <a:pt x="11" y="1"/>
                    <a:pt x="17" y="3"/>
                    <a:pt x="23" y="4"/>
                  </a:cubicBezTo>
                  <a:cubicBezTo>
                    <a:pt x="23" y="4"/>
                    <a:pt x="24" y="5"/>
                    <a:pt x="24" y="5"/>
                  </a:cubicBezTo>
                  <a:cubicBezTo>
                    <a:pt x="24" y="6"/>
                    <a:pt x="23" y="6"/>
                    <a:pt x="22" y="6"/>
                  </a:cubicBezTo>
                  <a:cubicBezTo>
                    <a:pt x="20" y="5"/>
                    <a:pt x="18" y="5"/>
                    <a:pt x="16" y="4"/>
                  </a:cubicBezTo>
                  <a:cubicBezTo>
                    <a:pt x="11" y="3"/>
                    <a:pt x="6" y="2"/>
                    <a:pt x="1" y="3"/>
                  </a:cubicBezTo>
                  <a:cubicBezTo>
                    <a:pt x="1" y="3"/>
                    <a:pt x="0" y="3"/>
                    <a:pt x="0" y="2"/>
                  </a:cubicBezTo>
                  <a:cubicBezTo>
                    <a:pt x="0" y="2"/>
                    <a:pt x="0" y="1"/>
                    <a:pt x="1" y="1"/>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542">
              <a:extLst>
                <a:ext uri="{FF2B5EF4-FFF2-40B4-BE49-F238E27FC236}">
                  <a16:creationId xmlns:a16="http://schemas.microsoft.com/office/drawing/2014/main" id="{7BD98EDB-A1F6-4325-918D-7F6C28FFA3CD}"/>
                </a:ext>
              </a:extLst>
            </p:cNvPr>
            <p:cNvSpPr>
              <a:spLocks/>
            </p:cNvSpPr>
            <p:nvPr/>
          </p:nvSpPr>
          <p:spPr bwMode="auto">
            <a:xfrm>
              <a:off x="20" y="335"/>
              <a:ext cx="55" cy="8"/>
            </a:xfrm>
            <a:custGeom>
              <a:avLst/>
              <a:gdLst>
                <a:gd name="T0" fmla="*/ 0 w 27"/>
                <a:gd name="T1" fmla="*/ 3 h 4"/>
                <a:gd name="T2" fmla="*/ 1 w 27"/>
                <a:gd name="T3" fmla="*/ 1 h 4"/>
                <a:gd name="T4" fmla="*/ 27 w 27"/>
                <a:gd name="T5" fmla="*/ 0 h 4"/>
                <a:gd name="T6" fmla="*/ 18 w 27"/>
                <a:gd name="T7" fmla="*/ 2 h 4"/>
                <a:gd name="T8" fmla="*/ 9 w 27"/>
                <a:gd name="T9" fmla="*/ 3 h 4"/>
                <a:gd name="T10" fmla="*/ 0 w 27"/>
                <a:gd name="T11" fmla="*/ 3 h 4"/>
              </a:gdLst>
              <a:ahLst/>
              <a:cxnLst>
                <a:cxn ang="0">
                  <a:pos x="T0" y="T1"/>
                </a:cxn>
                <a:cxn ang="0">
                  <a:pos x="T2" y="T3"/>
                </a:cxn>
                <a:cxn ang="0">
                  <a:pos x="T4" y="T5"/>
                </a:cxn>
                <a:cxn ang="0">
                  <a:pos x="T6" y="T7"/>
                </a:cxn>
                <a:cxn ang="0">
                  <a:pos x="T8" y="T9"/>
                </a:cxn>
                <a:cxn ang="0">
                  <a:pos x="T10" y="T11"/>
                </a:cxn>
              </a:cxnLst>
              <a:rect l="0" t="0" r="r" b="b"/>
              <a:pathLst>
                <a:path w="27" h="4">
                  <a:moveTo>
                    <a:pt x="0" y="3"/>
                  </a:moveTo>
                  <a:cubicBezTo>
                    <a:pt x="0" y="2"/>
                    <a:pt x="1" y="2"/>
                    <a:pt x="1" y="1"/>
                  </a:cubicBezTo>
                  <a:cubicBezTo>
                    <a:pt x="10" y="1"/>
                    <a:pt x="18" y="0"/>
                    <a:pt x="27" y="0"/>
                  </a:cubicBezTo>
                  <a:cubicBezTo>
                    <a:pt x="24" y="3"/>
                    <a:pt x="21" y="1"/>
                    <a:pt x="18" y="2"/>
                  </a:cubicBezTo>
                  <a:cubicBezTo>
                    <a:pt x="15" y="3"/>
                    <a:pt x="12" y="2"/>
                    <a:pt x="9" y="3"/>
                  </a:cubicBezTo>
                  <a:cubicBezTo>
                    <a:pt x="6" y="3"/>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543">
              <a:extLst>
                <a:ext uri="{FF2B5EF4-FFF2-40B4-BE49-F238E27FC236}">
                  <a16:creationId xmlns:a16="http://schemas.microsoft.com/office/drawing/2014/main" id="{C5E80EDC-2CD5-4BA4-ADF0-D0121F6FE838}"/>
                </a:ext>
              </a:extLst>
            </p:cNvPr>
            <p:cNvSpPr>
              <a:spLocks/>
            </p:cNvSpPr>
            <p:nvPr/>
          </p:nvSpPr>
          <p:spPr bwMode="auto">
            <a:xfrm>
              <a:off x="51" y="250"/>
              <a:ext cx="40" cy="10"/>
            </a:xfrm>
            <a:custGeom>
              <a:avLst/>
              <a:gdLst>
                <a:gd name="T0" fmla="*/ 4 w 20"/>
                <a:gd name="T1" fmla="*/ 0 h 5"/>
                <a:gd name="T2" fmla="*/ 19 w 20"/>
                <a:gd name="T3" fmla="*/ 3 h 5"/>
                <a:gd name="T4" fmla="*/ 20 w 20"/>
                <a:gd name="T5" fmla="*/ 4 h 5"/>
                <a:gd name="T6" fmla="*/ 18 w 20"/>
                <a:gd name="T7" fmla="*/ 5 h 5"/>
                <a:gd name="T8" fmla="*/ 15 w 20"/>
                <a:gd name="T9" fmla="*/ 4 h 5"/>
                <a:gd name="T10" fmla="*/ 2 w 20"/>
                <a:gd name="T11" fmla="*/ 2 h 5"/>
                <a:gd name="T12" fmla="*/ 0 w 20"/>
                <a:gd name="T13" fmla="*/ 1 h 5"/>
                <a:gd name="T14" fmla="*/ 3 w 20"/>
                <a:gd name="T15" fmla="*/ 0 h 5"/>
                <a:gd name="T16" fmla="*/ 4 w 20"/>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
                  <a:moveTo>
                    <a:pt x="4" y="0"/>
                  </a:moveTo>
                  <a:cubicBezTo>
                    <a:pt x="9" y="1"/>
                    <a:pt x="14" y="2"/>
                    <a:pt x="19" y="3"/>
                  </a:cubicBezTo>
                  <a:cubicBezTo>
                    <a:pt x="19" y="3"/>
                    <a:pt x="20" y="3"/>
                    <a:pt x="20" y="4"/>
                  </a:cubicBezTo>
                  <a:cubicBezTo>
                    <a:pt x="20" y="5"/>
                    <a:pt x="19" y="5"/>
                    <a:pt x="18" y="5"/>
                  </a:cubicBezTo>
                  <a:cubicBezTo>
                    <a:pt x="17" y="5"/>
                    <a:pt x="16" y="5"/>
                    <a:pt x="15" y="4"/>
                  </a:cubicBezTo>
                  <a:cubicBezTo>
                    <a:pt x="11" y="3"/>
                    <a:pt x="7" y="2"/>
                    <a:pt x="2" y="2"/>
                  </a:cubicBezTo>
                  <a:cubicBezTo>
                    <a:pt x="2" y="2"/>
                    <a:pt x="0" y="2"/>
                    <a:pt x="0" y="1"/>
                  </a:cubicBezTo>
                  <a:cubicBezTo>
                    <a:pt x="0" y="0"/>
                    <a:pt x="2" y="0"/>
                    <a:pt x="3"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544">
              <a:extLst>
                <a:ext uri="{FF2B5EF4-FFF2-40B4-BE49-F238E27FC236}">
                  <a16:creationId xmlns:a16="http://schemas.microsoft.com/office/drawing/2014/main" id="{4612BC66-7545-4C3B-8128-0905F6234DED}"/>
                </a:ext>
              </a:extLst>
            </p:cNvPr>
            <p:cNvSpPr>
              <a:spLocks/>
            </p:cNvSpPr>
            <p:nvPr/>
          </p:nvSpPr>
          <p:spPr bwMode="auto">
            <a:xfrm>
              <a:off x="18" y="345"/>
              <a:ext cx="41" cy="6"/>
            </a:xfrm>
            <a:custGeom>
              <a:avLst/>
              <a:gdLst>
                <a:gd name="T0" fmla="*/ 0 w 20"/>
                <a:gd name="T1" fmla="*/ 1 h 3"/>
                <a:gd name="T2" fmla="*/ 1 w 20"/>
                <a:gd name="T3" fmla="*/ 0 h 3"/>
                <a:gd name="T4" fmla="*/ 18 w 20"/>
                <a:gd name="T5" fmla="*/ 0 h 3"/>
                <a:gd name="T6" fmla="*/ 20 w 20"/>
                <a:gd name="T7" fmla="*/ 1 h 3"/>
                <a:gd name="T8" fmla="*/ 19 w 20"/>
                <a:gd name="T9" fmla="*/ 2 h 3"/>
                <a:gd name="T10" fmla="*/ 19 w 20"/>
                <a:gd name="T11" fmla="*/ 2 h 3"/>
                <a:gd name="T12" fmla="*/ 0 w 20"/>
                <a:gd name="T13" fmla="*/ 1 h 3"/>
                <a:gd name="T14" fmla="*/ 0 w 20"/>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
                  <a:moveTo>
                    <a:pt x="0" y="1"/>
                  </a:moveTo>
                  <a:cubicBezTo>
                    <a:pt x="0" y="1"/>
                    <a:pt x="1" y="0"/>
                    <a:pt x="1" y="0"/>
                  </a:cubicBezTo>
                  <a:cubicBezTo>
                    <a:pt x="7" y="1"/>
                    <a:pt x="13" y="1"/>
                    <a:pt x="18" y="0"/>
                  </a:cubicBezTo>
                  <a:cubicBezTo>
                    <a:pt x="19" y="0"/>
                    <a:pt x="20" y="0"/>
                    <a:pt x="20" y="1"/>
                  </a:cubicBezTo>
                  <a:cubicBezTo>
                    <a:pt x="20" y="1"/>
                    <a:pt x="19" y="2"/>
                    <a:pt x="19" y="2"/>
                  </a:cubicBezTo>
                  <a:cubicBezTo>
                    <a:pt x="19" y="2"/>
                    <a:pt x="19" y="2"/>
                    <a:pt x="19" y="2"/>
                  </a:cubicBezTo>
                  <a:cubicBezTo>
                    <a:pt x="12" y="3"/>
                    <a:pt x="6"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545">
              <a:extLst>
                <a:ext uri="{FF2B5EF4-FFF2-40B4-BE49-F238E27FC236}">
                  <a16:creationId xmlns:a16="http://schemas.microsoft.com/office/drawing/2014/main" id="{FB82E50F-3891-4C80-B542-2421122F805B}"/>
                </a:ext>
              </a:extLst>
            </p:cNvPr>
            <p:cNvSpPr>
              <a:spLocks/>
            </p:cNvSpPr>
            <p:nvPr/>
          </p:nvSpPr>
          <p:spPr bwMode="auto">
            <a:xfrm>
              <a:off x="105" y="399"/>
              <a:ext cx="35" cy="10"/>
            </a:xfrm>
            <a:custGeom>
              <a:avLst/>
              <a:gdLst>
                <a:gd name="T0" fmla="*/ 0 w 17"/>
                <a:gd name="T1" fmla="*/ 2 h 5"/>
                <a:gd name="T2" fmla="*/ 17 w 17"/>
                <a:gd name="T3" fmla="*/ 0 h 5"/>
                <a:gd name="T4" fmla="*/ 0 w 17"/>
                <a:gd name="T5" fmla="*/ 2 h 5"/>
              </a:gdLst>
              <a:ahLst/>
              <a:cxnLst>
                <a:cxn ang="0">
                  <a:pos x="T0" y="T1"/>
                </a:cxn>
                <a:cxn ang="0">
                  <a:pos x="T2" y="T3"/>
                </a:cxn>
                <a:cxn ang="0">
                  <a:pos x="T4" y="T5"/>
                </a:cxn>
              </a:cxnLst>
              <a:rect l="0" t="0" r="r" b="b"/>
              <a:pathLst>
                <a:path w="17" h="5">
                  <a:moveTo>
                    <a:pt x="0" y="2"/>
                  </a:moveTo>
                  <a:cubicBezTo>
                    <a:pt x="5" y="1"/>
                    <a:pt x="11" y="2"/>
                    <a:pt x="17" y="0"/>
                  </a:cubicBezTo>
                  <a:cubicBezTo>
                    <a:pt x="15" y="4"/>
                    <a:pt x="6"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546">
              <a:extLst>
                <a:ext uri="{FF2B5EF4-FFF2-40B4-BE49-F238E27FC236}">
                  <a16:creationId xmlns:a16="http://schemas.microsoft.com/office/drawing/2014/main" id="{B5CF716B-7FB0-441E-8019-E9467C0D0C13}"/>
                </a:ext>
              </a:extLst>
            </p:cNvPr>
            <p:cNvSpPr>
              <a:spLocks/>
            </p:cNvSpPr>
            <p:nvPr/>
          </p:nvSpPr>
          <p:spPr bwMode="auto">
            <a:xfrm>
              <a:off x="65" y="242"/>
              <a:ext cx="34" cy="10"/>
            </a:xfrm>
            <a:custGeom>
              <a:avLst/>
              <a:gdLst>
                <a:gd name="T0" fmla="*/ 0 w 17"/>
                <a:gd name="T1" fmla="*/ 2 h 5"/>
                <a:gd name="T2" fmla="*/ 4 w 17"/>
                <a:gd name="T3" fmla="*/ 0 h 5"/>
                <a:gd name="T4" fmla="*/ 17 w 17"/>
                <a:gd name="T5" fmla="*/ 4 h 5"/>
                <a:gd name="T6" fmla="*/ 9 w 17"/>
                <a:gd name="T7" fmla="*/ 3 h 5"/>
                <a:gd name="T8" fmla="*/ 0 w 17"/>
                <a:gd name="T9" fmla="*/ 2 h 5"/>
              </a:gdLst>
              <a:ahLst/>
              <a:cxnLst>
                <a:cxn ang="0">
                  <a:pos x="T0" y="T1"/>
                </a:cxn>
                <a:cxn ang="0">
                  <a:pos x="T2" y="T3"/>
                </a:cxn>
                <a:cxn ang="0">
                  <a:pos x="T4" y="T5"/>
                </a:cxn>
                <a:cxn ang="0">
                  <a:pos x="T6" y="T7"/>
                </a:cxn>
                <a:cxn ang="0">
                  <a:pos x="T8" y="T9"/>
                </a:cxn>
              </a:cxnLst>
              <a:rect l="0" t="0" r="r" b="b"/>
              <a:pathLst>
                <a:path w="17" h="5">
                  <a:moveTo>
                    <a:pt x="0" y="2"/>
                  </a:moveTo>
                  <a:cubicBezTo>
                    <a:pt x="1" y="0"/>
                    <a:pt x="3" y="0"/>
                    <a:pt x="4" y="0"/>
                  </a:cubicBezTo>
                  <a:cubicBezTo>
                    <a:pt x="9" y="0"/>
                    <a:pt x="13" y="2"/>
                    <a:pt x="17" y="4"/>
                  </a:cubicBezTo>
                  <a:cubicBezTo>
                    <a:pt x="13" y="5"/>
                    <a:pt x="11" y="3"/>
                    <a:pt x="9" y="3"/>
                  </a:cubicBezTo>
                  <a:cubicBezTo>
                    <a:pt x="6" y="2"/>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547">
              <a:extLst>
                <a:ext uri="{FF2B5EF4-FFF2-40B4-BE49-F238E27FC236}">
                  <a16:creationId xmlns:a16="http://schemas.microsoft.com/office/drawing/2014/main" id="{4A1CC441-8A76-428F-87D5-A67D553C7B95}"/>
                </a:ext>
              </a:extLst>
            </p:cNvPr>
            <p:cNvSpPr>
              <a:spLocks/>
            </p:cNvSpPr>
            <p:nvPr/>
          </p:nvSpPr>
          <p:spPr bwMode="auto">
            <a:xfrm>
              <a:off x="114" y="407"/>
              <a:ext cx="28" cy="8"/>
            </a:xfrm>
            <a:custGeom>
              <a:avLst/>
              <a:gdLst>
                <a:gd name="T0" fmla="*/ 0 w 14"/>
                <a:gd name="T1" fmla="*/ 2 h 4"/>
                <a:gd name="T2" fmla="*/ 13 w 14"/>
                <a:gd name="T3" fmla="*/ 0 h 4"/>
                <a:gd name="T4" fmla="*/ 14 w 14"/>
                <a:gd name="T5" fmla="*/ 1 h 4"/>
                <a:gd name="T6" fmla="*/ 14 w 14"/>
                <a:gd name="T7" fmla="*/ 2 h 4"/>
                <a:gd name="T8" fmla="*/ 12 w 14"/>
                <a:gd name="T9" fmla="*/ 3 h 4"/>
                <a:gd name="T10" fmla="*/ 0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0" y="2"/>
                  </a:moveTo>
                  <a:cubicBezTo>
                    <a:pt x="4" y="1"/>
                    <a:pt x="8" y="2"/>
                    <a:pt x="13" y="0"/>
                  </a:cubicBezTo>
                  <a:cubicBezTo>
                    <a:pt x="13" y="0"/>
                    <a:pt x="14" y="1"/>
                    <a:pt x="14" y="1"/>
                  </a:cubicBezTo>
                  <a:cubicBezTo>
                    <a:pt x="14" y="1"/>
                    <a:pt x="14" y="2"/>
                    <a:pt x="14" y="2"/>
                  </a:cubicBezTo>
                  <a:cubicBezTo>
                    <a:pt x="13" y="2"/>
                    <a:pt x="13" y="3"/>
                    <a:pt x="12" y="3"/>
                  </a:cubicBezTo>
                  <a:cubicBezTo>
                    <a:pt x="8"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548">
              <a:extLst>
                <a:ext uri="{FF2B5EF4-FFF2-40B4-BE49-F238E27FC236}">
                  <a16:creationId xmlns:a16="http://schemas.microsoft.com/office/drawing/2014/main" id="{4BDDD3B7-6F4F-49BE-A4AD-4F8A964CC0B3}"/>
                </a:ext>
              </a:extLst>
            </p:cNvPr>
            <p:cNvSpPr>
              <a:spLocks/>
            </p:cNvSpPr>
            <p:nvPr/>
          </p:nvSpPr>
          <p:spPr bwMode="auto">
            <a:xfrm>
              <a:off x="103" y="395"/>
              <a:ext cx="29" cy="8"/>
            </a:xfrm>
            <a:custGeom>
              <a:avLst/>
              <a:gdLst>
                <a:gd name="T0" fmla="*/ 0 w 14"/>
                <a:gd name="T1" fmla="*/ 1 h 4"/>
                <a:gd name="T2" fmla="*/ 14 w 14"/>
                <a:gd name="T3" fmla="*/ 0 h 4"/>
                <a:gd name="T4" fmla="*/ 0 w 14"/>
                <a:gd name="T5" fmla="*/ 1 h 4"/>
              </a:gdLst>
              <a:ahLst/>
              <a:cxnLst>
                <a:cxn ang="0">
                  <a:pos x="T0" y="T1"/>
                </a:cxn>
                <a:cxn ang="0">
                  <a:pos x="T2" y="T3"/>
                </a:cxn>
                <a:cxn ang="0">
                  <a:pos x="T4" y="T5"/>
                </a:cxn>
              </a:cxnLst>
              <a:rect l="0" t="0" r="r" b="b"/>
              <a:pathLst>
                <a:path w="14" h="4">
                  <a:moveTo>
                    <a:pt x="0" y="1"/>
                  </a:moveTo>
                  <a:cubicBezTo>
                    <a:pt x="14" y="0"/>
                    <a:pt x="14" y="0"/>
                    <a:pt x="14" y="0"/>
                  </a:cubicBezTo>
                  <a:cubicBezTo>
                    <a:pt x="10" y="3"/>
                    <a:pt x="5"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549">
              <a:extLst>
                <a:ext uri="{FF2B5EF4-FFF2-40B4-BE49-F238E27FC236}">
                  <a16:creationId xmlns:a16="http://schemas.microsoft.com/office/drawing/2014/main" id="{569B3E69-8638-4BA2-B26A-6CD537344CA4}"/>
                </a:ext>
              </a:extLst>
            </p:cNvPr>
            <p:cNvSpPr>
              <a:spLocks/>
            </p:cNvSpPr>
            <p:nvPr/>
          </p:nvSpPr>
          <p:spPr bwMode="auto">
            <a:xfrm>
              <a:off x="24" y="359"/>
              <a:ext cx="25" cy="6"/>
            </a:xfrm>
            <a:custGeom>
              <a:avLst/>
              <a:gdLst>
                <a:gd name="T0" fmla="*/ 12 w 12"/>
                <a:gd name="T1" fmla="*/ 0 h 3"/>
                <a:gd name="T2" fmla="*/ 0 w 12"/>
                <a:gd name="T3" fmla="*/ 1 h 3"/>
                <a:gd name="T4" fmla="*/ 12 w 12"/>
                <a:gd name="T5" fmla="*/ 0 h 3"/>
              </a:gdLst>
              <a:ahLst/>
              <a:cxnLst>
                <a:cxn ang="0">
                  <a:pos x="T0" y="T1"/>
                </a:cxn>
                <a:cxn ang="0">
                  <a:pos x="T2" y="T3"/>
                </a:cxn>
                <a:cxn ang="0">
                  <a:pos x="T4" y="T5"/>
                </a:cxn>
              </a:cxnLst>
              <a:rect l="0" t="0" r="r" b="b"/>
              <a:pathLst>
                <a:path w="12" h="3">
                  <a:moveTo>
                    <a:pt x="12" y="0"/>
                  </a:moveTo>
                  <a:cubicBezTo>
                    <a:pt x="8" y="3"/>
                    <a:pt x="4" y="3"/>
                    <a:pt x="0" y="1"/>
                  </a:cubicBezTo>
                  <a:cubicBezTo>
                    <a:pt x="12" y="0"/>
                    <a:pt x="12"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550">
              <a:extLst>
                <a:ext uri="{FF2B5EF4-FFF2-40B4-BE49-F238E27FC236}">
                  <a16:creationId xmlns:a16="http://schemas.microsoft.com/office/drawing/2014/main" id="{CB8A3D60-B8C7-45F2-84B6-1B8F800B873E}"/>
                </a:ext>
              </a:extLst>
            </p:cNvPr>
            <p:cNvSpPr>
              <a:spLocks/>
            </p:cNvSpPr>
            <p:nvPr/>
          </p:nvSpPr>
          <p:spPr bwMode="auto">
            <a:xfrm>
              <a:off x="89" y="228"/>
              <a:ext cx="25" cy="8"/>
            </a:xfrm>
            <a:custGeom>
              <a:avLst/>
              <a:gdLst>
                <a:gd name="T0" fmla="*/ 0 w 12"/>
                <a:gd name="T1" fmla="*/ 0 h 4"/>
                <a:gd name="T2" fmla="*/ 12 w 12"/>
                <a:gd name="T3" fmla="*/ 2 h 4"/>
                <a:gd name="T4" fmla="*/ 6 w 12"/>
                <a:gd name="T5" fmla="*/ 2 h 4"/>
                <a:gd name="T6" fmla="*/ 0 w 12"/>
                <a:gd name="T7" fmla="*/ 2 h 4"/>
                <a:gd name="T8" fmla="*/ 0 w 12"/>
                <a:gd name="T9" fmla="*/ 0 h 4"/>
              </a:gdLst>
              <a:ahLst/>
              <a:cxnLst>
                <a:cxn ang="0">
                  <a:pos x="T0" y="T1"/>
                </a:cxn>
                <a:cxn ang="0">
                  <a:pos x="T2" y="T3"/>
                </a:cxn>
                <a:cxn ang="0">
                  <a:pos x="T4" y="T5"/>
                </a:cxn>
                <a:cxn ang="0">
                  <a:pos x="T6" y="T7"/>
                </a:cxn>
                <a:cxn ang="0">
                  <a:pos x="T8" y="T9"/>
                </a:cxn>
              </a:cxnLst>
              <a:rect l="0" t="0" r="r" b="b"/>
              <a:pathLst>
                <a:path w="12" h="4">
                  <a:moveTo>
                    <a:pt x="0" y="0"/>
                  </a:moveTo>
                  <a:cubicBezTo>
                    <a:pt x="4" y="0"/>
                    <a:pt x="8" y="1"/>
                    <a:pt x="12" y="2"/>
                  </a:cubicBezTo>
                  <a:cubicBezTo>
                    <a:pt x="10" y="4"/>
                    <a:pt x="8" y="2"/>
                    <a:pt x="6" y="2"/>
                  </a:cubicBezTo>
                  <a:cubicBezTo>
                    <a:pt x="5" y="2"/>
                    <a:pt x="2"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551">
              <a:extLst>
                <a:ext uri="{FF2B5EF4-FFF2-40B4-BE49-F238E27FC236}">
                  <a16:creationId xmlns:a16="http://schemas.microsoft.com/office/drawing/2014/main" id="{3BBB8564-93E7-4F89-88F0-10582272D9A7}"/>
                </a:ext>
              </a:extLst>
            </p:cNvPr>
            <p:cNvSpPr>
              <a:spLocks/>
            </p:cNvSpPr>
            <p:nvPr/>
          </p:nvSpPr>
          <p:spPr bwMode="auto">
            <a:xfrm>
              <a:off x="77" y="234"/>
              <a:ext cx="26" cy="6"/>
            </a:xfrm>
            <a:custGeom>
              <a:avLst/>
              <a:gdLst>
                <a:gd name="T0" fmla="*/ 13 w 13"/>
                <a:gd name="T1" fmla="*/ 3 h 3"/>
                <a:gd name="T2" fmla="*/ 0 w 13"/>
                <a:gd name="T3" fmla="*/ 1 h 3"/>
                <a:gd name="T4" fmla="*/ 13 w 13"/>
                <a:gd name="T5" fmla="*/ 3 h 3"/>
              </a:gdLst>
              <a:ahLst/>
              <a:cxnLst>
                <a:cxn ang="0">
                  <a:pos x="T0" y="T1"/>
                </a:cxn>
                <a:cxn ang="0">
                  <a:pos x="T2" y="T3"/>
                </a:cxn>
                <a:cxn ang="0">
                  <a:pos x="T4" y="T5"/>
                </a:cxn>
              </a:cxnLst>
              <a:rect l="0" t="0" r="r" b="b"/>
              <a:pathLst>
                <a:path w="13" h="3">
                  <a:moveTo>
                    <a:pt x="13" y="3"/>
                  </a:moveTo>
                  <a:cubicBezTo>
                    <a:pt x="9" y="3"/>
                    <a:pt x="4" y="2"/>
                    <a:pt x="0" y="1"/>
                  </a:cubicBezTo>
                  <a:cubicBezTo>
                    <a:pt x="4" y="0"/>
                    <a:pt x="9" y="0"/>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552">
              <a:extLst>
                <a:ext uri="{FF2B5EF4-FFF2-40B4-BE49-F238E27FC236}">
                  <a16:creationId xmlns:a16="http://schemas.microsoft.com/office/drawing/2014/main" id="{650FE1B4-518E-4991-AC9B-CCA90607279D}"/>
                </a:ext>
              </a:extLst>
            </p:cNvPr>
            <p:cNvSpPr>
              <a:spLocks/>
            </p:cNvSpPr>
            <p:nvPr/>
          </p:nvSpPr>
          <p:spPr bwMode="auto">
            <a:xfrm>
              <a:off x="101" y="389"/>
              <a:ext cx="15" cy="6"/>
            </a:xfrm>
            <a:custGeom>
              <a:avLst/>
              <a:gdLst>
                <a:gd name="T0" fmla="*/ 0 w 7"/>
                <a:gd name="T1" fmla="*/ 1 h 3"/>
                <a:gd name="T2" fmla="*/ 7 w 7"/>
                <a:gd name="T3" fmla="*/ 0 h 3"/>
                <a:gd name="T4" fmla="*/ 0 w 7"/>
                <a:gd name="T5" fmla="*/ 1 h 3"/>
              </a:gdLst>
              <a:ahLst/>
              <a:cxnLst>
                <a:cxn ang="0">
                  <a:pos x="T0" y="T1"/>
                </a:cxn>
                <a:cxn ang="0">
                  <a:pos x="T2" y="T3"/>
                </a:cxn>
                <a:cxn ang="0">
                  <a:pos x="T4" y="T5"/>
                </a:cxn>
              </a:cxnLst>
              <a:rect l="0" t="0" r="r" b="b"/>
              <a:pathLst>
                <a:path w="7" h="3">
                  <a:moveTo>
                    <a:pt x="0" y="1"/>
                  </a:moveTo>
                  <a:cubicBezTo>
                    <a:pt x="7" y="0"/>
                    <a:pt x="7" y="0"/>
                    <a:pt x="7" y="0"/>
                  </a:cubicBezTo>
                  <a:cubicBezTo>
                    <a:pt x="4" y="3"/>
                    <a:pt x="3"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553">
              <a:extLst>
                <a:ext uri="{FF2B5EF4-FFF2-40B4-BE49-F238E27FC236}">
                  <a16:creationId xmlns:a16="http://schemas.microsoft.com/office/drawing/2014/main" id="{BE654E60-0108-4298-96C4-ADC68F2BE6AB}"/>
                </a:ext>
              </a:extLst>
            </p:cNvPr>
            <p:cNvSpPr>
              <a:spLocks/>
            </p:cNvSpPr>
            <p:nvPr/>
          </p:nvSpPr>
          <p:spPr bwMode="auto">
            <a:xfrm>
              <a:off x="87" y="359"/>
              <a:ext cx="14" cy="4"/>
            </a:xfrm>
            <a:custGeom>
              <a:avLst/>
              <a:gdLst>
                <a:gd name="T0" fmla="*/ 7 w 7"/>
                <a:gd name="T1" fmla="*/ 1 h 2"/>
                <a:gd name="T2" fmla="*/ 0 w 7"/>
                <a:gd name="T3" fmla="*/ 1 h 2"/>
                <a:gd name="T4" fmla="*/ 7 w 7"/>
                <a:gd name="T5" fmla="*/ 1 h 2"/>
              </a:gdLst>
              <a:ahLst/>
              <a:cxnLst>
                <a:cxn ang="0">
                  <a:pos x="T0" y="T1"/>
                </a:cxn>
                <a:cxn ang="0">
                  <a:pos x="T2" y="T3"/>
                </a:cxn>
                <a:cxn ang="0">
                  <a:pos x="T4" y="T5"/>
                </a:cxn>
              </a:cxnLst>
              <a:rect l="0" t="0" r="r" b="b"/>
              <a:pathLst>
                <a:path w="7" h="2">
                  <a:moveTo>
                    <a:pt x="7" y="1"/>
                  </a:moveTo>
                  <a:cubicBezTo>
                    <a:pt x="5" y="2"/>
                    <a:pt x="3" y="2"/>
                    <a:pt x="0" y="1"/>
                  </a:cubicBezTo>
                  <a:cubicBezTo>
                    <a:pt x="2" y="0"/>
                    <a:pt x="5"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554">
              <a:extLst>
                <a:ext uri="{FF2B5EF4-FFF2-40B4-BE49-F238E27FC236}">
                  <a16:creationId xmlns:a16="http://schemas.microsoft.com/office/drawing/2014/main" id="{56402B17-16E5-44B7-B9BB-649896255AD4}"/>
                </a:ext>
              </a:extLst>
            </p:cNvPr>
            <p:cNvSpPr>
              <a:spLocks/>
            </p:cNvSpPr>
            <p:nvPr/>
          </p:nvSpPr>
          <p:spPr bwMode="auto">
            <a:xfrm>
              <a:off x="93" y="369"/>
              <a:ext cx="12" cy="6"/>
            </a:xfrm>
            <a:custGeom>
              <a:avLst/>
              <a:gdLst>
                <a:gd name="T0" fmla="*/ 0 w 6"/>
                <a:gd name="T1" fmla="*/ 2 h 3"/>
                <a:gd name="T2" fmla="*/ 6 w 6"/>
                <a:gd name="T3" fmla="*/ 1 h 3"/>
                <a:gd name="T4" fmla="*/ 0 w 6"/>
                <a:gd name="T5" fmla="*/ 2 h 3"/>
              </a:gdLst>
              <a:ahLst/>
              <a:cxnLst>
                <a:cxn ang="0">
                  <a:pos x="T0" y="T1"/>
                </a:cxn>
                <a:cxn ang="0">
                  <a:pos x="T2" y="T3"/>
                </a:cxn>
                <a:cxn ang="0">
                  <a:pos x="T4" y="T5"/>
                </a:cxn>
              </a:cxnLst>
              <a:rect l="0" t="0" r="r" b="b"/>
              <a:pathLst>
                <a:path w="6" h="3">
                  <a:moveTo>
                    <a:pt x="0" y="2"/>
                  </a:moveTo>
                  <a:cubicBezTo>
                    <a:pt x="2" y="0"/>
                    <a:pt x="4" y="0"/>
                    <a:pt x="6" y="1"/>
                  </a:cubicBezTo>
                  <a:cubicBezTo>
                    <a:pt x="5" y="2"/>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555">
              <a:extLst>
                <a:ext uri="{FF2B5EF4-FFF2-40B4-BE49-F238E27FC236}">
                  <a16:creationId xmlns:a16="http://schemas.microsoft.com/office/drawing/2014/main" id="{81BB8D5D-91B7-47F2-B63B-4C94A281585A}"/>
                </a:ext>
              </a:extLst>
            </p:cNvPr>
            <p:cNvSpPr>
              <a:spLocks/>
            </p:cNvSpPr>
            <p:nvPr/>
          </p:nvSpPr>
          <p:spPr bwMode="auto">
            <a:xfrm>
              <a:off x="99" y="379"/>
              <a:ext cx="13" cy="6"/>
            </a:xfrm>
            <a:custGeom>
              <a:avLst/>
              <a:gdLst>
                <a:gd name="T0" fmla="*/ 0 w 6"/>
                <a:gd name="T1" fmla="*/ 3 h 3"/>
                <a:gd name="T2" fmla="*/ 5 w 6"/>
                <a:gd name="T3" fmla="*/ 1 h 3"/>
                <a:gd name="T4" fmla="*/ 6 w 6"/>
                <a:gd name="T5" fmla="*/ 1 h 3"/>
                <a:gd name="T6" fmla="*/ 6 w 6"/>
                <a:gd name="T7" fmla="*/ 1 h 3"/>
                <a:gd name="T8" fmla="*/ 5 w 6"/>
                <a:gd name="T9" fmla="*/ 2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cubicBezTo>
                    <a:pt x="2" y="1"/>
                    <a:pt x="4" y="1"/>
                    <a:pt x="5" y="1"/>
                  </a:cubicBezTo>
                  <a:cubicBezTo>
                    <a:pt x="5" y="0"/>
                    <a:pt x="6" y="1"/>
                    <a:pt x="6" y="1"/>
                  </a:cubicBezTo>
                  <a:cubicBezTo>
                    <a:pt x="6" y="1"/>
                    <a:pt x="6" y="1"/>
                    <a:pt x="6" y="1"/>
                  </a:cubicBezTo>
                  <a:cubicBezTo>
                    <a:pt x="6" y="2"/>
                    <a:pt x="6" y="2"/>
                    <a:pt x="5" y="2"/>
                  </a:cubicBezTo>
                  <a:cubicBezTo>
                    <a:pt x="4" y="3"/>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556">
              <a:extLst>
                <a:ext uri="{FF2B5EF4-FFF2-40B4-BE49-F238E27FC236}">
                  <a16:creationId xmlns:a16="http://schemas.microsoft.com/office/drawing/2014/main" id="{C5576AB6-EA47-4C3F-9AF7-AEADC42C8208}"/>
                </a:ext>
              </a:extLst>
            </p:cNvPr>
            <p:cNvSpPr>
              <a:spLocks/>
            </p:cNvSpPr>
            <p:nvPr/>
          </p:nvSpPr>
          <p:spPr bwMode="auto">
            <a:xfrm>
              <a:off x="327" y="446"/>
              <a:ext cx="6" cy="4"/>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0"/>
                    <a:pt x="3" y="0"/>
                    <a:pt x="3" y="2"/>
                  </a:cubicBezTo>
                  <a:cubicBezTo>
                    <a:pt x="3" y="2"/>
                    <a:pt x="3" y="2"/>
                    <a:pt x="3"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557">
              <a:extLst>
                <a:ext uri="{FF2B5EF4-FFF2-40B4-BE49-F238E27FC236}">
                  <a16:creationId xmlns:a16="http://schemas.microsoft.com/office/drawing/2014/main" id="{A6FC9E00-F5A1-49BE-80BF-DD588BED08E5}"/>
                </a:ext>
              </a:extLst>
            </p:cNvPr>
            <p:cNvSpPr>
              <a:spLocks/>
            </p:cNvSpPr>
            <p:nvPr/>
          </p:nvSpPr>
          <p:spPr bwMode="auto">
            <a:xfrm>
              <a:off x="128" y="42"/>
              <a:ext cx="50" cy="6"/>
            </a:xfrm>
            <a:custGeom>
              <a:avLst/>
              <a:gdLst>
                <a:gd name="T0" fmla="*/ 25 w 25"/>
                <a:gd name="T1" fmla="*/ 2 h 3"/>
                <a:gd name="T2" fmla="*/ 19 w 25"/>
                <a:gd name="T3" fmla="*/ 3 h 3"/>
                <a:gd name="T4" fmla="*/ 6 w 25"/>
                <a:gd name="T5" fmla="*/ 2 h 3"/>
                <a:gd name="T6" fmla="*/ 2 w 25"/>
                <a:gd name="T7" fmla="*/ 2 h 3"/>
                <a:gd name="T8" fmla="*/ 0 w 25"/>
                <a:gd name="T9" fmla="*/ 1 h 3"/>
                <a:gd name="T10" fmla="*/ 3 w 25"/>
                <a:gd name="T11" fmla="*/ 0 h 3"/>
                <a:gd name="T12" fmla="*/ 4 w 25"/>
                <a:gd name="T13" fmla="*/ 0 h 3"/>
                <a:gd name="T14" fmla="*/ 23 w 25"/>
                <a:gd name="T15" fmla="*/ 1 h 3"/>
                <a:gd name="T16" fmla="*/ 25 w 25"/>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
                  <a:moveTo>
                    <a:pt x="25" y="2"/>
                  </a:moveTo>
                  <a:cubicBezTo>
                    <a:pt x="23" y="3"/>
                    <a:pt x="21" y="3"/>
                    <a:pt x="19" y="3"/>
                  </a:cubicBezTo>
                  <a:cubicBezTo>
                    <a:pt x="15" y="3"/>
                    <a:pt x="11" y="2"/>
                    <a:pt x="6" y="2"/>
                  </a:cubicBezTo>
                  <a:cubicBezTo>
                    <a:pt x="5" y="2"/>
                    <a:pt x="4" y="2"/>
                    <a:pt x="2" y="2"/>
                  </a:cubicBezTo>
                  <a:cubicBezTo>
                    <a:pt x="1" y="2"/>
                    <a:pt x="0" y="3"/>
                    <a:pt x="0" y="1"/>
                  </a:cubicBezTo>
                  <a:cubicBezTo>
                    <a:pt x="0" y="0"/>
                    <a:pt x="2" y="0"/>
                    <a:pt x="3" y="0"/>
                  </a:cubicBezTo>
                  <a:cubicBezTo>
                    <a:pt x="4" y="0"/>
                    <a:pt x="4" y="0"/>
                    <a:pt x="4" y="0"/>
                  </a:cubicBezTo>
                  <a:cubicBezTo>
                    <a:pt x="23" y="1"/>
                    <a:pt x="23" y="1"/>
                    <a:pt x="23" y="1"/>
                  </a:cubicBezTo>
                  <a:cubicBezTo>
                    <a:pt x="24" y="1"/>
                    <a:pt x="24" y="1"/>
                    <a:pt x="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558">
              <a:extLst>
                <a:ext uri="{FF2B5EF4-FFF2-40B4-BE49-F238E27FC236}">
                  <a16:creationId xmlns:a16="http://schemas.microsoft.com/office/drawing/2014/main" id="{BBBBD378-7FF8-4479-9397-B6898015BB2E}"/>
                </a:ext>
              </a:extLst>
            </p:cNvPr>
            <p:cNvSpPr>
              <a:spLocks/>
            </p:cNvSpPr>
            <p:nvPr/>
          </p:nvSpPr>
          <p:spPr bwMode="auto">
            <a:xfrm>
              <a:off x="136" y="32"/>
              <a:ext cx="53" cy="6"/>
            </a:xfrm>
            <a:custGeom>
              <a:avLst/>
              <a:gdLst>
                <a:gd name="T0" fmla="*/ 26 w 26"/>
                <a:gd name="T1" fmla="*/ 3 h 3"/>
                <a:gd name="T2" fmla="*/ 0 w 26"/>
                <a:gd name="T3" fmla="*/ 2 h 3"/>
                <a:gd name="T4" fmla="*/ 4 w 26"/>
                <a:gd name="T5" fmla="*/ 0 h 3"/>
                <a:gd name="T6" fmla="*/ 26 w 26"/>
                <a:gd name="T7" fmla="*/ 3 h 3"/>
              </a:gdLst>
              <a:ahLst/>
              <a:cxnLst>
                <a:cxn ang="0">
                  <a:pos x="T0" y="T1"/>
                </a:cxn>
                <a:cxn ang="0">
                  <a:pos x="T2" y="T3"/>
                </a:cxn>
                <a:cxn ang="0">
                  <a:pos x="T4" y="T5"/>
                </a:cxn>
                <a:cxn ang="0">
                  <a:pos x="T6" y="T7"/>
                </a:cxn>
              </a:cxnLst>
              <a:rect l="0" t="0" r="r" b="b"/>
              <a:pathLst>
                <a:path w="26" h="3">
                  <a:moveTo>
                    <a:pt x="26" y="3"/>
                  </a:moveTo>
                  <a:cubicBezTo>
                    <a:pt x="17" y="2"/>
                    <a:pt x="8" y="2"/>
                    <a:pt x="0" y="2"/>
                  </a:cubicBezTo>
                  <a:cubicBezTo>
                    <a:pt x="1" y="0"/>
                    <a:pt x="3" y="0"/>
                    <a:pt x="4" y="0"/>
                  </a:cubicBezTo>
                  <a:cubicBezTo>
                    <a:pt x="11" y="0"/>
                    <a:pt x="23" y="1"/>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559">
              <a:extLst>
                <a:ext uri="{FF2B5EF4-FFF2-40B4-BE49-F238E27FC236}">
                  <a16:creationId xmlns:a16="http://schemas.microsoft.com/office/drawing/2014/main" id="{F42848D5-EF6C-4A6E-9124-116C45BB20FB}"/>
                </a:ext>
              </a:extLst>
            </p:cNvPr>
            <p:cNvSpPr>
              <a:spLocks/>
            </p:cNvSpPr>
            <p:nvPr/>
          </p:nvSpPr>
          <p:spPr bwMode="auto">
            <a:xfrm>
              <a:off x="122" y="50"/>
              <a:ext cx="52" cy="9"/>
            </a:xfrm>
            <a:custGeom>
              <a:avLst/>
              <a:gdLst>
                <a:gd name="T0" fmla="*/ 26 w 26"/>
                <a:gd name="T1" fmla="*/ 3 h 4"/>
                <a:gd name="T2" fmla="*/ 0 w 26"/>
                <a:gd name="T3" fmla="*/ 2 h 4"/>
                <a:gd name="T4" fmla="*/ 26 w 26"/>
                <a:gd name="T5" fmla="*/ 3 h 4"/>
              </a:gdLst>
              <a:ahLst/>
              <a:cxnLst>
                <a:cxn ang="0">
                  <a:pos x="T0" y="T1"/>
                </a:cxn>
                <a:cxn ang="0">
                  <a:pos x="T2" y="T3"/>
                </a:cxn>
                <a:cxn ang="0">
                  <a:pos x="T4" y="T5"/>
                </a:cxn>
              </a:cxnLst>
              <a:rect l="0" t="0" r="r" b="b"/>
              <a:pathLst>
                <a:path w="26" h="4">
                  <a:moveTo>
                    <a:pt x="26" y="3"/>
                  </a:moveTo>
                  <a:cubicBezTo>
                    <a:pt x="17" y="4"/>
                    <a:pt x="8" y="4"/>
                    <a:pt x="0" y="2"/>
                  </a:cubicBezTo>
                  <a:cubicBezTo>
                    <a:pt x="3" y="0"/>
                    <a:pt x="15" y="1"/>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560">
              <a:extLst>
                <a:ext uri="{FF2B5EF4-FFF2-40B4-BE49-F238E27FC236}">
                  <a16:creationId xmlns:a16="http://schemas.microsoft.com/office/drawing/2014/main" id="{C5BA8D7B-667C-43AB-9B34-3219D9125732}"/>
                </a:ext>
              </a:extLst>
            </p:cNvPr>
            <p:cNvSpPr>
              <a:spLocks/>
            </p:cNvSpPr>
            <p:nvPr/>
          </p:nvSpPr>
          <p:spPr bwMode="auto">
            <a:xfrm>
              <a:off x="122" y="73"/>
              <a:ext cx="63" cy="4"/>
            </a:xfrm>
            <a:custGeom>
              <a:avLst/>
              <a:gdLst>
                <a:gd name="T0" fmla="*/ 0 w 31"/>
                <a:gd name="T1" fmla="*/ 2 h 2"/>
                <a:gd name="T2" fmla="*/ 5 w 31"/>
                <a:gd name="T3" fmla="*/ 0 h 2"/>
                <a:gd name="T4" fmla="*/ 27 w 31"/>
                <a:gd name="T5" fmla="*/ 0 h 2"/>
                <a:gd name="T6" fmla="*/ 31 w 31"/>
                <a:gd name="T7" fmla="*/ 2 h 2"/>
                <a:gd name="T8" fmla="*/ 0 w 31"/>
                <a:gd name="T9" fmla="*/ 2 h 2"/>
              </a:gdLst>
              <a:ahLst/>
              <a:cxnLst>
                <a:cxn ang="0">
                  <a:pos x="T0" y="T1"/>
                </a:cxn>
                <a:cxn ang="0">
                  <a:pos x="T2" y="T3"/>
                </a:cxn>
                <a:cxn ang="0">
                  <a:pos x="T4" y="T5"/>
                </a:cxn>
                <a:cxn ang="0">
                  <a:pos x="T6" y="T7"/>
                </a:cxn>
                <a:cxn ang="0">
                  <a:pos x="T8" y="T9"/>
                </a:cxn>
              </a:cxnLst>
              <a:rect l="0" t="0" r="r" b="b"/>
              <a:pathLst>
                <a:path w="31" h="2">
                  <a:moveTo>
                    <a:pt x="0" y="2"/>
                  </a:moveTo>
                  <a:cubicBezTo>
                    <a:pt x="1" y="1"/>
                    <a:pt x="3" y="0"/>
                    <a:pt x="5" y="0"/>
                  </a:cubicBezTo>
                  <a:cubicBezTo>
                    <a:pt x="12" y="0"/>
                    <a:pt x="19" y="0"/>
                    <a:pt x="27" y="0"/>
                  </a:cubicBezTo>
                  <a:cubicBezTo>
                    <a:pt x="28" y="0"/>
                    <a:pt x="30" y="1"/>
                    <a:pt x="31" y="2"/>
                  </a:cubicBezTo>
                  <a:cubicBezTo>
                    <a:pt x="20" y="2"/>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561">
              <a:extLst>
                <a:ext uri="{FF2B5EF4-FFF2-40B4-BE49-F238E27FC236}">
                  <a16:creationId xmlns:a16="http://schemas.microsoft.com/office/drawing/2014/main" id="{8C62E6F7-8E26-4369-A55A-BC94C1C2971C}"/>
                </a:ext>
              </a:extLst>
            </p:cNvPr>
            <p:cNvSpPr>
              <a:spLocks/>
            </p:cNvSpPr>
            <p:nvPr/>
          </p:nvSpPr>
          <p:spPr bwMode="auto">
            <a:xfrm>
              <a:off x="116" y="61"/>
              <a:ext cx="56" cy="10"/>
            </a:xfrm>
            <a:custGeom>
              <a:avLst/>
              <a:gdLst>
                <a:gd name="T0" fmla="*/ 28 w 28"/>
                <a:gd name="T1" fmla="*/ 3 h 5"/>
                <a:gd name="T2" fmla="*/ 0 w 28"/>
                <a:gd name="T3" fmla="*/ 2 h 5"/>
                <a:gd name="T4" fmla="*/ 4 w 28"/>
                <a:gd name="T5" fmla="*/ 1 h 5"/>
                <a:gd name="T6" fmla="*/ 4 w 28"/>
                <a:gd name="T7" fmla="*/ 1 h 5"/>
                <a:gd name="T8" fmla="*/ 20 w 28"/>
                <a:gd name="T9" fmla="*/ 2 h 5"/>
                <a:gd name="T10" fmla="*/ 25 w 28"/>
                <a:gd name="T11" fmla="*/ 2 h 5"/>
                <a:gd name="T12" fmla="*/ 28 w 2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8" h="5">
                  <a:moveTo>
                    <a:pt x="28" y="3"/>
                  </a:moveTo>
                  <a:cubicBezTo>
                    <a:pt x="19" y="5"/>
                    <a:pt x="10" y="3"/>
                    <a:pt x="0" y="2"/>
                  </a:cubicBezTo>
                  <a:cubicBezTo>
                    <a:pt x="1" y="1"/>
                    <a:pt x="2" y="0"/>
                    <a:pt x="4" y="1"/>
                  </a:cubicBezTo>
                  <a:cubicBezTo>
                    <a:pt x="4" y="1"/>
                    <a:pt x="4" y="1"/>
                    <a:pt x="4" y="1"/>
                  </a:cubicBezTo>
                  <a:cubicBezTo>
                    <a:pt x="9" y="2"/>
                    <a:pt x="15" y="1"/>
                    <a:pt x="20" y="2"/>
                  </a:cubicBezTo>
                  <a:cubicBezTo>
                    <a:pt x="22" y="2"/>
                    <a:pt x="23" y="2"/>
                    <a:pt x="25" y="2"/>
                  </a:cubicBezTo>
                  <a:cubicBezTo>
                    <a:pt x="26" y="2"/>
                    <a:pt x="27" y="2"/>
                    <a:pt x="2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562">
              <a:extLst>
                <a:ext uri="{FF2B5EF4-FFF2-40B4-BE49-F238E27FC236}">
                  <a16:creationId xmlns:a16="http://schemas.microsoft.com/office/drawing/2014/main" id="{3B34A4A8-2F08-4393-8971-0B5675C830C7}"/>
                </a:ext>
              </a:extLst>
            </p:cNvPr>
            <p:cNvSpPr>
              <a:spLocks/>
            </p:cNvSpPr>
            <p:nvPr/>
          </p:nvSpPr>
          <p:spPr bwMode="auto">
            <a:xfrm>
              <a:off x="154" y="24"/>
              <a:ext cx="41" cy="6"/>
            </a:xfrm>
            <a:custGeom>
              <a:avLst/>
              <a:gdLst>
                <a:gd name="T0" fmla="*/ 0 w 20"/>
                <a:gd name="T1" fmla="*/ 2 h 3"/>
                <a:gd name="T2" fmla="*/ 20 w 20"/>
                <a:gd name="T3" fmla="*/ 2 h 3"/>
                <a:gd name="T4" fmla="*/ 0 w 20"/>
                <a:gd name="T5" fmla="*/ 2 h 3"/>
              </a:gdLst>
              <a:ahLst/>
              <a:cxnLst>
                <a:cxn ang="0">
                  <a:pos x="T0" y="T1"/>
                </a:cxn>
                <a:cxn ang="0">
                  <a:pos x="T2" y="T3"/>
                </a:cxn>
                <a:cxn ang="0">
                  <a:pos x="T4" y="T5"/>
                </a:cxn>
              </a:cxnLst>
              <a:rect l="0" t="0" r="r" b="b"/>
              <a:pathLst>
                <a:path w="20" h="3">
                  <a:moveTo>
                    <a:pt x="0" y="2"/>
                  </a:moveTo>
                  <a:cubicBezTo>
                    <a:pt x="3" y="0"/>
                    <a:pt x="15" y="0"/>
                    <a:pt x="20" y="2"/>
                  </a:cubicBezTo>
                  <a:cubicBezTo>
                    <a:pt x="13" y="3"/>
                    <a:pt x="7"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563">
              <a:extLst>
                <a:ext uri="{FF2B5EF4-FFF2-40B4-BE49-F238E27FC236}">
                  <a16:creationId xmlns:a16="http://schemas.microsoft.com/office/drawing/2014/main" id="{07635155-3D83-4927-8C93-0BA4EC552753}"/>
                </a:ext>
              </a:extLst>
            </p:cNvPr>
            <p:cNvSpPr>
              <a:spLocks/>
            </p:cNvSpPr>
            <p:nvPr/>
          </p:nvSpPr>
          <p:spPr bwMode="auto">
            <a:xfrm>
              <a:off x="172" y="18"/>
              <a:ext cx="35" cy="6"/>
            </a:xfrm>
            <a:custGeom>
              <a:avLst/>
              <a:gdLst>
                <a:gd name="T0" fmla="*/ 0 w 17"/>
                <a:gd name="T1" fmla="*/ 0 h 3"/>
                <a:gd name="T2" fmla="*/ 8 w 17"/>
                <a:gd name="T3" fmla="*/ 0 h 3"/>
                <a:gd name="T4" fmla="*/ 16 w 17"/>
                <a:gd name="T5" fmla="*/ 1 h 3"/>
                <a:gd name="T6" fmla="*/ 17 w 17"/>
                <a:gd name="T7" fmla="*/ 2 h 3"/>
                <a:gd name="T8" fmla="*/ 17 w 17"/>
                <a:gd name="T9" fmla="*/ 2 h 3"/>
                <a:gd name="T10" fmla="*/ 16 w 17"/>
                <a:gd name="T11" fmla="*/ 3 h 3"/>
                <a:gd name="T12" fmla="*/ 0 w 17"/>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7" h="3">
                  <a:moveTo>
                    <a:pt x="0" y="0"/>
                  </a:moveTo>
                  <a:cubicBezTo>
                    <a:pt x="3" y="0"/>
                    <a:pt x="5" y="0"/>
                    <a:pt x="8" y="0"/>
                  </a:cubicBezTo>
                  <a:cubicBezTo>
                    <a:pt x="10" y="0"/>
                    <a:pt x="13" y="1"/>
                    <a:pt x="16" y="1"/>
                  </a:cubicBezTo>
                  <a:cubicBezTo>
                    <a:pt x="16" y="1"/>
                    <a:pt x="17" y="1"/>
                    <a:pt x="17" y="2"/>
                  </a:cubicBezTo>
                  <a:cubicBezTo>
                    <a:pt x="17" y="2"/>
                    <a:pt x="17" y="2"/>
                    <a:pt x="17" y="2"/>
                  </a:cubicBezTo>
                  <a:cubicBezTo>
                    <a:pt x="17" y="2"/>
                    <a:pt x="16" y="3"/>
                    <a:pt x="16" y="3"/>
                  </a:cubicBezTo>
                  <a:cubicBezTo>
                    <a:pt x="11" y="3"/>
                    <a:pt x="5"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564">
              <a:extLst>
                <a:ext uri="{FF2B5EF4-FFF2-40B4-BE49-F238E27FC236}">
                  <a16:creationId xmlns:a16="http://schemas.microsoft.com/office/drawing/2014/main" id="{8CE230AD-C1CA-4950-BD4C-DB8CD4921691}"/>
                </a:ext>
              </a:extLst>
            </p:cNvPr>
            <p:cNvSpPr>
              <a:spLocks/>
            </p:cNvSpPr>
            <p:nvPr/>
          </p:nvSpPr>
          <p:spPr bwMode="auto">
            <a:xfrm>
              <a:off x="193" y="10"/>
              <a:ext cx="10" cy="4"/>
            </a:xfrm>
            <a:custGeom>
              <a:avLst/>
              <a:gdLst>
                <a:gd name="T0" fmla="*/ 5 w 5"/>
                <a:gd name="T1" fmla="*/ 2 h 2"/>
                <a:gd name="T2" fmla="*/ 0 w 5"/>
                <a:gd name="T3" fmla="*/ 2 h 2"/>
                <a:gd name="T4" fmla="*/ 0 w 5"/>
                <a:gd name="T5" fmla="*/ 1 h 2"/>
                <a:gd name="T6" fmla="*/ 5 w 5"/>
                <a:gd name="T7" fmla="*/ 2 h 2"/>
              </a:gdLst>
              <a:ahLst/>
              <a:cxnLst>
                <a:cxn ang="0">
                  <a:pos x="T0" y="T1"/>
                </a:cxn>
                <a:cxn ang="0">
                  <a:pos x="T2" y="T3"/>
                </a:cxn>
                <a:cxn ang="0">
                  <a:pos x="T4" y="T5"/>
                </a:cxn>
                <a:cxn ang="0">
                  <a:pos x="T6" y="T7"/>
                </a:cxn>
              </a:cxnLst>
              <a:rect l="0" t="0" r="r" b="b"/>
              <a:pathLst>
                <a:path w="5" h="2">
                  <a:moveTo>
                    <a:pt x="5" y="2"/>
                  </a:moveTo>
                  <a:cubicBezTo>
                    <a:pt x="0" y="2"/>
                    <a:pt x="0" y="2"/>
                    <a:pt x="0" y="2"/>
                  </a:cubicBezTo>
                  <a:cubicBezTo>
                    <a:pt x="0" y="2"/>
                    <a:pt x="0" y="1"/>
                    <a:pt x="0" y="1"/>
                  </a:cubicBezTo>
                  <a:cubicBezTo>
                    <a:pt x="1" y="0"/>
                    <a:pt x="4"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565">
              <a:extLst>
                <a:ext uri="{FF2B5EF4-FFF2-40B4-BE49-F238E27FC236}">
                  <a16:creationId xmlns:a16="http://schemas.microsoft.com/office/drawing/2014/main" id="{8AAB818A-79E7-4934-B902-FAD1D7F3C927}"/>
                </a:ext>
              </a:extLst>
            </p:cNvPr>
            <p:cNvSpPr>
              <a:spLocks/>
            </p:cNvSpPr>
            <p:nvPr/>
          </p:nvSpPr>
          <p:spPr bwMode="auto">
            <a:xfrm>
              <a:off x="126" y="155"/>
              <a:ext cx="50" cy="10"/>
            </a:xfrm>
            <a:custGeom>
              <a:avLst/>
              <a:gdLst>
                <a:gd name="T0" fmla="*/ 25 w 25"/>
                <a:gd name="T1" fmla="*/ 3 h 5"/>
                <a:gd name="T2" fmla="*/ 0 w 25"/>
                <a:gd name="T3" fmla="*/ 2 h 5"/>
                <a:gd name="T4" fmla="*/ 8 w 25"/>
                <a:gd name="T5" fmla="*/ 2 h 5"/>
                <a:gd name="T6" fmla="*/ 17 w 25"/>
                <a:gd name="T7" fmla="*/ 2 h 5"/>
                <a:gd name="T8" fmla="*/ 25 w 25"/>
                <a:gd name="T9" fmla="*/ 3 h 5"/>
              </a:gdLst>
              <a:ahLst/>
              <a:cxnLst>
                <a:cxn ang="0">
                  <a:pos x="T0" y="T1"/>
                </a:cxn>
                <a:cxn ang="0">
                  <a:pos x="T2" y="T3"/>
                </a:cxn>
                <a:cxn ang="0">
                  <a:pos x="T4" y="T5"/>
                </a:cxn>
                <a:cxn ang="0">
                  <a:pos x="T6" y="T7"/>
                </a:cxn>
                <a:cxn ang="0">
                  <a:pos x="T8" y="T9"/>
                </a:cxn>
              </a:cxnLst>
              <a:rect l="0" t="0" r="r" b="b"/>
              <a:pathLst>
                <a:path w="25" h="5">
                  <a:moveTo>
                    <a:pt x="25" y="3"/>
                  </a:moveTo>
                  <a:cubicBezTo>
                    <a:pt x="17" y="5"/>
                    <a:pt x="9" y="3"/>
                    <a:pt x="0" y="2"/>
                  </a:cubicBezTo>
                  <a:cubicBezTo>
                    <a:pt x="3" y="0"/>
                    <a:pt x="6" y="2"/>
                    <a:pt x="8" y="2"/>
                  </a:cubicBezTo>
                  <a:cubicBezTo>
                    <a:pt x="11" y="2"/>
                    <a:pt x="14" y="2"/>
                    <a:pt x="17" y="2"/>
                  </a:cubicBezTo>
                  <a:cubicBezTo>
                    <a:pt x="20" y="3"/>
                    <a:pt x="23" y="1"/>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566">
              <a:extLst>
                <a:ext uri="{FF2B5EF4-FFF2-40B4-BE49-F238E27FC236}">
                  <a16:creationId xmlns:a16="http://schemas.microsoft.com/office/drawing/2014/main" id="{11DB3D1A-5C2F-439F-84CA-B36073BC12BD}"/>
                </a:ext>
              </a:extLst>
            </p:cNvPr>
            <p:cNvSpPr>
              <a:spLocks/>
            </p:cNvSpPr>
            <p:nvPr/>
          </p:nvSpPr>
          <p:spPr bwMode="auto">
            <a:xfrm>
              <a:off x="146" y="177"/>
              <a:ext cx="43" cy="9"/>
            </a:xfrm>
            <a:custGeom>
              <a:avLst/>
              <a:gdLst>
                <a:gd name="T0" fmla="*/ 0 w 21"/>
                <a:gd name="T1" fmla="*/ 2 h 4"/>
                <a:gd name="T2" fmla="*/ 2 w 21"/>
                <a:gd name="T3" fmla="*/ 1 h 4"/>
                <a:gd name="T4" fmla="*/ 5 w 21"/>
                <a:gd name="T5" fmla="*/ 1 h 4"/>
                <a:gd name="T6" fmla="*/ 21 w 21"/>
                <a:gd name="T7" fmla="*/ 1 h 4"/>
                <a:gd name="T8" fmla="*/ 0 w 21"/>
                <a:gd name="T9" fmla="*/ 2 h 4"/>
              </a:gdLst>
              <a:ahLst/>
              <a:cxnLst>
                <a:cxn ang="0">
                  <a:pos x="T0" y="T1"/>
                </a:cxn>
                <a:cxn ang="0">
                  <a:pos x="T2" y="T3"/>
                </a:cxn>
                <a:cxn ang="0">
                  <a:pos x="T4" y="T5"/>
                </a:cxn>
                <a:cxn ang="0">
                  <a:pos x="T6" y="T7"/>
                </a:cxn>
                <a:cxn ang="0">
                  <a:pos x="T8" y="T9"/>
                </a:cxn>
              </a:cxnLst>
              <a:rect l="0" t="0" r="r" b="b"/>
              <a:pathLst>
                <a:path w="21" h="4">
                  <a:moveTo>
                    <a:pt x="0" y="2"/>
                  </a:moveTo>
                  <a:cubicBezTo>
                    <a:pt x="1" y="1"/>
                    <a:pt x="2" y="1"/>
                    <a:pt x="2" y="1"/>
                  </a:cubicBezTo>
                  <a:cubicBezTo>
                    <a:pt x="3" y="0"/>
                    <a:pt x="4" y="0"/>
                    <a:pt x="5" y="1"/>
                  </a:cubicBezTo>
                  <a:cubicBezTo>
                    <a:pt x="10" y="2"/>
                    <a:pt x="15" y="0"/>
                    <a:pt x="21" y="1"/>
                  </a:cubicBezTo>
                  <a:cubicBezTo>
                    <a:pt x="17" y="4"/>
                    <a:pt x="7"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567">
              <a:extLst>
                <a:ext uri="{FF2B5EF4-FFF2-40B4-BE49-F238E27FC236}">
                  <a16:creationId xmlns:a16="http://schemas.microsoft.com/office/drawing/2014/main" id="{85546DF7-8F2B-47DE-96EE-C3BA474F484F}"/>
                </a:ext>
              </a:extLst>
            </p:cNvPr>
            <p:cNvSpPr>
              <a:spLocks/>
            </p:cNvSpPr>
            <p:nvPr/>
          </p:nvSpPr>
          <p:spPr bwMode="auto">
            <a:xfrm>
              <a:off x="166" y="188"/>
              <a:ext cx="31" cy="6"/>
            </a:xfrm>
            <a:custGeom>
              <a:avLst/>
              <a:gdLst>
                <a:gd name="T0" fmla="*/ 15 w 15"/>
                <a:gd name="T1" fmla="*/ 1 h 3"/>
                <a:gd name="T2" fmla="*/ 0 w 15"/>
                <a:gd name="T3" fmla="*/ 1 h 3"/>
                <a:gd name="T4" fmla="*/ 15 w 15"/>
                <a:gd name="T5" fmla="*/ 1 h 3"/>
              </a:gdLst>
              <a:ahLst/>
              <a:cxnLst>
                <a:cxn ang="0">
                  <a:pos x="T0" y="T1"/>
                </a:cxn>
                <a:cxn ang="0">
                  <a:pos x="T2" y="T3"/>
                </a:cxn>
                <a:cxn ang="0">
                  <a:pos x="T4" y="T5"/>
                </a:cxn>
              </a:cxnLst>
              <a:rect l="0" t="0" r="r" b="b"/>
              <a:pathLst>
                <a:path w="15" h="3">
                  <a:moveTo>
                    <a:pt x="15" y="1"/>
                  </a:moveTo>
                  <a:cubicBezTo>
                    <a:pt x="10" y="3"/>
                    <a:pt x="5" y="3"/>
                    <a:pt x="0" y="1"/>
                  </a:cubicBezTo>
                  <a:cubicBezTo>
                    <a:pt x="5" y="0"/>
                    <a:pt x="10"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568">
              <a:extLst>
                <a:ext uri="{FF2B5EF4-FFF2-40B4-BE49-F238E27FC236}">
                  <a16:creationId xmlns:a16="http://schemas.microsoft.com/office/drawing/2014/main" id="{EA73A22A-01E2-4C0F-90D1-8C2B1F2D855B}"/>
                </a:ext>
              </a:extLst>
            </p:cNvPr>
            <p:cNvSpPr>
              <a:spLocks/>
            </p:cNvSpPr>
            <p:nvPr/>
          </p:nvSpPr>
          <p:spPr bwMode="auto">
            <a:xfrm>
              <a:off x="136" y="169"/>
              <a:ext cx="42" cy="4"/>
            </a:xfrm>
            <a:custGeom>
              <a:avLst/>
              <a:gdLst>
                <a:gd name="T0" fmla="*/ 0 w 21"/>
                <a:gd name="T1" fmla="*/ 1 h 2"/>
                <a:gd name="T2" fmla="*/ 1 w 21"/>
                <a:gd name="T3" fmla="*/ 0 h 2"/>
                <a:gd name="T4" fmla="*/ 21 w 21"/>
                <a:gd name="T5" fmla="*/ 0 h 2"/>
                <a:gd name="T6" fmla="*/ 0 w 21"/>
                <a:gd name="T7" fmla="*/ 1 h 2"/>
              </a:gdLst>
              <a:ahLst/>
              <a:cxnLst>
                <a:cxn ang="0">
                  <a:pos x="T0" y="T1"/>
                </a:cxn>
                <a:cxn ang="0">
                  <a:pos x="T2" y="T3"/>
                </a:cxn>
                <a:cxn ang="0">
                  <a:pos x="T4" y="T5"/>
                </a:cxn>
                <a:cxn ang="0">
                  <a:pos x="T6" y="T7"/>
                </a:cxn>
              </a:cxnLst>
              <a:rect l="0" t="0" r="r" b="b"/>
              <a:pathLst>
                <a:path w="21" h="2">
                  <a:moveTo>
                    <a:pt x="0" y="1"/>
                  </a:moveTo>
                  <a:cubicBezTo>
                    <a:pt x="0" y="0"/>
                    <a:pt x="1" y="0"/>
                    <a:pt x="1" y="0"/>
                  </a:cubicBezTo>
                  <a:cubicBezTo>
                    <a:pt x="7" y="1"/>
                    <a:pt x="14" y="0"/>
                    <a:pt x="21" y="0"/>
                  </a:cubicBezTo>
                  <a:cubicBezTo>
                    <a:pt x="14" y="2"/>
                    <a:pt x="7"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569">
              <a:extLst>
                <a:ext uri="{FF2B5EF4-FFF2-40B4-BE49-F238E27FC236}">
                  <a16:creationId xmlns:a16="http://schemas.microsoft.com/office/drawing/2014/main" id="{FF040BFC-E261-457F-8E4A-5C9E7B23001D}"/>
                </a:ext>
              </a:extLst>
            </p:cNvPr>
            <p:cNvSpPr>
              <a:spLocks/>
            </p:cNvSpPr>
            <p:nvPr/>
          </p:nvSpPr>
          <p:spPr bwMode="auto">
            <a:xfrm>
              <a:off x="185" y="198"/>
              <a:ext cx="24" cy="4"/>
            </a:xfrm>
            <a:custGeom>
              <a:avLst/>
              <a:gdLst>
                <a:gd name="T0" fmla="*/ 0 w 12"/>
                <a:gd name="T1" fmla="*/ 1 h 2"/>
                <a:gd name="T2" fmla="*/ 12 w 12"/>
                <a:gd name="T3" fmla="*/ 0 h 2"/>
                <a:gd name="T4" fmla="*/ 0 w 12"/>
                <a:gd name="T5" fmla="*/ 1 h 2"/>
              </a:gdLst>
              <a:ahLst/>
              <a:cxnLst>
                <a:cxn ang="0">
                  <a:pos x="T0" y="T1"/>
                </a:cxn>
                <a:cxn ang="0">
                  <a:pos x="T2" y="T3"/>
                </a:cxn>
                <a:cxn ang="0">
                  <a:pos x="T4" y="T5"/>
                </a:cxn>
              </a:cxnLst>
              <a:rect l="0" t="0" r="r" b="b"/>
              <a:pathLst>
                <a:path w="12" h="2">
                  <a:moveTo>
                    <a:pt x="0" y="1"/>
                  </a:moveTo>
                  <a:cubicBezTo>
                    <a:pt x="4" y="0"/>
                    <a:pt x="8" y="0"/>
                    <a:pt x="12" y="0"/>
                  </a:cubicBezTo>
                  <a:cubicBezTo>
                    <a:pt x="9" y="2"/>
                    <a:pt x="4"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570">
              <a:extLst>
                <a:ext uri="{FF2B5EF4-FFF2-40B4-BE49-F238E27FC236}">
                  <a16:creationId xmlns:a16="http://schemas.microsoft.com/office/drawing/2014/main" id="{6CCDD91D-16F0-435D-88AC-E2B554342DB4}"/>
                </a:ext>
              </a:extLst>
            </p:cNvPr>
            <p:cNvSpPr>
              <a:spLocks/>
            </p:cNvSpPr>
            <p:nvPr/>
          </p:nvSpPr>
          <p:spPr bwMode="auto">
            <a:xfrm>
              <a:off x="213" y="204"/>
              <a:ext cx="16" cy="6"/>
            </a:xfrm>
            <a:custGeom>
              <a:avLst/>
              <a:gdLst>
                <a:gd name="T0" fmla="*/ 0 w 8"/>
                <a:gd name="T1" fmla="*/ 2 h 3"/>
                <a:gd name="T2" fmla="*/ 8 w 8"/>
                <a:gd name="T3" fmla="*/ 1 h 3"/>
                <a:gd name="T4" fmla="*/ 0 w 8"/>
                <a:gd name="T5" fmla="*/ 2 h 3"/>
              </a:gdLst>
              <a:ahLst/>
              <a:cxnLst>
                <a:cxn ang="0">
                  <a:pos x="T0" y="T1"/>
                </a:cxn>
                <a:cxn ang="0">
                  <a:pos x="T2" y="T3"/>
                </a:cxn>
                <a:cxn ang="0">
                  <a:pos x="T4" y="T5"/>
                </a:cxn>
              </a:cxnLst>
              <a:rect l="0" t="0" r="r" b="b"/>
              <a:pathLst>
                <a:path w="8" h="3">
                  <a:moveTo>
                    <a:pt x="0" y="2"/>
                  </a:moveTo>
                  <a:cubicBezTo>
                    <a:pt x="3" y="0"/>
                    <a:pt x="6" y="0"/>
                    <a:pt x="8" y="1"/>
                  </a:cubicBezTo>
                  <a:cubicBezTo>
                    <a:pt x="6"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571">
              <a:extLst>
                <a:ext uri="{FF2B5EF4-FFF2-40B4-BE49-F238E27FC236}">
                  <a16:creationId xmlns:a16="http://schemas.microsoft.com/office/drawing/2014/main" id="{2AE6F19A-E5CA-4EE0-8195-5290FC61C8D8}"/>
                </a:ext>
              </a:extLst>
            </p:cNvPr>
            <p:cNvSpPr>
              <a:spLocks/>
            </p:cNvSpPr>
            <p:nvPr/>
          </p:nvSpPr>
          <p:spPr bwMode="auto">
            <a:xfrm>
              <a:off x="103" y="89"/>
              <a:ext cx="41" cy="8"/>
            </a:xfrm>
            <a:custGeom>
              <a:avLst/>
              <a:gdLst>
                <a:gd name="T0" fmla="*/ 20 w 20"/>
                <a:gd name="T1" fmla="*/ 3 h 4"/>
                <a:gd name="T2" fmla="*/ 0 w 20"/>
                <a:gd name="T3" fmla="*/ 1 h 4"/>
                <a:gd name="T4" fmla="*/ 20 w 20"/>
                <a:gd name="T5" fmla="*/ 3 h 4"/>
              </a:gdLst>
              <a:ahLst/>
              <a:cxnLst>
                <a:cxn ang="0">
                  <a:pos x="T0" y="T1"/>
                </a:cxn>
                <a:cxn ang="0">
                  <a:pos x="T2" y="T3"/>
                </a:cxn>
                <a:cxn ang="0">
                  <a:pos x="T4" y="T5"/>
                </a:cxn>
              </a:cxnLst>
              <a:rect l="0" t="0" r="r" b="b"/>
              <a:pathLst>
                <a:path w="20" h="4">
                  <a:moveTo>
                    <a:pt x="20" y="3"/>
                  </a:moveTo>
                  <a:cubicBezTo>
                    <a:pt x="17" y="4"/>
                    <a:pt x="5" y="3"/>
                    <a:pt x="0" y="1"/>
                  </a:cubicBezTo>
                  <a:cubicBezTo>
                    <a:pt x="6" y="0"/>
                    <a:pt x="13" y="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572">
              <a:extLst>
                <a:ext uri="{FF2B5EF4-FFF2-40B4-BE49-F238E27FC236}">
                  <a16:creationId xmlns:a16="http://schemas.microsoft.com/office/drawing/2014/main" id="{CA67A8AE-612A-43CF-88E4-6F47144E73B7}"/>
                </a:ext>
              </a:extLst>
            </p:cNvPr>
            <p:cNvSpPr>
              <a:spLocks/>
            </p:cNvSpPr>
            <p:nvPr/>
          </p:nvSpPr>
          <p:spPr bwMode="auto">
            <a:xfrm>
              <a:off x="103" y="97"/>
              <a:ext cx="37" cy="8"/>
            </a:xfrm>
            <a:custGeom>
              <a:avLst/>
              <a:gdLst>
                <a:gd name="T0" fmla="*/ 0 w 18"/>
                <a:gd name="T1" fmla="*/ 1 h 4"/>
                <a:gd name="T2" fmla="*/ 18 w 18"/>
                <a:gd name="T3" fmla="*/ 2 h 4"/>
                <a:gd name="T4" fmla="*/ 0 w 18"/>
                <a:gd name="T5" fmla="*/ 1 h 4"/>
              </a:gdLst>
              <a:ahLst/>
              <a:cxnLst>
                <a:cxn ang="0">
                  <a:pos x="T0" y="T1"/>
                </a:cxn>
                <a:cxn ang="0">
                  <a:pos x="T2" y="T3"/>
                </a:cxn>
                <a:cxn ang="0">
                  <a:pos x="T4" y="T5"/>
                </a:cxn>
              </a:cxnLst>
              <a:rect l="0" t="0" r="r" b="b"/>
              <a:pathLst>
                <a:path w="18" h="4">
                  <a:moveTo>
                    <a:pt x="0" y="1"/>
                  </a:moveTo>
                  <a:cubicBezTo>
                    <a:pt x="6" y="0"/>
                    <a:pt x="12" y="1"/>
                    <a:pt x="18" y="2"/>
                  </a:cubicBezTo>
                  <a:cubicBezTo>
                    <a:pt x="15" y="4"/>
                    <a:pt x="7"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573">
              <a:extLst>
                <a:ext uri="{FF2B5EF4-FFF2-40B4-BE49-F238E27FC236}">
                  <a16:creationId xmlns:a16="http://schemas.microsoft.com/office/drawing/2014/main" id="{ACF5DC98-D8E0-41BF-9607-98247194E390}"/>
                </a:ext>
              </a:extLst>
            </p:cNvPr>
            <p:cNvSpPr>
              <a:spLocks/>
            </p:cNvSpPr>
            <p:nvPr/>
          </p:nvSpPr>
          <p:spPr bwMode="auto">
            <a:xfrm>
              <a:off x="99" y="107"/>
              <a:ext cx="41" cy="6"/>
            </a:xfrm>
            <a:custGeom>
              <a:avLst/>
              <a:gdLst>
                <a:gd name="T0" fmla="*/ 20 w 20"/>
                <a:gd name="T1" fmla="*/ 2 h 3"/>
                <a:gd name="T2" fmla="*/ 0 w 20"/>
                <a:gd name="T3" fmla="*/ 1 h 3"/>
                <a:gd name="T4" fmla="*/ 20 w 20"/>
                <a:gd name="T5" fmla="*/ 2 h 3"/>
              </a:gdLst>
              <a:ahLst/>
              <a:cxnLst>
                <a:cxn ang="0">
                  <a:pos x="T0" y="T1"/>
                </a:cxn>
                <a:cxn ang="0">
                  <a:pos x="T2" y="T3"/>
                </a:cxn>
                <a:cxn ang="0">
                  <a:pos x="T4" y="T5"/>
                </a:cxn>
              </a:cxnLst>
              <a:rect l="0" t="0" r="r" b="b"/>
              <a:pathLst>
                <a:path w="20" h="3">
                  <a:moveTo>
                    <a:pt x="20" y="2"/>
                  </a:moveTo>
                  <a:cubicBezTo>
                    <a:pt x="13" y="3"/>
                    <a:pt x="7" y="2"/>
                    <a:pt x="0" y="1"/>
                  </a:cubicBezTo>
                  <a:cubicBezTo>
                    <a:pt x="3" y="0"/>
                    <a:pt x="14"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574">
              <a:extLst>
                <a:ext uri="{FF2B5EF4-FFF2-40B4-BE49-F238E27FC236}">
                  <a16:creationId xmlns:a16="http://schemas.microsoft.com/office/drawing/2014/main" id="{3731777C-8957-4B64-8161-6043569B3908}"/>
                </a:ext>
              </a:extLst>
            </p:cNvPr>
            <p:cNvSpPr>
              <a:spLocks/>
            </p:cNvSpPr>
            <p:nvPr/>
          </p:nvSpPr>
          <p:spPr bwMode="auto">
            <a:xfrm>
              <a:off x="105" y="117"/>
              <a:ext cx="35" cy="8"/>
            </a:xfrm>
            <a:custGeom>
              <a:avLst/>
              <a:gdLst>
                <a:gd name="T0" fmla="*/ 0 w 17"/>
                <a:gd name="T1" fmla="*/ 0 h 4"/>
                <a:gd name="T2" fmla="*/ 3 w 17"/>
                <a:gd name="T3" fmla="*/ 0 h 4"/>
                <a:gd name="T4" fmla="*/ 17 w 17"/>
                <a:gd name="T5" fmla="*/ 1 h 4"/>
                <a:gd name="T6" fmla="*/ 0 w 17"/>
                <a:gd name="T7" fmla="*/ 0 h 4"/>
              </a:gdLst>
              <a:ahLst/>
              <a:cxnLst>
                <a:cxn ang="0">
                  <a:pos x="T0" y="T1"/>
                </a:cxn>
                <a:cxn ang="0">
                  <a:pos x="T2" y="T3"/>
                </a:cxn>
                <a:cxn ang="0">
                  <a:pos x="T4" y="T5"/>
                </a:cxn>
                <a:cxn ang="0">
                  <a:pos x="T6" y="T7"/>
                </a:cxn>
              </a:cxnLst>
              <a:rect l="0" t="0" r="r" b="b"/>
              <a:pathLst>
                <a:path w="17" h="4">
                  <a:moveTo>
                    <a:pt x="0" y="0"/>
                  </a:moveTo>
                  <a:cubicBezTo>
                    <a:pt x="1" y="0"/>
                    <a:pt x="2" y="0"/>
                    <a:pt x="3" y="0"/>
                  </a:cubicBezTo>
                  <a:cubicBezTo>
                    <a:pt x="8" y="1"/>
                    <a:pt x="12" y="0"/>
                    <a:pt x="17" y="1"/>
                  </a:cubicBezTo>
                  <a:cubicBezTo>
                    <a:pt x="13" y="4"/>
                    <a:pt x="6"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1" name="Group 577">
            <a:extLst>
              <a:ext uri="{FF2B5EF4-FFF2-40B4-BE49-F238E27FC236}">
                <a16:creationId xmlns:a16="http://schemas.microsoft.com/office/drawing/2014/main" id="{D23B59C4-2210-477D-89B1-FAC508491EDC}"/>
              </a:ext>
            </a:extLst>
          </p:cNvPr>
          <p:cNvGrpSpPr>
            <a:grpSpLocks noChangeAspect="1"/>
          </p:cNvGrpSpPr>
          <p:nvPr/>
        </p:nvGrpSpPr>
        <p:grpSpPr bwMode="auto">
          <a:xfrm rot="4015483">
            <a:off x="8037307" y="4309630"/>
            <a:ext cx="498704" cy="820092"/>
            <a:chOff x="-2" y="0"/>
            <a:chExt cx="450" cy="740"/>
          </a:xfrm>
          <a:solidFill>
            <a:srgbClr val="3CCAF9"/>
          </a:solidFill>
        </p:grpSpPr>
        <p:sp>
          <p:nvSpPr>
            <p:cNvPr id="492" name="Freeform 578">
              <a:extLst>
                <a:ext uri="{FF2B5EF4-FFF2-40B4-BE49-F238E27FC236}">
                  <a16:creationId xmlns:a16="http://schemas.microsoft.com/office/drawing/2014/main" id="{EAEA343F-8EAC-4940-AD12-936EC7C89762}"/>
                </a:ext>
              </a:extLst>
            </p:cNvPr>
            <p:cNvSpPr>
              <a:spLocks noEditPoints="1"/>
            </p:cNvSpPr>
            <p:nvPr/>
          </p:nvSpPr>
          <p:spPr bwMode="auto">
            <a:xfrm>
              <a:off x="-2" y="0"/>
              <a:ext cx="450" cy="740"/>
            </a:xfrm>
            <a:custGeom>
              <a:avLst/>
              <a:gdLst>
                <a:gd name="T0" fmla="*/ 42 w 222"/>
                <a:gd name="T1" fmla="*/ 329 h 367"/>
                <a:gd name="T2" fmla="*/ 15 w 222"/>
                <a:gd name="T3" fmla="*/ 301 h 367"/>
                <a:gd name="T4" fmla="*/ 20 w 222"/>
                <a:gd name="T5" fmla="*/ 233 h 367"/>
                <a:gd name="T6" fmla="*/ 84 w 222"/>
                <a:gd name="T7" fmla="*/ 85 h 367"/>
                <a:gd name="T8" fmla="*/ 114 w 222"/>
                <a:gd name="T9" fmla="*/ 14 h 367"/>
                <a:gd name="T10" fmla="*/ 142 w 222"/>
                <a:gd name="T11" fmla="*/ 10 h 367"/>
                <a:gd name="T12" fmla="*/ 187 w 222"/>
                <a:gd name="T13" fmla="*/ 182 h 367"/>
                <a:gd name="T14" fmla="*/ 221 w 222"/>
                <a:gd name="T15" fmla="*/ 275 h 367"/>
                <a:gd name="T16" fmla="*/ 201 w 222"/>
                <a:gd name="T17" fmla="*/ 308 h 367"/>
                <a:gd name="T18" fmla="*/ 79 w 222"/>
                <a:gd name="T19" fmla="*/ 366 h 367"/>
                <a:gd name="T20" fmla="*/ 42 w 222"/>
                <a:gd name="T21" fmla="*/ 343 h 367"/>
                <a:gd name="T22" fmla="*/ 108 w 222"/>
                <a:gd name="T23" fmla="*/ 46 h 367"/>
                <a:gd name="T24" fmla="*/ 104 w 222"/>
                <a:gd name="T25" fmla="*/ 52 h 367"/>
                <a:gd name="T26" fmla="*/ 62 w 222"/>
                <a:gd name="T27" fmla="*/ 155 h 367"/>
                <a:gd name="T28" fmla="*/ 10 w 222"/>
                <a:gd name="T29" fmla="*/ 272 h 367"/>
                <a:gd name="T30" fmla="*/ 57 w 222"/>
                <a:gd name="T31" fmla="*/ 297 h 367"/>
                <a:gd name="T32" fmla="*/ 127 w 222"/>
                <a:gd name="T33" fmla="*/ 296 h 367"/>
                <a:gd name="T34" fmla="*/ 206 w 222"/>
                <a:gd name="T35" fmla="*/ 288 h 367"/>
                <a:gd name="T36" fmla="*/ 198 w 222"/>
                <a:gd name="T37" fmla="*/ 233 h 367"/>
                <a:gd name="T38" fmla="*/ 159 w 222"/>
                <a:gd name="T39" fmla="*/ 89 h 367"/>
                <a:gd name="T40" fmla="*/ 109 w 222"/>
                <a:gd name="T41" fmla="*/ 54 h 367"/>
                <a:gd name="T42" fmla="*/ 207 w 222"/>
                <a:gd name="T43" fmla="*/ 294 h 367"/>
                <a:gd name="T44" fmla="*/ 176 w 222"/>
                <a:gd name="T45" fmla="*/ 301 h 367"/>
                <a:gd name="T46" fmla="*/ 30 w 222"/>
                <a:gd name="T47" fmla="*/ 294 h 367"/>
                <a:gd name="T48" fmla="*/ 32 w 222"/>
                <a:gd name="T49" fmla="*/ 304 h 367"/>
                <a:gd name="T50" fmla="*/ 49 w 222"/>
                <a:gd name="T51" fmla="*/ 345 h 367"/>
                <a:gd name="T52" fmla="*/ 80 w 222"/>
                <a:gd name="T53" fmla="*/ 361 h 367"/>
                <a:gd name="T54" fmla="*/ 196 w 222"/>
                <a:gd name="T55" fmla="*/ 307 h 367"/>
                <a:gd name="T56" fmla="*/ 143 w 222"/>
                <a:gd name="T57" fmla="*/ 71 h 367"/>
                <a:gd name="T58" fmla="*/ 142 w 222"/>
                <a:gd name="T59" fmla="*/ 30 h 367"/>
                <a:gd name="T60" fmla="*/ 117 w 222"/>
                <a:gd name="T61" fmla="*/ 54 h 367"/>
                <a:gd name="T62" fmla="*/ 103 w 222"/>
                <a:gd name="T63" fmla="*/ 304 h 367"/>
                <a:gd name="T64" fmla="*/ 121 w 222"/>
                <a:gd name="T65" fmla="*/ 298 h 367"/>
                <a:gd name="T66" fmla="*/ 76 w 222"/>
                <a:gd name="T67" fmla="*/ 301 h 367"/>
                <a:gd name="T68" fmla="*/ 103 w 222"/>
                <a:gd name="T69" fmla="*/ 304 h 367"/>
                <a:gd name="T70" fmla="*/ 133 w 222"/>
                <a:gd name="T71" fmla="*/ 20 h 367"/>
                <a:gd name="T72" fmla="*/ 130 w 222"/>
                <a:gd name="T73" fmla="*/ 8 h 367"/>
                <a:gd name="T74" fmla="*/ 114 w 222"/>
                <a:gd name="T75" fmla="*/ 2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2" h="367">
                  <a:moveTo>
                    <a:pt x="42" y="335"/>
                  </a:moveTo>
                  <a:cubicBezTo>
                    <a:pt x="42" y="333"/>
                    <a:pt x="42" y="331"/>
                    <a:pt x="42" y="329"/>
                  </a:cubicBezTo>
                  <a:cubicBezTo>
                    <a:pt x="42" y="321"/>
                    <a:pt x="38" y="315"/>
                    <a:pt x="30" y="310"/>
                  </a:cubicBezTo>
                  <a:cubicBezTo>
                    <a:pt x="25" y="307"/>
                    <a:pt x="20" y="304"/>
                    <a:pt x="15" y="301"/>
                  </a:cubicBezTo>
                  <a:cubicBezTo>
                    <a:pt x="2" y="293"/>
                    <a:pt x="0" y="283"/>
                    <a:pt x="4" y="271"/>
                  </a:cubicBezTo>
                  <a:cubicBezTo>
                    <a:pt x="8" y="258"/>
                    <a:pt x="14" y="245"/>
                    <a:pt x="20" y="233"/>
                  </a:cubicBezTo>
                  <a:cubicBezTo>
                    <a:pt x="31" y="212"/>
                    <a:pt x="41" y="191"/>
                    <a:pt x="50" y="169"/>
                  </a:cubicBezTo>
                  <a:cubicBezTo>
                    <a:pt x="62" y="141"/>
                    <a:pt x="73" y="113"/>
                    <a:pt x="84" y="85"/>
                  </a:cubicBezTo>
                  <a:cubicBezTo>
                    <a:pt x="92" y="67"/>
                    <a:pt x="96" y="49"/>
                    <a:pt x="105" y="32"/>
                  </a:cubicBezTo>
                  <a:cubicBezTo>
                    <a:pt x="108" y="26"/>
                    <a:pt x="111" y="20"/>
                    <a:pt x="114" y="14"/>
                  </a:cubicBezTo>
                  <a:cubicBezTo>
                    <a:pt x="116" y="11"/>
                    <a:pt x="119" y="7"/>
                    <a:pt x="122" y="5"/>
                  </a:cubicBezTo>
                  <a:cubicBezTo>
                    <a:pt x="130" y="0"/>
                    <a:pt x="140" y="2"/>
                    <a:pt x="142" y="10"/>
                  </a:cubicBezTo>
                  <a:cubicBezTo>
                    <a:pt x="149" y="37"/>
                    <a:pt x="161" y="63"/>
                    <a:pt x="166" y="91"/>
                  </a:cubicBezTo>
                  <a:cubicBezTo>
                    <a:pt x="171" y="122"/>
                    <a:pt x="179" y="152"/>
                    <a:pt x="187" y="182"/>
                  </a:cubicBezTo>
                  <a:cubicBezTo>
                    <a:pt x="193" y="208"/>
                    <a:pt x="204" y="234"/>
                    <a:pt x="214" y="259"/>
                  </a:cubicBezTo>
                  <a:cubicBezTo>
                    <a:pt x="216" y="265"/>
                    <a:pt x="218" y="270"/>
                    <a:pt x="221" y="275"/>
                  </a:cubicBezTo>
                  <a:cubicBezTo>
                    <a:pt x="222" y="279"/>
                    <a:pt x="221" y="283"/>
                    <a:pt x="219" y="286"/>
                  </a:cubicBezTo>
                  <a:cubicBezTo>
                    <a:pt x="214" y="294"/>
                    <a:pt x="208" y="302"/>
                    <a:pt x="201" y="308"/>
                  </a:cubicBezTo>
                  <a:cubicBezTo>
                    <a:pt x="181" y="327"/>
                    <a:pt x="158" y="342"/>
                    <a:pt x="132" y="354"/>
                  </a:cubicBezTo>
                  <a:cubicBezTo>
                    <a:pt x="115" y="361"/>
                    <a:pt x="97" y="365"/>
                    <a:pt x="79" y="366"/>
                  </a:cubicBezTo>
                  <a:cubicBezTo>
                    <a:pt x="69" y="367"/>
                    <a:pt x="59" y="364"/>
                    <a:pt x="50" y="358"/>
                  </a:cubicBezTo>
                  <a:cubicBezTo>
                    <a:pt x="45" y="355"/>
                    <a:pt x="42" y="349"/>
                    <a:pt x="42" y="343"/>
                  </a:cubicBezTo>
                  <a:cubicBezTo>
                    <a:pt x="42" y="341"/>
                    <a:pt x="42" y="338"/>
                    <a:pt x="42" y="335"/>
                  </a:cubicBezTo>
                  <a:close/>
                  <a:moveTo>
                    <a:pt x="108" y="46"/>
                  </a:moveTo>
                  <a:cubicBezTo>
                    <a:pt x="106" y="46"/>
                    <a:pt x="106" y="46"/>
                    <a:pt x="106" y="46"/>
                  </a:cubicBezTo>
                  <a:cubicBezTo>
                    <a:pt x="106" y="48"/>
                    <a:pt x="105" y="50"/>
                    <a:pt x="104" y="52"/>
                  </a:cubicBezTo>
                  <a:cubicBezTo>
                    <a:pt x="100" y="63"/>
                    <a:pt x="96" y="74"/>
                    <a:pt x="91" y="84"/>
                  </a:cubicBezTo>
                  <a:cubicBezTo>
                    <a:pt x="80" y="107"/>
                    <a:pt x="70" y="131"/>
                    <a:pt x="62" y="155"/>
                  </a:cubicBezTo>
                  <a:cubicBezTo>
                    <a:pt x="52" y="182"/>
                    <a:pt x="38" y="207"/>
                    <a:pt x="26" y="233"/>
                  </a:cubicBezTo>
                  <a:cubicBezTo>
                    <a:pt x="21" y="246"/>
                    <a:pt x="13" y="258"/>
                    <a:pt x="10" y="272"/>
                  </a:cubicBezTo>
                  <a:cubicBezTo>
                    <a:pt x="9" y="279"/>
                    <a:pt x="10" y="280"/>
                    <a:pt x="16" y="283"/>
                  </a:cubicBezTo>
                  <a:cubicBezTo>
                    <a:pt x="29" y="289"/>
                    <a:pt x="43" y="294"/>
                    <a:pt x="57" y="297"/>
                  </a:cubicBezTo>
                  <a:cubicBezTo>
                    <a:pt x="62" y="299"/>
                    <a:pt x="68" y="298"/>
                    <a:pt x="73" y="294"/>
                  </a:cubicBezTo>
                  <a:cubicBezTo>
                    <a:pt x="88" y="280"/>
                    <a:pt x="112" y="281"/>
                    <a:pt x="127" y="296"/>
                  </a:cubicBezTo>
                  <a:cubicBezTo>
                    <a:pt x="131" y="301"/>
                    <a:pt x="137" y="303"/>
                    <a:pt x="144" y="302"/>
                  </a:cubicBezTo>
                  <a:cubicBezTo>
                    <a:pt x="165" y="300"/>
                    <a:pt x="186" y="296"/>
                    <a:pt x="206" y="288"/>
                  </a:cubicBezTo>
                  <a:cubicBezTo>
                    <a:pt x="215" y="285"/>
                    <a:pt x="217" y="281"/>
                    <a:pt x="214" y="273"/>
                  </a:cubicBezTo>
                  <a:cubicBezTo>
                    <a:pt x="209" y="260"/>
                    <a:pt x="204" y="246"/>
                    <a:pt x="198" y="233"/>
                  </a:cubicBezTo>
                  <a:cubicBezTo>
                    <a:pt x="191" y="215"/>
                    <a:pt x="185" y="197"/>
                    <a:pt x="180" y="178"/>
                  </a:cubicBezTo>
                  <a:cubicBezTo>
                    <a:pt x="173" y="149"/>
                    <a:pt x="166" y="118"/>
                    <a:pt x="159" y="89"/>
                  </a:cubicBezTo>
                  <a:cubicBezTo>
                    <a:pt x="156" y="77"/>
                    <a:pt x="156" y="77"/>
                    <a:pt x="141" y="76"/>
                  </a:cubicBezTo>
                  <a:cubicBezTo>
                    <a:pt x="122" y="75"/>
                    <a:pt x="113" y="68"/>
                    <a:pt x="109" y="54"/>
                  </a:cubicBezTo>
                  <a:cubicBezTo>
                    <a:pt x="109" y="52"/>
                    <a:pt x="108" y="49"/>
                    <a:pt x="108" y="46"/>
                  </a:cubicBezTo>
                  <a:close/>
                  <a:moveTo>
                    <a:pt x="207" y="294"/>
                  </a:moveTo>
                  <a:cubicBezTo>
                    <a:pt x="204" y="293"/>
                    <a:pt x="201" y="294"/>
                    <a:pt x="199" y="295"/>
                  </a:cubicBezTo>
                  <a:cubicBezTo>
                    <a:pt x="192" y="298"/>
                    <a:pt x="184" y="300"/>
                    <a:pt x="176" y="301"/>
                  </a:cubicBezTo>
                  <a:cubicBezTo>
                    <a:pt x="154" y="305"/>
                    <a:pt x="132" y="308"/>
                    <a:pt x="110" y="308"/>
                  </a:cubicBezTo>
                  <a:cubicBezTo>
                    <a:pt x="83" y="308"/>
                    <a:pt x="55" y="303"/>
                    <a:pt x="30" y="294"/>
                  </a:cubicBezTo>
                  <a:cubicBezTo>
                    <a:pt x="24" y="291"/>
                    <a:pt x="17" y="289"/>
                    <a:pt x="10" y="289"/>
                  </a:cubicBezTo>
                  <a:cubicBezTo>
                    <a:pt x="17" y="295"/>
                    <a:pt x="24" y="300"/>
                    <a:pt x="32" y="304"/>
                  </a:cubicBezTo>
                  <a:cubicBezTo>
                    <a:pt x="45" y="310"/>
                    <a:pt x="50" y="319"/>
                    <a:pt x="49" y="331"/>
                  </a:cubicBezTo>
                  <a:cubicBezTo>
                    <a:pt x="48" y="335"/>
                    <a:pt x="48" y="340"/>
                    <a:pt x="49" y="345"/>
                  </a:cubicBezTo>
                  <a:cubicBezTo>
                    <a:pt x="49" y="349"/>
                    <a:pt x="51" y="353"/>
                    <a:pt x="55" y="355"/>
                  </a:cubicBezTo>
                  <a:cubicBezTo>
                    <a:pt x="62" y="360"/>
                    <a:pt x="71" y="362"/>
                    <a:pt x="80" y="361"/>
                  </a:cubicBezTo>
                  <a:cubicBezTo>
                    <a:pt x="101" y="359"/>
                    <a:pt x="120" y="356"/>
                    <a:pt x="138" y="347"/>
                  </a:cubicBezTo>
                  <a:cubicBezTo>
                    <a:pt x="159" y="336"/>
                    <a:pt x="178" y="322"/>
                    <a:pt x="196" y="307"/>
                  </a:cubicBezTo>
                  <a:cubicBezTo>
                    <a:pt x="200" y="304"/>
                    <a:pt x="204" y="299"/>
                    <a:pt x="207" y="294"/>
                  </a:cubicBezTo>
                  <a:close/>
                  <a:moveTo>
                    <a:pt x="143" y="71"/>
                  </a:moveTo>
                  <a:cubicBezTo>
                    <a:pt x="154" y="71"/>
                    <a:pt x="155" y="70"/>
                    <a:pt x="153" y="61"/>
                  </a:cubicBezTo>
                  <a:cubicBezTo>
                    <a:pt x="150" y="51"/>
                    <a:pt x="146" y="41"/>
                    <a:pt x="142" y="30"/>
                  </a:cubicBezTo>
                  <a:cubicBezTo>
                    <a:pt x="140" y="25"/>
                    <a:pt x="137" y="24"/>
                    <a:pt x="131" y="26"/>
                  </a:cubicBezTo>
                  <a:cubicBezTo>
                    <a:pt x="120" y="31"/>
                    <a:pt x="114" y="43"/>
                    <a:pt x="117" y="54"/>
                  </a:cubicBezTo>
                  <a:cubicBezTo>
                    <a:pt x="120" y="64"/>
                    <a:pt x="131" y="71"/>
                    <a:pt x="143" y="71"/>
                  </a:cubicBezTo>
                  <a:close/>
                  <a:moveTo>
                    <a:pt x="103" y="304"/>
                  </a:moveTo>
                  <a:cubicBezTo>
                    <a:pt x="109" y="304"/>
                    <a:pt x="113" y="304"/>
                    <a:pt x="118" y="304"/>
                  </a:cubicBezTo>
                  <a:cubicBezTo>
                    <a:pt x="122" y="303"/>
                    <a:pt x="123" y="302"/>
                    <a:pt x="121" y="298"/>
                  </a:cubicBezTo>
                  <a:cubicBezTo>
                    <a:pt x="112" y="288"/>
                    <a:pt x="88" y="287"/>
                    <a:pt x="78" y="297"/>
                  </a:cubicBezTo>
                  <a:cubicBezTo>
                    <a:pt x="77" y="298"/>
                    <a:pt x="76" y="299"/>
                    <a:pt x="76" y="301"/>
                  </a:cubicBezTo>
                  <a:cubicBezTo>
                    <a:pt x="77" y="302"/>
                    <a:pt x="79" y="302"/>
                    <a:pt x="81" y="302"/>
                  </a:cubicBezTo>
                  <a:cubicBezTo>
                    <a:pt x="88" y="303"/>
                    <a:pt x="96" y="304"/>
                    <a:pt x="103" y="304"/>
                  </a:cubicBezTo>
                  <a:close/>
                  <a:moveTo>
                    <a:pt x="114" y="29"/>
                  </a:moveTo>
                  <a:cubicBezTo>
                    <a:pt x="119" y="24"/>
                    <a:pt x="126" y="21"/>
                    <a:pt x="133" y="20"/>
                  </a:cubicBezTo>
                  <a:cubicBezTo>
                    <a:pt x="138" y="19"/>
                    <a:pt x="138" y="16"/>
                    <a:pt x="137" y="13"/>
                  </a:cubicBezTo>
                  <a:cubicBezTo>
                    <a:pt x="136" y="10"/>
                    <a:pt x="133" y="8"/>
                    <a:pt x="130" y="8"/>
                  </a:cubicBezTo>
                  <a:cubicBezTo>
                    <a:pt x="127" y="8"/>
                    <a:pt x="125" y="9"/>
                    <a:pt x="124" y="12"/>
                  </a:cubicBezTo>
                  <a:cubicBezTo>
                    <a:pt x="120" y="18"/>
                    <a:pt x="117" y="24"/>
                    <a:pt x="1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579">
              <a:extLst>
                <a:ext uri="{FF2B5EF4-FFF2-40B4-BE49-F238E27FC236}">
                  <a16:creationId xmlns:a16="http://schemas.microsoft.com/office/drawing/2014/main" id="{DAC8AC18-4CE4-447B-99B1-EFABACEAF5B4}"/>
                </a:ext>
              </a:extLst>
            </p:cNvPr>
            <p:cNvSpPr>
              <a:spLocks noEditPoints="1"/>
            </p:cNvSpPr>
            <p:nvPr/>
          </p:nvSpPr>
          <p:spPr bwMode="auto">
            <a:xfrm>
              <a:off x="215" y="418"/>
              <a:ext cx="197" cy="173"/>
            </a:xfrm>
            <a:custGeom>
              <a:avLst/>
              <a:gdLst>
                <a:gd name="T0" fmla="*/ 0 w 97"/>
                <a:gd name="T1" fmla="*/ 46 h 86"/>
                <a:gd name="T2" fmla="*/ 4 w 97"/>
                <a:gd name="T3" fmla="*/ 28 h 86"/>
                <a:gd name="T4" fmla="*/ 26 w 97"/>
                <a:gd name="T5" fmla="*/ 9 h 86"/>
                <a:gd name="T6" fmla="*/ 81 w 97"/>
                <a:gd name="T7" fmla="*/ 20 h 86"/>
                <a:gd name="T8" fmla="*/ 84 w 97"/>
                <a:gd name="T9" fmla="*/ 68 h 86"/>
                <a:gd name="T10" fmla="*/ 74 w 97"/>
                <a:gd name="T11" fmla="*/ 75 h 86"/>
                <a:gd name="T12" fmla="*/ 33 w 97"/>
                <a:gd name="T13" fmla="*/ 81 h 86"/>
                <a:gd name="T14" fmla="*/ 11 w 97"/>
                <a:gd name="T15" fmla="*/ 67 h 86"/>
                <a:gd name="T16" fmla="*/ 0 w 97"/>
                <a:gd name="T17" fmla="*/ 46 h 86"/>
                <a:gd name="T18" fmla="*/ 87 w 97"/>
                <a:gd name="T19" fmla="*/ 44 h 86"/>
                <a:gd name="T20" fmla="*/ 84 w 97"/>
                <a:gd name="T21" fmla="*/ 31 h 86"/>
                <a:gd name="T22" fmla="*/ 67 w 97"/>
                <a:gd name="T23" fmla="*/ 15 h 86"/>
                <a:gd name="T24" fmla="*/ 12 w 97"/>
                <a:gd name="T25" fmla="*/ 25 h 86"/>
                <a:gd name="T26" fmla="*/ 18 w 97"/>
                <a:gd name="T27" fmla="*/ 67 h 86"/>
                <a:gd name="T28" fmla="*/ 19 w 97"/>
                <a:gd name="T29" fmla="*/ 67 h 86"/>
                <a:gd name="T30" fmla="*/ 45 w 97"/>
                <a:gd name="T31" fmla="*/ 78 h 86"/>
                <a:gd name="T32" fmla="*/ 87 w 97"/>
                <a:gd name="T33" fmla="*/ 4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86">
                  <a:moveTo>
                    <a:pt x="0" y="46"/>
                  </a:moveTo>
                  <a:cubicBezTo>
                    <a:pt x="0" y="40"/>
                    <a:pt x="1" y="33"/>
                    <a:pt x="4" y="28"/>
                  </a:cubicBezTo>
                  <a:cubicBezTo>
                    <a:pt x="7" y="18"/>
                    <a:pt x="16" y="12"/>
                    <a:pt x="26" y="9"/>
                  </a:cubicBezTo>
                  <a:cubicBezTo>
                    <a:pt x="50" y="0"/>
                    <a:pt x="70" y="8"/>
                    <a:pt x="81" y="20"/>
                  </a:cubicBezTo>
                  <a:cubicBezTo>
                    <a:pt x="95" y="34"/>
                    <a:pt x="97" y="54"/>
                    <a:pt x="84" y="68"/>
                  </a:cubicBezTo>
                  <a:cubicBezTo>
                    <a:pt x="81" y="71"/>
                    <a:pt x="78" y="74"/>
                    <a:pt x="74" y="75"/>
                  </a:cubicBezTo>
                  <a:cubicBezTo>
                    <a:pt x="61" y="82"/>
                    <a:pt x="48" y="86"/>
                    <a:pt x="33" y="81"/>
                  </a:cubicBezTo>
                  <a:cubicBezTo>
                    <a:pt x="25" y="78"/>
                    <a:pt x="17" y="74"/>
                    <a:pt x="11" y="67"/>
                  </a:cubicBezTo>
                  <a:cubicBezTo>
                    <a:pt x="4" y="62"/>
                    <a:pt x="0" y="54"/>
                    <a:pt x="0" y="46"/>
                  </a:cubicBezTo>
                  <a:close/>
                  <a:moveTo>
                    <a:pt x="87" y="44"/>
                  </a:moveTo>
                  <a:cubicBezTo>
                    <a:pt x="86" y="40"/>
                    <a:pt x="87" y="35"/>
                    <a:pt x="84" y="31"/>
                  </a:cubicBezTo>
                  <a:cubicBezTo>
                    <a:pt x="80" y="24"/>
                    <a:pt x="74" y="19"/>
                    <a:pt x="67" y="15"/>
                  </a:cubicBezTo>
                  <a:cubicBezTo>
                    <a:pt x="49" y="7"/>
                    <a:pt x="24" y="8"/>
                    <a:pt x="12" y="25"/>
                  </a:cubicBezTo>
                  <a:cubicBezTo>
                    <a:pt x="2" y="38"/>
                    <a:pt x="5" y="57"/>
                    <a:pt x="18" y="67"/>
                  </a:cubicBezTo>
                  <a:cubicBezTo>
                    <a:pt x="18" y="67"/>
                    <a:pt x="19" y="67"/>
                    <a:pt x="19" y="67"/>
                  </a:cubicBezTo>
                  <a:cubicBezTo>
                    <a:pt x="26" y="73"/>
                    <a:pt x="35" y="79"/>
                    <a:pt x="45" y="78"/>
                  </a:cubicBezTo>
                  <a:cubicBezTo>
                    <a:pt x="69" y="77"/>
                    <a:pt x="87" y="66"/>
                    <a:pt x="8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580">
              <a:extLst>
                <a:ext uri="{FF2B5EF4-FFF2-40B4-BE49-F238E27FC236}">
                  <a16:creationId xmlns:a16="http://schemas.microsoft.com/office/drawing/2014/main" id="{88A5D902-C1BE-400F-9B08-9ECCD5CF0FB6}"/>
                </a:ext>
              </a:extLst>
            </p:cNvPr>
            <p:cNvSpPr>
              <a:spLocks noEditPoints="1"/>
            </p:cNvSpPr>
            <p:nvPr/>
          </p:nvSpPr>
          <p:spPr bwMode="auto">
            <a:xfrm>
              <a:off x="43" y="448"/>
              <a:ext cx="139" cy="123"/>
            </a:xfrm>
            <a:custGeom>
              <a:avLst/>
              <a:gdLst>
                <a:gd name="T0" fmla="*/ 2 w 69"/>
                <a:gd name="T1" fmla="*/ 37 h 61"/>
                <a:gd name="T2" fmla="*/ 51 w 69"/>
                <a:gd name="T3" fmla="*/ 9 h 61"/>
                <a:gd name="T4" fmla="*/ 65 w 69"/>
                <a:gd name="T5" fmla="*/ 23 h 61"/>
                <a:gd name="T6" fmla="*/ 46 w 69"/>
                <a:gd name="T7" fmla="*/ 60 h 61"/>
                <a:gd name="T8" fmla="*/ 39 w 69"/>
                <a:gd name="T9" fmla="*/ 61 h 61"/>
                <a:gd name="T10" fmla="*/ 10 w 69"/>
                <a:gd name="T11" fmla="*/ 52 h 61"/>
                <a:gd name="T12" fmla="*/ 2 w 69"/>
                <a:gd name="T13" fmla="*/ 37 h 61"/>
                <a:gd name="T14" fmla="*/ 60 w 69"/>
                <a:gd name="T15" fmla="*/ 31 h 61"/>
                <a:gd name="T16" fmla="*/ 48 w 69"/>
                <a:gd name="T17" fmla="*/ 14 h 61"/>
                <a:gd name="T18" fmla="*/ 8 w 69"/>
                <a:gd name="T19" fmla="*/ 36 h 61"/>
                <a:gd name="T20" fmla="*/ 20 w 69"/>
                <a:gd name="T21" fmla="*/ 52 h 61"/>
                <a:gd name="T22" fmla="*/ 48 w 69"/>
                <a:gd name="T23" fmla="*/ 53 h 61"/>
                <a:gd name="T24" fmla="*/ 54 w 69"/>
                <a:gd name="T25" fmla="*/ 49 h 61"/>
                <a:gd name="T26" fmla="*/ 60 w 69"/>
                <a:gd name="T27"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61">
                  <a:moveTo>
                    <a:pt x="2" y="37"/>
                  </a:moveTo>
                  <a:cubicBezTo>
                    <a:pt x="0" y="14"/>
                    <a:pt x="25" y="0"/>
                    <a:pt x="51" y="9"/>
                  </a:cubicBezTo>
                  <a:cubicBezTo>
                    <a:pt x="58" y="11"/>
                    <a:pt x="63" y="16"/>
                    <a:pt x="65" y="23"/>
                  </a:cubicBezTo>
                  <a:cubicBezTo>
                    <a:pt x="69" y="38"/>
                    <a:pt x="64" y="53"/>
                    <a:pt x="46" y="60"/>
                  </a:cubicBezTo>
                  <a:cubicBezTo>
                    <a:pt x="44" y="61"/>
                    <a:pt x="41" y="61"/>
                    <a:pt x="39" y="61"/>
                  </a:cubicBezTo>
                  <a:cubicBezTo>
                    <a:pt x="29" y="61"/>
                    <a:pt x="19" y="58"/>
                    <a:pt x="10" y="52"/>
                  </a:cubicBezTo>
                  <a:cubicBezTo>
                    <a:pt x="3" y="47"/>
                    <a:pt x="2" y="45"/>
                    <a:pt x="2" y="37"/>
                  </a:cubicBezTo>
                  <a:close/>
                  <a:moveTo>
                    <a:pt x="60" y="31"/>
                  </a:moveTo>
                  <a:cubicBezTo>
                    <a:pt x="61" y="23"/>
                    <a:pt x="57" y="17"/>
                    <a:pt x="48" y="14"/>
                  </a:cubicBezTo>
                  <a:cubicBezTo>
                    <a:pt x="30" y="8"/>
                    <a:pt x="8" y="15"/>
                    <a:pt x="8" y="36"/>
                  </a:cubicBezTo>
                  <a:cubicBezTo>
                    <a:pt x="8" y="44"/>
                    <a:pt x="13" y="48"/>
                    <a:pt x="20" y="52"/>
                  </a:cubicBezTo>
                  <a:cubicBezTo>
                    <a:pt x="29" y="56"/>
                    <a:pt x="38" y="59"/>
                    <a:pt x="48" y="53"/>
                  </a:cubicBezTo>
                  <a:cubicBezTo>
                    <a:pt x="50" y="52"/>
                    <a:pt x="52" y="51"/>
                    <a:pt x="54" y="49"/>
                  </a:cubicBezTo>
                  <a:cubicBezTo>
                    <a:pt x="59" y="44"/>
                    <a:pt x="61" y="38"/>
                    <a:pt x="6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581">
              <a:extLst>
                <a:ext uri="{FF2B5EF4-FFF2-40B4-BE49-F238E27FC236}">
                  <a16:creationId xmlns:a16="http://schemas.microsoft.com/office/drawing/2014/main" id="{ACE9B3E1-C45E-4EBF-B938-43114F4FF51B}"/>
                </a:ext>
              </a:extLst>
            </p:cNvPr>
            <p:cNvSpPr>
              <a:spLocks noEditPoints="1"/>
            </p:cNvSpPr>
            <p:nvPr/>
          </p:nvSpPr>
          <p:spPr bwMode="auto">
            <a:xfrm>
              <a:off x="174" y="186"/>
              <a:ext cx="136" cy="115"/>
            </a:xfrm>
            <a:custGeom>
              <a:avLst/>
              <a:gdLst>
                <a:gd name="T0" fmla="*/ 0 w 67"/>
                <a:gd name="T1" fmla="*/ 31 h 57"/>
                <a:gd name="T2" fmla="*/ 38 w 67"/>
                <a:gd name="T3" fmla="*/ 0 h 57"/>
                <a:gd name="T4" fmla="*/ 50 w 67"/>
                <a:gd name="T5" fmla="*/ 6 h 57"/>
                <a:gd name="T6" fmla="*/ 65 w 67"/>
                <a:gd name="T7" fmla="*/ 34 h 57"/>
                <a:gd name="T8" fmla="*/ 58 w 67"/>
                <a:gd name="T9" fmla="*/ 45 h 57"/>
                <a:gd name="T10" fmla="*/ 7 w 67"/>
                <a:gd name="T11" fmla="*/ 45 h 57"/>
                <a:gd name="T12" fmla="*/ 0 w 67"/>
                <a:gd name="T13" fmla="*/ 31 h 57"/>
                <a:gd name="T14" fmla="*/ 32 w 67"/>
                <a:gd name="T15" fmla="*/ 7 h 57"/>
                <a:gd name="T16" fmla="*/ 7 w 67"/>
                <a:gd name="T17" fmla="*/ 30 h 57"/>
                <a:gd name="T18" fmla="*/ 33 w 67"/>
                <a:gd name="T19" fmla="*/ 49 h 57"/>
                <a:gd name="T20" fmla="*/ 59 w 67"/>
                <a:gd name="T21" fmla="*/ 32 h 57"/>
                <a:gd name="T22" fmla="*/ 32 w 67"/>
                <a:gd name="T23"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57">
                  <a:moveTo>
                    <a:pt x="0" y="31"/>
                  </a:moveTo>
                  <a:cubicBezTo>
                    <a:pt x="1" y="10"/>
                    <a:pt x="17" y="1"/>
                    <a:pt x="38" y="0"/>
                  </a:cubicBezTo>
                  <a:cubicBezTo>
                    <a:pt x="43" y="0"/>
                    <a:pt x="46" y="4"/>
                    <a:pt x="50" y="6"/>
                  </a:cubicBezTo>
                  <a:cubicBezTo>
                    <a:pt x="60" y="11"/>
                    <a:pt x="67" y="22"/>
                    <a:pt x="65" y="34"/>
                  </a:cubicBezTo>
                  <a:cubicBezTo>
                    <a:pt x="65" y="39"/>
                    <a:pt x="62" y="43"/>
                    <a:pt x="58" y="45"/>
                  </a:cubicBezTo>
                  <a:cubicBezTo>
                    <a:pt x="43" y="57"/>
                    <a:pt x="22" y="56"/>
                    <a:pt x="7" y="45"/>
                  </a:cubicBezTo>
                  <a:cubicBezTo>
                    <a:pt x="2" y="42"/>
                    <a:pt x="0" y="36"/>
                    <a:pt x="0" y="31"/>
                  </a:cubicBezTo>
                  <a:close/>
                  <a:moveTo>
                    <a:pt x="32" y="7"/>
                  </a:moveTo>
                  <a:cubicBezTo>
                    <a:pt x="18" y="7"/>
                    <a:pt x="7" y="16"/>
                    <a:pt x="7" y="30"/>
                  </a:cubicBezTo>
                  <a:cubicBezTo>
                    <a:pt x="7" y="40"/>
                    <a:pt x="18" y="49"/>
                    <a:pt x="33" y="49"/>
                  </a:cubicBezTo>
                  <a:cubicBezTo>
                    <a:pt x="48" y="49"/>
                    <a:pt x="59" y="41"/>
                    <a:pt x="59" y="32"/>
                  </a:cubicBezTo>
                  <a:cubicBezTo>
                    <a:pt x="60" y="20"/>
                    <a:pt x="47" y="6"/>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582">
              <a:extLst>
                <a:ext uri="{FF2B5EF4-FFF2-40B4-BE49-F238E27FC236}">
                  <a16:creationId xmlns:a16="http://schemas.microsoft.com/office/drawing/2014/main" id="{182CF531-CACF-4145-A952-83BEA37AB5F0}"/>
                </a:ext>
              </a:extLst>
            </p:cNvPr>
            <p:cNvSpPr>
              <a:spLocks noEditPoints="1"/>
            </p:cNvSpPr>
            <p:nvPr/>
          </p:nvSpPr>
          <p:spPr bwMode="auto">
            <a:xfrm>
              <a:off x="116" y="343"/>
              <a:ext cx="79" cy="66"/>
            </a:xfrm>
            <a:custGeom>
              <a:avLst/>
              <a:gdLst>
                <a:gd name="T0" fmla="*/ 1 w 39"/>
                <a:gd name="T1" fmla="*/ 17 h 33"/>
                <a:gd name="T2" fmla="*/ 23 w 39"/>
                <a:gd name="T3" fmla="*/ 1 h 33"/>
                <a:gd name="T4" fmla="*/ 39 w 39"/>
                <a:gd name="T5" fmla="*/ 14 h 33"/>
                <a:gd name="T6" fmla="*/ 17 w 39"/>
                <a:gd name="T7" fmla="*/ 33 h 33"/>
                <a:gd name="T8" fmla="*/ 1 w 39"/>
                <a:gd name="T9" fmla="*/ 19 h 33"/>
                <a:gd name="T10" fmla="*/ 1 w 39"/>
                <a:gd name="T11" fmla="*/ 17 h 33"/>
                <a:gd name="T12" fmla="*/ 8 w 39"/>
                <a:gd name="T13" fmla="*/ 17 h 33"/>
                <a:gd name="T14" fmla="*/ 18 w 39"/>
                <a:gd name="T15" fmla="*/ 28 h 33"/>
                <a:gd name="T16" fmla="*/ 33 w 39"/>
                <a:gd name="T17" fmla="*/ 16 h 33"/>
                <a:gd name="T18" fmla="*/ 23 w 39"/>
                <a:gd name="T19" fmla="*/ 6 h 33"/>
                <a:gd name="T20" fmla="*/ 8 w 39"/>
                <a:gd name="T2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3">
                  <a:moveTo>
                    <a:pt x="1" y="17"/>
                  </a:moveTo>
                  <a:cubicBezTo>
                    <a:pt x="0" y="6"/>
                    <a:pt x="12" y="1"/>
                    <a:pt x="23" y="1"/>
                  </a:cubicBezTo>
                  <a:cubicBezTo>
                    <a:pt x="32" y="0"/>
                    <a:pt x="39" y="7"/>
                    <a:pt x="39" y="14"/>
                  </a:cubicBezTo>
                  <a:cubicBezTo>
                    <a:pt x="39" y="25"/>
                    <a:pt x="30" y="33"/>
                    <a:pt x="17" y="33"/>
                  </a:cubicBezTo>
                  <a:cubicBezTo>
                    <a:pt x="9" y="33"/>
                    <a:pt x="2" y="27"/>
                    <a:pt x="1" y="19"/>
                  </a:cubicBezTo>
                  <a:cubicBezTo>
                    <a:pt x="1" y="18"/>
                    <a:pt x="1" y="18"/>
                    <a:pt x="1" y="17"/>
                  </a:cubicBezTo>
                  <a:close/>
                  <a:moveTo>
                    <a:pt x="8" y="17"/>
                  </a:moveTo>
                  <a:cubicBezTo>
                    <a:pt x="8" y="24"/>
                    <a:pt x="11" y="27"/>
                    <a:pt x="18" y="28"/>
                  </a:cubicBezTo>
                  <a:cubicBezTo>
                    <a:pt x="27" y="28"/>
                    <a:pt x="33" y="23"/>
                    <a:pt x="33" y="16"/>
                  </a:cubicBezTo>
                  <a:cubicBezTo>
                    <a:pt x="33" y="10"/>
                    <a:pt x="29" y="6"/>
                    <a:pt x="23" y="6"/>
                  </a:cubicBezTo>
                  <a:cubicBezTo>
                    <a:pt x="15" y="5"/>
                    <a:pt x="9" y="10"/>
                    <a:pt x="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583">
              <a:extLst>
                <a:ext uri="{FF2B5EF4-FFF2-40B4-BE49-F238E27FC236}">
                  <a16:creationId xmlns:a16="http://schemas.microsoft.com/office/drawing/2014/main" id="{5F647D65-5EE8-4914-A3D6-B125E0AF471B}"/>
                </a:ext>
              </a:extLst>
            </p:cNvPr>
            <p:cNvSpPr>
              <a:spLocks noEditPoints="1"/>
            </p:cNvSpPr>
            <p:nvPr/>
          </p:nvSpPr>
          <p:spPr bwMode="auto">
            <a:xfrm>
              <a:off x="268" y="319"/>
              <a:ext cx="79" cy="64"/>
            </a:xfrm>
            <a:custGeom>
              <a:avLst/>
              <a:gdLst>
                <a:gd name="T0" fmla="*/ 20 w 39"/>
                <a:gd name="T1" fmla="*/ 1 h 32"/>
                <a:gd name="T2" fmla="*/ 39 w 39"/>
                <a:gd name="T3" fmla="*/ 16 h 32"/>
                <a:gd name="T4" fmla="*/ 22 w 39"/>
                <a:gd name="T5" fmla="*/ 32 h 32"/>
                <a:gd name="T6" fmla="*/ 1 w 39"/>
                <a:gd name="T7" fmla="*/ 16 h 32"/>
                <a:gd name="T8" fmla="*/ 20 w 39"/>
                <a:gd name="T9" fmla="*/ 1 h 32"/>
                <a:gd name="T10" fmla="*/ 8 w 39"/>
                <a:gd name="T11" fmla="*/ 16 h 32"/>
                <a:gd name="T12" fmla="*/ 22 w 39"/>
                <a:gd name="T13" fmla="*/ 28 h 32"/>
                <a:gd name="T14" fmla="*/ 33 w 39"/>
                <a:gd name="T15" fmla="*/ 16 h 32"/>
                <a:gd name="T16" fmla="*/ 33 w 39"/>
                <a:gd name="T17" fmla="*/ 16 h 32"/>
                <a:gd name="T18" fmla="*/ 18 w 39"/>
                <a:gd name="T19" fmla="*/ 5 h 32"/>
                <a:gd name="T20" fmla="*/ 8 w 39"/>
                <a:gd name="T21"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2">
                  <a:moveTo>
                    <a:pt x="20" y="1"/>
                  </a:moveTo>
                  <a:cubicBezTo>
                    <a:pt x="30" y="0"/>
                    <a:pt x="39" y="9"/>
                    <a:pt x="39" y="16"/>
                  </a:cubicBezTo>
                  <a:cubicBezTo>
                    <a:pt x="39" y="25"/>
                    <a:pt x="31" y="32"/>
                    <a:pt x="22" y="32"/>
                  </a:cubicBezTo>
                  <a:cubicBezTo>
                    <a:pt x="10" y="32"/>
                    <a:pt x="1" y="26"/>
                    <a:pt x="1" y="16"/>
                  </a:cubicBezTo>
                  <a:cubicBezTo>
                    <a:pt x="0" y="8"/>
                    <a:pt x="10" y="1"/>
                    <a:pt x="20" y="1"/>
                  </a:cubicBezTo>
                  <a:close/>
                  <a:moveTo>
                    <a:pt x="8" y="16"/>
                  </a:moveTo>
                  <a:cubicBezTo>
                    <a:pt x="9" y="23"/>
                    <a:pt x="15" y="28"/>
                    <a:pt x="22" y="28"/>
                  </a:cubicBezTo>
                  <a:cubicBezTo>
                    <a:pt x="28" y="28"/>
                    <a:pt x="33" y="23"/>
                    <a:pt x="33" y="16"/>
                  </a:cubicBezTo>
                  <a:cubicBezTo>
                    <a:pt x="33" y="16"/>
                    <a:pt x="33" y="16"/>
                    <a:pt x="33" y="16"/>
                  </a:cubicBezTo>
                  <a:cubicBezTo>
                    <a:pt x="33" y="10"/>
                    <a:pt x="26" y="5"/>
                    <a:pt x="18" y="5"/>
                  </a:cubicBezTo>
                  <a:cubicBezTo>
                    <a:pt x="13" y="6"/>
                    <a:pt x="8" y="11"/>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772993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1443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6F0AFF-508B-C2FA-026E-DBF287582CA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35913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id="{8CA6AD43-AA23-4655-8C62-BC551995B29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8653891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shejishi/wangchiyaodexiaogongzi/"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电脑游戏画面&#10;&#10;描述已自动生成">
            <a:extLst>
              <a:ext uri="{FF2B5EF4-FFF2-40B4-BE49-F238E27FC236}">
                <a16:creationId xmlns:a16="http://schemas.microsoft.com/office/drawing/2014/main" id="{1C4A9080-8853-44A3-9629-0A62EF7B9A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4257071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AB18BE0-F93C-4A8A-A7F0-AAC98559CF7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39B58486-1C80-4E11-989A-D4DD9B690E28}"/>
              </a:ext>
            </a:extLst>
          </p:cNvPr>
          <p:cNvSpPr/>
          <p:nvPr/>
        </p:nvSpPr>
        <p:spPr>
          <a:xfrm>
            <a:off x="0" y="563754"/>
            <a:ext cx="6096000" cy="800100"/>
          </a:xfrm>
          <a:prstGeom prst="rect">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C5FBD1D-376D-4775-A9D2-7B452ACAC34E}"/>
              </a:ext>
            </a:extLst>
          </p:cNvPr>
          <p:cNvSpPr txBox="1"/>
          <p:nvPr/>
        </p:nvSpPr>
        <p:spPr>
          <a:xfrm>
            <a:off x="0" y="609861"/>
            <a:ext cx="4223657" cy="707886"/>
          </a:xfrm>
          <a:prstGeom prst="rect">
            <a:avLst/>
          </a:prstGeom>
          <a:noFill/>
        </p:spPr>
        <p:txBody>
          <a:bodyPr wrap="square" rtlCol="0">
            <a:spAutoFit/>
          </a:bodyPr>
          <a:lstStyle/>
          <a:p>
            <a:r>
              <a:rPr lang="en-US" altLang="zh-CN"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rPr>
              <a:t>OUR FRIENDSHIP</a:t>
            </a:r>
            <a:endParaRPr lang="zh-CN" altLang="en-US"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grpSp>
        <p:nvGrpSpPr>
          <p:cNvPr id="9" name="Group 4">
            <a:extLst>
              <a:ext uri="{FF2B5EF4-FFF2-40B4-BE49-F238E27FC236}">
                <a16:creationId xmlns:a16="http://schemas.microsoft.com/office/drawing/2014/main" id="{7A548783-3EBD-4527-B23D-97376BD0D39F}"/>
              </a:ext>
            </a:extLst>
          </p:cNvPr>
          <p:cNvGrpSpPr>
            <a:grpSpLocks noChangeAspect="1"/>
          </p:cNvGrpSpPr>
          <p:nvPr/>
        </p:nvGrpSpPr>
        <p:grpSpPr bwMode="auto">
          <a:xfrm>
            <a:off x="4093164" y="660400"/>
            <a:ext cx="1054497" cy="606808"/>
            <a:chOff x="2" y="3"/>
            <a:chExt cx="654" cy="518"/>
          </a:xfrm>
          <a:solidFill>
            <a:srgbClr val="3CCAF9"/>
          </a:solidFill>
        </p:grpSpPr>
        <p:sp>
          <p:nvSpPr>
            <p:cNvPr id="10" name="Freeform 5">
              <a:extLst>
                <a:ext uri="{FF2B5EF4-FFF2-40B4-BE49-F238E27FC236}">
                  <a16:creationId xmlns:a16="http://schemas.microsoft.com/office/drawing/2014/main" id="{9A0C66FC-8155-443E-97AD-22798B7DDA46}"/>
                </a:ext>
              </a:extLst>
            </p:cNvPr>
            <p:cNvSpPr>
              <a:spLocks/>
            </p:cNvSpPr>
            <p:nvPr/>
          </p:nvSpPr>
          <p:spPr bwMode="auto">
            <a:xfrm>
              <a:off x="2" y="110"/>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a:extLst>
                <a:ext uri="{FF2B5EF4-FFF2-40B4-BE49-F238E27FC236}">
                  <a16:creationId xmlns:a16="http://schemas.microsoft.com/office/drawing/2014/main" id="{A6CFC807-DEBD-4A0A-B50A-E3DFB123F041}"/>
                </a:ext>
              </a:extLst>
            </p:cNvPr>
            <p:cNvSpPr>
              <a:spLocks/>
            </p:cNvSpPr>
            <p:nvPr/>
          </p:nvSpPr>
          <p:spPr bwMode="auto">
            <a:xfrm>
              <a:off x="2" y="3"/>
              <a:ext cx="654" cy="89"/>
            </a:xfrm>
            <a:custGeom>
              <a:avLst/>
              <a:gdLst>
                <a:gd name="T0" fmla="*/ 2 w 324"/>
                <a:gd name="T1" fmla="*/ 4 h 44"/>
                <a:gd name="T2" fmla="*/ 23 w 324"/>
                <a:gd name="T3" fmla="*/ 23 h 44"/>
                <a:gd name="T4" fmla="*/ 48 w 324"/>
                <a:gd name="T5" fmla="*/ 44 h 44"/>
                <a:gd name="T6" fmla="*/ 72 w 324"/>
                <a:gd name="T7" fmla="*/ 23 h 44"/>
                <a:gd name="T8" fmla="*/ 93 w 324"/>
                <a:gd name="T9" fmla="*/ 4 h 44"/>
                <a:gd name="T10" fmla="*/ 114 w 324"/>
                <a:gd name="T11" fmla="*/ 23 h 44"/>
                <a:gd name="T12" fmla="*/ 139 w 324"/>
                <a:gd name="T13" fmla="*/ 44 h 44"/>
                <a:gd name="T14" fmla="*/ 164 w 324"/>
                <a:gd name="T15" fmla="*/ 23 h 44"/>
                <a:gd name="T16" fmla="*/ 185 w 324"/>
                <a:gd name="T17" fmla="*/ 4 h 44"/>
                <a:gd name="T18" fmla="*/ 206 w 324"/>
                <a:gd name="T19" fmla="*/ 23 h 44"/>
                <a:gd name="T20" fmla="*/ 231 w 324"/>
                <a:gd name="T21" fmla="*/ 44 h 44"/>
                <a:gd name="T22" fmla="*/ 255 w 324"/>
                <a:gd name="T23" fmla="*/ 23 h 44"/>
                <a:gd name="T24" fmla="*/ 276 w 324"/>
                <a:gd name="T25" fmla="*/ 4 h 44"/>
                <a:gd name="T26" fmla="*/ 297 w 324"/>
                <a:gd name="T27" fmla="*/ 23 h 44"/>
                <a:gd name="T28" fmla="*/ 322 w 324"/>
                <a:gd name="T29" fmla="*/ 44 h 44"/>
                <a:gd name="T30" fmla="*/ 324 w 324"/>
                <a:gd name="T31" fmla="*/ 42 h 44"/>
                <a:gd name="T32" fmla="*/ 322 w 324"/>
                <a:gd name="T33" fmla="*/ 40 h 44"/>
                <a:gd name="T34" fmla="*/ 301 w 324"/>
                <a:gd name="T35" fmla="*/ 21 h 44"/>
                <a:gd name="T36" fmla="*/ 276 w 324"/>
                <a:gd name="T37" fmla="*/ 0 h 44"/>
                <a:gd name="T38" fmla="*/ 252 w 324"/>
                <a:gd name="T39" fmla="*/ 21 h 44"/>
                <a:gd name="T40" fmla="*/ 231 w 324"/>
                <a:gd name="T41" fmla="*/ 40 h 44"/>
                <a:gd name="T42" fmla="*/ 209 w 324"/>
                <a:gd name="T43" fmla="*/ 21 h 44"/>
                <a:gd name="T44" fmla="*/ 185 w 324"/>
                <a:gd name="T45" fmla="*/ 0 h 44"/>
                <a:gd name="T46" fmla="*/ 160 w 324"/>
                <a:gd name="T47" fmla="*/ 21 h 44"/>
                <a:gd name="T48" fmla="*/ 139 w 324"/>
                <a:gd name="T49" fmla="*/ 40 h 44"/>
                <a:gd name="T50" fmla="*/ 118 w 324"/>
                <a:gd name="T51" fmla="*/ 21 h 44"/>
                <a:gd name="T52" fmla="*/ 93 w 324"/>
                <a:gd name="T53" fmla="*/ 0 h 44"/>
                <a:gd name="T54" fmla="*/ 69 w 324"/>
                <a:gd name="T55" fmla="*/ 21 h 44"/>
                <a:gd name="T56" fmla="*/ 48 w 324"/>
                <a:gd name="T57" fmla="*/ 40 h 44"/>
                <a:gd name="T58" fmla="*/ 27 w 324"/>
                <a:gd name="T59" fmla="*/ 21 h 44"/>
                <a:gd name="T60" fmla="*/ 2 w 324"/>
                <a:gd name="T61" fmla="*/ 0 h 44"/>
                <a:gd name="T62" fmla="*/ 0 w 324"/>
                <a:gd name="T63" fmla="*/ 2 h 44"/>
                <a:gd name="T64" fmla="*/ 2 w 324"/>
                <a:gd name="T6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2" y="4"/>
                  </a:move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4" y="23"/>
                  </a:cubicBezTo>
                  <a:cubicBezTo>
                    <a:pt x="120" y="33"/>
                    <a:pt x="126"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3"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a:extLst>
                <a:ext uri="{FF2B5EF4-FFF2-40B4-BE49-F238E27FC236}">
                  <a16:creationId xmlns:a16="http://schemas.microsoft.com/office/drawing/2014/main" id="{452F34EF-D8CB-454D-B9EA-69BF4BD9B545}"/>
                </a:ext>
              </a:extLst>
            </p:cNvPr>
            <p:cNvSpPr>
              <a:spLocks/>
            </p:cNvSpPr>
            <p:nvPr/>
          </p:nvSpPr>
          <p:spPr bwMode="auto">
            <a:xfrm>
              <a:off x="2" y="432"/>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8">
              <a:extLst>
                <a:ext uri="{FF2B5EF4-FFF2-40B4-BE49-F238E27FC236}">
                  <a16:creationId xmlns:a16="http://schemas.microsoft.com/office/drawing/2014/main" id="{EF2F2C41-B930-4B99-8F37-862453124547}"/>
                </a:ext>
              </a:extLst>
            </p:cNvPr>
            <p:cNvSpPr>
              <a:spLocks/>
            </p:cNvSpPr>
            <p:nvPr/>
          </p:nvSpPr>
          <p:spPr bwMode="auto">
            <a:xfrm>
              <a:off x="2" y="325"/>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
              <a:extLst>
                <a:ext uri="{FF2B5EF4-FFF2-40B4-BE49-F238E27FC236}">
                  <a16:creationId xmlns:a16="http://schemas.microsoft.com/office/drawing/2014/main" id="{4567A282-6674-47F8-8642-325119CEA927}"/>
                </a:ext>
              </a:extLst>
            </p:cNvPr>
            <p:cNvSpPr>
              <a:spLocks/>
            </p:cNvSpPr>
            <p:nvPr/>
          </p:nvSpPr>
          <p:spPr bwMode="auto">
            <a:xfrm>
              <a:off x="2" y="218"/>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0 w 324"/>
                <a:gd name="T33" fmla="*/ 2 h 44"/>
                <a:gd name="T34" fmla="*/ 2 w 324"/>
                <a:gd name="T35" fmla="*/ 4 h 44"/>
                <a:gd name="T36" fmla="*/ 23 w 324"/>
                <a:gd name="T37" fmla="*/ 23 h 44"/>
                <a:gd name="T38" fmla="*/ 48 w 324"/>
                <a:gd name="T39" fmla="*/ 44 h 44"/>
                <a:gd name="T40" fmla="*/ 72 w 324"/>
                <a:gd name="T41" fmla="*/ 23 h 44"/>
                <a:gd name="T42" fmla="*/ 93 w 324"/>
                <a:gd name="T43" fmla="*/ 4 h 44"/>
                <a:gd name="T44" fmla="*/ 115 w 324"/>
                <a:gd name="T45" fmla="*/ 23 h 44"/>
                <a:gd name="T46" fmla="*/ 139 w 324"/>
                <a:gd name="T47" fmla="*/ 44 h 44"/>
                <a:gd name="T48" fmla="*/ 164 w 324"/>
                <a:gd name="T49" fmla="*/ 23 h 44"/>
                <a:gd name="T50" fmla="*/ 185 w 324"/>
                <a:gd name="T51" fmla="*/ 4 h 44"/>
                <a:gd name="T52" fmla="*/ 206 w 324"/>
                <a:gd name="T53" fmla="*/ 23 h 44"/>
                <a:gd name="T54" fmla="*/ 231 w 324"/>
                <a:gd name="T55" fmla="*/ 44 h 44"/>
                <a:gd name="T56" fmla="*/ 255 w 324"/>
                <a:gd name="T57" fmla="*/ 23 h 44"/>
                <a:gd name="T58" fmla="*/ 276 w 324"/>
                <a:gd name="T59" fmla="*/ 4 h 44"/>
                <a:gd name="T60" fmla="*/ 297 w 324"/>
                <a:gd name="T61" fmla="*/ 23 h 44"/>
                <a:gd name="T62" fmla="*/ 322 w 324"/>
                <a:gd name="T63" fmla="*/ 44 h 44"/>
                <a:gd name="T64" fmla="*/ 324 w 324"/>
                <a:gd name="T65" fmla="*/ 42 h 44"/>
                <a:gd name="T66" fmla="*/ 324 w 324"/>
                <a:gd name="T67" fmla="*/ 42 h 44"/>
                <a:gd name="T68" fmla="*/ 322 w 324"/>
                <a:gd name="T6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2"/>
                    <a:pt x="0" y="2"/>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2"/>
                    <a:pt x="324" y="42"/>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a:extLst>
              <a:ext uri="{FF2B5EF4-FFF2-40B4-BE49-F238E27FC236}">
                <a16:creationId xmlns:a16="http://schemas.microsoft.com/office/drawing/2014/main" id="{8970C4AC-5762-44BB-940A-0C1D888D7310}"/>
              </a:ext>
            </a:extLst>
          </p:cNvPr>
          <p:cNvSpPr txBox="1"/>
          <p:nvPr/>
        </p:nvSpPr>
        <p:spPr>
          <a:xfrm rot="5400000">
            <a:off x="5086428" y="302085"/>
            <a:ext cx="1165604" cy="1323439"/>
          </a:xfrm>
          <a:prstGeom prst="rect">
            <a:avLst/>
          </a:prstGeom>
          <a:noFill/>
        </p:spPr>
        <p:txBody>
          <a:bodyPr wrap="square" rtlCol="0">
            <a:spAutoFit/>
          </a:bodyPr>
          <a:lstStyle/>
          <a:p>
            <a:pPr algn="ctr"/>
            <a:r>
              <a:rPr lang="en-US" altLang="zh-CN" sz="8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18</a:t>
            </a:r>
            <a:endParaRPr lang="zh-CN" altLang="en-US" sz="8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23" name="文本框 22">
            <a:extLst>
              <a:ext uri="{FF2B5EF4-FFF2-40B4-BE49-F238E27FC236}">
                <a16:creationId xmlns:a16="http://schemas.microsoft.com/office/drawing/2014/main" id="{3E76D679-AA08-4754-89B2-1DD81F125AB2}"/>
              </a:ext>
            </a:extLst>
          </p:cNvPr>
          <p:cNvSpPr txBox="1"/>
          <p:nvPr/>
        </p:nvSpPr>
        <p:spPr>
          <a:xfrm>
            <a:off x="5410200" y="2122199"/>
            <a:ext cx="5829300"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Pellentesque habitant morbi tristique senectus et netus et malesuada f ac turpis egestas</a:t>
            </a:r>
            <a:endParaRPr lang="zh-CN" altLang="en-US" sz="1600">
              <a:solidFill>
                <a:srgbClr val="3CCAF9"/>
              </a:solidFill>
            </a:endParaRPr>
          </a:p>
        </p:txBody>
      </p:sp>
      <p:sp>
        <p:nvSpPr>
          <p:cNvPr id="24" name="文本框 23">
            <a:extLst>
              <a:ext uri="{FF2B5EF4-FFF2-40B4-BE49-F238E27FC236}">
                <a16:creationId xmlns:a16="http://schemas.microsoft.com/office/drawing/2014/main" id="{CCA6DF9F-7236-4B9D-BA7B-E88E73764BB7}"/>
              </a:ext>
            </a:extLst>
          </p:cNvPr>
          <p:cNvSpPr txBox="1"/>
          <p:nvPr/>
        </p:nvSpPr>
        <p:spPr>
          <a:xfrm>
            <a:off x="7780429" y="1149487"/>
            <a:ext cx="3459071" cy="707886"/>
          </a:xfrm>
          <a:prstGeom prst="rect">
            <a:avLst/>
          </a:prstGeom>
          <a:noFill/>
        </p:spPr>
        <p:txBody>
          <a:bodyPr wrap="square" rtlCol="0">
            <a:spAutoFit/>
          </a:bodyPr>
          <a:lstStyle/>
          <a:p>
            <a:pPr algn="r"/>
            <a:r>
              <a:rPr lang="en-US" altLang="zh-CN"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YOU AND ME</a:t>
            </a:r>
            <a:endParaRPr lang="zh-CN" altLang="en-US"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26" name="文本框 25">
            <a:extLst>
              <a:ext uri="{FF2B5EF4-FFF2-40B4-BE49-F238E27FC236}">
                <a16:creationId xmlns:a16="http://schemas.microsoft.com/office/drawing/2014/main" id="{180F3E64-8F06-4B6E-8604-750EE3025C71}"/>
              </a:ext>
            </a:extLst>
          </p:cNvPr>
          <p:cNvSpPr txBox="1"/>
          <p:nvPr/>
        </p:nvSpPr>
        <p:spPr>
          <a:xfrm>
            <a:off x="592149" y="2984500"/>
            <a:ext cx="4225903" cy="1323439"/>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Lorem ipsum dolor sit amet, consectetuer adipiscing elit. Maecenas porttitor congue massa. </a:t>
            </a:r>
          </a:p>
          <a:p>
            <a:pPr>
              <a:lnSpc>
                <a:spcPct val="100000"/>
              </a:lnSpc>
            </a:pPr>
            <a:endParaRPr lang="fr-FR" altLang="zh-CN" sz="1600">
              <a:solidFill>
                <a:srgbClr val="3CCAF9"/>
              </a:solidFill>
            </a:endParaRPr>
          </a:p>
          <a:p>
            <a:pPr>
              <a:lnSpc>
                <a:spcPct val="100000"/>
              </a:lnSpc>
            </a:pPr>
            <a:r>
              <a:rPr lang="fr-FR" altLang="zh-CN" sz="1600">
                <a:solidFill>
                  <a:srgbClr val="3CCAF9"/>
                </a:solidFill>
              </a:rPr>
              <a:t>Fusce posuere, magna sed pulvinar ultricies, purus lectus malesuada libero, sit amet commodo</a:t>
            </a:r>
          </a:p>
        </p:txBody>
      </p:sp>
      <p:pic>
        <p:nvPicPr>
          <p:cNvPr id="28" name="图片 27" descr="图片包含 建筑, 男人, 穿着, 草&#10;&#10;描述已自动生成">
            <a:extLst>
              <a:ext uri="{FF2B5EF4-FFF2-40B4-BE49-F238E27FC236}">
                <a16:creationId xmlns:a16="http://schemas.microsoft.com/office/drawing/2014/main" id="{61AE17B2-CCCD-4807-9858-9752E985FDD5}"/>
              </a:ext>
            </a:extLst>
          </p:cNvPr>
          <p:cNvPicPr>
            <a:picLocks noChangeAspect="1"/>
          </p:cNvPicPr>
          <p:nvPr/>
        </p:nvPicPr>
        <p:blipFill rotWithShape="1">
          <a:blip r:embed="rId3">
            <a:extLst>
              <a:ext uri="{28A0092B-C50C-407E-A947-70E740481C1C}">
                <a14:useLocalDpi xmlns:a14="http://schemas.microsoft.com/office/drawing/2010/main" val="0"/>
              </a:ext>
            </a:extLst>
          </a:blip>
          <a:srcRect b="52859"/>
          <a:stretch/>
        </p:blipFill>
        <p:spPr>
          <a:xfrm>
            <a:off x="5410200" y="2971800"/>
            <a:ext cx="5829300" cy="3886200"/>
          </a:xfrm>
          <a:prstGeom prst="rect">
            <a:avLst/>
          </a:prstGeom>
        </p:spPr>
      </p:pic>
      <p:grpSp>
        <p:nvGrpSpPr>
          <p:cNvPr id="29" name="Group 79">
            <a:extLst>
              <a:ext uri="{FF2B5EF4-FFF2-40B4-BE49-F238E27FC236}">
                <a16:creationId xmlns:a16="http://schemas.microsoft.com/office/drawing/2014/main" id="{99F65319-2D07-44EC-AA85-6F6DECF09E97}"/>
              </a:ext>
            </a:extLst>
          </p:cNvPr>
          <p:cNvGrpSpPr>
            <a:grpSpLocks noChangeAspect="1"/>
          </p:cNvGrpSpPr>
          <p:nvPr/>
        </p:nvGrpSpPr>
        <p:grpSpPr bwMode="auto">
          <a:xfrm>
            <a:off x="1787111" y="4652001"/>
            <a:ext cx="1835977" cy="1861936"/>
            <a:chOff x="0" y="2"/>
            <a:chExt cx="778" cy="789"/>
          </a:xfrm>
          <a:solidFill>
            <a:srgbClr val="F885BE"/>
          </a:solidFill>
        </p:grpSpPr>
        <p:sp>
          <p:nvSpPr>
            <p:cNvPr id="30" name="Freeform 80">
              <a:extLst>
                <a:ext uri="{FF2B5EF4-FFF2-40B4-BE49-F238E27FC236}">
                  <a16:creationId xmlns:a16="http://schemas.microsoft.com/office/drawing/2014/main" id="{3676173B-2599-4E3A-8787-B66364CBE508}"/>
                </a:ext>
              </a:extLst>
            </p:cNvPr>
            <p:cNvSpPr>
              <a:spLocks noEditPoints="1"/>
            </p:cNvSpPr>
            <p:nvPr/>
          </p:nvSpPr>
          <p:spPr bwMode="auto">
            <a:xfrm>
              <a:off x="93" y="2"/>
              <a:ext cx="685" cy="789"/>
            </a:xfrm>
            <a:custGeom>
              <a:avLst/>
              <a:gdLst>
                <a:gd name="T0" fmla="*/ 269 w 340"/>
                <a:gd name="T1" fmla="*/ 375 h 391"/>
                <a:gd name="T2" fmla="*/ 10 w 340"/>
                <a:gd name="T3" fmla="*/ 223 h 391"/>
                <a:gd name="T4" fmla="*/ 97 w 340"/>
                <a:gd name="T5" fmla="*/ 98 h 391"/>
                <a:gd name="T6" fmla="*/ 285 w 340"/>
                <a:gd name="T7" fmla="*/ 71 h 391"/>
                <a:gd name="T8" fmla="*/ 160 w 340"/>
                <a:gd name="T9" fmla="*/ 359 h 391"/>
                <a:gd name="T10" fmla="*/ 194 w 340"/>
                <a:gd name="T11" fmla="*/ 285 h 391"/>
                <a:gd name="T12" fmla="*/ 252 w 340"/>
                <a:gd name="T13" fmla="*/ 263 h 391"/>
                <a:gd name="T14" fmla="*/ 257 w 340"/>
                <a:gd name="T15" fmla="*/ 257 h 391"/>
                <a:gd name="T16" fmla="*/ 173 w 340"/>
                <a:gd name="T17" fmla="*/ 260 h 391"/>
                <a:gd name="T18" fmla="*/ 315 w 340"/>
                <a:gd name="T19" fmla="*/ 100 h 391"/>
                <a:gd name="T20" fmla="*/ 221 w 340"/>
                <a:gd name="T21" fmla="*/ 253 h 391"/>
                <a:gd name="T22" fmla="*/ 250 w 340"/>
                <a:gd name="T23" fmla="*/ 197 h 391"/>
                <a:gd name="T24" fmla="*/ 182 w 340"/>
                <a:gd name="T25" fmla="*/ 204 h 391"/>
                <a:gd name="T26" fmla="*/ 171 w 340"/>
                <a:gd name="T27" fmla="*/ 229 h 391"/>
                <a:gd name="T28" fmla="*/ 229 w 340"/>
                <a:gd name="T29" fmla="*/ 295 h 391"/>
                <a:gd name="T30" fmla="*/ 169 w 340"/>
                <a:gd name="T31" fmla="*/ 307 h 391"/>
                <a:gd name="T32" fmla="*/ 169 w 340"/>
                <a:gd name="T33" fmla="*/ 334 h 391"/>
                <a:gd name="T34" fmla="*/ 171 w 340"/>
                <a:gd name="T35" fmla="*/ 367 h 391"/>
                <a:gd name="T36" fmla="*/ 193 w 340"/>
                <a:gd name="T37" fmla="*/ 369 h 391"/>
                <a:gd name="T38" fmla="*/ 253 w 340"/>
                <a:gd name="T39" fmla="*/ 310 h 391"/>
                <a:gd name="T40" fmla="*/ 245 w 340"/>
                <a:gd name="T41" fmla="*/ 290 h 391"/>
                <a:gd name="T42" fmla="*/ 72 w 340"/>
                <a:gd name="T43" fmla="*/ 300 h 391"/>
                <a:gd name="T44" fmla="*/ 43 w 340"/>
                <a:gd name="T45" fmla="*/ 308 h 391"/>
                <a:gd name="T46" fmla="*/ 129 w 340"/>
                <a:gd name="T47" fmla="*/ 383 h 391"/>
                <a:gd name="T48" fmla="*/ 154 w 340"/>
                <a:gd name="T49" fmla="*/ 366 h 391"/>
                <a:gd name="T50" fmla="*/ 155 w 340"/>
                <a:gd name="T51" fmla="*/ 328 h 391"/>
                <a:gd name="T52" fmla="*/ 162 w 340"/>
                <a:gd name="T53" fmla="*/ 279 h 391"/>
                <a:gd name="T54" fmla="*/ 129 w 340"/>
                <a:gd name="T55" fmla="*/ 205 h 391"/>
                <a:gd name="T56" fmla="*/ 64 w 340"/>
                <a:gd name="T57" fmla="*/ 206 h 391"/>
                <a:gd name="T58" fmla="*/ 16 w 340"/>
                <a:gd name="T59" fmla="*/ 260 h 391"/>
                <a:gd name="T60" fmla="*/ 25 w 340"/>
                <a:gd name="T61" fmla="*/ 294 h 391"/>
                <a:gd name="T62" fmla="*/ 122 w 340"/>
                <a:gd name="T63" fmla="*/ 305 h 391"/>
                <a:gd name="T64" fmla="*/ 68 w 340"/>
                <a:gd name="T65" fmla="*/ 312 h 391"/>
                <a:gd name="T66" fmla="*/ 269 w 340"/>
                <a:gd name="T67" fmla="*/ 170 h 391"/>
                <a:gd name="T68" fmla="*/ 128 w 340"/>
                <a:gd name="T69" fmla="*/ 133 h 391"/>
                <a:gd name="T70" fmla="*/ 61 w 340"/>
                <a:gd name="T71" fmla="*/ 147 h 391"/>
                <a:gd name="T72" fmla="*/ 3 w 340"/>
                <a:gd name="T73" fmla="*/ 131 h 391"/>
                <a:gd name="T74" fmla="*/ 250 w 340"/>
                <a:gd name="T75" fmla="*/ 143 h 391"/>
                <a:gd name="T76" fmla="*/ 250 w 340"/>
                <a:gd name="T77" fmla="*/ 50 h 391"/>
                <a:gd name="T78" fmla="*/ 233 w 340"/>
                <a:gd name="T79" fmla="*/ 5 h 391"/>
                <a:gd name="T80" fmla="*/ 174 w 340"/>
                <a:gd name="T81" fmla="*/ 39 h 391"/>
                <a:gd name="T82" fmla="*/ 206 w 340"/>
                <a:gd name="T83" fmla="*/ 35 h 391"/>
                <a:gd name="T84" fmla="*/ 109 w 340"/>
                <a:gd name="T85" fmla="*/ 127 h 391"/>
                <a:gd name="T86" fmla="*/ 108 w 340"/>
                <a:gd name="T87" fmla="*/ 17 h 391"/>
                <a:gd name="T88" fmla="*/ 98 w 340"/>
                <a:gd name="T89" fmla="*/ 74 h 391"/>
                <a:gd name="T90" fmla="*/ 269 w 340"/>
                <a:gd name="T91" fmla="*/ 341 h 391"/>
                <a:gd name="T92" fmla="*/ 246 w 340"/>
                <a:gd name="T93" fmla="*/ 366 h 391"/>
                <a:gd name="T94" fmla="*/ 147 w 340"/>
                <a:gd name="T95" fmla="*/ 316 h 391"/>
                <a:gd name="T96" fmla="*/ 160 w 340"/>
                <a:gd name="T97" fmla="*/ 372 h 391"/>
                <a:gd name="T98" fmla="*/ 249 w 340"/>
                <a:gd name="T99" fmla="*/ 267 h 391"/>
                <a:gd name="T100" fmla="*/ 132 w 340"/>
                <a:gd name="T101" fmla="*/ 367 h 391"/>
                <a:gd name="T102" fmla="*/ 250 w 340"/>
                <a:gd name="T103" fmla="*/ 62 h 391"/>
                <a:gd name="T104" fmla="*/ 212 w 340"/>
                <a:gd name="T105" fmla="*/ 366 h 391"/>
                <a:gd name="T106" fmla="*/ 248 w 340"/>
                <a:gd name="T107" fmla="*/ 283 h 391"/>
                <a:gd name="T108" fmla="*/ 257 w 340"/>
                <a:gd name="T109" fmla="*/ 34 h 391"/>
                <a:gd name="T110" fmla="*/ 255 w 340"/>
                <a:gd name="T111" fmla="*/ 248 h 391"/>
                <a:gd name="T112" fmla="*/ 238 w 340"/>
                <a:gd name="T113" fmla="*/ 93 h 391"/>
                <a:gd name="T114" fmla="*/ 23 w 340"/>
                <a:gd name="T115" fmla="*/ 268 h 391"/>
                <a:gd name="T116" fmla="*/ 264 w 340"/>
                <a:gd name="T117" fmla="*/ 360 h 391"/>
                <a:gd name="T118" fmla="*/ 124 w 340"/>
                <a:gd name="T119" fmla="*/ 301 h 391"/>
                <a:gd name="T120" fmla="*/ 168 w 340"/>
                <a:gd name="T121" fmla="*/ 241 h 391"/>
                <a:gd name="T122" fmla="*/ 168 w 340"/>
                <a:gd name="T123" fmla="*/ 268 h 391"/>
                <a:gd name="T124" fmla="*/ 259 w 340"/>
                <a:gd name="T125" fmla="*/ 36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391">
                  <a:moveTo>
                    <a:pt x="193" y="124"/>
                  </a:moveTo>
                  <a:cubicBezTo>
                    <a:pt x="200" y="123"/>
                    <a:pt x="206" y="123"/>
                    <a:pt x="213" y="123"/>
                  </a:cubicBezTo>
                  <a:cubicBezTo>
                    <a:pt x="218" y="122"/>
                    <a:pt x="223" y="122"/>
                    <a:pt x="229" y="122"/>
                  </a:cubicBezTo>
                  <a:cubicBezTo>
                    <a:pt x="244" y="121"/>
                    <a:pt x="258" y="121"/>
                    <a:pt x="273" y="119"/>
                  </a:cubicBezTo>
                  <a:cubicBezTo>
                    <a:pt x="273" y="119"/>
                    <a:pt x="274" y="119"/>
                    <a:pt x="274" y="119"/>
                  </a:cubicBezTo>
                  <a:cubicBezTo>
                    <a:pt x="277" y="119"/>
                    <a:pt x="278" y="120"/>
                    <a:pt x="278" y="123"/>
                  </a:cubicBezTo>
                  <a:cubicBezTo>
                    <a:pt x="278" y="126"/>
                    <a:pt x="278" y="129"/>
                    <a:pt x="278" y="131"/>
                  </a:cubicBezTo>
                  <a:cubicBezTo>
                    <a:pt x="277" y="138"/>
                    <a:pt x="277" y="145"/>
                    <a:pt x="278" y="151"/>
                  </a:cubicBezTo>
                  <a:cubicBezTo>
                    <a:pt x="278" y="160"/>
                    <a:pt x="279" y="168"/>
                    <a:pt x="279" y="177"/>
                  </a:cubicBezTo>
                  <a:cubicBezTo>
                    <a:pt x="279" y="179"/>
                    <a:pt x="279" y="181"/>
                    <a:pt x="279" y="182"/>
                  </a:cubicBezTo>
                  <a:cubicBezTo>
                    <a:pt x="279" y="184"/>
                    <a:pt x="279" y="185"/>
                    <a:pt x="277" y="185"/>
                  </a:cubicBezTo>
                  <a:cubicBezTo>
                    <a:pt x="275" y="186"/>
                    <a:pt x="273" y="186"/>
                    <a:pt x="271" y="186"/>
                  </a:cubicBezTo>
                  <a:cubicBezTo>
                    <a:pt x="270" y="186"/>
                    <a:pt x="269" y="186"/>
                    <a:pt x="269" y="187"/>
                  </a:cubicBezTo>
                  <a:cubicBezTo>
                    <a:pt x="268" y="190"/>
                    <a:pt x="267" y="192"/>
                    <a:pt x="267" y="195"/>
                  </a:cubicBezTo>
                  <a:cubicBezTo>
                    <a:pt x="267" y="204"/>
                    <a:pt x="268" y="212"/>
                    <a:pt x="267" y="221"/>
                  </a:cubicBezTo>
                  <a:cubicBezTo>
                    <a:pt x="266" y="232"/>
                    <a:pt x="266" y="243"/>
                    <a:pt x="266" y="254"/>
                  </a:cubicBezTo>
                  <a:cubicBezTo>
                    <a:pt x="267" y="265"/>
                    <a:pt x="268" y="276"/>
                    <a:pt x="269" y="288"/>
                  </a:cubicBezTo>
                  <a:cubicBezTo>
                    <a:pt x="270" y="296"/>
                    <a:pt x="270" y="305"/>
                    <a:pt x="270" y="313"/>
                  </a:cubicBezTo>
                  <a:cubicBezTo>
                    <a:pt x="269" y="319"/>
                    <a:pt x="269" y="325"/>
                    <a:pt x="270" y="331"/>
                  </a:cubicBezTo>
                  <a:cubicBezTo>
                    <a:pt x="270" y="335"/>
                    <a:pt x="270" y="338"/>
                    <a:pt x="270" y="342"/>
                  </a:cubicBezTo>
                  <a:cubicBezTo>
                    <a:pt x="270" y="351"/>
                    <a:pt x="271" y="359"/>
                    <a:pt x="271" y="368"/>
                  </a:cubicBezTo>
                  <a:cubicBezTo>
                    <a:pt x="272" y="369"/>
                    <a:pt x="271" y="371"/>
                    <a:pt x="271" y="372"/>
                  </a:cubicBezTo>
                  <a:cubicBezTo>
                    <a:pt x="271" y="374"/>
                    <a:pt x="270" y="375"/>
                    <a:pt x="269" y="375"/>
                  </a:cubicBezTo>
                  <a:cubicBezTo>
                    <a:pt x="265" y="374"/>
                    <a:pt x="261" y="376"/>
                    <a:pt x="257" y="376"/>
                  </a:cubicBezTo>
                  <a:cubicBezTo>
                    <a:pt x="248" y="377"/>
                    <a:pt x="239" y="377"/>
                    <a:pt x="230" y="378"/>
                  </a:cubicBezTo>
                  <a:cubicBezTo>
                    <a:pt x="212" y="380"/>
                    <a:pt x="195" y="382"/>
                    <a:pt x="177" y="383"/>
                  </a:cubicBezTo>
                  <a:cubicBezTo>
                    <a:pt x="176" y="383"/>
                    <a:pt x="175" y="383"/>
                    <a:pt x="174" y="384"/>
                  </a:cubicBezTo>
                  <a:cubicBezTo>
                    <a:pt x="173" y="385"/>
                    <a:pt x="172" y="386"/>
                    <a:pt x="171" y="384"/>
                  </a:cubicBezTo>
                  <a:cubicBezTo>
                    <a:pt x="171" y="384"/>
                    <a:pt x="170" y="384"/>
                    <a:pt x="169" y="385"/>
                  </a:cubicBezTo>
                  <a:cubicBezTo>
                    <a:pt x="169" y="385"/>
                    <a:pt x="168" y="386"/>
                    <a:pt x="168" y="385"/>
                  </a:cubicBezTo>
                  <a:cubicBezTo>
                    <a:pt x="166" y="384"/>
                    <a:pt x="164" y="385"/>
                    <a:pt x="162" y="385"/>
                  </a:cubicBezTo>
                  <a:cubicBezTo>
                    <a:pt x="154" y="386"/>
                    <a:pt x="145" y="386"/>
                    <a:pt x="137" y="387"/>
                  </a:cubicBezTo>
                  <a:cubicBezTo>
                    <a:pt x="126" y="388"/>
                    <a:pt x="114" y="387"/>
                    <a:pt x="103" y="388"/>
                  </a:cubicBezTo>
                  <a:cubicBezTo>
                    <a:pt x="95" y="389"/>
                    <a:pt x="87" y="389"/>
                    <a:pt x="79" y="390"/>
                  </a:cubicBezTo>
                  <a:cubicBezTo>
                    <a:pt x="74" y="390"/>
                    <a:pt x="69" y="390"/>
                    <a:pt x="63" y="390"/>
                  </a:cubicBezTo>
                  <a:cubicBezTo>
                    <a:pt x="52" y="391"/>
                    <a:pt x="42" y="390"/>
                    <a:pt x="31" y="388"/>
                  </a:cubicBezTo>
                  <a:cubicBezTo>
                    <a:pt x="29" y="388"/>
                    <a:pt x="28" y="388"/>
                    <a:pt x="26" y="389"/>
                  </a:cubicBezTo>
                  <a:cubicBezTo>
                    <a:pt x="22" y="389"/>
                    <a:pt x="18" y="389"/>
                    <a:pt x="14" y="389"/>
                  </a:cubicBezTo>
                  <a:cubicBezTo>
                    <a:pt x="12" y="389"/>
                    <a:pt x="12" y="388"/>
                    <a:pt x="11" y="387"/>
                  </a:cubicBezTo>
                  <a:cubicBezTo>
                    <a:pt x="11" y="385"/>
                    <a:pt x="11" y="382"/>
                    <a:pt x="11" y="380"/>
                  </a:cubicBezTo>
                  <a:cubicBezTo>
                    <a:pt x="11" y="374"/>
                    <a:pt x="11" y="368"/>
                    <a:pt x="10" y="363"/>
                  </a:cubicBezTo>
                  <a:cubicBezTo>
                    <a:pt x="10" y="353"/>
                    <a:pt x="9" y="344"/>
                    <a:pt x="10" y="335"/>
                  </a:cubicBezTo>
                  <a:cubicBezTo>
                    <a:pt x="10" y="325"/>
                    <a:pt x="10" y="315"/>
                    <a:pt x="10" y="305"/>
                  </a:cubicBezTo>
                  <a:cubicBezTo>
                    <a:pt x="9" y="292"/>
                    <a:pt x="10" y="278"/>
                    <a:pt x="9" y="264"/>
                  </a:cubicBezTo>
                  <a:cubicBezTo>
                    <a:pt x="9" y="260"/>
                    <a:pt x="9" y="255"/>
                    <a:pt x="10" y="251"/>
                  </a:cubicBezTo>
                  <a:cubicBezTo>
                    <a:pt x="11" y="241"/>
                    <a:pt x="11" y="232"/>
                    <a:pt x="10" y="223"/>
                  </a:cubicBezTo>
                  <a:cubicBezTo>
                    <a:pt x="10" y="220"/>
                    <a:pt x="10" y="218"/>
                    <a:pt x="10" y="216"/>
                  </a:cubicBezTo>
                  <a:cubicBezTo>
                    <a:pt x="11" y="211"/>
                    <a:pt x="11" y="207"/>
                    <a:pt x="11" y="202"/>
                  </a:cubicBezTo>
                  <a:cubicBezTo>
                    <a:pt x="11" y="201"/>
                    <a:pt x="11" y="201"/>
                    <a:pt x="11" y="200"/>
                  </a:cubicBezTo>
                  <a:cubicBezTo>
                    <a:pt x="10" y="194"/>
                    <a:pt x="10" y="194"/>
                    <a:pt x="5" y="194"/>
                  </a:cubicBezTo>
                  <a:cubicBezTo>
                    <a:pt x="4" y="194"/>
                    <a:pt x="3" y="193"/>
                    <a:pt x="2" y="193"/>
                  </a:cubicBezTo>
                  <a:cubicBezTo>
                    <a:pt x="1" y="193"/>
                    <a:pt x="0" y="192"/>
                    <a:pt x="0" y="190"/>
                  </a:cubicBezTo>
                  <a:cubicBezTo>
                    <a:pt x="1" y="185"/>
                    <a:pt x="2" y="181"/>
                    <a:pt x="3" y="176"/>
                  </a:cubicBezTo>
                  <a:cubicBezTo>
                    <a:pt x="4" y="169"/>
                    <a:pt x="4" y="163"/>
                    <a:pt x="3" y="157"/>
                  </a:cubicBezTo>
                  <a:cubicBezTo>
                    <a:pt x="2" y="147"/>
                    <a:pt x="1" y="137"/>
                    <a:pt x="0" y="127"/>
                  </a:cubicBezTo>
                  <a:cubicBezTo>
                    <a:pt x="0" y="124"/>
                    <a:pt x="0" y="124"/>
                    <a:pt x="2" y="124"/>
                  </a:cubicBezTo>
                  <a:cubicBezTo>
                    <a:pt x="7" y="124"/>
                    <a:pt x="11" y="125"/>
                    <a:pt x="16" y="124"/>
                  </a:cubicBezTo>
                  <a:cubicBezTo>
                    <a:pt x="20" y="124"/>
                    <a:pt x="24" y="124"/>
                    <a:pt x="27" y="124"/>
                  </a:cubicBezTo>
                  <a:cubicBezTo>
                    <a:pt x="30" y="123"/>
                    <a:pt x="32" y="122"/>
                    <a:pt x="34" y="119"/>
                  </a:cubicBezTo>
                  <a:cubicBezTo>
                    <a:pt x="36" y="115"/>
                    <a:pt x="37" y="111"/>
                    <a:pt x="37" y="106"/>
                  </a:cubicBezTo>
                  <a:cubicBezTo>
                    <a:pt x="38" y="100"/>
                    <a:pt x="37" y="94"/>
                    <a:pt x="36" y="88"/>
                  </a:cubicBezTo>
                  <a:cubicBezTo>
                    <a:pt x="36" y="86"/>
                    <a:pt x="36" y="83"/>
                    <a:pt x="36" y="81"/>
                  </a:cubicBezTo>
                  <a:cubicBezTo>
                    <a:pt x="37" y="79"/>
                    <a:pt x="37" y="78"/>
                    <a:pt x="38" y="78"/>
                  </a:cubicBezTo>
                  <a:cubicBezTo>
                    <a:pt x="39" y="76"/>
                    <a:pt x="41" y="77"/>
                    <a:pt x="41" y="78"/>
                  </a:cubicBezTo>
                  <a:cubicBezTo>
                    <a:pt x="44" y="88"/>
                    <a:pt x="51" y="92"/>
                    <a:pt x="59" y="96"/>
                  </a:cubicBezTo>
                  <a:cubicBezTo>
                    <a:pt x="70" y="102"/>
                    <a:pt x="83" y="103"/>
                    <a:pt x="95" y="104"/>
                  </a:cubicBezTo>
                  <a:cubicBezTo>
                    <a:pt x="99" y="105"/>
                    <a:pt x="102" y="105"/>
                    <a:pt x="106" y="105"/>
                  </a:cubicBezTo>
                  <a:cubicBezTo>
                    <a:pt x="107" y="106"/>
                    <a:pt x="108" y="106"/>
                    <a:pt x="109" y="105"/>
                  </a:cubicBezTo>
                  <a:cubicBezTo>
                    <a:pt x="105" y="103"/>
                    <a:pt x="101" y="101"/>
                    <a:pt x="97" y="98"/>
                  </a:cubicBezTo>
                  <a:cubicBezTo>
                    <a:pt x="92" y="95"/>
                    <a:pt x="87" y="93"/>
                    <a:pt x="82" y="91"/>
                  </a:cubicBezTo>
                  <a:cubicBezTo>
                    <a:pt x="76" y="88"/>
                    <a:pt x="71" y="83"/>
                    <a:pt x="68" y="77"/>
                  </a:cubicBezTo>
                  <a:cubicBezTo>
                    <a:pt x="64" y="71"/>
                    <a:pt x="63" y="64"/>
                    <a:pt x="65" y="57"/>
                  </a:cubicBezTo>
                  <a:cubicBezTo>
                    <a:pt x="66" y="47"/>
                    <a:pt x="71" y="39"/>
                    <a:pt x="78" y="32"/>
                  </a:cubicBezTo>
                  <a:cubicBezTo>
                    <a:pt x="86" y="25"/>
                    <a:pt x="95" y="19"/>
                    <a:pt x="104" y="14"/>
                  </a:cubicBezTo>
                  <a:cubicBezTo>
                    <a:pt x="109" y="11"/>
                    <a:pt x="114" y="8"/>
                    <a:pt x="120" y="7"/>
                  </a:cubicBezTo>
                  <a:cubicBezTo>
                    <a:pt x="126" y="5"/>
                    <a:pt x="132" y="4"/>
                    <a:pt x="138" y="5"/>
                  </a:cubicBezTo>
                  <a:cubicBezTo>
                    <a:pt x="143" y="5"/>
                    <a:pt x="148" y="6"/>
                    <a:pt x="152" y="9"/>
                  </a:cubicBezTo>
                  <a:cubicBezTo>
                    <a:pt x="154" y="10"/>
                    <a:pt x="155" y="13"/>
                    <a:pt x="157" y="15"/>
                  </a:cubicBezTo>
                  <a:cubicBezTo>
                    <a:pt x="159" y="19"/>
                    <a:pt x="159" y="18"/>
                    <a:pt x="161" y="16"/>
                  </a:cubicBezTo>
                  <a:cubicBezTo>
                    <a:pt x="163" y="14"/>
                    <a:pt x="166" y="14"/>
                    <a:pt x="168" y="13"/>
                  </a:cubicBezTo>
                  <a:cubicBezTo>
                    <a:pt x="181" y="6"/>
                    <a:pt x="196" y="3"/>
                    <a:pt x="210" y="1"/>
                  </a:cubicBezTo>
                  <a:cubicBezTo>
                    <a:pt x="219" y="0"/>
                    <a:pt x="228" y="1"/>
                    <a:pt x="238" y="1"/>
                  </a:cubicBezTo>
                  <a:cubicBezTo>
                    <a:pt x="238" y="1"/>
                    <a:pt x="238" y="1"/>
                    <a:pt x="238" y="1"/>
                  </a:cubicBezTo>
                  <a:cubicBezTo>
                    <a:pt x="243" y="3"/>
                    <a:pt x="248" y="4"/>
                    <a:pt x="251" y="7"/>
                  </a:cubicBezTo>
                  <a:cubicBezTo>
                    <a:pt x="258" y="13"/>
                    <a:pt x="261" y="21"/>
                    <a:pt x="261" y="29"/>
                  </a:cubicBezTo>
                  <a:cubicBezTo>
                    <a:pt x="261" y="44"/>
                    <a:pt x="257" y="57"/>
                    <a:pt x="249" y="69"/>
                  </a:cubicBezTo>
                  <a:cubicBezTo>
                    <a:pt x="245" y="76"/>
                    <a:pt x="239" y="82"/>
                    <a:pt x="233" y="88"/>
                  </a:cubicBezTo>
                  <a:cubicBezTo>
                    <a:pt x="233" y="88"/>
                    <a:pt x="232" y="88"/>
                    <a:pt x="232" y="90"/>
                  </a:cubicBezTo>
                  <a:cubicBezTo>
                    <a:pt x="234" y="90"/>
                    <a:pt x="236" y="90"/>
                    <a:pt x="237" y="89"/>
                  </a:cubicBezTo>
                  <a:cubicBezTo>
                    <a:pt x="242" y="88"/>
                    <a:pt x="247" y="86"/>
                    <a:pt x="252" y="84"/>
                  </a:cubicBezTo>
                  <a:cubicBezTo>
                    <a:pt x="256" y="83"/>
                    <a:pt x="261" y="80"/>
                    <a:pt x="266" y="79"/>
                  </a:cubicBezTo>
                  <a:cubicBezTo>
                    <a:pt x="272" y="76"/>
                    <a:pt x="279" y="73"/>
                    <a:pt x="285" y="71"/>
                  </a:cubicBezTo>
                  <a:cubicBezTo>
                    <a:pt x="288" y="69"/>
                    <a:pt x="291" y="68"/>
                    <a:pt x="293" y="66"/>
                  </a:cubicBezTo>
                  <a:cubicBezTo>
                    <a:pt x="297" y="63"/>
                    <a:pt x="301" y="60"/>
                    <a:pt x="305" y="58"/>
                  </a:cubicBezTo>
                  <a:cubicBezTo>
                    <a:pt x="315" y="53"/>
                    <a:pt x="323" y="45"/>
                    <a:pt x="331" y="37"/>
                  </a:cubicBezTo>
                  <a:cubicBezTo>
                    <a:pt x="332" y="36"/>
                    <a:pt x="333" y="34"/>
                    <a:pt x="334" y="34"/>
                  </a:cubicBezTo>
                  <a:cubicBezTo>
                    <a:pt x="335" y="33"/>
                    <a:pt x="336" y="33"/>
                    <a:pt x="336" y="35"/>
                  </a:cubicBezTo>
                  <a:cubicBezTo>
                    <a:pt x="336" y="36"/>
                    <a:pt x="336" y="38"/>
                    <a:pt x="336" y="39"/>
                  </a:cubicBezTo>
                  <a:cubicBezTo>
                    <a:pt x="332" y="51"/>
                    <a:pt x="330" y="63"/>
                    <a:pt x="332" y="75"/>
                  </a:cubicBezTo>
                  <a:cubicBezTo>
                    <a:pt x="333" y="81"/>
                    <a:pt x="335" y="86"/>
                    <a:pt x="339" y="90"/>
                  </a:cubicBezTo>
                  <a:cubicBezTo>
                    <a:pt x="340" y="91"/>
                    <a:pt x="340" y="93"/>
                    <a:pt x="338" y="94"/>
                  </a:cubicBezTo>
                  <a:cubicBezTo>
                    <a:pt x="333" y="97"/>
                    <a:pt x="328" y="99"/>
                    <a:pt x="324" y="101"/>
                  </a:cubicBezTo>
                  <a:cubicBezTo>
                    <a:pt x="318" y="103"/>
                    <a:pt x="312" y="105"/>
                    <a:pt x="306" y="105"/>
                  </a:cubicBezTo>
                  <a:cubicBezTo>
                    <a:pt x="297" y="106"/>
                    <a:pt x="287" y="107"/>
                    <a:pt x="278" y="108"/>
                  </a:cubicBezTo>
                  <a:cubicBezTo>
                    <a:pt x="268" y="108"/>
                    <a:pt x="258" y="109"/>
                    <a:pt x="249" y="109"/>
                  </a:cubicBezTo>
                  <a:cubicBezTo>
                    <a:pt x="238" y="110"/>
                    <a:pt x="227" y="112"/>
                    <a:pt x="217" y="114"/>
                  </a:cubicBezTo>
                  <a:cubicBezTo>
                    <a:pt x="212" y="115"/>
                    <a:pt x="208" y="117"/>
                    <a:pt x="204" y="119"/>
                  </a:cubicBezTo>
                  <a:cubicBezTo>
                    <a:pt x="201" y="120"/>
                    <a:pt x="199" y="121"/>
                    <a:pt x="196" y="122"/>
                  </a:cubicBezTo>
                  <a:cubicBezTo>
                    <a:pt x="195" y="122"/>
                    <a:pt x="194" y="122"/>
                    <a:pt x="193" y="124"/>
                  </a:cubicBezTo>
                  <a:close/>
                  <a:moveTo>
                    <a:pt x="147" y="357"/>
                  </a:moveTo>
                  <a:cubicBezTo>
                    <a:pt x="148" y="357"/>
                    <a:pt x="148" y="357"/>
                    <a:pt x="148" y="357"/>
                  </a:cubicBezTo>
                  <a:cubicBezTo>
                    <a:pt x="145" y="357"/>
                    <a:pt x="144" y="358"/>
                    <a:pt x="144" y="360"/>
                  </a:cubicBezTo>
                  <a:cubicBezTo>
                    <a:pt x="144" y="362"/>
                    <a:pt x="145" y="362"/>
                    <a:pt x="148" y="363"/>
                  </a:cubicBezTo>
                  <a:cubicBezTo>
                    <a:pt x="150" y="363"/>
                    <a:pt x="152" y="363"/>
                    <a:pt x="154" y="363"/>
                  </a:cubicBezTo>
                  <a:cubicBezTo>
                    <a:pt x="157" y="363"/>
                    <a:pt x="159" y="361"/>
                    <a:pt x="160" y="359"/>
                  </a:cubicBezTo>
                  <a:cubicBezTo>
                    <a:pt x="161" y="358"/>
                    <a:pt x="161" y="357"/>
                    <a:pt x="160" y="357"/>
                  </a:cubicBezTo>
                  <a:cubicBezTo>
                    <a:pt x="160" y="356"/>
                    <a:pt x="159" y="356"/>
                    <a:pt x="158" y="356"/>
                  </a:cubicBezTo>
                  <a:cubicBezTo>
                    <a:pt x="156" y="358"/>
                    <a:pt x="155" y="357"/>
                    <a:pt x="154" y="356"/>
                  </a:cubicBezTo>
                  <a:cubicBezTo>
                    <a:pt x="153" y="356"/>
                    <a:pt x="153" y="356"/>
                    <a:pt x="153" y="356"/>
                  </a:cubicBezTo>
                  <a:cubicBezTo>
                    <a:pt x="152" y="353"/>
                    <a:pt x="152" y="353"/>
                    <a:pt x="150" y="354"/>
                  </a:cubicBezTo>
                  <a:cubicBezTo>
                    <a:pt x="149" y="355"/>
                    <a:pt x="148" y="355"/>
                    <a:pt x="147" y="357"/>
                  </a:cubicBezTo>
                  <a:close/>
                  <a:moveTo>
                    <a:pt x="180" y="276"/>
                  </a:moveTo>
                  <a:cubicBezTo>
                    <a:pt x="182" y="272"/>
                    <a:pt x="180" y="268"/>
                    <a:pt x="179" y="264"/>
                  </a:cubicBezTo>
                  <a:cubicBezTo>
                    <a:pt x="179" y="262"/>
                    <a:pt x="177" y="261"/>
                    <a:pt x="176" y="262"/>
                  </a:cubicBezTo>
                  <a:cubicBezTo>
                    <a:pt x="178" y="267"/>
                    <a:pt x="180" y="271"/>
                    <a:pt x="176" y="276"/>
                  </a:cubicBezTo>
                  <a:cubicBezTo>
                    <a:pt x="178" y="277"/>
                    <a:pt x="179" y="276"/>
                    <a:pt x="180" y="276"/>
                  </a:cubicBezTo>
                  <a:cubicBezTo>
                    <a:pt x="179" y="278"/>
                    <a:pt x="177" y="277"/>
                    <a:pt x="176" y="279"/>
                  </a:cubicBezTo>
                  <a:cubicBezTo>
                    <a:pt x="177" y="279"/>
                    <a:pt x="178" y="279"/>
                    <a:pt x="180" y="279"/>
                  </a:cubicBezTo>
                  <a:cubicBezTo>
                    <a:pt x="181" y="278"/>
                    <a:pt x="182" y="278"/>
                    <a:pt x="183" y="280"/>
                  </a:cubicBezTo>
                  <a:cubicBezTo>
                    <a:pt x="184" y="281"/>
                    <a:pt x="183" y="282"/>
                    <a:pt x="182" y="283"/>
                  </a:cubicBezTo>
                  <a:cubicBezTo>
                    <a:pt x="181" y="285"/>
                    <a:pt x="179" y="286"/>
                    <a:pt x="176" y="287"/>
                  </a:cubicBezTo>
                  <a:cubicBezTo>
                    <a:pt x="175" y="287"/>
                    <a:pt x="174" y="287"/>
                    <a:pt x="172" y="288"/>
                  </a:cubicBezTo>
                  <a:cubicBezTo>
                    <a:pt x="173" y="289"/>
                    <a:pt x="174" y="289"/>
                    <a:pt x="174" y="289"/>
                  </a:cubicBezTo>
                  <a:cubicBezTo>
                    <a:pt x="176" y="288"/>
                    <a:pt x="178" y="289"/>
                    <a:pt x="179" y="289"/>
                  </a:cubicBezTo>
                  <a:cubicBezTo>
                    <a:pt x="180" y="289"/>
                    <a:pt x="181" y="289"/>
                    <a:pt x="182" y="289"/>
                  </a:cubicBezTo>
                  <a:cubicBezTo>
                    <a:pt x="186" y="288"/>
                    <a:pt x="191" y="288"/>
                    <a:pt x="196" y="287"/>
                  </a:cubicBezTo>
                  <a:cubicBezTo>
                    <a:pt x="198" y="287"/>
                    <a:pt x="198" y="285"/>
                    <a:pt x="198" y="283"/>
                  </a:cubicBezTo>
                  <a:cubicBezTo>
                    <a:pt x="196" y="283"/>
                    <a:pt x="195" y="285"/>
                    <a:pt x="194" y="285"/>
                  </a:cubicBezTo>
                  <a:cubicBezTo>
                    <a:pt x="193" y="285"/>
                    <a:pt x="191" y="285"/>
                    <a:pt x="191" y="283"/>
                  </a:cubicBezTo>
                  <a:cubicBezTo>
                    <a:pt x="193" y="283"/>
                    <a:pt x="194" y="282"/>
                    <a:pt x="194" y="281"/>
                  </a:cubicBezTo>
                  <a:cubicBezTo>
                    <a:pt x="195" y="279"/>
                    <a:pt x="196" y="277"/>
                    <a:pt x="198" y="276"/>
                  </a:cubicBezTo>
                  <a:cubicBezTo>
                    <a:pt x="200" y="273"/>
                    <a:pt x="200" y="273"/>
                    <a:pt x="203" y="274"/>
                  </a:cubicBezTo>
                  <a:cubicBezTo>
                    <a:pt x="204" y="273"/>
                    <a:pt x="204" y="272"/>
                    <a:pt x="205" y="271"/>
                  </a:cubicBezTo>
                  <a:cubicBezTo>
                    <a:pt x="206" y="270"/>
                    <a:pt x="207" y="270"/>
                    <a:pt x="209" y="271"/>
                  </a:cubicBezTo>
                  <a:cubicBezTo>
                    <a:pt x="210" y="271"/>
                    <a:pt x="209" y="272"/>
                    <a:pt x="209" y="273"/>
                  </a:cubicBezTo>
                  <a:cubicBezTo>
                    <a:pt x="209" y="274"/>
                    <a:pt x="208" y="275"/>
                    <a:pt x="208" y="276"/>
                  </a:cubicBezTo>
                  <a:cubicBezTo>
                    <a:pt x="206" y="279"/>
                    <a:pt x="204" y="282"/>
                    <a:pt x="202" y="285"/>
                  </a:cubicBezTo>
                  <a:cubicBezTo>
                    <a:pt x="204" y="286"/>
                    <a:pt x="205" y="287"/>
                    <a:pt x="207" y="287"/>
                  </a:cubicBezTo>
                  <a:cubicBezTo>
                    <a:pt x="210" y="286"/>
                    <a:pt x="214" y="286"/>
                    <a:pt x="217" y="286"/>
                  </a:cubicBezTo>
                  <a:cubicBezTo>
                    <a:pt x="222" y="286"/>
                    <a:pt x="227" y="287"/>
                    <a:pt x="232" y="286"/>
                  </a:cubicBezTo>
                  <a:cubicBezTo>
                    <a:pt x="234" y="286"/>
                    <a:pt x="236" y="285"/>
                    <a:pt x="237" y="283"/>
                  </a:cubicBezTo>
                  <a:cubicBezTo>
                    <a:pt x="239" y="281"/>
                    <a:pt x="241" y="280"/>
                    <a:pt x="244" y="279"/>
                  </a:cubicBezTo>
                  <a:cubicBezTo>
                    <a:pt x="244" y="279"/>
                    <a:pt x="245" y="279"/>
                    <a:pt x="246" y="280"/>
                  </a:cubicBezTo>
                  <a:cubicBezTo>
                    <a:pt x="248" y="280"/>
                    <a:pt x="248" y="281"/>
                    <a:pt x="249" y="283"/>
                  </a:cubicBezTo>
                  <a:cubicBezTo>
                    <a:pt x="250" y="283"/>
                    <a:pt x="250" y="283"/>
                    <a:pt x="250" y="283"/>
                  </a:cubicBezTo>
                  <a:cubicBezTo>
                    <a:pt x="251" y="282"/>
                    <a:pt x="251" y="281"/>
                    <a:pt x="250" y="279"/>
                  </a:cubicBezTo>
                  <a:cubicBezTo>
                    <a:pt x="249" y="279"/>
                    <a:pt x="247" y="279"/>
                    <a:pt x="246" y="280"/>
                  </a:cubicBezTo>
                  <a:cubicBezTo>
                    <a:pt x="246" y="277"/>
                    <a:pt x="245" y="275"/>
                    <a:pt x="244" y="273"/>
                  </a:cubicBezTo>
                  <a:cubicBezTo>
                    <a:pt x="243" y="270"/>
                    <a:pt x="243" y="268"/>
                    <a:pt x="244" y="266"/>
                  </a:cubicBezTo>
                  <a:cubicBezTo>
                    <a:pt x="244" y="265"/>
                    <a:pt x="245" y="264"/>
                    <a:pt x="246" y="264"/>
                  </a:cubicBezTo>
                  <a:cubicBezTo>
                    <a:pt x="248" y="265"/>
                    <a:pt x="250" y="265"/>
                    <a:pt x="252" y="263"/>
                  </a:cubicBezTo>
                  <a:cubicBezTo>
                    <a:pt x="253" y="262"/>
                    <a:pt x="254" y="263"/>
                    <a:pt x="255" y="264"/>
                  </a:cubicBezTo>
                  <a:cubicBezTo>
                    <a:pt x="256" y="265"/>
                    <a:pt x="257" y="266"/>
                    <a:pt x="256" y="268"/>
                  </a:cubicBezTo>
                  <a:cubicBezTo>
                    <a:pt x="256" y="269"/>
                    <a:pt x="255" y="269"/>
                    <a:pt x="254" y="269"/>
                  </a:cubicBezTo>
                  <a:cubicBezTo>
                    <a:pt x="253" y="269"/>
                    <a:pt x="252" y="269"/>
                    <a:pt x="252" y="270"/>
                  </a:cubicBezTo>
                  <a:cubicBezTo>
                    <a:pt x="251" y="273"/>
                    <a:pt x="251" y="275"/>
                    <a:pt x="251" y="279"/>
                  </a:cubicBezTo>
                  <a:cubicBezTo>
                    <a:pt x="253" y="276"/>
                    <a:pt x="254" y="273"/>
                    <a:pt x="257" y="271"/>
                  </a:cubicBezTo>
                  <a:cubicBezTo>
                    <a:pt x="260" y="270"/>
                    <a:pt x="261" y="270"/>
                    <a:pt x="263" y="273"/>
                  </a:cubicBezTo>
                  <a:cubicBezTo>
                    <a:pt x="264" y="275"/>
                    <a:pt x="265" y="277"/>
                    <a:pt x="266" y="279"/>
                  </a:cubicBezTo>
                  <a:cubicBezTo>
                    <a:pt x="266" y="270"/>
                    <a:pt x="266" y="261"/>
                    <a:pt x="265" y="252"/>
                  </a:cubicBezTo>
                  <a:cubicBezTo>
                    <a:pt x="264" y="251"/>
                    <a:pt x="263" y="252"/>
                    <a:pt x="263" y="252"/>
                  </a:cubicBezTo>
                  <a:cubicBezTo>
                    <a:pt x="262" y="253"/>
                    <a:pt x="261" y="254"/>
                    <a:pt x="262" y="256"/>
                  </a:cubicBezTo>
                  <a:cubicBezTo>
                    <a:pt x="263" y="258"/>
                    <a:pt x="263" y="261"/>
                    <a:pt x="263" y="263"/>
                  </a:cubicBezTo>
                  <a:cubicBezTo>
                    <a:pt x="263" y="265"/>
                    <a:pt x="262" y="266"/>
                    <a:pt x="260" y="266"/>
                  </a:cubicBezTo>
                  <a:cubicBezTo>
                    <a:pt x="259" y="266"/>
                    <a:pt x="258" y="266"/>
                    <a:pt x="258" y="264"/>
                  </a:cubicBezTo>
                  <a:cubicBezTo>
                    <a:pt x="257" y="262"/>
                    <a:pt x="257" y="261"/>
                    <a:pt x="257" y="260"/>
                  </a:cubicBezTo>
                  <a:cubicBezTo>
                    <a:pt x="255" y="260"/>
                    <a:pt x="254" y="260"/>
                    <a:pt x="253" y="261"/>
                  </a:cubicBezTo>
                  <a:cubicBezTo>
                    <a:pt x="252" y="261"/>
                    <a:pt x="250" y="262"/>
                    <a:pt x="249" y="262"/>
                  </a:cubicBezTo>
                  <a:cubicBezTo>
                    <a:pt x="246" y="262"/>
                    <a:pt x="242" y="265"/>
                    <a:pt x="239" y="260"/>
                  </a:cubicBezTo>
                  <a:cubicBezTo>
                    <a:pt x="239" y="260"/>
                    <a:pt x="238" y="260"/>
                    <a:pt x="238" y="260"/>
                  </a:cubicBezTo>
                  <a:cubicBezTo>
                    <a:pt x="236" y="259"/>
                    <a:pt x="236" y="257"/>
                    <a:pt x="237" y="256"/>
                  </a:cubicBezTo>
                  <a:cubicBezTo>
                    <a:pt x="238" y="255"/>
                    <a:pt x="240" y="255"/>
                    <a:pt x="241" y="255"/>
                  </a:cubicBezTo>
                  <a:cubicBezTo>
                    <a:pt x="243" y="256"/>
                    <a:pt x="245" y="256"/>
                    <a:pt x="246" y="255"/>
                  </a:cubicBezTo>
                  <a:cubicBezTo>
                    <a:pt x="250" y="253"/>
                    <a:pt x="253" y="254"/>
                    <a:pt x="257" y="257"/>
                  </a:cubicBezTo>
                  <a:cubicBezTo>
                    <a:pt x="258" y="253"/>
                    <a:pt x="257" y="253"/>
                    <a:pt x="255" y="253"/>
                  </a:cubicBezTo>
                  <a:cubicBezTo>
                    <a:pt x="249" y="253"/>
                    <a:pt x="244" y="253"/>
                    <a:pt x="239" y="253"/>
                  </a:cubicBezTo>
                  <a:cubicBezTo>
                    <a:pt x="233" y="254"/>
                    <a:pt x="226" y="254"/>
                    <a:pt x="220" y="254"/>
                  </a:cubicBezTo>
                  <a:cubicBezTo>
                    <a:pt x="214" y="254"/>
                    <a:pt x="207" y="255"/>
                    <a:pt x="201" y="256"/>
                  </a:cubicBezTo>
                  <a:cubicBezTo>
                    <a:pt x="203" y="258"/>
                    <a:pt x="204" y="259"/>
                    <a:pt x="204" y="261"/>
                  </a:cubicBezTo>
                  <a:cubicBezTo>
                    <a:pt x="204" y="262"/>
                    <a:pt x="204" y="264"/>
                    <a:pt x="203" y="266"/>
                  </a:cubicBezTo>
                  <a:cubicBezTo>
                    <a:pt x="203" y="268"/>
                    <a:pt x="202" y="270"/>
                    <a:pt x="200" y="271"/>
                  </a:cubicBezTo>
                  <a:cubicBezTo>
                    <a:pt x="199" y="272"/>
                    <a:pt x="198" y="272"/>
                    <a:pt x="197" y="270"/>
                  </a:cubicBezTo>
                  <a:cubicBezTo>
                    <a:pt x="197" y="269"/>
                    <a:pt x="197" y="267"/>
                    <a:pt x="196" y="267"/>
                  </a:cubicBezTo>
                  <a:cubicBezTo>
                    <a:pt x="194" y="264"/>
                    <a:pt x="193" y="261"/>
                    <a:pt x="193" y="257"/>
                  </a:cubicBezTo>
                  <a:cubicBezTo>
                    <a:pt x="192" y="257"/>
                    <a:pt x="190" y="257"/>
                    <a:pt x="189" y="258"/>
                  </a:cubicBezTo>
                  <a:cubicBezTo>
                    <a:pt x="191" y="260"/>
                    <a:pt x="192" y="263"/>
                    <a:pt x="192" y="266"/>
                  </a:cubicBezTo>
                  <a:cubicBezTo>
                    <a:pt x="192" y="267"/>
                    <a:pt x="192" y="268"/>
                    <a:pt x="193" y="268"/>
                  </a:cubicBezTo>
                  <a:cubicBezTo>
                    <a:pt x="195" y="269"/>
                    <a:pt x="196" y="270"/>
                    <a:pt x="196" y="272"/>
                  </a:cubicBezTo>
                  <a:cubicBezTo>
                    <a:pt x="195" y="275"/>
                    <a:pt x="194" y="279"/>
                    <a:pt x="192" y="281"/>
                  </a:cubicBezTo>
                  <a:cubicBezTo>
                    <a:pt x="191" y="282"/>
                    <a:pt x="191" y="282"/>
                    <a:pt x="191" y="283"/>
                  </a:cubicBezTo>
                  <a:cubicBezTo>
                    <a:pt x="190" y="283"/>
                    <a:pt x="190" y="284"/>
                    <a:pt x="189" y="284"/>
                  </a:cubicBezTo>
                  <a:cubicBezTo>
                    <a:pt x="186" y="286"/>
                    <a:pt x="185" y="285"/>
                    <a:pt x="185" y="281"/>
                  </a:cubicBezTo>
                  <a:cubicBezTo>
                    <a:pt x="185" y="280"/>
                    <a:pt x="185" y="279"/>
                    <a:pt x="184" y="278"/>
                  </a:cubicBezTo>
                  <a:cubicBezTo>
                    <a:pt x="183" y="276"/>
                    <a:pt x="183" y="273"/>
                    <a:pt x="185" y="272"/>
                  </a:cubicBezTo>
                  <a:cubicBezTo>
                    <a:pt x="185" y="270"/>
                    <a:pt x="183" y="271"/>
                    <a:pt x="183" y="269"/>
                  </a:cubicBezTo>
                  <a:cubicBezTo>
                    <a:pt x="184" y="266"/>
                    <a:pt x="182" y="261"/>
                    <a:pt x="186" y="257"/>
                  </a:cubicBezTo>
                  <a:cubicBezTo>
                    <a:pt x="181" y="258"/>
                    <a:pt x="177" y="257"/>
                    <a:pt x="173" y="260"/>
                  </a:cubicBezTo>
                  <a:cubicBezTo>
                    <a:pt x="175" y="260"/>
                    <a:pt x="176" y="260"/>
                    <a:pt x="177" y="260"/>
                  </a:cubicBezTo>
                  <a:cubicBezTo>
                    <a:pt x="180" y="261"/>
                    <a:pt x="181" y="262"/>
                    <a:pt x="181" y="265"/>
                  </a:cubicBezTo>
                  <a:cubicBezTo>
                    <a:pt x="182" y="268"/>
                    <a:pt x="182" y="271"/>
                    <a:pt x="182" y="274"/>
                  </a:cubicBezTo>
                  <a:cubicBezTo>
                    <a:pt x="182" y="275"/>
                    <a:pt x="181" y="276"/>
                    <a:pt x="180" y="276"/>
                  </a:cubicBezTo>
                  <a:close/>
                  <a:moveTo>
                    <a:pt x="236" y="99"/>
                  </a:moveTo>
                  <a:cubicBezTo>
                    <a:pt x="236" y="98"/>
                    <a:pt x="238" y="97"/>
                    <a:pt x="238" y="95"/>
                  </a:cubicBezTo>
                  <a:cubicBezTo>
                    <a:pt x="233" y="97"/>
                    <a:pt x="229" y="98"/>
                    <a:pt x="225" y="100"/>
                  </a:cubicBezTo>
                  <a:cubicBezTo>
                    <a:pt x="226" y="101"/>
                    <a:pt x="227" y="101"/>
                    <a:pt x="228" y="101"/>
                  </a:cubicBezTo>
                  <a:cubicBezTo>
                    <a:pt x="231" y="100"/>
                    <a:pt x="233" y="99"/>
                    <a:pt x="236" y="99"/>
                  </a:cubicBezTo>
                  <a:cubicBezTo>
                    <a:pt x="234" y="101"/>
                    <a:pt x="232" y="102"/>
                    <a:pt x="228" y="102"/>
                  </a:cubicBezTo>
                  <a:cubicBezTo>
                    <a:pt x="225" y="102"/>
                    <a:pt x="221" y="104"/>
                    <a:pt x="217" y="105"/>
                  </a:cubicBezTo>
                  <a:cubicBezTo>
                    <a:pt x="220" y="107"/>
                    <a:pt x="222" y="105"/>
                    <a:pt x="225" y="105"/>
                  </a:cubicBezTo>
                  <a:cubicBezTo>
                    <a:pt x="221" y="106"/>
                    <a:pt x="216" y="108"/>
                    <a:pt x="211" y="109"/>
                  </a:cubicBezTo>
                  <a:cubicBezTo>
                    <a:pt x="210" y="110"/>
                    <a:pt x="209" y="110"/>
                    <a:pt x="209" y="110"/>
                  </a:cubicBezTo>
                  <a:cubicBezTo>
                    <a:pt x="208" y="111"/>
                    <a:pt x="208" y="111"/>
                    <a:pt x="208" y="111"/>
                  </a:cubicBezTo>
                  <a:cubicBezTo>
                    <a:pt x="208" y="112"/>
                    <a:pt x="209" y="112"/>
                    <a:pt x="209" y="112"/>
                  </a:cubicBezTo>
                  <a:cubicBezTo>
                    <a:pt x="211" y="111"/>
                    <a:pt x="213" y="113"/>
                    <a:pt x="215" y="112"/>
                  </a:cubicBezTo>
                  <a:cubicBezTo>
                    <a:pt x="224" y="111"/>
                    <a:pt x="232" y="109"/>
                    <a:pt x="241" y="108"/>
                  </a:cubicBezTo>
                  <a:cubicBezTo>
                    <a:pt x="242" y="108"/>
                    <a:pt x="243" y="108"/>
                    <a:pt x="244" y="108"/>
                  </a:cubicBezTo>
                  <a:cubicBezTo>
                    <a:pt x="249" y="107"/>
                    <a:pt x="254" y="106"/>
                    <a:pt x="259" y="105"/>
                  </a:cubicBezTo>
                  <a:cubicBezTo>
                    <a:pt x="269" y="105"/>
                    <a:pt x="279" y="105"/>
                    <a:pt x="289" y="104"/>
                  </a:cubicBezTo>
                  <a:cubicBezTo>
                    <a:pt x="292" y="104"/>
                    <a:pt x="296" y="104"/>
                    <a:pt x="300" y="103"/>
                  </a:cubicBezTo>
                  <a:cubicBezTo>
                    <a:pt x="305" y="102"/>
                    <a:pt x="310" y="101"/>
                    <a:pt x="315" y="100"/>
                  </a:cubicBezTo>
                  <a:cubicBezTo>
                    <a:pt x="320" y="98"/>
                    <a:pt x="324" y="97"/>
                    <a:pt x="328" y="95"/>
                  </a:cubicBezTo>
                  <a:cubicBezTo>
                    <a:pt x="331" y="94"/>
                    <a:pt x="333" y="93"/>
                    <a:pt x="335" y="91"/>
                  </a:cubicBezTo>
                  <a:cubicBezTo>
                    <a:pt x="331" y="86"/>
                    <a:pt x="330" y="79"/>
                    <a:pt x="329" y="73"/>
                  </a:cubicBezTo>
                  <a:cubicBezTo>
                    <a:pt x="328" y="64"/>
                    <a:pt x="328" y="55"/>
                    <a:pt x="330" y="46"/>
                  </a:cubicBezTo>
                  <a:cubicBezTo>
                    <a:pt x="330" y="46"/>
                    <a:pt x="331" y="45"/>
                    <a:pt x="330" y="44"/>
                  </a:cubicBezTo>
                  <a:cubicBezTo>
                    <a:pt x="329" y="44"/>
                    <a:pt x="328" y="44"/>
                    <a:pt x="328" y="45"/>
                  </a:cubicBezTo>
                  <a:cubicBezTo>
                    <a:pt x="325" y="48"/>
                    <a:pt x="322" y="50"/>
                    <a:pt x="318" y="53"/>
                  </a:cubicBezTo>
                  <a:cubicBezTo>
                    <a:pt x="312" y="59"/>
                    <a:pt x="304" y="63"/>
                    <a:pt x="297" y="68"/>
                  </a:cubicBezTo>
                  <a:cubicBezTo>
                    <a:pt x="293" y="70"/>
                    <a:pt x="289" y="71"/>
                    <a:pt x="286" y="74"/>
                  </a:cubicBezTo>
                  <a:cubicBezTo>
                    <a:pt x="284" y="76"/>
                    <a:pt x="282" y="80"/>
                    <a:pt x="278" y="79"/>
                  </a:cubicBezTo>
                  <a:cubicBezTo>
                    <a:pt x="273" y="81"/>
                    <a:pt x="267" y="84"/>
                    <a:pt x="262" y="86"/>
                  </a:cubicBezTo>
                  <a:cubicBezTo>
                    <a:pt x="257" y="88"/>
                    <a:pt x="252" y="90"/>
                    <a:pt x="247" y="93"/>
                  </a:cubicBezTo>
                  <a:cubicBezTo>
                    <a:pt x="247" y="93"/>
                    <a:pt x="247" y="93"/>
                    <a:pt x="247" y="93"/>
                  </a:cubicBezTo>
                  <a:cubicBezTo>
                    <a:pt x="245" y="93"/>
                    <a:pt x="244" y="94"/>
                    <a:pt x="242" y="95"/>
                  </a:cubicBezTo>
                  <a:cubicBezTo>
                    <a:pt x="240" y="97"/>
                    <a:pt x="238" y="98"/>
                    <a:pt x="236" y="99"/>
                  </a:cubicBezTo>
                  <a:close/>
                  <a:moveTo>
                    <a:pt x="167" y="254"/>
                  </a:moveTo>
                  <a:cubicBezTo>
                    <a:pt x="166" y="255"/>
                    <a:pt x="166" y="256"/>
                    <a:pt x="166" y="257"/>
                  </a:cubicBezTo>
                  <a:cubicBezTo>
                    <a:pt x="167" y="258"/>
                    <a:pt x="168" y="257"/>
                    <a:pt x="169" y="257"/>
                  </a:cubicBezTo>
                  <a:cubicBezTo>
                    <a:pt x="170" y="257"/>
                    <a:pt x="170" y="256"/>
                    <a:pt x="171" y="256"/>
                  </a:cubicBezTo>
                  <a:cubicBezTo>
                    <a:pt x="171" y="256"/>
                    <a:pt x="171" y="256"/>
                    <a:pt x="171" y="256"/>
                  </a:cubicBezTo>
                  <a:cubicBezTo>
                    <a:pt x="171" y="256"/>
                    <a:pt x="171" y="257"/>
                    <a:pt x="172" y="257"/>
                  </a:cubicBezTo>
                  <a:cubicBezTo>
                    <a:pt x="176" y="257"/>
                    <a:pt x="181" y="257"/>
                    <a:pt x="185" y="256"/>
                  </a:cubicBezTo>
                  <a:cubicBezTo>
                    <a:pt x="197" y="253"/>
                    <a:pt x="209" y="254"/>
                    <a:pt x="221" y="253"/>
                  </a:cubicBezTo>
                  <a:cubicBezTo>
                    <a:pt x="224" y="253"/>
                    <a:pt x="228" y="253"/>
                    <a:pt x="231" y="253"/>
                  </a:cubicBezTo>
                  <a:cubicBezTo>
                    <a:pt x="238" y="252"/>
                    <a:pt x="244" y="252"/>
                    <a:pt x="251" y="252"/>
                  </a:cubicBezTo>
                  <a:cubicBezTo>
                    <a:pt x="252" y="252"/>
                    <a:pt x="254" y="251"/>
                    <a:pt x="256" y="251"/>
                  </a:cubicBezTo>
                  <a:cubicBezTo>
                    <a:pt x="254" y="248"/>
                    <a:pt x="251" y="250"/>
                    <a:pt x="248" y="249"/>
                  </a:cubicBezTo>
                  <a:cubicBezTo>
                    <a:pt x="249" y="249"/>
                    <a:pt x="248" y="248"/>
                    <a:pt x="249" y="248"/>
                  </a:cubicBezTo>
                  <a:cubicBezTo>
                    <a:pt x="249" y="248"/>
                    <a:pt x="251" y="248"/>
                    <a:pt x="251" y="246"/>
                  </a:cubicBezTo>
                  <a:cubicBezTo>
                    <a:pt x="250" y="245"/>
                    <a:pt x="249" y="244"/>
                    <a:pt x="248" y="244"/>
                  </a:cubicBezTo>
                  <a:cubicBezTo>
                    <a:pt x="246" y="244"/>
                    <a:pt x="244" y="244"/>
                    <a:pt x="241" y="244"/>
                  </a:cubicBezTo>
                  <a:cubicBezTo>
                    <a:pt x="243" y="243"/>
                    <a:pt x="245" y="244"/>
                    <a:pt x="246" y="242"/>
                  </a:cubicBezTo>
                  <a:cubicBezTo>
                    <a:pt x="247" y="241"/>
                    <a:pt x="248" y="241"/>
                    <a:pt x="249" y="241"/>
                  </a:cubicBezTo>
                  <a:cubicBezTo>
                    <a:pt x="250" y="240"/>
                    <a:pt x="251" y="240"/>
                    <a:pt x="250" y="239"/>
                  </a:cubicBezTo>
                  <a:cubicBezTo>
                    <a:pt x="250" y="238"/>
                    <a:pt x="250" y="238"/>
                    <a:pt x="251" y="238"/>
                  </a:cubicBezTo>
                  <a:cubicBezTo>
                    <a:pt x="252" y="237"/>
                    <a:pt x="252" y="236"/>
                    <a:pt x="252" y="235"/>
                  </a:cubicBezTo>
                  <a:cubicBezTo>
                    <a:pt x="252" y="233"/>
                    <a:pt x="252" y="231"/>
                    <a:pt x="253" y="229"/>
                  </a:cubicBezTo>
                  <a:cubicBezTo>
                    <a:pt x="253" y="228"/>
                    <a:pt x="253" y="228"/>
                    <a:pt x="254" y="227"/>
                  </a:cubicBezTo>
                  <a:cubicBezTo>
                    <a:pt x="255" y="228"/>
                    <a:pt x="254" y="229"/>
                    <a:pt x="254" y="229"/>
                  </a:cubicBezTo>
                  <a:cubicBezTo>
                    <a:pt x="254" y="231"/>
                    <a:pt x="253" y="233"/>
                    <a:pt x="254" y="234"/>
                  </a:cubicBezTo>
                  <a:cubicBezTo>
                    <a:pt x="254" y="236"/>
                    <a:pt x="253" y="238"/>
                    <a:pt x="255" y="238"/>
                  </a:cubicBezTo>
                  <a:cubicBezTo>
                    <a:pt x="257" y="238"/>
                    <a:pt x="256" y="236"/>
                    <a:pt x="256" y="235"/>
                  </a:cubicBezTo>
                  <a:cubicBezTo>
                    <a:pt x="255" y="226"/>
                    <a:pt x="255" y="218"/>
                    <a:pt x="255" y="210"/>
                  </a:cubicBezTo>
                  <a:cubicBezTo>
                    <a:pt x="255" y="206"/>
                    <a:pt x="255" y="202"/>
                    <a:pt x="255" y="198"/>
                  </a:cubicBezTo>
                  <a:cubicBezTo>
                    <a:pt x="251" y="198"/>
                    <a:pt x="251" y="202"/>
                    <a:pt x="250" y="204"/>
                  </a:cubicBezTo>
                  <a:cubicBezTo>
                    <a:pt x="249" y="202"/>
                    <a:pt x="250" y="199"/>
                    <a:pt x="250" y="197"/>
                  </a:cubicBezTo>
                  <a:cubicBezTo>
                    <a:pt x="247" y="198"/>
                    <a:pt x="247" y="200"/>
                    <a:pt x="245" y="202"/>
                  </a:cubicBezTo>
                  <a:cubicBezTo>
                    <a:pt x="245" y="199"/>
                    <a:pt x="243" y="199"/>
                    <a:pt x="241" y="199"/>
                  </a:cubicBezTo>
                  <a:cubicBezTo>
                    <a:pt x="238" y="199"/>
                    <a:pt x="239" y="202"/>
                    <a:pt x="238" y="203"/>
                  </a:cubicBezTo>
                  <a:cubicBezTo>
                    <a:pt x="236" y="202"/>
                    <a:pt x="238" y="200"/>
                    <a:pt x="236" y="199"/>
                  </a:cubicBezTo>
                  <a:cubicBezTo>
                    <a:pt x="235" y="200"/>
                    <a:pt x="234" y="201"/>
                    <a:pt x="235" y="202"/>
                  </a:cubicBezTo>
                  <a:cubicBezTo>
                    <a:pt x="235" y="203"/>
                    <a:pt x="235" y="204"/>
                    <a:pt x="234" y="204"/>
                  </a:cubicBezTo>
                  <a:cubicBezTo>
                    <a:pt x="234" y="204"/>
                    <a:pt x="233" y="204"/>
                    <a:pt x="233" y="203"/>
                  </a:cubicBezTo>
                  <a:cubicBezTo>
                    <a:pt x="233" y="202"/>
                    <a:pt x="233" y="201"/>
                    <a:pt x="232" y="200"/>
                  </a:cubicBezTo>
                  <a:cubicBezTo>
                    <a:pt x="231" y="200"/>
                    <a:pt x="232" y="203"/>
                    <a:pt x="230" y="204"/>
                  </a:cubicBezTo>
                  <a:cubicBezTo>
                    <a:pt x="229" y="203"/>
                    <a:pt x="230" y="201"/>
                    <a:pt x="229" y="200"/>
                  </a:cubicBezTo>
                  <a:cubicBezTo>
                    <a:pt x="224" y="202"/>
                    <a:pt x="225" y="208"/>
                    <a:pt x="223" y="211"/>
                  </a:cubicBezTo>
                  <a:cubicBezTo>
                    <a:pt x="223" y="209"/>
                    <a:pt x="224" y="207"/>
                    <a:pt x="224" y="205"/>
                  </a:cubicBezTo>
                  <a:cubicBezTo>
                    <a:pt x="224" y="204"/>
                    <a:pt x="225" y="202"/>
                    <a:pt x="224" y="202"/>
                  </a:cubicBezTo>
                  <a:cubicBezTo>
                    <a:pt x="222" y="202"/>
                    <a:pt x="222" y="200"/>
                    <a:pt x="220" y="200"/>
                  </a:cubicBezTo>
                  <a:cubicBezTo>
                    <a:pt x="215" y="202"/>
                    <a:pt x="210" y="201"/>
                    <a:pt x="205" y="204"/>
                  </a:cubicBezTo>
                  <a:cubicBezTo>
                    <a:pt x="205" y="204"/>
                    <a:pt x="204" y="204"/>
                    <a:pt x="204" y="204"/>
                  </a:cubicBezTo>
                  <a:cubicBezTo>
                    <a:pt x="206" y="200"/>
                    <a:pt x="210" y="200"/>
                    <a:pt x="213" y="197"/>
                  </a:cubicBezTo>
                  <a:cubicBezTo>
                    <a:pt x="208" y="199"/>
                    <a:pt x="202" y="202"/>
                    <a:pt x="197" y="203"/>
                  </a:cubicBezTo>
                  <a:cubicBezTo>
                    <a:pt x="201" y="200"/>
                    <a:pt x="207" y="198"/>
                    <a:pt x="211" y="195"/>
                  </a:cubicBezTo>
                  <a:cubicBezTo>
                    <a:pt x="210" y="194"/>
                    <a:pt x="209" y="195"/>
                    <a:pt x="208" y="195"/>
                  </a:cubicBezTo>
                  <a:cubicBezTo>
                    <a:pt x="204" y="197"/>
                    <a:pt x="199" y="199"/>
                    <a:pt x="195" y="201"/>
                  </a:cubicBezTo>
                  <a:cubicBezTo>
                    <a:pt x="194" y="201"/>
                    <a:pt x="193" y="201"/>
                    <a:pt x="193" y="202"/>
                  </a:cubicBezTo>
                  <a:cubicBezTo>
                    <a:pt x="190" y="205"/>
                    <a:pt x="186" y="203"/>
                    <a:pt x="182" y="204"/>
                  </a:cubicBezTo>
                  <a:cubicBezTo>
                    <a:pt x="181" y="204"/>
                    <a:pt x="180" y="204"/>
                    <a:pt x="178" y="204"/>
                  </a:cubicBezTo>
                  <a:cubicBezTo>
                    <a:pt x="177" y="205"/>
                    <a:pt x="176" y="206"/>
                    <a:pt x="174" y="205"/>
                  </a:cubicBezTo>
                  <a:cubicBezTo>
                    <a:pt x="176" y="202"/>
                    <a:pt x="180" y="200"/>
                    <a:pt x="182" y="197"/>
                  </a:cubicBezTo>
                  <a:cubicBezTo>
                    <a:pt x="180" y="198"/>
                    <a:pt x="178" y="199"/>
                    <a:pt x="176" y="200"/>
                  </a:cubicBezTo>
                  <a:cubicBezTo>
                    <a:pt x="175" y="201"/>
                    <a:pt x="172" y="201"/>
                    <a:pt x="172" y="204"/>
                  </a:cubicBezTo>
                  <a:cubicBezTo>
                    <a:pt x="172" y="206"/>
                    <a:pt x="169" y="206"/>
                    <a:pt x="168" y="208"/>
                  </a:cubicBezTo>
                  <a:cubicBezTo>
                    <a:pt x="170" y="208"/>
                    <a:pt x="171" y="207"/>
                    <a:pt x="172" y="207"/>
                  </a:cubicBezTo>
                  <a:cubicBezTo>
                    <a:pt x="173" y="209"/>
                    <a:pt x="172" y="211"/>
                    <a:pt x="170" y="212"/>
                  </a:cubicBezTo>
                  <a:cubicBezTo>
                    <a:pt x="169" y="213"/>
                    <a:pt x="168" y="214"/>
                    <a:pt x="168" y="215"/>
                  </a:cubicBezTo>
                  <a:cubicBezTo>
                    <a:pt x="170" y="214"/>
                    <a:pt x="171" y="212"/>
                    <a:pt x="173" y="213"/>
                  </a:cubicBezTo>
                  <a:cubicBezTo>
                    <a:pt x="172" y="215"/>
                    <a:pt x="169" y="216"/>
                    <a:pt x="167" y="219"/>
                  </a:cubicBezTo>
                  <a:cubicBezTo>
                    <a:pt x="169" y="219"/>
                    <a:pt x="170" y="217"/>
                    <a:pt x="171" y="219"/>
                  </a:cubicBezTo>
                  <a:cubicBezTo>
                    <a:pt x="171" y="220"/>
                    <a:pt x="169" y="220"/>
                    <a:pt x="169" y="221"/>
                  </a:cubicBezTo>
                  <a:cubicBezTo>
                    <a:pt x="169" y="222"/>
                    <a:pt x="170" y="221"/>
                    <a:pt x="171" y="222"/>
                  </a:cubicBezTo>
                  <a:cubicBezTo>
                    <a:pt x="169" y="223"/>
                    <a:pt x="168" y="224"/>
                    <a:pt x="167" y="225"/>
                  </a:cubicBezTo>
                  <a:cubicBezTo>
                    <a:pt x="166" y="226"/>
                    <a:pt x="165" y="226"/>
                    <a:pt x="166" y="227"/>
                  </a:cubicBezTo>
                  <a:cubicBezTo>
                    <a:pt x="167" y="228"/>
                    <a:pt x="167" y="227"/>
                    <a:pt x="167" y="227"/>
                  </a:cubicBezTo>
                  <a:cubicBezTo>
                    <a:pt x="168" y="226"/>
                    <a:pt x="169" y="225"/>
                    <a:pt x="170" y="225"/>
                  </a:cubicBezTo>
                  <a:cubicBezTo>
                    <a:pt x="170" y="226"/>
                    <a:pt x="169" y="227"/>
                    <a:pt x="169" y="227"/>
                  </a:cubicBezTo>
                  <a:cubicBezTo>
                    <a:pt x="168" y="228"/>
                    <a:pt x="167" y="228"/>
                    <a:pt x="166" y="229"/>
                  </a:cubicBezTo>
                  <a:cubicBezTo>
                    <a:pt x="166" y="230"/>
                    <a:pt x="165" y="231"/>
                    <a:pt x="165" y="231"/>
                  </a:cubicBezTo>
                  <a:cubicBezTo>
                    <a:pt x="166" y="233"/>
                    <a:pt x="167" y="232"/>
                    <a:pt x="168" y="231"/>
                  </a:cubicBezTo>
                  <a:cubicBezTo>
                    <a:pt x="169" y="230"/>
                    <a:pt x="169" y="229"/>
                    <a:pt x="171" y="229"/>
                  </a:cubicBezTo>
                  <a:cubicBezTo>
                    <a:pt x="169" y="232"/>
                    <a:pt x="166" y="233"/>
                    <a:pt x="165" y="236"/>
                  </a:cubicBezTo>
                  <a:cubicBezTo>
                    <a:pt x="166" y="236"/>
                    <a:pt x="167" y="236"/>
                    <a:pt x="167" y="234"/>
                  </a:cubicBezTo>
                  <a:cubicBezTo>
                    <a:pt x="167" y="234"/>
                    <a:pt x="167" y="234"/>
                    <a:pt x="167" y="234"/>
                  </a:cubicBezTo>
                  <a:cubicBezTo>
                    <a:pt x="167" y="235"/>
                    <a:pt x="167" y="236"/>
                    <a:pt x="166" y="237"/>
                  </a:cubicBezTo>
                  <a:cubicBezTo>
                    <a:pt x="165" y="238"/>
                    <a:pt x="164" y="239"/>
                    <a:pt x="165" y="241"/>
                  </a:cubicBezTo>
                  <a:cubicBezTo>
                    <a:pt x="168" y="240"/>
                    <a:pt x="168" y="236"/>
                    <a:pt x="172" y="237"/>
                  </a:cubicBezTo>
                  <a:cubicBezTo>
                    <a:pt x="171" y="238"/>
                    <a:pt x="170" y="238"/>
                    <a:pt x="171" y="240"/>
                  </a:cubicBezTo>
                  <a:cubicBezTo>
                    <a:pt x="172" y="241"/>
                    <a:pt x="169" y="242"/>
                    <a:pt x="169" y="243"/>
                  </a:cubicBezTo>
                  <a:cubicBezTo>
                    <a:pt x="168" y="243"/>
                    <a:pt x="168" y="244"/>
                    <a:pt x="169" y="244"/>
                  </a:cubicBezTo>
                  <a:cubicBezTo>
                    <a:pt x="170" y="245"/>
                    <a:pt x="169" y="246"/>
                    <a:pt x="168" y="247"/>
                  </a:cubicBezTo>
                  <a:cubicBezTo>
                    <a:pt x="167" y="247"/>
                    <a:pt x="166" y="248"/>
                    <a:pt x="166" y="249"/>
                  </a:cubicBezTo>
                  <a:cubicBezTo>
                    <a:pt x="164" y="250"/>
                    <a:pt x="165" y="250"/>
                    <a:pt x="166" y="251"/>
                  </a:cubicBezTo>
                  <a:cubicBezTo>
                    <a:pt x="166" y="252"/>
                    <a:pt x="165" y="254"/>
                    <a:pt x="167" y="254"/>
                  </a:cubicBezTo>
                  <a:close/>
                  <a:moveTo>
                    <a:pt x="239" y="293"/>
                  </a:moveTo>
                  <a:cubicBezTo>
                    <a:pt x="238" y="293"/>
                    <a:pt x="237" y="292"/>
                    <a:pt x="235" y="291"/>
                  </a:cubicBezTo>
                  <a:cubicBezTo>
                    <a:pt x="234" y="291"/>
                    <a:pt x="233" y="290"/>
                    <a:pt x="232" y="290"/>
                  </a:cubicBezTo>
                  <a:cubicBezTo>
                    <a:pt x="231" y="290"/>
                    <a:pt x="231" y="290"/>
                    <a:pt x="231" y="291"/>
                  </a:cubicBezTo>
                  <a:cubicBezTo>
                    <a:pt x="231" y="292"/>
                    <a:pt x="230" y="292"/>
                    <a:pt x="229" y="291"/>
                  </a:cubicBezTo>
                  <a:cubicBezTo>
                    <a:pt x="228" y="291"/>
                    <a:pt x="228" y="291"/>
                    <a:pt x="227" y="290"/>
                  </a:cubicBezTo>
                  <a:cubicBezTo>
                    <a:pt x="227" y="290"/>
                    <a:pt x="226" y="290"/>
                    <a:pt x="225" y="291"/>
                  </a:cubicBezTo>
                  <a:cubicBezTo>
                    <a:pt x="225" y="291"/>
                    <a:pt x="226" y="292"/>
                    <a:pt x="226" y="292"/>
                  </a:cubicBezTo>
                  <a:cubicBezTo>
                    <a:pt x="227" y="293"/>
                    <a:pt x="228" y="293"/>
                    <a:pt x="228" y="293"/>
                  </a:cubicBezTo>
                  <a:cubicBezTo>
                    <a:pt x="229" y="293"/>
                    <a:pt x="229" y="293"/>
                    <a:pt x="229" y="295"/>
                  </a:cubicBezTo>
                  <a:cubicBezTo>
                    <a:pt x="226" y="293"/>
                    <a:pt x="223" y="294"/>
                    <a:pt x="220" y="293"/>
                  </a:cubicBezTo>
                  <a:cubicBezTo>
                    <a:pt x="219" y="292"/>
                    <a:pt x="217" y="291"/>
                    <a:pt x="216" y="293"/>
                  </a:cubicBezTo>
                  <a:cubicBezTo>
                    <a:pt x="215" y="293"/>
                    <a:pt x="215" y="292"/>
                    <a:pt x="214" y="292"/>
                  </a:cubicBezTo>
                  <a:cubicBezTo>
                    <a:pt x="213" y="292"/>
                    <a:pt x="213" y="291"/>
                    <a:pt x="211" y="292"/>
                  </a:cubicBezTo>
                  <a:cubicBezTo>
                    <a:pt x="213" y="293"/>
                    <a:pt x="214" y="295"/>
                    <a:pt x="213" y="297"/>
                  </a:cubicBezTo>
                  <a:cubicBezTo>
                    <a:pt x="211" y="296"/>
                    <a:pt x="209" y="294"/>
                    <a:pt x="207" y="293"/>
                  </a:cubicBezTo>
                  <a:cubicBezTo>
                    <a:pt x="205" y="291"/>
                    <a:pt x="203" y="291"/>
                    <a:pt x="200" y="290"/>
                  </a:cubicBezTo>
                  <a:cubicBezTo>
                    <a:pt x="198" y="290"/>
                    <a:pt x="198" y="291"/>
                    <a:pt x="198" y="293"/>
                  </a:cubicBezTo>
                  <a:cubicBezTo>
                    <a:pt x="197" y="292"/>
                    <a:pt x="196" y="290"/>
                    <a:pt x="194" y="292"/>
                  </a:cubicBezTo>
                  <a:cubicBezTo>
                    <a:pt x="195" y="294"/>
                    <a:pt x="197" y="295"/>
                    <a:pt x="199" y="296"/>
                  </a:cubicBezTo>
                  <a:cubicBezTo>
                    <a:pt x="196" y="296"/>
                    <a:pt x="194" y="295"/>
                    <a:pt x="191" y="296"/>
                  </a:cubicBezTo>
                  <a:cubicBezTo>
                    <a:pt x="187" y="297"/>
                    <a:pt x="184" y="296"/>
                    <a:pt x="181" y="293"/>
                  </a:cubicBezTo>
                  <a:cubicBezTo>
                    <a:pt x="180" y="293"/>
                    <a:pt x="180" y="292"/>
                    <a:pt x="178" y="292"/>
                  </a:cubicBezTo>
                  <a:cubicBezTo>
                    <a:pt x="178" y="293"/>
                    <a:pt x="179" y="294"/>
                    <a:pt x="179" y="294"/>
                  </a:cubicBezTo>
                  <a:cubicBezTo>
                    <a:pt x="178" y="295"/>
                    <a:pt x="177" y="293"/>
                    <a:pt x="176" y="294"/>
                  </a:cubicBezTo>
                  <a:cubicBezTo>
                    <a:pt x="177" y="296"/>
                    <a:pt x="180" y="297"/>
                    <a:pt x="182" y="298"/>
                  </a:cubicBezTo>
                  <a:cubicBezTo>
                    <a:pt x="180" y="299"/>
                    <a:pt x="178" y="296"/>
                    <a:pt x="177" y="297"/>
                  </a:cubicBezTo>
                  <a:cubicBezTo>
                    <a:pt x="175" y="298"/>
                    <a:pt x="174" y="300"/>
                    <a:pt x="172" y="301"/>
                  </a:cubicBezTo>
                  <a:cubicBezTo>
                    <a:pt x="171" y="301"/>
                    <a:pt x="171" y="302"/>
                    <a:pt x="170" y="302"/>
                  </a:cubicBezTo>
                  <a:cubicBezTo>
                    <a:pt x="169" y="303"/>
                    <a:pt x="168" y="303"/>
                    <a:pt x="169" y="304"/>
                  </a:cubicBezTo>
                  <a:cubicBezTo>
                    <a:pt x="171" y="304"/>
                    <a:pt x="172" y="300"/>
                    <a:pt x="175" y="301"/>
                  </a:cubicBezTo>
                  <a:cubicBezTo>
                    <a:pt x="174" y="303"/>
                    <a:pt x="172" y="304"/>
                    <a:pt x="171" y="305"/>
                  </a:cubicBezTo>
                  <a:cubicBezTo>
                    <a:pt x="170" y="306"/>
                    <a:pt x="169" y="306"/>
                    <a:pt x="169" y="307"/>
                  </a:cubicBezTo>
                  <a:cubicBezTo>
                    <a:pt x="168" y="308"/>
                    <a:pt x="168" y="309"/>
                    <a:pt x="169" y="309"/>
                  </a:cubicBezTo>
                  <a:cubicBezTo>
                    <a:pt x="169" y="310"/>
                    <a:pt x="170" y="309"/>
                    <a:pt x="171" y="309"/>
                  </a:cubicBezTo>
                  <a:cubicBezTo>
                    <a:pt x="172" y="308"/>
                    <a:pt x="173" y="307"/>
                    <a:pt x="174" y="306"/>
                  </a:cubicBezTo>
                  <a:cubicBezTo>
                    <a:pt x="173" y="308"/>
                    <a:pt x="172" y="309"/>
                    <a:pt x="170" y="311"/>
                  </a:cubicBezTo>
                  <a:cubicBezTo>
                    <a:pt x="170" y="311"/>
                    <a:pt x="169" y="312"/>
                    <a:pt x="169" y="313"/>
                  </a:cubicBezTo>
                  <a:cubicBezTo>
                    <a:pt x="169" y="314"/>
                    <a:pt x="171" y="312"/>
                    <a:pt x="171" y="314"/>
                  </a:cubicBezTo>
                  <a:cubicBezTo>
                    <a:pt x="170" y="315"/>
                    <a:pt x="168" y="316"/>
                    <a:pt x="169" y="318"/>
                  </a:cubicBezTo>
                  <a:cubicBezTo>
                    <a:pt x="171" y="318"/>
                    <a:pt x="171" y="314"/>
                    <a:pt x="174" y="314"/>
                  </a:cubicBezTo>
                  <a:cubicBezTo>
                    <a:pt x="173" y="317"/>
                    <a:pt x="171" y="318"/>
                    <a:pt x="170" y="320"/>
                  </a:cubicBezTo>
                  <a:cubicBezTo>
                    <a:pt x="172" y="321"/>
                    <a:pt x="172" y="318"/>
                    <a:pt x="174" y="319"/>
                  </a:cubicBezTo>
                  <a:cubicBezTo>
                    <a:pt x="173" y="321"/>
                    <a:pt x="172" y="321"/>
                    <a:pt x="171" y="322"/>
                  </a:cubicBezTo>
                  <a:cubicBezTo>
                    <a:pt x="170" y="323"/>
                    <a:pt x="170" y="323"/>
                    <a:pt x="169" y="324"/>
                  </a:cubicBezTo>
                  <a:cubicBezTo>
                    <a:pt x="168" y="324"/>
                    <a:pt x="169" y="325"/>
                    <a:pt x="169" y="326"/>
                  </a:cubicBezTo>
                  <a:cubicBezTo>
                    <a:pt x="170" y="326"/>
                    <a:pt x="170" y="326"/>
                    <a:pt x="170" y="325"/>
                  </a:cubicBezTo>
                  <a:cubicBezTo>
                    <a:pt x="171" y="325"/>
                    <a:pt x="172" y="324"/>
                    <a:pt x="173" y="323"/>
                  </a:cubicBezTo>
                  <a:cubicBezTo>
                    <a:pt x="174" y="322"/>
                    <a:pt x="174" y="322"/>
                    <a:pt x="175" y="323"/>
                  </a:cubicBezTo>
                  <a:cubicBezTo>
                    <a:pt x="174" y="324"/>
                    <a:pt x="172" y="326"/>
                    <a:pt x="170" y="327"/>
                  </a:cubicBezTo>
                  <a:cubicBezTo>
                    <a:pt x="169" y="328"/>
                    <a:pt x="168" y="328"/>
                    <a:pt x="169" y="329"/>
                  </a:cubicBezTo>
                  <a:cubicBezTo>
                    <a:pt x="170" y="331"/>
                    <a:pt x="170" y="329"/>
                    <a:pt x="171" y="329"/>
                  </a:cubicBezTo>
                  <a:cubicBezTo>
                    <a:pt x="172" y="328"/>
                    <a:pt x="173" y="326"/>
                    <a:pt x="176" y="326"/>
                  </a:cubicBezTo>
                  <a:cubicBezTo>
                    <a:pt x="175" y="328"/>
                    <a:pt x="174" y="328"/>
                    <a:pt x="173" y="329"/>
                  </a:cubicBezTo>
                  <a:cubicBezTo>
                    <a:pt x="172" y="330"/>
                    <a:pt x="170" y="331"/>
                    <a:pt x="169" y="332"/>
                  </a:cubicBezTo>
                  <a:cubicBezTo>
                    <a:pt x="169" y="333"/>
                    <a:pt x="169" y="333"/>
                    <a:pt x="169" y="334"/>
                  </a:cubicBezTo>
                  <a:cubicBezTo>
                    <a:pt x="170" y="334"/>
                    <a:pt x="170" y="334"/>
                    <a:pt x="170" y="334"/>
                  </a:cubicBezTo>
                  <a:cubicBezTo>
                    <a:pt x="171" y="333"/>
                    <a:pt x="172" y="332"/>
                    <a:pt x="173" y="331"/>
                  </a:cubicBezTo>
                  <a:cubicBezTo>
                    <a:pt x="173" y="331"/>
                    <a:pt x="174" y="330"/>
                    <a:pt x="176" y="330"/>
                  </a:cubicBezTo>
                  <a:cubicBezTo>
                    <a:pt x="174" y="333"/>
                    <a:pt x="171" y="333"/>
                    <a:pt x="170" y="336"/>
                  </a:cubicBezTo>
                  <a:cubicBezTo>
                    <a:pt x="174" y="334"/>
                    <a:pt x="174" y="334"/>
                    <a:pt x="176" y="334"/>
                  </a:cubicBezTo>
                  <a:cubicBezTo>
                    <a:pt x="174" y="336"/>
                    <a:pt x="171" y="337"/>
                    <a:pt x="170" y="340"/>
                  </a:cubicBezTo>
                  <a:cubicBezTo>
                    <a:pt x="172" y="340"/>
                    <a:pt x="173" y="337"/>
                    <a:pt x="175" y="338"/>
                  </a:cubicBezTo>
                  <a:cubicBezTo>
                    <a:pt x="174" y="341"/>
                    <a:pt x="171" y="341"/>
                    <a:pt x="170" y="344"/>
                  </a:cubicBezTo>
                  <a:cubicBezTo>
                    <a:pt x="172" y="344"/>
                    <a:pt x="173" y="341"/>
                    <a:pt x="175" y="342"/>
                  </a:cubicBezTo>
                  <a:cubicBezTo>
                    <a:pt x="174" y="345"/>
                    <a:pt x="171" y="345"/>
                    <a:pt x="170" y="348"/>
                  </a:cubicBezTo>
                  <a:cubicBezTo>
                    <a:pt x="173" y="348"/>
                    <a:pt x="173" y="345"/>
                    <a:pt x="175" y="346"/>
                  </a:cubicBezTo>
                  <a:cubicBezTo>
                    <a:pt x="174" y="348"/>
                    <a:pt x="171" y="349"/>
                    <a:pt x="170" y="352"/>
                  </a:cubicBezTo>
                  <a:cubicBezTo>
                    <a:pt x="172" y="352"/>
                    <a:pt x="173" y="349"/>
                    <a:pt x="176" y="350"/>
                  </a:cubicBezTo>
                  <a:cubicBezTo>
                    <a:pt x="175" y="351"/>
                    <a:pt x="173" y="352"/>
                    <a:pt x="172" y="353"/>
                  </a:cubicBezTo>
                  <a:cubicBezTo>
                    <a:pt x="172" y="354"/>
                    <a:pt x="170" y="354"/>
                    <a:pt x="171" y="356"/>
                  </a:cubicBezTo>
                  <a:cubicBezTo>
                    <a:pt x="172" y="357"/>
                    <a:pt x="172" y="355"/>
                    <a:pt x="173" y="354"/>
                  </a:cubicBezTo>
                  <a:cubicBezTo>
                    <a:pt x="174" y="354"/>
                    <a:pt x="175" y="353"/>
                    <a:pt x="176" y="352"/>
                  </a:cubicBezTo>
                  <a:cubicBezTo>
                    <a:pt x="177" y="352"/>
                    <a:pt x="177" y="352"/>
                    <a:pt x="178" y="353"/>
                  </a:cubicBezTo>
                  <a:cubicBezTo>
                    <a:pt x="176" y="353"/>
                    <a:pt x="178" y="356"/>
                    <a:pt x="176" y="358"/>
                  </a:cubicBezTo>
                  <a:cubicBezTo>
                    <a:pt x="174" y="359"/>
                    <a:pt x="172" y="361"/>
                    <a:pt x="171" y="363"/>
                  </a:cubicBezTo>
                  <a:cubicBezTo>
                    <a:pt x="173" y="363"/>
                    <a:pt x="173" y="362"/>
                    <a:pt x="174" y="361"/>
                  </a:cubicBezTo>
                  <a:cubicBezTo>
                    <a:pt x="175" y="360"/>
                    <a:pt x="175" y="358"/>
                    <a:pt x="177" y="360"/>
                  </a:cubicBezTo>
                  <a:cubicBezTo>
                    <a:pt x="175" y="363"/>
                    <a:pt x="172" y="364"/>
                    <a:pt x="171" y="367"/>
                  </a:cubicBezTo>
                  <a:cubicBezTo>
                    <a:pt x="174" y="367"/>
                    <a:pt x="175" y="363"/>
                    <a:pt x="178" y="362"/>
                  </a:cubicBezTo>
                  <a:cubicBezTo>
                    <a:pt x="178" y="365"/>
                    <a:pt x="175" y="366"/>
                    <a:pt x="174" y="369"/>
                  </a:cubicBezTo>
                  <a:cubicBezTo>
                    <a:pt x="173" y="369"/>
                    <a:pt x="172" y="369"/>
                    <a:pt x="171" y="371"/>
                  </a:cubicBezTo>
                  <a:cubicBezTo>
                    <a:pt x="173" y="371"/>
                    <a:pt x="174" y="370"/>
                    <a:pt x="174" y="369"/>
                  </a:cubicBezTo>
                  <a:cubicBezTo>
                    <a:pt x="176" y="369"/>
                    <a:pt x="176" y="366"/>
                    <a:pt x="178" y="367"/>
                  </a:cubicBezTo>
                  <a:cubicBezTo>
                    <a:pt x="177" y="370"/>
                    <a:pt x="174" y="371"/>
                    <a:pt x="173" y="374"/>
                  </a:cubicBezTo>
                  <a:cubicBezTo>
                    <a:pt x="176" y="374"/>
                    <a:pt x="176" y="370"/>
                    <a:pt x="179" y="370"/>
                  </a:cubicBezTo>
                  <a:cubicBezTo>
                    <a:pt x="180" y="372"/>
                    <a:pt x="178" y="372"/>
                    <a:pt x="178" y="373"/>
                  </a:cubicBezTo>
                  <a:cubicBezTo>
                    <a:pt x="179" y="373"/>
                    <a:pt x="180" y="372"/>
                    <a:pt x="181" y="373"/>
                  </a:cubicBezTo>
                  <a:cubicBezTo>
                    <a:pt x="179" y="375"/>
                    <a:pt x="177" y="377"/>
                    <a:pt x="174" y="379"/>
                  </a:cubicBezTo>
                  <a:cubicBezTo>
                    <a:pt x="177" y="378"/>
                    <a:pt x="180" y="376"/>
                    <a:pt x="183" y="375"/>
                  </a:cubicBezTo>
                  <a:cubicBezTo>
                    <a:pt x="184" y="374"/>
                    <a:pt x="185" y="373"/>
                    <a:pt x="185" y="371"/>
                  </a:cubicBezTo>
                  <a:cubicBezTo>
                    <a:pt x="184" y="367"/>
                    <a:pt x="184" y="362"/>
                    <a:pt x="184" y="357"/>
                  </a:cubicBezTo>
                  <a:cubicBezTo>
                    <a:pt x="184" y="357"/>
                    <a:pt x="184" y="356"/>
                    <a:pt x="185" y="355"/>
                  </a:cubicBezTo>
                  <a:cubicBezTo>
                    <a:pt x="185" y="356"/>
                    <a:pt x="185" y="356"/>
                    <a:pt x="185" y="357"/>
                  </a:cubicBezTo>
                  <a:cubicBezTo>
                    <a:pt x="185" y="362"/>
                    <a:pt x="185" y="366"/>
                    <a:pt x="185" y="371"/>
                  </a:cubicBezTo>
                  <a:cubicBezTo>
                    <a:pt x="185" y="372"/>
                    <a:pt x="185" y="374"/>
                    <a:pt x="187" y="374"/>
                  </a:cubicBezTo>
                  <a:cubicBezTo>
                    <a:pt x="189" y="374"/>
                    <a:pt x="192" y="373"/>
                    <a:pt x="195" y="373"/>
                  </a:cubicBezTo>
                  <a:cubicBezTo>
                    <a:pt x="196" y="372"/>
                    <a:pt x="196" y="371"/>
                    <a:pt x="196" y="370"/>
                  </a:cubicBezTo>
                  <a:cubicBezTo>
                    <a:pt x="195" y="369"/>
                    <a:pt x="195" y="370"/>
                    <a:pt x="194" y="370"/>
                  </a:cubicBezTo>
                  <a:cubicBezTo>
                    <a:pt x="193" y="370"/>
                    <a:pt x="192" y="371"/>
                    <a:pt x="191" y="370"/>
                  </a:cubicBezTo>
                  <a:cubicBezTo>
                    <a:pt x="191" y="368"/>
                    <a:pt x="191" y="366"/>
                    <a:pt x="192" y="363"/>
                  </a:cubicBezTo>
                  <a:cubicBezTo>
                    <a:pt x="193" y="365"/>
                    <a:pt x="192" y="367"/>
                    <a:pt x="193" y="369"/>
                  </a:cubicBezTo>
                  <a:cubicBezTo>
                    <a:pt x="195" y="368"/>
                    <a:pt x="196" y="368"/>
                    <a:pt x="196" y="365"/>
                  </a:cubicBezTo>
                  <a:cubicBezTo>
                    <a:pt x="196" y="364"/>
                    <a:pt x="197" y="363"/>
                    <a:pt x="198" y="363"/>
                  </a:cubicBezTo>
                  <a:cubicBezTo>
                    <a:pt x="199" y="364"/>
                    <a:pt x="197" y="366"/>
                    <a:pt x="198" y="367"/>
                  </a:cubicBezTo>
                  <a:cubicBezTo>
                    <a:pt x="199" y="368"/>
                    <a:pt x="200" y="367"/>
                    <a:pt x="202" y="367"/>
                  </a:cubicBezTo>
                  <a:cubicBezTo>
                    <a:pt x="211" y="365"/>
                    <a:pt x="220" y="363"/>
                    <a:pt x="230" y="362"/>
                  </a:cubicBezTo>
                  <a:cubicBezTo>
                    <a:pt x="231" y="362"/>
                    <a:pt x="231" y="362"/>
                    <a:pt x="232" y="362"/>
                  </a:cubicBezTo>
                  <a:cubicBezTo>
                    <a:pt x="234" y="362"/>
                    <a:pt x="235" y="361"/>
                    <a:pt x="235" y="359"/>
                  </a:cubicBezTo>
                  <a:cubicBezTo>
                    <a:pt x="235" y="358"/>
                    <a:pt x="235" y="356"/>
                    <a:pt x="237" y="355"/>
                  </a:cubicBezTo>
                  <a:cubicBezTo>
                    <a:pt x="237" y="357"/>
                    <a:pt x="236" y="359"/>
                    <a:pt x="237" y="361"/>
                  </a:cubicBezTo>
                  <a:cubicBezTo>
                    <a:pt x="239" y="360"/>
                    <a:pt x="240" y="358"/>
                    <a:pt x="240" y="355"/>
                  </a:cubicBezTo>
                  <a:cubicBezTo>
                    <a:pt x="240" y="354"/>
                    <a:pt x="240" y="353"/>
                    <a:pt x="241" y="352"/>
                  </a:cubicBezTo>
                  <a:cubicBezTo>
                    <a:pt x="243" y="350"/>
                    <a:pt x="243" y="346"/>
                    <a:pt x="243" y="343"/>
                  </a:cubicBezTo>
                  <a:cubicBezTo>
                    <a:pt x="243" y="343"/>
                    <a:pt x="243" y="342"/>
                    <a:pt x="244" y="342"/>
                  </a:cubicBezTo>
                  <a:cubicBezTo>
                    <a:pt x="245" y="346"/>
                    <a:pt x="244" y="349"/>
                    <a:pt x="244" y="353"/>
                  </a:cubicBezTo>
                  <a:cubicBezTo>
                    <a:pt x="244" y="354"/>
                    <a:pt x="244" y="355"/>
                    <a:pt x="245" y="355"/>
                  </a:cubicBezTo>
                  <a:cubicBezTo>
                    <a:pt x="246" y="354"/>
                    <a:pt x="247" y="354"/>
                    <a:pt x="247" y="353"/>
                  </a:cubicBezTo>
                  <a:cubicBezTo>
                    <a:pt x="247" y="351"/>
                    <a:pt x="247" y="350"/>
                    <a:pt x="247" y="348"/>
                  </a:cubicBezTo>
                  <a:cubicBezTo>
                    <a:pt x="247" y="344"/>
                    <a:pt x="247" y="340"/>
                    <a:pt x="247" y="336"/>
                  </a:cubicBezTo>
                  <a:cubicBezTo>
                    <a:pt x="247" y="341"/>
                    <a:pt x="248" y="346"/>
                    <a:pt x="249" y="351"/>
                  </a:cubicBezTo>
                  <a:cubicBezTo>
                    <a:pt x="249" y="350"/>
                    <a:pt x="250" y="349"/>
                    <a:pt x="251" y="349"/>
                  </a:cubicBezTo>
                  <a:cubicBezTo>
                    <a:pt x="252" y="350"/>
                    <a:pt x="253" y="349"/>
                    <a:pt x="252" y="348"/>
                  </a:cubicBezTo>
                  <a:cubicBezTo>
                    <a:pt x="252" y="340"/>
                    <a:pt x="253" y="333"/>
                    <a:pt x="253" y="325"/>
                  </a:cubicBezTo>
                  <a:cubicBezTo>
                    <a:pt x="253" y="320"/>
                    <a:pt x="253" y="315"/>
                    <a:pt x="253" y="310"/>
                  </a:cubicBezTo>
                  <a:cubicBezTo>
                    <a:pt x="253" y="308"/>
                    <a:pt x="253" y="305"/>
                    <a:pt x="254" y="303"/>
                  </a:cubicBezTo>
                  <a:cubicBezTo>
                    <a:pt x="255" y="305"/>
                    <a:pt x="254" y="307"/>
                    <a:pt x="254" y="308"/>
                  </a:cubicBezTo>
                  <a:cubicBezTo>
                    <a:pt x="254" y="322"/>
                    <a:pt x="254" y="335"/>
                    <a:pt x="255" y="348"/>
                  </a:cubicBezTo>
                  <a:cubicBezTo>
                    <a:pt x="255" y="349"/>
                    <a:pt x="255" y="350"/>
                    <a:pt x="255" y="351"/>
                  </a:cubicBezTo>
                  <a:cubicBezTo>
                    <a:pt x="255" y="352"/>
                    <a:pt x="255" y="353"/>
                    <a:pt x="256" y="353"/>
                  </a:cubicBezTo>
                  <a:cubicBezTo>
                    <a:pt x="258" y="353"/>
                    <a:pt x="258" y="351"/>
                    <a:pt x="258" y="351"/>
                  </a:cubicBezTo>
                  <a:cubicBezTo>
                    <a:pt x="258" y="347"/>
                    <a:pt x="258" y="344"/>
                    <a:pt x="258" y="341"/>
                  </a:cubicBezTo>
                  <a:cubicBezTo>
                    <a:pt x="256" y="328"/>
                    <a:pt x="257" y="314"/>
                    <a:pt x="257" y="300"/>
                  </a:cubicBezTo>
                  <a:cubicBezTo>
                    <a:pt x="257" y="299"/>
                    <a:pt x="257" y="297"/>
                    <a:pt x="258" y="296"/>
                  </a:cubicBezTo>
                  <a:cubicBezTo>
                    <a:pt x="259" y="295"/>
                    <a:pt x="260" y="295"/>
                    <a:pt x="260" y="296"/>
                  </a:cubicBezTo>
                  <a:cubicBezTo>
                    <a:pt x="260" y="297"/>
                    <a:pt x="260" y="297"/>
                    <a:pt x="260" y="298"/>
                  </a:cubicBezTo>
                  <a:cubicBezTo>
                    <a:pt x="259" y="304"/>
                    <a:pt x="260" y="311"/>
                    <a:pt x="260" y="317"/>
                  </a:cubicBezTo>
                  <a:cubicBezTo>
                    <a:pt x="260" y="325"/>
                    <a:pt x="261" y="333"/>
                    <a:pt x="261" y="341"/>
                  </a:cubicBezTo>
                  <a:cubicBezTo>
                    <a:pt x="262" y="345"/>
                    <a:pt x="262" y="348"/>
                    <a:pt x="263" y="352"/>
                  </a:cubicBezTo>
                  <a:cubicBezTo>
                    <a:pt x="263" y="351"/>
                    <a:pt x="263" y="351"/>
                    <a:pt x="263" y="351"/>
                  </a:cubicBezTo>
                  <a:cubicBezTo>
                    <a:pt x="263" y="343"/>
                    <a:pt x="262" y="336"/>
                    <a:pt x="262" y="328"/>
                  </a:cubicBezTo>
                  <a:cubicBezTo>
                    <a:pt x="262" y="323"/>
                    <a:pt x="262" y="318"/>
                    <a:pt x="262" y="313"/>
                  </a:cubicBezTo>
                  <a:cubicBezTo>
                    <a:pt x="263" y="307"/>
                    <a:pt x="262" y="300"/>
                    <a:pt x="263" y="294"/>
                  </a:cubicBezTo>
                  <a:cubicBezTo>
                    <a:pt x="263" y="292"/>
                    <a:pt x="262" y="292"/>
                    <a:pt x="260" y="292"/>
                  </a:cubicBezTo>
                  <a:cubicBezTo>
                    <a:pt x="259" y="292"/>
                    <a:pt x="258" y="292"/>
                    <a:pt x="258" y="293"/>
                  </a:cubicBezTo>
                  <a:cubicBezTo>
                    <a:pt x="257" y="294"/>
                    <a:pt x="257" y="294"/>
                    <a:pt x="256" y="294"/>
                  </a:cubicBezTo>
                  <a:cubicBezTo>
                    <a:pt x="254" y="293"/>
                    <a:pt x="250" y="294"/>
                    <a:pt x="248" y="292"/>
                  </a:cubicBezTo>
                  <a:cubicBezTo>
                    <a:pt x="247" y="291"/>
                    <a:pt x="246" y="290"/>
                    <a:pt x="245" y="290"/>
                  </a:cubicBezTo>
                  <a:cubicBezTo>
                    <a:pt x="243" y="289"/>
                    <a:pt x="243" y="290"/>
                    <a:pt x="243" y="291"/>
                  </a:cubicBezTo>
                  <a:cubicBezTo>
                    <a:pt x="243" y="291"/>
                    <a:pt x="243" y="291"/>
                    <a:pt x="243" y="291"/>
                  </a:cubicBezTo>
                  <a:cubicBezTo>
                    <a:pt x="242" y="292"/>
                    <a:pt x="241" y="291"/>
                    <a:pt x="240" y="290"/>
                  </a:cubicBezTo>
                  <a:cubicBezTo>
                    <a:pt x="239" y="290"/>
                    <a:pt x="238" y="290"/>
                    <a:pt x="237" y="290"/>
                  </a:cubicBezTo>
                  <a:cubicBezTo>
                    <a:pt x="237" y="291"/>
                    <a:pt x="239" y="292"/>
                    <a:pt x="239" y="293"/>
                  </a:cubicBezTo>
                  <a:close/>
                  <a:moveTo>
                    <a:pt x="68" y="312"/>
                  </a:moveTo>
                  <a:cubicBezTo>
                    <a:pt x="68" y="310"/>
                    <a:pt x="69" y="310"/>
                    <a:pt x="70" y="310"/>
                  </a:cubicBezTo>
                  <a:cubicBezTo>
                    <a:pt x="74" y="310"/>
                    <a:pt x="77" y="309"/>
                    <a:pt x="81" y="309"/>
                  </a:cubicBezTo>
                  <a:cubicBezTo>
                    <a:pt x="82" y="309"/>
                    <a:pt x="83" y="309"/>
                    <a:pt x="83" y="308"/>
                  </a:cubicBezTo>
                  <a:cubicBezTo>
                    <a:pt x="85" y="306"/>
                    <a:pt x="88" y="307"/>
                    <a:pt x="90" y="307"/>
                  </a:cubicBezTo>
                  <a:cubicBezTo>
                    <a:pt x="93" y="306"/>
                    <a:pt x="95" y="307"/>
                    <a:pt x="97" y="306"/>
                  </a:cubicBezTo>
                  <a:cubicBezTo>
                    <a:pt x="95" y="303"/>
                    <a:pt x="91" y="300"/>
                    <a:pt x="88" y="299"/>
                  </a:cubicBezTo>
                  <a:cubicBezTo>
                    <a:pt x="89" y="301"/>
                    <a:pt x="92" y="301"/>
                    <a:pt x="91" y="304"/>
                  </a:cubicBezTo>
                  <a:cubicBezTo>
                    <a:pt x="90" y="304"/>
                    <a:pt x="90" y="302"/>
                    <a:pt x="88" y="302"/>
                  </a:cubicBezTo>
                  <a:cubicBezTo>
                    <a:pt x="88" y="303"/>
                    <a:pt x="88" y="304"/>
                    <a:pt x="88" y="304"/>
                  </a:cubicBezTo>
                  <a:cubicBezTo>
                    <a:pt x="85" y="302"/>
                    <a:pt x="83" y="300"/>
                    <a:pt x="80" y="300"/>
                  </a:cubicBezTo>
                  <a:cubicBezTo>
                    <a:pt x="82" y="302"/>
                    <a:pt x="82" y="302"/>
                    <a:pt x="82" y="304"/>
                  </a:cubicBezTo>
                  <a:cubicBezTo>
                    <a:pt x="79" y="303"/>
                    <a:pt x="79" y="298"/>
                    <a:pt x="74" y="300"/>
                  </a:cubicBezTo>
                  <a:cubicBezTo>
                    <a:pt x="76" y="301"/>
                    <a:pt x="77" y="302"/>
                    <a:pt x="78" y="303"/>
                  </a:cubicBezTo>
                  <a:cubicBezTo>
                    <a:pt x="79" y="304"/>
                    <a:pt x="80" y="305"/>
                    <a:pt x="80" y="306"/>
                  </a:cubicBezTo>
                  <a:cubicBezTo>
                    <a:pt x="80" y="307"/>
                    <a:pt x="81" y="307"/>
                    <a:pt x="80" y="308"/>
                  </a:cubicBezTo>
                  <a:cubicBezTo>
                    <a:pt x="80" y="308"/>
                    <a:pt x="79" y="308"/>
                    <a:pt x="79" y="307"/>
                  </a:cubicBezTo>
                  <a:cubicBezTo>
                    <a:pt x="77" y="304"/>
                    <a:pt x="74" y="302"/>
                    <a:pt x="72" y="300"/>
                  </a:cubicBezTo>
                  <a:cubicBezTo>
                    <a:pt x="71" y="299"/>
                    <a:pt x="70" y="299"/>
                    <a:pt x="69" y="299"/>
                  </a:cubicBezTo>
                  <a:cubicBezTo>
                    <a:pt x="71" y="301"/>
                    <a:pt x="72" y="303"/>
                    <a:pt x="74" y="305"/>
                  </a:cubicBezTo>
                  <a:cubicBezTo>
                    <a:pt x="74" y="305"/>
                    <a:pt x="75" y="306"/>
                    <a:pt x="74" y="306"/>
                  </a:cubicBezTo>
                  <a:cubicBezTo>
                    <a:pt x="74" y="307"/>
                    <a:pt x="73" y="306"/>
                    <a:pt x="73" y="306"/>
                  </a:cubicBezTo>
                  <a:cubicBezTo>
                    <a:pt x="71" y="304"/>
                    <a:pt x="69" y="302"/>
                    <a:pt x="67" y="300"/>
                  </a:cubicBezTo>
                  <a:cubicBezTo>
                    <a:pt x="66" y="299"/>
                    <a:pt x="66" y="299"/>
                    <a:pt x="64" y="300"/>
                  </a:cubicBezTo>
                  <a:cubicBezTo>
                    <a:pt x="65" y="301"/>
                    <a:pt x="67" y="303"/>
                    <a:pt x="68" y="304"/>
                  </a:cubicBezTo>
                  <a:cubicBezTo>
                    <a:pt x="69" y="305"/>
                    <a:pt x="70" y="306"/>
                    <a:pt x="69" y="306"/>
                  </a:cubicBezTo>
                  <a:cubicBezTo>
                    <a:pt x="68" y="307"/>
                    <a:pt x="68" y="306"/>
                    <a:pt x="67" y="306"/>
                  </a:cubicBezTo>
                  <a:cubicBezTo>
                    <a:pt x="65" y="304"/>
                    <a:pt x="64" y="302"/>
                    <a:pt x="62" y="300"/>
                  </a:cubicBezTo>
                  <a:cubicBezTo>
                    <a:pt x="61" y="299"/>
                    <a:pt x="60" y="299"/>
                    <a:pt x="59" y="299"/>
                  </a:cubicBezTo>
                  <a:cubicBezTo>
                    <a:pt x="60" y="302"/>
                    <a:pt x="64" y="302"/>
                    <a:pt x="64" y="306"/>
                  </a:cubicBezTo>
                  <a:cubicBezTo>
                    <a:pt x="61" y="304"/>
                    <a:pt x="59" y="303"/>
                    <a:pt x="58" y="301"/>
                  </a:cubicBezTo>
                  <a:cubicBezTo>
                    <a:pt x="56" y="299"/>
                    <a:pt x="54" y="298"/>
                    <a:pt x="52" y="299"/>
                  </a:cubicBezTo>
                  <a:cubicBezTo>
                    <a:pt x="53" y="301"/>
                    <a:pt x="55" y="302"/>
                    <a:pt x="56" y="303"/>
                  </a:cubicBezTo>
                  <a:cubicBezTo>
                    <a:pt x="57" y="304"/>
                    <a:pt x="59" y="305"/>
                    <a:pt x="59" y="308"/>
                  </a:cubicBezTo>
                  <a:cubicBezTo>
                    <a:pt x="56" y="305"/>
                    <a:pt x="53" y="302"/>
                    <a:pt x="50" y="300"/>
                  </a:cubicBezTo>
                  <a:cubicBezTo>
                    <a:pt x="49" y="299"/>
                    <a:pt x="48" y="298"/>
                    <a:pt x="47" y="299"/>
                  </a:cubicBezTo>
                  <a:cubicBezTo>
                    <a:pt x="48" y="302"/>
                    <a:pt x="51" y="302"/>
                    <a:pt x="52" y="306"/>
                  </a:cubicBezTo>
                  <a:cubicBezTo>
                    <a:pt x="49" y="304"/>
                    <a:pt x="47" y="301"/>
                    <a:pt x="44" y="300"/>
                  </a:cubicBezTo>
                  <a:cubicBezTo>
                    <a:pt x="44" y="303"/>
                    <a:pt x="48" y="303"/>
                    <a:pt x="48" y="306"/>
                  </a:cubicBezTo>
                  <a:cubicBezTo>
                    <a:pt x="44" y="305"/>
                    <a:pt x="42" y="300"/>
                    <a:pt x="38" y="301"/>
                  </a:cubicBezTo>
                  <a:cubicBezTo>
                    <a:pt x="39" y="304"/>
                    <a:pt x="43" y="304"/>
                    <a:pt x="43" y="308"/>
                  </a:cubicBezTo>
                  <a:cubicBezTo>
                    <a:pt x="33" y="300"/>
                    <a:pt x="33" y="300"/>
                    <a:pt x="31" y="301"/>
                  </a:cubicBezTo>
                  <a:cubicBezTo>
                    <a:pt x="33" y="303"/>
                    <a:pt x="36" y="304"/>
                    <a:pt x="38" y="308"/>
                  </a:cubicBezTo>
                  <a:cubicBezTo>
                    <a:pt x="34" y="306"/>
                    <a:pt x="31" y="302"/>
                    <a:pt x="27" y="300"/>
                  </a:cubicBezTo>
                  <a:cubicBezTo>
                    <a:pt x="27" y="304"/>
                    <a:pt x="31" y="304"/>
                    <a:pt x="31" y="307"/>
                  </a:cubicBezTo>
                  <a:cubicBezTo>
                    <a:pt x="28" y="305"/>
                    <a:pt x="26" y="302"/>
                    <a:pt x="22" y="301"/>
                  </a:cubicBezTo>
                  <a:cubicBezTo>
                    <a:pt x="22" y="303"/>
                    <a:pt x="25" y="304"/>
                    <a:pt x="24" y="307"/>
                  </a:cubicBezTo>
                  <a:cubicBezTo>
                    <a:pt x="23" y="306"/>
                    <a:pt x="22" y="305"/>
                    <a:pt x="22" y="304"/>
                  </a:cubicBezTo>
                  <a:cubicBezTo>
                    <a:pt x="21" y="304"/>
                    <a:pt x="21" y="303"/>
                    <a:pt x="20" y="304"/>
                  </a:cubicBezTo>
                  <a:cubicBezTo>
                    <a:pt x="19" y="306"/>
                    <a:pt x="19" y="304"/>
                    <a:pt x="18" y="304"/>
                  </a:cubicBezTo>
                  <a:cubicBezTo>
                    <a:pt x="17" y="302"/>
                    <a:pt x="15" y="300"/>
                    <a:pt x="13" y="300"/>
                  </a:cubicBezTo>
                  <a:cubicBezTo>
                    <a:pt x="13" y="301"/>
                    <a:pt x="12" y="302"/>
                    <a:pt x="12" y="303"/>
                  </a:cubicBezTo>
                  <a:cubicBezTo>
                    <a:pt x="12" y="309"/>
                    <a:pt x="12" y="316"/>
                    <a:pt x="12" y="322"/>
                  </a:cubicBezTo>
                  <a:cubicBezTo>
                    <a:pt x="12" y="336"/>
                    <a:pt x="13" y="350"/>
                    <a:pt x="13" y="364"/>
                  </a:cubicBezTo>
                  <a:cubicBezTo>
                    <a:pt x="13" y="371"/>
                    <a:pt x="14" y="377"/>
                    <a:pt x="14" y="384"/>
                  </a:cubicBezTo>
                  <a:cubicBezTo>
                    <a:pt x="14" y="386"/>
                    <a:pt x="15" y="387"/>
                    <a:pt x="17" y="387"/>
                  </a:cubicBezTo>
                  <a:cubicBezTo>
                    <a:pt x="19" y="387"/>
                    <a:pt x="22" y="387"/>
                    <a:pt x="25" y="387"/>
                  </a:cubicBezTo>
                  <a:cubicBezTo>
                    <a:pt x="28" y="386"/>
                    <a:pt x="32" y="386"/>
                    <a:pt x="35" y="387"/>
                  </a:cubicBezTo>
                  <a:cubicBezTo>
                    <a:pt x="44" y="388"/>
                    <a:pt x="52" y="389"/>
                    <a:pt x="61" y="388"/>
                  </a:cubicBezTo>
                  <a:cubicBezTo>
                    <a:pt x="65" y="388"/>
                    <a:pt x="69" y="387"/>
                    <a:pt x="73" y="388"/>
                  </a:cubicBezTo>
                  <a:cubicBezTo>
                    <a:pt x="79" y="388"/>
                    <a:pt x="86" y="387"/>
                    <a:pt x="92" y="387"/>
                  </a:cubicBezTo>
                  <a:cubicBezTo>
                    <a:pt x="101" y="386"/>
                    <a:pt x="110" y="386"/>
                    <a:pt x="119" y="386"/>
                  </a:cubicBezTo>
                  <a:cubicBezTo>
                    <a:pt x="121" y="386"/>
                    <a:pt x="124" y="386"/>
                    <a:pt x="126" y="386"/>
                  </a:cubicBezTo>
                  <a:cubicBezTo>
                    <a:pt x="129" y="386"/>
                    <a:pt x="129" y="385"/>
                    <a:pt x="129" y="383"/>
                  </a:cubicBezTo>
                  <a:cubicBezTo>
                    <a:pt x="128" y="377"/>
                    <a:pt x="128" y="370"/>
                    <a:pt x="128" y="364"/>
                  </a:cubicBezTo>
                  <a:cubicBezTo>
                    <a:pt x="128" y="359"/>
                    <a:pt x="129" y="353"/>
                    <a:pt x="128" y="347"/>
                  </a:cubicBezTo>
                  <a:cubicBezTo>
                    <a:pt x="128" y="347"/>
                    <a:pt x="128" y="346"/>
                    <a:pt x="129" y="346"/>
                  </a:cubicBezTo>
                  <a:cubicBezTo>
                    <a:pt x="129" y="352"/>
                    <a:pt x="129" y="359"/>
                    <a:pt x="129" y="366"/>
                  </a:cubicBezTo>
                  <a:cubicBezTo>
                    <a:pt x="131" y="364"/>
                    <a:pt x="131" y="362"/>
                    <a:pt x="131" y="360"/>
                  </a:cubicBezTo>
                  <a:cubicBezTo>
                    <a:pt x="131" y="357"/>
                    <a:pt x="133" y="355"/>
                    <a:pt x="135" y="355"/>
                  </a:cubicBezTo>
                  <a:cubicBezTo>
                    <a:pt x="137" y="355"/>
                    <a:pt x="138" y="357"/>
                    <a:pt x="139" y="359"/>
                  </a:cubicBezTo>
                  <a:cubicBezTo>
                    <a:pt x="139" y="360"/>
                    <a:pt x="139" y="361"/>
                    <a:pt x="139" y="362"/>
                  </a:cubicBezTo>
                  <a:cubicBezTo>
                    <a:pt x="138" y="364"/>
                    <a:pt x="139" y="367"/>
                    <a:pt x="139" y="369"/>
                  </a:cubicBezTo>
                  <a:cubicBezTo>
                    <a:pt x="139" y="371"/>
                    <a:pt x="139" y="373"/>
                    <a:pt x="138" y="375"/>
                  </a:cubicBezTo>
                  <a:cubicBezTo>
                    <a:pt x="138" y="379"/>
                    <a:pt x="134" y="380"/>
                    <a:pt x="131" y="378"/>
                  </a:cubicBezTo>
                  <a:cubicBezTo>
                    <a:pt x="131" y="377"/>
                    <a:pt x="130" y="377"/>
                    <a:pt x="130" y="377"/>
                  </a:cubicBezTo>
                  <a:cubicBezTo>
                    <a:pt x="129" y="379"/>
                    <a:pt x="130" y="381"/>
                    <a:pt x="130" y="383"/>
                  </a:cubicBezTo>
                  <a:cubicBezTo>
                    <a:pt x="130" y="385"/>
                    <a:pt x="131" y="386"/>
                    <a:pt x="133" y="386"/>
                  </a:cubicBezTo>
                  <a:cubicBezTo>
                    <a:pt x="142" y="385"/>
                    <a:pt x="151" y="384"/>
                    <a:pt x="160" y="383"/>
                  </a:cubicBezTo>
                  <a:cubicBezTo>
                    <a:pt x="162" y="383"/>
                    <a:pt x="165" y="383"/>
                    <a:pt x="167" y="383"/>
                  </a:cubicBezTo>
                  <a:cubicBezTo>
                    <a:pt x="165" y="380"/>
                    <a:pt x="167" y="377"/>
                    <a:pt x="167" y="376"/>
                  </a:cubicBezTo>
                  <a:cubicBezTo>
                    <a:pt x="165" y="373"/>
                    <a:pt x="168" y="371"/>
                    <a:pt x="166" y="369"/>
                  </a:cubicBezTo>
                  <a:cubicBezTo>
                    <a:pt x="166" y="370"/>
                    <a:pt x="166" y="370"/>
                    <a:pt x="165" y="370"/>
                  </a:cubicBezTo>
                  <a:cubicBezTo>
                    <a:pt x="164" y="374"/>
                    <a:pt x="162" y="374"/>
                    <a:pt x="158" y="374"/>
                  </a:cubicBezTo>
                  <a:cubicBezTo>
                    <a:pt x="157" y="374"/>
                    <a:pt x="156" y="373"/>
                    <a:pt x="155" y="373"/>
                  </a:cubicBezTo>
                  <a:cubicBezTo>
                    <a:pt x="154" y="372"/>
                    <a:pt x="152" y="372"/>
                    <a:pt x="152" y="370"/>
                  </a:cubicBezTo>
                  <a:cubicBezTo>
                    <a:pt x="151" y="368"/>
                    <a:pt x="153" y="367"/>
                    <a:pt x="154" y="366"/>
                  </a:cubicBezTo>
                  <a:cubicBezTo>
                    <a:pt x="154" y="366"/>
                    <a:pt x="154" y="365"/>
                    <a:pt x="154" y="364"/>
                  </a:cubicBezTo>
                  <a:cubicBezTo>
                    <a:pt x="152" y="366"/>
                    <a:pt x="149" y="365"/>
                    <a:pt x="146" y="365"/>
                  </a:cubicBezTo>
                  <a:cubicBezTo>
                    <a:pt x="144" y="364"/>
                    <a:pt x="142" y="363"/>
                    <a:pt x="142" y="361"/>
                  </a:cubicBezTo>
                  <a:cubicBezTo>
                    <a:pt x="142" y="358"/>
                    <a:pt x="142" y="356"/>
                    <a:pt x="145" y="355"/>
                  </a:cubicBezTo>
                  <a:cubicBezTo>
                    <a:pt x="146" y="354"/>
                    <a:pt x="148" y="354"/>
                    <a:pt x="149" y="353"/>
                  </a:cubicBezTo>
                  <a:cubicBezTo>
                    <a:pt x="152" y="352"/>
                    <a:pt x="152" y="352"/>
                    <a:pt x="154" y="354"/>
                  </a:cubicBezTo>
                  <a:cubicBezTo>
                    <a:pt x="155" y="355"/>
                    <a:pt x="156" y="356"/>
                    <a:pt x="158" y="355"/>
                  </a:cubicBezTo>
                  <a:cubicBezTo>
                    <a:pt x="159" y="354"/>
                    <a:pt x="160" y="353"/>
                    <a:pt x="161" y="355"/>
                  </a:cubicBezTo>
                  <a:cubicBezTo>
                    <a:pt x="162" y="356"/>
                    <a:pt x="162" y="357"/>
                    <a:pt x="162" y="359"/>
                  </a:cubicBezTo>
                  <a:cubicBezTo>
                    <a:pt x="162" y="360"/>
                    <a:pt x="160" y="361"/>
                    <a:pt x="160" y="363"/>
                  </a:cubicBezTo>
                  <a:cubicBezTo>
                    <a:pt x="162" y="363"/>
                    <a:pt x="164" y="362"/>
                    <a:pt x="166" y="363"/>
                  </a:cubicBezTo>
                  <a:cubicBezTo>
                    <a:pt x="166" y="361"/>
                    <a:pt x="166" y="360"/>
                    <a:pt x="166" y="360"/>
                  </a:cubicBezTo>
                  <a:cubicBezTo>
                    <a:pt x="166" y="356"/>
                    <a:pt x="163" y="353"/>
                    <a:pt x="165" y="349"/>
                  </a:cubicBezTo>
                  <a:cubicBezTo>
                    <a:pt x="166" y="348"/>
                    <a:pt x="165" y="347"/>
                    <a:pt x="164" y="347"/>
                  </a:cubicBezTo>
                  <a:cubicBezTo>
                    <a:pt x="163" y="348"/>
                    <a:pt x="162" y="349"/>
                    <a:pt x="161" y="350"/>
                  </a:cubicBezTo>
                  <a:cubicBezTo>
                    <a:pt x="160" y="351"/>
                    <a:pt x="159" y="352"/>
                    <a:pt x="158" y="352"/>
                  </a:cubicBezTo>
                  <a:cubicBezTo>
                    <a:pt x="157" y="352"/>
                    <a:pt x="156" y="352"/>
                    <a:pt x="155" y="351"/>
                  </a:cubicBezTo>
                  <a:cubicBezTo>
                    <a:pt x="154" y="350"/>
                    <a:pt x="154" y="349"/>
                    <a:pt x="155" y="348"/>
                  </a:cubicBezTo>
                  <a:cubicBezTo>
                    <a:pt x="156" y="346"/>
                    <a:pt x="158" y="345"/>
                    <a:pt x="159" y="343"/>
                  </a:cubicBezTo>
                  <a:cubicBezTo>
                    <a:pt x="161" y="341"/>
                    <a:pt x="162" y="343"/>
                    <a:pt x="164" y="343"/>
                  </a:cubicBezTo>
                  <a:cubicBezTo>
                    <a:pt x="165" y="334"/>
                    <a:pt x="164" y="326"/>
                    <a:pt x="163" y="317"/>
                  </a:cubicBezTo>
                  <a:cubicBezTo>
                    <a:pt x="162" y="320"/>
                    <a:pt x="160" y="323"/>
                    <a:pt x="159" y="326"/>
                  </a:cubicBezTo>
                  <a:cubicBezTo>
                    <a:pt x="158" y="328"/>
                    <a:pt x="157" y="329"/>
                    <a:pt x="155" y="328"/>
                  </a:cubicBezTo>
                  <a:cubicBezTo>
                    <a:pt x="152" y="328"/>
                    <a:pt x="152" y="327"/>
                    <a:pt x="151" y="324"/>
                  </a:cubicBezTo>
                  <a:cubicBezTo>
                    <a:pt x="151" y="323"/>
                    <a:pt x="152" y="322"/>
                    <a:pt x="151" y="321"/>
                  </a:cubicBezTo>
                  <a:cubicBezTo>
                    <a:pt x="150" y="321"/>
                    <a:pt x="150" y="321"/>
                    <a:pt x="150" y="322"/>
                  </a:cubicBezTo>
                  <a:cubicBezTo>
                    <a:pt x="148" y="327"/>
                    <a:pt x="145" y="329"/>
                    <a:pt x="140" y="329"/>
                  </a:cubicBezTo>
                  <a:cubicBezTo>
                    <a:pt x="140" y="328"/>
                    <a:pt x="139" y="329"/>
                    <a:pt x="138" y="329"/>
                  </a:cubicBezTo>
                  <a:cubicBezTo>
                    <a:pt x="136" y="329"/>
                    <a:pt x="135" y="328"/>
                    <a:pt x="133" y="327"/>
                  </a:cubicBezTo>
                  <a:cubicBezTo>
                    <a:pt x="132" y="327"/>
                    <a:pt x="132" y="326"/>
                    <a:pt x="132" y="326"/>
                  </a:cubicBezTo>
                  <a:cubicBezTo>
                    <a:pt x="132" y="324"/>
                    <a:pt x="131" y="322"/>
                    <a:pt x="131" y="320"/>
                  </a:cubicBezTo>
                  <a:cubicBezTo>
                    <a:pt x="131" y="317"/>
                    <a:pt x="131" y="317"/>
                    <a:pt x="133" y="317"/>
                  </a:cubicBezTo>
                  <a:cubicBezTo>
                    <a:pt x="136" y="318"/>
                    <a:pt x="140" y="317"/>
                    <a:pt x="143" y="315"/>
                  </a:cubicBezTo>
                  <a:cubicBezTo>
                    <a:pt x="144" y="315"/>
                    <a:pt x="146" y="315"/>
                    <a:pt x="147" y="315"/>
                  </a:cubicBezTo>
                  <a:cubicBezTo>
                    <a:pt x="149" y="315"/>
                    <a:pt x="150" y="315"/>
                    <a:pt x="151" y="317"/>
                  </a:cubicBezTo>
                  <a:cubicBezTo>
                    <a:pt x="151" y="319"/>
                    <a:pt x="152" y="319"/>
                    <a:pt x="153" y="318"/>
                  </a:cubicBezTo>
                  <a:cubicBezTo>
                    <a:pt x="156" y="317"/>
                    <a:pt x="158" y="316"/>
                    <a:pt x="160" y="316"/>
                  </a:cubicBezTo>
                  <a:cubicBezTo>
                    <a:pt x="163" y="315"/>
                    <a:pt x="164" y="314"/>
                    <a:pt x="164" y="312"/>
                  </a:cubicBezTo>
                  <a:cubicBezTo>
                    <a:pt x="164" y="306"/>
                    <a:pt x="164" y="301"/>
                    <a:pt x="163" y="295"/>
                  </a:cubicBezTo>
                  <a:cubicBezTo>
                    <a:pt x="163" y="291"/>
                    <a:pt x="164" y="287"/>
                    <a:pt x="163" y="283"/>
                  </a:cubicBezTo>
                  <a:cubicBezTo>
                    <a:pt x="161" y="283"/>
                    <a:pt x="160" y="284"/>
                    <a:pt x="160" y="284"/>
                  </a:cubicBezTo>
                  <a:cubicBezTo>
                    <a:pt x="157" y="285"/>
                    <a:pt x="155" y="285"/>
                    <a:pt x="152" y="285"/>
                  </a:cubicBezTo>
                  <a:cubicBezTo>
                    <a:pt x="151" y="285"/>
                    <a:pt x="150" y="284"/>
                    <a:pt x="150" y="283"/>
                  </a:cubicBezTo>
                  <a:cubicBezTo>
                    <a:pt x="150" y="282"/>
                    <a:pt x="151" y="281"/>
                    <a:pt x="152" y="281"/>
                  </a:cubicBezTo>
                  <a:cubicBezTo>
                    <a:pt x="152" y="281"/>
                    <a:pt x="153" y="280"/>
                    <a:pt x="153" y="280"/>
                  </a:cubicBezTo>
                  <a:cubicBezTo>
                    <a:pt x="156" y="277"/>
                    <a:pt x="159" y="277"/>
                    <a:pt x="162" y="279"/>
                  </a:cubicBezTo>
                  <a:cubicBezTo>
                    <a:pt x="162" y="275"/>
                    <a:pt x="162" y="271"/>
                    <a:pt x="162" y="267"/>
                  </a:cubicBezTo>
                  <a:cubicBezTo>
                    <a:pt x="161" y="264"/>
                    <a:pt x="161" y="262"/>
                    <a:pt x="161" y="259"/>
                  </a:cubicBezTo>
                  <a:cubicBezTo>
                    <a:pt x="161" y="254"/>
                    <a:pt x="160" y="249"/>
                    <a:pt x="160" y="244"/>
                  </a:cubicBezTo>
                  <a:cubicBezTo>
                    <a:pt x="160" y="239"/>
                    <a:pt x="160" y="234"/>
                    <a:pt x="160" y="229"/>
                  </a:cubicBezTo>
                  <a:cubicBezTo>
                    <a:pt x="161" y="228"/>
                    <a:pt x="162" y="226"/>
                    <a:pt x="160" y="225"/>
                  </a:cubicBezTo>
                  <a:cubicBezTo>
                    <a:pt x="158" y="225"/>
                    <a:pt x="158" y="227"/>
                    <a:pt x="157" y="228"/>
                  </a:cubicBezTo>
                  <a:cubicBezTo>
                    <a:pt x="156" y="230"/>
                    <a:pt x="153" y="231"/>
                    <a:pt x="152" y="230"/>
                  </a:cubicBezTo>
                  <a:cubicBezTo>
                    <a:pt x="150" y="228"/>
                    <a:pt x="148" y="223"/>
                    <a:pt x="149" y="222"/>
                  </a:cubicBezTo>
                  <a:cubicBezTo>
                    <a:pt x="150" y="221"/>
                    <a:pt x="150" y="221"/>
                    <a:pt x="151" y="220"/>
                  </a:cubicBezTo>
                  <a:cubicBezTo>
                    <a:pt x="152" y="220"/>
                    <a:pt x="154" y="219"/>
                    <a:pt x="156" y="220"/>
                  </a:cubicBezTo>
                  <a:cubicBezTo>
                    <a:pt x="157" y="221"/>
                    <a:pt x="159" y="222"/>
                    <a:pt x="160" y="222"/>
                  </a:cubicBezTo>
                  <a:cubicBezTo>
                    <a:pt x="160" y="216"/>
                    <a:pt x="162" y="209"/>
                    <a:pt x="161" y="203"/>
                  </a:cubicBezTo>
                  <a:cubicBezTo>
                    <a:pt x="160" y="205"/>
                    <a:pt x="160" y="208"/>
                    <a:pt x="159" y="210"/>
                  </a:cubicBezTo>
                  <a:cubicBezTo>
                    <a:pt x="158" y="215"/>
                    <a:pt x="153" y="219"/>
                    <a:pt x="148" y="219"/>
                  </a:cubicBezTo>
                  <a:cubicBezTo>
                    <a:pt x="145" y="218"/>
                    <a:pt x="143" y="216"/>
                    <a:pt x="145" y="213"/>
                  </a:cubicBezTo>
                  <a:cubicBezTo>
                    <a:pt x="145" y="211"/>
                    <a:pt x="146" y="210"/>
                    <a:pt x="148" y="209"/>
                  </a:cubicBezTo>
                  <a:cubicBezTo>
                    <a:pt x="146" y="208"/>
                    <a:pt x="145" y="207"/>
                    <a:pt x="144" y="206"/>
                  </a:cubicBezTo>
                  <a:cubicBezTo>
                    <a:pt x="143" y="209"/>
                    <a:pt x="141" y="211"/>
                    <a:pt x="141" y="214"/>
                  </a:cubicBezTo>
                  <a:cubicBezTo>
                    <a:pt x="141" y="217"/>
                    <a:pt x="139" y="219"/>
                    <a:pt x="137" y="219"/>
                  </a:cubicBezTo>
                  <a:cubicBezTo>
                    <a:pt x="135" y="220"/>
                    <a:pt x="133" y="218"/>
                    <a:pt x="133" y="215"/>
                  </a:cubicBezTo>
                  <a:cubicBezTo>
                    <a:pt x="132" y="211"/>
                    <a:pt x="131" y="208"/>
                    <a:pt x="131" y="205"/>
                  </a:cubicBezTo>
                  <a:cubicBezTo>
                    <a:pt x="131" y="204"/>
                    <a:pt x="131" y="203"/>
                    <a:pt x="130" y="203"/>
                  </a:cubicBezTo>
                  <a:cubicBezTo>
                    <a:pt x="129" y="203"/>
                    <a:pt x="129" y="204"/>
                    <a:pt x="129" y="205"/>
                  </a:cubicBezTo>
                  <a:cubicBezTo>
                    <a:pt x="129" y="205"/>
                    <a:pt x="129" y="206"/>
                    <a:pt x="129" y="207"/>
                  </a:cubicBezTo>
                  <a:cubicBezTo>
                    <a:pt x="128" y="214"/>
                    <a:pt x="129" y="222"/>
                    <a:pt x="127" y="230"/>
                  </a:cubicBezTo>
                  <a:cubicBezTo>
                    <a:pt x="127" y="228"/>
                    <a:pt x="126" y="227"/>
                    <a:pt x="126" y="225"/>
                  </a:cubicBezTo>
                  <a:cubicBezTo>
                    <a:pt x="127" y="221"/>
                    <a:pt x="127" y="216"/>
                    <a:pt x="127" y="212"/>
                  </a:cubicBezTo>
                  <a:cubicBezTo>
                    <a:pt x="127" y="209"/>
                    <a:pt x="127" y="207"/>
                    <a:pt x="126" y="205"/>
                  </a:cubicBezTo>
                  <a:cubicBezTo>
                    <a:pt x="126" y="203"/>
                    <a:pt x="124" y="203"/>
                    <a:pt x="123" y="204"/>
                  </a:cubicBezTo>
                  <a:cubicBezTo>
                    <a:pt x="122" y="205"/>
                    <a:pt x="121" y="206"/>
                    <a:pt x="120" y="206"/>
                  </a:cubicBezTo>
                  <a:cubicBezTo>
                    <a:pt x="119" y="207"/>
                    <a:pt x="118" y="207"/>
                    <a:pt x="118" y="206"/>
                  </a:cubicBezTo>
                  <a:cubicBezTo>
                    <a:pt x="117" y="205"/>
                    <a:pt x="118" y="205"/>
                    <a:pt x="118" y="204"/>
                  </a:cubicBezTo>
                  <a:cubicBezTo>
                    <a:pt x="120" y="203"/>
                    <a:pt x="122" y="202"/>
                    <a:pt x="123" y="200"/>
                  </a:cubicBezTo>
                  <a:cubicBezTo>
                    <a:pt x="119" y="202"/>
                    <a:pt x="115" y="202"/>
                    <a:pt x="112" y="205"/>
                  </a:cubicBezTo>
                  <a:cubicBezTo>
                    <a:pt x="110" y="207"/>
                    <a:pt x="108" y="208"/>
                    <a:pt x="105" y="205"/>
                  </a:cubicBezTo>
                  <a:cubicBezTo>
                    <a:pt x="104" y="205"/>
                    <a:pt x="102" y="204"/>
                    <a:pt x="101" y="205"/>
                  </a:cubicBezTo>
                  <a:cubicBezTo>
                    <a:pt x="98" y="206"/>
                    <a:pt x="94" y="206"/>
                    <a:pt x="91" y="206"/>
                  </a:cubicBezTo>
                  <a:cubicBezTo>
                    <a:pt x="88" y="206"/>
                    <a:pt x="88" y="206"/>
                    <a:pt x="88" y="203"/>
                  </a:cubicBezTo>
                  <a:cubicBezTo>
                    <a:pt x="86" y="203"/>
                    <a:pt x="85" y="205"/>
                    <a:pt x="83" y="204"/>
                  </a:cubicBezTo>
                  <a:cubicBezTo>
                    <a:pt x="84" y="203"/>
                    <a:pt x="87" y="203"/>
                    <a:pt x="87" y="200"/>
                  </a:cubicBezTo>
                  <a:cubicBezTo>
                    <a:pt x="85" y="200"/>
                    <a:pt x="84" y="201"/>
                    <a:pt x="83" y="201"/>
                  </a:cubicBezTo>
                  <a:cubicBezTo>
                    <a:pt x="80" y="202"/>
                    <a:pt x="77" y="204"/>
                    <a:pt x="74" y="205"/>
                  </a:cubicBezTo>
                  <a:cubicBezTo>
                    <a:pt x="73" y="206"/>
                    <a:pt x="72" y="207"/>
                    <a:pt x="72" y="206"/>
                  </a:cubicBezTo>
                  <a:cubicBezTo>
                    <a:pt x="70" y="204"/>
                    <a:pt x="69" y="206"/>
                    <a:pt x="67" y="206"/>
                  </a:cubicBezTo>
                  <a:cubicBezTo>
                    <a:pt x="67" y="206"/>
                    <a:pt x="66" y="206"/>
                    <a:pt x="65" y="206"/>
                  </a:cubicBezTo>
                  <a:cubicBezTo>
                    <a:pt x="65" y="207"/>
                    <a:pt x="64" y="206"/>
                    <a:pt x="64" y="206"/>
                  </a:cubicBezTo>
                  <a:cubicBezTo>
                    <a:pt x="64" y="205"/>
                    <a:pt x="64" y="205"/>
                    <a:pt x="64" y="204"/>
                  </a:cubicBezTo>
                  <a:cubicBezTo>
                    <a:pt x="66" y="203"/>
                    <a:pt x="67" y="202"/>
                    <a:pt x="69" y="202"/>
                  </a:cubicBezTo>
                  <a:cubicBezTo>
                    <a:pt x="70" y="201"/>
                    <a:pt x="71" y="201"/>
                    <a:pt x="72" y="199"/>
                  </a:cubicBezTo>
                  <a:cubicBezTo>
                    <a:pt x="69" y="199"/>
                    <a:pt x="66" y="200"/>
                    <a:pt x="63" y="202"/>
                  </a:cubicBezTo>
                  <a:cubicBezTo>
                    <a:pt x="62" y="203"/>
                    <a:pt x="61" y="204"/>
                    <a:pt x="60" y="203"/>
                  </a:cubicBezTo>
                  <a:cubicBezTo>
                    <a:pt x="58" y="202"/>
                    <a:pt x="56" y="203"/>
                    <a:pt x="54" y="204"/>
                  </a:cubicBezTo>
                  <a:cubicBezTo>
                    <a:pt x="54" y="204"/>
                    <a:pt x="52" y="205"/>
                    <a:pt x="52" y="203"/>
                  </a:cubicBezTo>
                  <a:cubicBezTo>
                    <a:pt x="51" y="202"/>
                    <a:pt x="51" y="202"/>
                    <a:pt x="50" y="203"/>
                  </a:cubicBezTo>
                  <a:cubicBezTo>
                    <a:pt x="49" y="203"/>
                    <a:pt x="48" y="203"/>
                    <a:pt x="47" y="204"/>
                  </a:cubicBezTo>
                  <a:cubicBezTo>
                    <a:pt x="46" y="204"/>
                    <a:pt x="46" y="204"/>
                    <a:pt x="46" y="203"/>
                  </a:cubicBezTo>
                  <a:cubicBezTo>
                    <a:pt x="45" y="203"/>
                    <a:pt x="46" y="202"/>
                    <a:pt x="46" y="202"/>
                  </a:cubicBezTo>
                  <a:cubicBezTo>
                    <a:pt x="48" y="201"/>
                    <a:pt x="50" y="201"/>
                    <a:pt x="51" y="199"/>
                  </a:cubicBezTo>
                  <a:cubicBezTo>
                    <a:pt x="47" y="199"/>
                    <a:pt x="44" y="201"/>
                    <a:pt x="41" y="203"/>
                  </a:cubicBezTo>
                  <a:cubicBezTo>
                    <a:pt x="39" y="204"/>
                    <a:pt x="38" y="206"/>
                    <a:pt x="37" y="203"/>
                  </a:cubicBezTo>
                  <a:cubicBezTo>
                    <a:pt x="37" y="202"/>
                    <a:pt x="36" y="203"/>
                    <a:pt x="35" y="203"/>
                  </a:cubicBezTo>
                  <a:cubicBezTo>
                    <a:pt x="33" y="205"/>
                    <a:pt x="29" y="204"/>
                    <a:pt x="27" y="205"/>
                  </a:cubicBezTo>
                  <a:cubicBezTo>
                    <a:pt x="26" y="205"/>
                    <a:pt x="25" y="205"/>
                    <a:pt x="25" y="205"/>
                  </a:cubicBezTo>
                  <a:cubicBezTo>
                    <a:pt x="22" y="204"/>
                    <a:pt x="20" y="204"/>
                    <a:pt x="17" y="206"/>
                  </a:cubicBezTo>
                  <a:cubicBezTo>
                    <a:pt x="17" y="206"/>
                    <a:pt x="16" y="206"/>
                    <a:pt x="16" y="206"/>
                  </a:cubicBezTo>
                  <a:cubicBezTo>
                    <a:pt x="14" y="205"/>
                    <a:pt x="14" y="206"/>
                    <a:pt x="13" y="208"/>
                  </a:cubicBezTo>
                  <a:cubicBezTo>
                    <a:pt x="13" y="218"/>
                    <a:pt x="13" y="227"/>
                    <a:pt x="13" y="237"/>
                  </a:cubicBezTo>
                  <a:cubicBezTo>
                    <a:pt x="13" y="243"/>
                    <a:pt x="13" y="249"/>
                    <a:pt x="13" y="255"/>
                  </a:cubicBezTo>
                  <a:cubicBezTo>
                    <a:pt x="12" y="259"/>
                    <a:pt x="13" y="260"/>
                    <a:pt x="16" y="260"/>
                  </a:cubicBezTo>
                  <a:cubicBezTo>
                    <a:pt x="18" y="261"/>
                    <a:pt x="20" y="261"/>
                    <a:pt x="22" y="261"/>
                  </a:cubicBezTo>
                  <a:cubicBezTo>
                    <a:pt x="23" y="262"/>
                    <a:pt x="24" y="261"/>
                    <a:pt x="24" y="263"/>
                  </a:cubicBezTo>
                  <a:cubicBezTo>
                    <a:pt x="21" y="263"/>
                    <a:pt x="19" y="262"/>
                    <a:pt x="16" y="262"/>
                  </a:cubicBezTo>
                  <a:cubicBezTo>
                    <a:pt x="14" y="262"/>
                    <a:pt x="14" y="262"/>
                    <a:pt x="13" y="265"/>
                  </a:cubicBezTo>
                  <a:cubicBezTo>
                    <a:pt x="14" y="265"/>
                    <a:pt x="15" y="265"/>
                    <a:pt x="16" y="264"/>
                  </a:cubicBezTo>
                  <a:cubicBezTo>
                    <a:pt x="19" y="263"/>
                    <a:pt x="22" y="264"/>
                    <a:pt x="24" y="266"/>
                  </a:cubicBezTo>
                  <a:cubicBezTo>
                    <a:pt x="26" y="268"/>
                    <a:pt x="26" y="268"/>
                    <a:pt x="25" y="271"/>
                  </a:cubicBezTo>
                  <a:cubicBezTo>
                    <a:pt x="23" y="273"/>
                    <a:pt x="21" y="276"/>
                    <a:pt x="20" y="279"/>
                  </a:cubicBezTo>
                  <a:cubicBezTo>
                    <a:pt x="19" y="280"/>
                    <a:pt x="19" y="281"/>
                    <a:pt x="18" y="281"/>
                  </a:cubicBezTo>
                  <a:cubicBezTo>
                    <a:pt x="16" y="281"/>
                    <a:pt x="15" y="280"/>
                    <a:pt x="15" y="279"/>
                  </a:cubicBezTo>
                  <a:cubicBezTo>
                    <a:pt x="15" y="277"/>
                    <a:pt x="15" y="276"/>
                    <a:pt x="14" y="275"/>
                  </a:cubicBezTo>
                  <a:cubicBezTo>
                    <a:pt x="13" y="279"/>
                    <a:pt x="12" y="282"/>
                    <a:pt x="13" y="285"/>
                  </a:cubicBezTo>
                  <a:cubicBezTo>
                    <a:pt x="14" y="285"/>
                    <a:pt x="14" y="284"/>
                    <a:pt x="14" y="283"/>
                  </a:cubicBezTo>
                  <a:cubicBezTo>
                    <a:pt x="15" y="283"/>
                    <a:pt x="15" y="282"/>
                    <a:pt x="16" y="282"/>
                  </a:cubicBezTo>
                  <a:cubicBezTo>
                    <a:pt x="17" y="282"/>
                    <a:pt x="17" y="283"/>
                    <a:pt x="17" y="284"/>
                  </a:cubicBezTo>
                  <a:cubicBezTo>
                    <a:pt x="18" y="286"/>
                    <a:pt x="18" y="289"/>
                    <a:pt x="17" y="291"/>
                  </a:cubicBezTo>
                  <a:cubicBezTo>
                    <a:pt x="16" y="293"/>
                    <a:pt x="15" y="293"/>
                    <a:pt x="14" y="291"/>
                  </a:cubicBezTo>
                  <a:cubicBezTo>
                    <a:pt x="14" y="291"/>
                    <a:pt x="14" y="290"/>
                    <a:pt x="13" y="290"/>
                  </a:cubicBezTo>
                  <a:cubicBezTo>
                    <a:pt x="13" y="291"/>
                    <a:pt x="13" y="292"/>
                    <a:pt x="13" y="292"/>
                  </a:cubicBezTo>
                  <a:cubicBezTo>
                    <a:pt x="13" y="294"/>
                    <a:pt x="14" y="295"/>
                    <a:pt x="15" y="295"/>
                  </a:cubicBezTo>
                  <a:cubicBezTo>
                    <a:pt x="17" y="294"/>
                    <a:pt x="19" y="294"/>
                    <a:pt x="21" y="295"/>
                  </a:cubicBezTo>
                  <a:cubicBezTo>
                    <a:pt x="23" y="295"/>
                    <a:pt x="25" y="296"/>
                    <a:pt x="27" y="295"/>
                  </a:cubicBezTo>
                  <a:cubicBezTo>
                    <a:pt x="26" y="294"/>
                    <a:pt x="25" y="294"/>
                    <a:pt x="25" y="294"/>
                  </a:cubicBezTo>
                  <a:cubicBezTo>
                    <a:pt x="24" y="294"/>
                    <a:pt x="23" y="294"/>
                    <a:pt x="22" y="293"/>
                  </a:cubicBezTo>
                  <a:cubicBezTo>
                    <a:pt x="21" y="292"/>
                    <a:pt x="20" y="291"/>
                    <a:pt x="22" y="290"/>
                  </a:cubicBezTo>
                  <a:cubicBezTo>
                    <a:pt x="23" y="288"/>
                    <a:pt x="25" y="288"/>
                    <a:pt x="26" y="286"/>
                  </a:cubicBezTo>
                  <a:cubicBezTo>
                    <a:pt x="30" y="283"/>
                    <a:pt x="33" y="280"/>
                    <a:pt x="37" y="278"/>
                  </a:cubicBezTo>
                  <a:cubicBezTo>
                    <a:pt x="39" y="276"/>
                    <a:pt x="40" y="277"/>
                    <a:pt x="40" y="279"/>
                  </a:cubicBezTo>
                  <a:cubicBezTo>
                    <a:pt x="41" y="281"/>
                    <a:pt x="41" y="283"/>
                    <a:pt x="41" y="284"/>
                  </a:cubicBezTo>
                  <a:cubicBezTo>
                    <a:pt x="42" y="288"/>
                    <a:pt x="41" y="291"/>
                    <a:pt x="39" y="294"/>
                  </a:cubicBezTo>
                  <a:cubicBezTo>
                    <a:pt x="38" y="294"/>
                    <a:pt x="37" y="294"/>
                    <a:pt x="37" y="296"/>
                  </a:cubicBezTo>
                  <a:cubicBezTo>
                    <a:pt x="39" y="296"/>
                    <a:pt x="41" y="295"/>
                    <a:pt x="43" y="295"/>
                  </a:cubicBezTo>
                  <a:cubicBezTo>
                    <a:pt x="50" y="296"/>
                    <a:pt x="57" y="295"/>
                    <a:pt x="64" y="296"/>
                  </a:cubicBezTo>
                  <a:cubicBezTo>
                    <a:pt x="73" y="296"/>
                    <a:pt x="83" y="295"/>
                    <a:pt x="92" y="295"/>
                  </a:cubicBezTo>
                  <a:cubicBezTo>
                    <a:pt x="97" y="295"/>
                    <a:pt x="102" y="294"/>
                    <a:pt x="107" y="295"/>
                  </a:cubicBezTo>
                  <a:cubicBezTo>
                    <a:pt x="107" y="295"/>
                    <a:pt x="108" y="295"/>
                    <a:pt x="108" y="294"/>
                  </a:cubicBezTo>
                  <a:cubicBezTo>
                    <a:pt x="108" y="293"/>
                    <a:pt x="109" y="293"/>
                    <a:pt x="110" y="294"/>
                  </a:cubicBezTo>
                  <a:cubicBezTo>
                    <a:pt x="111" y="294"/>
                    <a:pt x="112" y="295"/>
                    <a:pt x="113" y="295"/>
                  </a:cubicBezTo>
                  <a:cubicBezTo>
                    <a:pt x="117" y="295"/>
                    <a:pt x="121" y="294"/>
                    <a:pt x="125" y="294"/>
                  </a:cubicBezTo>
                  <a:cubicBezTo>
                    <a:pt x="127" y="294"/>
                    <a:pt x="127" y="294"/>
                    <a:pt x="127" y="292"/>
                  </a:cubicBezTo>
                  <a:cubicBezTo>
                    <a:pt x="127" y="290"/>
                    <a:pt x="128" y="287"/>
                    <a:pt x="128" y="285"/>
                  </a:cubicBezTo>
                  <a:cubicBezTo>
                    <a:pt x="128" y="289"/>
                    <a:pt x="128" y="292"/>
                    <a:pt x="128" y="295"/>
                  </a:cubicBezTo>
                  <a:cubicBezTo>
                    <a:pt x="128" y="298"/>
                    <a:pt x="128" y="300"/>
                    <a:pt x="128" y="303"/>
                  </a:cubicBezTo>
                  <a:cubicBezTo>
                    <a:pt x="128" y="304"/>
                    <a:pt x="128" y="305"/>
                    <a:pt x="127" y="306"/>
                  </a:cubicBezTo>
                  <a:cubicBezTo>
                    <a:pt x="123" y="304"/>
                    <a:pt x="122" y="299"/>
                    <a:pt x="117" y="299"/>
                  </a:cubicBezTo>
                  <a:cubicBezTo>
                    <a:pt x="118" y="302"/>
                    <a:pt x="121" y="302"/>
                    <a:pt x="122" y="305"/>
                  </a:cubicBezTo>
                  <a:cubicBezTo>
                    <a:pt x="118" y="303"/>
                    <a:pt x="117" y="299"/>
                    <a:pt x="112" y="299"/>
                  </a:cubicBezTo>
                  <a:cubicBezTo>
                    <a:pt x="114" y="302"/>
                    <a:pt x="116" y="302"/>
                    <a:pt x="117" y="305"/>
                  </a:cubicBezTo>
                  <a:cubicBezTo>
                    <a:pt x="114" y="304"/>
                    <a:pt x="112" y="300"/>
                    <a:pt x="109" y="299"/>
                  </a:cubicBezTo>
                  <a:cubicBezTo>
                    <a:pt x="109" y="302"/>
                    <a:pt x="112" y="302"/>
                    <a:pt x="111" y="304"/>
                  </a:cubicBezTo>
                  <a:cubicBezTo>
                    <a:pt x="109" y="303"/>
                    <a:pt x="108" y="300"/>
                    <a:pt x="105" y="299"/>
                  </a:cubicBezTo>
                  <a:cubicBezTo>
                    <a:pt x="105" y="301"/>
                    <a:pt x="108" y="302"/>
                    <a:pt x="107" y="304"/>
                  </a:cubicBezTo>
                  <a:cubicBezTo>
                    <a:pt x="104" y="302"/>
                    <a:pt x="103" y="299"/>
                    <a:pt x="99" y="299"/>
                  </a:cubicBezTo>
                  <a:cubicBezTo>
                    <a:pt x="99" y="301"/>
                    <a:pt x="100" y="301"/>
                    <a:pt x="101" y="302"/>
                  </a:cubicBezTo>
                  <a:cubicBezTo>
                    <a:pt x="102" y="303"/>
                    <a:pt x="103" y="303"/>
                    <a:pt x="103" y="304"/>
                  </a:cubicBezTo>
                  <a:cubicBezTo>
                    <a:pt x="104" y="307"/>
                    <a:pt x="105" y="307"/>
                    <a:pt x="106" y="307"/>
                  </a:cubicBezTo>
                  <a:cubicBezTo>
                    <a:pt x="109" y="307"/>
                    <a:pt x="112" y="307"/>
                    <a:pt x="115" y="307"/>
                  </a:cubicBezTo>
                  <a:cubicBezTo>
                    <a:pt x="117" y="307"/>
                    <a:pt x="119" y="307"/>
                    <a:pt x="120" y="309"/>
                  </a:cubicBezTo>
                  <a:cubicBezTo>
                    <a:pt x="118" y="310"/>
                    <a:pt x="116" y="309"/>
                    <a:pt x="114" y="310"/>
                  </a:cubicBezTo>
                  <a:cubicBezTo>
                    <a:pt x="115" y="311"/>
                    <a:pt x="116" y="310"/>
                    <a:pt x="116" y="311"/>
                  </a:cubicBezTo>
                  <a:cubicBezTo>
                    <a:pt x="114" y="313"/>
                    <a:pt x="108" y="314"/>
                    <a:pt x="106" y="313"/>
                  </a:cubicBezTo>
                  <a:cubicBezTo>
                    <a:pt x="109" y="313"/>
                    <a:pt x="109" y="310"/>
                    <a:pt x="112" y="309"/>
                  </a:cubicBezTo>
                  <a:cubicBezTo>
                    <a:pt x="108" y="308"/>
                    <a:pt x="103" y="308"/>
                    <a:pt x="100" y="310"/>
                  </a:cubicBezTo>
                  <a:cubicBezTo>
                    <a:pt x="102" y="310"/>
                    <a:pt x="104" y="310"/>
                    <a:pt x="106" y="311"/>
                  </a:cubicBezTo>
                  <a:cubicBezTo>
                    <a:pt x="104" y="311"/>
                    <a:pt x="102" y="311"/>
                    <a:pt x="100" y="311"/>
                  </a:cubicBezTo>
                  <a:cubicBezTo>
                    <a:pt x="97" y="311"/>
                    <a:pt x="94" y="312"/>
                    <a:pt x="91" y="309"/>
                  </a:cubicBezTo>
                  <a:cubicBezTo>
                    <a:pt x="91" y="309"/>
                    <a:pt x="90" y="309"/>
                    <a:pt x="90" y="309"/>
                  </a:cubicBezTo>
                  <a:cubicBezTo>
                    <a:pt x="84" y="310"/>
                    <a:pt x="79" y="309"/>
                    <a:pt x="73" y="311"/>
                  </a:cubicBezTo>
                  <a:cubicBezTo>
                    <a:pt x="71" y="312"/>
                    <a:pt x="70" y="312"/>
                    <a:pt x="68" y="312"/>
                  </a:cubicBezTo>
                  <a:close/>
                  <a:moveTo>
                    <a:pt x="203" y="133"/>
                  </a:moveTo>
                  <a:cubicBezTo>
                    <a:pt x="205" y="132"/>
                    <a:pt x="208" y="133"/>
                    <a:pt x="211" y="132"/>
                  </a:cubicBezTo>
                  <a:cubicBezTo>
                    <a:pt x="211" y="132"/>
                    <a:pt x="213" y="132"/>
                    <a:pt x="213" y="132"/>
                  </a:cubicBezTo>
                  <a:cubicBezTo>
                    <a:pt x="214" y="130"/>
                    <a:pt x="216" y="130"/>
                    <a:pt x="217" y="130"/>
                  </a:cubicBezTo>
                  <a:cubicBezTo>
                    <a:pt x="224" y="129"/>
                    <a:pt x="232" y="129"/>
                    <a:pt x="239" y="128"/>
                  </a:cubicBezTo>
                  <a:cubicBezTo>
                    <a:pt x="248" y="127"/>
                    <a:pt x="257" y="128"/>
                    <a:pt x="266" y="127"/>
                  </a:cubicBezTo>
                  <a:cubicBezTo>
                    <a:pt x="268" y="127"/>
                    <a:pt x="270" y="128"/>
                    <a:pt x="273" y="128"/>
                  </a:cubicBezTo>
                  <a:cubicBezTo>
                    <a:pt x="269" y="128"/>
                    <a:pt x="265" y="128"/>
                    <a:pt x="260" y="128"/>
                  </a:cubicBezTo>
                  <a:cubicBezTo>
                    <a:pt x="256" y="129"/>
                    <a:pt x="252" y="129"/>
                    <a:pt x="248" y="129"/>
                  </a:cubicBezTo>
                  <a:cubicBezTo>
                    <a:pt x="245" y="129"/>
                    <a:pt x="240" y="129"/>
                    <a:pt x="236" y="130"/>
                  </a:cubicBezTo>
                  <a:cubicBezTo>
                    <a:pt x="237" y="131"/>
                    <a:pt x="238" y="131"/>
                    <a:pt x="239" y="131"/>
                  </a:cubicBezTo>
                  <a:cubicBezTo>
                    <a:pt x="245" y="131"/>
                    <a:pt x="252" y="131"/>
                    <a:pt x="258" y="131"/>
                  </a:cubicBezTo>
                  <a:cubicBezTo>
                    <a:pt x="260" y="131"/>
                    <a:pt x="262" y="130"/>
                    <a:pt x="264" y="132"/>
                  </a:cubicBezTo>
                  <a:cubicBezTo>
                    <a:pt x="265" y="133"/>
                    <a:pt x="267" y="134"/>
                    <a:pt x="268" y="132"/>
                  </a:cubicBezTo>
                  <a:cubicBezTo>
                    <a:pt x="269" y="130"/>
                    <a:pt x="269" y="130"/>
                    <a:pt x="271" y="130"/>
                  </a:cubicBezTo>
                  <a:cubicBezTo>
                    <a:pt x="272" y="131"/>
                    <a:pt x="272" y="132"/>
                    <a:pt x="272" y="134"/>
                  </a:cubicBezTo>
                  <a:cubicBezTo>
                    <a:pt x="271" y="136"/>
                    <a:pt x="271" y="139"/>
                    <a:pt x="271" y="142"/>
                  </a:cubicBezTo>
                  <a:cubicBezTo>
                    <a:pt x="271" y="147"/>
                    <a:pt x="272" y="152"/>
                    <a:pt x="272" y="156"/>
                  </a:cubicBezTo>
                  <a:cubicBezTo>
                    <a:pt x="272" y="164"/>
                    <a:pt x="273" y="171"/>
                    <a:pt x="272" y="179"/>
                  </a:cubicBezTo>
                  <a:cubicBezTo>
                    <a:pt x="272" y="179"/>
                    <a:pt x="272" y="180"/>
                    <a:pt x="270" y="181"/>
                  </a:cubicBezTo>
                  <a:cubicBezTo>
                    <a:pt x="270" y="177"/>
                    <a:pt x="271" y="173"/>
                    <a:pt x="271" y="169"/>
                  </a:cubicBezTo>
                  <a:cubicBezTo>
                    <a:pt x="271" y="165"/>
                    <a:pt x="270" y="161"/>
                    <a:pt x="270" y="156"/>
                  </a:cubicBezTo>
                  <a:cubicBezTo>
                    <a:pt x="269" y="161"/>
                    <a:pt x="269" y="166"/>
                    <a:pt x="269" y="170"/>
                  </a:cubicBezTo>
                  <a:cubicBezTo>
                    <a:pt x="268" y="174"/>
                    <a:pt x="266" y="175"/>
                    <a:pt x="264" y="178"/>
                  </a:cubicBezTo>
                  <a:cubicBezTo>
                    <a:pt x="264" y="174"/>
                    <a:pt x="264" y="171"/>
                    <a:pt x="264" y="168"/>
                  </a:cubicBezTo>
                  <a:cubicBezTo>
                    <a:pt x="264" y="165"/>
                    <a:pt x="264" y="161"/>
                    <a:pt x="264" y="158"/>
                  </a:cubicBezTo>
                  <a:cubicBezTo>
                    <a:pt x="264" y="155"/>
                    <a:pt x="264" y="152"/>
                    <a:pt x="262" y="149"/>
                  </a:cubicBezTo>
                  <a:cubicBezTo>
                    <a:pt x="261" y="161"/>
                    <a:pt x="264" y="172"/>
                    <a:pt x="262" y="184"/>
                  </a:cubicBezTo>
                  <a:cubicBezTo>
                    <a:pt x="265" y="184"/>
                    <a:pt x="269" y="183"/>
                    <a:pt x="273" y="183"/>
                  </a:cubicBezTo>
                  <a:cubicBezTo>
                    <a:pt x="275" y="183"/>
                    <a:pt x="275" y="182"/>
                    <a:pt x="276" y="180"/>
                  </a:cubicBezTo>
                  <a:cubicBezTo>
                    <a:pt x="276" y="177"/>
                    <a:pt x="276" y="174"/>
                    <a:pt x="276" y="170"/>
                  </a:cubicBezTo>
                  <a:cubicBezTo>
                    <a:pt x="276" y="164"/>
                    <a:pt x="276" y="157"/>
                    <a:pt x="275" y="151"/>
                  </a:cubicBezTo>
                  <a:cubicBezTo>
                    <a:pt x="275" y="144"/>
                    <a:pt x="275" y="136"/>
                    <a:pt x="275" y="129"/>
                  </a:cubicBezTo>
                  <a:cubicBezTo>
                    <a:pt x="275" y="127"/>
                    <a:pt x="274" y="126"/>
                    <a:pt x="274" y="124"/>
                  </a:cubicBezTo>
                  <a:cubicBezTo>
                    <a:pt x="274" y="123"/>
                    <a:pt x="273" y="122"/>
                    <a:pt x="272" y="122"/>
                  </a:cubicBezTo>
                  <a:cubicBezTo>
                    <a:pt x="271" y="122"/>
                    <a:pt x="270" y="122"/>
                    <a:pt x="269" y="122"/>
                  </a:cubicBezTo>
                  <a:cubicBezTo>
                    <a:pt x="262" y="122"/>
                    <a:pt x="256" y="124"/>
                    <a:pt x="250" y="124"/>
                  </a:cubicBezTo>
                  <a:cubicBezTo>
                    <a:pt x="242" y="124"/>
                    <a:pt x="234" y="125"/>
                    <a:pt x="226" y="124"/>
                  </a:cubicBezTo>
                  <a:cubicBezTo>
                    <a:pt x="220" y="124"/>
                    <a:pt x="214" y="124"/>
                    <a:pt x="208" y="125"/>
                  </a:cubicBezTo>
                  <a:cubicBezTo>
                    <a:pt x="202" y="125"/>
                    <a:pt x="196" y="126"/>
                    <a:pt x="190" y="126"/>
                  </a:cubicBezTo>
                  <a:cubicBezTo>
                    <a:pt x="185" y="126"/>
                    <a:pt x="179" y="126"/>
                    <a:pt x="174" y="128"/>
                  </a:cubicBezTo>
                  <a:cubicBezTo>
                    <a:pt x="172" y="129"/>
                    <a:pt x="169" y="130"/>
                    <a:pt x="166" y="130"/>
                  </a:cubicBezTo>
                  <a:cubicBezTo>
                    <a:pt x="161" y="129"/>
                    <a:pt x="155" y="130"/>
                    <a:pt x="149" y="131"/>
                  </a:cubicBezTo>
                  <a:cubicBezTo>
                    <a:pt x="148" y="131"/>
                    <a:pt x="148" y="132"/>
                    <a:pt x="147" y="131"/>
                  </a:cubicBezTo>
                  <a:cubicBezTo>
                    <a:pt x="144" y="130"/>
                    <a:pt x="141" y="130"/>
                    <a:pt x="138" y="131"/>
                  </a:cubicBezTo>
                  <a:cubicBezTo>
                    <a:pt x="135" y="132"/>
                    <a:pt x="132" y="133"/>
                    <a:pt x="128" y="133"/>
                  </a:cubicBezTo>
                  <a:cubicBezTo>
                    <a:pt x="128" y="134"/>
                    <a:pt x="127" y="134"/>
                    <a:pt x="127" y="134"/>
                  </a:cubicBezTo>
                  <a:cubicBezTo>
                    <a:pt x="125" y="131"/>
                    <a:pt x="122" y="133"/>
                    <a:pt x="121" y="134"/>
                  </a:cubicBezTo>
                  <a:cubicBezTo>
                    <a:pt x="118" y="134"/>
                    <a:pt x="116" y="133"/>
                    <a:pt x="114" y="135"/>
                  </a:cubicBezTo>
                  <a:cubicBezTo>
                    <a:pt x="114" y="135"/>
                    <a:pt x="113" y="135"/>
                    <a:pt x="113" y="135"/>
                  </a:cubicBezTo>
                  <a:cubicBezTo>
                    <a:pt x="112" y="134"/>
                    <a:pt x="111" y="135"/>
                    <a:pt x="111" y="135"/>
                  </a:cubicBezTo>
                  <a:cubicBezTo>
                    <a:pt x="109" y="136"/>
                    <a:pt x="108" y="137"/>
                    <a:pt x="107" y="138"/>
                  </a:cubicBezTo>
                  <a:cubicBezTo>
                    <a:pt x="106" y="139"/>
                    <a:pt x="106" y="139"/>
                    <a:pt x="105" y="139"/>
                  </a:cubicBezTo>
                  <a:cubicBezTo>
                    <a:pt x="104" y="137"/>
                    <a:pt x="103" y="139"/>
                    <a:pt x="102" y="140"/>
                  </a:cubicBezTo>
                  <a:cubicBezTo>
                    <a:pt x="101" y="140"/>
                    <a:pt x="100" y="142"/>
                    <a:pt x="98" y="142"/>
                  </a:cubicBezTo>
                  <a:cubicBezTo>
                    <a:pt x="100" y="139"/>
                    <a:pt x="102" y="138"/>
                    <a:pt x="103" y="135"/>
                  </a:cubicBezTo>
                  <a:cubicBezTo>
                    <a:pt x="100" y="137"/>
                    <a:pt x="98" y="138"/>
                    <a:pt x="96" y="140"/>
                  </a:cubicBezTo>
                  <a:cubicBezTo>
                    <a:pt x="93" y="142"/>
                    <a:pt x="91" y="144"/>
                    <a:pt x="89" y="146"/>
                  </a:cubicBezTo>
                  <a:cubicBezTo>
                    <a:pt x="89" y="144"/>
                    <a:pt x="90" y="144"/>
                    <a:pt x="90" y="142"/>
                  </a:cubicBezTo>
                  <a:cubicBezTo>
                    <a:pt x="88" y="143"/>
                    <a:pt x="87" y="145"/>
                    <a:pt x="85" y="146"/>
                  </a:cubicBezTo>
                  <a:cubicBezTo>
                    <a:pt x="84" y="144"/>
                    <a:pt x="86" y="144"/>
                    <a:pt x="86" y="142"/>
                  </a:cubicBezTo>
                  <a:cubicBezTo>
                    <a:pt x="80" y="145"/>
                    <a:pt x="75" y="150"/>
                    <a:pt x="68" y="153"/>
                  </a:cubicBezTo>
                  <a:cubicBezTo>
                    <a:pt x="71" y="149"/>
                    <a:pt x="74" y="149"/>
                    <a:pt x="76" y="146"/>
                  </a:cubicBezTo>
                  <a:cubicBezTo>
                    <a:pt x="68" y="149"/>
                    <a:pt x="61" y="155"/>
                    <a:pt x="54" y="158"/>
                  </a:cubicBezTo>
                  <a:cubicBezTo>
                    <a:pt x="56" y="154"/>
                    <a:pt x="61" y="153"/>
                    <a:pt x="64" y="150"/>
                  </a:cubicBezTo>
                  <a:cubicBezTo>
                    <a:pt x="63" y="148"/>
                    <a:pt x="62" y="149"/>
                    <a:pt x="61" y="150"/>
                  </a:cubicBezTo>
                  <a:cubicBezTo>
                    <a:pt x="58" y="152"/>
                    <a:pt x="54" y="155"/>
                    <a:pt x="50" y="157"/>
                  </a:cubicBezTo>
                  <a:cubicBezTo>
                    <a:pt x="49" y="157"/>
                    <a:pt x="48" y="158"/>
                    <a:pt x="47" y="158"/>
                  </a:cubicBezTo>
                  <a:cubicBezTo>
                    <a:pt x="52" y="154"/>
                    <a:pt x="57" y="151"/>
                    <a:pt x="61" y="147"/>
                  </a:cubicBezTo>
                  <a:cubicBezTo>
                    <a:pt x="53" y="148"/>
                    <a:pt x="48" y="155"/>
                    <a:pt x="41" y="158"/>
                  </a:cubicBezTo>
                  <a:cubicBezTo>
                    <a:pt x="41" y="156"/>
                    <a:pt x="43" y="156"/>
                    <a:pt x="43" y="155"/>
                  </a:cubicBezTo>
                  <a:cubicBezTo>
                    <a:pt x="45" y="154"/>
                    <a:pt x="47" y="153"/>
                    <a:pt x="49" y="151"/>
                  </a:cubicBezTo>
                  <a:cubicBezTo>
                    <a:pt x="50" y="151"/>
                    <a:pt x="50" y="150"/>
                    <a:pt x="50" y="150"/>
                  </a:cubicBezTo>
                  <a:cubicBezTo>
                    <a:pt x="49" y="149"/>
                    <a:pt x="49" y="149"/>
                    <a:pt x="48" y="149"/>
                  </a:cubicBezTo>
                  <a:cubicBezTo>
                    <a:pt x="45" y="151"/>
                    <a:pt x="41" y="152"/>
                    <a:pt x="38" y="154"/>
                  </a:cubicBezTo>
                  <a:cubicBezTo>
                    <a:pt x="37" y="155"/>
                    <a:pt x="35" y="156"/>
                    <a:pt x="33" y="157"/>
                  </a:cubicBezTo>
                  <a:cubicBezTo>
                    <a:pt x="35" y="154"/>
                    <a:pt x="38" y="153"/>
                    <a:pt x="39" y="151"/>
                  </a:cubicBezTo>
                  <a:cubicBezTo>
                    <a:pt x="37" y="150"/>
                    <a:pt x="35" y="151"/>
                    <a:pt x="34" y="152"/>
                  </a:cubicBezTo>
                  <a:cubicBezTo>
                    <a:pt x="32" y="153"/>
                    <a:pt x="31" y="155"/>
                    <a:pt x="28" y="156"/>
                  </a:cubicBezTo>
                  <a:cubicBezTo>
                    <a:pt x="28" y="153"/>
                    <a:pt x="31" y="153"/>
                    <a:pt x="31" y="151"/>
                  </a:cubicBezTo>
                  <a:cubicBezTo>
                    <a:pt x="28" y="151"/>
                    <a:pt x="27" y="154"/>
                    <a:pt x="24" y="154"/>
                  </a:cubicBezTo>
                  <a:cubicBezTo>
                    <a:pt x="24" y="152"/>
                    <a:pt x="25" y="151"/>
                    <a:pt x="26" y="149"/>
                  </a:cubicBezTo>
                  <a:cubicBezTo>
                    <a:pt x="22" y="150"/>
                    <a:pt x="21" y="153"/>
                    <a:pt x="19" y="154"/>
                  </a:cubicBezTo>
                  <a:cubicBezTo>
                    <a:pt x="17" y="153"/>
                    <a:pt x="20" y="152"/>
                    <a:pt x="18" y="151"/>
                  </a:cubicBezTo>
                  <a:cubicBezTo>
                    <a:pt x="16" y="151"/>
                    <a:pt x="17" y="149"/>
                    <a:pt x="15" y="149"/>
                  </a:cubicBezTo>
                  <a:cubicBezTo>
                    <a:pt x="14" y="149"/>
                    <a:pt x="14" y="148"/>
                    <a:pt x="15" y="147"/>
                  </a:cubicBezTo>
                  <a:cubicBezTo>
                    <a:pt x="16" y="147"/>
                    <a:pt x="16" y="146"/>
                    <a:pt x="17" y="145"/>
                  </a:cubicBezTo>
                  <a:cubicBezTo>
                    <a:pt x="18" y="141"/>
                    <a:pt x="19" y="136"/>
                    <a:pt x="23" y="133"/>
                  </a:cubicBezTo>
                  <a:cubicBezTo>
                    <a:pt x="25" y="132"/>
                    <a:pt x="26" y="129"/>
                    <a:pt x="27" y="126"/>
                  </a:cubicBezTo>
                  <a:cubicBezTo>
                    <a:pt x="24" y="127"/>
                    <a:pt x="21" y="126"/>
                    <a:pt x="18" y="126"/>
                  </a:cubicBezTo>
                  <a:cubicBezTo>
                    <a:pt x="14" y="127"/>
                    <a:pt x="11" y="127"/>
                    <a:pt x="7" y="126"/>
                  </a:cubicBezTo>
                  <a:cubicBezTo>
                    <a:pt x="3" y="126"/>
                    <a:pt x="3" y="127"/>
                    <a:pt x="3" y="131"/>
                  </a:cubicBezTo>
                  <a:cubicBezTo>
                    <a:pt x="4" y="140"/>
                    <a:pt x="5" y="150"/>
                    <a:pt x="6" y="160"/>
                  </a:cubicBezTo>
                  <a:cubicBezTo>
                    <a:pt x="6" y="167"/>
                    <a:pt x="7" y="174"/>
                    <a:pt x="5" y="180"/>
                  </a:cubicBezTo>
                  <a:cubicBezTo>
                    <a:pt x="4" y="183"/>
                    <a:pt x="4" y="185"/>
                    <a:pt x="4" y="187"/>
                  </a:cubicBezTo>
                  <a:cubicBezTo>
                    <a:pt x="4" y="190"/>
                    <a:pt x="5" y="190"/>
                    <a:pt x="7" y="190"/>
                  </a:cubicBezTo>
                  <a:cubicBezTo>
                    <a:pt x="13" y="190"/>
                    <a:pt x="19" y="192"/>
                    <a:pt x="25" y="192"/>
                  </a:cubicBezTo>
                  <a:cubicBezTo>
                    <a:pt x="35" y="193"/>
                    <a:pt x="45" y="193"/>
                    <a:pt x="54" y="193"/>
                  </a:cubicBezTo>
                  <a:cubicBezTo>
                    <a:pt x="57" y="193"/>
                    <a:pt x="60" y="194"/>
                    <a:pt x="62" y="193"/>
                  </a:cubicBezTo>
                  <a:cubicBezTo>
                    <a:pt x="68" y="192"/>
                    <a:pt x="74" y="193"/>
                    <a:pt x="80" y="193"/>
                  </a:cubicBezTo>
                  <a:cubicBezTo>
                    <a:pt x="88" y="194"/>
                    <a:pt x="96" y="194"/>
                    <a:pt x="105" y="194"/>
                  </a:cubicBezTo>
                  <a:cubicBezTo>
                    <a:pt x="112" y="194"/>
                    <a:pt x="120" y="194"/>
                    <a:pt x="128" y="193"/>
                  </a:cubicBezTo>
                  <a:cubicBezTo>
                    <a:pt x="133" y="193"/>
                    <a:pt x="139" y="193"/>
                    <a:pt x="144" y="193"/>
                  </a:cubicBezTo>
                  <a:cubicBezTo>
                    <a:pt x="150" y="192"/>
                    <a:pt x="155" y="192"/>
                    <a:pt x="160" y="191"/>
                  </a:cubicBezTo>
                  <a:cubicBezTo>
                    <a:pt x="167" y="191"/>
                    <a:pt x="174" y="190"/>
                    <a:pt x="182" y="190"/>
                  </a:cubicBezTo>
                  <a:cubicBezTo>
                    <a:pt x="182" y="190"/>
                    <a:pt x="183" y="190"/>
                    <a:pt x="183" y="190"/>
                  </a:cubicBezTo>
                  <a:cubicBezTo>
                    <a:pt x="191" y="189"/>
                    <a:pt x="199" y="189"/>
                    <a:pt x="207" y="188"/>
                  </a:cubicBezTo>
                  <a:cubicBezTo>
                    <a:pt x="223" y="187"/>
                    <a:pt x="239" y="187"/>
                    <a:pt x="255" y="185"/>
                  </a:cubicBezTo>
                  <a:cubicBezTo>
                    <a:pt x="258" y="184"/>
                    <a:pt x="259" y="184"/>
                    <a:pt x="259" y="180"/>
                  </a:cubicBezTo>
                  <a:cubicBezTo>
                    <a:pt x="259" y="177"/>
                    <a:pt x="259" y="173"/>
                    <a:pt x="259" y="169"/>
                  </a:cubicBezTo>
                  <a:cubicBezTo>
                    <a:pt x="259" y="163"/>
                    <a:pt x="257" y="158"/>
                    <a:pt x="260" y="153"/>
                  </a:cubicBezTo>
                  <a:cubicBezTo>
                    <a:pt x="260" y="149"/>
                    <a:pt x="260" y="145"/>
                    <a:pt x="261" y="141"/>
                  </a:cubicBezTo>
                  <a:cubicBezTo>
                    <a:pt x="258" y="141"/>
                    <a:pt x="256" y="143"/>
                    <a:pt x="253" y="141"/>
                  </a:cubicBezTo>
                  <a:cubicBezTo>
                    <a:pt x="252" y="141"/>
                    <a:pt x="252" y="142"/>
                    <a:pt x="252" y="142"/>
                  </a:cubicBezTo>
                  <a:cubicBezTo>
                    <a:pt x="252" y="143"/>
                    <a:pt x="252" y="144"/>
                    <a:pt x="250" y="143"/>
                  </a:cubicBezTo>
                  <a:cubicBezTo>
                    <a:pt x="250" y="140"/>
                    <a:pt x="250" y="140"/>
                    <a:pt x="254" y="138"/>
                  </a:cubicBezTo>
                  <a:cubicBezTo>
                    <a:pt x="255" y="137"/>
                    <a:pt x="255" y="137"/>
                    <a:pt x="255" y="136"/>
                  </a:cubicBezTo>
                  <a:cubicBezTo>
                    <a:pt x="254" y="135"/>
                    <a:pt x="251" y="135"/>
                    <a:pt x="250" y="136"/>
                  </a:cubicBezTo>
                  <a:cubicBezTo>
                    <a:pt x="249" y="137"/>
                    <a:pt x="248" y="139"/>
                    <a:pt x="246" y="140"/>
                  </a:cubicBezTo>
                  <a:cubicBezTo>
                    <a:pt x="245" y="138"/>
                    <a:pt x="246" y="135"/>
                    <a:pt x="245" y="133"/>
                  </a:cubicBezTo>
                  <a:cubicBezTo>
                    <a:pt x="231" y="132"/>
                    <a:pt x="217" y="133"/>
                    <a:pt x="203" y="133"/>
                  </a:cubicBezTo>
                  <a:close/>
                  <a:moveTo>
                    <a:pt x="161" y="126"/>
                  </a:moveTo>
                  <a:cubicBezTo>
                    <a:pt x="163" y="126"/>
                    <a:pt x="165" y="126"/>
                    <a:pt x="167" y="125"/>
                  </a:cubicBezTo>
                  <a:cubicBezTo>
                    <a:pt x="168" y="125"/>
                    <a:pt x="170" y="125"/>
                    <a:pt x="172" y="124"/>
                  </a:cubicBezTo>
                  <a:cubicBezTo>
                    <a:pt x="176" y="120"/>
                    <a:pt x="179" y="117"/>
                    <a:pt x="184" y="114"/>
                  </a:cubicBezTo>
                  <a:cubicBezTo>
                    <a:pt x="193" y="109"/>
                    <a:pt x="203" y="103"/>
                    <a:pt x="213" y="98"/>
                  </a:cubicBezTo>
                  <a:cubicBezTo>
                    <a:pt x="218" y="95"/>
                    <a:pt x="223" y="92"/>
                    <a:pt x="225" y="86"/>
                  </a:cubicBezTo>
                  <a:cubicBezTo>
                    <a:pt x="226" y="85"/>
                    <a:pt x="227" y="83"/>
                    <a:pt x="229" y="82"/>
                  </a:cubicBezTo>
                  <a:cubicBezTo>
                    <a:pt x="228" y="85"/>
                    <a:pt x="227" y="86"/>
                    <a:pt x="226" y="88"/>
                  </a:cubicBezTo>
                  <a:cubicBezTo>
                    <a:pt x="228" y="87"/>
                    <a:pt x="228" y="87"/>
                    <a:pt x="229" y="85"/>
                  </a:cubicBezTo>
                  <a:cubicBezTo>
                    <a:pt x="230" y="83"/>
                    <a:pt x="232" y="80"/>
                    <a:pt x="233" y="78"/>
                  </a:cubicBezTo>
                  <a:cubicBezTo>
                    <a:pt x="233" y="77"/>
                    <a:pt x="234" y="76"/>
                    <a:pt x="235" y="77"/>
                  </a:cubicBezTo>
                  <a:cubicBezTo>
                    <a:pt x="234" y="79"/>
                    <a:pt x="233" y="80"/>
                    <a:pt x="232" y="83"/>
                  </a:cubicBezTo>
                  <a:cubicBezTo>
                    <a:pt x="235" y="81"/>
                    <a:pt x="235" y="78"/>
                    <a:pt x="237" y="76"/>
                  </a:cubicBezTo>
                  <a:cubicBezTo>
                    <a:pt x="237" y="75"/>
                    <a:pt x="237" y="73"/>
                    <a:pt x="239" y="73"/>
                  </a:cubicBezTo>
                  <a:cubicBezTo>
                    <a:pt x="242" y="72"/>
                    <a:pt x="243" y="68"/>
                    <a:pt x="244" y="66"/>
                  </a:cubicBezTo>
                  <a:cubicBezTo>
                    <a:pt x="246" y="61"/>
                    <a:pt x="248" y="57"/>
                    <a:pt x="248" y="52"/>
                  </a:cubicBezTo>
                  <a:cubicBezTo>
                    <a:pt x="249" y="51"/>
                    <a:pt x="249" y="50"/>
                    <a:pt x="250" y="50"/>
                  </a:cubicBezTo>
                  <a:cubicBezTo>
                    <a:pt x="252" y="50"/>
                    <a:pt x="251" y="49"/>
                    <a:pt x="251" y="48"/>
                  </a:cubicBezTo>
                  <a:cubicBezTo>
                    <a:pt x="252" y="46"/>
                    <a:pt x="251" y="44"/>
                    <a:pt x="253" y="42"/>
                  </a:cubicBezTo>
                  <a:cubicBezTo>
                    <a:pt x="253" y="42"/>
                    <a:pt x="253" y="41"/>
                    <a:pt x="253" y="41"/>
                  </a:cubicBezTo>
                  <a:cubicBezTo>
                    <a:pt x="253" y="39"/>
                    <a:pt x="252" y="36"/>
                    <a:pt x="254" y="35"/>
                  </a:cubicBezTo>
                  <a:cubicBezTo>
                    <a:pt x="255" y="34"/>
                    <a:pt x="254" y="34"/>
                    <a:pt x="254" y="33"/>
                  </a:cubicBezTo>
                  <a:cubicBezTo>
                    <a:pt x="253" y="33"/>
                    <a:pt x="253" y="32"/>
                    <a:pt x="253" y="31"/>
                  </a:cubicBezTo>
                  <a:cubicBezTo>
                    <a:pt x="252" y="30"/>
                    <a:pt x="251" y="28"/>
                    <a:pt x="254" y="28"/>
                  </a:cubicBezTo>
                  <a:cubicBezTo>
                    <a:pt x="255" y="27"/>
                    <a:pt x="255" y="26"/>
                    <a:pt x="254" y="26"/>
                  </a:cubicBezTo>
                  <a:cubicBezTo>
                    <a:pt x="254" y="24"/>
                    <a:pt x="252" y="23"/>
                    <a:pt x="251" y="23"/>
                  </a:cubicBezTo>
                  <a:cubicBezTo>
                    <a:pt x="250" y="23"/>
                    <a:pt x="249" y="23"/>
                    <a:pt x="249" y="21"/>
                  </a:cubicBezTo>
                  <a:cubicBezTo>
                    <a:pt x="252" y="20"/>
                    <a:pt x="254" y="23"/>
                    <a:pt x="256" y="24"/>
                  </a:cubicBezTo>
                  <a:cubicBezTo>
                    <a:pt x="256" y="19"/>
                    <a:pt x="255" y="18"/>
                    <a:pt x="251" y="17"/>
                  </a:cubicBezTo>
                  <a:cubicBezTo>
                    <a:pt x="249" y="16"/>
                    <a:pt x="247" y="16"/>
                    <a:pt x="244" y="15"/>
                  </a:cubicBezTo>
                  <a:cubicBezTo>
                    <a:pt x="244" y="15"/>
                    <a:pt x="245" y="15"/>
                    <a:pt x="245" y="14"/>
                  </a:cubicBezTo>
                  <a:cubicBezTo>
                    <a:pt x="247" y="13"/>
                    <a:pt x="250" y="15"/>
                    <a:pt x="253" y="15"/>
                  </a:cubicBezTo>
                  <a:cubicBezTo>
                    <a:pt x="253" y="13"/>
                    <a:pt x="252" y="11"/>
                    <a:pt x="250" y="12"/>
                  </a:cubicBezTo>
                  <a:cubicBezTo>
                    <a:pt x="249" y="12"/>
                    <a:pt x="248" y="12"/>
                    <a:pt x="247" y="11"/>
                  </a:cubicBezTo>
                  <a:cubicBezTo>
                    <a:pt x="245" y="11"/>
                    <a:pt x="243" y="10"/>
                    <a:pt x="241" y="10"/>
                  </a:cubicBezTo>
                  <a:cubicBezTo>
                    <a:pt x="240" y="10"/>
                    <a:pt x="238" y="12"/>
                    <a:pt x="238" y="10"/>
                  </a:cubicBezTo>
                  <a:cubicBezTo>
                    <a:pt x="238" y="9"/>
                    <a:pt x="240" y="9"/>
                    <a:pt x="241" y="8"/>
                  </a:cubicBezTo>
                  <a:cubicBezTo>
                    <a:pt x="241" y="8"/>
                    <a:pt x="241" y="8"/>
                    <a:pt x="241" y="8"/>
                  </a:cubicBezTo>
                  <a:cubicBezTo>
                    <a:pt x="240" y="7"/>
                    <a:pt x="238" y="8"/>
                    <a:pt x="237" y="7"/>
                  </a:cubicBezTo>
                  <a:cubicBezTo>
                    <a:pt x="236" y="4"/>
                    <a:pt x="235" y="5"/>
                    <a:pt x="233" y="5"/>
                  </a:cubicBezTo>
                  <a:cubicBezTo>
                    <a:pt x="231" y="4"/>
                    <a:pt x="228" y="5"/>
                    <a:pt x="226" y="5"/>
                  </a:cubicBezTo>
                  <a:cubicBezTo>
                    <a:pt x="227" y="3"/>
                    <a:pt x="229" y="4"/>
                    <a:pt x="230" y="3"/>
                  </a:cubicBezTo>
                  <a:cubicBezTo>
                    <a:pt x="223" y="3"/>
                    <a:pt x="217" y="4"/>
                    <a:pt x="211" y="5"/>
                  </a:cubicBezTo>
                  <a:cubicBezTo>
                    <a:pt x="211" y="6"/>
                    <a:pt x="209" y="6"/>
                    <a:pt x="209" y="6"/>
                  </a:cubicBezTo>
                  <a:cubicBezTo>
                    <a:pt x="209" y="3"/>
                    <a:pt x="207" y="4"/>
                    <a:pt x="206" y="4"/>
                  </a:cubicBezTo>
                  <a:cubicBezTo>
                    <a:pt x="201" y="5"/>
                    <a:pt x="196" y="5"/>
                    <a:pt x="192" y="7"/>
                  </a:cubicBezTo>
                  <a:cubicBezTo>
                    <a:pt x="187" y="9"/>
                    <a:pt x="183" y="10"/>
                    <a:pt x="178" y="11"/>
                  </a:cubicBezTo>
                  <a:cubicBezTo>
                    <a:pt x="172" y="13"/>
                    <a:pt x="166" y="16"/>
                    <a:pt x="161" y="19"/>
                  </a:cubicBezTo>
                  <a:cubicBezTo>
                    <a:pt x="156" y="23"/>
                    <a:pt x="152" y="28"/>
                    <a:pt x="148" y="33"/>
                  </a:cubicBezTo>
                  <a:cubicBezTo>
                    <a:pt x="142" y="38"/>
                    <a:pt x="137" y="44"/>
                    <a:pt x="132" y="50"/>
                  </a:cubicBezTo>
                  <a:cubicBezTo>
                    <a:pt x="128" y="56"/>
                    <a:pt x="124" y="63"/>
                    <a:pt x="122" y="71"/>
                  </a:cubicBezTo>
                  <a:cubicBezTo>
                    <a:pt x="122" y="72"/>
                    <a:pt x="121" y="73"/>
                    <a:pt x="121" y="73"/>
                  </a:cubicBezTo>
                  <a:cubicBezTo>
                    <a:pt x="122" y="82"/>
                    <a:pt x="124" y="91"/>
                    <a:pt x="128" y="100"/>
                  </a:cubicBezTo>
                  <a:cubicBezTo>
                    <a:pt x="129" y="103"/>
                    <a:pt x="131" y="107"/>
                    <a:pt x="132" y="111"/>
                  </a:cubicBezTo>
                  <a:cubicBezTo>
                    <a:pt x="133" y="115"/>
                    <a:pt x="135" y="119"/>
                    <a:pt x="137" y="122"/>
                  </a:cubicBezTo>
                  <a:cubicBezTo>
                    <a:pt x="140" y="126"/>
                    <a:pt x="142" y="127"/>
                    <a:pt x="146" y="126"/>
                  </a:cubicBezTo>
                  <a:cubicBezTo>
                    <a:pt x="148" y="125"/>
                    <a:pt x="148" y="125"/>
                    <a:pt x="147" y="124"/>
                  </a:cubicBezTo>
                  <a:cubicBezTo>
                    <a:pt x="145" y="121"/>
                    <a:pt x="145" y="119"/>
                    <a:pt x="145" y="116"/>
                  </a:cubicBezTo>
                  <a:cubicBezTo>
                    <a:pt x="145" y="115"/>
                    <a:pt x="145" y="113"/>
                    <a:pt x="145" y="111"/>
                  </a:cubicBezTo>
                  <a:cubicBezTo>
                    <a:pt x="143" y="108"/>
                    <a:pt x="143" y="105"/>
                    <a:pt x="143" y="102"/>
                  </a:cubicBezTo>
                  <a:cubicBezTo>
                    <a:pt x="144" y="97"/>
                    <a:pt x="144" y="91"/>
                    <a:pt x="145" y="86"/>
                  </a:cubicBezTo>
                  <a:cubicBezTo>
                    <a:pt x="145" y="80"/>
                    <a:pt x="147" y="74"/>
                    <a:pt x="149" y="68"/>
                  </a:cubicBezTo>
                  <a:cubicBezTo>
                    <a:pt x="155" y="56"/>
                    <a:pt x="162" y="46"/>
                    <a:pt x="174" y="39"/>
                  </a:cubicBezTo>
                  <a:cubicBezTo>
                    <a:pt x="177" y="37"/>
                    <a:pt x="181" y="34"/>
                    <a:pt x="185" y="34"/>
                  </a:cubicBezTo>
                  <a:cubicBezTo>
                    <a:pt x="192" y="32"/>
                    <a:pt x="198" y="33"/>
                    <a:pt x="205" y="32"/>
                  </a:cubicBezTo>
                  <a:cubicBezTo>
                    <a:pt x="206" y="32"/>
                    <a:pt x="206" y="32"/>
                    <a:pt x="207" y="32"/>
                  </a:cubicBezTo>
                  <a:cubicBezTo>
                    <a:pt x="211" y="33"/>
                    <a:pt x="215" y="35"/>
                    <a:pt x="219" y="37"/>
                  </a:cubicBezTo>
                  <a:cubicBezTo>
                    <a:pt x="227" y="42"/>
                    <a:pt x="228" y="51"/>
                    <a:pt x="224" y="57"/>
                  </a:cubicBezTo>
                  <a:cubicBezTo>
                    <a:pt x="220" y="64"/>
                    <a:pt x="215" y="70"/>
                    <a:pt x="209" y="75"/>
                  </a:cubicBezTo>
                  <a:cubicBezTo>
                    <a:pt x="203" y="81"/>
                    <a:pt x="196" y="86"/>
                    <a:pt x="190" y="91"/>
                  </a:cubicBezTo>
                  <a:cubicBezTo>
                    <a:pt x="185" y="95"/>
                    <a:pt x="181" y="100"/>
                    <a:pt x="176" y="104"/>
                  </a:cubicBezTo>
                  <a:cubicBezTo>
                    <a:pt x="173" y="107"/>
                    <a:pt x="170" y="110"/>
                    <a:pt x="167" y="114"/>
                  </a:cubicBezTo>
                  <a:cubicBezTo>
                    <a:pt x="165" y="118"/>
                    <a:pt x="163" y="121"/>
                    <a:pt x="161" y="126"/>
                  </a:cubicBezTo>
                  <a:close/>
                  <a:moveTo>
                    <a:pt x="169" y="56"/>
                  </a:moveTo>
                  <a:cubicBezTo>
                    <a:pt x="168" y="59"/>
                    <a:pt x="169" y="64"/>
                    <a:pt x="168" y="68"/>
                  </a:cubicBezTo>
                  <a:cubicBezTo>
                    <a:pt x="165" y="80"/>
                    <a:pt x="162" y="92"/>
                    <a:pt x="158" y="104"/>
                  </a:cubicBezTo>
                  <a:cubicBezTo>
                    <a:pt x="156" y="110"/>
                    <a:pt x="154" y="116"/>
                    <a:pt x="152" y="121"/>
                  </a:cubicBezTo>
                  <a:cubicBezTo>
                    <a:pt x="152" y="123"/>
                    <a:pt x="151" y="125"/>
                    <a:pt x="153" y="126"/>
                  </a:cubicBezTo>
                  <a:cubicBezTo>
                    <a:pt x="154" y="127"/>
                    <a:pt x="156" y="126"/>
                    <a:pt x="157" y="125"/>
                  </a:cubicBezTo>
                  <a:cubicBezTo>
                    <a:pt x="158" y="125"/>
                    <a:pt x="159" y="124"/>
                    <a:pt x="159" y="123"/>
                  </a:cubicBezTo>
                  <a:cubicBezTo>
                    <a:pt x="161" y="118"/>
                    <a:pt x="164" y="114"/>
                    <a:pt x="168" y="110"/>
                  </a:cubicBezTo>
                  <a:cubicBezTo>
                    <a:pt x="173" y="104"/>
                    <a:pt x="179" y="99"/>
                    <a:pt x="184" y="94"/>
                  </a:cubicBezTo>
                  <a:cubicBezTo>
                    <a:pt x="192" y="86"/>
                    <a:pt x="202" y="80"/>
                    <a:pt x="210" y="72"/>
                  </a:cubicBezTo>
                  <a:cubicBezTo>
                    <a:pt x="214" y="68"/>
                    <a:pt x="218" y="63"/>
                    <a:pt x="221" y="58"/>
                  </a:cubicBezTo>
                  <a:cubicBezTo>
                    <a:pt x="223" y="55"/>
                    <a:pt x="224" y="51"/>
                    <a:pt x="223" y="47"/>
                  </a:cubicBezTo>
                  <a:cubicBezTo>
                    <a:pt x="222" y="40"/>
                    <a:pt x="213" y="34"/>
                    <a:pt x="206" y="35"/>
                  </a:cubicBezTo>
                  <a:cubicBezTo>
                    <a:pt x="205" y="35"/>
                    <a:pt x="204" y="35"/>
                    <a:pt x="204" y="35"/>
                  </a:cubicBezTo>
                  <a:cubicBezTo>
                    <a:pt x="197" y="34"/>
                    <a:pt x="192" y="36"/>
                    <a:pt x="186" y="37"/>
                  </a:cubicBezTo>
                  <a:cubicBezTo>
                    <a:pt x="182" y="38"/>
                    <a:pt x="179" y="40"/>
                    <a:pt x="176" y="42"/>
                  </a:cubicBezTo>
                  <a:cubicBezTo>
                    <a:pt x="174" y="44"/>
                    <a:pt x="173" y="45"/>
                    <a:pt x="171" y="46"/>
                  </a:cubicBezTo>
                  <a:cubicBezTo>
                    <a:pt x="169" y="47"/>
                    <a:pt x="168" y="48"/>
                    <a:pt x="168" y="51"/>
                  </a:cubicBezTo>
                  <a:cubicBezTo>
                    <a:pt x="169" y="52"/>
                    <a:pt x="169" y="54"/>
                    <a:pt x="169" y="56"/>
                  </a:cubicBezTo>
                  <a:close/>
                  <a:moveTo>
                    <a:pt x="115" y="115"/>
                  </a:moveTo>
                  <a:cubicBezTo>
                    <a:pt x="110" y="113"/>
                    <a:pt x="106" y="109"/>
                    <a:pt x="101" y="109"/>
                  </a:cubicBezTo>
                  <a:cubicBezTo>
                    <a:pt x="100" y="109"/>
                    <a:pt x="99" y="109"/>
                    <a:pt x="99" y="109"/>
                  </a:cubicBezTo>
                  <a:cubicBezTo>
                    <a:pt x="100" y="106"/>
                    <a:pt x="98" y="107"/>
                    <a:pt x="97" y="107"/>
                  </a:cubicBezTo>
                  <a:cubicBezTo>
                    <a:pt x="94" y="107"/>
                    <a:pt x="90" y="107"/>
                    <a:pt x="87" y="106"/>
                  </a:cubicBezTo>
                  <a:cubicBezTo>
                    <a:pt x="80" y="105"/>
                    <a:pt x="73" y="104"/>
                    <a:pt x="66" y="102"/>
                  </a:cubicBezTo>
                  <a:cubicBezTo>
                    <a:pt x="58" y="100"/>
                    <a:pt x="51" y="96"/>
                    <a:pt x="46" y="90"/>
                  </a:cubicBezTo>
                  <a:cubicBezTo>
                    <a:pt x="44" y="88"/>
                    <a:pt x="42" y="86"/>
                    <a:pt x="40" y="84"/>
                  </a:cubicBezTo>
                  <a:cubicBezTo>
                    <a:pt x="39" y="88"/>
                    <a:pt x="39" y="93"/>
                    <a:pt x="40" y="97"/>
                  </a:cubicBezTo>
                  <a:cubicBezTo>
                    <a:pt x="41" y="100"/>
                    <a:pt x="41" y="104"/>
                    <a:pt x="40" y="107"/>
                  </a:cubicBezTo>
                  <a:cubicBezTo>
                    <a:pt x="38" y="117"/>
                    <a:pt x="34" y="125"/>
                    <a:pt x="29" y="133"/>
                  </a:cubicBezTo>
                  <a:cubicBezTo>
                    <a:pt x="28" y="135"/>
                    <a:pt x="26" y="138"/>
                    <a:pt x="24" y="140"/>
                  </a:cubicBezTo>
                  <a:cubicBezTo>
                    <a:pt x="23" y="142"/>
                    <a:pt x="23" y="143"/>
                    <a:pt x="25" y="143"/>
                  </a:cubicBezTo>
                  <a:cubicBezTo>
                    <a:pt x="33" y="144"/>
                    <a:pt x="41" y="145"/>
                    <a:pt x="49" y="143"/>
                  </a:cubicBezTo>
                  <a:cubicBezTo>
                    <a:pt x="51" y="143"/>
                    <a:pt x="52" y="142"/>
                    <a:pt x="54" y="142"/>
                  </a:cubicBezTo>
                  <a:cubicBezTo>
                    <a:pt x="59" y="142"/>
                    <a:pt x="64" y="141"/>
                    <a:pt x="69" y="140"/>
                  </a:cubicBezTo>
                  <a:cubicBezTo>
                    <a:pt x="82" y="137"/>
                    <a:pt x="96" y="132"/>
                    <a:pt x="109" y="127"/>
                  </a:cubicBezTo>
                  <a:cubicBezTo>
                    <a:pt x="110" y="127"/>
                    <a:pt x="110" y="126"/>
                    <a:pt x="111" y="126"/>
                  </a:cubicBezTo>
                  <a:cubicBezTo>
                    <a:pt x="112" y="125"/>
                    <a:pt x="112" y="124"/>
                    <a:pt x="111" y="123"/>
                  </a:cubicBezTo>
                  <a:cubicBezTo>
                    <a:pt x="110" y="122"/>
                    <a:pt x="109" y="122"/>
                    <a:pt x="107" y="122"/>
                  </a:cubicBezTo>
                  <a:cubicBezTo>
                    <a:pt x="108" y="121"/>
                    <a:pt x="108" y="121"/>
                    <a:pt x="109" y="121"/>
                  </a:cubicBezTo>
                  <a:cubicBezTo>
                    <a:pt x="110" y="120"/>
                    <a:pt x="111" y="121"/>
                    <a:pt x="111" y="120"/>
                  </a:cubicBezTo>
                  <a:cubicBezTo>
                    <a:pt x="110" y="116"/>
                    <a:pt x="110" y="116"/>
                    <a:pt x="115" y="115"/>
                  </a:cubicBezTo>
                  <a:close/>
                  <a:moveTo>
                    <a:pt x="132" y="28"/>
                  </a:moveTo>
                  <a:cubicBezTo>
                    <a:pt x="132" y="26"/>
                    <a:pt x="130" y="27"/>
                    <a:pt x="130" y="25"/>
                  </a:cubicBezTo>
                  <a:cubicBezTo>
                    <a:pt x="132" y="22"/>
                    <a:pt x="136" y="22"/>
                    <a:pt x="138" y="18"/>
                  </a:cubicBezTo>
                  <a:cubicBezTo>
                    <a:pt x="136" y="18"/>
                    <a:pt x="135" y="19"/>
                    <a:pt x="133" y="20"/>
                  </a:cubicBezTo>
                  <a:cubicBezTo>
                    <a:pt x="131" y="21"/>
                    <a:pt x="131" y="20"/>
                    <a:pt x="129" y="19"/>
                  </a:cubicBezTo>
                  <a:cubicBezTo>
                    <a:pt x="127" y="19"/>
                    <a:pt x="128" y="18"/>
                    <a:pt x="129" y="18"/>
                  </a:cubicBezTo>
                  <a:cubicBezTo>
                    <a:pt x="132" y="16"/>
                    <a:pt x="134" y="13"/>
                    <a:pt x="137" y="12"/>
                  </a:cubicBezTo>
                  <a:cubicBezTo>
                    <a:pt x="135" y="11"/>
                    <a:pt x="134" y="13"/>
                    <a:pt x="133" y="12"/>
                  </a:cubicBezTo>
                  <a:cubicBezTo>
                    <a:pt x="132" y="11"/>
                    <a:pt x="134" y="11"/>
                    <a:pt x="133" y="9"/>
                  </a:cubicBezTo>
                  <a:cubicBezTo>
                    <a:pt x="130" y="10"/>
                    <a:pt x="128" y="14"/>
                    <a:pt x="124" y="14"/>
                  </a:cubicBezTo>
                  <a:cubicBezTo>
                    <a:pt x="125" y="10"/>
                    <a:pt x="129" y="10"/>
                    <a:pt x="131" y="7"/>
                  </a:cubicBezTo>
                  <a:cubicBezTo>
                    <a:pt x="126" y="7"/>
                    <a:pt x="124" y="12"/>
                    <a:pt x="120" y="13"/>
                  </a:cubicBezTo>
                  <a:cubicBezTo>
                    <a:pt x="120" y="12"/>
                    <a:pt x="122" y="11"/>
                    <a:pt x="122" y="9"/>
                  </a:cubicBezTo>
                  <a:cubicBezTo>
                    <a:pt x="117" y="11"/>
                    <a:pt x="115" y="17"/>
                    <a:pt x="110" y="18"/>
                  </a:cubicBezTo>
                  <a:cubicBezTo>
                    <a:pt x="111" y="16"/>
                    <a:pt x="113" y="15"/>
                    <a:pt x="115" y="12"/>
                  </a:cubicBezTo>
                  <a:cubicBezTo>
                    <a:pt x="113" y="12"/>
                    <a:pt x="112" y="12"/>
                    <a:pt x="111" y="13"/>
                  </a:cubicBezTo>
                  <a:cubicBezTo>
                    <a:pt x="110" y="15"/>
                    <a:pt x="109" y="16"/>
                    <a:pt x="108" y="17"/>
                  </a:cubicBezTo>
                  <a:cubicBezTo>
                    <a:pt x="105" y="20"/>
                    <a:pt x="101" y="21"/>
                    <a:pt x="98" y="25"/>
                  </a:cubicBezTo>
                  <a:cubicBezTo>
                    <a:pt x="98" y="25"/>
                    <a:pt x="97" y="26"/>
                    <a:pt x="97" y="25"/>
                  </a:cubicBezTo>
                  <a:cubicBezTo>
                    <a:pt x="96" y="23"/>
                    <a:pt x="96" y="25"/>
                    <a:pt x="95" y="25"/>
                  </a:cubicBezTo>
                  <a:cubicBezTo>
                    <a:pt x="94" y="26"/>
                    <a:pt x="93" y="28"/>
                    <a:pt x="92" y="28"/>
                  </a:cubicBezTo>
                  <a:cubicBezTo>
                    <a:pt x="90" y="28"/>
                    <a:pt x="89" y="30"/>
                    <a:pt x="88" y="31"/>
                  </a:cubicBezTo>
                  <a:cubicBezTo>
                    <a:pt x="87" y="32"/>
                    <a:pt x="87" y="35"/>
                    <a:pt x="84" y="36"/>
                  </a:cubicBezTo>
                  <a:cubicBezTo>
                    <a:pt x="84" y="34"/>
                    <a:pt x="86" y="33"/>
                    <a:pt x="85" y="31"/>
                  </a:cubicBezTo>
                  <a:cubicBezTo>
                    <a:pt x="83" y="32"/>
                    <a:pt x="82" y="33"/>
                    <a:pt x="81" y="35"/>
                  </a:cubicBezTo>
                  <a:cubicBezTo>
                    <a:pt x="79" y="37"/>
                    <a:pt x="78" y="39"/>
                    <a:pt x="76" y="40"/>
                  </a:cubicBezTo>
                  <a:cubicBezTo>
                    <a:pt x="71" y="45"/>
                    <a:pt x="68" y="51"/>
                    <a:pt x="67" y="58"/>
                  </a:cubicBezTo>
                  <a:cubicBezTo>
                    <a:pt x="66" y="64"/>
                    <a:pt x="66" y="71"/>
                    <a:pt x="71" y="76"/>
                  </a:cubicBezTo>
                  <a:cubicBezTo>
                    <a:pt x="75" y="81"/>
                    <a:pt x="80" y="86"/>
                    <a:pt x="86" y="90"/>
                  </a:cubicBezTo>
                  <a:cubicBezTo>
                    <a:pt x="90" y="93"/>
                    <a:pt x="95" y="94"/>
                    <a:pt x="99" y="97"/>
                  </a:cubicBezTo>
                  <a:cubicBezTo>
                    <a:pt x="104" y="100"/>
                    <a:pt x="110" y="103"/>
                    <a:pt x="115" y="106"/>
                  </a:cubicBezTo>
                  <a:cubicBezTo>
                    <a:pt x="117" y="107"/>
                    <a:pt x="117" y="109"/>
                    <a:pt x="119" y="109"/>
                  </a:cubicBezTo>
                  <a:cubicBezTo>
                    <a:pt x="123" y="111"/>
                    <a:pt x="126" y="115"/>
                    <a:pt x="129" y="118"/>
                  </a:cubicBezTo>
                  <a:cubicBezTo>
                    <a:pt x="131" y="121"/>
                    <a:pt x="133" y="123"/>
                    <a:pt x="135" y="125"/>
                  </a:cubicBezTo>
                  <a:cubicBezTo>
                    <a:pt x="136" y="125"/>
                    <a:pt x="136" y="125"/>
                    <a:pt x="136" y="125"/>
                  </a:cubicBezTo>
                  <a:cubicBezTo>
                    <a:pt x="134" y="121"/>
                    <a:pt x="133" y="118"/>
                    <a:pt x="131" y="114"/>
                  </a:cubicBezTo>
                  <a:cubicBezTo>
                    <a:pt x="129" y="109"/>
                    <a:pt x="127" y="103"/>
                    <a:pt x="125" y="98"/>
                  </a:cubicBezTo>
                  <a:cubicBezTo>
                    <a:pt x="124" y="95"/>
                    <a:pt x="122" y="93"/>
                    <a:pt x="120" y="92"/>
                  </a:cubicBezTo>
                  <a:cubicBezTo>
                    <a:pt x="114" y="89"/>
                    <a:pt x="109" y="85"/>
                    <a:pt x="104" y="81"/>
                  </a:cubicBezTo>
                  <a:cubicBezTo>
                    <a:pt x="102" y="79"/>
                    <a:pt x="100" y="76"/>
                    <a:pt x="98" y="74"/>
                  </a:cubicBezTo>
                  <a:cubicBezTo>
                    <a:pt x="96" y="72"/>
                    <a:pt x="94" y="69"/>
                    <a:pt x="92" y="66"/>
                  </a:cubicBezTo>
                  <a:cubicBezTo>
                    <a:pt x="90" y="59"/>
                    <a:pt x="90" y="54"/>
                    <a:pt x="95" y="48"/>
                  </a:cubicBezTo>
                  <a:cubicBezTo>
                    <a:pt x="99" y="43"/>
                    <a:pt x="104" y="40"/>
                    <a:pt x="109" y="36"/>
                  </a:cubicBezTo>
                  <a:cubicBezTo>
                    <a:pt x="116" y="31"/>
                    <a:pt x="123" y="27"/>
                    <a:pt x="132" y="28"/>
                  </a:cubicBezTo>
                  <a:close/>
                  <a:moveTo>
                    <a:pt x="122" y="90"/>
                  </a:moveTo>
                  <a:cubicBezTo>
                    <a:pt x="121" y="87"/>
                    <a:pt x="121" y="85"/>
                    <a:pt x="121" y="83"/>
                  </a:cubicBezTo>
                  <a:cubicBezTo>
                    <a:pt x="120" y="79"/>
                    <a:pt x="119" y="75"/>
                    <a:pt x="120" y="70"/>
                  </a:cubicBezTo>
                  <a:cubicBezTo>
                    <a:pt x="121" y="65"/>
                    <a:pt x="124" y="59"/>
                    <a:pt x="127" y="54"/>
                  </a:cubicBezTo>
                  <a:cubicBezTo>
                    <a:pt x="130" y="49"/>
                    <a:pt x="135" y="45"/>
                    <a:pt x="138" y="40"/>
                  </a:cubicBezTo>
                  <a:cubicBezTo>
                    <a:pt x="139" y="39"/>
                    <a:pt x="140" y="38"/>
                    <a:pt x="139" y="37"/>
                  </a:cubicBezTo>
                  <a:cubicBezTo>
                    <a:pt x="136" y="33"/>
                    <a:pt x="130" y="29"/>
                    <a:pt x="125" y="31"/>
                  </a:cubicBezTo>
                  <a:cubicBezTo>
                    <a:pt x="122" y="32"/>
                    <a:pt x="118" y="33"/>
                    <a:pt x="116" y="35"/>
                  </a:cubicBezTo>
                  <a:cubicBezTo>
                    <a:pt x="113" y="37"/>
                    <a:pt x="110" y="39"/>
                    <a:pt x="107" y="41"/>
                  </a:cubicBezTo>
                  <a:cubicBezTo>
                    <a:pt x="102" y="44"/>
                    <a:pt x="97" y="48"/>
                    <a:pt x="95" y="54"/>
                  </a:cubicBezTo>
                  <a:cubicBezTo>
                    <a:pt x="92" y="58"/>
                    <a:pt x="93" y="62"/>
                    <a:pt x="95" y="66"/>
                  </a:cubicBezTo>
                  <a:cubicBezTo>
                    <a:pt x="101" y="76"/>
                    <a:pt x="110" y="83"/>
                    <a:pt x="119" y="89"/>
                  </a:cubicBezTo>
                  <a:cubicBezTo>
                    <a:pt x="120" y="90"/>
                    <a:pt x="121" y="90"/>
                    <a:pt x="122" y="90"/>
                  </a:cubicBezTo>
                  <a:close/>
                  <a:moveTo>
                    <a:pt x="210" y="378"/>
                  </a:moveTo>
                  <a:cubicBezTo>
                    <a:pt x="210" y="378"/>
                    <a:pt x="211" y="378"/>
                    <a:pt x="211" y="378"/>
                  </a:cubicBezTo>
                  <a:cubicBezTo>
                    <a:pt x="225" y="377"/>
                    <a:pt x="239" y="376"/>
                    <a:pt x="253" y="375"/>
                  </a:cubicBezTo>
                  <a:cubicBezTo>
                    <a:pt x="257" y="375"/>
                    <a:pt x="261" y="374"/>
                    <a:pt x="265" y="373"/>
                  </a:cubicBezTo>
                  <a:cubicBezTo>
                    <a:pt x="270" y="372"/>
                    <a:pt x="270" y="372"/>
                    <a:pt x="270" y="367"/>
                  </a:cubicBezTo>
                  <a:cubicBezTo>
                    <a:pt x="269" y="358"/>
                    <a:pt x="269" y="350"/>
                    <a:pt x="269" y="341"/>
                  </a:cubicBezTo>
                  <a:cubicBezTo>
                    <a:pt x="268" y="331"/>
                    <a:pt x="268" y="321"/>
                    <a:pt x="268" y="311"/>
                  </a:cubicBezTo>
                  <a:cubicBezTo>
                    <a:pt x="268" y="305"/>
                    <a:pt x="268" y="299"/>
                    <a:pt x="268" y="293"/>
                  </a:cubicBezTo>
                  <a:cubicBezTo>
                    <a:pt x="268" y="292"/>
                    <a:pt x="268" y="291"/>
                    <a:pt x="267" y="291"/>
                  </a:cubicBezTo>
                  <a:cubicBezTo>
                    <a:pt x="267" y="290"/>
                    <a:pt x="266" y="291"/>
                    <a:pt x="265" y="291"/>
                  </a:cubicBezTo>
                  <a:cubicBezTo>
                    <a:pt x="264" y="292"/>
                    <a:pt x="264" y="293"/>
                    <a:pt x="264" y="294"/>
                  </a:cubicBezTo>
                  <a:cubicBezTo>
                    <a:pt x="264" y="304"/>
                    <a:pt x="263" y="314"/>
                    <a:pt x="263" y="324"/>
                  </a:cubicBezTo>
                  <a:cubicBezTo>
                    <a:pt x="263" y="337"/>
                    <a:pt x="264" y="350"/>
                    <a:pt x="265" y="363"/>
                  </a:cubicBezTo>
                  <a:cubicBezTo>
                    <a:pt x="265" y="364"/>
                    <a:pt x="265" y="365"/>
                    <a:pt x="265" y="366"/>
                  </a:cubicBezTo>
                  <a:cubicBezTo>
                    <a:pt x="264" y="366"/>
                    <a:pt x="264" y="366"/>
                    <a:pt x="264" y="366"/>
                  </a:cubicBezTo>
                  <a:cubicBezTo>
                    <a:pt x="262" y="366"/>
                    <a:pt x="260" y="364"/>
                    <a:pt x="259" y="368"/>
                  </a:cubicBezTo>
                  <a:cubicBezTo>
                    <a:pt x="259" y="368"/>
                    <a:pt x="258" y="368"/>
                    <a:pt x="258" y="367"/>
                  </a:cubicBezTo>
                  <a:cubicBezTo>
                    <a:pt x="257" y="367"/>
                    <a:pt x="257" y="366"/>
                    <a:pt x="257" y="367"/>
                  </a:cubicBezTo>
                  <a:cubicBezTo>
                    <a:pt x="257" y="367"/>
                    <a:pt x="257" y="367"/>
                    <a:pt x="257" y="368"/>
                  </a:cubicBezTo>
                  <a:cubicBezTo>
                    <a:pt x="257" y="369"/>
                    <a:pt x="259" y="369"/>
                    <a:pt x="260" y="368"/>
                  </a:cubicBezTo>
                  <a:cubicBezTo>
                    <a:pt x="261" y="368"/>
                    <a:pt x="262" y="367"/>
                    <a:pt x="263" y="370"/>
                  </a:cubicBezTo>
                  <a:cubicBezTo>
                    <a:pt x="245" y="372"/>
                    <a:pt x="227" y="375"/>
                    <a:pt x="210" y="378"/>
                  </a:cubicBezTo>
                  <a:close/>
                  <a:moveTo>
                    <a:pt x="181" y="380"/>
                  </a:moveTo>
                  <a:cubicBezTo>
                    <a:pt x="184" y="380"/>
                    <a:pt x="187" y="379"/>
                    <a:pt x="190" y="378"/>
                  </a:cubicBezTo>
                  <a:cubicBezTo>
                    <a:pt x="201" y="377"/>
                    <a:pt x="212" y="376"/>
                    <a:pt x="223" y="374"/>
                  </a:cubicBezTo>
                  <a:cubicBezTo>
                    <a:pt x="233" y="373"/>
                    <a:pt x="243" y="371"/>
                    <a:pt x="253" y="370"/>
                  </a:cubicBezTo>
                  <a:cubicBezTo>
                    <a:pt x="254" y="369"/>
                    <a:pt x="255" y="369"/>
                    <a:pt x="255" y="368"/>
                  </a:cubicBezTo>
                  <a:cubicBezTo>
                    <a:pt x="255" y="368"/>
                    <a:pt x="255" y="367"/>
                    <a:pt x="254" y="367"/>
                  </a:cubicBezTo>
                  <a:cubicBezTo>
                    <a:pt x="251" y="367"/>
                    <a:pt x="249" y="366"/>
                    <a:pt x="246" y="366"/>
                  </a:cubicBezTo>
                  <a:cubicBezTo>
                    <a:pt x="239" y="367"/>
                    <a:pt x="232" y="368"/>
                    <a:pt x="224" y="369"/>
                  </a:cubicBezTo>
                  <a:cubicBezTo>
                    <a:pt x="221" y="370"/>
                    <a:pt x="217" y="370"/>
                    <a:pt x="214" y="372"/>
                  </a:cubicBezTo>
                  <a:cubicBezTo>
                    <a:pt x="209" y="370"/>
                    <a:pt x="206" y="374"/>
                    <a:pt x="201" y="373"/>
                  </a:cubicBezTo>
                  <a:cubicBezTo>
                    <a:pt x="200" y="373"/>
                    <a:pt x="199" y="373"/>
                    <a:pt x="199" y="374"/>
                  </a:cubicBezTo>
                  <a:cubicBezTo>
                    <a:pt x="197" y="374"/>
                    <a:pt x="196" y="374"/>
                    <a:pt x="195" y="374"/>
                  </a:cubicBezTo>
                  <a:cubicBezTo>
                    <a:pt x="189" y="374"/>
                    <a:pt x="185" y="377"/>
                    <a:pt x="181" y="380"/>
                  </a:cubicBezTo>
                  <a:close/>
                  <a:moveTo>
                    <a:pt x="264" y="246"/>
                  </a:moveTo>
                  <a:cubicBezTo>
                    <a:pt x="265" y="245"/>
                    <a:pt x="265" y="244"/>
                    <a:pt x="265" y="244"/>
                  </a:cubicBezTo>
                  <a:cubicBezTo>
                    <a:pt x="264" y="237"/>
                    <a:pt x="265" y="231"/>
                    <a:pt x="265" y="225"/>
                  </a:cubicBezTo>
                  <a:cubicBezTo>
                    <a:pt x="265" y="218"/>
                    <a:pt x="266" y="210"/>
                    <a:pt x="265" y="203"/>
                  </a:cubicBezTo>
                  <a:cubicBezTo>
                    <a:pt x="265" y="201"/>
                    <a:pt x="265" y="199"/>
                    <a:pt x="265" y="198"/>
                  </a:cubicBezTo>
                  <a:cubicBezTo>
                    <a:pt x="264" y="197"/>
                    <a:pt x="264" y="197"/>
                    <a:pt x="263" y="198"/>
                  </a:cubicBezTo>
                  <a:cubicBezTo>
                    <a:pt x="262" y="198"/>
                    <a:pt x="262" y="199"/>
                    <a:pt x="262" y="200"/>
                  </a:cubicBezTo>
                  <a:cubicBezTo>
                    <a:pt x="262" y="204"/>
                    <a:pt x="262" y="207"/>
                    <a:pt x="262" y="211"/>
                  </a:cubicBezTo>
                  <a:cubicBezTo>
                    <a:pt x="262" y="222"/>
                    <a:pt x="262" y="233"/>
                    <a:pt x="263" y="244"/>
                  </a:cubicBezTo>
                  <a:cubicBezTo>
                    <a:pt x="263" y="244"/>
                    <a:pt x="263" y="245"/>
                    <a:pt x="264" y="246"/>
                  </a:cubicBezTo>
                  <a:close/>
                  <a:moveTo>
                    <a:pt x="138" y="319"/>
                  </a:moveTo>
                  <a:cubicBezTo>
                    <a:pt x="132" y="319"/>
                    <a:pt x="131" y="320"/>
                    <a:pt x="133" y="325"/>
                  </a:cubicBezTo>
                  <a:cubicBezTo>
                    <a:pt x="134" y="326"/>
                    <a:pt x="134" y="326"/>
                    <a:pt x="135" y="326"/>
                  </a:cubicBezTo>
                  <a:cubicBezTo>
                    <a:pt x="137" y="327"/>
                    <a:pt x="139" y="327"/>
                    <a:pt x="141" y="327"/>
                  </a:cubicBezTo>
                  <a:cubicBezTo>
                    <a:pt x="145" y="327"/>
                    <a:pt x="146" y="327"/>
                    <a:pt x="148" y="322"/>
                  </a:cubicBezTo>
                  <a:cubicBezTo>
                    <a:pt x="148" y="321"/>
                    <a:pt x="148" y="321"/>
                    <a:pt x="149" y="320"/>
                  </a:cubicBezTo>
                  <a:cubicBezTo>
                    <a:pt x="150" y="318"/>
                    <a:pt x="149" y="316"/>
                    <a:pt x="147" y="316"/>
                  </a:cubicBezTo>
                  <a:cubicBezTo>
                    <a:pt x="145" y="316"/>
                    <a:pt x="143" y="317"/>
                    <a:pt x="142" y="318"/>
                  </a:cubicBezTo>
                  <a:cubicBezTo>
                    <a:pt x="142" y="319"/>
                    <a:pt x="142" y="319"/>
                    <a:pt x="142" y="319"/>
                  </a:cubicBezTo>
                  <a:cubicBezTo>
                    <a:pt x="145" y="321"/>
                    <a:pt x="145" y="322"/>
                    <a:pt x="142" y="324"/>
                  </a:cubicBezTo>
                  <a:cubicBezTo>
                    <a:pt x="142" y="324"/>
                    <a:pt x="141" y="325"/>
                    <a:pt x="140" y="325"/>
                  </a:cubicBezTo>
                  <a:cubicBezTo>
                    <a:pt x="138" y="325"/>
                    <a:pt x="137" y="325"/>
                    <a:pt x="137" y="324"/>
                  </a:cubicBezTo>
                  <a:cubicBezTo>
                    <a:pt x="136" y="323"/>
                    <a:pt x="137" y="322"/>
                    <a:pt x="138" y="321"/>
                  </a:cubicBezTo>
                  <a:cubicBezTo>
                    <a:pt x="138" y="321"/>
                    <a:pt x="138" y="320"/>
                    <a:pt x="138" y="319"/>
                  </a:cubicBezTo>
                  <a:close/>
                  <a:moveTo>
                    <a:pt x="31" y="293"/>
                  </a:moveTo>
                  <a:cubicBezTo>
                    <a:pt x="32" y="293"/>
                    <a:pt x="33" y="293"/>
                    <a:pt x="34" y="293"/>
                  </a:cubicBezTo>
                  <a:cubicBezTo>
                    <a:pt x="37" y="293"/>
                    <a:pt x="39" y="291"/>
                    <a:pt x="40" y="288"/>
                  </a:cubicBezTo>
                  <a:cubicBezTo>
                    <a:pt x="40" y="285"/>
                    <a:pt x="39" y="282"/>
                    <a:pt x="39" y="280"/>
                  </a:cubicBezTo>
                  <a:cubicBezTo>
                    <a:pt x="39" y="279"/>
                    <a:pt x="38" y="279"/>
                    <a:pt x="37" y="279"/>
                  </a:cubicBezTo>
                  <a:cubicBezTo>
                    <a:pt x="32" y="282"/>
                    <a:pt x="28" y="286"/>
                    <a:pt x="24" y="290"/>
                  </a:cubicBezTo>
                  <a:cubicBezTo>
                    <a:pt x="23" y="291"/>
                    <a:pt x="23" y="292"/>
                    <a:pt x="25" y="292"/>
                  </a:cubicBezTo>
                  <a:cubicBezTo>
                    <a:pt x="27" y="293"/>
                    <a:pt x="29" y="293"/>
                    <a:pt x="31" y="293"/>
                  </a:cubicBezTo>
                  <a:close/>
                  <a:moveTo>
                    <a:pt x="215" y="369"/>
                  </a:moveTo>
                  <a:cubicBezTo>
                    <a:pt x="221" y="368"/>
                    <a:pt x="226" y="367"/>
                    <a:pt x="232" y="367"/>
                  </a:cubicBezTo>
                  <a:cubicBezTo>
                    <a:pt x="232" y="367"/>
                    <a:pt x="232" y="367"/>
                    <a:pt x="232" y="367"/>
                  </a:cubicBezTo>
                  <a:cubicBezTo>
                    <a:pt x="233" y="366"/>
                    <a:pt x="233" y="366"/>
                    <a:pt x="233" y="365"/>
                  </a:cubicBezTo>
                  <a:cubicBezTo>
                    <a:pt x="233" y="364"/>
                    <a:pt x="232" y="364"/>
                    <a:pt x="232" y="364"/>
                  </a:cubicBezTo>
                  <a:cubicBezTo>
                    <a:pt x="227" y="364"/>
                    <a:pt x="222" y="365"/>
                    <a:pt x="218" y="365"/>
                  </a:cubicBezTo>
                  <a:cubicBezTo>
                    <a:pt x="216" y="365"/>
                    <a:pt x="215" y="367"/>
                    <a:pt x="215" y="369"/>
                  </a:cubicBezTo>
                  <a:close/>
                  <a:moveTo>
                    <a:pt x="160" y="372"/>
                  </a:moveTo>
                  <a:cubicBezTo>
                    <a:pt x="160" y="372"/>
                    <a:pt x="162" y="373"/>
                    <a:pt x="163" y="371"/>
                  </a:cubicBezTo>
                  <a:cubicBezTo>
                    <a:pt x="163" y="370"/>
                    <a:pt x="165" y="368"/>
                    <a:pt x="164" y="366"/>
                  </a:cubicBezTo>
                  <a:cubicBezTo>
                    <a:pt x="164" y="364"/>
                    <a:pt x="163" y="364"/>
                    <a:pt x="162" y="364"/>
                  </a:cubicBezTo>
                  <a:cubicBezTo>
                    <a:pt x="160" y="365"/>
                    <a:pt x="157" y="366"/>
                    <a:pt x="155" y="367"/>
                  </a:cubicBezTo>
                  <a:cubicBezTo>
                    <a:pt x="153" y="369"/>
                    <a:pt x="153" y="370"/>
                    <a:pt x="156" y="371"/>
                  </a:cubicBezTo>
                  <a:cubicBezTo>
                    <a:pt x="157" y="372"/>
                    <a:pt x="158" y="372"/>
                    <a:pt x="160" y="372"/>
                  </a:cubicBezTo>
                  <a:close/>
                  <a:moveTo>
                    <a:pt x="184" y="265"/>
                  </a:moveTo>
                  <a:cubicBezTo>
                    <a:pt x="185" y="265"/>
                    <a:pt x="185" y="265"/>
                    <a:pt x="185" y="265"/>
                  </a:cubicBezTo>
                  <a:cubicBezTo>
                    <a:pt x="185" y="266"/>
                    <a:pt x="185" y="266"/>
                    <a:pt x="185" y="267"/>
                  </a:cubicBezTo>
                  <a:cubicBezTo>
                    <a:pt x="185" y="268"/>
                    <a:pt x="185" y="269"/>
                    <a:pt x="186" y="270"/>
                  </a:cubicBezTo>
                  <a:cubicBezTo>
                    <a:pt x="188" y="270"/>
                    <a:pt x="189" y="270"/>
                    <a:pt x="189" y="268"/>
                  </a:cubicBezTo>
                  <a:cubicBezTo>
                    <a:pt x="190" y="266"/>
                    <a:pt x="190" y="264"/>
                    <a:pt x="189" y="261"/>
                  </a:cubicBezTo>
                  <a:cubicBezTo>
                    <a:pt x="189" y="260"/>
                    <a:pt x="188" y="260"/>
                    <a:pt x="187" y="260"/>
                  </a:cubicBezTo>
                  <a:cubicBezTo>
                    <a:pt x="186" y="260"/>
                    <a:pt x="185" y="260"/>
                    <a:pt x="185" y="262"/>
                  </a:cubicBezTo>
                  <a:cubicBezTo>
                    <a:pt x="185" y="263"/>
                    <a:pt x="185" y="264"/>
                    <a:pt x="184" y="265"/>
                  </a:cubicBezTo>
                  <a:close/>
                  <a:moveTo>
                    <a:pt x="250" y="285"/>
                  </a:moveTo>
                  <a:cubicBezTo>
                    <a:pt x="250" y="285"/>
                    <a:pt x="251" y="285"/>
                    <a:pt x="251" y="285"/>
                  </a:cubicBezTo>
                  <a:cubicBezTo>
                    <a:pt x="256" y="286"/>
                    <a:pt x="261" y="285"/>
                    <a:pt x="266" y="285"/>
                  </a:cubicBezTo>
                  <a:cubicBezTo>
                    <a:pt x="267" y="284"/>
                    <a:pt x="267" y="283"/>
                    <a:pt x="267" y="282"/>
                  </a:cubicBezTo>
                  <a:cubicBezTo>
                    <a:pt x="261" y="282"/>
                    <a:pt x="256" y="284"/>
                    <a:pt x="250" y="285"/>
                  </a:cubicBezTo>
                  <a:close/>
                  <a:moveTo>
                    <a:pt x="248" y="277"/>
                  </a:moveTo>
                  <a:cubicBezTo>
                    <a:pt x="250" y="275"/>
                    <a:pt x="250" y="273"/>
                    <a:pt x="250" y="270"/>
                  </a:cubicBezTo>
                  <a:cubicBezTo>
                    <a:pt x="250" y="269"/>
                    <a:pt x="249" y="268"/>
                    <a:pt x="249" y="267"/>
                  </a:cubicBezTo>
                  <a:cubicBezTo>
                    <a:pt x="248" y="266"/>
                    <a:pt x="246" y="266"/>
                    <a:pt x="246" y="267"/>
                  </a:cubicBezTo>
                  <a:cubicBezTo>
                    <a:pt x="244" y="271"/>
                    <a:pt x="245" y="275"/>
                    <a:pt x="248" y="277"/>
                  </a:cubicBezTo>
                  <a:close/>
                  <a:moveTo>
                    <a:pt x="165" y="67"/>
                  </a:moveTo>
                  <a:cubicBezTo>
                    <a:pt x="162" y="71"/>
                    <a:pt x="160" y="76"/>
                    <a:pt x="157" y="81"/>
                  </a:cubicBezTo>
                  <a:cubicBezTo>
                    <a:pt x="161" y="79"/>
                    <a:pt x="165" y="73"/>
                    <a:pt x="165" y="67"/>
                  </a:cubicBezTo>
                  <a:close/>
                  <a:moveTo>
                    <a:pt x="196" y="262"/>
                  </a:moveTo>
                  <a:cubicBezTo>
                    <a:pt x="197" y="261"/>
                    <a:pt x="197" y="261"/>
                    <a:pt x="198" y="261"/>
                  </a:cubicBezTo>
                  <a:cubicBezTo>
                    <a:pt x="198" y="260"/>
                    <a:pt x="199" y="260"/>
                    <a:pt x="200" y="261"/>
                  </a:cubicBezTo>
                  <a:cubicBezTo>
                    <a:pt x="201" y="261"/>
                    <a:pt x="201" y="262"/>
                    <a:pt x="200" y="263"/>
                  </a:cubicBezTo>
                  <a:cubicBezTo>
                    <a:pt x="200" y="264"/>
                    <a:pt x="200" y="264"/>
                    <a:pt x="199" y="264"/>
                  </a:cubicBezTo>
                  <a:cubicBezTo>
                    <a:pt x="198" y="265"/>
                    <a:pt x="198" y="267"/>
                    <a:pt x="199" y="268"/>
                  </a:cubicBezTo>
                  <a:cubicBezTo>
                    <a:pt x="199" y="268"/>
                    <a:pt x="199" y="269"/>
                    <a:pt x="199" y="269"/>
                  </a:cubicBezTo>
                  <a:cubicBezTo>
                    <a:pt x="200" y="269"/>
                    <a:pt x="200" y="269"/>
                    <a:pt x="201" y="268"/>
                  </a:cubicBezTo>
                  <a:cubicBezTo>
                    <a:pt x="201" y="266"/>
                    <a:pt x="202" y="264"/>
                    <a:pt x="202" y="262"/>
                  </a:cubicBezTo>
                  <a:cubicBezTo>
                    <a:pt x="202" y="259"/>
                    <a:pt x="201" y="259"/>
                    <a:pt x="199" y="259"/>
                  </a:cubicBezTo>
                  <a:cubicBezTo>
                    <a:pt x="196" y="258"/>
                    <a:pt x="196" y="259"/>
                    <a:pt x="196" y="262"/>
                  </a:cubicBezTo>
                  <a:close/>
                  <a:moveTo>
                    <a:pt x="134" y="207"/>
                  </a:moveTo>
                  <a:cubicBezTo>
                    <a:pt x="133" y="209"/>
                    <a:pt x="134" y="212"/>
                    <a:pt x="134" y="214"/>
                  </a:cubicBezTo>
                  <a:cubicBezTo>
                    <a:pt x="134" y="216"/>
                    <a:pt x="135" y="217"/>
                    <a:pt x="137" y="217"/>
                  </a:cubicBezTo>
                  <a:cubicBezTo>
                    <a:pt x="139" y="218"/>
                    <a:pt x="139" y="216"/>
                    <a:pt x="139" y="214"/>
                  </a:cubicBezTo>
                  <a:cubicBezTo>
                    <a:pt x="136" y="214"/>
                    <a:pt x="135" y="212"/>
                    <a:pt x="135" y="209"/>
                  </a:cubicBezTo>
                  <a:cubicBezTo>
                    <a:pt x="135" y="208"/>
                    <a:pt x="135" y="207"/>
                    <a:pt x="134" y="207"/>
                  </a:cubicBezTo>
                  <a:close/>
                  <a:moveTo>
                    <a:pt x="132" y="367"/>
                  </a:moveTo>
                  <a:cubicBezTo>
                    <a:pt x="131" y="369"/>
                    <a:pt x="131" y="371"/>
                    <a:pt x="132" y="373"/>
                  </a:cubicBezTo>
                  <a:cubicBezTo>
                    <a:pt x="132" y="374"/>
                    <a:pt x="132" y="375"/>
                    <a:pt x="133" y="376"/>
                  </a:cubicBezTo>
                  <a:cubicBezTo>
                    <a:pt x="133" y="377"/>
                    <a:pt x="134" y="377"/>
                    <a:pt x="135" y="377"/>
                  </a:cubicBezTo>
                  <a:cubicBezTo>
                    <a:pt x="136" y="377"/>
                    <a:pt x="137" y="376"/>
                    <a:pt x="137" y="374"/>
                  </a:cubicBezTo>
                  <a:cubicBezTo>
                    <a:pt x="137" y="373"/>
                    <a:pt x="136" y="373"/>
                    <a:pt x="135" y="373"/>
                  </a:cubicBezTo>
                  <a:cubicBezTo>
                    <a:pt x="134" y="373"/>
                    <a:pt x="134" y="373"/>
                    <a:pt x="133" y="372"/>
                  </a:cubicBezTo>
                  <a:cubicBezTo>
                    <a:pt x="133" y="370"/>
                    <a:pt x="133" y="369"/>
                    <a:pt x="132" y="367"/>
                  </a:cubicBezTo>
                  <a:close/>
                  <a:moveTo>
                    <a:pt x="102" y="306"/>
                  </a:moveTo>
                  <a:cubicBezTo>
                    <a:pt x="101" y="303"/>
                    <a:pt x="99" y="302"/>
                    <a:pt x="98" y="301"/>
                  </a:cubicBezTo>
                  <a:cubicBezTo>
                    <a:pt x="95" y="299"/>
                    <a:pt x="95" y="299"/>
                    <a:pt x="93" y="299"/>
                  </a:cubicBezTo>
                  <a:cubicBezTo>
                    <a:pt x="94" y="301"/>
                    <a:pt x="95" y="302"/>
                    <a:pt x="96" y="302"/>
                  </a:cubicBezTo>
                  <a:cubicBezTo>
                    <a:pt x="97" y="303"/>
                    <a:pt x="98" y="303"/>
                    <a:pt x="98" y="304"/>
                  </a:cubicBezTo>
                  <a:cubicBezTo>
                    <a:pt x="98" y="307"/>
                    <a:pt x="100" y="306"/>
                    <a:pt x="102" y="306"/>
                  </a:cubicBezTo>
                  <a:close/>
                  <a:moveTo>
                    <a:pt x="155" y="284"/>
                  </a:moveTo>
                  <a:cubicBezTo>
                    <a:pt x="157" y="284"/>
                    <a:pt x="158" y="283"/>
                    <a:pt x="159" y="282"/>
                  </a:cubicBezTo>
                  <a:cubicBezTo>
                    <a:pt x="160" y="282"/>
                    <a:pt x="160" y="281"/>
                    <a:pt x="160" y="280"/>
                  </a:cubicBezTo>
                  <a:cubicBezTo>
                    <a:pt x="159" y="279"/>
                    <a:pt x="159" y="279"/>
                    <a:pt x="158" y="279"/>
                  </a:cubicBezTo>
                  <a:cubicBezTo>
                    <a:pt x="156" y="279"/>
                    <a:pt x="155" y="280"/>
                    <a:pt x="153" y="281"/>
                  </a:cubicBezTo>
                  <a:cubicBezTo>
                    <a:pt x="153" y="282"/>
                    <a:pt x="152" y="282"/>
                    <a:pt x="152" y="283"/>
                  </a:cubicBezTo>
                  <a:cubicBezTo>
                    <a:pt x="152" y="284"/>
                    <a:pt x="153" y="284"/>
                    <a:pt x="154" y="284"/>
                  </a:cubicBezTo>
                  <a:cubicBezTo>
                    <a:pt x="154" y="284"/>
                    <a:pt x="155" y="284"/>
                    <a:pt x="155" y="284"/>
                  </a:cubicBezTo>
                  <a:close/>
                  <a:moveTo>
                    <a:pt x="247" y="66"/>
                  </a:moveTo>
                  <a:cubicBezTo>
                    <a:pt x="249" y="65"/>
                    <a:pt x="249" y="63"/>
                    <a:pt x="250" y="62"/>
                  </a:cubicBezTo>
                  <a:cubicBezTo>
                    <a:pt x="251" y="60"/>
                    <a:pt x="253" y="57"/>
                    <a:pt x="251" y="54"/>
                  </a:cubicBezTo>
                  <a:cubicBezTo>
                    <a:pt x="250" y="54"/>
                    <a:pt x="251" y="53"/>
                    <a:pt x="251" y="52"/>
                  </a:cubicBezTo>
                  <a:cubicBezTo>
                    <a:pt x="249" y="57"/>
                    <a:pt x="248" y="61"/>
                    <a:pt x="247" y="66"/>
                  </a:cubicBezTo>
                  <a:close/>
                  <a:moveTo>
                    <a:pt x="253" y="282"/>
                  </a:moveTo>
                  <a:cubicBezTo>
                    <a:pt x="255" y="282"/>
                    <a:pt x="255" y="280"/>
                    <a:pt x="255" y="279"/>
                  </a:cubicBezTo>
                  <a:cubicBezTo>
                    <a:pt x="255" y="276"/>
                    <a:pt x="257" y="275"/>
                    <a:pt x="260" y="274"/>
                  </a:cubicBezTo>
                  <a:cubicBezTo>
                    <a:pt x="260" y="274"/>
                    <a:pt x="261" y="274"/>
                    <a:pt x="261" y="273"/>
                  </a:cubicBezTo>
                  <a:cubicBezTo>
                    <a:pt x="260" y="272"/>
                    <a:pt x="260" y="272"/>
                    <a:pt x="259" y="272"/>
                  </a:cubicBezTo>
                  <a:cubicBezTo>
                    <a:pt x="255" y="273"/>
                    <a:pt x="253" y="278"/>
                    <a:pt x="253" y="282"/>
                  </a:cubicBezTo>
                  <a:close/>
                  <a:moveTo>
                    <a:pt x="202" y="368"/>
                  </a:moveTo>
                  <a:cubicBezTo>
                    <a:pt x="201" y="368"/>
                    <a:pt x="199" y="368"/>
                    <a:pt x="198" y="369"/>
                  </a:cubicBezTo>
                  <a:cubicBezTo>
                    <a:pt x="197" y="369"/>
                    <a:pt x="197" y="370"/>
                    <a:pt x="197" y="371"/>
                  </a:cubicBezTo>
                  <a:cubicBezTo>
                    <a:pt x="198" y="372"/>
                    <a:pt x="199" y="372"/>
                    <a:pt x="199" y="372"/>
                  </a:cubicBezTo>
                  <a:cubicBezTo>
                    <a:pt x="200" y="372"/>
                    <a:pt x="201" y="371"/>
                    <a:pt x="202" y="371"/>
                  </a:cubicBezTo>
                  <a:cubicBezTo>
                    <a:pt x="204" y="371"/>
                    <a:pt x="204" y="370"/>
                    <a:pt x="204" y="369"/>
                  </a:cubicBezTo>
                  <a:cubicBezTo>
                    <a:pt x="203" y="368"/>
                    <a:pt x="203" y="368"/>
                    <a:pt x="202" y="368"/>
                  </a:cubicBezTo>
                  <a:close/>
                  <a:moveTo>
                    <a:pt x="212" y="366"/>
                  </a:moveTo>
                  <a:cubicBezTo>
                    <a:pt x="211" y="366"/>
                    <a:pt x="210" y="366"/>
                    <a:pt x="208" y="367"/>
                  </a:cubicBezTo>
                  <a:cubicBezTo>
                    <a:pt x="208" y="367"/>
                    <a:pt x="207" y="367"/>
                    <a:pt x="207" y="367"/>
                  </a:cubicBezTo>
                  <a:cubicBezTo>
                    <a:pt x="206" y="367"/>
                    <a:pt x="206" y="368"/>
                    <a:pt x="206" y="370"/>
                  </a:cubicBezTo>
                  <a:cubicBezTo>
                    <a:pt x="206" y="370"/>
                    <a:pt x="206" y="370"/>
                    <a:pt x="206" y="370"/>
                  </a:cubicBezTo>
                  <a:cubicBezTo>
                    <a:pt x="208" y="371"/>
                    <a:pt x="210" y="370"/>
                    <a:pt x="212" y="370"/>
                  </a:cubicBezTo>
                  <a:cubicBezTo>
                    <a:pt x="213" y="369"/>
                    <a:pt x="212" y="367"/>
                    <a:pt x="212" y="366"/>
                  </a:cubicBezTo>
                  <a:close/>
                  <a:moveTo>
                    <a:pt x="133" y="363"/>
                  </a:moveTo>
                  <a:cubicBezTo>
                    <a:pt x="135" y="363"/>
                    <a:pt x="137" y="361"/>
                    <a:pt x="137" y="360"/>
                  </a:cubicBezTo>
                  <a:cubicBezTo>
                    <a:pt x="137" y="359"/>
                    <a:pt x="137" y="358"/>
                    <a:pt x="135" y="358"/>
                  </a:cubicBezTo>
                  <a:cubicBezTo>
                    <a:pt x="134" y="357"/>
                    <a:pt x="133" y="360"/>
                    <a:pt x="133" y="362"/>
                  </a:cubicBezTo>
                  <a:cubicBezTo>
                    <a:pt x="133" y="363"/>
                    <a:pt x="133" y="363"/>
                    <a:pt x="133" y="363"/>
                  </a:cubicBezTo>
                  <a:close/>
                  <a:moveTo>
                    <a:pt x="182" y="201"/>
                  </a:moveTo>
                  <a:cubicBezTo>
                    <a:pt x="186" y="199"/>
                    <a:pt x="189" y="198"/>
                    <a:pt x="193" y="196"/>
                  </a:cubicBezTo>
                  <a:cubicBezTo>
                    <a:pt x="190" y="195"/>
                    <a:pt x="186" y="197"/>
                    <a:pt x="182" y="201"/>
                  </a:cubicBezTo>
                  <a:close/>
                  <a:moveTo>
                    <a:pt x="175" y="295"/>
                  </a:moveTo>
                  <a:cubicBezTo>
                    <a:pt x="171" y="296"/>
                    <a:pt x="169" y="298"/>
                    <a:pt x="169" y="301"/>
                  </a:cubicBezTo>
                  <a:cubicBezTo>
                    <a:pt x="172" y="300"/>
                    <a:pt x="173" y="298"/>
                    <a:pt x="175" y="295"/>
                  </a:cubicBezTo>
                  <a:close/>
                  <a:moveTo>
                    <a:pt x="176" y="285"/>
                  </a:moveTo>
                  <a:cubicBezTo>
                    <a:pt x="177" y="285"/>
                    <a:pt x="178" y="284"/>
                    <a:pt x="179" y="284"/>
                  </a:cubicBezTo>
                  <a:cubicBezTo>
                    <a:pt x="179" y="284"/>
                    <a:pt x="180" y="284"/>
                    <a:pt x="180" y="283"/>
                  </a:cubicBezTo>
                  <a:cubicBezTo>
                    <a:pt x="181" y="283"/>
                    <a:pt x="182" y="282"/>
                    <a:pt x="181" y="281"/>
                  </a:cubicBezTo>
                  <a:cubicBezTo>
                    <a:pt x="181" y="280"/>
                    <a:pt x="179" y="280"/>
                    <a:pt x="178" y="281"/>
                  </a:cubicBezTo>
                  <a:cubicBezTo>
                    <a:pt x="178" y="282"/>
                    <a:pt x="176" y="283"/>
                    <a:pt x="176" y="285"/>
                  </a:cubicBezTo>
                  <a:close/>
                  <a:moveTo>
                    <a:pt x="133" y="25"/>
                  </a:moveTo>
                  <a:cubicBezTo>
                    <a:pt x="136" y="26"/>
                    <a:pt x="136" y="26"/>
                    <a:pt x="137" y="24"/>
                  </a:cubicBezTo>
                  <a:cubicBezTo>
                    <a:pt x="138" y="23"/>
                    <a:pt x="139" y="24"/>
                    <a:pt x="139" y="22"/>
                  </a:cubicBezTo>
                  <a:cubicBezTo>
                    <a:pt x="137" y="22"/>
                    <a:pt x="135" y="23"/>
                    <a:pt x="133" y="25"/>
                  </a:cubicBezTo>
                  <a:close/>
                  <a:moveTo>
                    <a:pt x="240" y="283"/>
                  </a:moveTo>
                  <a:cubicBezTo>
                    <a:pt x="243" y="283"/>
                    <a:pt x="245" y="284"/>
                    <a:pt x="248" y="283"/>
                  </a:cubicBezTo>
                  <a:cubicBezTo>
                    <a:pt x="244" y="280"/>
                    <a:pt x="244" y="280"/>
                    <a:pt x="240" y="283"/>
                  </a:cubicBezTo>
                  <a:close/>
                  <a:moveTo>
                    <a:pt x="147" y="206"/>
                  </a:moveTo>
                  <a:cubicBezTo>
                    <a:pt x="148" y="206"/>
                    <a:pt x="149" y="205"/>
                    <a:pt x="149" y="205"/>
                  </a:cubicBezTo>
                  <a:cubicBezTo>
                    <a:pt x="150" y="204"/>
                    <a:pt x="151" y="204"/>
                    <a:pt x="152" y="203"/>
                  </a:cubicBezTo>
                  <a:cubicBezTo>
                    <a:pt x="152" y="203"/>
                    <a:pt x="152" y="203"/>
                    <a:pt x="152" y="202"/>
                  </a:cubicBezTo>
                  <a:cubicBezTo>
                    <a:pt x="152" y="202"/>
                    <a:pt x="152" y="202"/>
                    <a:pt x="151" y="202"/>
                  </a:cubicBezTo>
                  <a:cubicBezTo>
                    <a:pt x="150" y="202"/>
                    <a:pt x="149" y="202"/>
                    <a:pt x="147" y="203"/>
                  </a:cubicBezTo>
                  <a:cubicBezTo>
                    <a:pt x="147" y="204"/>
                    <a:pt x="147" y="205"/>
                    <a:pt x="147" y="206"/>
                  </a:cubicBezTo>
                  <a:close/>
                  <a:moveTo>
                    <a:pt x="266" y="158"/>
                  </a:moveTo>
                  <a:cubicBezTo>
                    <a:pt x="267" y="154"/>
                    <a:pt x="266" y="152"/>
                    <a:pt x="265" y="150"/>
                  </a:cubicBezTo>
                  <a:cubicBezTo>
                    <a:pt x="265" y="152"/>
                    <a:pt x="264" y="155"/>
                    <a:pt x="266" y="158"/>
                  </a:cubicBezTo>
                  <a:close/>
                  <a:moveTo>
                    <a:pt x="241" y="365"/>
                  </a:moveTo>
                  <a:cubicBezTo>
                    <a:pt x="241" y="365"/>
                    <a:pt x="241" y="365"/>
                    <a:pt x="242" y="364"/>
                  </a:cubicBezTo>
                  <a:cubicBezTo>
                    <a:pt x="240" y="364"/>
                    <a:pt x="238" y="364"/>
                    <a:pt x="237" y="364"/>
                  </a:cubicBezTo>
                  <a:cubicBezTo>
                    <a:pt x="236" y="364"/>
                    <a:pt x="235" y="365"/>
                    <a:pt x="235" y="365"/>
                  </a:cubicBezTo>
                  <a:cubicBezTo>
                    <a:pt x="235" y="366"/>
                    <a:pt x="236" y="366"/>
                    <a:pt x="237" y="366"/>
                  </a:cubicBezTo>
                  <a:cubicBezTo>
                    <a:pt x="238" y="366"/>
                    <a:pt x="240" y="366"/>
                    <a:pt x="241" y="365"/>
                  </a:cubicBezTo>
                  <a:close/>
                  <a:moveTo>
                    <a:pt x="257" y="34"/>
                  </a:moveTo>
                  <a:cubicBezTo>
                    <a:pt x="257" y="33"/>
                    <a:pt x="257" y="32"/>
                    <a:pt x="257" y="30"/>
                  </a:cubicBezTo>
                  <a:cubicBezTo>
                    <a:pt x="257" y="30"/>
                    <a:pt x="257" y="29"/>
                    <a:pt x="257" y="29"/>
                  </a:cubicBezTo>
                  <a:cubicBezTo>
                    <a:pt x="256" y="29"/>
                    <a:pt x="256" y="29"/>
                    <a:pt x="255" y="29"/>
                  </a:cubicBezTo>
                  <a:cubicBezTo>
                    <a:pt x="254" y="30"/>
                    <a:pt x="254" y="30"/>
                    <a:pt x="255" y="31"/>
                  </a:cubicBezTo>
                  <a:cubicBezTo>
                    <a:pt x="255" y="32"/>
                    <a:pt x="255" y="33"/>
                    <a:pt x="257" y="34"/>
                  </a:cubicBezTo>
                  <a:close/>
                  <a:moveTo>
                    <a:pt x="156" y="102"/>
                  </a:moveTo>
                  <a:cubicBezTo>
                    <a:pt x="158" y="100"/>
                    <a:pt x="158" y="97"/>
                    <a:pt x="159" y="95"/>
                  </a:cubicBezTo>
                  <a:cubicBezTo>
                    <a:pt x="157" y="97"/>
                    <a:pt x="155" y="99"/>
                    <a:pt x="156" y="102"/>
                  </a:cubicBezTo>
                  <a:close/>
                  <a:moveTo>
                    <a:pt x="260" y="352"/>
                  </a:moveTo>
                  <a:cubicBezTo>
                    <a:pt x="261" y="348"/>
                    <a:pt x="260" y="345"/>
                    <a:pt x="260" y="342"/>
                  </a:cubicBezTo>
                  <a:cubicBezTo>
                    <a:pt x="259" y="345"/>
                    <a:pt x="259" y="348"/>
                    <a:pt x="260" y="352"/>
                  </a:cubicBezTo>
                  <a:close/>
                  <a:moveTo>
                    <a:pt x="169" y="201"/>
                  </a:moveTo>
                  <a:cubicBezTo>
                    <a:pt x="171" y="200"/>
                    <a:pt x="173" y="199"/>
                    <a:pt x="175" y="197"/>
                  </a:cubicBezTo>
                  <a:cubicBezTo>
                    <a:pt x="171" y="197"/>
                    <a:pt x="170" y="198"/>
                    <a:pt x="169" y="201"/>
                  </a:cubicBezTo>
                  <a:close/>
                  <a:moveTo>
                    <a:pt x="158" y="91"/>
                  </a:moveTo>
                  <a:cubicBezTo>
                    <a:pt x="156" y="92"/>
                    <a:pt x="155" y="93"/>
                    <a:pt x="154" y="94"/>
                  </a:cubicBezTo>
                  <a:cubicBezTo>
                    <a:pt x="154" y="95"/>
                    <a:pt x="154" y="96"/>
                    <a:pt x="154" y="96"/>
                  </a:cubicBezTo>
                  <a:cubicBezTo>
                    <a:pt x="155" y="96"/>
                    <a:pt x="156" y="96"/>
                    <a:pt x="156" y="95"/>
                  </a:cubicBezTo>
                  <a:cubicBezTo>
                    <a:pt x="157" y="94"/>
                    <a:pt x="157" y="93"/>
                    <a:pt x="158" y="91"/>
                  </a:cubicBezTo>
                  <a:close/>
                  <a:moveTo>
                    <a:pt x="247" y="358"/>
                  </a:moveTo>
                  <a:cubicBezTo>
                    <a:pt x="247" y="357"/>
                    <a:pt x="247" y="356"/>
                    <a:pt x="246" y="356"/>
                  </a:cubicBezTo>
                  <a:cubicBezTo>
                    <a:pt x="245" y="356"/>
                    <a:pt x="243" y="356"/>
                    <a:pt x="243" y="357"/>
                  </a:cubicBezTo>
                  <a:cubicBezTo>
                    <a:pt x="243" y="359"/>
                    <a:pt x="244" y="359"/>
                    <a:pt x="245" y="359"/>
                  </a:cubicBezTo>
                  <a:cubicBezTo>
                    <a:pt x="246" y="359"/>
                    <a:pt x="247" y="359"/>
                    <a:pt x="247" y="358"/>
                  </a:cubicBezTo>
                  <a:close/>
                  <a:moveTo>
                    <a:pt x="257" y="246"/>
                  </a:moveTo>
                  <a:cubicBezTo>
                    <a:pt x="257" y="245"/>
                    <a:pt x="256" y="245"/>
                    <a:pt x="255" y="245"/>
                  </a:cubicBezTo>
                  <a:cubicBezTo>
                    <a:pt x="254" y="245"/>
                    <a:pt x="254" y="246"/>
                    <a:pt x="253" y="247"/>
                  </a:cubicBezTo>
                  <a:cubicBezTo>
                    <a:pt x="253" y="248"/>
                    <a:pt x="254" y="248"/>
                    <a:pt x="255" y="248"/>
                  </a:cubicBezTo>
                  <a:cubicBezTo>
                    <a:pt x="256" y="248"/>
                    <a:pt x="257" y="248"/>
                    <a:pt x="257" y="246"/>
                  </a:cubicBezTo>
                  <a:close/>
                  <a:moveTo>
                    <a:pt x="260" y="199"/>
                  </a:moveTo>
                  <a:cubicBezTo>
                    <a:pt x="257" y="198"/>
                    <a:pt x="257" y="198"/>
                    <a:pt x="257" y="203"/>
                  </a:cubicBezTo>
                  <a:cubicBezTo>
                    <a:pt x="259" y="202"/>
                    <a:pt x="259" y="200"/>
                    <a:pt x="260" y="199"/>
                  </a:cubicBezTo>
                  <a:close/>
                  <a:moveTo>
                    <a:pt x="255" y="43"/>
                  </a:moveTo>
                  <a:cubicBezTo>
                    <a:pt x="256" y="41"/>
                    <a:pt x="257" y="41"/>
                    <a:pt x="255" y="37"/>
                  </a:cubicBezTo>
                  <a:cubicBezTo>
                    <a:pt x="255" y="40"/>
                    <a:pt x="254" y="41"/>
                    <a:pt x="255" y="43"/>
                  </a:cubicBezTo>
                  <a:close/>
                  <a:moveTo>
                    <a:pt x="138" y="211"/>
                  </a:moveTo>
                  <a:cubicBezTo>
                    <a:pt x="139" y="210"/>
                    <a:pt x="139" y="209"/>
                    <a:pt x="139" y="208"/>
                  </a:cubicBezTo>
                  <a:cubicBezTo>
                    <a:pt x="139" y="207"/>
                    <a:pt x="139" y="207"/>
                    <a:pt x="138" y="206"/>
                  </a:cubicBezTo>
                  <a:cubicBezTo>
                    <a:pt x="137" y="206"/>
                    <a:pt x="137" y="207"/>
                    <a:pt x="137" y="208"/>
                  </a:cubicBezTo>
                  <a:cubicBezTo>
                    <a:pt x="137" y="209"/>
                    <a:pt x="136" y="210"/>
                    <a:pt x="138" y="211"/>
                  </a:cubicBezTo>
                  <a:close/>
                  <a:moveTo>
                    <a:pt x="151" y="208"/>
                  </a:moveTo>
                  <a:cubicBezTo>
                    <a:pt x="152" y="208"/>
                    <a:pt x="154" y="208"/>
                    <a:pt x="154" y="206"/>
                  </a:cubicBezTo>
                  <a:cubicBezTo>
                    <a:pt x="154" y="206"/>
                    <a:pt x="154" y="206"/>
                    <a:pt x="154" y="205"/>
                  </a:cubicBezTo>
                  <a:cubicBezTo>
                    <a:pt x="153" y="205"/>
                    <a:pt x="152" y="206"/>
                    <a:pt x="151" y="207"/>
                  </a:cubicBezTo>
                  <a:cubicBezTo>
                    <a:pt x="151" y="207"/>
                    <a:pt x="151" y="207"/>
                    <a:pt x="151" y="208"/>
                  </a:cubicBezTo>
                  <a:close/>
                  <a:moveTo>
                    <a:pt x="265" y="143"/>
                  </a:moveTo>
                  <a:cubicBezTo>
                    <a:pt x="266" y="142"/>
                    <a:pt x="268" y="141"/>
                    <a:pt x="267" y="139"/>
                  </a:cubicBezTo>
                  <a:cubicBezTo>
                    <a:pt x="265" y="141"/>
                    <a:pt x="265" y="141"/>
                    <a:pt x="265" y="143"/>
                  </a:cubicBezTo>
                  <a:close/>
                  <a:moveTo>
                    <a:pt x="238" y="93"/>
                  </a:moveTo>
                  <a:cubicBezTo>
                    <a:pt x="236" y="94"/>
                    <a:pt x="234" y="94"/>
                    <a:pt x="232" y="95"/>
                  </a:cubicBezTo>
                  <a:cubicBezTo>
                    <a:pt x="234" y="95"/>
                    <a:pt x="236" y="95"/>
                    <a:pt x="238" y="93"/>
                  </a:cubicBezTo>
                  <a:close/>
                  <a:moveTo>
                    <a:pt x="163" y="65"/>
                  </a:moveTo>
                  <a:cubicBezTo>
                    <a:pt x="166" y="62"/>
                    <a:pt x="166" y="62"/>
                    <a:pt x="166" y="60"/>
                  </a:cubicBezTo>
                  <a:cubicBezTo>
                    <a:pt x="164" y="61"/>
                    <a:pt x="163" y="63"/>
                    <a:pt x="163" y="65"/>
                  </a:cubicBezTo>
                  <a:close/>
                  <a:moveTo>
                    <a:pt x="78" y="201"/>
                  </a:moveTo>
                  <a:cubicBezTo>
                    <a:pt x="76" y="201"/>
                    <a:pt x="74" y="201"/>
                    <a:pt x="72" y="203"/>
                  </a:cubicBezTo>
                  <a:cubicBezTo>
                    <a:pt x="75" y="203"/>
                    <a:pt x="76" y="202"/>
                    <a:pt x="78" y="201"/>
                  </a:cubicBezTo>
                  <a:close/>
                  <a:moveTo>
                    <a:pt x="175" y="381"/>
                  </a:moveTo>
                  <a:cubicBezTo>
                    <a:pt x="178" y="382"/>
                    <a:pt x="179" y="381"/>
                    <a:pt x="180" y="379"/>
                  </a:cubicBezTo>
                  <a:cubicBezTo>
                    <a:pt x="178" y="380"/>
                    <a:pt x="176" y="380"/>
                    <a:pt x="175" y="381"/>
                  </a:cubicBezTo>
                  <a:close/>
                  <a:moveTo>
                    <a:pt x="171" y="262"/>
                  </a:moveTo>
                  <a:cubicBezTo>
                    <a:pt x="169" y="261"/>
                    <a:pt x="168" y="262"/>
                    <a:pt x="167" y="263"/>
                  </a:cubicBezTo>
                  <a:cubicBezTo>
                    <a:pt x="167" y="264"/>
                    <a:pt x="167" y="264"/>
                    <a:pt x="167" y="265"/>
                  </a:cubicBezTo>
                  <a:cubicBezTo>
                    <a:pt x="167" y="265"/>
                    <a:pt x="168" y="265"/>
                    <a:pt x="168" y="265"/>
                  </a:cubicBezTo>
                  <a:cubicBezTo>
                    <a:pt x="169" y="264"/>
                    <a:pt x="170" y="263"/>
                    <a:pt x="171" y="262"/>
                  </a:cubicBezTo>
                  <a:close/>
                  <a:moveTo>
                    <a:pt x="245" y="193"/>
                  </a:moveTo>
                  <a:cubicBezTo>
                    <a:pt x="244" y="193"/>
                    <a:pt x="242" y="193"/>
                    <a:pt x="241" y="195"/>
                  </a:cubicBezTo>
                  <a:cubicBezTo>
                    <a:pt x="243" y="196"/>
                    <a:pt x="245" y="195"/>
                    <a:pt x="245" y="193"/>
                  </a:cubicBezTo>
                  <a:close/>
                  <a:moveTo>
                    <a:pt x="116" y="200"/>
                  </a:moveTo>
                  <a:cubicBezTo>
                    <a:pt x="115" y="199"/>
                    <a:pt x="113" y="200"/>
                    <a:pt x="111" y="201"/>
                  </a:cubicBezTo>
                  <a:cubicBezTo>
                    <a:pt x="113" y="202"/>
                    <a:pt x="115" y="201"/>
                    <a:pt x="116" y="200"/>
                  </a:cubicBezTo>
                  <a:close/>
                  <a:moveTo>
                    <a:pt x="22" y="270"/>
                  </a:moveTo>
                  <a:cubicBezTo>
                    <a:pt x="23" y="271"/>
                    <a:pt x="23" y="270"/>
                    <a:pt x="23" y="270"/>
                  </a:cubicBezTo>
                  <a:cubicBezTo>
                    <a:pt x="24" y="269"/>
                    <a:pt x="24" y="268"/>
                    <a:pt x="23" y="268"/>
                  </a:cubicBezTo>
                  <a:cubicBezTo>
                    <a:pt x="23" y="267"/>
                    <a:pt x="23" y="267"/>
                    <a:pt x="22" y="267"/>
                  </a:cubicBezTo>
                  <a:cubicBezTo>
                    <a:pt x="22" y="268"/>
                    <a:pt x="22" y="269"/>
                    <a:pt x="22" y="269"/>
                  </a:cubicBezTo>
                  <a:cubicBezTo>
                    <a:pt x="22" y="270"/>
                    <a:pt x="22" y="270"/>
                    <a:pt x="22" y="270"/>
                  </a:cubicBezTo>
                  <a:close/>
                  <a:moveTo>
                    <a:pt x="153" y="92"/>
                  </a:moveTo>
                  <a:cubicBezTo>
                    <a:pt x="155" y="91"/>
                    <a:pt x="155" y="91"/>
                    <a:pt x="156" y="88"/>
                  </a:cubicBezTo>
                  <a:cubicBezTo>
                    <a:pt x="155" y="89"/>
                    <a:pt x="154" y="90"/>
                    <a:pt x="153" y="92"/>
                  </a:cubicBezTo>
                  <a:close/>
                  <a:moveTo>
                    <a:pt x="258" y="136"/>
                  </a:moveTo>
                  <a:cubicBezTo>
                    <a:pt x="260" y="136"/>
                    <a:pt x="261" y="138"/>
                    <a:pt x="263" y="136"/>
                  </a:cubicBezTo>
                  <a:cubicBezTo>
                    <a:pt x="261" y="136"/>
                    <a:pt x="260" y="136"/>
                    <a:pt x="258" y="136"/>
                  </a:cubicBezTo>
                  <a:close/>
                  <a:moveTo>
                    <a:pt x="109" y="130"/>
                  </a:moveTo>
                  <a:cubicBezTo>
                    <a:pt x="108" y="130"/>
                    <a:pt x="107" y="129"/>
                    <a:pt x="106" y="132"/>
                  </a:cubicBezTo>
                  <a:cubicBezTo>
                    <a:pt x="107" y="131"/>
                    <a:pt x="109" y="131"/>
                    <a:pt x="109" y="130"/>
                  </a:cubicBezTo>
                  <a:close/>
                  <a:moveTo>
                    <a:pt x="203" y="379"/>
                  </a:moveTo>
                  <a:cubicBezTo>
                    <a:pt x="203" y="379"/>
                    <a:pt x="203" y="379"/>
                    <a:pt x="203" y="379"/>
                  </a:cubicBezTo>
                  <a:cubicBezTo>
                    <a:pt x="202" y="379"/>
                    <a:pt x="200" y="379"/>
                    <a:pt x="198" y="379"/>
                  </a:cubicBezTo>
                  <a:cubicBezTo>
                    <a:pt x="198" y="379"/>
                    <a:pt x="198" y="379"/>
                    <a:pt x="198" y="379"/>
                  </a:cubicBezTo>
                  <a:cubicBezTo>
                    <a:pt x="200" y="379"/>
                    <a:pt x="202" y="379"/>
                    <a:pt x="203" y="379"/>
                  </a:cubicBezTo>
                  <a:close/>
                  <a:moveTo>
                    <a:pt x="12" y="265"/>
                  </a:moveTo>
                  <a:cubicBezTo>
                    <a:pt x="11" y="268"/>
                    <a:pt x="11" y="268"/>
                    <a:pt x="12" y="269"/>
                  </a:cubicBezTo>
                  <a:cubicBezTo>
                    <a:pt x="12" y="268"/>
                    <a:pt x="12" y="266"/>
                    <a:pt x="12" y="265"/>
                  </a:cubicBezTo>
                  <a:close/>
                  <a:moveTo>
                    <a:pt x="264" y="360"/>
                  </a:moveTo>
                  <a:cubicBezTo>
                    <a:pt x="264" y="359"/>
                    <a:pt x="264" y="358"/>
                    <a:pt x="263" y="356"/>
                  </a:cubicBezTo>
                  <a:cubicBezTo>
                    <a:pt x="263" y="358"/>
                    <a:pt x="262" y="359"/>
                    <a:pt x="264" y="360"/>
                  </a:cubicBezTo>
                  <a:close/>
                  <a:moveTo>
                    <a:pt x="190" y="379"/>
                  </a:moveTo>
                  <a:cubicBezTo>
                    <a:pt x="192" y="380"/>
                    <a:pt x="194" y="380"/>
                    <a:pt x="195" y="379"/>
                  </a:cubicBezTo>
                  <a:cubicBezTo>
                    <a:pt x="194" y="379"/>
                    <a:pt x="192" y="379"/>
                    <a:pt x="190" y="379"/>
                  </a:cubicBezTo>
                  <a:close/>
                  <a:moveTo>
                    <a:pt x="173" y="294"/>
                  </a:moveTo>
                  <a:cubicBezTo>
                    <a:pt x="170" y="294"/>
                    <a:pt x="169" y="294"/>
                    <a:pt x="169" y="296"/>
                  </a:cubicBezTo>
                  <a:cubicBezTo>
                    <a:pt x="171" y="296"/>
                    <a:pt x="171" y="295"/>
                    <a:pt x="173" y="294"/>
                  </a:cubicBezTo>
                  <a:close/>
                  <a:moveTo>
                    <a:pt x="171" y="275"/>
                  </a:moveTo>
                  <a:cubicBezTo>
                    <a:pt x="171" y="274"/>
                    <a:pt x="170" y="274"/>
                    <a:pt x="170" y="274"/>
                  </a:cubicBezTo>
                  <a:cubicBezTo>
                    <a:pt x="169" y="274"/>
                    <a:pt x="169" y="274"/>
                    <a:pt x="168" y="275"/>
                  </a:cubicBezTo>
                  <a:cubicBezTo>
                    <a:pt x="168" y="275"/>
                    <a:pt x="169" y="276"/>
                    <a:pt x="169" y="276"/>
                  </a:cubicBezTo>
                  <a:cubicBezTo>
                    <a:pt x="170" y="276"/>
                    <a:pt x="170" y="275"/>
                    <a:pt x="171" y="275"/>
                  </a:cubicBezTo>
                  <a:close/>
                  <a:moveTo>
                    <a:pt x="115" y="121"/>
                  </a:moveTo>
                  <a:cubicBezTo>
                    <a:pt x="116" y="122"/>
                    <a:pt x="117" y="122"/>
                    <a:pt x="118" y="122"/>
                  </a:cubicBezTo>
                  <a:cubicBezTo>
                    <a:pt x="117" y="121"/>
                    <a:pt x="116" y="121"/>
                    <a:pt x="115" y="121"/>
                  </a:cubicBezTo>
                  <a:close/>
                  <a:moveTo>
                    <a:pt x="167" y="260"/>
                  </a:moveTo>
                  <a:cubicBezTo>
                    <a:pt x="168" y="260"/>
                    <a:pt x="169" y="260"/>
                    <a:pt x="170" y="259"/>
                  </a:cubicBezTo>
                  <a:cubicBezTo>
                    <a:pt x="168" y="259"/>
                    <a:pt x="168" y="259"/>
                    <a:pt x="167" y="260"/>
                  </a:cubicBezTo>
                  <a:close/>
                  <a:moveTo>
                    <a:pt x="15" y="268"/>
                  </a:moveTo>
                  <a:cubicBezTo>
                    <a:pt x="17" y="267"/>
                    <a:pt x="18" y="266"/>
                    <a:pt x="19" y="266"/>
                  </a:cubicBezTo>
                  <a:cubicBezTo>
                    <a:pt x="18" y="266"/>
                    <a:pt x="16" y="266"/>
                    <a:pt x="15" y="268"/>
                  </a:cubicBezTo>
                  <a:close/>
                  <a:moveTo>
                    <a:pt x="124" y="301"/>
                  </a:moveTo>
                  <a:cubicBezTo>
                    <a:pt x="123" y="299"/>
                    <a:pt x="122" y="298"/>
                    <a:pt x="121" y="298"/>
                  </a:cubicBezTo>
                  <a:cubicBezTo>
                    <a:pt x="122" y="300"/>
                    <a:pt x="122" y="300"/>
                    <a:pt x="124" y="301"/>
                  </a:cubicBezTo>
                  <a:close/>
                  <a:moveTo>
                    <a:pt x="267" y="134"/>
                  </a:moveTo>
                  <a:cubicBezTo>
                    <a:pt x="266" y="134"/>
                    <a:pt x="266" y="134"/>
                    <a:pt x="266" y="135"/>
                  </a:cubicBezTo>
                  <a:cubicBezTo>
                    <a:pt x="266" y="136"/>
                    <a:pt x="267" y="136"/>
                    <a:pt x="267" y="136"/>
                  </a:cubicBezTo>
                  <a:cubicBezTo>
                    <a:pt x="268" y="136"/>
                    <a:pt x="268" y="136"/>
                    <a:pt x="268" y="135"/>
                  </a:cubicBezTo>
                  <a:cubicBezTo>
                    <a:pt x="268" y="134"/>
                    <a:pt x="267" y="134"/>
                    <a:pt x="267" y="134"/>
                  </a:cubicBezTo>
                  <a:close/>
                  <a:moveTo>
                    <a:pt x="17" y="275"/>
                  </a:moveTo>
                  <a:cubicBezTo>
                    <a:pt x="16" y="276"/>
                    <a:pt x="17" y="276"/>
                    <a:pt x="17" y="276"/>
                  </a:cubicBezTo>
                  <a:cubicBezTo>
                    <a:pt x="18" y="277"/>
                    <a:pt x="18" y="277"/>
                    <a:pt x="19" y="276"/>
                  </a:cubicBezTo>
                  <a:cubicBezTo>
                    <a:pt x="19" y="275"/>
                    <a:pt x="18" y="275"/>
                    <a:pt x="17" y="275"/>
                  </a:cubicBezTo>
                  <a:cubicBezTo>
                    <a:pt x="17" y="275"/>
                    <a:pt x="17" y="275"/>
                    <a:pt x="17" y="275"/>
                  </a:cubicBezTo>
                  <a:close/>
                  <a:moveTo>
                    <a:pt x="169" y="272"/>
                  </a:moveTo>
                  <a:cubicBezTo>
                    <a:pt x="169" y="272"/>
                    <a:pt x="170" y="272"/>
                    <a:pt x="170" y="271"/>
                  </a:cubicBezTo>
                  <a:cubicBezTo>
                    <a:pt x="170" y="270"/>
                    <a:pt x="170" y="270"/>
                    <a:pt x="169" y="270"/>
                  </a:cubicBezTo>
                  <a:cubicBezTo>
                    <a:pt x="169" y="270"/>
                    <a:pt x="168" y="271"/>
                    <a:pt x="168" y="271"/>
                  </a:cubicBezTo>
                  <a:cubicBezTo>
                    <a:pt x="168" y="272"/>
                    <a:pt x="168" y="272"/>
                    <a:pt x="169" y="272"/>
                  </a:cubicBezTo>
                  <a:close/>
                  <a:moveTo>
                    <a:pt x="170" y="288"/>
                  </a:moveTo>
                  <a:cubicBezTo>
                    <a:pt x="170" y="288"/>
                    <a:pt x="170" y="287"/>
                    <a:pt x="169" y="287"/>
                  </a:cubicBezTo>
                  <a:cubicBezTo>
                    <a:pt x="169" y="287"/>
                    <a:pt x="168" y="288"/>
                    <a:pt x="168" y="288"/>
                  </a:cubicBezTo>
                  <a:cubicBezTo>
                    <a:pt x="168" y="289"/>
                    <a:pt x="168" y="289"/>
                    <a:pt x="169" y="289"/>
                  </a:cubicBezTo>
                  <a:cubicBezTo>
                    <a:pt x="169" y="289"/>
                    <a:pt x="170" y="289"/>
                    <a:pt x="170" y="288"/>
                  </a:cubicBezTo>
                  <a:close/>
                  <a:moveTo>
                    <a:pt x="168" y="241"/>
                  </a:moveTo>
                  <a:cubicBezTo>
                    <a:pt x="166" y="242"/>
                    <a:pt x="165" y="242"/>
                    <a:pt x="165" y="244"/>
                  </a:cubicBezTo>
                  <a:cubicBezTo>
                    <a:pt x="167" y="244"/>
                    <a:pt x="167" y="243"/>
                    <a:pt x="168" y="241"/>
                  </a:cubicBezTo>
                  <a:close/>
                  <a:moveTo>
                    <a:pt x="257" y="360"/>
                  </a:moveTo>
                  <a:cubicBezTo>
                    <a:pt x="257" y="360"/>
                    <a:pt x="258" y="360"/>
                    <a:pt x="258" y="359"/>
                  </a:cubicBezTo>
                  <a:cubicBezTo>
                    <a:pt x="258" y="359"/>
                    <a:pt x="258" y="358"/>
                    <a:pt x="257" y="358"/>
                  </a:cubicBezTo>
                  <a:cubicBezTo>
                    <a:pt x="256" y="358"/>
                    <a:pt x="256" y="358"/>
                    <a:pt x="256" y="359"/>
                  </a:cubicBezTo>
                  <a:cubicBezTo>
                    <a:pt x="256" y="359"/>
                    <a:pt x="256" y="360"/>
                    <a:pt x="257" y="360"/>
                  </a:cubicBezTo>
                  <a:close/>
                  <a:moveTo>
                    <a:pt x="161" y="87"/>
                  </a:moveTo>
                  <a:cubicBezTo>
                    <a:pt x="161" y="87"/>
                    <a:pt x="161" y="86"/>
                    <a:pt x="161" y="86"/>
                  </a:cubicBezTo>
                  <a:cubicBezTo>
                    <a:pt x="160" y="86"/>
                    <a:pt x="160" y="87"/>
                    <a:pt x="160" y="87"/>
                  </a:cubicBezTo>
                  <a:cubicBezTo>
                    <a:pt x="159" y="87"/>
                    <a:pt x="159" y="88"/>
                    <a:pt x="160" y="88"/>
                  </a:cubicBezTo>
                  <a:cubicBezTo>
                    <a:pt x="161" y="88"/>
                    <a:pt x="161" y="87"/>
                    <a:pt x="161" y="87"/>
                  </a:cubicBezTo>
                  <a:close/>
                  <a:moveTo>
                    <a:pt x="254" y="49"/>
                  </a:moveTo>
                  <a:cubicBezTo>
                    <a:pt x="254" y="48"/>
                    <a:pt x="254" y="48"/>
                    <a:pt x="254" y="48"/>
                  </a:cubicBezTo>
                  <a:cubicBezTo>
                    <a:pt x="254" y="48"/>
                    <a:pt x="254" y="48"/>
                    <a:pt x="253" y="49"/>
                  </a:cubicBezTo>
                  <a:cubicBezTo>
                    <a:pt x="253" y="49"/>
                    <a:pt x="253" y="50"/>
                    <a:pt x="254" y="50"/>
                  </a:cubicBezTo>
                  <a:cubicBezTo>
                    <a:pt x="254" y="49"/>
                    <a:pt x="254" y="49"/>
                    <a:pt x="254" y="49"/>
                  </a:cubicBezTo>
                  <a:close/>
                  <a:moveTo>
                    <a:pt x="101" y="202"/>
                  </a:moveTo>
                  <a:cubicBezTo>
                    <a:pt x="102" y="203"/>
                    <a:pt x="103" y="202"/>
                    <a:pt x="103" y="201"/>
                  </a:cubicBezTo>
                  <a:cubicBezTo>
                    <a:pt x="102" y="201"/>
                    <a:pt x="102" y="202"/>
                    <a:pt x="101" y="202"/>
                  </a:cubicBezTo>
                  <a:close/>
                  <a:moveTo>
                    <a:pt x="168" y="268"/>
                  </a:moveTo>
                  <a:cubicBezTo>
                    <a:pt x="169" y="268"/>
                    <a:pt x="169" y="268"/>
                    <a:pt x="169" y="267"/>
                  </a:cubicBezTo>
                  <a:cubicBezTo>
                    <a:pt x="169" y="267"/>
                    <a:pt x="169" y="266"/>
                    <a:pt x="168" y="267"/>
                  </a:cubicBezTo>
                  <a:cubicBezTo>
                    <a:pt x="168" y="267"/>
                    <a:pt x="168" y="267"/>
                    <a:pt x="168" y="268"/>
                  </a:cubicBezTo>
                  <a:cubicBezTo>
                    <a:pt x="168" y="268"/>
                    <a:pt x="168" y="268"/>
                    <a:pt x="168" y="268"/>
                  </a:cubicBezTo>
                  <a:close/>
                  <a:moveTo>
                    <a:pt x="258" y="355"/>
                  </a:moveTo>
                  <a:cubicBezTo>
                    <a:pt x="257" y="354"/>
                    <a:pt x="257" y="354"/>
                    <a:pt x="256" y="354"/>
                  </a:cubicBezTo>
                  <a:cubicBezTo>
                    <a:pt x="256" y="354"/>
                    <a:pt x="256" y="355"/>
                    <a:pt x="256" y="355"/>
                  </a:cubicBezTo>
                  <a:cubicBezTo>
                    <a:pt x="256" y="356"/>
                    <a:pt x="256" y="356"/>
                    <a:pt x="257" y="356"/>
                  </a:cubicBezTo>
                  <a:cubicBezTo>
                    <a:pt x="257" y="356"/>
                    <a:pt x="258" y="356"/>
                    <a:pt x="258" y="355"/>
                  </a:cubicBezTo>
                  <a:close/>
                  <a:moveTo>
                    <a:pt x="175" y="376"/>
                  </a:moveTo>
                  <a:cubicBezTo>
                    <a:pt x="175" y="376"/>
                    <a:pt x="175" y="375"/>
                    <a:pt x="175" y="375"/>
                  </a:cubicBezTo>
                  <a:cubicBezTo>
                    <a:pt x="174" y="375"/>
                    <a:pt x="174" y="376"/>
                    <a:pt x="174" y="377"/>
                  </a:cubicBezTo>
                  <a:cubicBezTo>
                    <a:pt x="174" y="377"/>
                    <a:pt x="174" y="377"/>
                    <a:pt x="174" y="377"/>
                  </a:cubicBezTo>
                  <a:cubicBezTo>
                    <a:pt x="175" y="377"/>
                    <a:pt x="175" y="377"/>
                    <a:pt x="175" y="376"/>
                  </a:cubicBezTo>
                  <a:close/>
                  <a:moveTo>
                    <a:pt x="134" y="201"/>
                  </a:moveTo>
                  <a:cubicBezTo>
                    <a:pt x="134" y="201"/>
                    <a:pt x="134" y="202"/>
                    <a:pt x="134" y="203"/>
                  </a:cubicBezTo>
                  <a:cubicBezTo>
                    <a:pt x="133" y="203"/>
                    <a:pt x="134" y="203"/>
                    <a:pt x="134" y="203"/>
                  </a:cubicBezTo>
                  <a:cubicBezTo>
                    <a:pt x="135" y="203"/>
                    <a:pt x="135" y="203"/>
                    <a:pt x="135" y="202"/>
                  </a:cubicBezTo>
                  <a:cubicBezTo>
                    <a:pt x="135" y="202"/>
                    <a:pt x="135" y="201"/>
                    <a:pt x="134" y="201"/>
                  </a:cubicBezTo>
                  <a:close/>
                  <a:moveTo>
                    <a:pt x="169" y="278"/>
                  </a:moveTo>
                  <a:cubicBezTo>
                    <a:pt x="169" y="278"/>
                    <a:pt x="168" y="279"/>
                    <a:pt x="168" y="279"/>
                  </a:cubicBezTo>
                  <a:cubicBezTo>
                    <a:pt x="168" y="280"/>
                    <a:pt x="169" y="280"/>
                    <a:pt x="169" y="280"/>
                  </a:cubicBezTo>
                  <a:cubicBezTo>
                    <a:pt x="169" y="280"/>
                    <a:pt x="170" y="279"/>
                    <a:pt x="170" y="278"/>
                  </a:cubicBezTo>
                  <a:cubicBezTo>
                    <a:pt x="170" y="278"/>
                    <a:pt x="170" y="278"/>
                    <a:pt x="169" y="278"/>
                  </a:cubicBezTo>
                  <a:close/>
                  <a:moveTo>
                    <a:pt x="261" y="360"/>
                  </a:moveTo>
                  <a:cubicBezTo>
                    <a:pt x="261" y="359"/>
                    <a:pt x="261" y="359"/>
                    <a:pt x="260" y="359"/>
                  </a:cubicBezTo>
                  <a:cubicBezTo>
                    <a:pt x="260" y="359"/>
                    <a:pt x="259" y="359"/>
                    <a:pt x="259" y="360"/>
                  </a:cubicBezTo>
                  <a:cubicBezTo>
                    <a:pt x="259" y="361"/>
                    <a:pt x="260" y="361"/>
                    <a:pt x="260" y="361"/>
                  </a:cubicBezTo>
                  <a:cubicBezTo>
                    <a:pt x="261" y="361"/>
                    <a:pt x="261" y="360"/>
                    <a:pt x="261" y="360"/>
                  </a:cubicBezTo>
                  <a:close/>
                  <a:moveTo>
                    <a:pt x="129" y="202"/>
                  </a:moveTo>
                  <a:cubicBezTo>
                    <a:pt x="130" y="202"/>
                    <a:pt x="130" y="202"/>
                    <a:pt x="130" y="201"/>
                  </a:cubicBezTo>
                  <a:cubicBezTo>
                    <a:pt x="130" y="201"/>
                    <a:pt x="130" y="200"/>
                    <a:pt x="130" y="200"/>
                  </a:cubicBezTo>
                  <a:cubicBezTo>
                    <a:pt x="129" y="200"/>
                    <a:pt x="129" y="200"/>
                    <a:pt x="129" y="201"/>
                  </a:cubicBezTo>
                  <a:cubicBezTo>
                    <a:pt x="129" y="201"/>
                    <a:pt x="129" y="201"/>
                    <a:pt x="129" y="202"/>
                  </a:cubicBezTo>
                  <a:close/>
                  <a:moveTo>
                    <a:pt x="198" y="197"/>
                  </a:moveTo>
                  <a:cubicBezTo>
                    <a:pt x="199" y="197"/>
                    <a:pt x="199" y="197"/>
                    <a:pt x="200" y="196"/>
                  </a:cubicBezTo>
                  <a:cubicBezTo>
                    <a:pt x="199" y="195"/>
                    <a:pt x="198" y="196"/>
                    <a:pt x="198"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2">
              <a:extLst>
                <a:ext uri="{FF2B5EF4-FFF2-40B4-BE49-F238E27FC236}">
                  <a16:creationId xmlns:a16="http://schemas.microsoft.com/office/drawing/2014/main" id="{FB214BF5-F0C3-4F31-8829-3BD3DF7DE337}"/>
                </a:ext>
              </a:extLst>
            </p:cNvPr>
            <p:cNvSpPr>
              <a:spLocks/>
            </p:cNvSpPr>
            <p:nvPr/>
          </p:nvSpPr>
          <p:spPr bwMode="auto">
            <a:xfrm>
              <a:off x="0" y="262"/>
              <a:ext cx="2" cy="0"/>
            </a:xfrm>
            <a:custGeom>
              <a:avLst/>
              <a:gdLst>
                <a:gd name="T0" fmla="*/ 0 w 1"/>
                <a:gd name="T1" fmla="*/ 1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3">
              <a:extLst>
                <a:ext uri="{FF2B5EF4-FFF2-40B4-BE49-F238E27FC236}">
                  <a16:creationId xmlns:a16="http://schemas.microsoft.com/office/drawing/2014/main" id="{C70F8413-BA55-4BAA-8188-73EE14F2CE38}"/>
                </a:ext>
              </a:extLst>
            </p:cNvPr>
            <p:cNvSpPr>
              <a:spLocks/>
            </p:cNvSpPr>
            <p:nvPr/>
          </p:nvSpPr>
          <p:spPr bwMode="auto">
            <a:xfrm>
              <a:off x="387" y="720"/>
              <a:ext cx="16" cy="13"/>
            </a:xfrm>
            <a:custGeom>
              <a:avLst/>
              <a:gdLst>
                <a:gd name="T0" fmla="*/ 8 w 8"/>
                <a:gd name="T1" fmla="*/ 0 h 6"/>
                <a:gd name="T2" fmla="*/ 8 w 8"/>
                <a:gd name="T3" fmla="*/ 0 h 6"/>
                <a:gd name="T4" fmla="*/ 3 w 8"/>
                <a:gd name="T5" fmla="*/ 6 h 6"/>
                <a:gd name="T6" fmla="*/ 1 w 8"/>
                <a:gd name="T7" fmla="*/ 2 h 6"/>
                <a:gd name="T8" fmla="*/ 2 w 8"/>
                <a:gd name="T9" fmla="*/ 1 h 6"/>
                <a:gd name="T10" fmla="*/ 1 w 8"/>
                <a:gd name="T11" fmla="*/ 1 h 6"/>
                <a:gd name="T12" fmla="*/ 7 w 8"/>
                <a:gd name="T13" fmla="*/ 0 h 6"/>
                <a:gd name="T14" fmla="*/ 8 w 8"/>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8" y="0"/>
                  </a:moveTo>
                  <a:cubicBezTo>
                    <a:pt x="8" y="0"/>
                    <a:pt x="8" y="0"/>
                    <a:pt x="8" y="0"/>
                  </a:cubicBezTo>
                  <a:cubicBezTo>
                    <a:pt x="8" y="4"/>
                    <a:pt x="7" y="6"/>
                    <a:pt x="3" y="6"/>
                  </a:cubicBezTo>
                  <a:cubicBezTo>
                    <a:pt x="0" y="5"/>
                    <a:pt x="0" y="4"/>
                    <a:pt x="1" y="2"/>
                  </a:cubicBezTo>
                  <a:cubicBezTo>
                    <a:pt x="1" y="2"/>
                    <a:pt x="2" y="1"/>
                    <a:pt x="2" y="1"/>
                  </a:cubicBezTo>
                  <a:cubicBezTo>
                    <a:pt x="1" y="1"/>
                    <a:pt x="1" y="1"/>
                    <a:pt x="1" y="1"/>
                  </a:cubicBezTo>
                  <a:cubicBezTo>
                    <a:pt x="3" y="0"/>
                    <a:pt x="5" y="0"/>
                    <a:pt x="7"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4">
              <a:extLst>
                <a:ext uri="{FF2B5EF4-FFF2-40B4-BE49-F238E27FC236}">
                  <a16:creationId xmlns:a16="http://schemas.microsoft.com/office/drawing/2014/main" id="{870A7997-3629-4F69-BC43-0B47B0946F1D}"/>
                </a:ext>
              </a:extLst>
            </p:cNvPr>
            <p:cNvSpPr>
              <a:spLocks noEditPoints="1"/>
            </p:cNvSpPr>
            <p:nvPr/>
          </p:nvSpPr>
          <p:spPr bwMode="auto">
            <a:xfrm>
              <a:off x="351" y="500"/>
              <a:ext cx="66" cy="95"/>
            </a:xfrm>
            <a:custGeom>
              <a:avLst/>
              <a:gdLst>
                <a:gd name="T0" fmla="*/ 4 w 33"/>
                <a:gd name="T1" fmla="*/ 9 h 47"/>
                <a:gd name="T2" fmla="*/ 3 w 33"/>
                <a:gd name="T3" fmla="*/ 2 h 47"/>
                <a:gd name="T4" fmla="*/ 14 w 33"/>
                <a:gd name="T5" fmla="*/ 2 h 47"/>
                <a:gd name="T6" fmla="*/ 16 w 33"/>
                <a:gd name="T7" fmla="*/ 10 h 47"/>
                <a:gd name="T8" fmla="*/ 27 w 33"/>
                <a:gd name="T9" fmla="*/ 12 h 47"/>
                <a:gd name="T10" fmla="*/ 25 w 33"/>
                <a:gd name="T11" fmla="*/ 29 h 47"/>
                <a:gd name="T12" fmla="*/ 30 w 33"/>
                <a:gd name="T13" fmla="*/ 17 h 47"/>
                <a:gd name="T14" fmla="*/ 18 w 33"/>
                <a:gd name="T15" fmla="*/ 17 h 47"/>
                <a:gd name="T16" fmla="*/ 16 w 33"/>
                <a:gd name="T17" fmla="*/ 29 h 47"/>
                <a:gd name="T18" fmla="*/ 19 w 33"/>
                <a:gd name="T19" fmla="*/ 25 h 47"/>
                <a:gd name="T20" fmla="*/ 25 w 33"/>
                <a:gd name="T21" fmla="*/ 16 h 47"/>
                <a:gd name="T22" fmla="*/ 27 w 33"/>
                <a:gd name="T23" fmla="*/ 26 h 47"/>
                <a:gd name="T24" fmla="*/ 26 w 33"/>
                <a:gd name="T25" fmla="*/ 29 h 47"/>
                <a:gd name="T26" fmla="*/ 19 w 33"/>
                <a:gd name="T27" fmla="*/ 39 h 47"/>
                <a:gd name="T28" fmla="*/ 16 w 33"/>
                <a:gd name="T29" fmla="*/ 47 h 47"/>
                <a:gd name="T30" fmla="*/ 4 w 33"/>
                <a:gd name="T31" fmla="*/ 45 h 47"/>
                <a:gd name="T32" fmla="*/ 3 w 33"/>
                <a:gd name="T33" fmla="*/ 34 h 47"/>
                <a:gd name="T34" fmla="*/ 12 w 33"/>
                <a:gd name="T35" fmla="*/ 31 h 47"/>
                <a:gd name="T36" fmla="*/ 9 w 33"/>
                <a:gd name="T37" fmla="*/ 27 h 47"/>
                <a:gd name="T38" fmla="*/ 2 w 33"/>
                <a:gd name="T39" fmla="*/ 14 h 47"/>
                <a:gd name="T40" fmla="*/ 6 w 33"/>
                <a:gd name="T41" fmla="*/ 13 h 47"/>
                <a:gd name="T42" fmla="*/ 15 w 33"/>
                <a:gd name="T43" fmla="*/ 21 h 47"/>
                <a:gd name="T44" fmla="*/ 13 w 33"/>
                <a:gd name="T45" fmla="*/ 15 h 47"/>
                <a:gd name="T46" fmla="*/ 11 w 33"/>
                <a:gd name="T47" fmla="*/ 13 h 47"/>
                <a:gd name="T48" fmla="*/ 15 w 33"/>
                <a:gd name="T49" fmla="*/ 11 h 47"/>
                <a:gd name="T50" fmla="*/ 10 w 33"/>
                <a:gd name="T51" fmla="*/ 2 h 47"/>
                <a:gd name="T52" fmla="*/ 2 w 33"/>
                <a:gd name="T53" fmla="*/ 5 h 47"/>
                <a:gd name="T54" fmla="*/ 6 w 33"/>
                <a:gd name="T55" fmla="*/ 8 h 47"/>
                <a:gd name="T56" fmla="*/ 18 w 33"/>
                <a:gd name="T57" fmla="*/ 45 h 47"/>
                <a:gd name="T58" fmla="*/ 13 w 33"/>
                <a:gd name="T59" fmla="*/ 32 h 47"/>
                <a:gd name="T60" fmla="*/ 4 w 33"/>
                <a:gd name="T61" fmla="*/ 38 h 47"/>
                <a:gd name="T62" fmla="*/ 9 w 33"/>
                <a:gd name="T63" fmla="*/ 45 h 47"/>
                <a:gd name="T64" fmla="*/ 18 w 33"/>
                <a:gd name="T65"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47">
                  <a:moveTo>
                    <a:pt x="9" y="11"/>
                  </a:moveTo>
                  <a:cubicBezTo>
                    <a:pt x="7" y="10"/>
                    <a:pt x="6" y="9"/>
                    <a:pt x="4" y="9"/>
                  </a:cubicBezTo>
                  <a:cubicBezTo>
                    <a:pt x="2" y="9"/>
                    <a:pt x="2" y="8"/>
                    <a:pt x="1" y="7"/>
                  </a:cubicBezTo>
                  <a:cubicBezTo>
                    <a:pt x="0" y="4"/>
                    <a:pt x="0" y="3"/>
                    <a:pt x="3" y="2"/>
                  </a:cubicBezTo>
                  <a:cubicBezTo>
                    <a:pt x="6" y="1"/>
                    <a:pt x="9" y="0"/>
                    <a:pt x="12" y="0"/>
                  </a:cubicBezTo>
                  <a:cubicBezTo>
                    <a:pt x="13" y="0"/>
                    <a:pt x="14" y="1"/>
                    <a:pt x="14" y="2"/>
                  </a:cubicBezTo>
                  <a:cubicBezTo>
                    <a:pt x="15" y="4"/>
                    <a:pt x="15" y="5"/>
                    <a:pt x="15" y="7"/>
                  </a:cubicBezTo>
                  <a:cubicBezTo>
                    <a:pt x="15" y="8"/>
                    <a:pt x="16" y="9"/>
                    <a:pt x="16" y="10"/>
                  </a:cubicBezTo>
                  <a:cubicBezTo>
                    <a:pt x="17" y="12"/>
                    <a:pt x="17" y="13"/>
                    <a:pt x="20" y="12"/>
                  </a:cubicBezTo>
                  <a:cubicBezTo>
                    <a:pt x="22" y="11"/>
                    <a:pt x="24" y="11"/>
                    <a:pt x="27" y="12"/>
                  </a:cubicBezTo>
                  <a:cubicBezTo>
                    <a:pt x="31" y="12"/>
                    <a:pt x="33" y="16"/>
                    <a:pt x="32" y="20"/>
                  </a:cubicBezTo>
                  <a:cubicBezTo>
                    <a:pt x="31" y="24"/>
                    <a:pt x="30" y="28"/>
                    <a:pt x="25" y="29"/>
                  </a:cubicBezTo>
                  <a:cubicBezTo>
                    <a:pt x="26" y="29"/>
                    <a:pt x="27" y="28"/>
                    <a:pt x="27" y="27"/>
                  </a:cubicBezTo>
                  <a:cubicBezTo>
                    <a:pt x="30" y="24"/>
                    <a:pt x="31" y="21"/>
                    <a:pt x="30" y="17"/>
                  </a:cubicBezTo>
                  <a:cubicBezTo>
                    <a:pt x="30" y="14"/>
                    <a:pt x="28" y="13"/>
                    <a:pt x="24" y="13"/>
                  </a:cubicBezTo>
                  <a:cubicBezTo>
                    <a:pt x="21" y="13"/>
                    <a:pt x="19" y="14"/>
                    <a:pt x="18" y="17"/>
                  </a:cubicBezTo>
                  <a:cubicBezTo>
                    <a:pt x="17" y="20"/>
                    <a:pt x="17" y="23"/>
                    <a:pt x="14" y="26"/>
                  </a:cubicBezTo>
                  <a:cubicBezTo>
                    <a:pt x="13" y="27"/>
                    <a:pt x="14" y="29"/>
                    <a:pt x="16" y="29"/>
                  </a:cubicBezTo>
                  <a:cubicBezTo>
                    <a:pt x="17" y="29"/>
                    <a:pt x="19" y="29"/>
                    <a:pt x="20" y="29"/>
                  </a:cubicBezTo>
                  <a:cubicBezTo>
                    <a:pt x="20" y="27"/>
                    <a:pt x="18" y="26"/>
                    <a:pt x="19" y="25"/>
                  </a:cubicBezTo>
                  <a:cubicBezTo>
                    <a:pt x="21" y="23"/>
                    <a:pt x="21" y="22"/>
                    <a:pt x="21" y="21"/>
                  </a:cubicBezTo>
                  <a:cubicBezTo>
                    <a:pt x="21" y="18"/>
                    <a:pt x="23" y="17"/>
                    <a:pt x="25" y="16"/>
                  </a:cubicBezTo>
                  <a:cubicBezTo>
                    <a:pt x="26" y="16"/>
                    <a:pt x="26" y="16"/>
                    <a:pt x="27" y="17"/>
                  </a:cubicBezTo>
                  <a:cubicBezTo>
                    <a:pt x="29" y="19"/>
                    <a:pt x="29" y="23"/>
                    <a:pt x="27" y="26"/>
                  </a:cubicBezTo>
                  <a:cubicBezTo>
                    <a:pt x="26" y="27"/>
                    <a:pt x="24" y="27"/>
                    <a:pt x="22" y="29"/>
                  </a:cubicBezTo>
                  <a:cubicBezTo>
                    <a:pt x="24" y="30"/>
                    <a:pt x="25" y="29"/>
                    <a:pt x="26" y="29"/>
                  </a:cubicBezTo>
                  <a:cubicBezTo>
                    <a:pt x="23" y="31"/>
                    <a:pt x="20" y="30"/>
                    <a:pt x="17" y="31"/>
                  </a:cubicBezTo>
                  <a:cubicBezTo>
                    <a:pt x="19" y="34"/>
                    <a:pt x="19" y="34"/>
                    <a:pt x="19" y="39"/>
                  </a:cubicBezTo>
                  <a:cubicBezTo>
                    <a:pt x="19" y="41"/>
                    <a:pt x="19" y="42"/>
                    <a:pt x="19" y="43"/>
                  </a:cubicBezTo>
                  <a:cubicBezTo>
                    <a:pt x="20" y="46"/>
                    <a:pt x="19" y="47"/>
                    <a:pt x="16" y="47"/>
                  </a:cubicBezTo>
                  <a:cubicBezTo>
                    <a:pt x="14" y="46"/>
                    <a:pt x="12" y="46"/>
                    <a:pt x="9" y="47"/>
                  </a:cubicBezTo>
                  <a:cubicBezTo>
                    <a:pt x="7" y="47"/>
                    <a:pt x="5" y="45"/>
                    <a:pt x="4" y="45"/>
                  </a:cubicBezTo>
                  <a:cubicBezTo>
                    <a:pt x="3" y="44"/>
                    <a:pt x="3" y="43"/>
                    <a:pt x="2" y="42"/>
                  </a:cubicBezTo>
                  <a:cubicBezTo>
                    <a:pt x="2" y="39"/>
                    <a:pt x="3" y="37"/>
                    <a:pt x="3" y="34"/>
                  </a:cubicBezTo>
                  <a:cubicBezTo>
                    <a:pt x="3" y="32"/>
                    <a:pt x="4" y="32"/>
                    <a:pt x="5" y="32"/>
                  </a:cubicBezTo>
                  <a:cubicBezTo>
                    <a:pt x="8" y="31"/>
                    <a:pt x="10" y="30"/>
                    <a:pt x="12" y="31"/>
                  </a:cubicBezTo>
                  <a:cubicBezTo>
                    <a:pt x="12" y="29"/>
                    <a:pt x="13" y="27"/>
                    <a:pt x="12" y="25"/>
                  </a:cubicBezTo>
                  <a:cubicBezTo>
                    <a:pt x="11" y="25"/>
                    <a:pt x="10" y="26"/>
                    <a:pt x="9" y="27"/>
                  </a:cubicBezTo>
                  <a:cubicBezTo>
                    <a:pt x="7" y="28"/>
                    <a:pt x="5" y="27"/>
                    <a:pt x="3" y="25"/>
                  </a:cubicBezTo>
                  <a:cubicBezTo>
                    <a:pt x="2" y="21"/>
                    <a:pt x="1" y="18"/>
                    <a:pt x="2" y="14"/>
                  </a:cubicBezTo>
                  <a:cubicBezTo>
                    <a:pt x="2" y="13"/>
                    <a:pt x="2" y="11"/>
                    <a:pt x="3" y="11"/>
                  </a:cubicBezTo>
                  <a:cubicBezTo>
                    <a:pt x="5" y="11"/>
                    <a:pt x="6" y="11"/>
                    <a:pt x="6" y="13"/>
                  </a:cubicBezTo>
                  <a:cubicBezTo>
                    <a:pt x="7" y="16"/>
                    <a:pt x="9" y="17"/>
                    <a:pt x="12" y="18"/>
                  </a:cubicBezTo>
                  <a:cubicBezTo>
                    <a:pt x="14" y="18"/>
                    <a:pt x="14" y="20"/>
                    <a:pt x="15" y="21"/>
                  </a:cubicBezTo>
                  <a:cubicBezTo>
                    <a:pt x="16" y="20"/>
                    <a:pt x="16" y="19"/>
                    <a:pt x="16" y="18"/>
                  </a:cubicBezTo>
                  <a:cubicBezTo>
                    <a:pt x="17" y="15"/>
                    <a:pt x="16" y="15"/>
                    <a:pt x="13" y="15"/>
                  </a:cubicBezTo>
                  <a:cubicBezTo>
                    <a:pt x="9" y="15"/>
                    <a:pt x="9" y="15"/>
                    <a:pt x="9" y="11"/>
                  </a:cubicBezTo>
                  <a:cubicBezTo>
                    <a:pt x="10" y="11"/>
                    <a:pt x="10" y="13"/>
                    <a:pt x="11" y="13"/>
                  </a:cubicBezTo>
                  <a:cubicBezTo>
                    <a:pt x="12" y="14"/>
                    <a:pt x="13" y="14"/>
                    <a:pt x="14" y="13"/>
                  </a:cubicBezTo>
                  <a:cubicBezTo>
                    <a:pt x="15" y="12"/>
                    <a:pt x="15" y="12"/>
                    <a:pt x="15" y="11"/>
                  </a:cubicBezTo>
                  <a:cubicBezTo>
                    <a:pt x="14" y="9"/>
                    <a:pt x="14" y="7"/>
                    <a:pt x="14" y="6"/>
                  </a:cubicBezTo>
                  <a:cubicBezTo>
                    <a:pt x="14" y="3"/>
                    <a:pt x="13" y="2"/>
                    <a:pt x="10" y="2"/>
                  </a:cubicBezTo>
                  <a:cubicBezTo>
                    <a:pt x="8" y="2"/>
                    <a:pt x="6" y="3"/>
                    <a:pt x="4" y="3"/>
                  </a:cubicBezTo>
                  <a:cubicBezTo>
                    <a:pt x="3" y="4"/>
                    <a:pt x="2" y="4"/>
                    <a:pt x="2" y="5"/>
                  </a:cubicBezTo>
                  <a:cubicBezTo>
                    <a:pt x="2" y="6"/>
                    <a:pt x="3" y="7"/>
                    <a:pt x="4" y="7"/>
                  </a:cubicBezTo>
                  <a:cubicBezTo>
                    <a:pt x="4" y="8"/>
                    <a:pt x="5" y="8"/>
                    <a:pt x="6" y="8"/>
                  </a:cubicBezTo>
                  <a:cubicBezTo>
                    <a:pt x="8" y="8"/>
                    <a:pt x="9" y="9"/>
                    <a:pt x="9" y="11"/>
                  </a:cubicBezTo>
                  <a:close/>
                  <a:moveTo>
                    <a:pt x="18" y="45"/>
                  </a:moveTo>
                  <a:cubicBezTo>
                    <a:pt x="17" y="43"/>
                    <a:pt x="18" y="40"/>
                    <a:pt x="18" y="38"/>
                  </a:cubicBezTo>
                  <a:cubicBezTo>
                    <a:pt x="18" y="34"/>
                    <a:pt x="16" y="32"/>
                    <a:pt x="13" y="32"/>
                  </a:cubicBezTo>
                  <a:cubicBezTo>
                    <a:pt x="12" y="32"/>
                    <a:pt x="11" y="33"/>
                    <a:pt x="10" y="33"/>
                  </a:cubicBezTo>
                  <a:cubicBezTo>
                    <a:pt x="5" y="33"/>
                    <a:pt x="5" y="33"/>
                    <a:pt x="4" y="38"/>
                  </a:cubicBezTo>
                  <a:cubicBezTo>
                    <a:pt x="4" y="38"/>
                    <a:pt x="4" y="39"/>
                    <a:pt x="4" y="39"/>
                  </a:cubicBezTo>
                  <a:cubicBezTo>
                    <a:pt x="3" y="43"/>
                    <a:pt x="5" y="45"/>
                    <a:pt x="9" y="45"/>
                  </a:cubicBezTo>
                  <a:cubicBezTo>
                    <a:pt x="11" y="45"/>
                    <a:pt x="13" y="45"/>
                    <a:pt x="15" y="45"/>
                  </a:cubicBezTo>
                  <a:cubicBezTo>
                    <a:pt x="16" y="45"/>
                    <a:pt x="17" y="46"/>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5">
              <a:extLst>
                <a:ext uri="{FF2B5EF4-FFF2-40B4-BE49-F238E27FC236}">
                  <a16:creationId xmlns:a16="http://schemas.microsoft.com/office/drawing/2014/main" id="{9EA4B4A2-798F-4E89-8D4E-D0EA59EB5D8A}"/>
                </a:ext>
              </a:extLst>
            </p:cNvPr>
            <p:cNvSpPr>
              <a:spLocks noEditPoints="1"/>
            </p:cNvSpPr>
            <p:nvPr/>
          </p:nvSpPr>
          <p:spPr bwMode="auto">
            <a:xfrm>
              <a:off x="131" y="531"/>
              <a:ext cx="79" cy="66"/>
            </a:xfrm>
            <a:custGeom>
              <a:avLst/>
              <a:gdLst>
                <a:gd name="T0" fmla="*/ 15 w 39"/>
                <a:gd name="T1" fmla="*/ 11 h 33"/>
                <a:gd name="T2" fmla="*/ 14 w 39"/>
                <a:gd name="T3" fmla="*/ 6 h 33"/>
                <a:gd name="T4" fmla="*/ 13 w 39"/>
                <a:gd name="T5" fmla="*/ 4 h 33"/>
                <a:gd name="T6" fmla="*/ 10 w 39"/>
                <a:gd name="T7" fmla="*/ 0 h 33"/>
                <a:gd name="T8" fmla="*/ 24 w 39"/>
                <a:gd name="T9" fmla="*/ 0 h 33"/>
                <a:gd name="T10" fmla="*/ 24 w 39"/>
                <a:gd name="T11" fmla="*/ 0 h 33"/>
                <a:gd name="T12" fmla="*/ 21 w 39"/>
                <a:gd name="T13" fmla="*/ 1 h 33"/>
                <a:gd name="T14" fmla="*/ 29 w 39"/>
                <a:gd name="T15" fmla="*/ 5 h 33"/>
                <a:gd name="T16" fmla="*/ 28 w 39"/>
                <a:gd name="T17" fmla="*/ 14 h 33"/>
                <a:gd name="T18" fmla="*/ 27 w 39"/>
                <a:gd name="T19" fmla="*/ 15 h 33"/>
                <a:gd name="T20" fmla="*/ 32 w 39"/>
                <a:gd name="T21" fmla="*/ 20 h 33"/>
                <a:gd name="T22" fmla="*/ 28 w 39"/>
                <a:gd name="T23" fmla="*/ 27 h 33"/>
                <a:gd name="T24" fmla="*/ 33 w 39"/>
                <a:gd name="T25" fmla="*/ 26 h 33"/>
                <a:gd name="T26" fmla="*/ 37 w 39"/>
                <a:gd name="T27" fmla="*/ 26 h 33"/>
                <a:gd name="T28" fmla="*/ 38 w 39"/>
                <a:gd name="T29" fmla="*/ 29 h 33"/>
                <a:gd name="T30" fmla="*/ 33 w 39"/>
                <a:gd name="T31" fmla="*/ 32 h 33"/>
                <a:gd name="T32" fmla="*/ 27 w 39"/>
                <a:gd name="T33" fmla="*/ 32 h 33"/>
                <a:gd name="T34" fmla="*/ 24 w 39"/>
                <a:gd name="T35" fmla="*/ 31 h 33"/>
                <a:gd name="T36" fmla="*/ 25 w 39"/>
                <a:gd name="T37" fmla="*/ 28 h 33"/>
                <a:gd name="T38" fmla="*/ 27 w 39"/>
                <a:gd name="T39" fmla="*/ 27 h 33"/>
                <a:gd name="T40" fmla="*/ 24 w 39"/>
                <a:gd name="T41" fmla="*/ 22 h 33"/>
                <a:gd name="T42" fmla="*/ 25 w 39"/>
                <a:gd name="T43" fmla="*/ 16 h 33"/>
                <a:gd name="T44" fmla="*/ 24 w 39"/>
                <a:gd name="T45" fmla="*/ 14 h 33"/>
                <a:gd name="T46" fmla="*/ 20 w 39"/>
                <a:gd name="T47" fmla="*/ 13 h 33"/>
                <a:gd name="T48" fmla="*/ 15 w 39"/>
                <a:gd name="T49" fmla="*/ 14 h 33"/>
                <a:gd name="T50" fmla="*/ 13 w 39"/>
                <a:gd name="T51" fmla="*/ 15 h 33"/>
                <a:gd name="T52" fmla="*/ 10 w 39"/>
                <a:gd name="T53" fmla="*/ 18 h 33"/>
                <a:gd name="T54" fmla="*/ 5 w 39"/>
                <a:gd name="T55" fmla="*/ 23 h 33"/>
                <a:gd name="T56" fmla="*/ 2 w 39"/>
                <a:gd name="T57" fmla="*/ 25 h 33"/>
                <a:gd name="T58" fmla="*/ 0 w 39"/>
                <a:gd name="T59" fmla="*/ 23 h 33"/>
                <a:gd name="T60" fmla="*/ 1 w 39"/>
                <a:gd name="T61" fmla="*/ 20 h 33"/>
                <a:gd name="T62" fmla="*/ 8 w 39"/>
                <a:gd name="T63" fmla="*/ 8 h 33"/>
                <a:gd name="T64" fmla="*/ 11 w 39"/>
                <a:gd name="T65" fmla="*/ 8 h 33"/>
                <a:gd name="T66" fmla="*/ 15 w 39"/>
                <a:gd name="T67" fmla="*/ 11 h 33"/>
                <a:gd name="T68" fmla="*/ 17 w 39"/>
                <a:gd name="T69" fmla="*/ 12 h 33"/>
                <a:gd name="T70" fmla="*/ 24 w 39"/>
                <a:gd name="T71" fmla="*/ 12 h 33"/>
                <a:gd name="T72" fmla="*/ 26 w 39"/>
                <a:gd name="T73" fmla="*/ 13 h 33"/>
                <a:gd name="T74" fmla="*/ 29 w 39"/>
                <a:gd name="T75" fmla="*/ 12 h 33"/>
                <a:gd name="T76" fmla="*/ 30 w 39"/>
                <a:gd name="T77" fmla="*/ 8 h 33"/>
                <a:gd name="T78" fmla="*/ 24 w 39"/>
                <a:gd name="T79" fmla="*/ 4 h 33"/>
                <a:gd name="T80" fmla="*/ 19 w 39"/>
                <a:gd name="T81" fmla="*/ 3 h 33"/>
                <a:gd name="T82" fmla="*/ 15 w 39"/>
                <a:gd name="T83" fmla="*/ 3 h 33"/>
                <a:gd name="T84" fmla="*/ 17 w 39"/>
                <a:gd name="T85"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33">
                  <a:moveTo>
                    <a:pt x="15" y="11"/>
                  </a:moveTo>
                  <a:cubicBezTo>
                    <a:pt x="16" y="9"/>
                    <a:pt x="15" y="7"/>
                    <a:pt x="14" y="6"/>
                  </a:cubicBezTo>
                  <a:cubicBezTo>
                    <a:pt x="14" y="5"/>
                    <a:pt x="13" y="4"/>
                    <a:pt x="13" y="4"/>
                  </a:cubicBezTo>
                  <a:cubicBezTo>
                    <a:pt x="13" y="1"/>
                    <a:pt x="12" y="0"/>
                    <a:pt x="10" y="0"/>
                  </a:cubicBezTo>
                  <a:cubicBezTo>
                    <a:pt x="15" y="0"/>
                    <a:pt x="19" y="0"/>
                    <a:pt x="24" y="0"/>
                  </a:cubicBezTo>
                  <a:cubicBezTo>
                    <a:pt x="24" y="0"/>
                    <a:pt x="24" y="0"/>
                    <a:pt x="24" y="0"/>
                  </a:cubicBezTo>
                  <a:cubicBezTo>
                    <a:pt x="23" y="0"/>
                    <a:pt x="22" y="1"/>
                    <a:pt x="21" y="1"/>
                  </a:cubicBezTo>
                  <a:cubicBezTo>
                    <a:pt x="24" y="2"/>
                    <a:pt x="26" y="3"/>
                    <a:pt x="29" y="5"/>
                  </a:cubicBezTo>
                  <a:cubicBezTo>
                    <a:pt x="33" y="8"/>
                    <a:pt x="33" y="11"/>
                    <a:pt x="28" y="14"/>
                  </a:cubicBezTo>
                  <a:cubicBezTo>
                    <a:pt x="28" y="14"/>
                    <a:pt x="27" y="14"/>
                    <a:pt x="27" y="15"/>
                  </a:cubicBezTo>
                  <a:cubicBezTo>
                    <a:pt x="29" y="16"/>
                    <a:pt x="32" y="17"/>
                    <a:pt x="32" y="20"/>
                  </a:cubicBezTo>
                  <a:cubicBezTo>
                    <a:pt x="33" y="23"/>
                    <a:pt x="30" y="25"/>
                    <a:pt x="28" y="27"/>
                  </a:cubicBezTo>
                  <a:cubicBezTo>
                    <a:pt x="30" y="28"/>
                    <a:pt x="32" y="27"/>
                    <a:pt x="33" y="26"/>
                  </a:cubicBezTo>
                  <a:cubicBezTo>
                    <a:pt x="34" y="25"/>
                    <a:pt x="35" y="25"/>
                    <a:pt x="37" y="26"/>
                  </a:cubicBezTo>
                  <a:cubicBezTo>
                    <a:pt x="38" y="26"/>
                    <a:pt x="39" y="28"/>
                    <a:pt x="38" y="29"/>
                  </a:cubicBezTo>
                  <a:cubicBezTo>
                    <a:pt x="37" y="31"/>
                    <a:pt x="34" y="33"/>
                    <a:pt x="33" y="32"/>
                  </a:cubicBezTo>
                  <a:cubicBezTo>
                    <a:pt x="31" y="32"/>
                    <a:pt x="29" y="32"/>
                    <a:pt x="27" y="32"/>
                  </a:cubicBezTo>
                  <a:cubicBezTo>
                    <a:pt x="26" y="32"/>
                    <a:pt x="24" y="32"/>
                    <a:pt x="24" y="31"/>
                  </a:cubicBezTo>
                  <a:cubicBezTo>
                    <a:pt x="23" y="30"/>
                    <a:pt x="24" y="29"/>
                    <a:pt x="25" y="28"/>
                  </a:cubicBezTo>
                  <a:cubicBezTo>
                    <a:pt x="26" y="28"/>
                    <a:pt x="26" y="28"/>
                    <a:pt x="27" y="27"/>
                  </a:cubicBezTo>
                  <a:cubicBezTo>
                    <a:pt x="24" y="26"/>
                    <a:pt x="24" y="24"/>
                    <a:pt x="24" y="22"/>
                  </a:cubicBezTo>
                  <a:cubicBezTo>
                    <a:pt x="23" y="19"/>
                    <a:pt x="23" y="17"/>
                    <a:pt x="25" y="16"/>
                  </a:cubicBezTo>
                  <a:cubicBezTo>
                    <a:pt x="25" y="15"/>
                    <a:pt x="25" y="14"/>
                    <a:pt x="24" y="14"/>
                  </a:cubicBezTo>
                  <a:cubicBezTo>
                    <a:pt x="23" y="13"/>
                    <a:pt x="21" y="12"/>
                    <a:pt x="20" y="13"/>
                  </a:cubicBezTo>
                  <a:cubicBezTo>
                    <a:pt x="18" y="13"/>
                    <a:pt x="17" y="15"/>
                    <a:pt x="15" y="14"/>
                  </a:cubicBezTo>
                  <a:cubicBezTo>
                    <a:pt x="14" y="13"/>
                    <a:pt x="14" y="14"/>
                    <a:pt x="13" y="15"/>
                  </a:cubicBezTo>
                  <a:cubicBezTo>
                    <a:pt x="13" y="16"/>
                    <a:pt x="12" y="17"/>
                    <a:pt x="10" y="18"/>
                  </a:cubicBezTo>
                  <a:cubicBezTo>
                    <a:pt x="8" y="20"/>
                    <a:pt x="7" y="21"/>
                    <a:pt x="5" y="23"/>
                  </a:cubicBezTo>
                  <a:cubicBezTo>
                    <a:pt x="4" y="24"/>
                    <a:pt x="3" y="24"/>
                    <a:pt x="2" y="25"/>
                  </a:cubicBezTo>
                  <a:cubicBezTo>
                    <a:pt x="1" y="26"/>
                    <a:pt x="0" y="25"/>
                    <a:pt x="0" y="23"/>
                  </a:cubicBezTo>
                  <a:cubicBezTo>
                    <a:pt x="0" y="22"/>
                    <a:pt x="0" y="21"/>
                    <a:pt x="1" y="20"/>
                  </a:cubicBezTo>
                  <a:cubicBezTo>
                    <a:pt x="3" y="16"/>
                    <a:pt x="6" y="12"/>
                    <a:pt x="8" y="8"/>
                  </a:cubicBezTo>
                  <a:cubicBezTo>
                    <a:pt x="9" y="7"/>
                    <a:pt x="10" y="7"/>
                    <a:pt x="11" y="8"/>
                  </a:cubicBezTo>
                  <a:cubicBezTo>
                    <a:pt x="12" y="8"/>
                    <a:pt x="13" y="9"/>
                    <a:pt x="15" y="11"/>
                  </a:cubicBezTo>
                  <a:close/>
                  <a:moveTo>
                    <a:pt x="17" y="12"/>
                  </a:moveTo>
                  <a:cubicBezTo>
                    <a:pt x="20" y="10"/>
                    <a:pt x="22" y="10"/>
                    <a:pt x="24" y="12"/>
                  </a:cubicBezTo>
                  <a:cubicBezTo>
                    <a:pt x="25" y="12"/>
                    <a:pt x="26" y="12"/>
                    <a:pt x="26" y="13"/>
                  </a:cubicBezTo>
                  <a:cubicBezTo>
                    <a:pt x="27" y="13"/>
                    <a:pt x="28" y="12"/>
                    <a:pt x="29" y="12"/>
                  </a:cubicBezTo>
                  <a:cubicBezTo>
                    <a:pt x="30" y="11"/>
                    <a:pt x="30" y="10"/>
                    <a:pt x="30" y="8"/>
                  </a:cubicBezTo>
                  <a:cubicBezTo>
                    <a:pt x="30" y="7"/>
                    <a:pt x="25" y="4"/>
                    <a:pt x="24" y="4"/>
                  </a:cubicBezTo>
                  <a:cubicBezTo>
                    <a:pt x="22" y="5"/>
                    <a:pt x="20" y="4"/>
                    <a:pt x="19" y="3"/>
                  </a:cubicBezTo>
                  <a:cubicBezTo>
                    <a:pt x="18" y="3"/>
                    <a:pt x="16" y="2"/>
                    <a:pt x="15" y="3"/>
                  </a:cubicBezTo>
                  <a:cubicBezTo>
                    <a:pt x="16" y="6"/>
                    <a:pt x="18" y="8"/>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6">
              <a:extLst>
                <a:ext uri="{FF2B5EF4-FFF2-40B4-BE49-F238E27FC236}">
                  <a16:creationId xmlns:a16="http://schemas.microsoft.com/office/drawing/2014/main" id="{5C6BF13D-C4C1-471F-8D4F-24E32A1094FE}"/>
                </a:ext>
              </a:extLst>
            </p:cNvPr>
            <p:cNvSpPr>
              <a:spLocks noEditPoints="1"/>
            </p:cNvSpPr>
            <p:nvPr/>
          </p:nvSpPr>
          <p:spPr bwMode="auto">
            <a:xfrm>
              <a:off x="197" y="533"/>
              <a:ext cx="73" cy="60"/>
            </a:xfrm>
            <a:custGeom>
              <a:avLst/>
              <a:gdLst>
                <a:gd name="T0" fmla="*/ 23 w 36"/>
                <a:gd name="T1" fmla="*/ 13 h 30"/>
                <a:gd name="T2" fmla="*/ 30 w 36"/>
                <a:gd name="T3" fmla="*/ 4 h 30"/>
                <a:gd name="T4" fmla="*/ 31 w 36"/>
                <a:gd name="T5" fmla="*/ 2 h 30"/>
                <a:gd name="T6" fmla="*/ 34 w 36"/>
                <a:gd name="T7" fmla="*/ 1 h 30"/>
                <a:gd name="T8" fmla="*/ 36 w 36"/>
                <a:gd name="T9" fmla="*/ 4 h 30"/>
                <a:gd name="T10" fmla="*/ 35 w 36"/>
                <a:gd name="T11" fmla="*/ 5 h 30"/>
                <a:gd name="T12" fmla="*/ 25 w 36"/>
                <a:gd name="T13" fmla="*/ 20 h 30"/>
                <a:gd name="T14" fmla="*/ 23 w 36"/>
                <a:gd name="T15" fmla="*/ 19 h 30"/>
                <a:gd name="T16" fmla="*/ 22 w 36"/>
                <a:gd name="T17" fmla="*/ 16 h 30"/>
                <a:gd name="T18" fmla="*/ 20 w 36"/>
                <a:gd name="T19" fmla="*/ 18 h 30"/>
                <a:gd name="T20" fmla="*/ 22 w 36"/>
                <a:gd name="T21" fmla="*/ 22 h 30"/>
                <a:gd name="T22" fmla="*/ 18 w 36"/>
                <a:gd name="T23" fmla="*/ 29 h 30"/>
                <a:gd name="T24" fmla="*/ 9 w 36"/>
                <a:gd name="T25" fmla="*/ 29 h 30"/>
                <a:gd name="T26" fmla="*/ 7 w 36"/>
                <a:gd name="T27" fmla="*/ 26 h 30"/>
                <a:gd name="T28" fmla="*/ 9 w 36"/>
                <a:gd name="T29" fmla="*/ 22 h 30"/>
                <a:gd name="T30" fmla="*/ 8 w 36"/>
                <a:gd name="T31" fmla="*/ 22 h 30"/>
                <a:gd name="T32" fmla="*/ 2 w 36"/>
                <a:gd name="T33" fmla="*/ 19 h 30"/>
                <a:gd name="T34" fmla="*/ 1 w 36"/>
                <a:gd name="T35" fmla="*/ 10 h 30"/>
                <a:gd name="T36" fmla="*/ 3 w 36"/>
                <a:gd name="T37" fmla="*/ 6 h 30"/>
                <a:gd name="T38" fmla="*/ 8 w 36"/>
                <a:gd name="T39" fmla="*/ 2 h 30"/>
                <a:gd name="T40" fmla="*/ 13 w 36"/>
                <a:gd name="T41" fmla="*/ 6 h 30"/>
                <a:gd name="T42" fmla="*/ 14 w 36"/>
                <a:gd name="T43" fmla="*/ 13 h 30"/>
                <a:gd name="T44" fmla="*/ 15 w 36"/>
                <a:gd name="T45" fmla="*/ 13 h 30"/>
                <a:gd name="T46" fmla="*/ 16 w 36"/>
                <a:gd name="T47" fmla="*/ 10 h 30"/>
                <a:gd name="T48" fmla="*/ 14 w 36"/>
                <a:gd name="T49" fmla="*/ 6 h 30"/>
                <a:gd name="T50" fmla="*/ 15 w 36"/>
                <a:gd name="T51" fmla="*/ 4 h 30"/>
                <a:gd name="T52" fmla="*/ 17 w 36"/>
                <a:gd name="T53" fmla="*/ 4 h 30"/>
                <a:gd name="T54" fmla="*/ 23 w 36"/>
                <a:gd name="T55" fmla="*/ 13 h 30"/>
                <a:gd name="T56" fmla="*/ 19 w 36"/>
                <a:gd name="T57" fmla="*/ 20 h 30"/>
                <a:gd name="T58" fmla="*/ 19 w 36"/>
                <a:gd name="T59" fmla="*/ 20 h 30"/>
                <a:gd name="T60" fmla="*/ 16 w 36"/>
                <a:gd name="T61" fmla="*/ 15 h 30"/>
                <a:gd name="T62" fmla="*/ 9 w 36"/>
                <a:gd name="T63" fmla="*/ 27 h 30"/>
                <a:gd name="T64" fmla="*/ 17 w 36"/>
                <a:gd name="T65" fmla="*/ 28 h 30"/>
                <a:gd name="T66" fmla="*/ 21 w 36"/>
                <a:gd name="T67" fmla="*/ 23 h 30"/>
                <a:gd name="T68" fmla="*/ 19 w 36"/>
                <a:gd name="T69" fmla="*/ 20 h 30"/>
                <a:gd name="T70" fmla="*/ 34 w 36"/>
                <a:gd name="T71" fmla="*/ 4 h 30"/>
                <a:gd name="T72" fmla="*/ 34 w 36"/>
                <a:gd name="T73" fmla="*/ 3 h 30"/>
                <a:gd name="T74" fmla="*/ 32 w 36"/>
                <a:gd name="T75" fmla="*/ 4 h 30"/>
                <a:gd name="T76" fmla="*/ 25 w 36"/>
                <a:gd name="T77" fmla="*/ 15 h 30"/>
                <a:gd name="T78" fmla="*/ 24 w 36"/>
                <a:gd name="T79" fmla="*/ 16 h 30"/>
                <a:gd name="T80" fmla="*/ 24 w 36"/>
                <a:gd name="T81" fmla="*/ 18 h 30"/>
                <a:gd name="T82" fmla="*/ 26 w 36"/>
                <a:gd name="T83" fmla="*/ 17 h 30"/>
                <a:gd name="T84" fmla="*/ 34 w 36"/>
                <a:gd name="T85" fmla="*/ 5 h 30"/>
                <a:gd name="T86" fmla="*/ 34 w 36"/>
                <a:gd name="T87" fmla="*/ 4 h 30"/>
                <a:gd name="T88" fmla="*/ 10 w 36"/>
                <a:gd name="T89" fmla="*/ 17 h 30"/>
                <a:gd name="T90" fmla="*/ 9 w 36"/>
                <a:gd name="T91" fmla="*/ 17 h 30"/>
                <a:gd name="T92" fmla="*/ 5 w 36"/>
                <a:gd name="T93" fmla="*/ 18 h 30"/>
                <a:gd name="T94" fmla="*/ 4 w 36"/>
                <a:gd name="T95" fmla="*/ 14 h 30"/>
                <a:gd name="T96" fmla="*/ 7 w 36"/>
                <a:gd name="T97" fmla="*/ 5 h 30"/>
                <a:gd name="T98" fmla="*/ 5 w 36"/>
                <a:gd name="T99" fmla="*/ 4 h 30"/>
                <a:gd name="T100" fmla="*/ 2 w 36"/>
                <a:gd name="T101" fmla="*/ 14 h 30"/>
                <a:gd name="T102" fmla="*/ 4 w 36"/>
                <a:gd name="T103" fmla="*/ 20 h 30"/>
                <a:gd name="T104" fmla="*/ 6 w 36"/>
                <a:gd name="T105" fmla="*/ 21 h 30"/>
                <a:gd name="T106" fmla="*/ 10 w 36"/>
                <a:gd name="T107" fmla="*/ 17 h 30"/>
                <a:gd name="T108" fmla="*/ 18 w 36"/>
                <a:gd name="T109" fmla="*/ 8 h 30"/>
                <a:gd name="T110" fmla="*/ 19 w 36"/>
                <a:gd name="T111" fmla="*/ 13 h 30"/>
                <a:gd name="T112" fmla="*/ 20 w 36"/>
                <a:gd name="T113" fmla="*/ 14 h 30"/>
                <a:gd name="T114" fmla="*/ 21 w 36"/>
                <a:gd name="T115" fmla="*/ 12 h 30"/>
                <a:gd name="T116" fmla="*/ 18 w 36"/>
                <a:gd name="T117" fmla="*/ 8 h 30"/>
                <a:gd name="T118" fmla="*/ 11 w 36"/>
                <a:gd name="T119" fmla="*/ 8 h 30"/>
                <a:gd name="T120" fmla="*/ 12 w 36"/>
                <a:gd name="T121" fmla="*/ 13 h 30"/>
                <a:gd name="T122" fmla="*/ 11 w 36"/>
                <a:gd name="T123"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 h="30">
                  <a:moveTo>
                    <a:pt x="23" y="13"/>
                  </a:moveTo>
                  <a:cubicBezTo>
                    <a:pt x="26" y="10"/>
                    <a:pt x="28" y="7"/>
                    <a:pt x="30" y="4"/>
                  </a:cubicBezTo>
                  <a:cubicBezTo>
                    <a:pt x="30" y="3"/>
                    <a:pt x="31" y="3"/>
                    <a:pt x="31" y="2"/>
                  </a:cubicBezTo>
                  <a:cubicBezTo>
                    <a:pt x="32" y="1"/>
                    <a:pt x="33" y="0"/>
                    <a:pt x="34" y="1"/>
                  </a:cubicBezTo>
                  <a:cubicBezTo>
                    <a:pt x="35" y="2"/>
                    <a:pt x="36" y="3"/>
                    <a:pt x="36" y="4"/>
                  </a:cubicBezTo>
                  <a:cubicBezTo>
                    <a:pt x="36" y="5"/>
                    <a:pt x="35" y="5"/>
                    <a:pt x="35" y="5"/>
                  </a:cubicBezTo>
                  <a:cubicBezTo>
                    <a:pt x="32" y="10"/>
                    <a:pt x="30" y="16"/>
                    <a:pt x="25" y="20"/>
                  </a:cubicBezTo>
                  <a:cubicBezTo>
                    <a:pt x="24" y="21"/>
                    <a:pt x="23" y="21"/>
                    <a:pt x="23" y="19"/>
                  </a:cubicBezTo>
                  <a:cubicBezTo>
                    <a:pt x="22" y="18"/>
                    <a:pt x="22" y="17"/>
                    <a:pt x="22" y="16"/>
                  </a:cubicBezTo>
                  <a:cubicBezTo>
                    <a:pt x="20" y="16"/>
                    <a:pt x="19" y="17"/>
                    <a:pt x="20" y="18"/>
                  </a:cubicBezTo>
                  <a:cubicBezTo>
                    <a:pt x="21" y="19"/>
                    <a:pt x="21" y="21"/>
                    <a:pt x="22" y="22"/>
                  </a:cubicBezTo>
                  <a:cubicBezTo>
                    <a:pt x="24" y="27"/>
                    <a:pt x="22" y="29"/>
                    <a:pt x="18" y="29"/>
                  </a:cubicBezTo>
                  <a:cubicBezTo>
                    <a:pt x="15" y="30"/>
                    <a:pt x="12" y="29"/>
                    <a:pt x="9" y="29"/>
                  </a:cubicBezTo>
                  <a:cubicBezTo>
                    <a:pt x="7" y="28"/>
                    <a:pt x="7" y="27"/>
                    <a:pt x="7" y="26"/>
                  </a:cubicBezTo>
                  <a:cubicBezTo>
                    <a:pt x="8" y="25"/>
                    <a:pt x="9" y="24"/>
                    <a:pt x="9" y="22"/>
                  </a:cubicBezTo>
                  <a:cubicBezTo>
                    <a:pt x="8" y="22"/>
                    <a:pt x="8" y="22"/>
                    <a:pt x="8" y="22"/>
                  </a:cubicBezTo>
                  <a:cubicBezTo>
                    <a:pt x="4" y="23"/>
                    <a:pt x="4" y="23"/>
                    <a:pt x="2" y="19"/>
                  </a:cubicBezTo>
                  <a:cubicBezTo>
                    <a:pt x="0" y="16"/>
                    <a:pt x="0" y="13"/>
                    <a:pt x="1" y="10"/>
                  </a:cubicBezTo>
                  <a:cubicBezTo>
                    <a:pt x="2" y="9"/>
                    <a:pt x="2" y="8"/>
                    <a:pt x="3" y="6"/>
                  </a:cubicBezTo>
                  <a:cubicBezTo>
                    <a:pt x="4" y="3"/>
                    <a:pt x="5" y="2"/>
                    <a:pt x="8" y="2"/>
                  </a:cubicBezTo>
                  <a:cubicBezTo>
                    <a:pt x="9" y="2"/>
                    <a:pt x="12" y="4"/>
                    <a:pt x="13" y="6"/>
                  </a:cubicBezTo>
                  <a:cubicBezTo>
                    <a:pt x="13" y="8"/>
                    <a:pt x="13" y="11"/>
                    <a:pt x="14" y="13"/>
                  </a:cubicBezTo>
                  <a:cubicBezTo>
                    <a:pt x="14" y="14"/>
                    <a:pt x="15" y="13"/>
                    <a:pt x="15" y="13"/>
                  </a:cubicBezTo>
                  <a:cubicBezTo>
                    <a:pt x="17" y="13"/>
                    <a:pt x="18" y="11"/>
                    <a:pt x="16" y="10"/>
                  </a:cubicBezTo>
                  <a:cubicBezTo>
                    <a:pt x="15" y="9"/>
                    <a:pt x="15" y="7"/>
                    <a:pt x="14" y="6"/>
                  </a:cubicBezTo>
                  <a:cubicBezTo>
                    <a:pt x="14" y="5"/>
                    <a:pt x="14" y="4"/>
                    <a:pt x="15" y="4"/>
                  </a:cubicBezTo>
                  <a:cubicBezTo>
                    <a:pt x="16" y="3"/>
                    <a:pt x="17" y="4"/>
                    <a:pt x="17" y="4"/>
                  </a:cubicBezTo>
                  <a:cubicBezTo>
                    <a:pt x="19" y="7"/>
                    <a:pt x="22" y="9"/>
                    <a:pt x="23" y="13"/>
                  </a:cubicBezTo>
                  <a:close/>
                  <a:moveTo>
                    <a:pt x="19" y="20"/>
                  </a:moveTo>
                  <a:cubicBezTo>
                    <a:pt x="19" y="20"/>
                    <a:pt x="19" y="20"/>
                    <a:pt x="19" y="20"/>
                  </a:cubicBezTo>
                  <a:cubicBezTo>
                    <a:pt x="18" y="19"/>
                    <a:pt x="18" y="16"/>
                    <a:pt x="16" y="15"/>
                  </a:cubicBezTo>
                  <a:cubicBezTo>
                    <a:pt x="15" y="20"/>
                    <a:pt x="10" y="22"/>
                    <a:pt x="9" y="27"/>
                  </a:cubicBezTo>
                  <a:cubicBezTo>
                    <a:pt x="12" y="27"/>
                    <a:pt x="15" y="28"/>
                    <a:pt x="17" y="28"/>
                  </a:cubicBezTo>
                  <a:cubicBezTo>
                    <a:pt x="21" y="27"/>
                    <a:pt x="22" y="26"/>
                    <a:pt x="21" y="23"/>
                  </a:cubicBezTo>
                  <a:cubicBezTo>
                    <a:pt x="20" y="22"/>
                    <a:pt x="20" y="21"/>
                    <a:pt x="19" y="20"/>
                  </a:cubicBezTo>
                  <a:close/>
                  <a:moveTo>
                    <a:pt x="34" y="4"/>
                  </a:moveTo>
                  <a:cubicBezTo>
                    <a:pt x="34" y="4"/>
                    <a:pt x="34" y="3"/>
                    <a:pt x="34" y="3"/>
                  </a:cubicBezTo>
                  <a:cubicBezTo>
                    <a:pt x="33" y="3"/>
                    <a:pt x="33" y="3"/>
                    <a:pt x="32" y="4"/>
                  </a:cubicBezTo>
                  <a:cubicBezTo>
                    <a:pt x="30" y="7"/>
                    <a:pt x="27" y="11"/>
                    <a:pt x="25" y="15"/>
                  </a:cubicBezTo>
                  <a:cubicBezTo>
                    <a:pt x="24" y="15"/>
                    <a:pt x="24" y="15"/>
                    <a:pt x="24" y="16"/>
                  </a:cubicBezTo>
                  <a:cubicBezTo>
                    <a:pt x="24" y="17"/>
                    <a:pt x="24" y="18"/>
                    <a:pt x="24" y="18"/>
                  </a:cubicBezTo>
                  <a:cubicBezTo>
                    <a:pt x="25" y="19"/>
                    <a:pt x="26" y="18"/>
                    <a:pt x="26" y="17"/>
                  </a:cubicBezTo>
                  <a:cubicBezTo>
                    <a:pt x="29" y="14"/>
                    <a:pt x="31" y="9"/>
                    <a:pt x="34" y="5"/>
                  </a:cubicBezTo>
                  <a:cubicBezTo>
                    <a:pt x="34" y="5"/>
                    <a:pt x="34" y="4"/>
                    <a:pt x="34" y="4"/>
                  </a:cubicBezTo>
                  <a:close/>
                  <a:moveTo>
                    <a:pt x="10" y="17"/>
                  </a:moveTo>
                  <a:cubicBezTo>
                    <a:pt x="9" y="17"/>
                    <a:pt x="9" y="17"/>
                    <a:pt x="9" y="17"/>
                  </a:cubicBezTo>
                  <a:cubicBezTo>
                    <a:pt x="8" y="18"/>
                    <a:pt x="7" y="19"/>
                    <a:pt x="5" y="18"/>
                  </a:cubicBezTo>
                  <a:cubicBezTo>
                    <a:pt x="4" y="17"/>
                    <a:pt x="4" y="16"/>
                    <a:pt x="4" y="14"/>
                  </a:cubicBezTo>
                  <a:cubicBezTo>
                    <a:pt x="5" y="11"/>
                    <a:pt x="5" y="7"/>
                    <a:pt x="7" y="5"/>
                  </a:cubicBezTo>
                  <a:cubicBezTo>
                    <a:pt x="6" y="4"/>
                    <a:pt x="5" y="4"/>
                    <a:pt x="5" y="4"/>
                  </a:cubicBezTo>
                  <a:cubicBezTo>
                    <a:pt x="4" y="8"/>
                    <a:pt x="2" y="11"/>
                    <a:pt x="2" y="14"/>
                  </a:cubicBezTo>
                  <a:cubicBezTo>
                    <a:pt x="2" y="16"/>
                    <a:pt x="3" y="18"/>
                    <a:pt x="4" y="20"/>
                  </a:cubicBezTo>
                  <a:cubicBezTo>
                    <a:pt x="4" y="20"/>
                    <a:pt x="5" y="21"/>
                    <a:pt x="6" y="21"/>
                  </a:cubicBezTo>
                  <a:cubicBezTo>
                    <a:pt x="8" y="20"/>
                    <a:pt x="9" y="20"/>
                    <a:pt x="10" y="17"/>
                  </a:cubicBezTo>
                  <a:close/>
                  <a:moveTo>
                    <a:pt x="18" y="8"/>
                  </a:moveTo>
                  <a:cubicBezTo>
                    <a:pt x="18" y="10"/>
                    <a:pt x="19" y="12"/>
                    <a:pt x="19" y="13"/>
                  </a:cubicBezTo>
                  <a:cubicBezTo>
                    <a:pt x="19" y="13"/>
                    <a:pt x="19" y="14"/>
                    <a:pt x="20" y="14"/>
                  </a:cubicBezTo>
                  <a:cubicBezTo>
                    <a:pt x="21" y="14"/>
                    <a:pt x="21" y="13"/>
                    <a:pt x="21" y="12"/>
                  </a:cubicBezTo>
                  <a:cubicBezTo>
                    <a:pt x="21" y="11"/>
                    <a:pt x="20" y="10"/>
                    <a:pt x="18" y="8"/>
                  </a:cubicBezTo>
                  <a:close/>
                  <a:moveTo>
                    <a:pt x="11" y="8"/>
                  </a:moveTo>
                  <a:cubicBezTo>
                    <a:pt x="10" y="11"/>
                    <a:pt x="10" y="11"/>
                    <a:pt x="12" y="13"/>
                  </a:cubicBezTo>
                  <a:cubicBezTo>
                    <a:pt x="12" y="10"/>
                    <a:pt x="12"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7">
              <a:extLst>
                <a:ext uri="{FF2B5EF4-FFF2-40B4-BE49-F238E27FC236}">
                  <a16:creationId xmlns:a16="http://schemas.microsoft.com/office/drawing/2014/main" id="{D38AFC10-8B16-4408-A0E4-D819A5DD0538}"/>
                </a:ext>
              </a:extLst>
            </p:cNvPr>
            <p:cNvSpPr>
              <a:spLocks noEditPoints="1"/>
            </p:cNvSpPr>
            <p:nvPr/>
          </p:nvSpPr>
          <p:spPr bwMode="auto">
            <a:xfrm>
              <a:off x="355" y="670"/>
              <a:ext cx="36" cy="48"/>
            </a:xfrm>
            <a:custGeom>
              <a:avLst/>
              <a:gdLst>
                <a:gd name="T0" fmla="*/ 14 w 18"/>
                <a:gd name="T1" fmla="*/ 9 h 24"/>
                <a:gd name="T2" fmla="*/ 13 w 18"/>
                <a:gd name="T3" fmla="*/ 11 h 24"/>
                <a:gd name="T4" fmla="*/ 14 w 18"/>
                <a:gd name="T5" fmla="*/ 15 h 24"/>
                <a:gd name="T6" fmla="*/ 15 w 18"/>
                <a:gd name="T7" fmla="*/ 16 h 24"/>
                <a:gd name="T8" fmla="*/ 18 w 18"/>
                <a:gd name="T9" fmla="*/ 19 h 24"/>
                <a:gd name="T10" fmla="*/ 14 w 18"/>
                <a:gd name="T11" fmla="*/ 22 h 24"/>
                <a:gd name="T12" fmla="*/ 7 w 18"/>
                <a:gd name="T13" fmla="*/ 23 h 24"/>
                <a:gd name="T14" fmla="*/ 1 w 18"/>
                <a:gd name="T15" fmla="*/ 15 h 24"/>
                <a:gd name="T16" fmla="*/ 1 w 18"/>
                <a:gd name="T17" fmla="*/ 3 h 24"/>
                <a:gd name="T18" fmla="*/ 3 w 18"/>
                <a:gd name="T19" fmla="*/ 0 h 24"/>
                <a:gd name="T20" fmla="*/ 7 w 18"/>
                <a:gd name="T21" fmla="*/ 0 h 24"/>
                <a:gd name="T22" fmla="*/ 9 w 18"/>
                <a:gd name="T23" fmla="*/ 4 h 24"/>
                <a:gd name="T24" fmla="*/ 12 w 18"/>
                <a:gd name="T25" fmla="*/ 9 h 24"/>
                <a:gd name="T26" fmla="*/ 14 w 18"/>
                <a:gd name="T27" fmla="*/ 9 h 24"/>
                <a:gd name="T28" fmla="*/ 3 w 18"/>
                <a:gd name="T29" fmla="*/ 14 h 24"/>
                <a:gd name="T30" fmla="*/ 7 w 18"/>
                <a:gd name="T31" fmla="*/ 21 h 24"/>
                <a:gd name="T32" fmla="*/ 12 w 18"/>
                <a:gd name="T33" fmla="*/ 21 h 24"/>
                <a:gd name="T34" fmla="*/ 16 w 18"/>
                <a:gd name="T35" fmla="*/ 19 h 24"/>
                <a:gd name="T36" fmla="*/ 13 w 18"/>
                <a:gd name="T37" fmla="*/ 16 h 24"/>
                <a:gd name="T38" fmla="*/ 13 w 18"/>
                <a:gd name="T39" fmla="*/ 16 h 24"/>
                <a:gd name="T40" fmla="*/ 10 w 18"/>
                <a:gd name="T41" fmla="*/ 15 h 24"/>
                <a:gd name="T42" fmla="*/ 12 w 18"/>
                <a:gd name="T43" fmla="*/ 17 h 24"/>
                <a:gd name="T44" fmla="*/ 11 w 18"/>
                <a:gd name="T45" fmla="*/ 21 h 24"/>
                <a:gd name="T46" fmla="*/ 5 w 18"/>
                <a:gd name="T47" fmla="*/ 18 h 24"/>
                <a:gd name="T48" fmla="*/ 3 w 18"/>
                <a:gd name="T49" fmla="*/ 14 h 24"/>
                <a:gd name="T50" fmla="*/ 8 w 18"/>
                <a:gd name="T51" fmla="*/ 3 h 24"/>
                <a:gd name="T52" fmla="*/ 8 w 18"/>
                <a:gd name="T53" fmla="*/ 2 h 24"/>
                <a:gd name="T54" fmla="*/ 3 w 18"/>
                <a:gd name="T55" fmla="*/ 2 h 24"/>
                <a:gd name="T56" fmla="*/ 3 w 18"/>
                <a:gd name="T57" fmla="*/ 3 h 24"/>
                <a:gd name="T58" fmla="*/ 7 w 18"/>
                <a:gd name="T59" fmla="*/ 4 h 24"/>
                <a:gd name="T60" fmla="*/ 8 w 18"/>
                <a:gd name="T61" fmla="*/ 3 h 24"/>
                <a:gd name="T62" fmla="*/ 11 w 18"/>
                <a:gd name="T63" fmla="*/ 11 h 24"/>
                <a:gd name="T64" fmla="*/ 11 w 18"/>
                <a:gd name="T65" fmla="*/ 11 h 24"/>
                <a:gd name="T66" fmla="*/ 7 w 18"/>
                <a:gd name="T67" fmla="*/ 11 h 24"/>
                <a:gd name="T68" fmla="*/ 6 w 18"/>
                <a:gd name="T69" fmla="*/ 12 h 24"/>
                <a:gd name="T70" fmla="*/ 7 w 18"/>
                <a:gd name="T71" fmla="*/ 13 h 24"/>
                <a:gd name="T72" fmla="*/ 11 w 18"/>
                <a:gd name="T73" fmla="*/ 12 h 24"/>
                <a:gd name="T74" fmla="*/ 11 w 18"/>
                <a:gd name="T75"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24">
                  <a:moveTo>
                    <a:pt x="14" y="9"/>
                  </a:moveTo>
                  <a:cubicBezTo>
                    <a:pt x="14" y="10"/>
                    <a:pt x="14" y="11"/>
                    <a:pt x="13" y="11"/>
                  </a:cubicBezTo>
                  <a:cubicBezTo>
                    <a:pt x="12" y="13"/>
                    <a:pt x="13" y="14"/>
                    <a:pt x="14" y="15"/>
                  </a:cubicBezTo>
                  <a:cubicBezTo>
                    <a:pt x="15" y="15"/>
                    <a:pt x="15" y="15"/>
                    <a:pt x="15" y="16"/>
                  </a:cubicBezTo>
                  <a:cubicBezTo>
                    <a:pt x="16" y="16"/>
                    <a:pt x="18" y="17"/>
                    <a:pt x="18" y="19"/>
                  </a:cubicBezTo>
                  <a:cubicBezTo>
                    <a:pt x="17" y="21"/>
                    <a:pt x="16" y="22"/>
                    <a:pt x="14" y="22"/>
                  </a:cubicBezTo>
                  <a:cubicBezTo>
                    <a:pt x="12" y="23"/>
                    <a:pt x="9" y="24"/>
                    <a:pt x="7" y="23"/>
                  </a:cubicBezTo>
                  <a:cubicBezTo>
                    <a:pt x="3" y="22"/>
                    <a:pt x="0" y="19"/>
                    <a:pt x="1" y="15"/>
                  </a:cubicBezTo>
                  <a:cubicBezTo>
                    <a:pt x="1" y="11"/>
                    <a:pt x="1" y="7"/>
                    <a:pt x="1" y="3"/>
                  </a:cubicBezTo>
                  <a:cubicBezTo>
                    <a:pt x="0" y="1"/>
                    <a:pt x="1" y="0"/>
                    <a:pt x="3" y="0"/>
                  </a:cubicBezTo>
                  <a:cubicBezTo>
                    <a:pt x="5" y="0"/>
                    <a:pt x="6" y="0"/>
                    <a:pt x="7" y="0"/>
                  </a:cubicBezTo>
                  <a:cubicBezTo>
                    <a:pt x="10" y="0"/>
                    <a:pt x="10" y="2"/>
                    <a:pt x="9" y="4"/>
                  </a:cubicBezTo>
                  <a:cubicBezTo>
                    <a:pt x="7" y="8"/>
                    <a:pt x="7" y="8"/>
                    <a:pt x="12" y="9"/>
                  </a:cubicBezTo>
                  <a:cubicBezTo>
                    <a:pt x="12" y="9"/>
                    <a:pt x="13" y="9"/>
                    <a:pt x="14" y="9"/>
                  </a:cubicBezTo>
                  <a:close/>
                  <a:moveTo>
                    <a:pt x="3" y="14"/>
                  </a:moveTo>
                  <a:cubicBezTo>
                    <a:pt x="2" y="18"/>
                    <a:pt x="3" y="21"/>
                    <a:pt x="7" y="21"/>
                  </a:cubicBezTo>
                  <a:cubicBezTo>
                    <a:pt x="9" y="22"/>
                    <a:pt x="10" y="22"/>
                    <a:pt x="12" y="21"/>
                  </a:cubicBezTo>
                  <a:cubicBezTo>
                    <a:pt x="13" y="21"/>
                    <a:pt x="15" y="21"/>
                    <a:pt x="16" y="19"/>
                  </a:cubicBezTo>
                  <a:cubicBezTo>
                    <a:pt x="16" y="17"/>
                    <a:pt x="14" y="17"/>
                    <a:pt x="13" y="16"/>
                  </a:cubicBezTo>
                  <a:cubicBezTo>
                    <a:pt x="13" y="16"/>
                    <a:pt x="13" y="16"/>
                    <a:pt x="13" y="16"/>
                  </a:cubicBezTo>
                  <a:cubicBezTo>
                    <a:pt x="12" y="16"/>
                    <a:pt x="11" y="14"/>
                    <a:pt x="10" y="15"/>
                  </a:cubicBezTo>
                  <a:cubicBezTo>
                    <a:pt x="9" y="16"/>
                    <a:pt x="11" y="17"/>
                    <a:pt x="12" y="17"/>
                  </a:cubicBezTo>
                  <a:cubicBezTo>
                    <a:pt x="13" y="19"/>
                    <a:pt x="13" y="20"/>
                    <a:pt x="11" y="21"/>
                  </a:cubicBezTo>
                  <a:cubicBezTo>
                    <a:pt x="9" y="21"/>
                    <a:pt x="6" y="20"/>
                    <a:pt x="5" y="18"/>
                  </a:cubicBezTo>
                  <a:cubicBezTo>
                    <a:pt x="4" y="16"/>
                    <a:pt x="4" y="15"/>
                    <a:pt x="3" y="14"/>
                  </a:cubicBezTo>
                  <a:close/>
                  <a:moveTo>
                    <a:pt x="8" y="3"/>
                  </a:moveTo>
                  <a:cubicBezTo>
                    <a:pt x="8" y="2"/>
                    <a:pt x="8" y="2"/>
                    <a:pt x="8" y="2"/>
                  </a:cubicBezTo>
                  <a:cubicBezTo>
                    <a:pt x="7" y="0"/>
                    <a:pt x="3" y="1"/>
                    <a:pt x="3" y="2"/>
                  </a:cubicBezTo>
                  <a:cubicBezTo>
                    <a:pt x="2" y="3"/>
                    <a:pt x="3" y="3"/>
                    <a:pt x="3" y="3"/>
                  </a:cubicBezTo>
                  <a:cubicBezTo>
                    <a:pt x="4" y="3"/>
                    <a:pt x="6" y="3"/>
                    <a:pt x="7" y="4"/>
                  </a:cubicBezTo>
                  <a:cubicBezTo>
                    <a:pt x="8" y="4"/>
                    <a:pt x="8" y="3"/>
                    <a:pt x="8" y="3"/>
                  </a:cubicBezTo>
                  <a:close/>
                  <a:moveTo>
                    <a:pt x="11" y="11"/>
                  </a:moveTo>
                  <a:cubicBezTo>
                    <a:pt x="11" y="11"/>
                    <a:pt x="11" y="11"/>
                    <a:pt x="11" y="11"/>
                  </a:cubicBezTo>
                  <a:cubicBezTo>
                    <a:pt x="10" y="11"/>
                    <a:pt x="8" y="11"/>
                    <a:pt x="7" y="11"/>
                  </a:cubicBezTo>
                  <a:cubicBezTo>
                    <a:pt x="7" y="11"/>
                    <a:pt x="6" y="11"/>
                    <a:pt x="6" y="12"/>
                  </a:cubicBezTo>
                  <a:cubicBezTo>
                    <a:pt x="6" y="12"/>
                    <a:pt x="7" y="13"/>
                    <a:pt x="7" y="13"/>
                  </a:cubicBezTo>
                  <a:cubicBezTo>
                    <a:pt x="8" y="12"/>
                    <a:pt x="10" y="12"/>
                    <a:pt x="11" y="12"/>
                  </a:cubicBezTo>
                  <a:cubicBezTo>
                    <a:pt x="11" y="12"/>
                    <a:pt x="11" y="12"/>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8">
              <a:extLst>
                <a:ext uri="{FF2B5EF4-FFF2-40B4-BE49-F238E27FC236}">
                  <a16:creationId xmlns:a16="http://schemas.microsoft.com/office/drawing/2014/main" id="{A8CBCC3B-6262-4F2D-A0B2-ACA91E897B0A}"/>
                </a:ext>
              </a:extLst>
            </p:cNvPr>
            <p:cNvSpPr>
              <a:spLocks/>
            </p:cNvSpPr>
            <p:nvPr/>
          </p:nvSpPr>
          <p:spPr bwMode="auto">
            <a:xfrm>
              <a:off x="141" y="771"/>
              <a:ext cx="196" cy="8"/>
            </a:xfrm>
            <a:custGeom>
              <a:avLst/>
              <a:gdLst>
                <a:gd name="T0" fmla="*/ 97 w 97"/>
                <a:gd name="T1" fmla="*/ 1 h 4"/>
                <a:gd name="T2" fmla="*/ 91 w 97"/>
                <a:gd name="T3" fmla="*/ 3 h 4"/>
                <a:gd name="T4" fmla="*/ 42 w 97"/>
                <a:gd name="T5" fmla="*/ 4 h 4"/>
                <a:gd name="T6" fmla="*/ 35 w 97"/>
                <a:gd name="T7" fmla="*/ 4 h 4"/>
                <a:gd name="T8" fmla="*/ 44 w 97"/>
                <a:gd name="T9" fmla="*/ 2 h 4"/>
                <a:gd name="T10" fmla="*/ 18 w 97"/>
                <a:gd name="T11" fmla="*/ 2 h 4"/>
                <a:gd name="T12" fmla="*/ 3 w 97"/>
                <a:gd name="T13" fmla="*/ 2 h 4"/>
                <a:gd name="T14" fmla="*/ 1 w 97"/>
                <a:gd name="T15" fmla="*/ 2 h 4"/>
                <a:gd name="T16" fmla="*/ 0 w 97"/>
                <a:gd name="T17" fmla="*/ 1 h 4"/>
                <a:gd name="T18" fmla="*/ 1 w 97"/>
                <a:gd name="T19" fmla="*/ 0 h 4"/>
                <a:gd name="T20" fmla="*/ 12 w 97"/>
                <a:gd name="T21" fmla="*/ 1 h 4"/>
                <a:gd name="T22" fmla="*/ 55 w 97"/>
                <a:gd name="T23" fmla="*/ 1 h 4"/>
                <a:gd name="T24" fmla="*/ 88 w 97"/>
                <a:gd name="T25" fmla="*/ 2 h 4"/>
                <a:gd name="T26" fmla="*/ 97 w 97"/>
                <a:gd name="T2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4">
                  <a:moveTo>
                    <a:pt x="97" y="1"/>
                  </a:moveTo>
                  <a:cubicBezTo>
                    <a:pt x="95" y="3"/>
                    <a:pt x="93" y="3"/>
                    <a:pt x="91" y="3"/>
                  </a:cubicBezTo>
                  <a:cubicBezTo>
                    <a:pt x="75" y="3"/>
                    <a:pt x="58" y="3"/>
                    <a:pt x="42" y="4"/>
                  </a:cubicBezTo>
                  <a:cubicBezTo>
                    <a:pt x="40" y="4"/>
                    <a:pt x="37" y="4"/>
                    <a:pt x="35" y="4"/>
                  </a:cubicBezTo>
                  <a:cubicBezTo>
                    <a:pt x="38" y="3"/>
                    <a:pt x="41" y="3"/>
                    <a:pt x="44" y="2"/>
                  </a:cubicBezTo>
                  <a:cubicBezTo>
                    <a:pt x="35" y="2"/>
                    <a:pt x="26" y="2"/>
                    <a:pt x="18" y="2"/>
                  </a:cubicBezTo>
                  <a:cubicBezTo>
                    <a:pt x="13" y="2"/>
                    <a:pt x="8" y="2"/>
                    <a:pt x="3" y="2"/>
                  </a:cubicBezTo>
                  <a:cubicBezTo>
                    <a:pt x="2" y="2"/>
                    <a:pt x="1" y="2"/>
                    <a:pt x="1" y="2"/>
                  </a:cubicBezTo>
                  <a:cubicBezTo>
                    <a:pt x="0" y="2"/>
                    <a:pt x="0" y="1"/>
                    <a:pt x="0" y="1"/>
                  </a:cubicBezTo>
                  <a:cubicBezTo>
                    <a:pt x="1" y="0"/>
                    <a:pt x="1" y="0"/>
                    <a:pt x="1" y="0"/>
                  </a:cubicBezTo>
                  <a:cubicBezTo>
                    <a:pt x="5" y="3"/>
                    <a:pt x="8" y="1"/>
                    <a:pt x="12" y="1"/>
                  </a:cubicBezTo>
                  <a:cubicBezTo>
                    <a:pt x="26" y="1"/>
                    <a:pt x="41" y="0"/>
                    <a:pt x="55" y="1"/>
                  </a:cubicBezTo>
                  <a:cubicBezTo>
                    <a:pt x="66" y="2"/>
                    <a:pt x="77" y="2"/>
                    <a:pt x="88" y="2"/>
                  </a:cubicBezTo>
                  <a:cubicBezTo>
                    <a:pt x="91" y="1"/>
                    <a:pt x="94" y="0"/>
                    <a:pt x="9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9">
              <a:extLst>
                <a:ext uri="{FF2B5EF4-FFF2-40B4-BE49-F238E27FC236}">
                  <a16:creationId xmlns:a16="http://schemas.microsoft.com/office/drawing/2014/main" id="{79665EF3-7BF9-4760-B6A7-58A391A16ADA}"/>
                </a:ext>
              </a:extLst>
            </p:cNvPr>
            <p:cNvSpPr>
              <a:spLocks/>
            </p:cNvSpPr>
            <p:nvPr/>
          </p:nvSpPr>
          <p:spPr bwMode="auto">
            <a:xfrm>
              <a:off x="373" y="741"/>
              <a:ext cx="24" cy="36"/>
            </a:xfrm>
            <a:custGeom>
              <a:avLst/>
              <a:gdLst>
                <a:gd name="T0" fmla="*/ 12 w 12"/>
                <a:gd name="T1" fmla="*/ 11 h 18"/>
                <a:gd name="T2" fmla="*/ 10 w 12"/>
                <a:gd name="T3" fmla="*/ 15 h 18"/>
                <a:gd name="T4" fmla="*/ 6 w 12"/>
                <a:gd name="T5" fmla="*/ 17 h 18"/>
                <a:gd name="T6" fmla="*/ 1 w 12"/>
                <a:gd name="T7" fmla="*/ 13 h 18"/>
                <a:gd name="T8" fmla="*/ 2 w 12"/>
                <a:gd name="T9" fmla="*/ 3 h 18"/>
                <a:gd name="T10" fmla="*/ 5 w 12"/>
                <a:gd name="T11" fmla="*/ 0 h 18"/>
                <a:gd name="T12" fmla="*/ 8 w 12"/>
                <a:gd name="T13" fmla="*/ 3 h 18"/>
                <a:gd name="T14" fmla="*/ 11 w 12"/>
                <a:gd name="T15" fmla="*/ 7 h 18"/>
                <a:gd name="T16" fmla="*/ 12 w 12"/>
                <a:gd name="T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12" y="11"/>
                  </a:moveTo>
                  <a:cubicBezTo>
                    <a:pt x="12" y="13"/>
                    <a:pt x="11" y="15"/>
                    <a:pt x="10" y="15"/>
                  </a:cubicBezTo>
                  <a:cubicBezTo>
                    <a:pt x="8" y="16"/>
                    <a:pt x="7" y="17"/>
                    <a:pt x="6" y="17"/>
                  </a:cubicBezTo>
                  <a:cubicBezTo>
                    <a:pt x="3" y="18"/>
                    <a:pt x="0" y="17"/>
                    <a:pt x="1" y="13"/>
                  </a:cubicBezTo>
                  <a:cubicBezTo>
                    <a:pt x="1" y="10"/>
                    <a:pt x="2" y="6"/>
                    <a:pt x="2" y="3"/>
                  </a:cubicBezTo>
                  <a:cubicBezTo>
                    <a:pt x="2" y="1"/>
                    <a:pt x="3" y="0"/>
                    <a:pt x="5" y="0"/>
                  </a:cubicBezTo>
                  <a:cubicBezTo>
                    <a:pt x="7" y="0"/>
                    <a:pt x="8" y="1"/>
                    <a:pt x="8" y="3"/>
                  </a:cubicBezTo>
                  <a:cubicBezTo>
                    <a:pt x="8" y="5"/>
                    <a:pt x="9" y="6"/>
                    <a:pt x="11" y="7"/>
                  </a:cubicBezTo>
                  <a:cubicBezTo>
                    <a:pt x="12" y="8"/>
                    <a:pt x="12" y="10"/>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0">
              <a:extLst>
                <a:ext uri="{FF2B5EF4-FFF2-40B4-BE49-F238E27FC236}">
                  <a16:creationId xmlns:a16="http://schemas.microsoft.com/office/drawing/2014/main" id="{60478253-3F17-476B-BAD5-0A3F74B751C6}"/>
                </a:ext>
              </a:extLst>
            </p:cNvPr>
            <p:cNvSpPr>
              <a:spLocks/>
            </p:cNvSpPr>
            <p:nvPr/>
          </p:nvSpPr>
          <p:spPr bwMode="auto">
            <a:xfrm>
              <a:off x="248" y="553"/>
              <a:ext cx="26" cy="40"/>
            </a:xfrm>
            <a:custGeom>
              <a:avLst/>
              <a:gdLst>
                <a:gd name="T0" fmla="*/ 12 w 13"/>
                <a:gd name="T1" fmla="*/ 8 h 20"/>
                <a:gd name="T2" fmla="*/ 12 w 13"/>
                <a:gd name="T3" fmla="*/ 11 h 20"/>
                <a:gd name="T4" fmla="*/ 8 w 13"/>
                <a:gd name="T5" fmla="*/ 18 h 20"/>
                <a:gd name="T6" fmla="*/ 5 w 13"/>
                <a:gd name="T7" fmla="*/ 18 h 20"/>
                <a:gd name="T8" fmla="*/ 1 w 13"/>
                <a:gd name="T9" fmla="*/ 18 h 20"/>
                <a:gd name="T10" fmla="*/ 1 w 13"/>
                <a:gd name="T11" fmla="*/ 12 h 20"/>
                <a:gd name="T12" fmla="*/ 9 w 13"/>
                <a:gd name="T13" fmla="*/ 2 h 20"/>
                <a:gd name="T14" fmla="*/ 12 w 13"/>
                <a:gd name="T15" fmla="*/ 1 h 20"/>
                <a:gd name="T16" fmla="*/ 13 w 13"/>
                <a:gd name="T17" fmla="*/ 4 h 20"/>
                <a:gd name="T18" fmla="*/ 12 w 13"/>
                <a:gd name="T19" fmla="*/ 8 h 20"/>
                <a:gd name="T20" fmla="*/ 12 w 13"/>
                <a:gd name="T2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0">
                  <a:moveTo>
                    <a:pt x="12" y="8"/>
                  </a:moveTo>
                  <a:cubicBezTo>
                    <a:pt x="12" y="9"/>
                    <a:pt x="12" y="10"/>
                    <a:pt x="12" y="11"/>
                  </a:cubicBezTo>
                  <a:cubicBezTo>
                    <a:pt x="12" y="15"/>
                    <a:pt x="11" y="17"/>
                    <a:pt x="8" y="18"/>
                  </a:cubicBezTo>
                  <a:cubicBezTo>
                    <a:pt x="7" y="18"/>
                    <a:pt x="6" y="18"/>
                    <a:pt x="5" y="18"/>
                  </a:cubicBezTo>
                  <a:cubicBezTo>
                    <a:pt x="4" y="19"/>
                    <a:pt x="2" y="20"/>
                    <a:pt x="1" y="18"/>
                  </a:cubicBezTo>
                  <a:cubicBezTo>
                    <a:pt x="0" y="16"/>
                    <a:pt x="0" y="14"/>
                    <a:pt x="1" y="12"/>
                  </a:cubicBezTo>
                  <a:cubicBezTo>
                    <a:pt x="3" y="8"/>
                    <a:pt x="6" y="5"/>
                    <a:pt x="9" y="2"/>
                  </a:cubicBezTo>
                  <a:cubicBezTo>
                    <a:pt x="10" y="1"/>
                    <a:pt x="11" y="0"/>
                    <a:pt x="12" y="1"/>
                  </a:cubicBezTo>
                  <a:cubicBezTo>
                    <a:pt x="13" y="2"/>
                    <a:pt x="13" y="3"/>
                    <a:pt x="13" y="4"/>
                  </a:cubicBezTo>
                  <a:cubicBezTo>
                    <a:pt x="13" y="5"/>
                    <a:pt x="12" y="6"/>
                    <a:pt x="12" y="8"/>
                  </a:cubicBezTo>
                  <a:cubicBezTo>
                    <a:pt x="12" y="8"/>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1">
              <a:extLst>
                <a:ext uri="{FF2B5EF4-FFF2-40B4-BE49-F238E27FC236}">
                  <a16:creationId xmlns:a16="http://schemas.microsoft.com/office/drawing/2014/main" id="{31F36371-FA56-4EB5-BD9A-83B4DD336582}"/>
                </a:ext>
              </a:extLst>
            </p:cNvPr>
            <p:cNvSpPr>
              <a:spLocks noEditPoints="1"/>
            </p:cNvSpPr>
            <p:nvPr/>
          </p:nvSpPr>
          <p:spPr bwMode="auto">
            <a:xfrm>
              <a:off x="318" y="533"/>
              <a:ext cx="27" cy="28"/>
            </a:xfrm>
            <a:custGeom>
              <a:avLst/>
              <a:gdLst>
                <a:gd name="T0" fmla="*/ 1 w 13"/>
                <a:gd name="T1" fmla="*/ 11 h 14"/>
                <a:gd name="T2" fmla="*/ 1 w 13"/>
                <a:gd name="T3" fmla="*/ 4 h 14"/>
                <a:gd name="T4" fmla="*/ 4 w 13"/>
                <a:gd name="T5" fmla="*/ 0 h 14"/>
                <a:gd name="T6" fmla="*/ 9 w 13"/>
                <a:gd name="T7" fmla="*/ 1 h 14"/>
                <a:gd name="T8" fmla="*/ 10 w 13"/>
                <a:gd name="T9" fmla="*/ 2 h 14"/>
                <a:gd name="T10" fmla="*/ 11 w 13"/>
                <a:gd name="T11" fmla="*/ 12 h 14"/>
                <a:gd name="T12" fmla="*/ 6 w 13"/>
                <a:gd name="T13" fmla="*/ 13 h 14"/>
                <a:gd name="T14" fmla="*/ 1 w 13"/>
                <a:gd name="T15" fmla="*/ 11 h 14"/>
                <a:gd name="T16" fmla="*/ 6 w 13"/>
                <a:gd name="T17" fmla="*/ 11 h 14"/>
                <a:gd name="T18" fmla="*/ 10 w 13"/>
                <a:gd name="T19" fmla="*/ 6 h 14"/>
                <a:gd name="T20" fmla="*/ 6 w 13"/>
                <a:gd name="T21" fmla="*/ 11 h 14"/>
                <a:gd name="T22" fmla="*/ 8 w 13"/>
                <a:gd name="T23" fmla="*/ 3 h 14"/>
                <a:gd name="T24" fmla="*/ 3 w 13"/>
                <a:gd name="T25" fmla="*/ 2 h 14"/>
                <a:gd name="T26" fmla="*/ 3 w 13"/>
                <a:gd name="T27" fmla="*/ 4 h 14"/>
                <a:gd name="T28" fmla="*/ 4 w 13"/>
                <a:gd name="T29" fmla="*/ 4 h 14"/>
                <a:gd name="T30" fmla="*/ 8 w 13"/>
                <a:gd name="T3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4">
                  <a:moveTo>
                    <a:pt x="1" y="11"/>
                  </a:moveTo>
                  <a:cubicBezTo>
                    <a:pt x="2" y="8"/>
                    <a:pt x="2" y="6"/>
                    <a:pt x="1" y="4"/>
                  </a:cubicBezTo>
                  <a:cubicBezTo>
                    <a:pt x="0" y="2"/>
                    <a:pt x="2" y="0"/>
                    <a:pt x="4" y="0"/>
                  </a:cubicBezTo>
                  <a:cubicBezTo>
                    <a:pt x="6" y="0"/>
                    <a:pt x="8" y="1"/>
                    <a:pt x="9" y="1"/>
                  </a:cubicBezTo>
                  <a:cubicBezTo>
                    <a:pt x="10" y="1"/>
                    <a:pt x="10" y="1"/>
                    <a:pt x="10" y="2"/>
                  </a:cubicBezTo>
                  <a:cubicBezTo>
                    <a:pt x="13" y="4"/>
                    <a:pt x="13" y="11"/>
                    <a:pt x="11" y="12"/>
                  </a:cubicBezTo>
                  <a:cubicBezTo>
                    <a:pt x="9" y="14"/>
                    <a:pt x="8" y="13"/>
                    <a:pt x="6" y="13"/>
                  </a:cubicBezTo>
                  <a:cubicBezTo>
                    <a:pt x="5" y="12"/>
                    <a:pt x="3" y="11"/>
                    <a:pt x="1" y="11"/>
                  </a:cubicBezTo>
                  <a:close/>
                  <a:moveTo>
                    <a:pt x="6" y="11"/>
                  </a:moveTo>
                  <a:cubicBezTo>
                    <a:pt x="11" y="12"/>
                    <a:pt x="12" y="10"/>
                    <a:pt x="10" y="6"/>
                  </a:cubicBezTo>
                  <a:cubicBezTo>
                    <a:pt x="9" y="8"/>
                    <a:pt x="8" y="9"/>
                    <a:pt x="6" y="11"/>
                  </a:cubicBezTo>
                  <a:close/>
                  <a:moveTo>
                    <a:pt x="8" y="3"/>
                  </a:moveTo>
                  <a:cubicBezTo>
                    <a:pt x="6" y="1"/>
                    <a:pt x="5" y="1"/>
                    <a:pt x="3" y="2"/>
                  </a:cubicBezTo>
                  <a:cubicBezTo>
                    <a:pt x="3" y="3"/>
                    <a:pt x="3" y="3"/>
                    <a:pt x="3" y="4"/>
                  </a:cubicBezTo>
                  <a:cubicBezTo>
                    <a:pt x="3" y="4"/>
                    <a:pt x="4" y="4"/>
                    <a:pt x="4" y="4"/>
                  </a:cubicBezTo>
                  <a:cubicBezTo>
                    <a:pt x="5" y="3"/>
                    <a:pt x="7" y="4"/>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2">
              <a:extLst>
                <a:ext uri="{FF2B5EF4-FFF2-40B4-BE49-F238E27FC236}">
                  <a16:creationId xmlns:a16="http://schemas.microsoft.com/office/drawing/2014/main" id="{C50F5CE1-22FD-408B-8602-C692BDC48145}"/>
                </a:ext>
              </a:extLst>
            </p:cNvPr>
            <p:cNvSpPr>
              <a:spLocks/>
            </p:cNvSpPr>
            <p:nvPr/>
          </p:nvSpPr>
          <p:spPr bwMode="auto">
            <a:xfrm>
              <a:off x="238" y="525"/>
              <a:ext cx="66" cy="26"/>
            </a:xfrm>
            <a:custGeom>
              <a:avLst/>
              <a:gdLst>
                <a:gd name="T0" fmla="*/ 33 w 33"/>
                <a:gd name="T1" fmla="*/ 1 h 13"/>
                <a:gd name="T2" fmla="*/ 29 w 33"/>
                <a:gd name="T3" fmla="*/ 2 h 13"/>
                <a:gd name="T4" fmla="*/ 24 w 33"/>
                <a:gd name="T5" fmla="*/ 2 h 13"/>
                <a:gd name="T6" fmla="*/ 25 w 33"/>
                <a:gd name="T7" fmla="*/ 5 h 13"/>
                <a:gd name="T8" fmla="*/ 19 w 33"/>
                <a:gd name="T9" fmla="*/ 12 h 13"/>
                <a:gd name="T10" fmla="*/ 17 w 33"/>
                <a:gd name="T11" fmla="*/ 9 h 13"/>
                <a:gd name="T12" fmla="*/ 22 w 33"/>
                <a:gd name="T13" fmla="*/ 2 h 13"/>
                <a:gd name="T14" fmla="*/ 0 w 33"/>
                <a:gd name="T15" fmla="*/ 3 h 13"/>
                <a:gd name="T16" fmla="*/ 33 w 33"/>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
                  </a:moveTo>
                  <a:cubicBezTo>
                    <a:pt x="32" y="2"/>
                    <a:pt x="30" y="2"/>
                    <a:pt x="29" y="2"/>
                  </a:cubicBezTo>
                  <a:cubicBezTo>
                    <a:pt x="27" y="2"/>
                    <a:pt x="26" y="2"/>
                    <a:pt x="24" y="2"/>
                  </a:cubicBezTo>
                  <a:cubicBezTo>
                    <a:pt x="24" y="3"/>
                    <a:pt x="25" y="4"/>
                    <a:pt x="25" y="5"/>
                  </a:cubicBezTo>
                  <a:cubicBezTo>
                    <a:pt x="26" y="9"/>
                    <a:pt x="22" y="13"/>
                    <a:pt x="19" y="12"/>
                  </a:cubicBezTo>
                  <a:cubicBezTo>
                    <a:pt x="17" y="12"/>
                    <a:pt x="17" y="11"/>
                    <a:pt x="17" y="9"/>
                  </a:cubicBezTo>
                  <a:cubicBezTo>
                    <a:pt x="18" y="6"/>
                    <a:pt x="19" y="4"/>
                    <a:pt x="22" y="2"/>
                  </a:cubicBezTo>
                  <a:cubicBezTo>
                    <a:pt x="14" y="0"/>
                    <a:pt x="7" y="4"/>
                    <a:pt x="0" y="3"/>
                  </a:cubicBezTo>
                  <a:cubicBezTo>
                    <a:pt x="11" y="0"/>
                    <a:pt x="22" y="1"/>
                    <a:pt x="3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93">
              <a:extLst>
                <a:ext uri="{FF2B5EF4-FFF2-40B4-BE49-F238E27FC236}">
                  <a16:creationId xmlns:a16="http://schemas.microsoft.com/office/drawing/2014/main" id="{3345DF1C-144E-4AD0-9746-770DCDDBD42A}"/>
                </a:ext>
              </a:extLst>
            </p:cNvPr>
            <p:cNvSpPr>
              <a:spLocks noEditPoints="1"/>
            </p:cNvSpPr>
            <p:nvPr/>
          </p:nvSpPr>
          <p:spPr bwMode="auto">
            <a:xfrm>
              <a:off x="272" y="561"/>
              <a:ext cx="34" cy="34"/>
            </a:xfrm>
            <a:custGeom>
              <a:avLst/>
              <a:gdLst>
                <a:gd name="T0" fmla="*/ 17 w 17"/>
                <a:gd name="T1" fmla="*/ 8 h 17"/>
                <a:gd name="T2" fmla="*/ 10 w 17"/>
                <a:gd name="T3" fmla="*/ 16 h 17"/>
                <a:gd name="T4" fmla="*/ 2 w 17"/>
                <a:gd name="T5" fmla="*/ 17 h 17"/>
                <a:gd name="T6" fmla="*/ 1 w 17"/>
                <a:gd name="T7" fmla="*/ 14 h 17"/>
                <a:gd name="T8" fmla="*/ 8 w 17"/>
                <a:gd name="T9" fmla="*/ 8 h 17"/>
                <a:gd name="T10" fmla="*/ 13 w 17"/>
                <a:gd name="T11" fmla="*/ 3 h 17"/>
                <a:gd name="T12" fmla="*/ 13 w 17"/>
                <a:gd name="T13" fmla="*/ 2 h 17"/>
                <a:gd name="T14" fmla="*/ 15 w 17"/>
                <a:gd name="T15" fmla="*/ 0 h 17"/>
                <a:gd name="T16" fmla="*/ 17 w 17"/>
                <a:gd name="T17" fmla="*/ 2 h 17"/>
                <a:gd name="T18" fmla="*/ 17 w 17"/>
                <a:gd name="T19" fmla="*/ 8 h 17"/>
                <a:gd name="T20" fmla="*/ 15 w 17"/>
                <a:gd name="T21" fmla="*/ 4 h 17"/>
                <a:gd name="T22" fmla="*/ 7 w 17"/>
                <a:gd name="T23" fmla="*/ 10 h 17"/>
                <a:gd name="T24" fmla="*/ 3 w 17"/>
                <a:gd name="T25" fmla="*/ 13 h 17"/>
                <a:gd name="T26" fmla="*/ 4 w 17"/>
                <a:gd name="T27" fmla="*/ 15 h 17"/>
                <a:gd name="T28" fmla="*/ 14 w 17"/>
                <a:gd name="T29" fmla="*/ 13 h 17"/>
                <a:gd name="T30" fmla="*/ 16 w 17"/>
                <a:gd name="T31" fmla="*/ 9 h 17"/>
                <a:gd name="T32" fmla="*/ 15 w 17"/>
                <a:gd name="T3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17" y="8"/>
                  </a:moveTo>
                  <a:cubicBezTo>
                    <a:pt x="17" y="13"/>
                    <a:pt x="15" y="16"/>
                    <a:pt x="10" y="16"/>
                  </a:cubicBezTo>
                  <a:cubicBezTo>
                    <a:pt x="8" y="17"/>
                    <a:pt x="5" y="17"/>
                    <a:pt x="2" y="17"/>
                  </a:cubicBezTo>
                  <a:cubicBezTo>
                    <a:pt x="0" y="17"/>
                    <a:pt x="0" y="16"/>
                    <a:pt x="1" y="14"/>
                  </a:cubicBezTo>
                  <a:cubicBezTo>
                    <a:pt x="2" y="9"/>
                    <a:pt x="3" y="8"/>
                    <a:pt x="8" y="8"/>
                  </a:cubicBezTo>
                  <a:cubicBezTo>
                    <a:pt x="11" y="8"/>
                    <a:pt x="12" y="7"/>
                    <a:pt x="13" y="3"/>
                  </a:cubicBezTo>
                  <a:cubicBezTo>
                    <a:pt x="13" y="3"/>
                    <a:pt x="13" y="2"/>
                    <a:pt x="13" y="2"/>
                  </a:cubicBezTo>
                  <a:cubicBezTo>
                    <a:pt x="13" y="1"/>
                    <a:pt x="14" y="0"/>
                    <a:pt x="15" y="0"/>
                  </a:cubicBezTo>
                  <a:cubicBezTo>
                    <a:pt x="16" y="0"/>
                    <a:pt x="16" y="1"/>
                    <a:pt x="17" y="2"/>
                  </a:cubicBezTo>
                  <a:cubicBezTo>
                    <a:pt x="17" y="4"/>
                    <a:pt x="17" y="6"/>
                    <a:pt x="17" y="8"/>
                  </a:cubicBezTo>
                  <a:close/>
                  <a:moveTo>
                    <a:pt x="15" y="4"/>
                  </a:moveTo>
                  <a:cubicBezTo>
                    <a:pt x="13" y="8"/>
                    <a:pt x="11" y="9"/>
                    <a:pt x="7" y="10"/>
                  </a:cubicBezTo>
                  <a:cubicBezTo>
                    <a:pt x="5" y="10"/>
                    <a:pt x="3" y="11"/>
                    <a:pt x="3" y="13"/>
                  </a:cubicBezTo>
                  <a:cubicBezTo>
                    <a:pt x="3" y="14"/>
                    <a:pt x="3" y="15"/>
                    <a:pt x="4" y="15"/>
                  </a:cubicBezTo>
                  <a:cubicBezTo>
                    <a:pt x="7" y="15"/>
                    <a:pt x="11" y="15"/>
                    <a:pt x="14" y="13"/>
                  </a:cubicBezTo>
                  <a:cubicBezTo>
                    <a:pt x="15" y="13"/>
                    <a:pt x="16" y="11"/>
                    <a:pt x="16" y="9"/>
                  </a:cubicBezTo>
                  <a:cubicBezTo>
                    <a:pt x="16" y="7"/>
                    <a:pt x="15" y="6"/>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4">
              <a:extLst>
                <a:ext uri="{FF2B5EF4-FFF2-40B4-BE49-F238E27FC236}">
                  <a16:creationId xmlns:a16="http://schemas.microsoft.com/office/drawing/2014/main" id="{0E9C76B7-9312-4707-B45E-07EE9502C8EC}"/>
                </a:ext>
              </a:extLst>
            </p:cNvPr>
            <p:cNvSpPr>
              <a:spLocks/>
            </p:cNvSpPr>
            <p:nvPr/>
          </p:nvSpPr>
          <p:spPr bwMode="auto">
            <a:xfrm>
              <a:off x="367" y="466"/>
              <a:ext cx="46" cy="34"/>
            </a:xfrm>
            <a:custGeom>
              <a:avLst/>
              <a:gdLst>
                <a:gd name="T0" fmla="*/ 22 w 23"/>
                <a:gd name="T1" fmla="*/ 6 h 17"/>
                <a:gd name="T2" fmla="*/ 13 w 23"/>
                <a:gd name="T3" fmla="*/ 3 h 17"/>
                <a:gd name="T4" fmla="*/ 10 w 23"/>
                <a:gd name="T5" fmla="*/ 2 h 17"/>
                <a:gd name="T6" fmla="*/ 4 w 23"/>
                <a:gd name="T7" fmla="*/ 4 h 17"/>
                <a:gd name="T8" fmla="*/ 2 w 23"/>
                <a:gd name="T9" fmla="*/ 7 h 17"/>
                <a:gd name="T10" fmla="*/ 3 w 23"/>
                <a:gd name="T11" fmla="*/ 12 h 17"/>
                <a:gd name="T12" fmla="*/ 6 w 23"/>
                <a:gd name="T13" fmla="*/ 15 h 17"/>
                <a:gd name="T14" fmla="*/ 15 w 23"/>
                <a:gd name="T15" fmla="*/ 15 h 17"/>
                <a:gd name="T16" fmla="*/ 20 w 23"/>
                <a:gd name="T17" fmla="*/ 11 h 17"/>
                <a:gd name="T18" fmla="*/ 21 w 23"/>
                <a:gd name="T19" fmla="*/ 7 h 17"/>
                <a:gd name="T20" fmla="*/ 16 w 23"/>
                <a:gd name="T21" fmla="*/ 17 h 17"/>
                <a:gd name="T22" fmla="*/ 4 w 23"/>
                <a:gd name="T23" fmla="*/ 15 h 17"/>
                <a:gd name="T24" fmla="*/ 2 w 23"/>
                <a:gd name="T25" fmla="*/ 13 h 17"/>
                <a:gd name="T26" fmla="*/ 0 w 23"/>
                <a:gd name="T27" fmla="*/ 4 h 17"/>
                <a:gd name="T28" fmla="*/ 2 w 23"/>
                <a:gd name="T29" fmla="*/ 3 h 17"/>
                <a:gd name="T30" fmla="*/ 9 w 23"/>
                <a:gd name="T31" fmla="*/ 1 h 17"/>
                <a:gd name="T32" fmla="*/ 14 w 23"/>
                <a:gd name="T33" fmla="*/ 2 h 17"/>
                <a:gd name="T34" fmla="*/ 18 w 23"/>
                <a:gd name="T35" fmla="*/ 3 h 17"/>
                <a:gd name="T36" fmla="*/ 22 w 23"/>
                <a:gd name="T3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17">
                  <a:moveTo>
                    <a:pt x="22" y="6"/>
                  </a:moveTo>
                  <a:cubicBezTo>
                    <a:pt x="18" y="5"/>
                    <a:pt x="15" y="5"/>
                    <a:pt x="13" y="3"/>
                  </a:cubicBezTo>
                  <a:cubicBezTo>
                    <a:pt x="12" y="2"/>
                    <a:pt x="11" y="1"/>
                    <a:pt x="10" y="2"/>
                  </a:cubicBezTo>
                  <a:cubicBezTo>
                    <a:pt x="8" y="3"/>
                    <a:pt x="6" y="4"/>
                    <a:pt x="4" y="4"/>
                  </a:cubicBezTo>
                  <a:cubicBezTo>
                    <a:pt x="2" y="4"/>
                    <a:pt x="1" y="5"/>
                    <a:pt x="2" y="7"/>
                  </a:cubicBezTo>
                  <a:cubicBezTo>
                    <a:pt x="2" y="9"/>
                    <a:pt x="2" y="11"/>
                    <a:pt x="3" y="12"/>
                  </a:cubicBezTo>
                  <a:cubicBezTo>
                    <a:pt x="4" y="14"/>
                    <a:pt x="5" y="14"/>
                    <a:pt x="6" y="15"/>
                  </a:cubicBezTo>
                  <a:cubicBezTo>
                    <a:pt x="9" y="15"/>
                    <a:pt x="12" y="15"/>
                    <a:pt x="15" y="15"/>
                  </a:cubicBezTo>
                  <a:cubicBezTo>
                    <a:pt x="18" y="16"/>
                    <a:pt x="19" y="15"/>
                    <a:pt x="20" y="11"/>
                  </a:cubicBezTo>
                  <a:cubicBezTo>
                    <a:pt x="20" y="10"/>
                    <a:pt x="20" y="9"/>
                    <a:pt x="21" y="7"/>
                  </a:cubicBezTo>
                  <a:cubicBezTo>
                    <a:pt x="23" y="12"/>
                    <a:pt x="21" y="16"/>
                    <a:pt x="16" y="17"/>
                  </a:cubicBezTo>
                  <a:cubicBezTo>
                    <a:pt x="12" y="17"/>
                    <a:pt x="8" y="17"/>
                    <a:pt x="4" y="15"/>
                  </a:cubicBezTo>
                  <a:cubicBezTo>
                    <a:pt x="3" y="15"/>
                    <a:pt x="2" y="14"/>
                    <a:pt x="2" y="13"/>
                  </a:cubicBezTo>
                  <a:cubicBezTo>
                    <a:pt x="1" y="10"/>
                    <a:pt x="0" y="7"/>
                    <a:pt x="0" y="4"/>
                  </a:cubicBezTo>
                  <a:cubicBezTo>
                    <a:pt x="0" y="3"/>
                    <a:pt x="1" y="3"/>
                    <a:pt x="2" y="3"/>
                  </a:cubicBezTo>
                  <a:cubicBezTo>
                    <a:pt x="4" y="3"/>
                    <a:pt x="7" y="2"/>
                    <a:pt x="9" y="1"/>
                  </a:cubicBezTo>
                  <a:cubicBezTo>
                    <a:pt x="11" y="0"/>
                    <a:pt x="13" y="1"/>
                    <a:pt x="14" y="2"/>
                  </a:cubicBezTo>
                  <a:cubicBezTo>
                    <a:pt x="15" y="3"/>
                    <a:pt x="16" y="3"/>
                    <a:pt x="18" y="3"/>
                  </a:cubicBezTo>
                  <a:cubicBezTo>
                    <a:pt x="19"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95">
              <a:extLst>
                <a:ext uri="{FF2B5EF4-FFF2-40B4-BE49-F238E27FC236}">
                  <a16:creationId xmlns:a16="http://schemas.microsoft.com/office/drawing/2014/main" id="{89D42BCC-88BE-4AE9-8C51-081CB659FFE4}"/>
                </a:ext>
              </a:extLst>
            </p:cNvPr>
            <p:cNvSpPr>
              <a:spLocks noEditPoints="1"/>
            </p:cNvSpPr>
            <p:nvPr/>
          </p:nvSpPr>
          <p:spPr bwMode="auto">
            <a:xfrm>
              <a:off x="274" y="547"/>
              <a:ext cx="22" cy="28"/>
            </a:xfrm>
            <a:custGeom>
              <a:avLst/>
              <a:gdLst>
                <a:gd name="T0" fmla="*/ 10 w 11"/>
                <a:gd name="T1" fmla="*/ 2 h 14"/>
                <a:gd name="T2" fmla="*/ 7 w 11"/>
                <a:gd name="T3" fmla="*/ 3 h 14"/>
                <a:gd name="T4" fmla="*/ 4 w 11"/>
                <a:gd name="T5" fmla="*/ 4 h 14"/>
                <a:gd name="T6" fmla="*/ 4 w 11"/>
                <a:gd name="T7" fmla="*/ 6 h 14"/>
                <a:gd name="T8" fmla="*/ 5 w 11"/>
                <a:gd name="T9" fmla="*/ 6 h 14"/>
                <a:gd name="T10" fmla="*/ 8 w 11"/>
                <a:gd name="T11" fmla="*/ 5 h 14"/>
                <a:gd name="T12" fmla="*/ 11 w 11"/>
                <a:gd name="T13" fmla="*/ 4 h 14"/>
                <a:gd name="T14" fmla="*/ 11 w 11"/>
                <a:gd name="T15" fmla="*/ 8 h 14"/>
                <a:gd name="T16" fmla="*/ 6 w 11"/>
                <a:gd name="T17" fmla="*/ 13 h 14"/>
                <a:gd name="T18" fmla="*/ 1 w 11"/>
                <a:gd name="T19" fmla="*/ 9 h 14"/>
                <a:gd name="T20" fmla="*/ 2 w 11"/>
                <a:gd name="T21" fmla="*/ 6 h 14"/>
                <a:gd name="T22" fmla="*/ 3 w 11"/>
                <a:gd name="T23" fmla="*/ 2 h 14"/>
                <a:gd name="T24" fmla="*/ 10 w 11"/>
                <a:gd name="T25" fmla="*/ 2 h 14"/>
                <a:gd name="T26" fmla="*/ 5 w 11"/>
                <a:gd name="T27" fmla="*/ 11 h 14"/>
                <a:gd name="T28" fmla="*/ 3 w 11"/>
                <a:gd name="T29" fmla="*/ 10 h 14"/>
                <a:gd name="T30" fmla="*/ 3 w 11"/>
                <a:gd name="T31" fmla="*/ 11 h 14"/>
                <a:gd name="T32" fmla="*/ 5 w 11"/>
                <a:gd name="T3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4">
                  <a:moveTo>
                    <a:pt x="10" y="2"/>
                  </a:moveTo>
                  <a:cubicBezTo>
                    <a:pt x="9" y="3"/>
                    <a:pt x="8" y="3"/>
                    <a:pt x="7" y="3"/>
                  </a:cubicBezTo>
                  <a:cubicBezTo>
                    <a:pt x="6" y="3"/>
                    <a:pt x="5" y="3"/>
                    <a:pt x="4" y="4"/>
                  </a:cubicBezTo>
                  <a:cubicBezTo>
                    <a:pt x="3" y="4"/>
                    <a:pt x="3" y="5"/>
                    <a:pt x="4" y="6"/>
                  </a:cubicBezTo>
                  <a:cubicBezTo>
                    <a:pt x="4" y="6"/>
                    <a:pt x="4" y="6"/>
                    <a:pt x="5" y="6"/>
                  </a:cubicBezTo>
                  <a:cubicBezTo>
                    <a:pt x="6" y="4"/>
                    <a:pt x="7" y="4"/>
                    <a:pt x="8" y="5"/>
                  </a:cubicBezTo>
                  <a:cubicBezTo>
                    <a:pt x="9" y="6"/>
                    <a:pt x="10" y="5"/>
                    <a:pt x="11" y="4"/>
                  </a:cubicBezTo>
                  <a:cubicBezTo>
                    <a:pt x="11" y="6"/>
                    <a:pt x="11" y="7"/>
                    <a:pt x="11" y="8"/>
                  </a:cubicBezTo>
                  <a:cubicBezTo>
                    <a:pt x="10" y="12"/>
                    <a:pt x="9" y="13"/>
                    <a:pt x="6" y="13"/>
                  </a:cubicBezTo>
                  <a:cubicBezTo>
                    <a:pt x="1" y="14"/>
                    <a:pt x="0" y="14"/>
                    <a:pt x="1" y="9"/>
                  </a:cubicBezTo>
                  <a:cubicBezTo>
                    <a:pt x="1" y="8"/>
                    <a:pt x="1" y="7"/>
                    <a:pt x="2" y="6"/>
                  </a:cubicBezTo>
                  <a:cubicBezTo>
                    <a:pt x="2" y="5"/>
                    <a:pt x="1" y="3"/>
                    <a:pt x="3" y="2"/>
                  </a:cubicBezTo>
                  <a:cubicBezTo>
                    <a:pt x="5" y="2"/>
                    <a:pt x="7" y="0"/>
                    <a:pt x="10" y="2"/>
                  </a:cubicBezTo>
                  <a:close/>
                  <a:moveTo>
                    <a:pt x="5" y="11"/>
                  </a:moveTo>
                  <a:cubicBezTo>
                    <a:pt x="5" y="10"/>
                    <a:pt x="4" y="10"/>
                    <a:pt x="3" y="10"/>
                  </a:cubicBezTo>
                  <a:cubicBezTo>
                    <a:pt x="3" y="11"/>
                    <a:pt x="3" y="11"/>
                    <a:pt x="3" y="11"/>
                  </a:cubicBezTo>
                  <a:cubicBezTo>
                    <a:pt x="4" y="13"/>
                    <a:pt x="4" y="12"/>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6">
              <a:extLst>
                <a:ext uri="{FF2B5EF4-FFF2-40B4-BE49-F238E27FC236}">
                  <a16:creationId xmlns:a16="http://schemas.microsoft.com/office/drawing/2014/main" id="{7121A326-EDE0-4A2F-A967-58F92636D3AD}"/>
                </a:ext>
              </a:extLst>
            </p:cNvPr>
            <p:cNvSpPr>
              <a:spLocks noEditPoints="1"/>
            </p:cNvSpPr>
            <p:nvPr/>
          </p:nvSpPr>
          <p:spPr bwMode="auto">
            <a:xfrm>
              <a:off x="292" y="533"/>
              <a:ext cx="30" cy="28"/>
            </a:xfrm>
            <a:custGeom>
              <a:avLst/>
              <a:gdLst>
                <a:gd name="T0" fmla="*/ 6 w 15"/>
                <a:gd name="T1" fmla="*/ 0 h 14"/>
                <a:gd name="T2" fmla="*/ 12 w 15"/>
                <a:gd name="T3" fmla="*/ 10 h 14"/>
                <a:gd name="T4" fmla="*/ 5 w 15"/>
                <a:gd name="T5" fmla="*/ 13 h 14"/>
                <a:gd name="T6" fmla="*/ 4 w 15"/>
                <a:gd name="T7" fmla="*/ 10 h 14"/>
                <a:gd name="T8" fmla="*/ 2 w 15"/>
                <a:gd name="T9" fmla="*/ 7 h 14"/>
                <a:gd name="T10" fmla="*/ 1 w 15"/>
                <a:gd name="T11" fmla="*/ 3 h 14"/>
                <a:gd name="T12" fmla="*/ 5 w 15"/>
                <a:gd name="T13" fmla="*/ 0 h 14"/>
                <a:gd name="T14" fmla="*/ 6 w 15"/>
                <a:gd name="T15" fmla="*/ 0 h 14"/>
                <a:gd name="T16" fmla="*/ 10 w 15"/>
                <a:gd name="T17" fmla="*/ 10 h 14"/>
                <a:gd name="T18" fmla="*/ 11 w 15"/>
                <a:gd name="T19" fmla="*/ 6 h 14"/>
                <a:gd name="T20" fmla="*/ 8 w 15"/>
                <a:gd name="T21" fmla="*/ 2 h 14"/>
                <a:gd name="T22" fmla="*/ 4 w 15"/>
                <a:gd name="T23" fmla="*/ 2 h 14"/>
                <a:gd name="T24" fmla="*/ 3 w 15"/>
                <a:gd name="T25" fmla="*/ 5 h 14"/>
                <a:gd name="T26" fmla="*/ 6 w 15"/>
                <a:gd name="T27" fmla="*/ 11 h 14"/>
                <a:gd name="T28" fmla="*/ 7 w 15"/>
                <a:gd name="T29" fmla="*/ 11 h 14"/>
                <a:gd name="T30" fmla="*/ 8 w 15"/>
                <a:gd name="T31" fmla="*/ 10 h 14"/>
                <a:gd name="T32" fmla="*/ 5 w 15"/>
                <a:gd name="T33" fmla="*/ 5 h 14"/>
                <a:gd name="T34" fmla="*/ 9 w 15"/>
                <a:gd name="T35" fmla="*/ 6 h 14"/>
                <a:gd name="T36" fmla="*/ 10 w 15"/>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14">
                  <a:moveTo>
                    <a:pt x="6" y="0"/>
                  </a:moveTo>
                  <a:cubicBezTo>
                    <a:pt x="11" y="0"/>
                    <a:pt x="15" y="3"/>
                    <a:pt x="12" y="10"/>
                  </a:cubicBezTo>
                  <a:cubicBezTo>
                    <a:pt x="11" y="12"/>
                    <a:pt x="8" y="14"/>
                    <a:pt x="5" y="13"/>
                  </a:cubicBezTo>
                  <a:cubicBezTo>
                    <a:pt x="4" y="12"/>
                    <a:pt x="4" y="11"/>
                    <a:pt x="4" y="10"/>
                  </a:cubicBezTo>
                  <a:cubicBezTo>
                    <a:pt x="4" y="9"/>
                    <a:pt x="4" y="8"/>
                    <a:pt x="2" y="7"/>
                  </a:cubicBezTo>
                  <a:cubicBezTo>
                    <a:pt x="1" y="6"/>
                    <a:pt x="0" y="5"/>
                    <a:pt x="1" y="3"/>
                  </a:cubicBezTo>
                  <a:cubicBezTo>
                    <a:pt x="1" y="1"/>
                    <a:pt x="3" y="0"/>
                    <a:pt x="5" y="0"/>
                  </a:cubicBezTo>
                  <a:cubicBezTo>
                    <a:pt x="5" y="0"/>
                    <a:pt x="6" y="0"/>
                    <a:pt x="6" y="0"/>
                  </a:cubicBezTo>
                  <a:close/>
                  <a:moveTo>
                    <a:pt x="10" y="10"/>
                  </a:moveTo>
                  <a:cubicBezTo>
                    <a:pt x="11" y="9"/>
                    <a:pt x="11" y="7"/>
                    <a:pt x="11" y="6"/>
                  </a:cubicBezTo>
                  <a:cubicBezTo>
                    <a:pt x="11" y="4"/>
                    <a:pt x="10" y="2"/>
                    <a:pt x="8" y="2"/>
                  </a:cubicBezTo>
                  <a:cubicBezTo>
                    <a:pt x="6" y="2"/>
                    <a:pt x="5" y="2"/>
                    <a:pt x="4" y="2"/>
                  </a:cubicBezTo>
                  <a:cubicBezTo>
                    <a:pt x="2" y="3"/>
                    <a:pt x="1" y="4"/>
                    <a:pt x="3" y="5"/>
                  </a:cubicBezTo>
                  <a:cubicBezTo>
                    <a:pt x="5" y="6"/>
                    <a:pt x="6" y="8"/>
                    <a:pt x="6" y="11"/>
                  </a:cubicBezTo>
                  <a:cubicBezTo>
                    <a:pt x="6" y="11"/>
                    <a:pt x="7" y="11"/>
                    <a:pt x="7" y="11"/>
                  </a:cubicBezTo>
                  <a:cubicBezTo>
                    <a:pt x="8" y="11"/>
                    <a:pt x="8" y="11"/>
                    <a:pt x="8" y="10"/>
                  </a:cubicBezTo>
                  <a:cubicBezTo>
                    <a:pt x="7" y="8"/>
                    <a:pt x="6" y="6"/>
                    <a:pt x="5" y="5"/>
                  </a:cubicBezTo>
                  <a:cubicBezTo>
                    <a:pt x="8" y="3"/>
                    <a:pt x="8" y="3"/>
                    <a:pt x="9" y="6"/>
                  </a:cubicBezTo>
                  <a:cubicBezTo>
                    <a:pt x="10" y="7"/>
                    <a:pt x="10"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7">
              <a:extLst>
                <a:ext uri="{FF2B5EF4-FFF2-40B4-BE49-F238E27FC236}">
                  <a16:creationId xmlns:a16="http://schemas.microsoft.com/office/drawing/2014/main" id="{CAAB194F-95F6-4C07-93F3-3805CFBCBA78}"/>
                </a:ext>
              </a:extLst>
            </p:cNvPr>
            <p:cNvSpPr>
              <a:spLocks/>
            </p:cNvSpPr>
            <p:nvPr/>
          </p:nvSpPr>
          <p:spPr bwMode="auto">
            <a:xfrm>
              <a:off x="385" y="505"/>
              <a:ext cx="26" cy="18"/>
            </a:xfrm>
            <a:custGeom>
              <a:avLst/>
              <a:gdLst>
                <a:gd name="T0" fmla="*/ 6 w 13"/>
                <a:gd name="T1" fmla="*/ 0 h 9"/>
                <a:gd name="T2" fmla="*/ 8 w 13"/>
                <a:gd name="T3" fmla="*/ 0 h 9"/>
                <a:gd name="T4" fmla="*/ 12 w 13"/>
                <a:gd name="T5" fmla="*/ 2 h 9"/>
                <a:gd name="T6" fmla="*/ 10 w 13"/>
                <a:gd name="T7" fmla="*/ 7 h 9"/>
                <a:gd name="T8" fmla="*/ 3 w 13"/>
                <a:gd name="T9" fmla="*/ 7 h 9"/>
                <a:gd name="T10" fmla="*/ 0 w 13"/>
                <a:gd name="T11" fmla="*/ 4 h 9"/>
                <a:gd name="T12" fmla="*/ 3 w 13"/>
                <a:gd name="T13" fmla="*/ 0 h 9"/>
                <a:gd name="T14" fmla="*/ 6 w 13"/>
                <a:gd name="T15" fmla="*/ 0 h 9"/>
                <a:gd name="T16" fmla="*/ 6 w 1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6" y="0"/>
                  </a:moveTo>
                  <a:cubicBezTo>
                    <a:pt x="7" y="0"/>
                    <a:pt x="7" y="0"/>
                    <a:pt x="8" y="0"/>
                  </a:cubicBezTo>
                  <a:cubicBezTo>
                    <a:pt x="9" y="0"/>
                    <a:pt x="12" y="0"/>
                    <a:pt x="12" y="2"/>
                  </a:cubicBezTo>
                  <a:cubicBezTo>
                    <a:pt x="13" y="4"/>
                    <a:pt x="12" y="6"/>
                    <a:pt x="10" y="7"/>
                  </a:cubicBezTo>
                  <a:cubicBezTo>
                    <a:pt x="8" y="9"/>
                    <a:pt x="5" y="7"/>
                    <a:pt x="3" y="7"/>
                  </a:cubicBezTo>
                  <a:cubicBezTo>
                    <a:pt x="1" y="7"/>
                    <a:pt x="0" y="5"/>
                    <a:pt x="0" y="4"/>
                  </a:cubicBezTo>
                  <a:cubicBezTo>
                    <a:pt x="0" y="2"/>
                    <a:pt x="1" y="1"/>
                    <a:pt x="3" y="0"/>
                  </a:cubicBezTo>
                  <a:cubicBezTo>
                    <a:pt x="4" y="0"/>
                    <a:pt x="5"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8">
              <a:extLst>
                <a:ext uri="{FF2B5EF4-FFF2-40B4-BE49-F238E27FC236}">
                  <a16:creationId xmlns:a16="http://schemas.microsoft.com/office/drawing/2014/main" id="{F043AF08-AB5B-4CB7-8BB3-84B55594F1EB}"/>
                </a:ext>
              </a:extLst>
            </p:cNvPr>
            <p:cNvSpPr>
              <a:spLocks/>
            </p:cNvSpPr>
            <p:nvPr/>
          </p:nvSpPr>
          <p:spPr bwMode="auto">
            <a:xfrm>
              <a:off x="379" y="664"/>
              <a:ext cx="24" cy="22"/>
            </a:xfrm>
            <a:custGeom>
              <a:avLst/>
              <a:gdLst>
                <a:gd name="T0" fmla="*/ 0 w 12"/>
                <a:gd name="T1" fmla="*/ 8 h 11"/>
                <a:gd name="T2" fmla="*/ 8 w 12"/>
                <a:gd name="T3" fmla="*/ 1 h 11"/>
                <a:gd name="T4" fmla="*/ 10 w 12"/>
                <a:gd name="T5" fmla="*/ 5 h 11"/>
                <a:gd name="T6" fmla="*/ 3 w 12"/>
                <a:gd name="T7" fmla="*/ 11 h 11"/>
                <a:gd name="T8" fmla="*/ 0 w 12"/>
                <a:gd name="T9" fmla="*/ 8 h 11"/>
              </a:gdLst>
              <a:ahLst/>
              <a:cxnLst>
                <a:cxn ang="0">
                  <a:pos x="T0" y="T1"/>
                </a:cxn>
                <a:cxn ang="0">
                  <a:pos x="T2" y="T3"/>
                </a:cxn>
                <a:cxn ang="0">
                  <a:pos x="T4" y="T5"/>
                </a:cxn>
                <a:cxn ang="0">
                  <a:pos x="T6" y="T7"/>
                </a:cxn>
                <a:cxn ang="0">
                  <a:pos x="T8" y="T9"/>
                </a:cxn>
              </a:cxnLst>
              <a:rect l="0" t="0" r="r" b="b"/>
              <a:pathLst>
                <a:path w="12" h="11">
                  <a:moveTo>
                    <a:pt x="0" y="8"/>
                  </a:moveTo>
                  <a:cubicBezTo>
                    <a:pt x="0" y="1"/>
                    <a:pt x="4" y="0"/>
                    <a:pt x="8" y="1"/>
                  </a:cubicBezTo>
                  <a:cubicBezTo>
                    <a:pt x="11" y="1"/>
                    <a:pt x="12" y="2"/>
                    <a:pt x="10" y="5"/>
                  </a:cubicBezTo>
                  <a:cubicBezTo>
                    <a:pt x="8" y="8"/>
                    <a:pt x="6" y="9"/>
                    <a:pt x="3" y="11"/>
                  </a:cubicBezTo>
                  <a:cubicBezTo>
                    <a:pt x="1" y="11"/>
                    <a:pt x="0" y="11"/>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9">
              <a:extLst>
                <a:ext uri="{FF2B5EF4-FFF2-40B4-BE49-F238E27FC236}">
                  <a16:creationId xmlns:a16="http://schemas.microsoft.com/office/drawing/2014/main" id="{62A16B60-1E40-4C52-9493-6DA4C518CB55}"/>
                </a:ext>
              </a:extLst>
            </p:cNvPr>
            <p:cNvSpPr>
              <a:spLocks/>
            </p:cNvSpPr>
            <p:nvPr/>
          </p:nvSpPr>
          <p:spPr bwMode="auto">
            <a:xfrm>
              <a:off x="393" y="579"/>
              <a:ext cx="24" cy="20"/>
            </a:xfrm>
            <a:custGeom>
              <a:avLst/>
              <a:gdLst>
                <a:gd name="T0" fmla="*/ 7 w 12"/>
                <a:gd name="T1" fmla="*/ 10 h 10"/>
                <a:gd name="T2" fmla="*/ 1 w 12"/>
                <a:gd name="T3" fmla="*/ 2 h 10"/>
                <a:gd name="T4" fmla="*/ 4 w 12"/>
                <a:gd name="T5" fmla="*/ 0 h 10"/>
                <a:gd name="T6" fmla="*/ 10 w 12"/>
                <a:gd name="T7" fmla="*/ 2 h 10"/>
                <a:gd name="T8" fmla="*/ 12 w 12"/>
                <a:gd name="T9" fmla="*/ 4 h 10"/>
                <a:gd name="T10" fmla="*/ 11 w 12"/>
                <a:gd name="T11" fmla="*/ 7 h 10"/>
                <a:gd name="T12" fmla="*/ 7 w 1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7" y="10"/>
                  </a:moveTo>
                  <a:cubicBezTo>
                    <a:pt x="4" y="10"/>
                    <a:pt x="0" y="5"/>
                    <a:pt x="1" y="2"/>
                  </a:cubicBezTo>
                  <a:cubicBezTo>
                    <a:pt x="1" y="0"/>
                    <a:pt x="3" y="0"/>
                    <a:pt x="4" y="0"/>
                  </a:cubicBezTo>
                  <a:cubicBezTo>
                    <a:pt x="6" y="1"/>
                    <a:pt x="7" y="2"/>
                    <a:pt x="10" y="2"/>
                  </a:cubicBezTo>
                  <a:cubicBezTo>
                    <a:pt x="11" y="2"/>
                    <a:pt x="12" y="2"/>
                    <a:pt x="12" y="4"/>
                  </a:cubicBezTo>
                  <a:cubicBezTo>
                    <a:pt x="12" y="5"/>
                    <a:pt x="12" y="7"/>
                    <a:pt x="11"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0">
              <a:extLst>
                <a:ext uri="{FF2B5EF4-FFF2-40B4-BE49-F238E27FC236}">
                  <a16:creationId xmlns:a16="http://schemas.microsoft.com/office/drawing/2014/main" id="{23C0ABC3-61F1-4809-8356-38D1CCF30DB4}"/>
                </a:ext>
              </a:extLst>
            </p:cNvPr>
            <p:cNvSpPr>
              <a:spLocks/>
            </p:cNvSpPr>
            <p:nvPr/>
          </p:nvSpPr>
          <p:spPr bwMode="auto">
            <a:xfrm>
              <a:off x="353" y="468"/>
              <a:ext cx="14" cy="32"/>
            </a:xfrm>
            <a:custGeom>
              <a:avLst/>
              <a:gdLst>
                <a:gd name="T0" fmla="*/ 0 w 7"/>
                <a:gd name="T1" fmla="*/ 5 h 16"/>
                <a:gd name="T2" fmla="*/ 0 w 7"/>
                <a:gd name="T3" fmla="*/ 3 h 16"/>
                <a:gd name="T4" fmla="*/ 1 w 7"/>
                <a:gd name="T5" fmla="*/ 0 h 16"/>
                <a:gd name="T6" fmla="*/ 4 w 7"/>
                <a:gd name="T7" fmla="*/ 2 h 16"/>
                <a:gd name="T8" fmla="*/ 5 w 7"/>
                <a:gd name="T9" fmla="*/ 5 h 16"/>
                <a:gd name="T10" fmla="*/ 6 w 7"/>
                <a:gd name="T11" fmla="*/ 11 h 16"/>
                <a:gd name="T12" fmla="*/ 5 w 7"/>
                <a:gd name="T13" fmla="*/ 15 h 16"/>
                <a:gd name="T14" fmla="*/ 1 w 7"/>
                <a:gd name="T15" fmla="*/ 12 h 16"/>
                <a:gd name="T16" fmla="*/ 0 w 7"/>
                <a:gd name="T17"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6">
                  <a:moveTo>
                    <a:pt x="0" y="5"/>
                  </a:moveTo>
                  <a:cubicBezTo>
                    <a:pt x="0" y="4"/>
                    <a:pt x="0" y="3"/>
                    <a:pt x="0" y="3"/>
                  </a:cubicBezTo>
                  <a:cubicBezTo>
                    <a:pt x="0" y="2"/>
                    <a:pt x="0" y="1"/>
                    <a:pt x="1" y="0"/>
                  </a:cubicBezTo>
                  <a:cubicBezTo>
                    <a:pt x="3" y="0"/>
                    <a:pt x="4" y="1"/>
                    <a:pt x="4" y="2"/>
                  </a:cubicBezTo>
                  <a:cubicBezTo>
                    <a:pt x="5" y="3"/>
                    <a:pt x="5" y="4"/>
                    <a:pt x="5" y="5"/>
                  </a:cubicBezTo>
                  <a:cubicBezTo>
                    <a:pt x="5" y="7"/>
                    <a:pt x="6" y="9"/>
                    <a:pt x="6" y="11"/>
                  </a:cubicBezTo>
                  <a:cubicBezTo>
                    <a:pt x="7" y="13"/>
                    <a:pt x="6" y="15"/>
                    <a:pt x="5" y="15"/>
                  </a:cubicBezTo>
                  <a:cubicBezTo>
                    <a:pt x="3" y="16"/>
                    <a:pt x="1" y="14"/>
                    <a:pt x="1" y="12"/>
                  </a:cubicBezTo>
                  <a:cubicBezTo>
                    <a:pt x="1" y="9"/>
                    <a:pt x="0"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1">
              <a:extLst>
                <a:ext uri="{FF2B5EF4-FFF2-40B4-BE49-F238E27FC236}">
                  <a16:creationId xmlns:a16="http://schemas.microsoft.com/office/drawing/2014/main" id="{8647A867-2FFE-4EE0-BD8A-E92EDDB531DD}"/>
                </a:ext>
              </a:extLst>
            </p:cNvPr>
            <p:cNvSpPr>
              <a:spLocks/>
            </p:cNvSpPr>
            <p:nvPr/>
          </p:nvSpPr>
          <p:spPr bwMode="auto">
            <a:xfrm>
              <a:off x="322" y="577"/>
              <a:ext cx="23" cy="16"/>
            </a:xfrm>
            <a:custGeom>
              <a:avLst/>
              <a:gdLst>
                <a:gd name="T0" fmla="*/ 5 w 11"/>
                <a:gd name="T1" fmla="*/ 8 h 8"/>
                <a:gd name="T2" fmla="*/ 1 w 11"/>
                <a:gd name="T3" fmla="*/ 3 h 8"/>
                <a:gd name="T4" fmla="*/ 5 w 11"/>
                <a:gd name="T5" fmla="*/ 0 h 8"/>
                <a:gd name="T6" fmla="*/ 11 w 11"/>
                <a:gd name="T7" fmla="*/ 4 h 8"/>
                <a:gd name="T8" fmla="*/ 10 w 11"/>
                <a:gd name="T9" fmla="*/ 6 h 8"/>
                <a:gd name="T10" fmla="*/ 5 w 11"/>
                <a:gd name="T11" fmla="*/ 8 h 8"/>
              </a:gdLst>
              <a:ahLst/>
              <a:cxnLst>
                <a:cxn ang="0">
                  <a:pos x="T0" y="T1"/>
                </a:cxn>
                <a:cxn ang="0">
                  <a:pos x="T2" y="T3"/>
                </a:cxn>
                <a:cxn ang="0">
                  <a:pos x="T4" y="T5"/>
                </a:cxn>
                <a:cxn ang="0">
                  <a:pos x="T6" y="T7"/>
                </a:cxn>
                <a:cxn ang="0">
                  <a:pos x="T8" y="T9"/>
                </a:cxn>
                <a:cxn ang="0">
                  <a:pos x="T10" y="T11"/>
                </a:cxn>
              </a:cxnLst>
              <a:rect l="0" t="0" r="r" b="b"/>
              <a:pathLst>
                <a:path w="11" h="8">
                  <a:moveTo>
                    <a:pt x="5" y="8"/>
                  </a:moveTo>
                  <a:cubicBezTo>
                    <a:pt x="1" y="8"/>
                    <a:pt x="0" y="6"/>
                    <a:pt x="1" y="3"/>
                  </a:cubicBezTo>
                  <a:cubicBezTo>
                    <a:pt x="2" y="0"/>
                    <a:pt x="2" y="0"/>
                    <a:pt x="5" y="0"/>
                  </a:cubicBezTo>
                  <a:cubicBezTo>
                    <a:pt x="8" y="0"/>
                    <a:pt x="10" y="1"/>
                    <a:pt x="11" y="4"/>
                  </a:cubicBezTo>
                  <a:cubicBezTo>
                    <a:pt x="11" y="5"/>
                    <a:pt x="11" y="6"/>
                    <a:pt x="10" y="6"/>
                  </a:cubicBezTo>
                  <a:cubicBezTo>
                    <a:pt x="8"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2">
              <a:extLst>
                <a:ext uri="{FF2B5EF4-FFF2-40B4-BE49-F238E27FC236}">
                  <a16:creationId xmlns:a16="http://schemas.microsoft.com/office/drawing/2014/main" id="{C17107F9-6854-49D8-9E40-3F1C42B77F69}"/>
                </a:ext>
              </a:extLst>
            </p:cNvPr>
            <p:cNvSpPr>
              <a:spLocks/>
            </p:cNvSpPr>
            <p:nvPr/>
          </p:nvSpPr>
          <p:spPr bwMode="auto">
            <a:xfrm>
              <a:off x="308" y="561"/>
              <a:ext cx="12" cy="30"/>
            </a:xfrm>
            <a:custGeom>
              <a:avLst/>
              <a:gdLst>
                <a:gd name="T0" fmla="*/ 6 w 6"/>
                <a:gd name="T1" fmla="*/ 6 h 15"/>
                <a:gd name="T2" fmla="*/ 5 w 6"/>
                <a:gd name="T3" fmla="*/ 13 h 15"/>
                <a:gd name="T4" fmla="*/ 2 w 6"/>
                <a:gd name="T5" fmla="*/ 15 h 15"/>
                <a:gd name="T6" fmla="*/ 0 w 6"/>
                <a:gd name="T7" fmla="*/ 12 h 15"/>
                <a:gd name="T8" fmla="*/ 0 w 6"/>
                <a:gd name="T9" fmla="*/ 7 h 15"/>
                <a:gd name="T10" fmla="*/ 1 w 6"/>
                <a:gd name="T11" fmla="*/ 1 h 15"/>
                <a:gd name="T12" fmla="*/ 4 w 6"/>
                <a:gd name="T13" fmla="*/ 0 h 15"/>
                <a:gd name="T14" fmla="*/ 6 w 6"/>
                <a:gd name="T15" fmla="*/ 2 h 15"/>
                <a:gd name="T16" fmla="*/ 6 w 6"/>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6"/>
                  </a:moveTo>
                  <a:cubicBezTo>
                    <a:pt x="6" y="9"/>
                    <a:pt x="6" y="11"/>
                    <a:pt x="5" y="13"/>
                  </a:cubicBezTo>
                  <a:cubicBezTo>
                    <a:pt x="5" y="15"/>
                    <a:pt x="4" y="15"/>
                    <a:pt x="2" y="15"/>
                  </a:cubicBezTo>
                  <a:cubicBezTo>
                    <a:pt x="1" y="15"/>
                    <a:pt x="0" y="14"/>
                    <a:pt x="0" y="12"/>
                  </a:cubicBezTo>
                  <a:cubicBezTo>
                    <a:pt x="1" y="11"/>
                    <a:pt x="1" y="9"/>
                    <a:pt x="0" y="7"/>
                  </a:cubicBezTo>
                  <a:cubicBezTo>
                    <a:pt x="0" y="5"/>
                    <a:pt x="1" y="3"/>
                    <a:pt x="1" y="1"/>
                  </a:cubicBezTo>
                  <a:cubicBezTo>
                    <a:pt x="2" y="0"/>
                    <a:pt x="3" y="0"/>
                    <a:pt x="4" y="0"/>
                  </a:cubicBezTo>
                  <a:cubicBezTo>
                    <a:pt x="5" y="0"/>
                    <a:pt x="6" y="1"/>
                    <a:pt x="6" y="2"/>
                  </a:cubicBezTo>
                  <a:cubicBezTo>
                    <a:pt x="6" y="3"/>
                    <a:pt x="6"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3">
              <a:extLst>
                <a:ext uri="{FF2B5EF4-FFF2-40B4-BE49-F238E27FC236}">
                  <a16:creationId xmlns:a16="http://schemas.microsoft.com/office/drawing/2014/main" id="{3555CD6C-2BC1-4F77-9EFB-B0AE7747CCE8}"/>
                </a:ext>
              </a:extLst>
            </p:cNvPr>
            <p:cNvSpPr>
              <a:spLocks/>
            </p:cNvSpPr>
            <p:nvPr/>
          </p:nvSpPr>
          <p:spPr bwMode="auto">
            <a:xfrm>
              <a:off x="268" y="761"/>
              <a:ext cx="81" cy="10"/>
            </a:xfrm>
            <a:custGeom>
              <a:avLst/>
              <a:gdLst>
                <a:gd name="T0" fmla="*/ 0 w 40"/>
                <a:gd name="T1" fmla="*/ 5 h 5"/>
                <a:gd name="T2" fmla="*/ 28 w 40"/>
                <a:gd name="T3" fmla="*/ 2 h 5"/>
                <a:gd name="T4" fmla="*/ 28 w 40"/>
                <a:gd name="T5" fmla="*/ 1 h 5"/>
                <a:gd name="T6" fmla="*/ 21 w 40"/>
                <a:gd name="T7" fmla="*/ 1 h 5"/>
                <a:gd name="T8" fmla="*/ 36 w 40"/>
                <a:gd name="T9" fmla="*/ 0 h 5"/>
                <a:gd name="T10" fmla="*/ 40 w 40"/>
                <a:gd name="T11" fmla="*/ 3 h 5"/>
                <a:gd name="T12" fmla="*/ 35 w 40"/>
                <a:gd name="T13" fmla="*/ 1 h 5"/>
                <a:gd name="T14" fmla="*/ 32 w 40"/>
                <a:gd name="T15" fmla="*/ 2 h 5"/>
                <a:gd name="T16" fmla="*/ 30 w 40"/>
                <a:gd name="T17" fmla="*/ 4 h 5"/>
                <a:gd name="T18" fmla="*/ 0 w 40"/>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
                  <a:moveTo>
                    <a:pt x="0" y="5"/>
                  </a:moveTo>
                  <a:cubicBezTo>
                    <a:pt x="10" y="4"/>
                    <a:pt x="19" y="4"/>
                    <a:pt x="28" y="2"/>
                  </a:cubicBezTo>
                  <a:cubicBezTo>
                    <a:pt x="28" y="2"/>
                    <a:pt x="28" y="1"/>
                    <a:pt x="28" y="1"/>
                  </a:cubicBezTo>
                  <a:cubicBezTo>
                    <a:pt x="26" y="1"/>
                    <a:pt x="23" y="1"/>
                    <a:pt x="21" y="1"/>
                  </a:cubicBezTo>
                  <a:cubicBezTo>
                    <a:pt x="26" y="0"/>
                    <a:pt x="31" y="0"/>
                    <a:pt x="36" y="0"/>
                  </a:cubicBezTo>
                  <a:cubicBezTo>
                    <a:pt x="38" y="0"/>
                    <a:pt x="39" y="1"/>
                    <a:pt x="40" y="3"/>
                  </a:cubicBezTo>
                  <a:cubicBezTo>
                    <a:pt x="38" y="3"/>
                    <a:pt x="37" y="1"/>
                    <a:pt x="35" y="1"/>
                  </a:cubicBezTo>
                  <a:cubicBezTo>
                    <a:pt x="34" y="1"/>
                    <a:pt x="33" y="1"/>
                    <a:pt x="32" y="2"/>
                  </a:cubicBezTo>
                  <a:cubicBezTo>
                    <a:pt x="32" y="3"/>
                    <a:pt x="31" y="4"/>
                    <a:pt x="30" y="4"/>
                  </a:cubicBezTo>
                  <a:cubicBezTo>
                    <a:pt x="20" y="4"/>
                    <a:pt x="1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4">
              <a:extLst>
                <a:ext uri="{FF2B5EF4-FFF2-40B4-BE49-F238E27FC236}">
                  <a16:creationId xmlns:a16="http://schemas.microsoft.com/office/drawing/2014/main" id="{580B9A9C-CB88-43CD-9FCC-A1D97C582DEF}"/>
                </a:ext>
              </a:extLst>
            </p:cNvPr>
            <p:cNvSpPr>
              <a:spLocks noEditPoints="1"/>
            </p:cNvSpPr>
            <p:nvPr/>
          </p:nvSpPr>
          <p:spPr bwMode="auto">
            <a:xfrm>
              <a:off x="389" y="664"/>
              <a:ext cx="32" cy="36"/>
            </a:xfrm>
            <a:custGeom>
              <a:avLst/>
              <a:gdLst>
                <a:gd name="T0" fmla="*/ 14 w 16"/>
                <a:gd name="T1" fmla="*/ 0 h 18"/>
                <a:gd name="T2" fmla="*/ 15 w 16"/>
                <a:gd name="T3" fmla="*/ 4 h 18"/>
                <a:gd name="T4" fmla="*/ 13 w 16"/>
                <a:gd name="T5" fmla="*/ 10 h 18"/>
                <a:gd name="T6" fmla="*/ 5 w 16"/>
                <a:gd name="T7" fmla="*/ 18 h 18"/>
                <a:gd name="T8" fmla="*/ 3 w 16"/>
                <a:gd name="T9" fmla="*/ 18 h 18"/>
                <a:gd name="T10" fmla="*/ 0 w 16"/>
                <a:gd name="T11" fmla="*/ 16 h 18"/>
                <a:gd name="T12" fmla="*/ 3 w 16"/>
                <a:gd name="T13" fmla="*/ 10 h 18"/>
                <a:gd name="T14" fmla="*/ 14 w 16"/>
                <a:gd name="T15" fmla="*/ 0 h 18"/>
                <a:gd name="T16" fmla="*/ 14 w 16"/>
                <a:gd name="T17" fmla="*/ 4 h 18"/>
                <a:gd name="T18" fmla="*/ 12 w 16"/>
                <a:gd name="T19" fmla="*/ 4 h 18"/>
                <a:gd name="T20" fmla="*/ 4 w 16"/>
                <a:gd name="T21" fmla="*/ 11 h 18"/>
                <a:gd name="T22" fmla="*/ 2 w 16"/>
                <a:gd name="T23" fmla="*/ 15 h 18"/>
                <a:gd name="T24" fmla="*/ 4 w 16"/>
                <a:gd name="T25" fmla="*/ 17 h 18"/>
                <a:gd name="T26" fmla="*/ 6 w 16"/>
                <a:gd name="T27" fmla="*/ 16 h 18"/>
                <a:gd name="T28" fmla="*/ 14 w 16"/>
                <a:gd name="T2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8">
                  <a:moveTo>
                    <a:pt x="14" y="0"/>
                  </a:moveTo>
                  <a:cubicBezTo>
                    <a:pt x="15" y="1"/>
                    <a:pt x="14" y="2"/>
                    <a:pt x="15" y="4"/>
                  </a:cubicBezTo>
                  <a:cubicBezTo>
                    <a:pt x="16" y="6"/>
                    <a:pt x="14" y="8"/>
                    <a:pt x="13" y="10"/>
                  </a:cubicBezTo>
                  <a:cubicBezTo>
                    <a:pt x="11" y="14"/>
                    <a:pt x="9" y="16"/>
                    <a:pt x="5" y="18"/>
                  </a:cubicBezTo>
                  <a:cubicBezTo>
                    <a:pt x="4" y="18"/>
                    <a:pt x="4" y="18"/>
                    <a:pt x="3" y="18"/>
                  </a:cubicBezTo>
                  <a:cubicBezTo>
                    <a:pt x="1" y="18"/>
                    <a:pt x="0" y="18"/>
                    <a:pt x="0" y="16"/>
                  </a:cubicBezTo>
                  <a:cubicBezTo>
                    <a:pt x="1" y="14"/>
                    <a:pt x="1" y="12"/>
                    <a:pt x="3" y="10"/>
                  </a:cubicBezTo>
                  <a:cubicBezTo>
                    <a:pt x="6" y="7"/>
                    <a:pt x="10" y="3"/>
                    <a:pt x="14" y="0"/>
                  </a:cubicBezTo>
                  <a:close/>
                  <a:moveTo>
                    <a:pt x="14" y="4"/>
                  </a:moveTo>
                  <a:cubicBezTo>
                    <a:pt x="13" y="4"/>
                    <a:pt x="13" y="4"/>
                    <a:pt x="12" y="4"/>
                  </a:cubicBezTo>
                  <a:cubicBezTo>
                    <a:pt x="9" y="6"/>
                    <a:pt x="7" y="8"/>
                    <a:pt x="4" y="11"/>
                  </a:cubicBezTo>
                  <a:cubicBezTo>
                    <a:pt x="3" y="12"/>
                    <a:pt x="3" y="13"/>
                    <a:pt x="2" y="15"/>
                  </a:cubicBezTo>
                  <a:cubicBezTo>
                    <a:pt x="2" y="16"/>
                    <a:pt x="2" y="17"/>
                    <a:pt x="4" y="17"/>
                  </a:cubicBezTo>
                  <a:cubicBezTo>
                    <a:pt x="4" y="17"/>
                    <a:pt x="5" y="17"/>
                    <a:pt x="6" y="16"/>
                  </a:cubicBezTo>
                  <a:cubicBezTo>
                    <a:pt x="10" y="13"/>
                    <a:pt x="13" y="9"/>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5">
              <a:extLst>
                <a:ext uri="{FF2B5EF4-FFF2-40B4-BE49-F238E27FC236}">
                  <a16:creationId xmlns:a16="http://schemas.microsoft.com/office/drawing/2014/main" id="{7F0A7747-5FC8-460B-AAE4-677F906816E1}"/>
                </a:ext>
              </a:extLst>
            </p:cNvPr>
            <p:cNvSpPr>
              <a:spLocks/>
            </p:cNvSpPr>
            <p:nvPr/>
          </p:nvSpPr>
          <p:spPr bwMode="auto">
            <a:xfrm>
              <a:off x="399" y="757"/>
              <a:ext cx="22" cy="16"/>
            </a:xfrm>
            <a:custGeom>
              <a:avLst/>
              <a:gdLst>
                <a:gd name="T0" fmla="*/ 5 w 11"/>
                <a:gd name="T1" fmla="*/ 8 h 8"/>
                <a:gd name="T2" fmla="*/ 4 w 11"/>
                <a:gd name="T3" fmla="*/ 8 h 8"/>
                <a:gd name="T4" fmla="*/ 0 w 11"/>
                <a:gd name="T5" fmla="*/ 4 h 8"/>
                <a:gd name="T6" fmla="*/ 4 w 11"/>
                <a:gd name="T7" fmla="*/ 1 h 8"/>
                <a:gd name="T8" fmla="*/ 9 w 11"/>
                <a:gd name="T9" fmla="*/ 2 h 8"/>
                <a:gd name="T10" fmla="*/ 10 w 11"/>
                <a:gd name="T11" fmla="*/ 6 h 8"/>
                <a:gd name="T12" fmla="*/ 5 w 1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5" y="8"/>
                  </a:moveTo>
                  <a:cubicBezTo>
                    <a:pt x="4" y="8"/>
                    <a:pt x="4" y="8"/>
                    <a:pt x="4" y="8"/>
                  </a:cubicBezTo>
                  <a:cubicBezTo>
                    <a:pt x="1" y="8"/>
                    <a:pt x="0" y="7"/>
                    <a:pt x="0" y="4"/>
                  </a:cubicBezTo>
                  <a:cubicBezTo>
                    <a:pt x="0" y="2"/>
                    <a:pt x="2" y="0"/>
                    <a:pt x="4" y="1"/>
                  </a:cubicBezTo>
                  <a:cubicBezTo>
                    <a:pt x="6" y="1"/>
                    <a:pt x="8" y="1"/>
                    <a:pt x="9" y="2"/>
                  </a:cubicBezTo>
                  <a:cubicBezTo>
                    <a:pt x="11" y="3"/>
                    <a:pt x="11" y="4"/>
                    <a:pt x="10" y="6"/>
                  </a:cubicBezTo>
                  <a:cubicBezTo>
                    <a:pt x="9" y="8"/>
                    <a:pt x="8"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6">
              <a:extLst>
                <a:ext uri="{FF2B5EF4-FFF2-40B4-BE49-F238E27FC236}">
                  <a16:creationId xmlns:a16="http://schemas.microsoft.com/office/drawing/2014/main" id="{5E327B0F-81AB-4E5C-A413-957F6A233C24}"/>
                </a:ext>
              </a:extLst>
            </p:cNvPr>
            <p:cNvSpPr>
              <a:spLocks/>
            </p:cNvSpPr>
            <p:nvPr/>
          </p:nvSpPr>
          <p:spPr bwMode="auto">
            <a:xfrm>
              <a:off x="353" y="446"/>
              <a:ext cx="38" cy="20"/>
            </a:xfrm>
            <a:custGeom>
              <a:avLst/>
              <a:gdLst>
                <a:gd name="T0" fmla="*/ 4 w 19"/>
                <a:gd name="T1" fmla="*/ 9 h 10"/>
                <a:gd name="T2" fmla="*/ 1 w 19"/>
                <a:gd name="T3" fmla="*/ 3 h 10"/>
                <a:gd name="T4" fmla="*/ 4 w 19"/>
                <a:gd name="T5" fmla="*/ 2 h 10"/>
                <a:gd name="T6" fmla="*/ 9 w 19"/>
                <a:gd name="T7" fmla="*/ 1 h 10"/>
                <a:gd name="T8" fmla="*/ 14 w 19"/>
                <a:gd name="T9" fmla="*/ 0 h 10"/>
                <a:gd name="T10" fmla="*/ 18 w 19"/>
                <a:gd name="T11" fmla="*/ 4 h 10"/>
                <a:gd name="T12" fmla="*/ 16 w 19"/>
                <a:gd name="T13" fmla="*/ 8 h 10"/>
                <a:gd name="T14" fmla="*/ 4 w 19"/>
                <a:gd name="T15" fmla="*/ 9 h 10"/>
                <a:gd name="T16" fmla="*/ 13 w 19"/>
                <a:gd name="T17" fmla="*/ 8 h 10"/>
                <a:gd name="T18" fmla="*/ 16 w 19"/>
                <a:gd name="T19" fmla="*/ 4 h 10"/>
                <a:gd name="T20" fmla="*/ 11 w 19"/>
                <a:gd name="T21" fmla="*/ 2 h 10"/>
                <a:gd name="T22" fmla="*/ 11 w 19"/>
                <a:gd name="T23" fmla="*/ 2 h 10"/>
                <a:gd name="T24" fmla="*/ 4 w 19"/>
                <a:gd name="T25" fmla="*/ 4 h 10"/>
                <a:gd name="T26" fmla="*/ 3 w 19"/>
                <a:gd name="T27" fmla="*/ 6 h 10"/>
                <a:gd name="T28" fmla="*/ 4 w 19"/>
                <a:gd name="T2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0">
                  <a:moveTo>
                    <a:pt x="4" y="9"/>
                  </a:moveTo>
                  <a:cubicBezTo>
                    <a:pt x="1" y="7"/>
                    <a:pt x="0" y="5"/>
                    <a:pt x="1" y="3"/>
                  </a:cubicBezTo>
                  <a:cubicBezTo>
                    <a:pt x="2" y="2"/>
                    <a:pt x="3" y="1"/>
                    <a:pt x="4" y="2"/>
                  </a:cubicBezTo>
                  <a:cubicBezTo>
                    <a:pt x="6" y="3"/>
                    <a:pt x="7" y="2"/>
                    <a:pt x="9" y="1"/>
                  </a:cubicBezTo>
                  <a:cubicBezTo>
                    <a:pt x="10" y="0"/>
                    <a:pt x="12" y="0"/>
                    <a:pt x="14" y="0"/>
                  </a:cubicBezTo>
                  <a:cubicBezTo>
                    <a:pt x="16" y="0"/>
                    <a:pt x="18" y="2"/>
                    <a:pt x="18" y="4"/>
                  </a:cubicBezTo>
                  <a:cubicBezTo>
                    <a:pt x="19" y="6"/>
                    <a:pt x="18" y="7"/>
                    <a:pt x="16" y="8"/>
                  </a:cubicBezTo>
                  <a:cubicBezTo>
                    <a:pt x="12" y="10"/>
                    <a:pt x="8" y="10"/>
                    <a:pt x="4" y="9"/>
                  </a:cubicBezTo>
                  <a:cubicBezTo>
                    <a:pt x="7" y="9"/>
                    <a:pt x="10" y="9"/>
                    <a:pt x="13" y="8"/>
                  </a:cubicBezTo>
                  <a:cubicBezTo>
                    <a:pt x="15" y="7"/>
                    <a:pt x="16" y="6"/>
                    <a:pt x="16" y="4"/>
                  </a:cubicBezTo>
                  <a:cubicBezTo>
                    <a:pt x="16" y="3"/>
                    <a:pt x="13" y="2"/>
                    <a:pt x="11" y="2"/>
                  </a:cubicBezTo>
                  <a:cubicBezTo>
                    <a:pt x="11" y="2"/>
                    <a:pt x="11" y="2"/>
                    <a:pt x="11" y="2"/>
                  </a:cubicBezTo>
                  <a:cubicBezTo>
                    <a:pt x="9" y="3"/>
                    <a:pt x="7" y="4"/>
                    <a:pt x="4" y="4"/>
                  </a:cubicBezTo>
                  <a:cubicBezTo>
                    <a:pt x="2" y="4"/>
                    <a:pt x="2" y="5"/>
                    <a:pt x="3" y="6"/>
                  </a:cubicBezTo>
                  <a:cubicBezTo>
                    <a:pt x="3" y="7"/>
                    <a:pt x="3"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7">
              <a:extLst>
                <a:ext uri="{FF2B5EF4-FFF2-40B4-BE49-F238E27FC236}">
                  <a16:creationId xmlns:a16="http://schemas.microsoft.com/office/drawing/2014/main" id="{5A84C468-436A-44F2-8B51-832662CB001D}"/>
                </a:ext>
              </a:extLst>
            </p:cNvPr>
            <p:cNvSpPr>
              <a:spLocks/>
            </p:cNvSpPr>
            <p:nvPr/>
          </p:nvSpPr>
          <p:spPr bwMode="auto">
            <a:xfrm>
              <a:off x="395" y="601"/>
              <a:ext cx="26" cy="37"/>
            </a:xfrm>
            <a:custGeom>
              <a:avLst/>
              <a:gdLst>
                <a:gd name="T0" fmla="*/ 5 w 13"/>
                <a:gd name="T1" fmla="*/ 5 h 18"/>
                <a:gd name="T2" fmla="*/ 7 w 13"/>
                <a:gd name="T3" fmla="*/ 1 h 18"/>
                <a:gd name="T4" fmla="*/ 12 w 13"/>
                <a:gd name="T5" fmla="*/ 3 h 18"/>
                <a:gd name="T6" fmla="*/ 12 w 13"/>
                <a:gd name="T7" fmla="*/ 7 h 18"/>
                <a:gd name="T8" fmla="*/ 9 w 13"/>
                <a:gd name="T9" fmla="*/ 15 h 18"/>
                <a:gd name="T10" fmla="*/ 5 w 13"/>
                <a:gd name="T11" fmla="*/ 17 h 18"/>
                <a:gd name="T12" fmla="*/ 2 w 13"/>
                <a:gd name="T13" fmla="*/ 17 h 18"/>
                <a:gd name="T14" fmla="*/ 0 w 13"/>
                <a:gd name="T15" fmla="*/ 16 h 18"/>
                <a:gd name="T16" fmla="*/ 2 w 13"/>
                <a:gd name="T17" fmla="*/ 13 h 18"/>
                <a:gd name="T18" fmla="*/ 2 w 13"/>
                <a:gd name="T19" fmla="*/ 16 h 18"/>
                <a:gd name="T20" fmla="*/ 7 w 13"/>
                <a:gd name="T21" fmla="*/ 15 h 18"/>
                <a:gd name="T22" fmla="*/ 10 w 13"/>
                <a:gd name="T23" fmla="*/ 7 h 18"/>
                <a:gd name="T24" fmla="*/ 9 w 13"/>
                <a:gd name="T25" fmla="*/ 3 h 18"/>
                <a:gd name="T26" fmla="*/ 5 w 1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8">
                  <a:moveTo>
                    <a:pt x="5" y="5"/>
                  </a:moveTo>
                  <a:cubicBezTo>
                    <a:pt x="5" y="3"/>
                    <a:pt x="5" y="1"/>
                    <a:pt x="7" y="1"/>
                  </a:cubicBezTo>
                  <a:cubicBezTo>
                    <a:pt x="8" y="0"/>
                    <a:pt x="11" y="1"/>
                    <a:pt x="12" y="3"/>
                  </a:cubicBezTo>
                  <a:cubicBezTo>
                    <a:pt x="13" y="4"/>
                    <a:pt x="13" y="5"/>
                    <a:pt x="12" y="7"/>
                  </a:cubicBezTo>
                  <a:cubicBezTo>
                    <a:pt x="11" y="10"/>
                    <a:pt x="9" y="12"/>
                    <a:pt x="9" y="15"/>
                  </a:cubicBezTo>
                  <a:cubicBezTo>
                    <a:pt x="8" y="17"/>
                    <a:pt x="7" y="17"/>
                    <a:pt x="5" y="17"/>
                  </a:cubicBezTo>
                  <a:cubicBezTo>
                    <a:pt x="4" y="18"/>
                    <a:pt x="3" y="17"/>
                    <a:pt x="2" y="17"/>
                  </a:cubicBezTo>
                  <a:cubicBezTo>
                    <a:pt x="1" y="17"/>
                    <a:pt x="0" y="17"/>
                    <a:pt x="0" y="16"/>
                  </a:cubicBezTo>
                  <a:cubicBezTo>
                    <a:pt x="0" y="15"/>
                    <a:pt x="1" y="14"/>
                    <a:pt x="2" y="13"/>
                  </a:cubicBezTo>
                  <a:cubicBezTo>
                    <a:pt x="2" y="14"/>
                    <a:pt x="1" y="16"/>
                    <a:pt x="2" y="16"/>
                  </a:cubicBezTo>
                  <a:cubicBezTo>
                    <a:pt x="4" y="17"/>
                    <a:pt x="7" y="16"/>
                    <a:pt x="7" y="15"/>
                  </a:cubicBezTo>
                  <a:cubicBezTo>
                    <a:pt x="8" y="12"/>
                    <a:pt x="10" y="10"/>
                    <a:pt x="10" y="7"/>
                  </a:cubicBezTo>
                  <a:cubicBezTo>
                    <a:pt x="11" y="5"/>
                    <a:pt x="11" y="3"/>
                    <a:pt x="9" y="3"/>
                  </a:cubicBezTo>
                  <a:cubicBezTo>
                    <a:pt x="7" y="2"/>
                    <a:pt x="7" y="4"/>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8">
              <a:extLst>
                <a:ext uri="{FF2B5EF4-FFF2-40B4-BE49-F238E27FC236}">
                  <a16:creationId xmlns:a16="http://schemas.microsoft.com/office/drawing/2014/main" id="{BB05C74B-ED27-48C5-94FA-F3F48A0E0B86}"/>
                </a:ext>
              </a:extLst>
            </p:cNvPr>
            <p:cNvSpPr>
              <a:spLocks noEditPoints="1"/>
            </p:cNvSpPr>
            <p:nvPr/>
          </p:nvSpPr>
          <p:spPr bwMode="auto">
            <a:xfrm>
              <a:off x="377" y="476"/>
              <a:ext cx="26" cy="20"/>
            </a:xfrm>
            <a:custGeom>
              <a:avLst/>
              <a:gdLst>
                <a:gd name="T0" fmla="*/ 4 w 13"/>
                <a:gd name="T1" fmla="*/ 0 h 10"/>
                <a:gd name="T2" fmla="*/ 11 w 13"/>
                <a:gd name="T3" fmla="*/ 2 h 10"/>
                <a:gd name="T4" fmla="*/ 12 w 13"/>
                <a:gd name="T5" fmla="*/ 4 h 10"/>
                <a:gd name="T6" fmla="*/ 10 w 13"/>
                <a:gd name="T7" fmla="*/ 9 h 10"/>
                <a:gd name="T8" fmla="*/ 1 w 13"/>
                <a:gd name="T9" fmla="*/ 5 h 10"/>
                <a:gd name="T10" fmla="*/ 4 w 13"/>
                <a:gd name="T11" fmla="*/ 0 h 10"/>
                <a:gd name="T12" fmla="*/ 4 w 13"/>
                <a:gd name="T13" fmla="*/ 2 h 10"/>
                <a:gd name="T14" fmla="*/ 2 w 13"/>
                <a:gd name="T15" fmla="*/ 2 h 10"/>
                <a:gd name="T16" fmla="*/ 3 w 13"/>
                <a:gd name="T17" fmla="*/ 5 h 10"/>
                <a:gd name="T18" fmla="*/ 7 w 13"/>
                <a:gd name="T19" fmla="*/ 8 h 10"/>
                <a:gd name="T20" fmla="*/ 10 w 13"/>
                <a:gd name="T21" fmla="*/ 7 h 10"/>
                <a:gd name="T22" fmla="*/ 11 w 13"/>
                <a:gd name="T23" fmla="*/ 3 h 10"/>
                <a:gd name="T24" fmla="*/ 8 w 13"/>
                <a:gd name="T25" fmla="*/ 2 h 10"/>
                <a:gd name="T26" fmla="*/ 4 w 1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0">
                  <a:moveTo>
                    <a:pt x="4" y="0"/>
                  </a:moveTo>
                  <a:cubicBezTo>
                    <a:pt x="6" y="1"/>
                    <a:pt x="9" y="1"/>
                    <a:pt x="11" y="2"/>
                  </a:cubicBezTo>
                  <a:cubicBezTo>
                    <a:pt x="12" y="2"/>
                    <a:pt x="13" y="3"/>
                    <a:pt x="12" y="4"/>
                  </a:cubicBezTo>
                  <a:cubicBezTo>
                    <a:pt x="12" y="6"/>
                    <a:pt x="12" y="8"/>
                    <a:pt x="10" y="9"/>
                  </a:cubicBezTo>
                  <a:cubicBezTo>
                    <a:pt x="7" y="10"/>
                    <a:pt x="2" y="8"/>
                    <a:pt x="1" y="5"/>
                  </a:cubicBezTo>
                  <a:cubicBezTo>
                    <a:pt x="0" y="2"/>
                    <a:pt x="0" y="0"/>
                    <a:pt x="4" y="0"/>
                  </a:cubicBezTo>
                  <a:close/>
                  <a:moveTo>
                    <a:pt x="4" y="2"/>
                  </a:moveTo>
                  <a:cubicBezTo>
                    <a:pt x="4" y="2"/>
                    <a:pt x="3" y="1"/>
                    <a:pt x="2" y="2"/>
                  </a:cubicBezTo>
                  <a:cubicBezTo>
                    <a:pt x="2" y="3"/>
                    <a:pt x="2" y="5"/>
                    <a:pt x="3" y="5"/>
                  </a:cubicBezTo>
                  <a:cubicBezTo>
                    <a:pt x="4" y="6"/>
                    <a:pt x="6" y="7"/>
                    <a:pt x="7" y="8"/>
                  </a:cubicBezTo>
                  <a:cubicBezTo>
                    <a:pt x="8" y="8"/>
                    <a:pt x="9" y="8"/>
                    <a:pt x="10" y="7"/>
                  </a:cubicBezTo>
                  <a:cubicBezTo>
                    <a:pt x="10" y="6"/>
                    <a:pt x="11" y="5"/>
                    <a:pt x="11" y="3"/>
                  </a:cubicBezTo>
                  <a:cubicBezTo>
                    <a:pt x="11" y="2"/>
                    <a:pt x="9" y="2"/>
                    <a:pt x="8" y="2"/>
                  </a:cubicBezTo>
                  <a:cubicBezTo>
                    <a:pt x="7" y="2"/>
                    <a:pt x="6"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9">
              <a:extLst>
                <a:ext uri="{FF2B5EF4-FFF2-40B4-BE49-F238E27FC236}">
                  <a16:creationId xmlns:a16="http://schemas.microsoft.com/office/drawing/2014/main" id="{DFF262C9-DD65-4321-A578-28BA6FEC6879}"/>
                </a:ext>
              </a:extLst>
            </p:cNvPr>
            <p:cNvSpPr>
              <a:spLocks/>
            </p:cNvSpPr>
            <p:nvPr/>
          </p:nvSpPr>
          <p:spPr bwMode="auto">
            <a:xfrm>
              <a:off x="341" y="474"/>
              <a:ext cx="8" cy="59"/>
            </a:xfrm>
            <a:custGeom>
              <a:avLst/>
              <a:gdLst>
                <a:gd name="T0" fmla="*/ 4 w 4"/>
                <a:gd name="T1" fmla="*/ 0 h 29"/>
                <a:gd name="T2" fmla="*/ 4 w 4"/>
                <a:gd name="T3" fmla="*/ 4 h 29"/>
                <a:gd name="T4" fmla="*/ 4 w 4"/>
                <a:gd name="T5" fmla="*/ 29 h 29"/>
                <a:gd name="T6" fmla="*/ 0 w 4"/>
                <a:gd name="T7" fmla="*/ 28 h 29"/>
                <a:gd name="T8" fmla="*/ 3 w 4"/>
                <a:gd name="T9" fmla="*/ 26 h 29"/>
                <a:gd name="T10" fmla="*/ 3 w 4"/>
                <a:gd name="T11" fmla="*/ 22 h 29"/>
                <a:gd name="T12" fmla="*/ 3 w 4"/>
                <a:gd name="T13" fmla="*/ 2 h 29"/>
                <a:gd name="T14" fmla="*/ 4 w 4"/>
                <a:gd name="T15" fmla="*/ 0 h 29"/>
                <a:gd name="T16" fmla="*/ 4 w 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9">
                  <a:moveTo>
                    <a:pt x="4" y="0"/>
                  </a:moveTo>
                  <a:cubicBezTo>
                    <a:pt x="4" y="1"/>
                    <a:pt x="4" y="3"/>
                    <a:pt x="4" y="4"/>
                  </a:cubicBezTo>
                  <a:cubicBezTo>
                    <a:pt x="4" y="12"/>
                    <a:pt x="4" y="20"/>
                    <a:pt x="4" y="29"/>
                  </a:cubicBezTo>
                  <a:cubicBezTo>
                    <a:pt x="3" y="28"/>
                    <a:pt x="2" y="27"/>
                    <a:pt x="0" y="28"/>
                  </a:cubicBezTo>
                  <a:cubicBezTo>
                    <a:pt x="1" y="26"/>
                    <a:pt x="2" y="27"/>
                    <a:pt x="3" y="26"/>
                  </a:cubicBezTo>
                  <a:cubicBezTo>
                    <a:pt x="3" y="25"/>
                    <a:pt x="3" y="24"/>
                    <a:pt x="3" y="22"/>
                  </a:cubicBezTo>
                  <a:cubicBezTo>
                    <a:pt x="3" y="16"/>
                    <a:pt x="3" y="9"/>
                    <a:pt x="3" y="2"/>
                  </a:cubicBezTo>
                  <a:cubicBezTo>
                    <a:pt x="3" y="2"/>
                    <a:pt x="4" y="1"/>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10">
              <a:extLst>
                <a:ext uri="{FF2B5EF4-FFF2-40B4-BE49-F238E27FC236}">
                  <a16:creationId xmlns:a16="http://schemas.microsoft.com/office/drawing/2014/main" id="{68764BC3-7394-4071-87AB-9FEF7044745D}"/>
                </a:ext>
              </a:extLst>
            </p:cNvPr>
            <p:cNvSpPr>
              <a:spLocks/>
            </p:cNvSpPr>
            <p:nvPr/>
          </p:nvSpPr>
          <p:spPr bwMode="auto">
            <a:xfrm>
              <a:off x="357" y="616"/>
              <a:ext cx="40" cy="24"/>
            </a:xfrm>
            <a:custGeom>
              <a:avLst/>
              <a:gdLst>
                <a:gd name="T0" fmla="*/ 19 w 20"/>
                <a:gd name="T1" fmla="*/ 1 h 12"/>
                <a:gd name="T2" fmla="*/ 19 w 20"/>
                <a:gd name="T3" fmla="*/ 3 h 12"/>
                <a:gd name="T4" fmla="*/ 16 w 20"/>
                <a:gd name="T5" fmla="*/ 5 h 12"/>
                <a:gd name="T6" fmla="*/ 8 w 20"/>
                <a:gd name="T7" fmla="*/ 10 h 12"/>
                <a:gd name="T8" fmla="*/ 2 w 20"/>
                <a:gd name="T9" fmla="*/ 10 h 12"/>
                <a:gd name="T10" fmla="*/ 0 w 20"/>
                <a:gd name="T11" fmla="*/ 9 h 12"/>
                <a:gd name="T12" fmla="*/ 1 w 20"/>
                <a:gd name="T13" fmla="*/ 0 h 12"/>
                <a:gd name="T14" fmla="*/ 1 w 20"/>
                <a:gd name="T15" fmla="*/ 6 h 12"/>
                <a:gd name="T16" fmla="*/ 4 w 20"/>
                <a:gd name="T17" fmla="*/ 9 h 12"/>
                <a:gd name="T18" fmla="*/ 8 w 20"/>
                <a:gd name="T19" fmla="*/ 9 h 12"/>
                <a:gd name="T20" fmla="*/ 15 w 20"/>
                <a:gd name="T21" fmla="*/ 5 h 12"/>
                <a:gd name="T22" fmla="*/ 19 w 20"/>
                <a:gd name="T2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2">
                  <a:moveTo>
                    <a:pt x="19" y="1"/>
                  </a:moveTo>
                  <a:cubicBezTo>
                    <a:pt x="19" y="1"/>
                    <a:pt x="20" y="2"/>
                    <a:pt x="19" y="3"/>
                  </a:cubicBezTo>
                  <a:cubicBezTo>
                    <a:pt x="19" y="4"/>
                    <a:pt x="18" y="5"/>
                    <a:pt x="16" y="5"/>
                  </a:cubicBezTo>
                  <a:cubicBezTo>
                    <a:pt x="14" y="7"/>
                    <a:pt x="10" y="8"/>
                    <a:pt x="8" y="10"/>
                  </a:cubicBezTo>
                  <a:cubicBezTo>
                    <a:pt x="6" y="12"/>
                    <a:pt x="3" y="11"/>
                    <a:pt x="2" y="10"/>
                  </a:cubicBezTo>
                  <a:cubicBezTo>
                    <a:pt x="1" y="9"/>
                    <a:pt x="1" y="9"/>
                    <a:pt x="0" y="9"/>
                  </a:cubicBezTo>
                  <a:cubicBezTo>
                    <a:pt x="0" y="7"/>
                    <a:pt x="0" y="1"/>
                    <a:pt x="1" y="0"/>
                  </a:cubicBezTo>
                  <a:cubicBezTo>
                    <a:pt x="1" y="2"/>
                    <a:pt x="2" y="4"/>
                    <a:pt x="1" y="6"/>
                  </a:cubicBezTo>
                  <a:cubicBezTo>
                    <a:pt x="1" y="8"/>
                    <a:pt x="2" y="9"/>
                    <a:pt x="4" y="9"/>
                  </a:cubicBezTo>
                  <a:cubicBezTo>
                    <a:pt x="5" y="10"/>
                    <a:pt x="7" y="10"/>
                    <a:pt x="8" y="9"/>
                  </a:cubicBezTo>
                  <a:cubicBezTo>
                    <a:pt x="10" y="6"/>
                    <a:pt x="12" y="5"/>
                    <a:pt x="15" y="5"/>
                  </a:cubicBezTo>
                  <a:cubicBezTo>
                    <a:pt x="17" y="4"/>
                    <a:pt x="18" y="3"/>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1">
              <a:extLst>
                <a:ext uri="{FF2B5EF4-FFF2-40B4-BE49-F238E27FC236}">
                  <a16:creationId xmlns:a16="http://schemas.microsoft.com/office/drawing/2014/main" id="{BC7D5433-101F-4BC8-9415-F4A4C006398C}"/>
                </a:ext>
              </a:extLst>
            </p:cNvPr>
            <p:cNvSpPr>
              <a:spLocks noEditPoints="1"/>
            </p:cNvSpPr>
            <p:nvPr/>
          </p:nvSpPr>
          <p:spPr bwMode="auto">
            <a:xfrm>
              <a:off x="322" y="559"/>
              <a:ext cx="19" cy="14"/>
            </a:xfrm>
            <a:custGeom>
              <a:avLst/>
              <a:gdLst>
                <a:gd name="T0" fmla="*/ 6 w 9"/>
                <a:gd name="T1" fmla="*/ 7 h 7"/>
                <a:gd name="T2" fmla="*/ 1 w 9"/>
                <a:gd name="T3" fmla="*/ 4 h 7"/>
                <a:gd name="T4" fmla="*/ 1 w 9"/>
                <a:gd name="T5" fmla="*/ 1 h 7"/>
                <a:gd name="T6" fmla="*/ 4 w 9"/>
                <a:gd name="T7" fmla="*/ 1 h 7"/>
                <a:gd name="T8" fmla="*/ 8 w 9"/>
                <a:gd name="T9" fmla="*/ 3 h 7"/>
                <a:gd name="T10" fmla="*/ 9 w 9"/>
                <a:gd name="T11" fmla="*/ 6 h 7"/>
                <a:gd name="T12" fmla="*/ 6 w 9"/>
                <a:gd name="T13" fmla="*/ 7 h 7"/>
                <a:gd name="T14" fmla="*/ 7 w 9"/>
                <a:gd name="T15" fmla="*/ 5 h 7"/>
                <a:gd name="T16" fmla="*/ 4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6" y="7"/>
                  </a:moveTo>
                  <a:cubicBezTo>
                    <a:pt x="4" y="6"/>
                    <a:pt x="2" y="6"/>
                    <a:pt x="1" y="4"/>
                  </a:cubicBezTo>
                  <a:cubicBezTo>
                    <a:pt x="0" y="3"/>
                    <a:pt x="0" y="2"/>
                    <a:pt x="1" y="1"/>
                  </a:cubicBezTo>
                  <a:cubicBezTo>
                    <a:pt x="2" y="0"/>
                    <a:pt x="3" y="0"/>
                    <a:pt x="4" y="1"/>
                  </a:cubicBezTo>
                  <a:cubicBezTo>
                    <a:pt x="5" y="2"/>
                    <a:pt x="7" y="2"/>
                    <a:pt x="8" y="3"/>
                  </a:cubicBezTo>
                  <a:cubicBezTo>
                    <a:pt x="8" y="4"/>
                    <a:pt x="9" y="5"/>
                    <a:pt x="9" y="6"/>
                  </a:cubicBezTo>
                  <a:cubicBezTo>
                    <a:pt x="8" y="7"/>
                    <a:pt x="7" y="7"/>
                    <a:pt x="6" y="7"/>
                  </a:cubicBezTo>
                  <a:close/>
                  <a:moveTo>
                    <a:pt x="7" y="5"/>
                  </a:moveTo>
                  <a:cubicBezTo>
                    <a:pt x="5" y="4"/>
                    <a:pt x="5" y="4"/>
                    <a:pt x="4" y="4"/>
                  </a:cubicBezTo>
                  <a:cubicBezTo>
                    <a:pt x="5" y="5"/>
                    <a:pt x="5" y="5"/>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2">
              <a:extLst>
                <a:ext uri="{FF2B5EF4-FFF2-40B4-BE49-F238E27FC236}">
                  <a16:creationId xmlns:a16="http://schemas.microsoft.com/office/drawing/2014/main" id="{E4906A15-541F-4C26-81EF-25BF88967911}"/>
                </a:ext>
              </a:extLst>
            </p:cNvPr>
            <p:cNvSpPr>
              <a:spLocks/>
            </p:cNvSpPr>
            <p:nvPr/>
          </p:nvSpPr>
          <p:spPr bwMode="auto">
            <a:xfrm>
              <a:off x="363" y="618"/>
              <a:ext cx="18" cy="14"/>
            </a:xfrm>
            <a:custGeom>
              <a:avLst/>
              <a:gdLst>
                <a:gd name="T0" fmla="*/ 4 w 9"/>
                <a:gd name="T1" fmla="*/ 1 h 7"/>
                <a:gd name="T2" fmla="*/ 8 w 9"/>
                <a:gd name="T3" fmla="*/ 1 h 7"/>
                <a:gd name="T4" fmla="*/ 9 w 9"/>
                <a:gd name="T5" fmla="*/ 1 h 7"/>
                <a:gd name="T6" fmla="*/ 9 w 9"/>
                <a:gd name="T7" fmla="*/ 2 h 7"/>
                <a:gd name="T8" fmla="*/ 4 w 9"/>
                <a:gd name="T9" fmla="*/ 5 h 7"/>
                <a:gd name="T10" fmla="*/ 1 w 9"/>
                <a:gd name="T11" fmla="*/ 5 h 7"/>
                <a:gd name="T12" fmla="*/ 2 w 9"/>
                <a:gd name="T13" fmla="*/ 1 h 7"/>
                <a:gd name="T14" fmla="*/ 4 w 9"/>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4" y="1"/>
                  </a:moveTo>
                  <a:cubicBezTo>
                    <a:pt x="6" y="0"/>
                    <a:pt x="7" y="2"/>
                    <a:pt x="8" y="1"/>
                  </a:cubicBezTo>
                  <a:cubicBezTo>
                    <a:pt x="8" y="1"/>
                    <a:pt x="9" y="1"/>
                    <a:pt x="9" y="1"/>
                  </a:cubicBezTo>
                  <a:cubicBezTo>
                    <a:pt x="9" y="2"/>
                    <a:pt x="9" y="2"/>
                    <a:pt x="9" y="2"/>
                  </a:cubicBezTo>
                  <a:cubicBezTo>
                    <a:pt x="7" y="3"/>
                    <a:pt x="6" y="4"/>
                    <a:pt x="4" y="5"/>
                  </a:cubicBezTo>
                  <a:cubicBezTo>
                    <a:pt x="3" y="6"/>
                    <a:pt x="2" y="7"/>
                    <a:pt x="1" y="5"/>
                  </a:cubicBezTo>
                  <a:cubicBezTo>
                    <a:pt x="0" y="4"/>
                    <a:pt x="1" y="2"/>
                    <a:pt x="2" y="1"/>
                  </a:cubicBezTo>
                  <a:cubicBezTo>
                    <a:pt x="3"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3">
              <a:extLst>
                <a:ext uri="{FF2B5EF4-FFF2-40B4-BE49-F238E27FC236}">
                  <a16:creationId xmlns:a16="http://schemas.microsoft.com/office/drawing/2014/main" id="{A154B325-122F-44AE-8453-92FF95B7F1E2}"/>
                </a:ext>
              </a:extLst>
            </p:cNvPr>
            <p:cNvSpPr>
              <a:spLocks noEditPoints="1"/>
            </p:cNvSpPr>
            <p:nvPr/>
          </p:nvSpPr>
          <p:spPr bwMode="auto">
            <a:xfrm>
              <a:off x="377" y="597"/>
              <a:ext cx="22" cy="12"/>
            </a:xfrm>
            <a:custGeom>
              <a:avLst/>
              <a:gdLst>
                <a:gd name="T0" fmla="*/ 5 w 11"/>
                <a:gd name="T1" fmla="*/ 0 h 6"/>
                <a:gd name="T2" fmla="*/ 10 w 11"/>
                <a:gd name="T3" fmla="*/ 1 h 6"/>
                <a:gd name="T4" fmla="*/ 10 w 11"/>
                <a:gd name="T5" fmla="*/ 3 h 6"/>
                <a:gd name="T6" fmla="*/ 1 w 11"/>
                <a:gd name="T7" fmla="*/ 5 h 6"/>
                <a:gd name="T8" fmla="*/ 0 w 11"/>
                <a:gd name="T9" fmla="*/ 3 h 6"/>
                <a:gd name="T10" fmla="*/ 2 w 11"/>
                <a:gd name="T11" fmla="*/ 1 h 6"/>
                <a:gd name="T12" fmla="*/ 5 w 11"/>
                <a:gd name="T13" fmla="*/ 0 h 6"/>
                <a:gd name="T14" fmla="*/ 5 w 11"/>
                <a:gd name="T15" fmla="*/ 4 h 6"/>
                <a:gd name="T16" fmla="*/ 9 w 11"/>
                <a:gd name="T17" fmla="*/ 3 h 6"/>
                <a:gd name="T18" fmla="*/ 9 w 11"/>
                <a:gd name="T19" fmla="*/ 2 h 6"/>
                <a:gd name="T20" fmla="*/ 4 w 11"/>
                <a:gd name="T21" fmla="*/ 2 h 6"/>
                <a:gd name="T22" fmla="*/ 3 w 11"/>
                <a:gd name="T23" fmla="*/ 2 h 6"/>
                <a:gd name="T24" fmla="*/ 2 w 11"/>
                <a:gd name="T25" fmla="*/ 3 h 6"/>
                <a:gd name="T26" fmla="*/ 3 w 11"/>
                <a:gd name="T27" fmla="*/ 4 h 6"/>
                <a:gd name="T28" fmla="*/ 5 w 11"/>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6">
                  <a:moveTo>
                    <a:pt x="5" y="0"/>
                  </a:moveTo>
                  <a:cubicBezTo>
                    <a:pt x="7" y="0"/>
                    <a:pt x="8" y="0"/>
                    <a:pt x="10" y="1"/>
                  </a:cubicBezTo>
                  <a:cubicBezTo>
                    <a:pt x="11" y="1"/>
                    <a:pt x="11" y="2"/>
                    <a:pt x="10" y="3"/>
                  </a:cubicBezTo>
                  <a:cubicBezTo>
                    <a:pt x="9" y="5"/>
                    <a:pt x="3" y="6"/>
                    <a:pt x="1" y="5"/>
                  </a:cubicBezTo>
                  <a:cubicBezTo>
                    <a:pt x="1" y="5"/>
                    <a:pt x="0" y="4"/>
                    <a:pt x="0" y="3"/>
                  </a:cubicBezTo>
                  <a:cubicBezTo>
                    <a:pt x="0" y="2"/>
                    <a:pt x="1" y="1"/>
                    <a:pt x="2" y="1"/>
                  </a:cubicBezTo>
                  <a:cubicBezTo>
                    <a:pt x="3" y="0"/>
                    <a:pt x="4" y="0"/>
                    <a:pt x="5" y="0"/>
                  </a:cubicBezTo>
                  <a:close/>
                  <a:moveTo>
                    <a:pt x="5" y="4"/>
                  </a:moveTo>
                  <a:cubicBezTo>
                    <a:pt x="6" y="4"/>
                    <a:pt x="8" y="4"/>
                    <a:pt x="9" y="3"/>
                  </a:cubicBezTo>
                  <a:cubicBezTo>
                    <a:pt x="10" y="2"/>
                    <a:pt x="9" y="2"/>
                    <a:pt x="9" y="2"/>
                  </a:cubicBezTo>
                  <a:cubicBezTo>
                    <a:pt x="8" y="1"/>
                    <a:pt x="6" y="2"/>
                    <a:pt x="4" y="2"/>
                  </a:cubicBezTo>
                  <a:cubicBezTo>
                    <a:pt x="4" y="2"/>
                    <a:pt x="3" y="2"/>
                    <a:pt x="3" y="2"/>
                  </a:cubicBezTo>
                  <a:cubicBezTo>
                    <a:pt x="2" y="2"/>
                    <a:pt x="2" y="3"/>
                    <a:pt x="2" y="3"/>
                  </a:cubicBezTo>
                  <a:cubicBezTo>
                    <a:pt x="2" y="3"/>
                    <a:pt x="2" y="4"/>
                    <a:pt x="3" y="4"/>
                  </a:cubicBezTo>
                  <a:cubicBezTo>
                    <a:pt x="3" y="4"/>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4">
              <a:extLst>
                <a:ext uri="{FF2B5EF4-FFF2-40B4-BE49-F238E27FC236}">
                  <a16:creationId xmlns:a16="http://schemas.microsoft.com/office/drawing/2014/main" id="{25B38E53-AFFF-4A60-8969-4B913FBA4D10}"/>
                </a:ext>
              </a:extLst>
            </p:cNvPr>
            <p:cNvSpPr>
              <a:spLocks noEditPoints="1"/>
            </p:cNvSpPr>
            <p:nvPr/>
          </p:nvSpPr>
          <p:spPr bwMode="auto">
            <a:xfrm>
              <a:off x="236" y="535"/>
              <a:ext cx="16" cy="14"/>
            </a:xfrm>
            <a:custGeom>
              <a:avLst/>
              <a:gdLst>
                <a:gd name="T0" fmla="*/ 3 w 8"/>
                <a:gd name="T1" fmla="*/ 0 h 7"/>
                <a:gd name="T2" fmla="*/ 7 w 8"/>
                <a:gd name="T3" fmla="*/ 3 h 7"/>
                <a:gd name="T4" fmla="*/ 6 w 8"/>
                <a:gd name="T5" fmla="*/ 6 h 7"/>
                <a:gd name="T6" fmla="*/ 0 w 8"/>
                <a:gd name="T7" fmla="*/ 2 h 7"/>
                <a:gd name="T8" fmla="*/ 1 w 8"/>
                <a:gd name="T9" fmla="*/ 1 h 7"/>
                <a:gd name="T10" fmla="*/ 3 w 8"/>
                <a:gd name="T11" fmla="*/ 0 h 7"/>
                <a:gd name="T12" fmla="*/ 6 w 8"/>
                <a:gd name="T13" fmla="*/ 4 h 7"/>
                <a:gd name="T14" fmla="*/ 4 w 8"/>
                <a:gd name="T15" fmla="*/ 2 h 7"/>
                <a:gd name="T16" fmla="*/ 3 w 8"/>
                <a:gd name="T17" fmla="*/ 3 h 7"/>
                <a:gd name="T18" fmla="*/ 5 w 8"/>
                <a:gd name="T19" fmla="*/ 5 h 7"/>
                <a:gd name="T20" fmla="*/ 6 w 8"/>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3" y="0"/>
                  </a:moveTo>
                  <a:cubicBezTo>
                    <a:pt x="5" y="1"/>
                    <a:pt x="6" y="2"/>
                    <a:pt x="7" y="3"/>
                  </a:cubicBezTo>
                  <a:cubicBezTo>
                    <a:pt x="8" y="5"/>
                    <a:pt x="7" y="6"/>
                    <a:pt x="6" y="6"/>
                  </a:cubicBezTo>
                  <a:cubicBezTo>
                    <a:pt x="4" y="7"/>
                    <a:pt x="0" y="4"/>
                    <a:pt x="0" y="2"/>
                  </a:cubicBezTo>
                  <a:cubicBezTo>
                    <a:pt x="0" y="1"/>
                    <a:pt x="0" y="1"/>
                    <a:pt x="1" y="1"/>
                  </a:cubicBezTo>
                  <a:cubicBezTo>
                    <a:pt x="2" y="1"/>
                    <a:pt x="2" y="1"/>
                    <a:pt x="3" y="0"/>
                  </a:cubicBezTo>
                  <a:close/>
                  <a:moveTo>
                    <a:pt x="6" y="4"/>
                  </a:moveTo>
                  <a:cubicBezTo>
                    <a:pt x="5" y="3"/>
                    <a:pt x="5" y="3"/>
                    <a:pt x="4" y="2"/>
                  </a:cubicBezTo>
                  <a:cubicBezTo>
                    <a:pt x="3" y="2"/>
                    <a:pt x="3" y="3"/>
                    <a:pt x="3" y="3"/>
                  </a:cubicBezTo>
                  <a:cubicBezTo>
                    <a:pt x="3" y="4"/>
                    <a:pt x="4" y="5"/>
                    <a:pt x="5" y="5"/>
                  </a:cubicBezTo>
                  <a:cubicBezTo>
                    <a:pt x="5"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5">
              <a:extLst>
                <a:ext uri="{FF2B5EF4-FFF2-40B4-BE49-F238E27FC236}">
                  <a16:creationId xmlns:a16="http://schemas.microsoft.com/office/drawing/2014/main" id="{582CE364-DBB7-4237-AE2A-C7D068F03015}"/>
                </a:ext>
              </a:extLst>
            </p:cNvPr>
            <p:cNvSpPr>
              <a:spLocks/>
            </p:cNvSpPr>
            <p:nvPr/>
          </p:nvSpPr>
          <p:spPr bwMode="auto">
            <a:xfrm>
              <a:off x="365" y="609"/>
              <a:ext cx="30" cy="9"/>
            </a:xfrm>
            <a:custGeom>
              <a:avLst/>
              <a:gdLst>
                <a:gd name="T0" fmla="*/ 15 w 15"/>
                <a:gd name="T1" fmla="*/ 4 h 4"/>
                <a:gd name="T2" fmla="*/ 10 w 15"/>
                <a:gd name="T3" fmla="*/ 2 h 4"/>
                <a:gd name="T4" fmla="*/ 2 w 15"/>
                <a:gd name="T5" fmla="*/ 2 h 4"/>
                <a:gd name="T6" fmla="*/ 0 w 15"/>
                <a:gd name="T7" fmla="*/ 0 h 4"/>
                <a:gd name="T8" fmla="*/ 3 w 15"/>
                <a:gd name="T9" fmla="*/ 2 h 4"/>
                <a:gd name="T10" fmla="*/ 6 w 15"/>
                <a:gd name="T11" fmla="*/ 1 h 4"/>
                <a:gd name="T12" fmla="*/ 12 w 15"/>
                <a:gd name="T13" fmla="*/ 1 h 4"/>
                <a:gd name="T14" fmla="*/ 15 w 15"/>
                <a:gd name="T15" fmla="*/ 4 h 4"/>
                <a:gd name="T16" fmla="*/ 15 w 15"/>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4"/>
                  </a:moveTo>
                  <a:cubicBezTo>
                    <a:pt x="14" y="2"/>
                    <a:pt x="12" y="2"/>
                    <a:pt x="10" y="2"/>
                  </a:cubicBezTo>
                  <a:cubicBezTo>
                    <a:pt x="8" y="2"/>
                    <a:pt x="5" y="3"/>
                    <a:pt x="2" y="2"/>
                  </a:cubicBezTo>
                  <a:cubicBezTo>
                    <a:pt x="1" y="2"/>
                    <a:pt x="1" y="2"/>
                    <a:pt x="0" y="0"/>
                  </a:cubicBezTo>
                  <a:cubicBezTo>
                    <a:pt x="2" y="0"/>
                    <a:pt x="2" y="2"/>
                    <a:pt x="3" y="2"/>
                  </a:cubicBezTo>
                  <a:cubicBezTo>
                    <a:pt x="4" y="2"/>
                    <a:pt x="5" y="2"/>
                    <a:pt x="6" y="1"/>
                  </a:cubicBezTo>
                  <a:cubicBezTo>
                    <a:pt x="8" y="1"/>
                    <a:pt x="10" y="1"/>
                    <a:pt x="12" y="1"/>
                  </a:cubicBezTo>
                  <a:cubicBezTo>
                    <a:pt x="14" y="1"/>
                    <a:pt x="15" y="2"/>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6">
              <a:extLst>
                <a:ext uri="{FF2B5EF4-FFF2-40B4-BE49-F238E27FC236}">
                  <a16:creationId xmlns:a16="http://schemas.microsoft.com/office/drawing/2014/main" id="{B0FA29DC-9AA3-4284-9753-EBD8D66ECF3C}"/>
                </a:ext>
              </a:extLst>
            </p:cNvPr>
            <p:cNvSpPr>
              <a:spLocks/>
            </p:cNvSpPr>
            <p:nvPr/>
          </p:nvSpPr>
          <p:spPr bwMode="auto">
            <a:xfrm>
              <a:off x="357" y="769"/>
              <a:ext cx="12" cy="8"/>
            </a:xfrm>
            <a:custGeom>
              <a:avLst/>
              <a:gdLst>
                <a:gd name="T0" fmla="*/ 3 w 6"/>
                <a:gd name="T1" fmla="*/ 4 h 4"/>
                <a:gd name="T2" fmla="*/ 0 w 6"/>
                <a:gd name="T3" fmla="*/ 2 h 4"/>
                <a:gd name="T4" fmla="*/ 2 w 6"/>
                <a:gd name="T5" fmla="*/ 0 h 4"/>
                <a:gd name="T6" fmla="*/ 3 w 6"/>
                <a:gd name="T7" fmla="*/ 0 h 4"/>
                <a:gd name="T8" fmla="*/ 6 w 6"/>
                <a:gd name="T9" fmla="*/ 2 h 4"/>
                <a:gd name="T10" fmla="*/ 3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3" y="4"/>
                  </a:moveTo>
                  <a:cubicBezTo>
                    <a:pt x="2" y="4"/>
                    <a:pt x="1" y="4"/>
                    <a:pt x="0" y="2"/>
                  </a:cubicBezTo>
                  <a:cubicBezTo>
                    <a:pt x="0" y="1"/>
                    <a:pt x="1" y="0"/>
                    <a:pt x="2" y="0"/>
                  </a:cubicBezTo>
                  <a:cubicBezTo>
                    <a:pt x="3" y="0"/>
                    <a:pt x="3" y="0"/>
                    <a:pt x="3" y="0"/>
                  </a:cubicBezTo>
                  <a:cubicBezTo>
                    <a:pt x="5" y="0"/>
                    <a:pt x="6" y="1"/>
                    <a:pt x="6" y="2"/>
                  </a:cubicBezTo>
                  <a:cubicBezTo>
                    <a:pt x="6" y="3"/>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7">
              <a:extLst>
                <a:ext uri="{FF2B5EF4-FFF2-40B4-BE49-F238E27FC236}">
                  <a16:creationId xmlns:a16="http://schemas.microsoft.com/office/drawing/2014/main" id="{5F4C0F95-575D-4724-9AF2-D4082D26362C}"/>
                </a:ext>
              </a:extLst>
            </p:cNvPr>
            <p:cNvSpPr>
              <a:spLocks/>
            </p:cNvSpPr>
            <p:nvPr/>
          </p:nvSpPr>
          <p:spPr bwMode="auto">
            <a:xfrm>
              <a:off x="359" y="597"/>
              <a:ext cx="10" cy="10"/>
            </a:xfrm>
            <a:custGeom>
              <a:avLst/>
              <a:gdLst>
                <a:gd name="T0" fmla="*/ 0 w 5"/>
                <a:gd name="T1" fmla="*/ 5 h 5"/>
                <a:gd name="T2" fmla="*/ 4 w 5"/>
                <a:gd name="T3" fmla="*/ 0 h 5"/>
                <a:gd name="T4" fmla="*/ 5 w 5"/>
                <a:gd name="T5" fmla="*/ 1 h 5"/>
                <a:gd name="T6" fmla="*/ 5 w 5"/>
                <a:gd name="T7" fmla="*/ 2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1" y="1"/>
                    <a:pt x="2" y="0"/>
                    <a:pt x="4" y="0"/>
                  </a:cubicBezTo>
                  <a:cubicBezTo>
                    <a:pt x="5" y="0"/>
                    <a:pt x="5" y="0"/>
                    <a:pt x="5" y="1"/>
                  </a:cubicBezTo>
                  <a:cubicBezTo>
                    <a:pt x="5" y="1"/>
                    <a:pt x="5" y="2"/>
                    <a:pt x="5" y="2"/>
                  </a:cubicBezTo>
                  <a:cubicBezTo>
                    <a:pt x="2" y="1"/>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8">
              <a:extLst>
                <a:ext uri="{FF2B5EF4-FFF2-40B4-BE49-F238E27FC236}">
                  <a16:creationId xmlns:a16="http://schemas.microsoft.com/office/drawing/2014/main" id="{EC628B76-08CD-4750-9E3D-2AFAA77A99CD}"/>
                </a:ext>
              </a:extLst>
            </p:cNvPr>
            <p:cNvSpPr>
              <a:spLocks/>
            </p:cNvSpPr>
            <p:nvPr/>
          </p:nvSpPr>
          <p:spPr bwMode="auto">
            <a:xfrm>
              <a:off x="347" y="658"/>
              <a:ext cx="2" cy="16"/>
            </a:xfrm>
            <a:custGeom>
              <a:avLst/>
              <a:gdLst>
                <a:gd name="T0" fmla="*/ 1 w 1"/>
                <a:gd name="T1" fmla="*/ 0 h 8"/>
                <a:gd name="T2" fmla="*/ 1 w 1"/>
                <a:gd name="T3" fmla="*/ 4 h 8"/>
                <a:gd name="T4" fmla="*/ 1 w 1"/>
                <a:gd name="T5" fmla="*/ 8 h 8"/>
                <a:gd name="T6" fmla="*/ 1 w 1"/>
                <a:gd name="T7" fmla="*/ 0 h 8"/>
              </a:gdLst>
              <a:ahLst/>
              <a:cxnLst>
                <a:cxn ang="0">
                  <a:pos x="T0" y="T1"/>
                </a:cxn>
                <a:cxn ang="0">
                  <a:pos x="T2" y="T3"/>
                </a:cxn>
                <a:cxn ang="0">
                  <a:pos x="T4" y="T5"/>
                </a:cxn>
                <a:cxn ang="0">
                  <a:pos x="T6" y="T7"/>
                </a:cxn>
              </a:cxnLst>
              <a:rect l="0" t="0" r="r" b="b"/>
              <a:pathLst>
                <a:path w="1" h="8">
                  <a:moveTo>
                    <a:pt x="1" y="0"/>
                  </a:moveTo>
                  <a:cubicBezTo>
                    <a:pt x="1" y="1"/>
                    <a:pt x="1" y="3"/>
                    <a:pt x="1" y="4"/>
                  </a:cubicBezTo>
                  <a:cubicBezTo>
                    <a:pt x="1" y="5"/>
                    <a:pt x="1" y="7"/>
                    <a:pt x="1" y="8"/>
                  </a:cubicBezTo>
                  <a:cubicBezTo>
                    <a:pt x="1" y="5"/>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9">
              <a:extLst>
                <a:ext uri="{FF2B5EF4-FFF2-40B4-BE49-F238E27FC236}">
                  <a16:creationId xmlns:a16="http://schemas.microsoft.com/office/drawing/2014/main" id="{7285B0B4-63BF-4BD7-982A-6F4AEF61C07B}"/>
                </a:ext>
              </a:extLst>
            </p:cNvPr>
            <p:cNvSpPr>
              <a:spLocks/>
            </p:cNvSpPr>
            <p:nvPr/>
          </p:nvSpPr>
          <p:spPr bwMode="auto">
            <a:xfrm>
              <a:off x="199" y="624"/>
              <a:ext cx="13" cy="4"/>
            </a:xfrm>
            <a:custGeom>
              <a:avLst/>
              <a:gdLst>
                <a:gd name="T0" fmla="*/ 0 w 6"/>
                <a:gd name="T1" fmla="*/ 2 h 2"/>
                <a:gd name="T2" fmla="*/ 6 w 6"/>
                <a:gd name="T3" fmla="*/ 1 h 2"/>
                <a:gd name="T4" fmla="*/ 0 w 6"/>
                <a:gd name="T5" fmla="*/ 2 h 2"/>
              </a:gdLst>
              <a:ahLst/>
              <a:cxnLst>
                <a:cxn ang="0">
                  <a:pos x="T0" y="T1"/>
                </a:cxn>
                <a:cxn ang="0">
                  <a:pos x="T2" y="T3"/>
                </a:cxn>
                <a:cxn ang="0">
                  <a:pos x="T4" y="T5"/>
                </a:cxn>
              </a:cxnLst>
              <a:rect l="0" t="0" r="r" b="b"/>
              <a:pathLst>
                <a:path w="6" h="2">
                  <a:moveTo>
                    <a:pt x="0" y="2"/>
                  </a:moveTo>
                  <a:cubicBezTo>
                    <a:pt x="1" y="0"/>
                    <a:pt x="4" y="2"/>
                    <a:pt x="6" y="1"/>
                  </a:cubicBezTo>
                  <a:cubicBezTo>
                    <a:pt x="4"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20">
              <a:extLst>
                <a:ext uri="{FF2B5EF4-FFF2-40B4-BE49-F238E27FC236}">
                  <a16:creationId xmlns:a16="http://schemas.microsoft.com/office/drawing/2014/main" id="{1A3958E7-BA73-4D28-92BC-72BD0F2D8B0B}"/>
                </a:ext>
              </a:extLst>
            </p:cNvPr>
            <p:cNvSpPr>
              <a:spLocks/>
            </p:cNvSpPr>
            <p:nvPr/>
          </p:nvSpPr>
          <p:spPr bwMode="auto">
            <a:xfrm>
              <a:off x="234" y="620"/>
              <a:ext cx="14" cy="6"/>
            </a:xfrm>
            <a:custGeom>
              <a:avLst/>
              <a:gdLst>
                <a:gd name="T0" fmla="*/ 0 w 7"/>
                <a:gd name="T1" fmla="*/ 3 h 3"/>
                <a:gd name="T2" fmla="*/ 7 w 7"/>
                <a:gd name="T3" fmla="*/ 2 h 3"/>
                <a:gd name="T4" fmla="*/ 0 w 7"/>
                <a:gd name="T5" fmla="*/ 3 h 3"/>
              </a:gdLst>
              <a:ahLst/>
              <a:cxnLst>
                <a:cxn ang="0">
                  <a:pos x="T0" y="T1"/>
                </a:cxn>
                <a:cxn ang="0">
                  <a:pos x="T2" y="T3"/>
                </a:cxn>
                <a:cxn ang="0">
                  <a:pos x="T4" y="T5"/>
                </a:cxn>
              </a:cxnLst>
              <a:rect l="0" t="0" r="r" b="b"/>
              <a:pathLst>
                <a:path w="7" h="3">
                  <a:moveTo>
                    <a:pt x="0" y="3"/>
                  </a:moveTo>
                  <a:cubicBezTo>
                    <a:pt x="1" y="0"/>
                    <a:pt x="4" y="2"/>
                    <a:pt x="7" y="2"/>
                  </a:cubicBezTo>
                  <a:cubicBezTo>
                    <a:pt x="4"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1">
              <a:extLst>
                <a:ext uri="{FF2B5EF4-FFF2-40B4-BE49-F238E27FC236}">
                  <a16:creationId xmlns:a16="http://schemas.microsoft.com/office/drawing/2014/main" id="{E05370A0-6A84-4AF5-9A7D-B8AFAFE5900D}"/>
                </a:ext>
              </a:extLst>
            </p:cNvPr>
            <p:cNvSpPr>
              <a:spLocks/>
            </p:cNvSpPr>
            <p:nvPr/>
          </p:nvSpPr>
          <p:spPr bwMode="auto">
            <a:xfrm>
              <a:off x="349" y="541"/>
              <a:ext cx="2" cy="8"/>
            </a:xfrm>
            <a:custGeom>
              <a:avLst/>
              <a:gdLst>
                <a:gd name="T0" fmla="*/ 0 w 1"/>
                <a:gd name="T1" fmla="*/ 4 h 4"/>
                <a:gd name="T2" fmla="*/ 0 w 1"/>
                <a:gd name="T3" fmla="*/ 0 h 4"/>
                <a:gd name="T4" fmla="*/ 1 w 1"/>
                <a:gd name="T5" fmla="*/ 4 h 4"/>
                <a:gd name="T6" fmla="*/ 0 w 1"/>
                <a:gd name="T7" fmla="*/ 4 h 4"/>
              </a:gdLst>
              <a:ahLst/>
              <a:cxnLst>
                <a:cxn ang="0">
                  <a:pos x="T0" y="T1"/>
                </a:cxn>
                <a:cxn ang="0">
                  <a:pos x="T2" y="T3"/>
                </a:cxn>
                <a:cxn ang="0">
                  <a:pos x="T4" y="T5"/>
                </a:cxn>
                <a:cxn ang="0">
                  <a:pos x="T6" y="T7"/>
                </a:cxn>
              </a:cxnLst>
              <a:rect l="0" t="0" r="r" b="b"/>
              <a:pathLst>
                <a:path w="1" h="4">
                  <a:moveTo>
                    <a:pt x="0" y="4"/>
                  </a:moveTo>
                  <a:cubicBezTo>
                    <a:pt x="0" y="3"/>
                    <a:pt x="0" y="1"/>
                    <a:pt x="0" y="0"/>
                  </a:cubicBezTo>
                  <a:cubicBezTo>
                    <a:pt x="0"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2">
              <a:extLst>
                <a:ext uri="{FF2B5EF4-FFF2-40B4-BE49-F238E27FC236}">
                  <a16:creationId xmlns:a16="http://schemas.microsoft.com/office/drawing/2014/main" id="{52037BE7-F4AD-47BA-B9D1-76EBE63E23BC}"/>
                </a:ext>
              </a:extLst>
            </p:cNvPr>
            <p:cNvSpPr>
              <a:spLocks/>
            </p:cNvSpPr>
            <p:nvPr/>
          </p:nvSpPr>
          <p:spPr bwMode="auto">
            <a:xfrm>
              <a:off x="220" y="624"/>
              <a:ext cx="14" cy="2"/>
            </a:xfrm>
            <a:custGeom>
              <a:avLst/>
              <a:gdLst>
                <a:gd name="T0" fmla="*/ 7 w 7"/>
                <a:gd name="T1" fmla="*/ 1 h 1"/>
                <a:gd name="T2" fmla="*/ 0 w 7"/>
                <a:gd name="T3" fmla="*/ 1 h 1"/>
                <a:gd name="T4" fmla="*/ 7 w 7"/>
                <a:gd name="T5" fmla="*/ 1 h 1"/>
                <a:gd name="T6" fmla="*/ 7 w 7"/>
                <a:gd name="T7" fmla="*/ 1 h 1"/>
              </a:gdLst>
              <a:ahLst/>
              <a:cxnLst>
                <a:cxn ang="0">
                  <a:pos x="T0" y="T1"/>
                </a:cxn>
                <a:cxn ang="0">
                  <a:pos x="T2" y="T3"/>
                </a:cxn>
                <a:cxn ang="0">
                  <a:pos x="T4" y="T5"/>
                </a:cxn>
                <a:cxn ang="0">
                  <a:pos x="T6" y="T7"/>
                </a:cxn>
              </a:cxnLst>
              <a:rect l="0" t="0" r="r" b="b"/>
              <a:pathLst>
                <a:path w="7" h="1">
                  <a:moveTo>
                    <a:pt x="7" y="1"/>
                  </a:moveTo>
                  <a:cubicBezTo>
                    <a:pt x="4" y="1"/>
                    <a:pt x="2" y="1"/>
                    <a:pt x="0" y="1"/>
                  </a:cubicBezTo>
                  <a:cubicBezTo>
                    <a:pt x="2" y="0"/>
                    <a:pt x="4" y="0"/>
                    <a:pt x="7"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3">
              <a:extLst>
                <a:ext uri="{FF2B5EF4-FFF2-40B4-BE49-F238E27FC236}">
                  <a16:creationId xmlns:a16="http://schemas.microsoft.com/office/drawing/2014/main" id="{E8A7BFFA-8AC9-4311-9CC5-42D9947A1D5A}"/>
                </a:ext>
              </a:extLst>
            </p:cNvPr>
            <p:cNvSpPr>
              <a:spLocks/>
            </p:cNvSpPr>
            <p:nvPr/>
          </p:nvSpPr>
          <p:spPr bwMode="auto">
            <a:xfrm>
              <a:off x="185" y="529"/>
              <a:ext cx="12" cy="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3" y="2"/>
                    <a:pt x="2" y="1"/>
                    <a:pt x="0" y="1"/>
                  </a:cubicBezTo>
                  <a:cubicBezTo>
                    <a:pt x="2" y="0"/>
                    <a:pt x="3"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4">
              <a:extLst>
                <a:ext uri="{FF2B5EF4-FFF2-40B4-BE49-F238E27FC236}">
                  <a16:creationId xmlns:a16="http://schemas.microsoft.com/office/drawing/2014/main" id="{52F13B2E-5620-4B30-83D7-47A539A4BF90}"/>
                </a:ext>
              </a:extLst>
            </p:cNvPr>
            <p:cNvSpPr>
              <a:spLocks/>
            </p:cNvSpPr>
            <p:nvPr/>
          </p:nvSpPr>
          <p:spPr bwMode="auto">
            <a:xfrm>
              <a:off x="349" y="684"/>
              <a:ext cx="2" cy="8"/>
            </a:xfrm>
            <a:custGeom>
              <a:avLst/>
              <a:gdLst>
                <a:gd name="T0" fmla="*/ 1 w 1"/>
                <a:gd name="T1" fmla="*/ 0 h 4"/>
                <a:gd name="T2" fmla="*/ 1 w 1"/>
                <a:gd name="T3" fmla="*/ 4 h 4"/>
                <a:gd name="T4" fmla="*/ 1 w 1"/>
                <a:gd name="T5" fmla="*/ 0 h 4"/>
              </a:gdLst>
              <a:ahLst/>
              <a:cxnLst>
                <a:cxn ang="0">
                  <a:pos x="T0" y="T1"/>
                </a:cxn>
                <a:cxn ang="0">
                  <a:pos x="T2" y="T3"/>
                </a:cxn>
                <a:cxn ang="0">
                  <a:pos x="T4" y="T5"/>
                </a:cxn>
              </a:cxnLst>
              <a:rect l="0" t="0" r="r" b="b"/>
              <a:pathLst>
                <a:path w="1" h="4">
                  <a:moveTo>
                    <a:pt x="1" y="0"/>
                  </a:moveTo>
                  <a:cubicBezTo>
                    <a:pt x="1" y="1"/>
                    <a:pt x="1" y="2"/>
                    <a:pt x="1" y="4"/>
                  </a:cubicBezTo>
                  <a:cubicBezTo>
                    <a:pt x="0" y="2"/>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5">
              <a:extLst>
                <a:ext uri="{FF2B5EF4-FFF2-40B4-BE49-F238E27FC236}">
                  <a16:creationId xmlns:a16="http://schemas.microsoft.com/office/drawing/2014/main" id="{420C3208-5EF2-4F8F-9814-385FC51396CF}"/>
                </a:ext>
              </a:extLst>
            </p:cNvPr>
            <p:cNvSpPr>
              <a:spLocks/>
            </p:cNvSpPr>
            <p:nvPr/>
          </p:nvSpPr>
          <p:spPr bwMode="auto">
            <a:xfrm>
              <a:off x="347" y="646"/>
              <a:ext cx="2"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1" y="2"/>
                  </a:cubicBezTo>
                  <a:cubicBezTo>
                    <a:pt x="1"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6">
              <a:extLst>
                <a:ext uri="{FF2B5EF4-FFF2-40B4-BE49-F238E27FC236}">
                  <a16:creationId xmlns:a16="http://schemas.microsoft.com/office/drawing/2014/main" id="{3B380CDC-E278-4181-8143-D55B7C291970}"/>
                </a:ext>
              </a:extLst>
            </p:cNvPr>
            <p:cNvSpPr>
              <a:spLocks/>
            </p:cNvSpPr>
            <p:nvPr/>
          </p:nvSpPr>
          <p:spPr bwMode="auto">
            <a:xfrm>
              <a:off x="220" y="531"/>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1" y="0"/>
                    <a:pt x="2" y="0"/>
                    <a:pt x="3"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7">
              <a:extLst>
                <a:ext uri="{FF2B5EF4-FFF2-40B4-BE49-F238E27FC236}">
                  <a16:creationId xmlns:a16="http://schemas.microsoft.com/office/drawing/2014/main" id="{2662E1F9-24F3-4E82-B831-6EB8C8A2EB98}"/>
                </a:ext>
              </a:extLst>
            </p:cNvPr>
            <p:cNvSpPr>
              <a:spLocks/>
            </p:cNvSpPr>
            <p:nvPr/>
          </p:nvSpPr>
          <p:spPr bwMode="auto">
            <a:xfrm>
              <a:off x="191" y="628"/>
              <a:ext cx="8" cy="2"/>
            </a:xfrm>
            <a:custGeom>
              <a:avLst/>
              <a:gdLst>
                <a:gd name="T0" fmla="*/ 4 w 4"/>
                <a:gd name="T1" fmla="*/ 0 h 1"/>
                <a:gd name="T2" fmla="*/ 0 w 4"/>
                <a:gd name="T3" fmla="*/ 0 h 1"/>
                <a:gd name="T4" fmla="*/ 4 w 4"/>
                <a:gd name="T5" fmla="*/ 0 h 1"/>
                <a:gd name="T6" fmla="*/ 4 w 4"/>
                <a:gd name="T7" fmla="*/ 0 h 1"/>
              </a:gdLst>
              <a:ahLst/>
              <a:cxnLst>
                <a:cxn ang="0">
                  <a:pos x="T0" y="T1"/>
                </a:cxn>
                <a:cxn ang="0">
                  <a:pos x="T2" y="T3"/>
                </a:cxn>
                <a:cxn ang="0">
                  <a:pos x="T4" y="T5"/>
                </a:cxn>
                <a:cxn ang="0">
                  <a:pos x="T6" y="T7"/>
                </a:cxn>
              </a:cxnLst>
              <a:rect l="0" t="0" r="r" b="b"/>
              <a:pathLst>
                <a:path w="4" h="1">
                  <a:moveTo>
                    <a:pt x="4" y="0"/>
                  </a:moveTo>
                  <a:cubicBezTo>
                    <a:pt x="3" y="0"/>
                    <a:pt x="1" y="1"/>
                    <a:pt x="0" y="0"/>
                  </a:cubicBezTo>
                  <a:cubicBezTo>
                    <a:pt x="1" y="0"/>
                    <a:pt x="3"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8">
              <a:extLst>
                <a:ext uri="{FF2B5EF4-FFF2-40B4-BE49-F238E27FC236}">
                  <a16:creationId xmlns:a16="http://schemas.microsoft.com/office/drawing/2014/main" id="{1D9DD60E-2772-468C-8228-E293391CA2AA}"/>
                </a:ext>
              </a:extLst>
            </p:cNvPr>
            <p:cNvSpPr>
              <a:spLocks/>
            </p:cNvSpPr>
            <p:nvPr/>
          </p:nvSpPr>
          <p:spPr bwMode="auto">
            <a:xfrm>
              <a:off x="324" y="529"/>
              <a:ext cx="4" cy="2"/>
            </a:xfrm>
            <a:custGeom>
              <a:avLst/>
              <a:gdLst>
                <a:gd name="T0" fmla="*/ 1 w 2"/>
                <a:gd name="T1" fmla="*/ 0 h 1"/>
                <a:gd name="T2" fmla="*/ 0 w 2"/>
                <a:gd name="T3" fmla="*/ 0 h 1"/>
                <a:gd name="T4" fmla="*/ 1 w 2"/>
                <a:gd name="T5" fmla="*/ 0 h 1"/>
                <a:gd name="T6" fmla="*/ 2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1"/>
                    <a:pt x="0" y="0"/>
                  </a:cubicBezTo>
                  <a:cubicBezTo>
                    <a:pt x="0" y="0"/>
                    <a:pt x="1" y="0"/>
                    <a:pt x="1" y="0"/>
                  </a:cubicBezTo>
                  <a:cubicBezTo>
                    <a:pt x="1" y="0"/>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9">
              <a:extLst>
                <a:ext uri="{FF2B5EF4-FFF2-40B4-BE49-F238E27FC236}">
                  <a16:creationId xmlns:a16="http://schemas.microsoft.com/office/drawing/2014/main" id="{24D21854-A1F6-446C-98AE-34931472FE46}"/>
                </a:ext>
              </a:extLst>
            </p:cNvPr>
            <p:cNvSpPr>
              <a:spLocks/>
            </p:cNvSpPr>
            <p:nvPr/>
          </p:nvSpPr>
          <p:spPr bwMode="auto">
            <a:xfrm>
              <a:off x="337" y="630"/>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0"/>
                    <a:pt x="0"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30">
              <a:extLst>
                <a:ext uri="{FF2B5EF4-FFF2-40B4-BE49-F238E27FC236}">
                  <a16:creationId xmlns:a16="http://schemas.microsoft.com/office/drawing/2014/main" id="{1DFA5092-0021-4486-A984-96E379F0241A}"/>
                </a:ext>
              </a:extLst>
            </p:cNvPr>
            <p:cNvSpPr>
              <a:spLocks/>
            </p:cNvSpPr>
            <p:nvPr/>
          </p:nvSpPr>
          <p:spPr bwMode="auto">
            <a:xfrm>
              <a:off x="349" y="567"/>
              <a:ext cx="2" cy="2"/>
            </a:xfrm>
            <a:custGeom>
              <a:avLst/>
              <a:gdLst>
                <a:gd name="T0" fmla="*/ 1 w 1"/>
                <a:gd name="T1" fmla="*/ 0 h 1"/>
                <a:gd name="T2" fmla="*/ 1 w 1"/>
                <a:gd name="T3" fmla="*/ 0 h 1"/>
                <a:gd name="T4" fmla="*/ 1 w 1"/>
                <a:gd name="T5" fmla="*/ 0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1" y="0"/>
                  </a:cubicBezTo>
                  <a:cubicBezTo>
                    <a:pt x="1" y="0"/>
                    <a:pt x="1" y="0"/>
                    <a:pt x="1" y="0"/>
                  </a:cubicBezTo>
                  <a:cubicBezTo>
                    <a:pt x="1"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1">
              <a:extLst>
                <a:ext uri="{FF2B5EF4-FFF2-40B4-BE49-F238E27FC236}">
                  <a16:creationId xmlns:a16="http://schemas.microsoft.com/office/drawing/2014/main" id="{F1D2B531-6769-4669-8FCA-C4399973F1B7}"/>
                </a:ext>
              </a:extLst>
            </p:cNvPr>
            <p:cNvSpPr>
              <a:spLocks/>
            </p:cNvSpPr>
            <p:nvPr/>
          </p:nvSpPr>
          <p:spPr bwMode="auto">
            <a:xfrm>
              <a:off x="472" y="735"/>
              <a:ext cx="6" cy="18"/>
            </a:xfrm>
            <a:custGeom>
              <a:avLst/>
              <a:gdLst>
                <a:gd name="T0" fmla="*/ 1 w 3"/>
                <a:gd name="T1" fmla="*/ 0 h 9"/>
                <a:gd name="T2" fmla="*/ 1 w 3"/>
                <a:gd name="T3" fmla="*/ 9 h 9"/>
                <a:gd name="T4" fmla="*/ 1 w 3"/>
                <a:gd name="T5" fmla="*/ 0 h 9"/>
              </a:gdLst>
              <a:ahLst/>
              <a:cxnLst>
                <a:cxn ang="0">
                  <a:pos x="T0" y="T1"/>
                </a:cxn>
                <a:cxn ang="0">
                  <a:pos x="T2" y="T3"/>
                </a:cxn>
                <a:cxn ang="0">
                  <a:pos x="T4" y="T5"/>
                </a:cxn>
              </a:cxnLst>
              <a:rect l="0" t="0" r="r" b="b"/>
              <a:pathLst>
                <a:path w="3" h="9">
                  <a:moveTo>
                    <a:pt x="1" y="0"/>
                  </a:moveTo>
                  <a:cubicBezTo>
                    <a:pt x="1" y="3"/>
                    <a:pt x="3" y="6"/>
                    <a:pt x="1" y="9"/>
                  </a:cubicBezTo>
                  <a:cubicBezTo>
                    <a:pt x="0" y="5"/>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2">
              <a:extLst>
                <a:ext uri="{FF2B5EF4-FFF2-40B4-BE49-F238E27FC236}">
                  <a16:creationId xmlns:a16="http://schemas.microsoft.com/office/drawing/2014/main" id="{1FB0EEAF-D5EE-4A90-B85D-5F4998697470}"/>
                </a:ext>
              </a:extLst>
            </p:cNvPr>
            <p:cNvSpPr>
              <a:spLocks/>
            </p:cNvSpPr>
            <p:nvPr/>
          </p:nvSpPr>
          <p:spPr bwMode="auto">
            <a:xfrm>
              <a:off x="582" y="589"/>
              <a:ext cx="7" cy="4"/>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1" y="0"/>
                    <a:pt x="2" y="1"/>
                    <a:pt x="3" y="2"/>
                  </a:cubicBezTo>
                  <a:cubicBezTo>
                    <a:pt x="2" y="2"/>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3">
              <a:extLst>
                <a:ext uri="{FF2B5EF4-FFF2-40B4-BE49-F238E27FC236}">
                  <a16:creationId xmlns:a16="http://schemas.microsoft.com/office/drawing/2014/main" id="{21DEDAEE-A77D-4309-A2D2-796FAFC6F32F}"/>
                </a:ext>
              </a:extLst>
            </p:cNvPr>
            <p:cNvSpPr>
              <a:spLocks/>
            </p:cNvSpPr>
            <p:nvPr/>
          </p:nvSpPr>
          <p:spPr bwMode="auto">
            <a:xfrm>
              <a:off x="437" y="628"/>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3" y="2"/>
                    <a:pt x="2" y="2"/>
                    <a:pt x="0" y="2"/>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4">
              <a:extLst>
                <a:ext uri="{FF2B5EF4-FFF2-40B4-BE49-F238E27FC236}">
                  <a16:creationId xmlns:a16="http://schemas.microsoft.com/office/drawing/2014/main" id="{AA2A40E7-88D3-4E64-9238-0CC0A5050E1C}"/>
                </a:ext>
              </a:extLst>
            </p:cNvPr>
            <p:cNvSpPr>
              <a:spLocks/>
            </p:cNvSpPr>
            <p:nvPr/>
          </p:nvSpPr>
          <p:spPr bwMode="auto">
            <a:xfrm>
              <a:off x="574" y="593"/>
              <a:ext cx="6" cy="4"/>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1" y="0"/>
                    <a:pt x="2" y="1"/>
                    <a:pt x="3" y="2"/>
                  </a:cubicBezTo>
                  <a:cubicBezTo>
                    <a:pt x="1" y="2"/>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5">
              <a:extLst>
                <a:ext uri="{FF2B5EF4-FFF2-40B4-BE49-F238E27FC236}">
                  <a16:creationId xmlns:a16="http://schemas.microsoft.com/office/drawing/2014/main" id="{2779F37E-F03D-4164-BF8F-3ABA5F7C0102}"/>
                </a:ext>
              </a:extLst>
            </p:cNvPr>
            <p:cNvSpPr>
              <a:spLocks/>
            </p:cNvSpPr>
            <p:nvPr/>
          </p:nvSpPr>
          <p:spPr bwMode="auto">
            <a:xfrm>
              <a:off x="427" y="500"/>
              <a:ext cx="14" cy="15"/>
            </a:xfrm>
            <a:custGeom>
              <a:avLst/>
              <a:gdLst>
                <a:gd name="T0" fmla="*/ 2 w 7"/>
                <a:gd name="T1" fmla="*/ 7 h 7"/>
                <a:gd name="T2" fmla="*/ 4 w 7"/>
                <a:gd name="T3" fmla="*/ 2 h 7"/>
                <a:gd name="T4" fmla="*/ 0 w 7"/>
                <a:gd name="T5" fmla="*/ 4 h 7"/>
                <a:gd name="T6" fmla="*/ 2 w 7"/>
                <a:gd name="T7" fmla="*/ 2 h 7"/>
                <a:gd name="T8" fmla="*/ 7 w 7"/>
                <a:gd name="T9" fmla="*/ 3 h 7"/>
                <a:gd name="T10" fmla="*/ 2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2" y="7"/>
                  </a:moveTo>
                  <a:cubicBezTo>
                    <a:pt x="2" y="5"/>
                    <a:pt x="4" y="5"/>
                    <a:pt x="4" y="2"/>
                  </a:cubicBezTo>
                  <a:cubicBezTo>
                    <a:pt x="3" y="3"/>
                    <a:pt x="1" y="4"/>
                    <a:pt x="0" y="4"/>
                  </a:cubicBezTo>
                  <a:cubicBezTo>
                    <a:pt x="1" y="3"/>
                    <a:pt x="1" y="3"/>
                    <a:pt x="2" y="2"/>
                  </a:cubicBezTo>
                  <a:cubicBezTo>
                    <a:pt x="5" y="0"/>
                    <a:pt x="5" y="0"/>
                    <a:pt x="7" y="3"/>
                  </a:cubicBezTo>
                  <a:cubicBezTo>
                    <a:pt x="5" y="5"/>
                    <a:pt x="3"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6">
              <a:extLst>
                <a:ext uri="{FF2B5EF4-FFF2-40B4-BE49-F238E27FC236}">
                  <a16:creationId xmlns:a16="http://schemas.microsoft.com/office/drawing/2014/main" id="{DAE8EC56-6073-47EF-B773-5F5EFB6C52FD}"/>
                </a:ext>
              </a:extLst>
            </p:cNvPr>
            <p:cNvSpPr>
              <a:spLocks/>
            </p:cNvSpPr>
            <p:nvPr/>
          </p:nvSpPr>
          <p:spPr bwMode="auto">
            <a:xfrm>
              <a:off x="528" y="412"/>
              <a:ext cx="4" cy="10"/>
            </a:xfrm>
            <a:custGeom>
              <a:avLst/>
              <a:gdLst>
                <a:gd name="T0" fmla="*/ 1 w 2"/>
                <a:gd name="T1" fmla="*/ 5 h 5"/>
                <a:gd name="T2" fmla="*/ 1 w 2"/>
                <a:gd name="T3" fmla="*/ 0 h 5"/>
                <a:gd name="T4" fmla="*/ 1 w 2"/>
                <a:gd name="T5" fmla="*/ 5 h 5"/>
              </a:gdLst>
              <a:ahLst/>
              <a:cxnLst>
                <a:cxn ang="0">
                  <a:pos x="T0" y="T1"/>
                </a:cxn>
                <a:cxn ang="0">
                  <a:pos x="T2" y="T3"/>
                </a:cxn>
                <a:cxn ang="0">
                  <a:pos x="T4" y="T5"/>
                </a:cxn>
              </a:cxnLst>
              <a:rect l="0" t="0" r="r" b="b"/>
              <a:pathLst>
                <a:path w="2" h="5">
                  <a:moveTo>
                    <a:pt x="1" y="5"/>
                  </a:moveTo>
                  <a:cubicBezTo>
                    <a:pt x="0" y="3"/>
                    <a:pt x="1" y="2"/>
                    <a:pt x="1" y="0"/>
                  </a:cubicBezTo>
                  <a:cubicBezTo>
                    <a:pt x="2" y="2"/>
                    <a:pt x="2"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7">
              <a:extLst>
                <a:ext uri="{FF2B5EF4-FFF2-40B4-BE49-F238E27FC236}">
                  <a16:creationId xmlns:a16="http://schemas.microsoft.com/office/drawing/2014/main" id="{26C67473-2C17-4C74-9FBB-481F48D6BCFB}"/>
                </a:ext>
              </a:extLst>
            </p:cNvPr>
            <p:cNvSpPr>
              <a:spLocks/>
            </p:cNvSpPr>
            <p:nvPr/>
          </p:nvSpPr>
          <p:spPr bwMode="auto">
            <a:xfrm>
              <a:off x="520" y="505"/>
              <a:ext cx="14" cy="2"/>
            </a:xfrm>
            <a:custGeom>
              <a:avLst/>
              <a:gdLst>
                <a:gd name="T0" fmla="*/ 0 w 7"/>
                <a:gd name="T1" fmla="*/ 1 h 1"/>
                <a:gd name="T2" fmla="*/ 3 w 7"/>
                <a:gd name="T3" fmla="*/ 0 h 1"/>
                <a:gd name="T4" fmla="*/ 7 w 7"/>
                <a:gd name="T5" fmla="*/ 0 h 1"/>
                <a:gd name="T6" fmla="*/ 0 w 7"/>
                <a:gd name="T7" fmla="*/ 1 h 1"/>
                <a:gd name="T8" fmla="*/ 0 w 7"/>
                <a:gd name="T9" fmla="*/ 1 h 1"/>
              </a:gdLst>
              <a:ahLst/>
              <a:cxnLst>
                <a:cxn ang="0">
                  <a:pos x="T0" y="T1"/>
                </a:cxn>
                <a:cxn ang="0">
                  <a:pos x="T2" y="T3"/>
                </a:cxn>
                <a:cxn ang="0">
                  <a:pos x="T4" y="T5"/>
                </a:cxn>
                <a:cxn ang="0">
                  <a:pos x="T6" y="T7"/>
                </a:cxn>
                <a:cxn ang="0">
                  <a:pos x="T8" y="T9"/>
                </a:cxn>
              </a:cxnLst>
              <a:rect l="0" t="0" r="r" b="b"/>
              <a:pathLst>
                <a:path w="7" h="1">
                  <a:moveTo>
                    <a:pt x="0" y="1"/>
                  </a:moveTo>
                  <a:cubicBezTo>
                    <a:pt x="1" y="0"/>
                    <a:pt x="2" y="0"/>
                    <a:pt x="3" y="0"/>
                  </a:cubicBezTo>
                  <a:cubicBezTo>
                    <a:pt x="4" y="0"/>
                    <a:pt x="5" y="0"/>
                    <a:pt x="7" y="0"/>
                  </a:cubicBezTo>
                  <a:cubicBezTo>
                    <a:pt x="5" y="1"/>
                    <a:pt x="2"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8">
              <a:extLst>
                <a:ext uri="{FF2B5EF4-FFF2-40B4-BE49-F238E27FC236}">
                  <a16:creationId xmlns:a16="http://schemas.microsoft.com/office/drawing/2014/main" id="{A76F4610-5CFA-4CBA-A2CA-BE808AFCB185}"/>
                </a:ext>
              </a:extLst>
            </p:cNvPr>
            <p:cNvSpPr>
              <a:spLocks/>
            </p:cNvSpPr>
            <p:nvPr/>
          </p:nvSpPr>
          <p:spPr bwMode="auto">
            <a:xfrm>
              <a:off x="429" y="470"/>
              <a:ext cx="10" cy="6"/>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3" y="0"/>
                    <a:pt x="5" y="0"/>
                  </a:cubicBezTo>
                  <a:cubicBezTo>
                    <a:pt x="3" y="3"/>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9">
              <a:extLst>
                <a:ext uri="{FF2B5EF4-FFF2-40B4-BE49-F238E27FC236}">
                  <a16:creationId xmlns:a16="http://schemas.microsoft.com/office/drawing/2014/main" id="{1B0BC857-C027-4162-A9A2-DDB72D905C9B}"/>
                </a:ext>
              </a:extLst>
            </p:cNvPr>
            <p:cNvSpPr>
              <a:spLocks/>
            </p:cNvSpPr>
            <p:nvPr/>
          </p:nvSpPr>
          <p:spPr bwMode="auto">
            <a:xfrm>
              <a:off x="578" y="503"/>
              <a:ext cx="8" cy="4"/>
            </a:xfrm>
            <a:custGeom>
              <a:avLst/>
              <a:gdLst>
                <a:gd name="T0" fmla="*/ 4 w 4"/>
                <a:gd name="T1" fmla="*/ 0 h 2"/>
                <a:gd name="T2" fmla="*/ 0 w 4"/>
                <a:gd name="T3" fmla="*/ 1 h 2"/>
                <a:gd name="T4" fmla="*/ 4 w 4"/>
                <a:gd name="T5" fmla="*/ 0 h 2"/>
              </a:gdLst>
              <a:ahLst/>
              <a:cxnLst>
                <a:cxn ang="0">
                  <a:pos x="T0" y="T1"/>
                </a:cxn>
                <a:cxn ang="0">
                  <a:pos x="T2" y="T3"/>
                </a:cxn>
                <a:cxn ang="0">
                  <a:pos x="T4" y="T5"/>
                </a:cxn>
              </a:cxnLst>
              <a:rect l="0" t="0" r="r" b="b"/>
              <a:pathLst>
                <a:path w="4" h="2">
                  <a:moveTo>
                    <a:pt x="4" y="0"/>
                  </a:moveTo>
                  <a:cubicBezTo>
                    <a:pt x="3" y="2"/>
                    <a:pt x="1" y="1"/>
                    <a:pt x="0" y="1"/>
                  </a:cubicBezTo>
                  <a:cubicBezTo>
                    <a:pt x="1" y="1"/>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40">
              <a:extLst>
                <a:ext uri="{FF2B5EF4-FFF2-40B4-BE49-F238E27FC236}">
                  <a16:creationId xmlns:a16="http://schemas.microsoft.com/office/drawing/2014/main" id="{91F0AF50-343F-4B55-A137-C3A1CC7B20FC}"/>
                </a:ext>
              </a:extLst>
            </p:cNvPr>
            <p:cNvSpPr>
              <a:spLocks/>
            </p:cNvSpPr>
            <p:nvPr/>
          </p:nvSpPr>
          <p:spPr bwMode="auto">
            <a:xfrm>
              <a:off x="437" y="513"/>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1"/>
                    <a:pt x="1" y="0"/>
                    <a:pt x="4" y="0"/>
                  </a:cubicBezTo>
                  <a:cubicBezTo>
                    <a:pt x="3"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41">
              <a:extLst>
                <a:ext uri="{FF2B5EF4-FFF2-40B4-BE49-F238E27FC236}">
                  <a16:creationId xmlns:a16="http://schemas.microsoft.com/office/drawing/2014/main" id="{A707C60D-60A5-444F-87AA-6F88FAC39E10}"/>
                </a:ext>
              </a:extLst>
            </p:cNvPr>
            <p:cNvSpPr>
              <a:spLocks/>
            </p:cNvSpPr>
            <p:nvPr/>
          </p:nvSpPr>
          <p:spPr bwMode="auto">
            <a:xfrm>
              <a:off x="508" y="505"/>
              <a:ext cx="12" cy="4"/>
            </a:xfrm>
            <a:custGeom>
              <a:avLst/>
              <a:gdLst>
                <a:gd name="T0" fmla="*/ 1 w 6"/>
                <a:gd name="T1" fmla="*/ 1 h 2"/>
                <a:gd name="T2" fmla="*/ 6 w 6"/>
                <a:gd name="T3" fmla="*/ 1 h 2"/>
                <a:gd name="T4" fmla="*/ 6 w 6"/>
                <a:gd name="T5" fmla="*/ 1 h 2"/>
                <a:gd name="T6" fmla="*/ 0 w 6"/>
                <a:gd name="T7" fmla="*/ 1 h 2"/>
                <a:gd name="T8" fmla="*/ 1 w 6"/>
                <a:gd name="T9" fmla="*/ 1 h 2"/>
              </a:gdLst>
              <a:ahLst/>
              <a:cxnLst>
                <a:cxn ang="0">
                  <a:pos x="T0" y="T1"/>
                </a:cxn>
                <a:cxn ang="0">
                  <a:pos x="T2" y="T3"/>
                </a:cxn>
                <a:cxn ang="0">
                  <a:pos x="T4" y="T5"/>
                </a:cxn>
                <a:cxn ang="0">
                  <a:pos x="T6" y="T7"/>
                </a:cxn>
                <a:cxn ang="0">
                  <a:pos x="T8" y="T9"/>
                </a:cxn>
              </a:cxnLst>
              <a:rect l="0" t="0" r="r" b="b"/>
              <a:pathLst>
                <a:path w="6" h="2">
                  <a:moveTo>
                    <a:pt x="1" y="1"/>
                  </a:moveTo>
                  <a:cubicBezTo>
                    <a:pt x="2" y="0"/>
                    <a:pt x="4" y="0"/>
                    <a:pt x="6" y="1"/>
                  </a:cubicBezTo>
                  <a:cubicBezTo>
                    <a:pt x="6" y="1"/>
                    <a:pt x="6" y="1"/>
                    <a:pt x="6" y="1"/>
                  </a:cubicBezTo>
                  <a:cubicBezTo>
                    <a:pt x="4" y="1"/>
                    <a:pt x="2" y="2"/>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2">
              <a:extLst>
                <a:ext uri="{FF2B5EF4-FFF2-40B4-BE49-F238E27FC236}">
                  <a16:creationId xmlns:a16="http://schemas.microsoft.com/office/drawing/2014/main" id="{0A462A92-716E-48DB-97D0-3E4B3B67F082}"/>
                </a:ext>
              </a:extLst>
            </p:cNvPr>
            <p:cNvSpPr>
              <a:spLocks/>
            </p:cNvSpPr>
            <p:nvPr/>
          </p:nvSpPr>
          <p:spPr bwMode="auto">
            <a:xfrm>
              <a:off x="504" y="507"/>
              <a:ext cx="6" cy="4"/>
            </a:xfrm>
            <a:custGeom>
              <a:avLst/>
              <a:gdLst>
                <a:gd name="T0" fmla="*/ 2 w 3"/>
                <a:gd name="T1" fmla="*/ 0 h 2"/>
                <a:gd name="T2" fmla="*/ 0 w 3"/>
                <a:gd name="T3" fmla="*/ 2 h 2"/>
                <a:gd name="T4" fmla="*/ 3 w 3"/>
                <a:gd name="T5" fmla="*/ 0 h 2"/>
                <a:gd name="T6" fmla="*/ 2 w 3"/>
                <a:gd name="T7" fmla="*/ 0 h 2"/>
              </a:gdLst>
              <a:ahLst/>
              <a:cxnLst>
                <a:cxn ang="0">
                  <a:pos x="T0" y="T1"/>
                </a:cxn>
                <a:cxn ang="0">
                  <a:pos x="T2" y="T3"/>
                </a:cxn>
                <a:cxn ang="0">
                  <a:pos x="T4" y="T5"/>
                </a:cxn>
                <a:cxn ang="0">
                  <a:pos x="T6" y="T7"/>
                </a:cxn>
              </a:cxnLst>
              <a:rect l="0" t="0" r="r" b="b"/>
              <a:pathLst>
                <a:path w="3" h="2">
                  <a:moveTo>
                    <a:pt x="2" y="0"/>
                  </a:moveTo>
                  <a:cubicBezTo>
                    <a:pt x="2" y="2"/>
                    <a:pt x="1" y="1"/>
                    <a:pt x="0" y="2"/>
                  </a:cubicBezTo>
                  <a:cubicBezTo>
                    <a:pt x="0" y="0"/>
                    <a:pt x="1" y="0"/>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43">
              <a:extLst>
                <a:ext uri="{FF2B5EF4-FFF2-40B4-BE49-F238E27FC236}">
                  <a16:creationId xmlns:a16="http://schemas.microsoft.com/office/drawing/2014/main" id="{DEA71ADD-5A16-4FE1-80EC-2F7C985E139E}"/>
                </a:ext>
              </a:extLst>
            </p:cNvPr>
            <p:cNvSpPr>
              <a:spLocks/>
            </p:cNvSpPr>
            <p:nvPr/>
          </p:nvSpPr>
          <p:spPr bwMode="auto">
            <a:xfrm>
              <a:off x="568" y="503"/>
              <a:ext cx="2" cy="2"/>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0" y="1"/>
                    <a:pt x="0" y="1"/>
                    <a:pt x="0" y="1"/>
                  </a:cubicBezTo>
                  <a:cubicBezTo>
                    <a:pt x="0"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44">
              <a:extLst>
                <a:ext uri="{FF2B5EF4-FFF2-40B4-BE49-F238E27FC236}">
                  <a16:creationId xmlns:a16="http://schemas.microsoft.com/office/drawing/2014/main" id="{942E1926-F631-4928-A83D-1D7FCA352458}"/>
                </a:ext>
              </a:extLst>
            </p:cNvPr>
            <p:cNvSpPr>
              <a:spLocks noEditPoints="1"/>
            </p:cNvSpPr>
            <p:nvPr/>
          </p:nvSpPr>
          <p:spPr bwMode="auto">
            <a:xfrm>
              <a:off x="536" y="533"/>
              <a:ext cx="44" cy="44"/>
            </a:xfrm>
            <a:custGeom>
              <a:avLst/>
              <a:gdLst>
                <a:gd name="T0" fmla="*/ 7 w 22"/>
                <a:gd name="T1" fmla="*/ 9 h 22"/>
                <a:gd name="T2" fmla="*/ 12 w 22"/>
                <a:gd name="T3" fmla="*/ 11 h 22"/>
                <a:gd name="T4" fmla="*/ 15 w 22"/>
                <a:gd name="T5" fmla="*/ 14 h 22"/>
                <a:gd name="T6" fmla="*/ 13 w 22"/>
                <a:gd name="T7" fmla="*/ 10 h 22"/>
                <a:gd name="T8" fmla="*/ 13 w 22"/>
                <a:gd name="T9" fmla="*/ 4 h 22"/>
                <a:gd name="T10" fmla="*/ 18 w 22"/>
                <a:gd name="T11" fmla="*/ 0 h 22"/>
                <a:gd name="T12" fmla="*/ 21 w 22"/>
                <a:gd name="T13" fmla="*/ 6 h 22"/>
                <a:gd name="T14" fmla="*/ 20 w 22"/>
                <a:gd name="T15" fmla="*/ 15 h 22"/>
                <a:gd name="T16" fmla="*/ 17 w 22"/>
                <a:gd name="T17" fmla="*/ 17 h 22"/>
                <a:gd name="T18" fmla="*/ 15 w 22"/>
                <a:gd name="T19" fmla="*/ 18 h 22"/>
                <a:gd name="T20" fmla="*/ 12 w 22"/>
                <a:gd name="T21" fmla="*/ 21 h 22"/>
                <a:gd name="T22" fmla="*/ 0 w 22"/>
                <a:gd name="T23" fmla="*/ 22 h 22"/>
                <a:gd name="T24" fmla="*/ 5 w 22"/>
                <a:gd name="T25" fmla="*/ 13 h 22"/>
                <a:gd name="T26" fmla="*/ 7 w 22"/>
                <a:gd name="T27" fmla="*/ 9 h 22"/>
                <a:gd name="T28" fmla="*/ 20 w 22"/>
                <a:gd name="T29" fmla="*/ 10 h 22"/>
                <a:gd name="T30" fmla="*/ 20 w 22"/>
                <a:gd name="T31" fmla="*/ 6 h 22"/>
                <a:gd name="T32" fmla="*/ 16 w 22"/>
                <a:gd name="T33" fmla="*/ 4 h 22"/>
                <a:gd name="T34" fmla="*/ 15 w 22"/>
                <a:gd name="T35" fmla="*/ 9 h 22"/>
                <a:gd name="T36" fmla="*/ 16 w 22"/>
                <a:gd name="T37" fmla="*/ 11 h 22"/>
                <a:gd name="T38" fmla="*/ 18 w 22"/>
                <a:gd name="T39" fmla="*/ 15 h 22"/>
                <a:gd name="T40" fmla="*/ 20 w 22"/>
                <a:gd name="T41" fmla="*/ 10 h 22"/>
                <a:gd name="T42" fmla="*/ 20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7" y="9"/>
                  </a:moveTo>
                  <a:cubicBezTo>
                    <a:pt x="9" y="8"/>
                    <a:pt x="11" y="9"/>
                    <a:pt x="12" y="11"/>
                  </a:cubicBezTo>
                  <a:cubicBezTo>
                    <a:pt x="13" y="13"/>
                    <a:pt x="13" y="14"/>
                    <a:pt x="15" y="14"/>
                  </a:cubicBezTo>
                  <a:cubicBezTo>
                    <a:pt x="15" y="12"/>
                    <a:pt x="15" y="11"/>
                    <a:pt x="13" y="10"/>
                  </a:cubicBezTo>
                  <a:cubicBezTo>
                    <a:pt x="12" y="8"/>
                    <a:pt x="12" y="6"/>
                    <a:pt x="13" y="4"/>
                  </a:cubicBezTo>
                  <a:cubicBezTo>
                    <a:pt x="15" y="3"/>
                    <a:pt x="16" y="0"/>
                    <a:pt x="18" y="0"/>
                  </a:cubicBezTo>
                  <a:cubicBezTo>
                    <a:pt x="20" y="1"/>
                    <a:pt x="21" y="4"/>
                    <a:pt x="21" y="6"/>
                  </a:cubicBezTo>
                  <a:cubicBezTo>
                    <a:pt x="22" y="9"/>
                    <a:pt x="22" y="12"/>
                    <a:pt x="20" y="15"/>
                  </a:cubicBezTo>
                  <a:cubicBezTo>
                    <a:pt x="19" y="17"/>
                    <a:pt x="19" y="18"/>
                    <a:pt x="17" y="17"/>
                  </a:cubicBezTo>
                  <a:cubicBezTo>
                    <a:pt x="16" y="16"/>
                    <a:pt x="15" y="17"/>
                    <a:pt x="15" y="18"/>
                  </a:cubicBezTo>
                  <a:cubicBezTo>
                    <a:pt x="14" y="19"/>
                    <a:pt x="13" y="21"/>
                    <a:pt x="12" y="21"/>
                  </a:cubicBezTo>
                  <a:cubicBezTo>
                    <a:pt x="8" y="21"/>
                    <a:pt x="4" y="22"/>
                    <a:pt x="0" y="22"/>
                  </a:cubicBezTo>
                  <a:cubicBezTo>
                    <a:pt x="1" y="18"/>
                    <a:pt x="3" y="15"/>
                    <a:pt x="5" y="13"/>
                  </a:cubicBezTo>
                  <a:cubicBezTo>
                    <a:pt x="6" y="12"/>
                    <a:pt x="7" y="11"/>
                    <a:pt x="7" y="9"/>
                  </a:cubicBezTo>
                  <a:close/>
                  <a:moveTo>
                    <a:pt x="20" y="10"/>
                  </a:moveTo>
                  <a:cubicBezTo>
                    <a:pt x="20" y="8"/>
                    <a:pt x="20" y="7"/>
                    <a:pt x="20" y="6"/>
                  </a:cubicBezTo>
                  <a:cubicBezTo>
                    <a:pt x="19" y="3"/>
                    <a:pt x="18" y="3"/>
                    <a:pt x="16" y="4"/>
                  </a:cubicBezTo>
                  <a:cubicBezTo>
                    <a:pt x="14" y="6"/>
                    <a:pt x="14" y="7"/>
                    <a:pt x="15" y="9"/>
                  </a:cubicBezTo>
                  <a:cubicBezTo>
                    <a:pt x="15" y="10"/>
                    <a:pt x="15" y="10"/>
                    <a:pt x="16" y="11"/>
                  </a:cubicBezTo>
                  <a:cubicBezTo>
                    <a:pt x="16" y="12"/>
                    <a:pt x="16" y="15"/>
                    <a:pt x="18" y="15"/>
                  </a:cubicBezTo>
                  <a:cubicBezTo>
                    <a:pt x="20" y="14"/>
                    <a:pt x="20" y="12"/>
                    <a:pt x="20" y="10"/>
                  </a:cubicBezTo>
                  <a:cubicBezTo>
                    <a:pt x="20" y="10"/>
                    <a:pt x="20" y="10"/>
                    <a:pt x="2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45">
              <a:extLst>
                <a:ext uri="{FF2B5EF4-FFF2-40B4-BE49-F238E27FC236}">
                  <a16:creationId xmlns:a16="http://schemas.microsoft.com/office/drawing/2014/main" id="{FCC6565F-3417-4AAC-8FE4-574547C855EA}"/>
                </a:ext>
              </a:extLst>
            </p:cNvPr>
            <p:cNvSpPr>
              <a:spLocks noEditPoints="1"/>
            </p:cNvSpPr>
            <p:nvPr/>
          </p:nvSpPr>
          <p:spPr bwMode="auto">
            <a:xfrm>
              <a:off x="512" y="519"/>
              <a:ext cx="54" cy="56"/>
            </a:xfrm>
            <a:custGeom>
              <a:avLst/>
              <a:gdLst>
                <a:gd name="T0" fmla="*/ 19 w 27"/>
                <a:gd name="T1" fmla="*/ 16 h 28"/>
                <a:gd name="T2" fmla="*/ 13 w 27"/>
                <a:gd name="T3" fmla="*/ 15 h 28"/>
                <a:gd name="T4" fmla="*/ 9 w 27"/>
                <a:gd name="T5" fmla="*/ 15 h 28"/>
                <a:gd name="T6" fmla="*/ 13 w 27"/>
                <a:gd name="T7" fmla="*/ 18 h 28"/>
                <a:gd name="T8" fmla="*/ 13 w 27"/>
                <a:gd name="T9" fmla="*/ 22 h 28"/>
                <a:gd name="T10" fmla="*/ 3 w 27"/>
                <a:gd name="T11" fmla="*/ 28 h 28"/>
                <a:gd name="T12" fmla="*/ 1 w 27"/>
                <a:gd name="T13" fmla="*/ 25 h 28"/>
                <a:gd name="T14" fmla="*/ 6 w 27"/>
                <a:gd name="T15" fmla="*/ 16 h 28"/>
                <a:gd name="T16" fmla="*/ 6 w 27"/>
                <a:gd name="T17" fmla="*/ 14 h 28"/>
                <a:gd name="T18" fmla="*/ 6 w 27"/>
                <a:gd name="T19" fmla="*/ 5 h 28"/>
                <a:gd name="T20" fmla="*/ 12 w 27"/>
                <a:gd name="T21" fmla="*/ 0 h 28"/>
                <a:gd name="T22" fmla="*/ 21 w 27"/>
                <a:gd name="T23" fmla="*/ 1 h 28"/>
                <a:gd name="T24" fmla="*/ 24 w 27"/>
                <a:gd name="T25" fmla="*/ 2 h 28"/>
                <a:gd name="T26" fmla="*/ 24 w 27"/>
                <a:gd name="T27" fmla="*/ 10 h 28"/>
                <a:gd name="T28" fmla="*/ 19 w 27"/>
                <a:gd name="T29" fmla="*/ 16 h 28"/>
                <a:gd name="T30" fmla="*/ 19 w 27"/>
                <a:gd name="T31" fmla="*/ 16 h 28"/>
                <a:gd name="T32" fmla="*/ 15 w 27"/>
                <a:gd name="T33" fmla="*/ 2 h 28"/>
                <a:gd name="T34" fmla="*/ 7 w 27"/>
                <a:gd name="T35" fmla="*/ 10 h 28"/>
                <a:gd name="T36" fmla="*/ 7 w 27"/>
                <a:gd name="T37" fmla="*/ 11 h 28"/>
                <a:gd name="T38" fmla="*/ 9 w 27"/>
                <a:gd name="T39" fmla="*/ 12 h 28"/>
                <a:gd name="T40" fmla="*/ 15 w 27"/>
                <a:gd name="T41" fmla="*/ 14 h 28"/>
                <a:gd name="T42" fmla="*/ 19 w 27"/>
                <a:gd name="T43" fmla="*/ 14 h 28"/>
                <a:gd name="T44" fmla="*/ 23 w 27"/>
                <a:gd name="T45" fmla="*/ 9 h 28"/>
                <a:gd name="T46" fmla="*/ 23 w 27"/>
                <a:gd name="T47" fmla="*/ 4 h 28"/>
                <a:gd name="T48" fmla="*/ 21 w 27"/>
                <a:gd name="T49" fmla="*/ 2 h 28"/>
                <a:gd name="T50" fmla="*/ 15 w 27"/>
                <a:gd name="T51" fmla="*/ 2 h 28"/>
                <a:gd name="T52" fmla="*/ 4 w 27"/>
                <a:gd name="T53" fmla="*/ 23 h 28"/>
                <a:gd name="T54" fmla="*/ 3 w 27"/>
                <a:gd name="T55" fmla="*/ 26 h 28"/>
                <a:gd name="T56" fmla="*/ 4 w 27"/>
                <a:gd name="T57" fmla="*/ 26 h 28"/>
                <a:gd name="T58" fmla="*/ 13 w 27"/>
                <a:gd name="T59" fmla="*/ 21 h 28"/>
                <a:gd name="T60" fmla="*/ 13 w 27"/>
                <a:gd name="T61" fmla="*/ 20 h 28"/>
                <a:gd name="T62" fmla="*/ 10 w 27"/>
                <a:gd name="T63" fmla="*/ 18 h 28"/>
                <a:gd name="T64" fmla="*/ 7 w 27"/>
                <a:gd name="T65" fmla="*/ 18 h 28"/>
                <a:gd name="T66" fmla="*/ 10 w 27"/>
                <a:gd name="T67" fmla="*/ 21 h 28"/>
                <a:gd name="T68" fmla="*/ 7 w 27"/>
                <a:gd name="T69" fmla="*/ 25 h 28"/>
                <a:gd name="T70" fmla="*/ 4 w 27"/>
                <a:gd name="T71"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8">
                  <a:moveTo>
                    <a:pt x="19" y="16"/>
                  </a:moveTo>
                  <a:cubicBezTo>
                    <a:pt x="17" y="17"/>
                    <a:pt x="15" y="17"/>
                    <a:pt x="13" y="15"/>
                  </a:cubicBezTo>
                  <a:cubicBezTo>
                    <a:pt x="12" y="13"/>
                    <a:pt x="11" y="14"/>
                    <a:pt x="9" y="15"/>
                  </a:cubicBezTo>
                  <a:cubicBezTo>
                    <a:pt x="10" y="16"/>
                    <a:pt x="12" y="17"/>
                    <a:pt x="13" y="18"/>
                  </a:cubicBezTo>
                  <a:cubicBezTo>
                    <a:pt x="14" y="19"/>
                    <a:pt x="14" y="21"/>
                    <a:pt x="13" y="22"/>
                  </a:cubicBezTo>
                  <a:cubicBezTo>
                    <a:pt x="11" y="27"/>
                    <a:pt x="7" y="28"/>
                    <a:pt x="3" y="28"/>
                  </a:cubicBezTo>
                  <a:cubicBezTo>
                    <a:pt x="0" y="28"/>
                    <a:pt x="0" y="27"/>
                    <a:pt x="1" y="25"/>
                  </a:cubicBezTo>
                  <a:cubicBezTo>
                    <a:pt x="2" y="22"/>
                    <a:pt x="4" y="19"/>
                    <a:pt x="6" y="16"/>
                  </a:cubicBezTo>
                  <a:cubicBezTo>
                    <a:pt x="6" y="16"/>
                    <a:pt x="7" y="15"/>
                    <a:pt x="6" y="14"/>
                  </a:cubicBezTo>
                  <a:cubicBezTo>
                    <a:pt x="3" y="11"/>
                    <a:pt x="5" y="8"/>
                    <a:pt x="6" y="5"/>
                  </a:cubicBezTo>
                  <a:cubicBezTo>
                    <a:pt x="7" y="1"/>
                    <a:pt x="8" y="0"/>
                    <a:pt x="12" y="0"/>
                  </a:cubicBezTo>
                  <a:cubicBezTo>
                    <a:pt x="15" y="0"/>
                    <a:pt x="18" y="0"/>
                    <a:pt x="21" y="1"/>
                  </a:cubicBezTo>
                  <a:cubicBezTo>
                    <a:pt x="22" y="1"/>
                    <a:pt x="23" y="1"/>
                    <a:pt x="24" y="2"/>
                  </a:cubicBezTo>
                  <a:cubicBezTo>
                    <a:pt x="27" y="5"/>
                    <a:pt x="27" y="7"/>
                    <a:pt x="24" y="10"/>
                  </a:cubicBezTo>
                  <a:cubicBezTo>
                    <a:pt x="23" y="12"/>
                    <a:pt x="21" y="14"/>
                    <a:pt x="19" y="16"/>
                  </a:cubicBezTo>
                  <a:cubicBezTo>
                    <a:pt x="19" y="16"/>
                    <a:pt x="19" y="16"/>
                    <a:pt x="19" y="16"/>
                  </a:cubicBezTo>
                  <a:close/>
                  <a:moveTo>
                    <a:pt x="15" y="2"/>
                  </a:moveTo>
                  <a:cubicBezTo>
                    <a:pt x="8" y="2"/>
                    <a:pt x="7" y="4"/>
                    <a:pt x="7" y="10"/>
                  </a:cubicBezTo>
                  <a:cubicBezTo>
                    <a:pt x="7" y="10"/>
                    <a:pt x="7" y="11"/>
                    <a:pt x="7" y="11"/>
                  </a:cubicBezTo>
                  <a:cubicBezTo>
                    <a:pt x="7" y="12"/>
                    <a:pt x="8" y="13"/>
                    <a:pt x="9" y="12"/>
                  </a:cubicBezTo>
                  <a:cubicBezTo>
                    <a:pt x="12" y="11"/>
                    <a:pt x="13" y="11"/>
                    <a:pt x="15" y="14"/>
                  </a:cubicBezTo>
                  <a:cubicBezTo>
                    <a:pt x="16" y="16"/>
                    <a:pt x="17" y="16"/>
                    <a:pt x="19" y="14"/>
                  </a:cubicBezTo>
                  <a:cubicBezTo>
                    <a:pt x="20" y="12"/>
                    <a:pt x="21" y="10"/>
                    <a:pt x="23" y="9"/>
                  </a:cubicBezTo>
                  <a:cubicBezTo>
                    <a:pt x="25" y="6"/>
                    <a:pt x="25" y="6"/>
                    <a:pt x="23" y="4"/>
                  </a:cubicBezTo>
                  <a:cubicBezTo>
                    <a:pt x="23" y="3"/>
                    <a:pt x="22" y="2"/>
                    <a:pt x="21" y="2"/>
                  </a:cubicBezTo>
                  <a:cubicBezTo>
                    <a:pt x="19" y="2"/>
                    <a:pt x="17" y="2"/>
                    <a:pt x="15" y="2"/>
                  </a:cubicBezTo>
                  <a:close/>
                  <a:moveTo>
                    <a:pt x="4" y="23"/>
                  </a:moveTo>
                  <a:cubicBezTo>
                    <a:pt x="3" y="24"/>
                    <a:pt x="3" y="24"/>
                    <a:pt x="3" y="26"/>
                  </a:cubicBezTo>
                  <a:cubicBezTo>
                    <a:pt x="3" y="26"/>
                    <a:pt x="4" y="26"/>
                    <a:pt x="4" y="26"/>
                  </a:cubicBezTo>
                  <a:cubicBezTo>
                    <a:pt x="7" y="26"/>
                    <a:pt x="11" y="24"/>
                    <a:pt x="13" y="21"/>
                  </a:cubicBezTo>
                  <a:cubicBezTo>
                    <a:pt x="13" y="21"/>
                    <a:pt x="13" y="20"/>
                    <a:pt x="13" y="20"/>
                  </a:cubicBezTo>
                  <a:cubicBezTo>
                    <a:pt x="12" y="19"/>
                    <a:pt x="11" y="18"/>
                    <a:pt x="10" y="18"/>
                  </a:cubicBezTo>
                  <a:cubicBezTo>
                    <a:pt x="9" y="17"/>
                    <a:pt x="8" y="16"/>
                    <a:pt x="7" y="18"/>
                  </a:cubicBezTo>
                  <a:cubicBezTo>
                    <a:pt x="9" y="19"/>
                    <a:pt x="10" y="19"/>
                    <a:pt x="10" y="21"/>
                  </a:cubicBezTo>
                  <a:cubicBezTo>
                    <a:pt x="10" y="23"/>
                    <a:pt x="9" y="24"/>
                    <a:pt x="7" y="25"/>
                  </a:cubicBezTo>
                  <a:cubicBezTo>
                    <a:pt x="5" y="25"/>
                    <a:pt x="5" y="24"/>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6">
              <a:extLst>
                <a:ext uri="{FF2B5EF4-FFF2-40B4-BE49-F238E27FC236}">
                  <a16:creationId xmlns:a16="http://schemas.microsoft.com/office/drawing/2014/main" id="{4595FFF3-6A24-42D6-B908-87061ED61E50}"/>
                </a:ext>
              </a:extLst>
            </p:cNvPr>
            <p:cNvSpPr>
              <a:spLocks/>
            </p:cNvSpPr>
            <p:nvPr/>
          </p:nvSpPr>
          <p:spPr bwMode="auto">
            <a:xfrm>
              <a:off x="506" y="521"/>
              <a:ext cx="12" cy="20"/>
            </a:xfrm>
            <a:custGeom>
              <a:avLst/>
              <a:gdLst>
                <a:gd name="T0" fmla="*/ 0 w 6"/>
                <a:gd name="T1" fmla="*/ 10 h 10"/>
                <a:gd name="T2" fmla="*/ 1 w 6"/>
                <a:gd name="T3" fmla="*/ 3 h 10"/>
                <a:gd name="T4" fmla="*/ 3 w 6"/>
                <a:gd name="T5" fmla="*/ 0 h 10"/>
                <a:gd name="T6" fmla="*/ 6 w 6"/>
                <a:gd name="T7" fmla="*/ 4 h 10"/>
                <a:gd name="T8" fmla="*/ 6 w 6"/>
                <a:gd name="T9" fmla="*/ 5 h 10"/>
                <a:gd name="T10" fmla="*/ 0 w 6"/>
                <a:gd name="T11" fmla="*/ 10 h 10"/>
              </a:gdLst>
              <a:ahLst/>
              <a:cxnLst>
                <a:cxn ang="0">
                  <a:pos x="T0" y="T1"/>
                </a:cxn>
                <a:cxn ang="0">
                  <a:pos x="T2" y="T3"/>
                </a:cxn>
                <a:cxn ang="0">
                  <a:pos x="T4" y="T5"/>
                </a:cxn>
                <a:cxn ang="0">
                  <a:pos x="T6" y="T7"/>
                </a:cxn>
                <a:cxn ang="0">
                  <a:pos x="T8" y="T9"/>
                </a:cxn>
                <a:cxn ang="0">
                  <a:pos x="T10" y="T11"/>
                </a:cxn>
              </a:cxnLst>
              <a:rect l="0" t="0" r="r" b="b"/>
              <a:pathLst>
                <a:path w="6" h="10">
                  <a:moveTo>
                    <a:pt x="0" y="10"/>
                  </a:moveTo>
                  <a:cubicBezTo>
                    <a:pt x="0" y="8"/>
                    <a:pt x="0" y="5"/>
                    <a:pt x="1" y="3"/>
                  </a:cubicBezTo>
                  <a:cubicBezTo>
                    <a:pt x="1" y="2"/>
                    <a:pt x="2" y="0"/>
                    <a:pt x="3" y="0"/>
                  </a:cubicBezTo>
                  <a:cubicBezTo>
                    <a:pt x="5" y="1"/>
                    <a:pt x="5" y="2"/>
                    <a:pt x="6" y="4"/>
                  </a:cubicBezTo>
                  <a:cubicBezTo>
                    <a:pt x="6" y="4"/>
                    <a:pt x="6" y="5"/>
                    <a:pt x="6" y="5"/>
                  </a:cubicBezTo>
                  <a:cubicBezTo>
                    <a:pt x="5" y="10"/>
                    <a:pt x="5"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47">
              <a:extLst>
                <a:ext uri="{FF2B5EF4-FFF2-40B4-BE49-F238E27FC236}">
                  <a16:creationId xmlns:a16="http://schemas.microsoft.com/office/drawing/2014/main" id="{D6761E3F-E7BB-49B2-84F7-6DBD53CFDEC0}"/>
                </a:ext>
              </a:extLst>
            </p:cNvPr>
            <p:cNvSpPr>
              <a:spLocks noEditPoints="1"/>
            </p:cNvSpPr>
            <p:nvPr/>
          </p:nvSpPr>
          <p:spPr bwMode="auto">
            <a:xfrm>
              <a:off x="149" y="577"/>
              <a:ext cx="18" cy="14"/>
            </a:xfrm>
            <a:custGeom>
              <a:avLst/>
              <a:gdLst>
                <a:gd name="T0" fmla="*/ 3 w 9"/>
                <a:gd name="T1" fmla="*/ 7 h 7"/>
                <a:gd name="T2" fmla="*/ 1 w 9"/>
                <a:gd name="T3" fmla="*/ 6 h 7"/>
                <a:gd name="T4" fmla="*/ 1 w 9"/>
                <a:gd name="T5" fmla="*/ 3 h 7"/>
                <a:gd name="T6" fmla="*/ 5 w 9"/>
                <a:gd name="T7" fmla="*/ 0 h 7"/>
                <a:gd name="T8" fmla="*/ 9 w 9"/>
                <a:gd name="T9" fmla="*/ 1 h 7"/>
                <a:gd name="T10" fmla="*/ 8 w 9"/>
                <a:gd name="T11" fmla="*/ 4 h 7"/>
                <a:gd name="T12" fmla="*/ 3 w 9"/>
                <a:gd name="T13" fmla="*/ 7 h 7"/>
                <a:gd name="T14" fmla="*/ 4 w 9"/>
                <a:gd name="T15" fmla="*/ 5 h 7"/>
                <a:gd name="T16" fmla="*/ 7 w 9"/>
                <a:gd name="T17" fmla="*/ 3 h 7"/>
                <a:gd name="T18" fmla="*/ 6 w 9"/>
                <a:gd name="T19" fmla="*/ 2 h 7"/>
                <a:gd name="T20" fmla="*/ 3 w 9"/>
                <a:gd name="T21" fmla="*/ 4 h 7"/>
                <a:gd name="T22" fmla="*/ 4 w 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7">
                  <a:moveTo>
                    <a:pt x="3" y="7"/>
                  </a:moveTo>
                  <a:cubicBezTo>
                    <a:pt x="2" y="7"/>
                    <a:pt x="1" y="7"/>
                    <a:pt x="1" y="6"/>
                  </a:cubicBezTo>
                  <a:cubicBezTo>
                    <a:pt x="0" y="4"/>
                    <a:pt x="1" y="3"/>
                    <a:pt x="1" y="3"/>
                  </a:cubicBezTo>
                  <a:cubicBezTo>
                    <a:pt x="2" y="2"/>
                    <a:pt x="3" y="0"/>
                    <a:pt x="5" y="0"/>
                  </a:cubicBezTo>
                  <a:cubicBezTo>
                    <a:pt x="6" y="0"/>
                    <a:pt x="8" y="0"/>
                    <a:pt x="9" y="1"/>
                  </a:cubicBezTo>
                  <a:cubicBezTo>
                    <a:pt x="9" y="2"/>
                    <a:pt x="9" y="3"/>
                    <a:pt x="8" y="4"/>
                  </a:cubicBezTo>
                  <a:cubicBezTo>
                    <a:pt x="7" y="6"/>
                    <a:pt x="6" y="7"/>
                    <a:pt x="3" y="7"/>
                  </a:cubicBezTo>
                  <a:close/>
                  <a:moveTo>
                    <a:pt x="4" y="5"/>
                  </a:moveTo>
                  <a:cubicBezTo>
                    <a:pt x="6" y="5"/>
                    <a:pt x="7" y="4"/>
                    <a:pt x="7" y="3"/>
                  </a:cubicBezTo>
                  <a:cubicBezTo>
                    <a:pt x="7" y="2"/>
                    <a:pt x="6" y="1"/>
                    <a:pt x="6" y="2"/>
                  </a:cubicBezTo>
                  <a:cubicBezTo>
                    <a:pt x="4" y="2"/>
                    <a:pt x="3" y="2"/>
                    <a:pt x="3" y="4"/>
                  </a:cubicBezTo>
                  <a:cubicBezTo>
                    <a:pt x="3" y="5"/>
                    <a:pt x="4"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48">
              <a:extLst>
                <a:ext uri="{FF2B5EF4-FFF2-40B4-BE49-F238E27FC236}">
                  <a16:creationId xmlns:a16="http://schemas.microsoft.com/office/drawing/2014/main" id="{76379734-822A-487E-B7A5-90C36D72157D}"/>
                </a:ext>
              </a:extLst>
            </p:cNvPr>
            <p:cNvSpPr>
              <a:spLocks/>
            </p:cNvSpPr>
            <p:nvPr/>
          </p:nvSpPr>
          <p:spPr bwMode="auto">
            <a:xfrm>
              <a:off x="363" y="571"/>
              <a:ext cx="20" cy="18"/>
            </a:xfrm>
            <a:custGeom>
              <a:avLst/>
              <a:gdLst>
                <a:gd name="T0" fmla="*/ 6 w 10"/>
                <a:gd name="T1" fmla="*/ 9 h 9"/>
                <a:gd name="T2" fmla="*/ 0 w 10"/>
                <a:gd name="T3" fmla="*/ 5 h 9"/>
                <a:gd name="T4" fmla="*/ 5 w 10"/>
                <a:gd name="T5" fmla="*/ 0 h 9"/>
                <a:gd name="T6" fmla="*/ 10 w 10"/>
                <a:gd name="T7" fmla="*/ 5 h 9"/>
                <a:gd name="T8" fmla="*/ 6 w 10"/>
                <a:gd name="T9" fmla="*/ 9 h 9"/>
              </a:gdLst>
              <a:ahLst/>
              <a:cxnLst>
                <a:cxn ang="0">
                  <a:pos x="T0" y="T1"/>
                </a:cxn>
                <a:cxn ang="0">
                  <a:pos x="T2" y="T3"/>
                </a:cxn>
                <a:cxn ang="0">
                  <a:pos x="T4" y="T5"/>
                </a:cxn>
                <a:cxn ang="0">
                  <a:pos x="T6" y="T7"/>
                </a:cxn>
                <a:cxn ang="0">
                  <a:pos x="T8" y="T9"/>
                </a:cxn>
              </a:cxnLst>
              <a:rect l="0" t="0" r="r" b="b"/>
              <a:pathLst>
                <a:path w="10" h="9">
                  <a:moveTo>
                    <a:pt x="6" y="9"/>
                  </a:moveTo>
                  <a:cubicBezTo>
                    <a:pt x="2" y="9"/>
                    <a:pt x="0" y="7"/>
                    <a:pt x="0" y="5"/>
                  </a:cubicBezTo>
                  <a:cubicBezTo>
                    <a:pt x="0" y="2"/>
                    <a:pt x="3" y="0"/>
                    <a:pt x="5" y="0"/>
                  </a:cubicBezTo>
                  <a:cubicBezTo>
                    <a:pt x="8" y="0"/>
                    <a:pt x="10" y="2"/>
                    <a:pt x="10" y="5"/>
                  </a:cubicBezTo>
                  <a:cubicBezTo>
                    <a:pt x="10" y="8"/>
                    <a:pt x="9"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49">
              <a:extLst>
                <a:ext uri="{FF2B5EF4-FFF2-40B4-BE49-F238E27FC236}">
                  <a16:creationId xmlns:a16="http://schemas.microsoft.com/office/drawing/2014/main" id="{949DBB44-A6EF-4310-862F-E4538314728A}"/>
                </a:ext>
              </a:extLst>
            </p:cNvPr>
            <p:cNvSpPr>
              <a:spLocks/>
            </p:cNvSpPr>
            <p:nvPr/>
          </p:nvSpPr>
          <p:spPr bwMode="auto">
            <a:xfrm>
              <a:off x="169" y="543"/>
              <a:ext cx="14" cy="8"/>
            </a:xfrm>
            <a:custGeom>
              <a:avLst/>
              <a:gdLst>
                <a:gd name="T0" fmla="*/ 0 w 7"/>
                <a:gd name="T1" fmla="*/ 0 h 4"/>
                <a:gd name="T2" fmla="*/ 5 w 7"/>
                <a:gd name="T3" fmla="*/ 0 h 4"/>
                <a:gd name="T4" fmla="*/ 7 w 7"/>
                <a:gd name="T5" fmla="*/ 2 h 4"/>
                <a:gd name="T6" fmla="*/ 5 w 7"/>
                <a:gd name="T7" fmla="*/ 4 h 4"/>
                <a:gd name="T8" fmla="*/ 0 w 7"/>
                <a:gd name="T9" fmla="*/ 0 h 4"/>
              </a:gdLst>
              <a:ahLst/>
              <a:cxnLst>
                <a:cxn ang="0">
                  <a:pos x="T0" y="T1"/>
                </a:cxn>
                <a:cxn ang="0">
                  <a:pos x="T2" y="T3"/>
                </a:cxn>
                <a:cxn ang="0">
                  <a:pos x="T4" y="T5"/>
                </a:cxn>
                <a:cxn ang="0">
                  <a:pos x="T6" y="T7"/>
                </a:cxn>
                <a:cxn ang="0">
                  <a:pos x="T8" y="T9"/>
                </a:cxn>
              </a:cxnLst>
              <a:rect l="0" t="0" r="r" b="b"/>
              <a:pathLst>
                <a:path w="7" h="4">
                  <a:moveTo>
                    <a:pt x="0" y="0"/>
                  </a:moveTo>
                  <a:cubicBezTo>
                    <a:pt x="2" y="0"/>
                    <a:pt x="4" y="0"/>
                    <a:pt x="5" y="0"/>
                  </a:cubicBezTo>
                  <a:cubicBezTo>
                    <a:pt x="6" y="0"/>
                    <a:pt x="7" y="1"/>
                    <a:pt x="7" y="2"/>
                  </a:cubicBezTo>
                  <a:cubicBezTo>
                    <a:pt x="7" y="3"/>
                    <a:pt x="6" y="4"/>
                    <a:pt x="5" y="4"/>
                  </a:cubicBezTo>
                  <a:cubicBezTo>
                    <a:pt x="3" y="4"/>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50">
              <a:extLst>
                <a:ext uri="{FF2B5EF4-FFF2-40B4-BE49-F238E27FC236}">
                  <a16:creationId xmlns:a16="http://schemas.microsoft.com/office/drawing/2014/main" id="{CADF1E07-1BBA-4FFD-9599-F3E8B63DE11D}"/>
                </a:ext>
              </a:extLst>
            </p:cNvPr>
            <p:cNvSpPr>
              <a:spLocks/>
            </p:cNvSpPr>
            <p:nvPr/>
          </p:nvSpPr>
          <p:spPr bwMode="auto">
            <a:xfrm>
              <a:off x="224" y="573"/>
              <a:ext cx="12" cy="12"/>
            </a:xfrm>
            <a:custGeom>
              <a:avLst/>
              <a:gdLst>
                <a:gd name="T0" fmla="*/ 6 w 6"/>
                <a:gd name="T1" fmla="*/ 0 h 6"/>
                <a:gd name="T2" fmla="*/ 6 w 6"/>
                <a:gd name="T3" fmla="*/ 3 h 6"/>
                <a:gd name="T4" fmla="*/ 5 w 6"/>
                <a:gd name="T5" fmla="*/ 5 h 6"/>
                <a:gd name="T6" fmla="*/ 2 w 6"/>
                <a:gd name="T7" fmla="*/ 6 h 6"/>
                <a:gd name="T8" fmla="*/ 0 w 6"/>
                <a:gd name="T9" fmla="*/ 5 h 6"/>
                <a:gd name="T10" fmla="*/ 1 w 6"/>
                <a:gd name="T11" fmla="*/ 2 h 6"/>
                <a:gd name="T12" fmla="*/ 6 w 6"/>
                <a:gd name="T13" fmla="*/ 0 h 6"/>
                <a:gd name="T14" fmla="*/ 6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0"/>
                  </a:moveTo>
                  <a:cubicBezTo>
                    <a:pt x="5" y="1"/>
                    <a:pt x="6" y="2"/>
                    <a:pt x="6" y="3"/>
                  </a:cubicBezTo>
                  <a:cubicBezTo>
                    <a:pt x="6" y="3"/>
                    <a:pt x="5" y="4"/>
                    <a:pt x="5" y="5"/>
                  </a:cubicBezTo>
                  <a:cubicBezTo>
                    <a:pt x="4" y="6"/>
                    <a:pt x="3" y="6"/>
                    <a:pt x="2" y="6"/>
                  </a:cubicBezTo>
                  <a:cubicBezTo>
                    <a:pt x="1" y="6"/>
                    <a:pt x="1" y="6"/>
                    <a:pt x="0" y="5"/>
                  </a:cubicBezTo>
                  <a:cubicBezTo>
                    <a:pt x="0" y="4"/>
                    <a:pt x="1" y="3"/>
                    <a:pt x="1" y="2"/>
                  </a:cubicBezTo>
                  <a:cubicBezTo>
                    <a:pt x="3" y="0"/>
                    <a:pt x="4"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51">
              <a:extLst>
                <a:ext uri="{FF2B5EF4-FFF2-40B4-BE49-F238E27FC236}">
                  <a16:creationId xmlns:a16="http://schemas.microsoft.com/office/drawing/2014/main" id="{43ABC9F5-5719-4144-BC17-23D28D8351E1}"/>
                </a:ext>
              </a:extLst>
            </p:cNvPr>
            <p:cNvSpPr>
              <a:spLocks/>
            </p:cNvSpPr>
            <p:nvPr/>
          </p:nvSpPr>
          <p:spPr bwMode="auto">
            <a:xfrm>
              <a:off x="282" y="581"/>
              <a:ext cx="18" cy="8"/>
            </a:xfrm>
            <a:custGeom>
              <a:avLst/>
              <a:gdLst>
                <a:gd name="T0" fmla="*/ 0 w 9"/>
                <a:gd name="T1" fmla="*/ 3 h 4"/>
                <a:gd name="T2" fmla="*/ 1 w 9"/>
                <a:gd name="T3" fmla="*/ 1 h 4"/>
                <a:gd name="T4" fmla="*/ 8 w 9"/>
                <a:gd name="T5" fmla="*/ 0 h 4"/>
                <a:gd name="T6" fmla="*/ 9 w 9"/>
                <a:gd name="T7" fmla="*/ 0 h 4"/>
                <a:gd name="T8" fmla="*/ 9 w 9"/>
                <a:gd name="T9" fmla="*/ 1 h 4"/>
                <a:gd name="T10" fmla="*/ 3 w 9"/>
                <a:gd name="T11" fmla="*/ 4 h 4"/>
                <a:gd name="T12" fmla="*/ 0 w 9"/>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0" y="3"/>
                  </a:moveTo>
                  <a:cubicBezTo>
                    <a:pt x="0" y="2"/>
                    <a:pt x="0" y="1"/>
                    <a:pt x="1" y="1"/>
                  </a:cubicBezTo>
                  <a:cubicBezTo>
                    <a:pt x="3" y="1"/>
                    <a:pt x="6" y="1"/>
                    <a:pt x="8" y="0"/>
                  </a:cubicBezTo>
                  <a:cubicBezTo>
                    <a:pt x="8" y="0"/>
                    <a:pt x="9" y="0"/>
                    <a:pt x="9" y="0"/>
                  </a:cubicBezTo>
                  <a:cubicBezTo>
                    <a:pt x="9" y="0"/>
                    <a:pt x="9" y="1"/>
                    <a:pt x="9" y="1"/>
                  </a:cubicBezTo>
                  <a:cubicBezTo>
                    <a:pt x="7" y="3"/>
                    <a:pt x="5" y="3"/>
                    <a:pt x="3" y="4"/>
                  </a:cubicBezTo>
                  <a:cubicBezTo>
                    <a:pt x="2" y="4"/>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52">
              <a:extLst>
                <a:ext uri="{FF2B5EF4-FFF2-40B4-BE49-F238E27FC236}">
                  <a16:creationId xmlns:a16="http://schemas.microsoft.com/office/drawing/2014/main" id="{B4AA8258-A7C2-40D3-B995-F7EDDA90C93D}"/>
                </a:ext>
              </a:extLst>
            </p:cNvPr>
            <p:cNvSpPr>
              <a:spLocks/>
            </p:cNvSpPr>
            <p:nvPr/>
          </p:nvSpPr>
          <p:spPr bwMode="auto">
            <a:xfrm>
              <a:off x="530" y="525"/>
              <a:ext cx="24" cy="18"/>
            </a:xfrm>
            <a:custGeom>
              <a:avLst/>
              <a:gdLst>
                <a:gd name="T0" fmla="*/ 6 w 12"/>
                <a:gd name="T1" fmla="*/ 0 h 9"/>
                <a:gd name="T2" fmla="*/ 10 w 12"/>
                <a:gd name="T3" fmla="*/ 1 h 9"/>
                <a:gd name="T4" fmla="*/ 11 w 12"/>
                <a:gd name="T5" fmla="*/ 5 h 9"/>
                <a:gd name="T6" fmla="*/ 9 w 12"/>
                <a:gd name="T7" fmla="*/ 8 h 9"/>
                <a:gd name="T8" fmla="*/ 6 w 12"/>
                <a:gd name="T9" fmla="*/ 8 h 9"/>
                <a:gd name="T10" fmla="*/ 2 w 12"/>
                <a:gd name="T11" fmla="*/ 6 h 9"/>
                <a:gd name="T12" fmla="*/ 1 w 12"/>
                <a:gd name="T13" fmla="*/ 4 h 9"/>
                <a:gd name="T14" fmla="*/ 6 w 1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6" y="0"/>
                  </a:moveTo>
                  <a:cubicBezTo>
                    <a:pt x="8" y="1"/>
                    <a:pt x="9" y="1"/>
                    <a:pt x="10" y="1"/>
                  </a:cubicBezTo>
                  <a:cubicBezTo>
                    <a:pt x="11" y="2"/>
                    <a:pt x="12" y="4"/>
                    <a:pt x="11" y="5"/>
                  </a:cubicBezTo>
                  <a:cubicBezTo>
                    <a:pt x="11" y="6"/>
                    <a:pt x="10" y="7"/>
                    <a:pt x="9" y="8"/>
                  </a:cubicBezTo>
                  <a:cubicBezTo>
                    <a:pt x="8" y="9"/>
                    <a:pt x="7" y="9"/>
                    <a:pt x="6" y="8"/>
                  </a:cubicBezTo>
                  <a:cubicBezTo>
                    <a:pt x="5" y="7"/>
                    <a:pt x="3" y="6"/>
                    <a:pt x="2" y="6"/>
                  </a:cubicBezTo>
                  <a:cubicBezTo>
                    <a:pt x="0" y="6"/>
                    <a:pt x="0" y="5"/>
                    <a:pt x="1" y="4"/>
                  </a:cubicBezTo>
                  <a:cubicBezTo>
                    <a:pt x="2" y="1"/>
                    <a:pt x="4"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Group 266">
            <a:extLst>
              <a:ext uri="{FF2B5EF4-FFF2-40B4-BE49-F238E27FC236}">
                <a16:creationId xmlns:a16="http://schemas.microsoft.com/office/drawing/2014/main" id="{6A12A016-3B0F-4AB7-BB60-EE4A3144D7EA}"/>
              </a:ext>
            </a:extLst>
          </p:cNvPr>
          <p:cNvGrpSpPr>
            <a:grpSpLocks noChangeAspect="1"/>
          </p:cNvGrpSpPr>
          <p:nvPr/>
        </p:nvGrpSpPr>
        <p:grpSpPr bwMode="auto">
          <a:xfrm>
            <a:off x="6708741" y="1363854"/>
            <a:ext cx="693897" cy="584776"/>
            <a:chOff x="-1" y="-3"/>
            <a:chExt cx="744" cy="627"/>
          </a:xfrm>
          <a:solidFill>
            <a:srgbClr val="3CCAF9"/>
          </a:solidFill>
        </p:grpSpPr>
        <p:sp>
          <p:nvSpPr>
            <p:cNvPr id="103" name="Freeform 267">
              <a:extLst>
                <a:ext uri="{FF2B5EF4-FFF2-40B4-BE49-F238E27FC236}">
                  <a16:creationId xmlns:a16="http://schemas.microsoft.com/office/drawing/2014/main" id="{36FB8DA4-131B-463F-8719-67578D0B4E2D}"/>
                </a:ext>
              </a:extLst>
            </p:cNvPr>
            <p:cNvSpPr>
              <a:spLocks noEditPoints="1"/>
            </p:cNvSpPr>
            <p:nvPr/>
          </p:nvSpPr>
          <p:spPr bwMode="auto">
            <a:xfrm>
              <a:off x="-1" y="-3"/>
              <a:ext cx="744" cy="627"/>
            </a:xfrm>
            <a:custGeom>
              <a:avLst/>
              <a:gdLst>
                <a:gd name="T0" fmla="*/ 305 w 369"/>
                <a:gd name="T1" fmla="*/ 53 h 310"/>
                <a:gd name="T2" fmla="*/ 330 w 369"/>
                <a:gd name="T3" fmla="*/ 224 h 310"/>
                <a:gd name="T4" fmla="*/ 164 w 369"/>
                <a:gd name="T5" fmla="*/ 305 h 310"/>
                <a:gd name="T6" fmla="*/ 4 w 369"/>
                <a:gd name="T7" fmla="*/ 168 h 310"/>
                <a:gd name="T8" fmla="*/ 128 w 369"/>
                <a:gd name="T9" fmla="*/ 50 h 310"/>
                <a:gd name="T10" fmla="*/ 267 w 369"/>
                <a:gd name="T11" fmla="*/ 66 h 310"/>
                <a:gd name="T12" fmla="*/ 231 w 369"/>
                <a:gd name="T13" fmla="*/ 85 h 310"/>
                <a:gd name="T14" fmla="*/ 229 w 369"/>
                <a:gd name="T15" fmla="*/ 94 h 310"/>
                <a:gd name="T16" fmla="*/ 258 w 369"/>
                <a:gd name="T17" fmla="*/ 82 h 310"/>
                <a:gd name="T18" fmla="*/ 271 w 369"/>
                <a:gd name="T19" fmla="*/ 73 h 310"/>
                <a:gd name="T20" fmla="*/ 128 w 369"/>
                <a:gd name="T21" fmla="*/ 98 h 310"/>
                <a:gd name="T22" fmla="*/ 158 w 369"/>
                <a:gd name="T23" fmla="*/ 95 h 310"/>
                <a:gd name="T24" fmla="*/ 107 w 369"/>
                <a:gd name="T25" fmla="*/ 79 h 310"/>
                <a:gd name="T26" fmla="*/ 242 w 369"/>
                <a:gd name="T27" fmla="*/ 19 h 310"/>
                <a:gd name="T28" fmla="*/ 218 w 369"/>
                <a:gd name="T29" fmla="*/ 43 h 310"/>
                <a:gd name="T30" fmla="*/ 236 w 369"/>
                <a:gd name="T31" fmla="*/ 48 h 310"/>
                <a:gd name="T32" fmla="*/ 40 w 369"/>
                <a:gd name="T33" fmla="*/ 210 h 310"/>
                <a:gd name="T34" fmla="*/ 233 w 369"/>
                <a:gd name="T35" fmla="*/ 154 h 310"/>
                <a:gd name="T36" fmla="*/ 295 w 369"/>
                <a:gd name="T37" fmla="*/ 146 h 310"/>
                <a:gd name="T38" fmla="*/ 282 w 369"/>
                <a:gd name="T39" fmla="*/ 123 h 310"/>
                <a:gd name="T40" fmla="*/ 283 w 369"/>
                <a:gd name="T41" fmla="*/ 163 h 310"/>
                <a:gd name="T42" fmla="*/ 297 w 369"/>
                <a:gd name="T43" fmla="*/ 168 h 310"/>
                <a:gd name="T44" fmla="*/ 240 w 369"/>
                <a:gd name="T45" fmla="*/ 202 h 310"/>
                <a:gd name="T46" fmla="*/ 298 w 369"/>
                <a:gd name="T47" fmla="*/ 182 h 310"/>
                <a:gd name="T48" fmla="*/ 328 w 369"/>
                <a:gd name="T49" fmla="*/ 146 h 310"/>
                <a:gd name="T50" fmla="*/ 101 w 369"/>
                <a:gd name="T51" fmla="*/ 296 h 310"/>
                <a:gd name="T52" fmla="*/ 126 w 369"/>
                <a:gd name="T53" fmla="*/ 217 h 310"/>
                <a:gd name="T54" fmla="*/ 11 w 369"/>
                <a:gd name="T55" fmla="*/ 166 h 310"/>
                <a:gd name="T56" fmla="*/ 73 w 369"/>
                <a:gd name="T57" fmla="*/ 152 h 310"/>
                <a:gd name="T58" fmla="*/ 215 w 369"/>
                <a:gd name="T59" fmla="*/ 251 h 310"/>
                <a:gd name="T60" fmla="*/ 135 w 369"/>
                <a:gd name="T61" fmla="*/ 206 h 310"/>
                <a:gd name="T62" fmla="*/ 134 w 369"/>
                <a:gd name="T63" fmla="*/ 158 h 310"/>
                <a:gd name="T64" fmla="*/ 84 w 369"/>
                <a:gd name="T65" fmla="*/ 245 h 310"/>
                <a:gd name="T66" fmla="*/ 79 w 369"/>
                <a:gd name="T67" fmla="*/ 144 h 310"/>
                <a:gd name="T68" fmla="*/ 82 w 369"/>
                <a:gd name="T69" fmla="*/ 90 h 310"/>
                <a:gd name="T70" fmla="*/ 140 w 369"/>
                <a:gd name="T71" fmla="*/ 244 h 310"/>
                <a:gd name="T72" fmla="*/ 355 w 369"/>
                <a:gd name="T73" fmla="*/ 123 h 310"/>
                <a:gd name="T74" fmla="*/ 299 w 369"/>
                <a:gd name="T75" fmla="*/ 142 h 310"/>
                <a:gd name="T76" fmla="*/ 311 w 369"/>
                <a:gd name="T77" fmla="*/ 183 h 310"/>
                <a:gd name="T78" fmla="*/ 158 w 369"/>
                <a:gd name="T79" fmla="*/ 8 h 310"/>
                <a:gd name="T80" fmla="*/ 353 w 369"/>
                <a:gd name="T81" fmla="*/ 62 h 310"/>
                <a:gd name="T82" fmla="*/ 288 w 369"/>
                <a:gd name="T83" fmla="*/ 85 h 310"/>
                <a:gd name="T84" fmla="*/ 209 w 369"/>
                <a:gd name="T85" fmla="*/ 239 h 310"/>
                <a:gd name="T86" fmla="*/ 231 w 369"/>
                <a:gd name="T87" fmla="*/ 115 h 310"/>
                <a:gd name="T88" fmla="*/ 216 w 369"/>
                <a:gd name="T89" fmla="*/ 120 h 310"/>
                <a:gd name="T90" fmla="*/ 224 w 369"/>
                <a:gd name="T91" fmla="*/ 121 h 310"/>
                <a:gd name="T92" fmla="*/ 115 w 369"/>
                <a:gd name="T93" fmla="*/ 130 h 310"/>
                <a:gd name="T94" fmla="*/ 234 w 369"/>
                <a:gd name="T95" fmla="*/ 64 h 310"/>
                <a:gd name="T96" fmla="*/ 170 w 369"/>
                <a:gd name="T97" fmla="*/ 133 h 310"/>
                <a:gd name="T98" fmla="*/ 154 w 369"/>
                <a:gd name="T99" fmla="*/ 71 h 310"/>
                <a:gd name="T100" fmla="*/ 148 w 369"/>
                <a:gd name="T101" fmla="*/ 115 h 310"/>
                <a:gd name="T102" fmla="*/ 162 w 369"/>
                <a:gd name="T103" fmla="*/ 106 h 310"/>
                <a:gd name="T104" fmla="*/ 304 w 369"/>
                <a:gd name="T105" fmla="*/ 188 h 310"/>
                <a:gd name="T106" fmla="*/ 299 w 369"/>
                <a:gd name="T107" fmla="*/ 219 h 310"/>
                <a:gd name="T108" fmla="*/ 287 w 369"/>
                <a:gd name="T109" fmla="*/ 106 h 310"/>
                <a:gd name="T110" fmla="*/ 256 w 369"/>
                <a:gd name="T111" fmla="*/ 110 h 310"/>
                <a:gd name="T112" fmla="*/ 149 w 369"/>
                <a:gd name="T113" fmla="*/ 78 h 310"/>
                <a:gd name="T114" fmla="*/ 196 w 369"/>
                <a:gd name="T115" fmla="*/ 107 h 310"/>
                <a:gd name="T116" fmla="*/ 125 w 369"/>
                <a:gd name="T117" fmla="*/ 118 h 310"/>
                <a:gd name="T118" fmla="*/ 237 w 369"/>
                <a:gd name="T119" fmla="*/ 102 h 310"/>
                <a:gd name="T120" fmla="*/ 138 w 369"/>
                <a:gd name="T121" fmla="*/ 61 h 310"/>
                <a:gd name="T122" fmla="*/ 204 w 369"/>
                <a:gd name="T123" fmla="*/ 100 h 310"/>
                <a:gd name="T124" fmla="*/ 283 w 369"/>
                <a:gd name="T125" fmla="*/ 168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9" h="310">
                  <a:moveTo>
                    <a:pt x="196" y="30"/>
                  </a:moveTo>
                  <a:cubicBezTo>
                    <a:pt x="199" y="24"/>
                    <a:pt x="202" y="19"/>
                    <a:pt x="206" y="15"/>
                  </a:cubicBezTo>
                  <a:cubicBezTo>
                    <a:pt x="209" y="12"/>
                    <a:pt x="211" y="10"/>
                    <a:pt x="214" y="8"/>
                  </a:cubicBezTo>
                  <a:cubicBezTo>
                    <a:pt x="221" y="2"/>
                    <a:pt x="230" y="3"/>
                    <a:pt x="239" y="5"/>
                  </a:cubicBezTo>
                  <a:cubicBezTo>
                    <a:pt x="241" y="5"/>
                    <a:pt x="242" y="7"/>
                    <a:pt x="244" y="8"/>
                  </a:cubicBezTo>
                  <a:cubicBezTo>
                    <a:pt x="246" y="10"/>
                    <a:pt x="248" y="11"/>
                    <a:pt x="251" y="13"/>
                  </a:cubicBezTo>
                  <a:cubicBezTo>
                    <a:pt x="256" y="16"/>
                    <a:pt x="257" y="20"/>
                    <a:pt x="257" y="25"/>
                  </a:cubicBezTo>
                  <a:cubicBezTo>
                    <a:pt x="257" y="32"/>
                    <a:pt x="256" y="40"/>
                    <a:pt x="252" y="47"/>
                  </a:cubicBezTo>
                  <a:cubicBezTo>
                    <a:pt x="258" y="49"/>
                    <a:pt x="265" y="50"/>
                    <a:pt x="271" y="50"/>
                  </a:cubicBezTo>
                  <a:cubicBezTo>
                    <a:pt x="283" y="50"/>
                    <a:pt x="294" y="52"/>
                    <a:pt x="305" y="53"/>
                  </a:cubicBezTo>
                  <a:cubicBezTo>
                    <a:pt x="319" y="54"/>
                    <a:pt x="333" y="55"/>
                    <a:pt x="348" y="55"/>
                  </a:cubicBezTo>
                  <a:cubicBezTo>
                    <a:pt x="352" y="55"/>
                    <a:pt x="356" y="55"/>
                    <a:pt x="359" y="58"/>
                  </a:cubicBezTo>
                  <a:cubicBezTo>
                    <a:pt x="361" y="59"/>
                    <a:pt x="364" y="57"/>
                    <a:pt x="365" y="60"/>
                  </a:cubicBezTo>
                  <a:cubicBezTo>
                    <a:pt x="366" y="62"/>
                    <a:pt x="365" y="64"/>
                    <a:pt x="365" y="65"/>
                  </a:cubicBezTo>
                  <a:cubicBezTo>
                    <a:pt x="365" y="87"/>
                    <a:pt x="363" y="109"/>
                    <a:pt x="366" y="131"/>
                  </a:cubicBezTo>
                  <a:cubicBezTo>
                    <a:pt x="368" y="147"/>
                    <a:pt x="368" y="163"/>
                    <a:pt x="368" y="180"/>
                  </a:cubicBezTo>
                  <a:cubicBezTo>
                    <a:pt x="368" y="184"/>
                    <a:pt x="369" y="188"/>
                    <a:pt x="369" y="192"/>
                  </a:cubicBezTo>
                  <a:cubicBezTo>
                    <a:pt x="369" y="196"/>
                    <a:pt x="369" y="195"/>
                    <a:pt x="364" y="197"/>
                  </a:cubicBezTo>
                  <a:cubicBezTo>
                    <a:pt x="363" y="197"/>
                    <a:pt x="362" y="198"/>
                    <a:pt x="362" y="199"/>
                  </a:cubicBezTo>
                  <a:cubicBezTo>
                    <a:pt x="351" y="207"/>
                    <a:pt x="340" y="216"/>
                    <a:pt x="330" y="224"/>
                  </a:cubicBezTo>
                  <a:cubicBezTo>
                    <a:pt x="327" y="226"/>
                    <a:pt x="325" y="228"/>
                    <a:pt x="323" y="229"/>
                  </a:cubicBezTo>
                  <a:cubicBezTo>
                    <a:pt x="313" y="236"/>
                    <a:pt x="305" y="243"/>
                    <a:pt x="297" y="251"/>
                  </a:cubicBezTo>
                  <a:cubicBezTo>
                    <a:pt x="294" y="253"/>
                    <a:pt x="291" y="255"/>
                    <a:pt x="287" y="258"/>
                  </a:cubicBezTo>
                  <a:cubicBezTo>
                    <a:pt x="274" y="267"/>
                    <a:pt x="263" y="277"/>
                    <a:pt x="248" y="285"/>
                  </a:cubicBezTo>
                  <a:cubicBezTo>
                    <a:pt x="243" y="289"/>
                    <a:pt x="238" y="293"/>
                    <a:pt x="234" y="297"/>
                  </a:cubicBezTo>
                  <a:cubicBezTo>
                    <a:pt x="229" y="302"/>
                    <a:pt x="222" y="305"/>
                    <a:pt x="215" y="309"/>
                  </a:cubicBezTo>
                  <a:cubicBezTo>
                    <a:pt x="215" y="309"/>
                    <a:pt x="215" y="310"/>
                    <a:pt x="214" y="309"/>
                  </a:cubicBezTo>
                  <a:cubicBezTo>
                    <a:pt x="210" y="308"/>
                    <a:pt x="205" y="310"/>
                    <a:pt x="201" y="306"/>
                  </a:cubicBezTo>
                  <a:cubicBezTo>
                    <a:pt x="200" y="305"/>
                    <a:pt x="198" y="305"/>
                    <a:pt x="196" y="305"/>
                  </a:cubicBezTo>
                  <a:cubicBezTo>
                    <a:pt x="185" y="304"/>
                    <a:pt x="175" y="305"/>
                    <a:pt x="164" y="305"/>
                  </a:cubicBezTo>
                  <a:cubicBezTo>
                    <a:pt x="153" y="306"/>
                    <a:pt x="142" y="304"/>
                    <a:pt x="130" y="303"/>
                  </a:cubicBezTo>
                  <a:cubicBezTo>
                    <a:pt x="125" y="303"/>
                    <a:pt x="119" y="303"/>
                    <a:pt x="114" y="303"/>
                  </a:cubicBezTo>
                  <a:cubicBezTo>
                    <a:pt x="96" y="303"/>
                    <a:pt x="79" y="300"/>
                    <a:pt x="62" y="300"/>
                  </a:cubicBezTo>
                  <a:cubicBezTo>
                    <a:pt x="51" y="300"/>
                    <a:pt x="39" y="300"/>
                    <a:pt x="28" y="300"/>
                  </a:cubicBezTo>
                  <a:cubicBezTo>
                    <a:pt x="23" y="300"/>
                    <a:pt x="17" y="299"/>
                    <a:pt x="12" y="300"/>
                  </a:cubicBezTo>
                  <a:cubicBezTo>
                    <a:pt x="11" y="301"/>
                    <a:pt x="10" y="300"/>
                    <a:pt x="10" y="299"/>
                  </a:cubicBezTo>
                  <a:cubicBezTo>
                    <a:pt x="8" y="295"/>
                    <a:pt x="6" y="291"/>
                    <a:pt x="6" y="286"/>
                  </a:cubicBezTo>
                  <a:cubicBezTo>
                    <a:pt x="7" y="272"/>
                    <a:pt x="5" y="257"/>
                    <a:pt x="4" y="243"/>
                  </a:cubicBezTo>
                  <a:cubicBezTo>
                    <a:pt x="4" y="236"/>
                    <a:pt x="5" y="229"/>
                    <a:pt x="5" y="222"/>
                  </a:cubicBezTo>
                  <a:cubicBezTo>
                    <a:pt x="5" y="204"/>
                    <a:pt x="4" y="186"/>
                    <a:pt x="4" y="168"/>
                  </a:cubicBezTo>
                  <a:cubicBezTo>
                    <a:pt x="4" y="165"/>
                    <a:pt x="3" y="162"/>
                    <a:pt x="3" y="159"/>
                  </a:cubicBezTo>
                  <a:cubicBezTo>
                    <a:pt x="2" y="155"/>
                    <a:pt x="2" y="151"/>
                    <a:pt x="3" y="148"/>
                  </a:cubicBezTo>
                  <a:cubicBezTo>
                    <a:pt x="3" y="146"/>
                    <a:pt x="4" y="144"/>
                    <a:pt x="1" y="143"/>
                  </a:cubicBezTo>
                  <a:cubicBezTo>
                    <a:pt x="0" y="142"/>
                    <a:pt x="1" y="141"/>
                    <a:pt x="2" y="140"/>
                  </a:cubicBezTo>
                  <a:cubicBezTo>
                    <a:pt x="4" y="134"/>
                    <a:pt x="10" y="131"/>
                    <a:pt x="16" y="128"/>
                  </a:cubicBezTo>
                  <a:cubicBezTo>
                    <a:pt x="20" y="125"/>
                    <a:pt x="24" y="122"/>
                    <a:pt x="28" y="119"/>
                  </a:cubicBezTo>
                  <a:cubicBezTo>
                    <a:pt x="36" y="113"/>
                    <a:pt x="45" y="109"/>
                    <a:pt x="53" y="103"/>
                  </a:cubicBezTo>
                  <a:cubicBezTo>
                    <a:pt x="65" y="94"/>
                    <a:pt x="79" y="86"/>
                    <a:pt x="93" y="77"/>
                  </a:cubicBezTo>
                  <a:cubicBezTo>
                    <a:pt x="103" y="71"/>
                    <a:pt x="113" y="65"/>
                    <a:pt x="124" y="58"/>
                  </a:cubicBezTo>
                  <a:cubicBezTo>
                    <a:pt x="127" y="56"/>
                    <a:pt x="129" y="54"/>
                    <a:pt x="128" y="50"/>
                  </a:cubicBezTo>
                  <a:cubicBezTo>
                    <a:pt x="125" y="43"/>
                    <a:pt x="125" y="36"/>
                    <a:pt x="126" y="28"/>
                  </a:cubicBezTo>
                  <a:cubicBezTo>
                    <a:pt x="127" y="19"/>
                    <a:pt x="133" y="11"/>
                    <a:pt x="142" y="5"/>
                  </a:cubicBezTo>
                  <a:cubicBezTo>
                    <a:pt x="150" y="0"/>
                    <a:pt x="166" y="0"/>
                    <a:pt x="174" y="4"/>
                  </a:cubicBezTo>
                  <a:cubicBezTo>
                    <a:pt x="175" y="5"/>
                    <a:pt x="176" y="6"/>
                    <a:pt x="177" y="6"/>
                  </a:cubicBezTo>
                  <a:cubicBezTo>
                    <a:pt x="186" y="9"/>
                    <a:pt x="191" y="16"/>
                    <a:pt x="193" y="23"/>
                  </a:cubicBezTo>
                  <a:cubicBezTo>
                    <a:pt x="194" y="25"/>
                    <a:pt x="194" y="27"/>
                    <a:pt x="196" y="30"/>
                  </a:cubicBezTo>
                  <a:close/>
                  <a:moveTo>
                    <a:pt x="279" y="65"/>
                  </a:moveTo>
                  <a:cubicBezTo>
                    <a:pt x="278" y="64"/>
                    <a:pt x="276" y="64"/>
                    <a:pt x="275" y="63"/>
                  </a:cubicBezTo>
                  <a:cubicBezTo>
                    <a:pt x="270" y="61"/>
                    <a:pt x="270" y="62"/>
                    <a:pt x="270" y="66"/>
                  </a:cubicBezTo>
                  <a:cubicBezTo>
                    <a:pt x="269" y="66"/>
                    <a:pt x="268" y="65"/>
                    <a:pt x="267" y="66"/>
                  </a:cubicBezTo>
                  <a:cubicBezTo>
                    <a:pt x="264" y="68"/>
                    <a:pt x="260" y="70"/>
                    <a:pt x="257" y="72"/>
                  </a:cubicBezTo>
                  <a:cubicBezTo>
                    <a:pt x="256" y="73"/>
                    <a:pt x="256" y="74"/>
                    <a:pt x="256" y="75"/>
                  </a:cubicBezTo>
                  <a:cubicBezTo>
                    <a:pt x="257" y="76"/>
                    <a:pt x="258" y="76"/>
                    <a:pt x="259" y="76"/>
                  </a:cubicBezTo>
                  <a:cubicBezTo>
                    <a:pt x="260" y="76"/>
                    <a:pt x="262" y="75"/>
                    <a:pt x="263" y="77"/>
                  </a:cubicBezTo>
                  <a:cubicBezTo>
                    <a:pt x="261" y="78"/>
                    <a:pt x="259" y="78"/>
                    <a:pt x="257" y="79"/>
                  </a:cubicBezTo>
                  <a:cubicBezTo>
                    <a:pt x="256" y="80"/>
                    <a:pt x="254" y="80"/>
                    <a:pt x="253" y="79"/>
                  </a:cubicBezTo>
                  <a:cubicBezTo>
                    <a:pt x="252" y="77"/>
                    <a:pt x="250" y="77"/>
                    <a:pt x="249" y="78"/>
                  </a:cubicBezTo>
                  <a:cubicBezTo>
                    <a:pt x="245" y="81"/>
                    <a:pt x="241" y="82"/>
                    <a:pt x="236" y="83"/>
                  </a:cubicBezTo>
                  <a:cubicBezTo>
                    <a:pt x="234" y="83"/>
                    <a:pt x="232" y="83"/>
                    <a:pt x="231" y="85"/>
                  </a:cubicBezTo>
                  <a:cubicBezTo>
                    <a:pt x="231" y="85"/>
                    <a:pt x="231" y="85"/>
                    <a:pt x="231" y="85"/>
                  </a:cubicBezTo>
                  <a:cubicBezTo>
                    <a:pt x="227" y="85"/>
                    <a:pt x="223" y="85"/>
                    <a:pt x="218" y="86"/>
                  </a:cubicBezTo>
                  <a:cubicBezTo>
                    <a:pt x="217" y="87"/>
                    <a:pt x="215" y="87"/>
                    <a:pt x="214" y="88"/>
                  </a:cubicBezTo>
                  <a:cubicBezTo>
                    <a:pt x="212" y="89"/>
                    <a:pt x="215" y="91"/>
                    <a:pt x="212" y="92"/>
                  </a:cubicBezTo>
                  <a:cubicBezTo>
                    <a:pt x="211" y="91"/>
                    <a:pt x="211" y="89"/>
                    <a:pt x="208" y="89"/>
                  </a:cubicBezTo>
                  <a:cubicBezTo>
                    <a:pt x="203" y="89"/>
                    <a:pt x="197" y="89"/>
                    <a:pt x="192" y="89"/>
                  </a:cubicBezTo>
                  <a:cubicBezTo>
                    <a:pt x="199" y="91"/>
                    <a:pt x="206" y="93"/>
                    <a:pt x="213" y="95"/>
                  </a:cubicBezTo>
                  <a:cubicBezTo>
                    <a:pt x="215" y="95"/>
                    <a:pt x="217" y="95"/>
                    <a:pt x="219" y="95"/>
                  </a:cubicBezTo>
                  <a:cubicBezTo>
                    <a:pt x="221" y="95"/>
                    <a:pt x="222" y="95"/>
                    <a:pt x="222" y="93"/>
                  </a:cubicBezTo>
                  <a:cubicBezTo>
                    <a:pt x="223" y="91"/>
                    <a:pt x="226" y="90"/>
                    <a:pt x="228" y="91"/>
                  </a:cubicBezTo>
                  <a:cubicBezTo>
                    <a:pt x="228" y="92"/>
                    <a:pt x="226" y="94"/>
                    <a:pt x="229" y="94"/>
                  </a:cubicBezTo>
                  <a:cubicBezTo>
                    <a:pt x="232" y="95"/>
                    <a:pt x="236" y="96"/>
                    <a:pt x="240" y="96"/>
                  </a:cubicBezTo>
                  <a:cubicBezTo>
                    <a:pt x="246" y="94"/>
                    <a:pt x="251" y="94"/>
                    <a:pt x="257" y="94"/>
                  </a:cubicBezTo>
                  <a:cubicBezTo>
                    <a:pt x="260" y="93"/>
                    <a:pt x="264" y="94"/>
                    <a:pt x="263" y="89"/>
                  </a:cubicBezTo>
                  <a:cubicBezTo>
                    <a:pt x="263" y="89"/>
                    <a:pt x="263" y="89"/>
                    <a:pt x="263" y="89"/>
                  </a:cubicBezTo>
                  <a:cubicBezTo>
                    <a:pt x="265" y="88"/>
                    <a:pt x="266" y="87"/>
                    <a:pt x="264" y="86"/>
                  </a:cubicBezTo>
                  <a:cubicBezTo>
                    <a:pt x="262" y="85"/>
                    <a:pt x="260" y="84"/>
                    <a:pt x="259" y="86"/>
                  </a:cubicBezTo>
                  <a:cubicBezTo>
                    <a:pt x="257" y="89"/>
                    <a:pt x="254" y="89"/>
                    <a:pt x="251" y="90"/>
                  </a:cubicBezTo>
                  <a:cubicBezTo>
                    <a:pt x="250" y="91"/>
                    <a:pt x="248" y="91"/>
                    <a:pt x="248" y="89"/>
                  </a:cubicBezTo>
                  <a:cubicBezTo>
                    <a:pt x="247" y="87"/>
                    <a:pt x="248" y="87"/>
                    <a:pt x="250" y="86"/>
                  </a:cubicBezTo>
                  <a:cubicBezTo>
                    <a:pt x="253" y="85"/>
                    <a:pt x="257" y="85"/>
                    <a:pt x="258" y="82"/>
                  </a:cubicBezTo>
                  <a:cubicBezTo>
                    <a:pt x="258" y="82"/>
                    <a:pt x="260" y="82"/>
                    <a:pt x="261" y="82"/>
                  </a:cubicBezTo>
                  <a:cubicBezTo>
                    <a:pt x="262" y="82"/>
                    <a:pt x="263" y="83"/>
                    <a:pt x="265" y="83"/>
                  </a:cubicBezTo>
                  <a:cubicBezTo>
                    <a:pt x="266" y="79"/>
                    <a:pt x="268" y="75"/>
                    <a:pt x="267" y="71"/>
                  </a:cubicBezTo>
                  <a:cubicBezTo>
                    <a:pt x="267" y="69"/>
                    <a:pt x="268" y="67"/>
                    <a:pt x="270" y="66"/>
                  </a:cubicBezTo>
                  <a:cubicBezTo>
                    <a:pt x="273" y="65"/>
                    <a:pt x="276" y="65"/>
                    <a:pt x="279" y="65"/>
                  </a:cubicBezTo>
                  <a:cubicBezTo>
                    <a:pt x="280" y="70"/>
                    <a:pt x="280" y="73"/>
                    <a:pt x="277" y="75"/>
                  </a:cubicBezTo>
                  <a:cubicBezTo>
                    <a:pt x="277" y="74"/>
                    <a:pt x="277" y="72"/>
                    <a:pt x="277" y="70"/>
                  </a:cubicBezTo>
                  <a:cubicBezTo>
                    <a:pt x="276" y="69"/>
                    <a:pt x="276" y="68"/>
                    <a:pt x="275" y="68"/>
                  </a:cubicBezTo>
                  <a:cubicBezTo>
                    <a:pt x="273" y="68"/>
                    <a:pt x="272" y="68"/>
                    <a:pt x="271" y="69"/>
                  </a:cubicBezTo>
                  <a:cubicBezTo>
                    <a:pt x="270" y="70"/>
                    <a:pt x="270" y="72"/>
                    <a:pt x="271" y="73"/>
                  </a:cubicBezTo>
                  <a:cubicBezTo>
                    <a:pt x="272" y="75"/>
                    <a:pt x="272" y="77"/>
                    <a:pt x="270" y="79"/>
                  </a:cubicBezTo>
                  <a:cubicBezTo>
                    <a:pt x="269" y="80"/>
                    <a:pt x="268" y="81"/>
                    <a:pt x="268" y="82"/>
                  </a:cubicBezTo>
                  <a:cubicBezTo>
                    <a:pt x="268" y="82"/>
                    <a:pt x="268" y="83"/>
                    <a:pt x="268" y="83"/>
                  </a:cubicBezTo>
                  <a:cubicBezTo>
                    <a:pt x="270" y="84"/>
                    <a:pt x="272" y="85"/>
                    <a:pt x="274" y="85"/>
                  </a:cubicBezTo>
                  <a:cubicBezTo>
                    <a:pt x="277" y="85"/>
                    <a:pt x="275" y="82"/>
                    <a:pt x="277" y="81"/>
                  </a:cubicBezTo>
                  <a:cubicBezTo>
                    <a:pt x="279" y="81"/>
                    <a:pt x="281" y="83"/>
                    <a:pt x="282" y="80"/>
                  </a:cubicBezTo>
                  <a:cubicBezTo>
                    <a:pt x="285" y="75"/>
                    <a:pt x="284" y="71"/>
                    <a:pt x="281" y="66"/>
                  </a:cubicBezTo>
                  <a:cubicBezTo>
                    <a:pt x="281" y="65"/>
                    <a:pt x="280" y="65"/>
                    <a:pt x="279" y="65"/>
                  </a:cubicBezTo>
                  <a:close/>
                  <a:moveTo>
                    <a:pt x="128" y="98"/>
                  </a:moveTo>
                  <a:cubicBezTo>
                    <a:pt x="128" y="98"/>
                    <a:pt x="128" y="98"/>
                    <a:pt x="128" y="98"/>
                  </a:cubicBezTo>
                  <a:cubicBezTo>
                    <a:pt x="130" y="100"/>
                    <a:pt x="133" y="100"/>
                    <a:pt x="136" y="100"/>
                  </a:cubicBezTo>
                  <a:cubicBezTo>
                    <a:pt x="139" y="100"/>
                    <a:pt x="143" y="100"/>
                    <a:pt x="143" y="96"/>
                  </a:cubicBezTo>
                  <a:cubicBezTo>
                    <a:pt x="143" y="95"/>
                    <a:pt x="144" y="94"/>
                    <a:pt x="145" y="94"/>
                  </a:cubicBezTo>
                  <a:cubicBezTo>
                    <a:pt x="146" y="93"/>
                    <a:pt x="148" y="91"/>
                    <a:pt x="148" y="95"/>
                  </a:cubicBezTo>
                  <a:cubicBezTo>
                    <a:pt x="148" y="96"/>
                    <a:pt x="148" y="96"/>
                    <a:pt x="149" y="96"/>
                  </a:cubicBezTo>
                  <a:cubicBezTo>
                    <a:pt x="151" y="96"/>
                    <a:pt x="152" y="96"/>
                    <a:pt x="154" y="96"/>
                  </a:cubicBezTo>
                  <a:cubicBezTo>
                    <a:pt x="155" y="95"/>
                    <a:pt x="154" y="94"/>
                    <a:pt x="155" y="93"/>
                  </a:cubicBezTo>
                  <a:cubicBezTo>
                    <a:pt x="155" y="91"/>
                    <a:pt x="154" y="90"/>
                    <a:pt x="156" y="90"/>
                  </a:cubicBezTo>
                  <a:cubicBezTo>
                    <a:pt x="158" y="90"/>
                    <a:pt x="157" y="91"/>
                    <a:pt x="157" y="92"/>
                  </a:cubicBezTo>
                  <a:cubicBezTo>
                    <a:pt x="157" y="93"/>
                    <a:pt x="157" y="94"/>
                    <a:pt x="158" y="95"/>
                  </a:cubicBezTo>
                  <a:cubicBezTo>
                    <a:pt x="160" y="95"/>
                    <a:pt x="162" y="94"/>
                    <a:pt x="163" y="93"/>
                  </a:cubicBezTo>
                  <a:cubicBezTo>
                    <a:pt x="164" y="92"/>
                    <a:pt x="164" y="90"/>
                    <a:pt x="163" y="89"/>
                  </a:cubicBezTo>
                  <a:cubicBezTo>
                    <a:pt x="159" y="87"/>
                    <a:pt x="157" y="84"/>
                    <a:pt x="151" y="84"/>
                  </a:cubicBezTo>
                  <a:cubicBezTo>
                    <a:pt x="145" y="85"/>
                    <a:pt x="139" y="85"/>
                    <a:pt x="133" y="83"/>
                  </a:cubicBezTo>
                  <a:cubicBezTo>
                    <a:pt x="132" y="83"/>
                    <a:pt x="130" y="83"/>
                    <a:pt x="130" y="84"/>
                  </a:cubicBezTo>
                  <a:cubicBezTo>
                    <a:pt x="129" y="86"/>
                    <a:pt x="131" y="87"/>
                    <a:pt x="131" y="90"/>
                  </a:cubicBezTo>
                  <a:cubicBezTo>
                    <a:pt x="127" y="86"/>
                    <a:pt x="121" y="87"/>
                    <a:pt x="120" y="82"/>
                  </a:cubicBezTo>
                  <a:cubicBezTo>
                    <a:pt x="119" y="82"/>
                    <a:pt x="119" y="81"/>
                    <a:pt x="118" y="81"/>
                  </a:cubicBezTo>
                  <a:cubicBezTo>
                    <a:pt x="115" y="81"/>
                    <a:pt x="112" y="80"/>
                    <a:pt x="110" y="79"/>
                  </a:cubicBezTo>
                  <a:cubicBezTo>
                    <a:pt x="109" y="79"/>
                    <a:pt x="108" y="79"/>
                    <a:pt x="107" y="79"/>
                  </a:cubicBezTo>
                  <a:cubicBezTo>
                    <a:pt x="102" y="80"/>
                    <a:pt x="101" y="84"/>
                    <a:pt x="100" y="87"/>
                  </a:cubicBezTo>
                  <a:cubicBezTo>
                    <a:pt x="100" y="90"/>
                    <a:pt x="101" y="91"/>
                    <a:pt x="104" y="92"/>
                  </a:cubicBezTo>
                  <a:cubicBezTo>
                    <a:pt x="107" y="93"/>
                    <a:pt x="109" y="94"/>
                    <a:pt x="111" y="95"/>
                  </a:cubicBezTo>
                  <a:cubicBezTo>
                    <a:pt x="116" y="98"/>
                    <a:pt x="122" y="99"/>
                    <a:pt x="128" y="98"/>
                  </a:cubicBezTo>
                  <a:close/>
                  <a:moveTo>
                    <a:pt x="236" y="48"/>
                  </a:moveTo>
                  <a:cubicBezTo>
                    <a:pt x="238" y="48"/>
                    <a:pt x="240" y="47"/>
                    <a:pt x="242" y="45"/>
                  </a:cubicBezTo>
                  <a:cubicBezTo>
                    <a:pt x="247" y="39"/>
                    <a:pt x="250" y="32"/>
                    <a:pt x="249" y="24"/>
                  </a:cubicBezTo>
                  <a:cubicBezTo>
                    <a:pt x="248" y="21"/>
                    <a:pt x="248" y="21"/>
                    <a:pt x="244" y="22"/>
                  </a:cubicBezTo>
                  <a:cubicBezTo>
                    <a:pt x="243" y="22"/>
                    <a:pt x="242" y="22"/>
                    <a:pt x="242" y="22"/>
                  </a:cubicBezTo>
                  <a:cubicBezTo>
                    <a:pt x="241" y="21"/>
                    <a:pt x="241" y="20"/>
                    <a:pt x="242" y="19"/>
                  </a:cubicBezTo>
                  <a:cubicBezTo>
                    <a:pt x="243" y="19"/>
                    <a:pt x="244" y="18"/>
                    <a:pt x="244" y="17"/>
                  </a:cubicBezTo>
                  <a:cubicBezTo>
                    <a:pt x="243" y="15"/>
                    <a:pt x="241" y="14"/>
                    <a:pt x="239" y="12"/>
                  </a:cubicBezTo>
                  <a:cubicBezTo>
                    <a:pt x="238" y="11"/>
                    <a:pt x="236" y="11"/>
                    <a:pt x="234" y="12"/>
                  </a:cubicBezTo>
                  <a:cubicBezTo>
                    <a:pt x="234" y="14"/>
                    <a:pt x="235" y="16"/>
                    <a:pt x="236" y="18"/>
                  </a:cubicBezTo>
                  <a:cubicBezTo>
                    <a:pt x="236" y="19"/>
                    <a:pt x="236" y="21"/>
                    <a:pt x="234" y="22"/>
                  </a:cubicBezTo>
                  <a:cubicBezTo>
                    <a:pt x="234" y="22"/>
                    <a:pt x="233" y="22"/>
                    <a:pt x="233" y="22"/>
                  </a:cubicBezTo>
                  <a:cubicBezTo>
                    <a:pt x="231" y="21"/>
                    <a:pt x="231" y="19"/>
                    <a:pt x="232" y="18"/>
                  </a:cubicBezTo>
                  <a:cubicBezTo>
                    <a:pt x="232" y="16"/>
                    <a:pt x="232" y="15"/>
                    <a:pt x="230" y="14"/>
                  </a:cubicBezTo>
                  <a:cubicBezTo>
                    <a:pt x="229" y="14"/>
                    <a:pt x="229" y="15"/>
                    <a:pt x="229" y="16"/>
                  </a:cubicBezTo>
                  <a:cubicBezTo>
                    <a:pt x="226" y="25"/>
                    <a:pt x="222" y="34"/>
                    <a:pt x="218" y="43"/>
                  </a:cubicBezTo>
                  <a:cubicBezTo>
                    <a:pt x="217" y="44"/>
                    <a:pt x="217" y="46"/>
                    <a:pt x="216" y="45"/>
                  </a:cubicBezTo>
                  <a:cubicBezTo>
                    <a:pt x="213" y="43"/>
                    <a:pt x="212" y="46"/>
                    <a:pt x="211" y="47"/>
                  </a:cubicBezTo>
                  <a:cubicBezTo>
                    <a:pt x="209" y="49"/>
                    <a:pt x="207" y="52"/>
                    <a:pt x="205" y="54"/>
                  </a:cubicBezTo>
                  <a:cubicBezTo>
                    <a:pt x="201" y="58"/>
                    <a:pt x="197" y="62"/>
                    <a:pt x="193" y="65"/>
                  </a:cubicBezTo>
                  <a:cubicBezTo>
                    <a:pt x="191" y="67"/>
                    <a:pt x="189" y="69"/>
                    <a:pt x="189" y="72"/>
                  </a:cubicBezTo>
                  <a:cubicBezTo>
                    <a:pt x="188" y="74"/>
                    <a:pt x="186" y="76"/>
                    <a:pt x="186" y="79"/>
                  </a:cubicBezTo>
                  <a:cubicBezTo>
                    <a:pt x="194" y="77"/>
                    <a:pt x="200" y="74"/>
                    <a:pt x="207" y="72"/>
                  </a:cubicBezTo>
                  <a:cubicBezTo>
                    <a:pt x="217" y="68"/>
                    <a:pt x="224" y="63"/>
                    <a:pt x="232" y="58"/>
                  </a:cubicBezTo>
                  <a:cubicBezTo>
                    <a:pt x="238" y="55"/>
                    <a:pt x="238" y="53"/>
                    <a:pt x="236" y="47"/>
                  </a:cubicBezTo>
                  <a:lnTo>
                    <a:pt x="236" y="48"/>
                  </a:lnTo>
                  <a:close/>
                  <a:moveTo>
                    <a:pt x="20" y="239"/>
                  </a:moveTo>
                  <a:cubicBezTo>
                    <a:pt x="20" y="239"/>
                    <a:pt x="20" y="239"/>
                    <a:pt x="20" y="239"/>
                  </a:cubicBezTo>
                  <a:cubicBezTo>
                    <a:pt x="23" y="241"/>
                    <a:pt x="28" y="240"/>
                    <a:pt x="32" y="240"/>
                  </a:cubicBezTo>
                  <a:cubicBezTo>
                    <a:pt x="44" y="240"/>
                    <a:pt x="55" y="240"/>
                    <a:pt x="67" y="240"/>
                  </a:cubicBezTo>
                  <a:cubicBezTo>
                    <a:pt x="72" y="240"/>
                    <a:pt x="78" y="239"/>
                    <a:pt x="83" y="239"/>
                  </a:cubicBezTo>
                  <a:cubicBezTo>
                    <a:pt x="86" y="239"/>
                    <a:pt x="87" y="238"/>
                    <a:pt x="87" y="236"/>
                  </a:cubicBezTo>
                  <a:cubicBezTo>
                    <a:pt x="87" y="229"/>
                    <a:pt x="87" y="222"/>
                    <a:pt x="86" y="215"/>
                  </a:cubicBezTo>
                  <a:cubicBezTo>
                    <a:pt x="86" y="214"/>
                    <a:pt x="86" y="212"/>
                    <a:pt x="84" y="212"/>
                  </a:cubicBezTo>
                  <a:cubicBezTo>
                    <a:pt x="77" y="213"/>
                    <a:pt x="71" y="211"/>
                    <a:pt x="65" y="211"/>
                  </a:cubicBezTo>
                  <a:cubicBezTo>
                    <a:pt x="57" y="211"/>
                    <a:pt x="48" y="211"/>
                    <a:pt x="40" y="210"/>
                  </a:cubicBezTo>
                  <a:cubicBezTo>
                    <a:pt x="31" y="209"/>
                    <a:pt x="23" y="210"/>
                    <a:pt x="14" y="212"/>
                  </a:cubicBezTo>
                  <a:cubicBezTo>
                    <a:pt x="12" y="213"/>
                    <a:pt x="12" y="213"/>
                    <a:pt x="12" y="215"/>
                  </a:cubicBezTo>
                  <a:cubicBezTo>
                    <a:pt x="12" y="220"/>
                    <a:pt x="12" y="226"/>
                    <a:pt x="12" y="231"/>
                  </a:cubicBezTo>
                  <a:cubicBezTo>
                    <a:pt x="13" y="236"/>
                    <a:pt x="14" y="238"/>
                    <a:pt x="20" y="239"/>
                  </a:cubicBezTo>
                  <a:close/>
                  <a:moveTo>
                    <a:pt x="283" y="163"/>
                  </a:moveTo>
                  <a:cubicBezTo>
                    <a:pt x="280" y="162"/>
                    <a:pt x="278" y="160"/>
                    <a:pt x="278" y="157"/>
                  </a:cubicBezTo>
                  <a:cubicBezTo>
                    <a:pt x="278" y="150"/>
                    <a:pt x="277" y="143"/>
                    <a:pt x="276" y="136"/>
                  </a:cubicBezTo>
                  <a:cubicBezTo>
                    <a:pt x="276" y="132"/>
                    <a:pt x="276" y="129"/>
                    <a:pt x="274" y="125"/>
                  </a:cubicBezTo>
                  <a:cubicBezTo>
                    <a:pt x="272" y="125"/>
                    <a:pt x="270" y="127"/>
                    <a:pt x="269" y="128"/>
                  </a:cubicBezTo>
                  <a:cubicBezTo>
                    <a:pt x="257" y="136"/>
                    <a:pt x="245" y="145"/>
                    <a:pt x="233" y="154"/>
                  </a:cubicBezTo>
                  <a:cubicBezTo>
                    <a:pt x="224" y="160"/>
                    <a:pt x="220" y="168"/>
                    <a:pt x="220" y="177"/>
                  </a:cubicBezTo>
                  <a:cubicBezTo>
                    <a:pt x="220" y="184"/>
                    <a:pt x="220" y="190"/>
                    <a:pt x="219" y="196"/>
                  </a:cubicBezTo>
                  <a:cubicBezTo>
                    <a:pt x="218" y="199"/>
                    <a:pt x="218" y="201"/>
                    <a:pt x="219" y="204"/>
                  </a:cubicBezTo>
                  <a:cubicBezTo>
                    <a:pt x="221" y="203"/>
                    <a:pt x="223" y="202"/>
                    <a:pt x="224" y="201"/>
                  </a:cubicBezTo>
                  <a:cubicBezTo>
                    <a:pt x="226" y="200"/>
                    <a:pt x="228" y="198"/>
                    <a:pt x="231" y="197"/>
                  </a:cubicBezTo>
                  <a:cubicBezTo>
                    <a:pt x="248" y="187"/>
                    <a:pt x="264" y="176"/>
                    <a:pt x="280" y="165"/>
                  </a:cubicBezTo>
                  <a:cubicBezTo>
                    <a:pt x="281" y="165"/>
                    <a:pt x="283" y="164"/>
                    <a:pt x="283" y="163"/>
                  </a:cubicBezTo>
                  <a:cubicBezTo>
                    <a:pt x="288" y="161"/>
                    <a:pt x="291" y="158"/>
                    <a:pt x="296" y="156"/>
                  </a:cubicBezTo>
                  <a:cubicBezTo>
                    <a:pt x="297" y="155"/>
                    <a:pt x="296" y="154"/>
                    <a:pt x="296" y="153"/>
                  </a:cubicBezTo>
                  <a:cubicBezTo>
                    <a:pt x="296" y="151"/>
                    <a:pt x="295" y="149"/>
                    <a:pt x="295" y="146"/>
                  </a:cubicBezTo>
                  <a:cubicBezTo>
                    <a:pt x="295" y="145"/>
                    <a:pt x="294" y="144"/>
                    <a:pt x="292" y="144"/>
                  </a:cubicBezTo>
                  <a:cubicBezTo>
                    <a:pt x="290" y="144"/>
                    <a:pt x="290" y="142"/>
                    <a:pt x="291" y="141"/>
                  </a:cubicBezTo>
                  <a:cubicBezTo>
                    <a:pt x="294" y="140"/>
                    <a:pt x="294" y="138"/>
                    <a:pt x="293" y="136"/>
                  </a:cubicBezTo>
                  <a:cubicBezTo>
                    <a:pt x="293" y="132"/>
                    <a:pt x="292" y="128"/>
                    <a:pt x="292" y="124"/>
                  </a:cubicBezTo>
                  <a:cubicBezTo>
                    <a:pt x="293" y="123"/>
                    <a:pt x="293" y="121"/>
                    <a:pt x="292" y="121"/>
                  </a:cubicBezTo>
                  <a:cubicBezTo>
                    <a:pt x="287" y="119"/>
                    <a:pt x="288" y="117"/>
                    <a:pt x="291" y="115"/>
                  </a:cubicBezTo>
                  <a:cubicBezTo>
                    <a:pt x="292" y="115"/>
                    <a:pt x="292" y="114"/>
                    <a:pt x="291" y="113"/>
                  </a:cubicBezTo>
                  <a:cubicBezTo>
                    <a:pt x="291" y="113"/>
                    <a:pt x="290" y="113"/>
                    <a:pt x="289" y="113"/>
                  </a:cubicBezTo>
                  <a:cubicBezTo>
                    <a:pt x="286" y="115"/>
                    <a:pt x="283" y="117"/>
                    <a:pt x="281" y="119"/>
                  </a:cubicBezTo>
                  <a:cubicBezTo>
                    <a:pt x="279" y="121"/>
                    <a:pt x="280" y="122"/>
                    <a:pt x="282" y="123"/>
                  </a:cubicBezTo>
                  <a:cubicBezTo>
                    <a:pt x="284" y="124"/>
                    <a:pt x="285" y="124"/>
                    <a:pt x="283" y="126"/>
                  </a:cubicBezTo>
                  <a:cubicBezTo>
                    <a:pt x="283" y="127"/>
                    <a:pt x="284" y="128"/>
                    <a:pt x="284" y="128"/>
                  </a:cubicBezTo>
                  <a:cubicBezTo>
                    <a:pt x="285" y="130"/>
                    <a:pt x="286" y="131"/>
                    <a:pt x="282" y="131"/>
                  </a:cubicBezTo>
                  <a:cubicBezTo>
                    <a:pt x="281" y="131"/>
                    <a:pt x="280" y="132"/>
                    <a:pt x="280" y="133"/>
                  </a:cubicBezTo>
                  <a:cubicBezTo>
                    <a:pt x="281" y="138"/>
                    <a:pt x="280" y="143"/>
                    <a:pt x="283" y="147"/>
                  </a:cubicBezTo>
                  <a:cubicBezTo>
                    <a:pt x="285" y="147"/>
                    <a:pt x="287" y="146"/>
                    <a:pt x="289" y="146"/>
                  </a:cubicBezTo>
                  <a:cubicBezTo>
                    <a:pt x="291" y="145"/>
                    <a:pt x="292" y="146"/>
                    <a:pt x="292" y="148"/>
                  </a:cubicBezTo>
                  <a:cubicBezTo>
                    <a:pt x="291" y="151"/>
                    <a:pt x="289" y="151"/>
                    <a:pt x="286" y="151"/>
                  </a:cubicBezTo>
                  <a:cubicBezTo>
                    <a:pt x="285" y="150"/>
                    <a:pt x="285" y="149"/>
                    <a:pt x="283" y="150"/>
                  </a:cubicBezTo>
                  <a:cubicBezTo>
                    <a:pt x="283" y="154"/>
                    <a:pt x="284" y="158"/>
                    <a:pt x="283" y="163"/>
                  </a:cubicBezTo>
                  <a:close/>
                  <a:moveTo>
                    <a:pt x="328" y="147"/>
                  </a:moveTo>
                  <a:cubicBezTo>
                    <a:pt x="323" y="150"/>
                    <a:pt x="319" y="152"/>
                    <a:pt x="314" y="155"/>
                  </a:cubicBezTo>
                  <a:cubicBezTo>
                    <a:pt x="314" y="155"/>
                    <a:pt x="312" y="156"/>
                    <a:pt x="313" y="156"/>
                  </a:cubicBezTo>
                  <a:cubicBezTo>
                    <a:pt x="314" y="159"/>
                    <a:pt x="311" y="162"/>
                    <a:pt x="314" y="165"/>
                  </a:cubicBezTo>
                  <a:cubicBezTo>
                    <a:pt x="312" y="164"/>
                    <a:pt x="312" y="164"/>
                    <a:pt x="311" y="164"/>
                  </a:cubicBezTo>
                  <a:cubicBezTo>
                    <a:pt x="307" y="159"/>
                    <a:pt x="307" y="159"/>
                    <a:pt x="300" y="163"/>
                  </a:cubicBezTo>
                  <a:cubicBezTo>
                    <a:pt x="300" y="163"/>
                    <a:pt x="299" y="163"/>
                    <a:pt x="298" y="164"/>
                  </a:cubicBezTo>
                  <a:cubicBezTo>
                    <a:pt x="299" y="165"/>
                    <a:pt x="300" y="166"/>
                    <a:pt x="300" y="167"/>
                  </a:cubicBezTo>
                  <a:cubicBezTo>
                    <a:pt x="300" y="168"/>
                    <a:pt x="300" y="168"/>
                    <a:pt x="299" y="169"/>
                  </a:cubicBezTo>
                  <a:cubicBezTo>
                    <a:pt x="298" y="170"/>
                    <a:pt x="297" y="169"/>
                    <a:pt x="297" y="168"/>
                  </a:cubicBezTo>
                  <a:cubicBezTo>
                    <a:pt x="295" y="166"/>
                    <a:pt x="293" y="167"/>
                    <a:pt x="291" y="168"/>
                  </a:cubicBezTo>
                  <a:cubicBezTo>
                    <a:pt x="289" y="169"/>
                    <a:pt x="288" y="170"/>
                    <a:pt x="288" y="171"/>
                  </a:cubicBezTo>
                  <a:cubicBezTo>
                    <a:pt x="287" y="172"/>
                    <a:pt x="287" y="174"/>
                    <a:pt x="285" y="174"/>
                  </a:cubicBezTo>
                  <a:cubicBezTo>
                    <a:pt x="284" y="171"/>
                    <a:pt x="282" y="172"/>
                    <a:pt x="280" y="174"/>
                  </a:cubicBezTo>
                  <a:cubicBezTo>
                    <a:pt x="273" y="178"/>
                    <a:pt x="265" y="182"/>
                    <a:pt x="259" y="187"/>
                  </a:cubicBezTo>
                  <a:cubicBezTo>
                    <a:pt x="257" y="188"/>
                    <a:pt x="255" y="188"/>
                    <a:pt x="256" y="190"/>
                  </a:cubicBezTo>
                  <a:cubicBezTo>
                    <a:pt x="257" y="191"/>
                    <a:pt x="255" y="192"/>
                    <a:pt x="254" y="193"/>
                  </a:cubicBezTo>
                  <a:cubicBezTo>
                    <a:pt x="252" y="194"/>
                    <a:pt x="250" y="194"/>
                    <a:pt x="247" y="195"/>
                  </a:cubicBezTo>
                  <a:cubicBezTo>
                    <a:pt x="244" y="195"/>
                    <a:pt x="243" y="197"/>
                    <a:pt x="240" y="198"/>
                  </a:cubicBezTo>
                  <a:cubicBezTo>
                    <a:pt x="238" y="199"/>
                    <a:pt x="240" y="201"/>
                    <a:pt x="240" y="202"/>
                  </a:cubicBezTo>
                  <a:cubicBezTo>
                    <a:pt x="239" y="203"/>
                    <a:pt x="240" y="204"/>
                    <a:pt x="239" y="204"/>
                  </a:cubicBezTo>
                  <a:cubicBezTo>
                    <a:pt x="235" y="201"/>
                    <a:pt x="234" y="201"/>
                    <a:pt x="229" y="204"/>
                  </a:cubicBezTo>
                  <a:cubicBezTo>
                    <a:pt x="226" y="206"/>
                    <a:pt x="223" y="208"/>
                    <a:pt x="220" y="211"/>
                  </a:cubicBezTo>
                  <a:cubicBezTo>
                    <a:pt x="219" y="212"/>
                    <a:pt x="217" y="213"/>
                    <a:pt x="217" y="215"/>
                  </a:cubicBezTo>
                  <a:cubicBezTo>
                    <a:pt x="217" y="219"/>
                    <a:pt x="216" y="223"/>
                    <a:pt x="216" y="228"/>
                  </a:cubicBezTo>
                  <a:cubicBezTo>
                    <a:pt x="216" y="231"/>
                    <a:pt x="216" y="234"/>
                    <a:pt x="217" y="237"/>
                  </a:cubicBezTo>
                  <a:cubicBezTo>
                    <a:pt x="218" y="236"/>
                    <a:pt x="219" y="236"/>
                    <a:pt x="220" y="235"/>
                  </a:cubicBezTo>
                  <a:cubicBezTo>
                    <a:pt x="226" y="230"/>
                    <a:pt x="234" y="225"/>
                    <a:pt x="242" y="221"/>
                  </a:cubicBezTo>
                  <a:cubicBezTo>
                    <a:pt x="260" y="210"/>
                    <a:pt x="277" y="200"/>
                    <a:pt x="294" y="188"/>
                  </a:cubicBezTo>
                  <a:cubicBezTo>
                    <a:pt x="296" y="187"/>
                    <a:pt x="300" y="185"/>
                    <a:pt x="298" y="182"/>
                  </a:cubicBezTo>
                  <a:cubicBezTo>
                    <a:pt x="297" y="181"/>
                    <a:pt x="299" y="179"/>
                    <a:pt x="300" y="180"/>
                  </a:cubicBezTo>
                  <a:cubicBezTo>
                    <a:pt x="302" y="182"/>
                    <a:pt x="303" y="181"/>
                    <a:pt x="305" y="180"/>
                  </a:cubicBezTo>
                  <a:cubicBezTo>
                    <a:pt x="315" y="174"/>
                    <a:pt x="324" y="167"/>
                    <a:pt x="334" y="161"/>
                  </a:cubicBezTo>
                  <a:cubicBezTo>
                    <a:pt x="342" y="156"/>
                    <a:pt x="350" y="151"/>
                    <a:pt x="357" y="146"/>
                  </a:cubicBezTo>
                  <a:cubicBezTo>
                    <a:pt x="359" y="144"/>
                    <a:pt x="359" y="143"/>
                    <a:pt x="357" y="141"/>
                  </a:cubicBezTo>
                  <a:cubicBezTo>
                    <a:pt x="354" y="139"/>
                    <a:pt x="354" y="139"/>
                    <a:pt x="357" y="137"/>
                  </a:cubicBezTo>
                  <a:cubicBezTo>
                    <a:pt x="357" y="137"/>
                    <a:pt x="357" y="137"/>
                    <a:pt x="357" y="137"/>
                  </a:cubicBezTo>
                  <a:cubicBezTo>
                    <a:pt x="357" y="134"/>
                    <a:pt x="358" y="130"/>
                    <a:pt x="355" y="127"/>
                  </a:cubicBezTo>
                  <a:cubicBezTo>
                    <a:pt x="355" y="132"/>
                    <a:pt x="355" y="132"/>
                    <a:pt x="350" y="135"/>
                  </a:cubicBezTo>
                  <a:cubicBezTo>
                    <a:pt x="342" y="138"/>
                    <a:pt x="335" y="142"/>
                    <a:pt x="328" y="146"/>
                  </a:cubicBezTo>
                  <a:cubicBezTo>
                    <a:pt x="328" y="147"/>
                    <a:pt x="328" y="147"/>
                    <a:pt x="328" y="147"/>
                  </a:cubicBezTo>
                  <a:close/>
                  <a:moveTo>
                    <a:pt x="90" y="153"/>
                  </a:moveTo>
                  <a:cubicBezTo>
                    <a:pt x="91" y="158"/>
                    <a:pt x="93" y="162"/>
                    <a:pt x="92" y="166"/>
                  </a:cubicBezTo>
                  <a:cubicBezTo>
                    <a:pt x="90" y="175"/>
                    <a:pt x="91" y="185"/>
                    <a:pt x="91" y="194"/>
                  </a:cubicBezTo>
                  <a:cubicBezTo>
                    <a:pt x="91" y="201"/>
                    <a:pt x="91" y="208"/>
                    <a:pt x="90" y="216"/>
                  </a:cubicBezTo>
                  <a:cubicBezTo>
                    <a:pt x="90" y="221"/>
                    <a:pt x="90" y="227"/>
                    <a:pt x="91" y="233"/>
                  </a:cubicBezTo>
                  <a:cubicBezTo>
                    <a:pt x="92" y="240"/>
                    <a:pt x="93" y="247"/>
                    <a:pt x="93" y="254"/>
                  </a:cubicBezTo>
                  <a:cubicBezTo>
                    <a:pt x="93" y="261"/>
                    <a:pt x="95" y="268"/>
                    <a:pt x="95" y="275"/>
                  </a:cubicBezTo>
                  <a:cubicBezTo>
                    <a:pt x="95" y="281"/>
                    <a:pt x="97" y="286"/>
                    <a:pt x="97" y="292"/>
                  </a:cubicBezTo>
                  <a:cubicBezTo>
                    <a:pt x="97" y="295"/>
                    <a:pt x="98" y="296"/>
                    <a:pt x="101" y="296"/>
                  </a:cubicBezTo>
                  <a:cubicBezTo>
                    <a:pt x="111" y="296"/>
                    <a:pt x="122" y="296"/>
                    <a:pt x="133" y="296"/>
                  </a:cubicBezTo>
                  <a:cubicBezTo>
                    <a:pt x="137" y="296"/>
                    <a:pt x="137" y="295"/>
                    <a:pt x="137" y="292"/>
                  </a:cubicBezTo>
                  <a:cubicBezTo>
                    <a:pt x="137" y="287"/>
                    <a:pt x="137" y="282"/>
                    <a:pt x="136" y="277"/>
                  </a:cubicBezTo>
                  <a:cubicBezTo>
                    <a:pt x="134" y="272"/>
                    <a:pt x="134" y="268"/>
                    <a:pt x="134" y="263"/>
                  </a:cubicBezTo>
                  <a:cubicBezTo>
                    <a:pt x="133" y="252"/>
                    <a:pt x="131" y="242"/>
                    <a:pt x="130" y="231"/>
                  </a:cubicBezTo>
                  <a:cubicBezTo>
                    <a:pt x="130" y="229"/>
                    <a:pt x="130" y="226"/>
                    <a:pt x="129" y="223"/>
                  </a:cubicBezTo>
                  <a:cubicBezTo>
                    <a:pt x="127" y="223"/>
                    <a:pt x="126" y="224"/>
                    <a:pt x="126" y="224"/>
                  </a:cubicBezTo>
                  <a:cubicBezTo>
                    <a:pt x="125" y="224"/>
                    <a:pt x="124" y="224"/>
                    <a:pt x="123" y="224"/>
                  </a:cubicBezTo>
                  <a:cubicBezTo>
                    <a:pt x="122" y="222"/>
                    <a:pt x="123" y="220"/>
                    <a:pt x="123" y="218"/>
                  </a:cubicBezTo>
                  <a:cubicBezTo>
                    <a:pt x="123" y="216"/>
                    <a:pt x="125" y="216"/>
                    <a:pt x="126" y="217"/>
                  </a:cubicBezTo>
                  <a:cubicBezTo>
                    <a:pt x="128" y="217"/>
                    <a:pt x="128" y="216"/>
                    <a:pt x="127" y="215"/>
                  </a:cubicBezTo>
                  <a:cubicBezTo>
                    <a:pt x="127" y="209"/>
                    <a:pt x="127" y="204"/>
                    <a:pt x="127" y="198"/>
                  </a:cubicBezTo>
                  <a:cubicBezTo>
                    <a:pt x="127" y="191"/>
                    <a:pt x="125" y="184"/>
                    <a:pt x="126" y="176"/>
                  </a:cubicBezTo>
                  <a:cubicBezTo>
                    <a:pt x="127" y="173"/>
                    <a:pt x="127" y="169"/>
                    <a:pt x="126" y="166"/>
                  </a:cubicBezTo>
                  <a:cubicBezTo>
                    <a:pt x="126" y="164"/>
                    <a:pt x="125" y="162"/>
                    <a:pt x="126" y="160"/>
                  </a:cubicBezTo>
                  <a:cubicBezTo>
                    <a:pt x="126" y="157"/>
                    <a:pt x="126" y="156"/>
                    <a:pt x="122" y="156"/>
                  </a:cubicBezTo>
                  <a:cubicBezTo>
                    <a:pt x="114" y="155"/>
                    <a:pt x="106" y="155"/>
                    <a:pt x="98" y="153"/>
                  </a:cubicBezTo>
                  <a:cubicBezTo>
                    <a:pt x="95" y="153"/>
                    <a:pt x="93" y="153"/>
                    <a:pt x="90" y="153"/>
                  </a:cubicBezTo>
                  <a:close/>
                  <a:moveTo>
                    <a:pt x="11" y="147"/>
                  </a:moveTo>
                  <a:cubicBezTo>
                    <a:pt x="11" y="153"/>
                    <a:pt x="10" y="160"/>
                    <a:pt x="11" y="166"/>
                  </a:cubicBezTo>
                  <a:cubicBezTo>
                    <a:pt x="11" y="178"/>
                    <a:pt x="11" y="189"/>
                    <a:pt x="11" y="200"/>
                  </a:cubicBezTo>
                  <a:cubicBezTo>
                    <a:pt x="11" y="203"/>
                    <a:pt x="12" y="204"/>
                    <a:pt x="15" y="204"/>
                  </a:cubicBezTo>
                  <a:cubicBezTo>
                    <a:pt x="16" y="205"/>
                    <a:pt x="17" y="205"/>
                    <a:pt x="18" y="205"/>
                  </a:cubicBezTo>
                  <a:cubicBezTo>
                    <a:pt x="28" y="206"/>
                    <a:pt x="38" y="206"/>
                    <a:pt x="48" y="207"/>
                  </a:cubicBezTo>
                  <a:cubicBezTo>
                    <a:pt x="59" y="208"/>
                    <a:pt x="71" y="207"/>
                    <a:pt x="82" y="208"/>
                  </a:cubicBezTo>
                  <a:cubicBezTo>
                    <a:pt x="84" y="209"/>
                    <a:pt x="85" y="208"/>
                    <a:pt x="85" y="206"/>
                  </a:cubicBezTo>
                  <a:cubicBezTo>
                    <a:pt x="84" y="198"/>
                    <a:pt x="83" y="189"/>
                    <a:pt x="84" y="181"/>
                  </a:cubicBezTo>
                  <a:cubicBezTo>
                    <a:pt x="85" y="173"/>
                    <a:pt x="85" y="166"/>
                    <a:pt x="84" y="158"/>
                  </a:cubicBezTo>
                  <a:cubicBezTo>
                    <a:pt x="83" y="151"/>
                    <a:pt x="83" y="152"/>
                    <a:pt x="77" y="152"/>
                  </a:cubicBezTo>
                  <a:cubicBezTo>
                    <a:pt x="76" y="152"/>
                    <a:pt x="74" y="152"/>
                    <a:pt x="73" y="152"/>
                  </a:cubicBezTo>
                  <a:cubicBezTo>
                    <a:pt x="58" y="150"/>
                    <a:pt x="44" y="148"/>
                    <a:pt x="30" y="147"/>
                  </a:cubicBezTo>
                  <a:cubicBezTo>
                    <a:pt x="23" y="147"/>
                    <a:pt x="17" y="148"/>
                    <a:pt x="11" y="147"/>
                  </a:cubicBezTo>
                  <a:close/>
                  <a:moveTo>
                    <a:pt x="286" y="201"/>
                  </a:moveTo>
                  <a:cubicBezTo>
                    <a:pt x="286" y="200"/>
                    <a:pt x="285" y="200"/>
                    <a:pt x="285" y="200"/>
                  </a:cubicBezTo>
                  <a:cubicBezTo>
                    <a:pt x="283" y="202"/>
                    <a:pt x="281" y="203"/>
                    <a:pt x="279" y="205"/>
                  </a:cubicBezTo>
                  <a:cubicBezTo>
                    <a:pt x="269" y="211"/>
                    <a:pt x="260" y="218"/>
                    <a:pt x="251" y="223"/>
                  </a:cubicBezTo>
                  <a:cubicBezTo>
                    <a:pt x="242" y="228"/>
                    <a:pt x="233" y="233"/>
                    <a:pt x="226" y="239"/>
                  </a:cubicBezTo>
                  <a:cubicBezTo>
                    <a:pt x="224" y="241"/>
                    <a:pt x="221" y="244"/>
                    <a:pt x="217" y="244"/>
                  </a:cubicBezTo>
                  <a:cubicBezTo>
                    <a:pt x="216" y="244"/>
                    <a:pt x="216" y="245"/>
                    <a:pt x="216" y="246"/>
                  </a:cubicBezTo>
                  <a:cubicBezTo>
                    <a:pt x="215" y="248"/>
                    <a:pt x="215" y="249"/>
                    <a:pt x="215" y="251"/>
                  </a:cubicBezTo>
                  <a:cubicBezTo>
                    <a:pt x="215" y="266"/>
                    <a:pt x="215" y="282"/>
                    <a:pt x="218" y="297"/>
                  </a:cubicBezTo>
                  <a:cubicBezTo>
                    <a:pt x="225" y="293"/>
                    <a:pt x="233" y="289"/>
                    <a:pt x="239" y="284"/>
                  </a:cubicBezTo>
                  <a:cubicBezTo>
                    <a:pt x="253" y="273"/>
                    <a:pt x="268" y="262"/>
                    <a:pt x="283" y="251"/>
                  </a:cubicBezTo>
                  <a:cubicBezTo>
                    <a:pt x="289" y="247"/>
                    <a:pt x="291" y="243"/>
                    <a:pt x="290" y="237"/>
                  </a:cubicBezTo>
                  <a:cubicBezTo>
                    <a:pt x="290" y="227"/>
                    <a:pt x="288" y="218"/>
                    <a:pt x="287" y="208"/>
                  </a:cubicBezTo>
                  <a:cubicBezTo>
                    <a:pt x="286" y="206"/>
                    <a:pt x="285" y="203"/>
                    <a:pt x="286" y="201"/>
                  </a:cubicBezTo>
                  <a:close/>
                  <a:moveTo>
                    <a:pt x="134" y="158"/>
                  </a:moveTo>
                  <a:cubicBezTo>
                    <a:pt x="134" y="160"/>
                    <a:pt x="134" y="161"/>
                    <a:pt x="134" y="162"/>
                  </a:cubicBezTo>
                  <a:cubicBezTo>
                    <a:pt x="135" y="165"/>
                    <a:pt x="136" y="168"/>
                    <a:pt x="136" y="170"/>
                  </a:cubicBezTo>
                  <a:cubicBezTo>
                    <a:pt x="135" y="182"/>
                    <a:pt x="135" y="194"/>
                    <a:pt x="135" y="206"/>
                  </a:cubicBezTo>
                  <a:cubicBezTo>
                    <a:pt x="135" y="210"/>
                    <a:pt x="135" y="210"/>
                    <a:pt x="140" y="210"/>
                  </a:cubicBezTo>
                  <a:cubicBezTo>
                    <a:pt x="152" y="210"/>
                    <a:pt x="164" y="211"/>
                    <a:pt x="176" y="211"/>
                  </a:cubicBezTo>
                  <a:cubicBezTo>
                    <a:pt x="186" y="212"/>
                    <a:pt x="196" y="212"/>
                    <a:pt x="206" y="211"/>
                  </a:cubicBezTo>
                  <a:cubicBezTo>
                    <a:pt x="209" y="211"/>
                    <a:pt x="210" y="210"/>
                    <a:pt x="211" y="208"/>
                  </a:cubicBezTo>
                  <a:cubicBezTo>
                    <a:pt x="212" y="199"/>
                    <a:pt x="212" y="190"/>
                    <a:pt x="212" y="181"/>
                  </a:cubicBezTo>
                  <a:cubicBezTo>
                    <a:pt x="212" y="178"/>
                    <a:pt x="213" y="174"/>
                    <a:pt x="212" y="171"/>
                  </a:cubicBezTo>
                  <a:cubicBezTo>
                    <a:pt x="212" y="167"/>
                    <a:pt x="212" y="167"/>
                    <a:pt x="208" y="167"/>
                  </a:cubicBezTo>
                  <a:cubicBezTo>
                    <a:pt x="204" y="167"/>
                    <a:pt x="200" y="166"/>
                    <a:pt x="196" y="165"/>
                  </a:cubicBezTo>
                  <a:cubicBezTo>
                    <a:pt x="189" y="163"/>
                    <a:pt x="181" y="163"/>
                    <a:pt x="174" y="162"/>
                  </a:cubicBezTo>
                  <a:cubicBezTo>
                    <a:pt x="161" y="161"/>
                    <a:pt x="148" y="159"/>
                    <a:pt x="134" y="158"/>
                  </a:cubicBezTo>
                  <a:close/>
                  <a:moveTo>
                    <a:pt x="13" y="276"/>
                  </a:moveTo>
                  <a:cubicBezTo>
                    <a:pt x="13" y="280"/>
                    <a:pt x="13" y="284"/>
                    <a:pt x="13" y="288"/>
                  </a:cubicBezTo>
                  <a:cubicBezTo>
                    <a:pt x="13" y="291"/>
                    <a:pt x="14" y="291"/>
                    <a:pt x="17" y="292"/>
                  </a:cubicBezTo>
                  <a:cubicBezTo>
                    <a:pt x="20" y="292"/>
                    <a:pt x="23" y="292"/>
                    <a:pt x="26" y="292"/>
                  </a:cubicBezTo>
                  <a:cubicBezTo>
                    <a:pt x="43" y="293"/>
                    <a:pt x="59" y="293"/>
                    <a:pt x="76" y="294"/>
                  </a:cubicBezTo>
                  <a:cubicBezTo>
                    <a:pt x="80" y="294"/>
                    <a:pt x="83" y="295"/>
                    <a:pt x="87" y="295"/>
                  </a:cubicBezTo>
                  <a:cubicBezTo>
                    <a:pt x="91" y="295"/>
                    <a:pt x="91" y="295"/>
                    <a:pt x="91" y="291"/>
                  </a:cubicBezTo>
                  <a:cubicBezTo>
                    <a:pt x="90" y="284"/>
                    <a:pt x="90" y="278"/>
                    <a:pt x="89" y="271"/>
                  </a:cubicBezTo>
                  <a:cubicBezTo>
                    <a:pt x="89" y="263"/>
                    <a:pt x="88" y="256"/>
                    <a:pt x="88" y="248"/>
                  </a:cubicBezTo>
                  <a:cubicBezTo>
                    <a:pt x="87" y="246"/>
                    <a:pt x="87" y="245"/>
                    <a:pt x="84" y="245"/>
                  </a:cubicBezTo>
                  <a:cubicBezTo>
                    <a:pt x="83" y="245"/>
                    <a:pt x="82" y="245"/>
                    <a:pt x="81" y="245"/>
                  </a:cubicBezTo>
                  <a:cubicBezTo>
                    <a:pt x="68" y="246"/>
                    <a:pt x="55" y="246"/>
                    <a:pt x="42" y="245"/>
                  </a:cubicBezTo>
                  <a:cubicBezTo>
                    <a:pt x="34" y="245"/>
                    <a:pt x="25" y="244"/>
                    <a:pt x="17" y="244"/>
                  </a:cubicBezTo>
                  <a:cubicBezTo>
                    <a:pt x="13" y="244"/>
                    <a:pt x="13" y="244"/>
                    <a:pt x="13" y="247"/>
                  </a:cubicBezTo>
                  <a:cubicBezTo>
                    <a:pt x="12" y="256"/>
                    <a:pt x="14" y="266"/>
                    <a:pt x="13" y="276"/>
                  </a:cubicBezTo>
                  <a:close/>
                  <a:moveTo>
                    <a:pt x="11" y="139"/>
                  </a:moveTo>
                  <a:cubicBezTo>
                    <a:pt x="12" y="140"/>
                    <a:pt x="13" y="140"/>
                    <a:pt x="15" y="140"/>
                  </a:cubicBezTo>
                  <a:cubicBezTo>
                    <a:pt x="29" y="142"/>
                    <a:pt x="44" y="142"/>
                    <a:pt x="59" y="143"/>
                  </a:cubicBezTo>
                  <a:cubicBezTo>
                    <a:pt x="64" y="144"/>
                    <a:pt x="69" y="145"/>
                    <a:pt x="74" y="145"/>
                  </a:cubicBezTo>
                  <a:cubicBezTo>
                    <a:pt x="76" y="144"/>
                    <a:pt x="77" y="145"/>
                    <a:pt x="79" y="144"/>
                  </a:cubicBezTo>
                  <a:cubicBezTo>
                    <a:pt x="82" y="140"/>
                    <a:pt x="87" y="138"/>
                    <a:pt x="91" y="135"/>
                  </a:cubicBezTo>
                  <a:cubicBezTo>
                    <a:pt x="100" y="130"/>
                    <a:pt x="109" y="124"/>
                    <a:pt x="118" y="118"/>
                  </a:cubicBezTo>
                  <a:cubicBezTo>
                    <a:pt x="125" y="114"/>
                    <a:pt x="131" y="110"/>
                    <a:pt x="137" y="105"/>
                  </a:cubicBezTo>
                  <a:cubicBezTo>
                    <a:pt x="138" y="105"/>
                    <a:pt x="139" y="104"/>
                    <a:pt x="138" y="103"/>
                  </a:cubicBezTo>
                  <a:cubicBezTo>
                    <a:pt x="137" y="103"/>
                    <a:pt x="136" y="102"/>
                    <a:pt x="135" y="102"/>
                  </a:cubicBezTo>
                  <a:cubicBezTo>
                    <a:pt x="127" y="102"/>
                    <a:pt x="119" y="101"/>
                    <a:pt x="111" y="99"/>
                  </a:cubicBezTo>
                  <a:cubicBezTo>
                    <a:pt x="107" y="97"/>
                    <a:pt x="104" y="96"/>
                    <a:pt x="100" y="94"/>
                  </a:cubicBezTo>
                  <a:cubicBezTo>
                    <a:pt x="97" y="92"/>
                    <a:pt x="95" y="90"/>
                    <a:pt x="95" y="87"/>
                  </a:cubicBezTo>
                  <a:cubicBezTo>
                    <a:pt x="95" y="85"/>
                    <a:pt x="96" y="84"/>
                    <a:pt x="94" y="82"/>
                  </a:cubicBezTo>
                  <a:cubicBezTo>
                    <a:pt x="90" y="85"/>
                    <a:pt x="86" y="87"/>
                    <a:pt x="82" y="90"/>
                  </a:cubicBezTo>
                  <a:cubicBezTo>
                    <a:pt x="74" y="97"/>
                    <a:pt x="64" y="103"/>
                    <a:pt x="55" y="109"/>
                  </a:cubicBezTo>
                  <a:cubicBezTo>
                    <a:pt x="44" y="115"/>
                    <a:pt x="32" y="123"/>
                    <a:pt x="21" y="129"/>
                  </a:cubicBezTo>
                  <a:cubicBezTo>
                    <a:pt x="17" y="132"/>
                    <a:pt x="14" y="135"/>
                    <a:pt x="11" y="139"/>
                  </a:cubicBezTo>
                  <a:close/>
                  <a:moveTo>
                    <a:pt x="209" y="297"/>
                  </a:moveTo>
                  <a:cubicBezTo>
                    <a:pt x="209" y="284"/>
                    <a:pt x="209" y="271"/>
                    <a:pt x="209" y="258"/>
                  </a:cubicBezTo>
                  <a:cubicBezTo>
                    <a:pt x="209" y="255"/>
                    <a:pt x="209" y="252"/>
                    <a:pt x="209" y="249"/>
                  </a:cubicBezTo>
                  <a:cubicBezTo>
                    <a:pt x="209" y="247"/>
                    <a:pt x="209" y="246"/>
                    <a:pt x="207" y="246"/>
                  </a:cubicBezTo>
                  <a:cubicBezTo>
                    <a:pt x="194" y="247"/>
                    <a:pt x="182" y="245"/>
                    <a:pt x="170" y="245"/>
                  </a:cubicBezTo>
                  <a:cubicBezTo>
                    <a:pt x="167" y="245"/>
                    <a:pt x="165" y="245"/>
                    <a:pt x="162" y="245"/>
                  </a:cubicBezTo>
                  <a:cubicBezTo>
                    <a:pt x="155" y="244"/>
                    <a:pt x="147" y="244"/>
                    <a:pt x="140" y="244"/>
                  </a:cubicBezTo>
                  <a:cubicBezTo>
                    <a:pt x="137" y="244"/>
                    <a:pt x="136" y="245"/>
                    <a:pt x="136" y="247"/>
                  </a:cubicBezTo>
                  <a:cubicBezTo>
                    <a:pt x="137" y="251"/>
                    <a:pt x="137" y="254"/>
                    <a:pt x="137" y="258"/>
                  </a:cubicBezTo>
                  <a:cubicBezTo>
                    <a:pt x="139" y="270"/>
                    <a:pt x="141" y="282"/>
                    <a:pt x="143" y="294"/>
                  </a:cubicBezTo>
                  <a:cubicBezTo>
                    <a:pt x="143" y="295"/>
                    <a:pt x="144" y="296"/>
                    <a:pt x="146" y="296"/>
                  </a:cubicBezTo>
                  <a:cubicBezTo>
                    <a:pt x="149" y="296"/>
                    <a:pt x="151" y="296"/>
                    <a:pt x="154" y="296"/>
                  </a:cubicBezTo>
                  <a:cubicBezTo>
                    <a:pt x="167" y="296"/>
                    <a:pt x="180" y="295"/>
                    <a:pt x="194" y="296"/>
                  </a:cubicBezTo>
                  <a:cubicBezTo>
                    <a:pt x="199" y="297"/>
                    <a:pt x="204" y="296"/>
                    <a:pt x="209" y="297"/>
                  </a:cubicBezTo>
                  <a:close/>
                  <a:moveTo>
                    <a:pt x="300" y="153"/>
                  </a:moveTo>
                  <a:cubicBezTo>
                    <a:pt x="301" y="153"/>
                    <a:pt x="302" y="153"/>
                    <a:pt x="302" y="152"/>
                  </a:cubicBezTo>
                  <a:cubicBezTo>
                    <a:pt x="321" y="144"/>
                    <a:pt x="338" y="134"/>
                    <a:pt x="355" y="123"/>
                  </a:cubicBezTo>
                  <a:cubicBezTo>
                    <a:pt x="357" y="122"/>
                    <a:pt x="357" y="120"/>
                    <a:pt x="357" y="118"/>
                  </a:cubicBezTo>
                  <a:cubicBezTo>
                    <a:pt x="358" y="114"/>
                    <a:pt x="358" y="110"/>
                    <a:pt x="357" y="106"/>
                  </a:cubicBezTo>
                  <a:cubicBezTo>
                    <a:pt x="356" y="98"/>
                    <a:pt x="356" y="91"/>
                    <a:pt x="357" y="83"/>
                  </a:cubicBezTo>
                  <a:cubicBezTo>
                    <a:pt x="358" y="78"/>
                    <a:pt x="358" y="72"/>
                    <a:pt x="357" y="66"/>
                  </a:cubicBezTo>
                  <a:cubicBezTo>
                    <a:pt x="350" y="71"/>
                    <a:pt x="344" y="74"/>
                    <a:pt x="338" y="78"/>
                  </a:cubicBezTo>
                  <a:cubicBezTo>
                    <a:pt x="332" y="83"/>
                    <a:pt x="326" y="88"/>
                    <a:pt x="319" y="92"/>
                  </a:cubicBezTo>
                  <a:cubicBezTo>
                    <a:pt x="311" y="96"/>
                    <a:pt x="304" y="102"/>
                    <a:pt x="298" y="107"/>
                  </a:cubicBezTo>
                  <a:cubicBezTo>
                    <a:pt x="297" y="108"/>
                    <a:pt x="296" y="109"/>
                    <a:pt x="296" y="110"/>
                  </a:cubicBezTo>
                  <a:cubicBezTo>
                    <a:pt x="296" y="119"/>
                    <a:pt x="296" y="129"/>
                    <a:pt x="299" y="138"/>
                  </a:cubicBezTo>
                  <a:cubicBezTo>
                    <a:pt x="299" y="139"/>
                    <a:pt x="299" y="141"/>
                    <a:pt x="299" y="142"/>
                  </a:cubicBezTo>
                  <a:cubicBezTo>
                    <a:pt x="298" y="146"/>
                    <a:pt x="299" y="149"/>
                    <a:pt x="300" y="153"/>
                  </a:cubicBezTo>
                  <a:close/>
                  <a:moveTo>
                    <a:pt x="311" y="230"/>
                  </a:moveTo>
                  <a:cubicBezTo>
                    <a:pt x="315" y="226"/>
                    <a:pt x="319" y="224"/>
                    <a:pt x="322" y="221"/>
                  </a:cubicBezTo>
                  <a:cubicBezTo>
                    <a:pt x="335" y="213"/>
                    <a:pt x="346" y="203"/>
                    <a:pt x="357" y="193"/>
                  </a:cubicBezTo>
                  <a:cubicBezTo>
                    <a:pt x="360" y="191"/>
                    <a:pt x="362" y="189"/>
                    <a:pt x="361" y="185"/>
                  </a:cubicBezTo>
                  <a:cubicBezTo>
                    <a:pt x="360" y="183"/>
                    <a:pt x="360" y="180"/>
                    <a:pt x="360" y="178"/>
                  </a:cubicBezTo>
                  <a:cubicBezTo>
                    <a:pt x="361" y="170"/>
                    <a:pt x="359" y="162"/>
                    <a:pt x="359" y="154"/>
                  </a:cubicBezTo>
                  <a:cubicBezTo>
                    <a:pt x="356" y="154"/>
                    <a:pt x="355" y="155"/>
                    <a:pt x="353" y="156"/>
                  </a:cubicBezTo>
                  <a:cubicBezTo>
                    <a:pt x="345" y="161"/>
                    <a:pt x="337" y="167"/>
                    <a:pt x="329" y="172"/>
                  </a:cubicBezTo>
                  <a:cubicBezTo>
                    <a:pt x="323" y="176"/>
                    <a:pt x="317" y="179"/>
                    <a:pt x="311" y="183"/>
                  </a:cubicBezTo>
                  <a:cubicBezTo>
                    <a:pt x="309" y="184"/>
                    <a:pt x="307" y="184"/>
                    <a:pt x="308" y="186"/>
                  </a:cubicBezTo>
                  <a:cubicBezTo>
                    <a:pt x="310" y="192"/>
                    <a:pt x="310" y="199"/>
                    <a:pt x="311" y="206"/>
                  </a:cubicBezTo>
                  <a:cubicBezTo>
                    <a:pt x="311" y="212"/>
                    <a:pt x="314" y="220"/>
                    <a:pt x="310" y="227"/>
                  </a:cubicBezTo>
                  <a:cubicBezTo>
                    <a:pt x="310" y="227"/>
                    <a:pt x="310" y="228"/>
                    <a:pt x="311" y="230"/>
                  </a:cubicBezTo>
                  <a:close/>
                  <a:moveTo>
                    <a:pt x="173" y="88"/>
                  </a:moveTo>
                  <a:cubicBezTo>
                    <a:pt x="176" y="81"/>
                    <a:pt x="179" y="76"/>
                    <a:pt x="182" y="70"/>
                  </a:cubicBezTo>
                  <a:cubicBezTo>
                    <a:pt x="187" y="59"/>
                    <a:pt x="192" y="48"/>
                    <a:pt x="190" y="37"/>
                  </a:cubicBezTo>
                  <a:cubicBezTo>
                    <a:pt x="189" y="31"/>
                    <a:pt x="188" y="27"/>
                    <a:pt x="186" y="22"/>
                  </a:cubicBezTo>
                  <a:cubicBezTo>
                    <a:pt x="185" y="17"/>
                    <a:pt x="181" y="14"/>
                    <a:pt x="176" y="11"/>
                  </a:cubicBezTo>
                  <a:cubicBezTo>
                    <a:pt x="170" y="9"/>
                    <a:pt x="164" y="8"/>
                    <a:pt x="158" y="8"/>
                  </a:cubicBezTo>
                  <a:cubicBezTo>
                    <a:pt x="153" y="8"/>
                    <a:pt x="149" y="10"/>
                    <a:pt x="145" y="12"/>
                  </a:cubicBezTo>
                  <a:cubicBezTo>
                    <a:pt x="143" y="14"/>
                    <a:pt x="143" y="15"/>
                    <a:pt x="144" y="17"/>
                  </a:cubicBezTo>
                  <a:cubicBezTo>
                    <a:pt x="146" y="19"/>
                    <a:pt x="148" y="22"/>
                    <a:pt x="149" y="24"/>
                  </a:cubicBezTo>
                  <a:cubicBezTo>
                    <a:pt x="155" y="38"/>
                    <a:pt x="159" y="52"/>
                    <a:pt x="160" y="66"/>
                  </a:cubicBezTo>
                  <a:cubicBezTo>
                    <a:pt x="161" y="75"/>
                    <a:pt x="163" y="82"/>
                    <a:pt x="173" y="88"/>
                  </a:cubicBezTo>
                  <a:close/>
                  <a:moveTo>
                    <a:pt x="274" y="98"/>
                  </a:moveTo>
                  <a:cubicBezTo>
                    <a:pt x="276" y="99"/>
                    <a:pt x="278" y="100"/>
                    <a:pt x="280" y="100"/>
                  </a:cubicBezTo>
                  <a:cubicBezTo>
                    <a:pt x="283" y="99"/>
                    <a:pt x="287" y="100"/>
                    <a:pt x="290" y="101"/>
                  </a:cubicBezTo>
                  <a:cubicBezTo>
                    <a:pt x="294" y="101"/>
                    <a:pt x="296" y="100"/>
                    <a:pt x="299" y="99"/>
                  </a:cubicBezTo>
                  <a:cubicBezTo>
                    <a:pt x="317" y="87"/>
                    <a:pt x="334" y="74"/>
                    <a:pt x="353" y="62"/>
                  </a:cubicBezTo>
                  <a:cubicBezTo>
                    <a:pt x="353" y="62"/>
                    <a:pt x="354" y="62"/>
                    <a:pt x="354" y="61"/>
                  </a:cubicBezTo>
                  <a:cubicBezTo>
                    <a:pt x="353" y="60"/>
                    <a:pt x="351" y="60"/>
                    <a:pt x="349" y="60"/>
                  </a:cubicBezTo>
                  <a:cubicBezTo>
                    <a:pt x="342" y="59"/>
                    <a:pt x="335" y="60"/>
                    <a:pt x="327" y="59"/>
                  </a:cubicBezTo>
                  <a:cubicBezTo>
                    <a:pt x="306" y="56"/>
                    <a:pt x="285" y="54"/>
                    <a:pt x="263" y="53"/>
                  </a:cubicBezTo>
                  <a:cubicBezTo>
                    <a:pt x="261" y="53"/>
                    <a:pt x="260" y="53"/>
                    <a:pt x="258" y="54"/>
                  </a:cubicBezTo>
                  <a:cubicBezTo>
                    <a:pt x="261" y="55"/>
                    <a:pt x="263" y="55"/>
                    <a:pt x="266" y="55"/>
                  </a:cubicBezTo>
                  <a:cubicBezTo>
                    <a:pt x="270" y="55"/>
                    <a:pt x="274" y="56"/>
                    <a:pt x="277" y="58"/>
                  </a:cubicBezTo>
                  <a:cubicBezTo>
                    <a:pt x="281" y="60"/>
                    <a:pt x="284" y="62"/>
                    <a:pt x="288" y="64"/>
                  </a:cubicBezTo>
                  <a:cubicBezTo>
                    <a:pt x="290" y="65"/>
                    <a:pt x="291" y="66"/>
                    <a:pt x="291" y="67"/>
                  </a:cubicBezTo>
                  <a:cubicBezTo>
                    <a:pt x="292" y="74"/>
                    <a:pt x="293" y="80"/>
                    <a:pt x="288" y="85"/>
                  </a:cubicBezTo>
                  <a:cubicBezTo>
                    <a:pt x="284" y="89"/>
                    <a:pt x="282" y="94"/>
                    <a:pt x="277" y="96"/>
                  </a:cubicBezTo>
                  <a:cubicBezTo>
                    <a:pt x="276" y="96"/>
                    <a:pt x="275" y="97"/>
                    <a:pt x="274" y="98"/>
                  </a:cubicBezTo>
                  <a:close/>
                  <a:moveTo>
                    <a:pt x="143" y="215"/>
                  </a:moveTo>
                  <a:cubicBezTo>
                    <a:pt x="141" y="215"/>
                    <a:pt x="139" y="215"/>
                    <a:pt x="138" y="215"/>
                  </a:cubicBezTo>
                  <a:cubicBezTo>
                    <a:pt x="136" y="215"/>
                    <a:pt x="136" y="216"/>
                    <a:pt x="136" y="217"/>
                  </a:cubicBezTo>
                  <a:cubicBezTo>
                    <a:pt x="136" y="223"/>
                    <a:pt x="134" y="229"/>
                    <a:pt x="136" y="235"/>
                  </a:cubicBezTo>
                  <a:cubicBezTo>
                    <a:pt x="136" y="238"/>
                    <a:pt x="137" y="239"/>
                    <a:pt x="140" y="239"/>
                  </a:cubicBezTo>
                  <a:cubicBezTo>
                    <a:pt x="148" y="240"/>
                    <a:pt x="157" y="241"/>
                    <a:pt x="166" y="241"/>
                  </a:cubicBezTo>
                  <a:cubicBezTo>
                    <a:pt x="179" y="242"/>
                    <a:pt x="193" y="242"/>
                    <a:pt x="207" y="242"/>
                  </a:cubicBezTo>
                  <a:cubicBezTo>
                    <a:pt x="209" y="241"/>
                    <a:pt x="209" y="241"/>
                    <a:pt x="209" y="239"/>
                  </a:cubicBezTo>
                  <a:cubicBezTo>
                    <a:pt x="211" y="233"/>
                    <a:pt x="210" y="226"/>
                    <a:pt x="211" y="219"/>
                  </a:cubicBezTo>
                  <a:cubicBezTo>
                    <a:pt x="211" y="217"/>
                    <a:pt x="210" y="216"/>
                    <a:pt x="207" y="216"/>
                  </a:cubicBezTo>
                  <a:cubicBezTo>
                    <a:pt x="190" y="216"/>
                    <a:pt x="173" y="216"/>
                    <a:pt x="156" y="215"/>
                  </a:cubicBezTo>
                  <a:cubicBezTo>
                    <a:pt x="153" y="215"/>
                    <a:pt x="150" y="214"/>
                    <a:pt x="148" y="216"/>
                  </a:cubicBezTo>
                  <a:cubicBezTo>
                    <a:pt x="146" y="217"/>
                    <a:pt x="147" y="220"/>
                    <a:pt x="146" y="222"/>
                  </a:cubicBezTo>
                  <a:cubicBezTo>
                    <a:pt x="146" y="222"/>
                    <a:pt x="146" y="223"/>
                    <a:pt x="145" y="223"/>
                  </a:cubicBezTo>
                  <a:cubicBezTo>
                    <a:pt x="144" y="223"/>
                    <a:pt x="143" y="222"/>
                    <a:pt x="143" y="222"/>
                  </a:cubicBezTo>
                  <a:cubicBezTo>
                    <a:pt x="143" y="220"/>
                    <a:pt x="143" y="217"/>
                    <a:pt x="143" y="215"/>
                  </a:cubicBezTo>
                  <a:close/>
                  <a:moveTo>
                    <a:pt x="267" y="119"/>
                  </a:moveTo>
                  <a:cubicBezTo>
                    <a:pt x="254" y="117"/>
                    <a:pt x="242" y="116"/>
                    <a:pt x="231" y="115"/>
                  </a:cubicBezTo>
                  <a:cubicBezTo>
                    <a:pt x="229" y="115"/>
                    <a:pt x="228" y="116"/>
                    <a:pt x="229" y="118"/>
                  </a:cubicBezTo>
                  <a:cubicBezTo>
                    <a:pt x="230" y="120"/>
                    <a:pt x="229" y="122"/>
                    <a:pt x="227" y="123"/>
                  </a:cubicBezTo>
                  <a:cubicBezTo>
                    <a:pt x="222" y="129"/>
                    <a:pt x="217" y="135"/>
                    <a:pt x="212" y="141"/>
                  </a:cubicBezTo>
                  <a:cubicBezTo>
                    <a:pt x="207" y="146"/>
                    <a:pt x="203" y="151"/>
                    <a:pt x="199" y="157"/>
                  </a:cubicBezTo>
                  <a:cubicBezTo>
                    <a:pt x="204" y="158"/>
                    <a:pt x="208" y="159"/>
                    <a:pt x="213" y="159"/>
                  </a:cubicBezTo>
                  <a:cubicBezTo>
                    <a:pt x="215" y="159"/>
                    <a:pt x="216" y="158"/>
                    <a:pt x="218" y="157"/>
                  </a:cubicBezTo>
                  <a:cubicBezTo>
                    <a:pt x="226" y="149"/>
                    <a:pt x="237" y="143"/>
                    <a:pt x="246" y="135"/>
                  </a:cubicBezTo>
                  <a:cubicBezTo>
                    <a:pt x="253" y="130"/>
                    <a:pt x="259" y="125"/>
                    <a:pt x="267" y="119"/>
                  </a:cubicBezTo>
                  <a:close/>
                  <a:moveTo>
                    <a:pt x="224" y="121"/>
                  </a:moveTo>
                  <a:cubicBezTo>
                    <a:pt x="221" y="120"/>
                    <a:pt x="219" y="119"/>
                    <a:pt x="216" y="120"/>
                  </a:cubicBezTo>
                  <a:cubicBezTo>
                    <a:pt x="214" y="120"/>
                    <a:pt x="213" y="120"/>
                    <a:pt x="211" y="119"/>
                  </a:cubicBezTo>
                  <a:cubicBezTo>
                    <a:pt x="205" y="116"/>
                    <a:pt x="198" y="113"/>
                    <a:pt x="193" y="109"/>
                  </a:cubicBezTo>
                  <a:cubicBezTo>
                    <a:pt x="189" y="105"/>
                    <a:pt x="184" y="102"/>
                    <a:pt x="178" y="99"/>
                  </a:cubicBezTo>
                  <a:cubicBezTo>
                    <a:pt x="174" y="98"/>
                    <a:pt x="173" y="98"/>
                    <a:pt x="172" y="102"/>
                  </a:cubicBezTo>
                  <a:cubicBezTo>
                    <a:pt x="172" y="104"/>
                    <a:pt x="171" y="106"/>
                    <a:pt x="171" y="108"/>
                  </a:cubicBezTo>
                  <a:cubicBezTo>
                    <a:pt x="170" y="112"/>
                    <a:pt x="171" y="115"/>
                    <a:pt x="172" y="118"/>
                  </a:cubicBezTo>
                  <a:cubicBezTo>
                    <a:pt x="174" y="121"/>
                    <a:pt x="176" y="124"/>
                    <a:pt x="177" y="127"/>
                  </a:cubicBezTo>
                  <a:cubicBezTo>
                    <a:pt x="179" y="131"/>
                    <a:pt x="182" y="133"/>
                    <a:pt x="185" y="135"/>
                  </a:cubicBezTo>
                  <a:cubicBezTo>
                    <a:pt x="191" y="139"/>
                    <a:pt x="196" y="142"/>
                    <a:pt x="200" y="147"/>
                  </a:cubicBezTo>
                  <a:cubicBezTo>
                    <a:pt x="209" y="139"/>
                    <a:pt x="214" y="128"/>
                    <a:pt x="224" y="121"/>
                  </a:cubicBezTo>
                  <a:close/>
                  <a:moveTo>
                    <a:pt x="111" y="126"/>
                  </a:moveTo>
                  <a:cubicBezTo>
                    <a:pt x="102" y="132"/>
                    <a:pt x="93" y="136"/>
                    <a:pt x="87" y="143"/>
                  </a:cubicBezTo>
                  <a:cubicBezTo>
                    <a:pt x="88" y="146"/>
                    <a:pt x="92" y="146"/>
                    <a:pt x="95" y="146"/>
                  </a:cubicBezTo>
                  <a:cubicBezTo>
                    <a:pt x="105" y="148"/>
                    <a:pt x="116" y="149"/>
                    <a:pt x="126" y="151"/>
                  </a:cubicBezTo>
                  <a:cubicBezTo>
                    <a:pt x="131" y="152"/>
                    <a:pt x="135" y="152"/>
                    <a:pt x="139" y="149"/>
                  </a:cubicBezTo>
                  <a:cubicBezTo>
                    <a:pt x="142" y="146"/>
                    <a:pt x="146" y="145"/>
                    <a:pt x="149" y="143"/>
                  </a:cubicBezTo>
                  <a:cubicBezTo>
                    <a:pt x="150" y="142"/>
                    <a:pt x="151" y="142"/>
                    <a:pt x="151" y="140"/>
                  </a:cubicBezTo>
                  <a:cubicBezTo>
                    <a:pt x="146" y="139"/>
                    <a:pt x="140" y="138"/>
                    <a:pt x="135" y="137"/>
                  </a:cubicBezTo>
                  <a:cubicBezTo>
                    <a:pt x="130" y="136"/>
                    <a:pt x="124" y="135"/>
                    <a:pt x="120" y="132"/>
                  </a:cubicBezTo>
                  <a:cubicBezTo>
                    <a:pt x="119" y="131"/>
                    <a:pt x="117" y="130"/>
                    <a:pt x="115" y="130"/>
                  </a:cubicBezTo>
                  <a:cubicBezTo>
                    <a:pt x="113" y="130"/>
                    <a:pt x="113" y="132"/>
                    <a:pt x="113" y="133"/>
                  </a:cubicBezTo>
                  <a:cubicBezTo>
                    <a:pt x="112" y="134"/>
                    <a:pt x="111" y="134"/>
                    <a:pt x="110" y="134"/>
                  </a:cubicBezTo>
                  <a:cubicBezTo>
                    <a:pt x="109" y="134"/>
                    <a:pt x="108" y="133"/>
                    <a:pt x="108" y="132"/>
                  </a:cubicBezTo>
                  <a:cubicBezTo>
                    <a:pt x="108" y="130"/>
                    <a:pt x="110" y="129"/>
                    <a:pt x="111" y="126"/>
                  </a:cubicBezTo>
                  <a:close/>
                  <a:moveTo>
                    <a:pt x="202" y="83"/>
                  </a:moveTo>
                  <a:cubicBezTo>
                    <a:pt x="211" y="84"/>
                    <a:pt x="220" y="82"/>
                    <a:pt x="228" y="82"/>
                  </a:cubicBezTo>
                  <a:cubicBezTo>
                    <a:pt x="243" y="77"/>
                    <a:pt x="257" y="72"/>
                    <a:pt x="265" y="59"/>
                  </a:cubicBezTo>
                  <a:cubicBezTo>
                    <a:pt x="258" y="57"/>
                    <a:pt x="253" y="58"/>
                    <a:pt x="247" y="61"/>
                  </a:cubicBezTo>
                  <a:cubicBezTo>
                    <a:pt x="245" y="61"/>
                    <a:pt x="243" y="63"/>
                    <a:pt x="241" y="62"/>
                  </a:cubicBezTo>
                  <a:cubicBezTo>
                    <a:pt x="237" y="60"/>
                    <a:pt x="236" y="62"/>
                    <a:pt x="234" y="64"/>
                  </a:cubicBezTo>
                  <a:cubicBezTo>
                    <a:pt x="227" y="69"/>
                    <a:pt x="221" y="73"/>
                    <a:pt x="213" y="76"/>
                  </a:cubicBezTo>
                  <a:cubicBezTo>
                    <a:pt x="209" y="77"/>
                    <a:pt x="205" y="79"/>
                    <a:pt x="202" y="83"/>
                  </a:cubicBezTo>
                  <a:close/>
                  <a:moveTo>
                    <a:pt x="142" y="153"/>
                  </a:moveTo>
                  <a:cubicBezTo>
                    <a:pt x="149" y="154"/>
                    <a:pt x="157" y="155"/>
                    <a:pt x="164" y="155"/>
                  </a:cubicBezTo>
                  <a:cubicBezTo>
                    <a:pt x="174" y="155"/>
                    <a:pt x="185" y="155"/>
                    <a:pt x="195" y="156"/>
                  </a:cubicBezTo>
                  <a:cubicBezTo>
                    <a:pt x="196" y="156"/>
                    <a:pt x="196" y="156"/>
                    <a:pt x="197" y="155"/>
                  </a:cubicBezTo>
                  <a:cubicBezTo>
                    <a:pt x="194" y="153"/>
                    <a:pt x="191" y="150"/>
                    <a:pt x="188" y="148"/>
                  </a:cubicBezTo>
                  <a:cubicBezTo>
                    <a:pt x="183" y="145"/>
                    <a:pt x="178" y="141"/>
                    <a:pt x="176" y="137"/>
                  </a:cubicBezTo>
                  <a:cubicBezTo>
                    <a:pt x="175" y="136"/>
                    <a:pt x="175" y="135"/>
                    <a:pt x="174" y="134"/>
                  </a:cubicBezTo>
                  <a:cubicBezTo>
                    <a:pt x="173" y="132"/>
                    <a:pt x="172" y="132"/>
                    <a:pt x="170" y="133"/>
                  </a:cubicBezTo>
                  <a:cubicBezTo>
                    <a:pt x="163" y="137"/>
                    <a:pt x="156" y="141"/>
                    <a:pt x="150" y="146"/>
                  </a:cubicBezTo>
                  <a:cubicBezTo>
                    <a:pt x="147" y="148"/>
                    <a:pt x="143" y="149"/>
                    <a:pt x="142" y="153"/>
                  </a:cubicBezTo>
                  <a:close/>
                  <a:moveTo>
                    <a:pt x="154" y="71"/>
                  </a:moveTo>
                  <a:cubicBezTo>
                    <a:pt x="156" y="68"/>
                    <a:pt x="154" y="66"/>
                    <a:pt x="153" y="64"/>
                  </a:cubicBezTo>
                  <a:cubicBezTo>
                    <a:pt x="152" y="52"/>
                    <a:pt x="147" y="41"/>
                    <a:pt x="143" y="30"/>
                  </a:cubicBezTo>
                  <a:cubicBezTo>
                    <a:pt x="142" y="28"/>
                    <a:pt x="141" y="26"/>
                    <a:pt x="140" y="25"/>
                  </a:cubicBezTo>
                  <a:cubicBezTo>
                    <a:pt x="138" y="23"/>
                    <a:pt x="137" y="23"/>
                    <a:pt x="136" y="25"/>
                  </a:cubicBezTo>
                  <a:cubicBezTo>
                    <a:pt x="131" y="32"/>
                    <a:pt x="132" y="39"/>
                    <a:pt x="135" y="47"/>
                  </a:cubicBezTo>
                  <a:cubicBezTo>
                    <a:pt x="138" y="54"/>
                    <a:pt x="144" y="60"/>
                    <a:pt x="149" y="66"/>
                  </a:cubicBezTo>
                  <a:cubicBezTo>
                    <a:pt x="150" y="68"/>
                    <a:pt x="151" y="70"/>
                    <a:pt x="154" y="71"/>
                  </a:cubicBezTo>
                  <a:close/>
                  <a:moveTo>
                    <a:pt x="222" y="15"/>
                  </a:moveTo>
                  <a:cubicBezTo>
                    <a:pt x="215" y="17"/>
                    <a:pt x="210" y="22"/>
                    <a:pt x="206" y="26"/>
                  </a:cubicBezTo>
                  <a:cubicBezTo>
                    <a:pt x="200" y="31"/>
                    <a:pt x="197" y="37"/>
                    <a:pt x="198" y="44"/>
                  </a:cubicBezTo>
                  <a:cubicBezTo>
                    <a:pt x="198" y="47"/>
                    <a:pt x="197" y="49"/>
                    <a:pt x="197" y="51"/>
                  </a:cubicBezTo>
                  <a:cubicBezTo>
                    <a:pt x="196" y="53"/>
                    <a:pt x="196" y="54"/>
                    <a:pt x="197" y="57"/>
                  </a:cubicBezTo>
                  <a:cubicBezTo>
                    <a:pt x="199" y="56"/>
                    <a:pt x="200" y="54"/>
                    <a:pt x="201" y="53"/>
                  </a:cubicBezTo>
                  <a:cubicBezTo>
                    <a:pt x="206" y="47"/>
                    <a:pt x="211" y="41"/>
                    <a:pt x="217" y="34"/>
                  </a:cubicBezTo>
                  <a:cubicBezTo>
                    <a:pt x="222" y="28"/>
                    <a:pt x="221" y="22"/>
                    <a:pt x="222" y="15"/>
                  </a:cubicBezTo>
                  <a:close/>
                  <a:moveTo>
                    <a:pt x="155" y="115"/>
                  </a:moveTo>
                  <a:cubicBezTo>
                    <a:pt x="152" y="115"/>
                    <a:pt x="150" y="117"/>
                    <a:pt x="148" y="115"/>
                  </a:cubicBezTo>
                  <a:cubicBezTo>
                    <a:pt x="146" y="113"/>
                    <a:pt x="145" y="114"/>
                    <a:pt x="144" y="115"/>
                  </a:cubicBezTo>
                  <a:cubicBezTo>
                    <a:pt x="139" y="117"/>
                    <a:pt x="134" y="120"/>
                    <a:pt x="129" y="123"/>
                  </a:cubicBezTo>
                  <a:cubicBezTo>
                    <a:pt x="129" y="123"/>
                    <a:pt x="127" y="124"/>
                    <a:pt x="128" y="125"/>
                  </a:cubicBezTo>
                  <a:cubicBezTo>
                    <a:pt x="128" y="126"/>
                    <a:pt x="129" y="126"/>
                    <a:pt x="130" y="126"/>
                  </a:cubicBezTo>
                  <a:cubicBezTo>
                    <a:pt x="137" y="127"/>
                    <a:pt x="142" y="129"/>
                    <a:pt x="148" y="132"/>
                  </a:cubicBezTo>
                  <a:cubicBezTo>
                    <a:pt x="150" y="133"/>
                    <a:pt x="151" y="133"/>
                    <a:pt x="153" y="133"/>
                  </a:cubicBezTo>
                  <a:cubicBezTo>
                    <a:pt x="155" y="133"/>
                    <a:pt x="156" y="133"/>
                    <a:pt x="157" y="132"/>
                  </a:cubicBezTo>
                  <a:cubicBezTo>
                    <a:pt x="160" y="128"/>
                    <a:pt x="163" y="124"/>
                    <a:pt x="163" y="119"/>
                  </a:cubicBezTo>
                  <a:cubicBezTo>
                    <a:pt x="163" y="115"/>
                    <a:pt x="163" y="112"/>
                    <a:pt x="163" y="108"/>
                  </a:cubicBezTo>
                  <a:cubicBezTo>
                    <a:pt x="163" y="108"/>
                    <a:pt x="164" y="107"/>
                    <a:pt x="162" y="106"/>
                  </a:cubicBezTo>
                  <a:cubicBezTo>
                    <a:pt x="158" y="108"/>
                    <a:pt x="153" y="109"/>
                    <a:pt x="149" y="112"/>
                  </a:cubicBezTo>
                  <a:cubicBezTo>
                    <a:pt x="151" y="114"/>
                    <a:pt x="153" y="113"/>
                    <a:pt x="155" y="115"/>
                  </a:cubicBezTo>
                  <a:close/>
                  <a:moveTo>
                    <a:pt x="302" y="235"/>
                  </a:moveTo>
                  <a:cubicBezTo>
                    <a:pt x="306" y="234"/>
                    <a:pt x="308" y="232"/>
                    <a:pt x="306" y="229"/>
                  </a:cubicBezTo>
                  <a:cubicBezTo>
                    <a:pt x="306" y="228"/>
                    <a:pt x="306" y="227"/>
                    <a:pt x="306" y="226"/>
                  </a:cubicBezTo>
                  <a:cubicBezTo>
                    <a:pt x="306" y="223"/>
                    <a:pt x="306" y="220"/>
                    <a:pt x="306" y="217"/>
                  </a:cubicBezTo>
                  <a:cubicBezTo>
                    <a:pt x="305" y="216"/>
                    <a:pt x="305" y="216"/>
                    <a:pt x="304" y="215"/>
                  </a:cubicBezTo>
                  <a:cubicBezTo>
                    <a:pt x="300" y="215"/>
                    <a:pt x="300" y="213"/>
                    <a:pt x="303" y="212"/>
                  </a:cubicBezTo>
                  <a:cubicBezTo>
                    <a:pt x="304" y="211"/>
                    <a:pt x="305" y="210"/>
                    <a:pt x="305" y="209"/>
                  </a:cubicBezTo>
                  <a:cubicBezTo>
                    <a:pt x="304" y="202"/>
                    <a:pt x="304" y="195"/>
                    <a:pt x="304" y="188"/>
                  </a:cubicBezTo>
                  <a:cubicBezTo>
                    <a:pt x="300" y="189"/>
                    <a:pt x="299" y="191"/>
                    <a:pt x="296" y="192"/>
                  </a:cubicBezTo>
                  <a:cubicBezTo>
                    <a:pt x="291" y="195"/>
                    <a:pt x="291" y="198"/>
                    <a:pt x="292" y="203"/>
                  </a:cubicBezTo>
                  <a:cubicBezTo>
                    <a:pt x="294" y="203"/>
                    <a:pt x="295" y="201"/>
                    <a:pt x="297" y="202"/>
                  </a:cubicBezTo>
                  <a:cubicBezTo>
                    <a:pt x="299" y="202"/>
                    <a:pt x="300" y="203"/>
                    <a:pt x="300" y="204"/>
                  </a:cubicBezTo>
                  <a:cubicBezTo>
                    <a:pt x="301" y="205"/>
                    <a:pt x="300" y="206"/>
                    <a:pt x="299" y="206"/>
                  </a:cubicBezTo>
                  <a:cubicBezTo>
                    <a:pt x="297" y="206"/>
                    <a:pt x="295" y="206"/>
                    <a:pt x="292" y="205"/>
                  </a:cubicBezTo>
                  <a:cubicBezTo>
                    <a:pt x="292" y="209"/>
                    <a:pt x="292" y="212"/>
                    <a:pt x="293" y="216"/>
                  </a:cubicBezTo>
                  <a:cubicBezTo>
                    <a:pt x="295" y="216"/>
                    <a:pt x="295" y="214"/>
                    <a:pt x="297" y="215"/>
                  </a:cubicBezTo>
                  <a:cubicBezTo>
                    <a:pt x="298" y="215"/>
                    <a:pt x="299" y="215"/>
                    <a:pt x="299" y="217"/>
                  </a:cubicBezTo>
                  <a:cubicBezTo>
                    <a:pt x="300" y="218"/>
                    <a:pt x="300" y="219"/>
                    <a:pt x="299" y="219"/>
                  </a:cubicBezTo>
                  <a:cubicBezTo>
                    <a:pt x="298" y="220"/>
                    <a:pt x="297" y="219"/>
                    <a:pt x="296" y="219"/>
                  </a:cubicBezTo>
                  <a:cubicBezTo>
                    <a:pt x="295" y="218"/>
                    <a:pt x="294" y="217"/>
                    <a:pt x="293" y="218"/>
                  </a:cubicBezTo>
                  <a:cubicBezTo>
                    <a:pt x="293" y="223"/>
                    <a:pt x="294" y="228"/>
                    <a:pt x="294" y="232"/>
                  </a:cubicBezTo>
                  <a:cubicBezTo>
                    <a:pt x="294" y="234"/>
                    <a:pt x="295" y="236"/>
                    <a:pt x="295" y="238"/>
                  </a:cubicBezTo>
                  <a:cubicBezTo>
                    <a:pt x="295" y="239"/>
                    <a:pt x="296" y="239"/>
                    <a:pt x="297" y="239"/>
                  </a:cubicBezTo>
                  <a:cubicBezTo>
                    <a:pt x="297" y="239"/>
                    <a:pt x="298" y="239"/>
                    <a:pt x="298" y="238"/>
                  </a:cubicBezTo>
                  <a:cubicBezTo>
                    <a:pt x="298" y="237"/>
                    <a:pt x="298" y="237"/>
                    <a:pt x="297" y="236"/>
                  </a:cubicBezTo>
                  <a:cubicBezTo>
                    <a:pt x="297" y="234"/>
                    <a:pt x="298" y="233"/>
                    <a:pt x="300" y="232"/>
                  </a:cubicBezTo>
                  <a:cubicBezTo>
                    <a:pt x="302" y="232"/>
                    <a:pt x="301" y="234"/>
                    <a:pt x="302" y="235"/>
                  </a:cubicBezTo>
                  <a:close/>
                  <a:moveTo>
                    <a:pt x="287" y="106"/>
                  </a:moveTo>
                  <a:cubicBezTo>
                    <a:pt x="282" y="105"/>
                    <a:pt x="277" y="104"/>
                    <a:pt x="273" y="103"/>
                  </a:cubicBezTo>
                  <a:cubicBezTo>
                    <a:pt x="272" y="103"/>
                    <a:pt x="271" y="103"/>
                    <a:pt x="269" y="104"/>
                  </a:cubicBezTo>
                  <a:cubicBezTo>
                    <a:pt x="267" y="106"/>
                    <a:pt x="264" y="106"/>
                    <a:pt x="262" y="105"/>
                  </a:cubicBezTo>
                  <a:cubicBezTo>
                    <a:pt x="261" y="105"/>
                    <a:pt x="261" y="104"/>
                    <a:pt x="260" y="104"/>
                  </a:cubicBezTo>
                  <a:cubicBezTo>
                    <a:pt x="255" y="105"/>
                    <a:pt x="250" y="104"/>
                    <a:pt x="246" y="105"/>
                  </a:cubicBezTo>
                  <a:cubicBezTo>
                    <a:pt x="241" y="106"/>
                    <a:pt x="241" y="105"/>
                    <a:pt x="241" y="110"/>
                  </a:cubicBezTo>
                  <a:cubicBezTo>
                    <a:pt x="242" y="110"/>
                    <a:pt x="242" y="110"/>
                    <a:pt x="243" y="110"/>
                  </a:cubicBezTo>
                  <a:cubicBezTo>
                    <a:pt x="246" y="111"/>
                    <a:pt x="250" y="112"/>
                    <a:pt x="252" y="108"/>
                  </a:cubicBezTo>
                  <a:cubicBezTo>
                    <a:pt x="253" y="108"/>
                    <a:pt x="254" y="108"/>
                    <a:pt x="255" y="108"/>
                  </a:cubicBezTo>
                  <a:cubicBezTo>
                    <a:pt x="256" y="108"/>
                    <a:pt x="256" y="109"/>
                    <a:pt x="256" y="110"/>
                  </a:cubicBezTo>
                  <a:cubicBezTo>
                    <a:pt x="254" y="111"/>
                    <a:pt x="255" y="112"/>
                    <a:pt x="257" y="112"/>
                  </a:cubicBezTo>
                  <a:cubicBezTo>
                    <a:pt x="262" y="113"/>
                    <a:pt x="266" y="113"/>
                    <a:pt x="271" y="114"/>
                  </a:cubicBezTo>
                  <a:cubicBezTo>
                    <a:pt x="273" y="114"/>
                    <a:pt x="274" y="114"/>
                    <a:pt x="275" y="113"/>
                  </a:cubicBezTo>
                  <a:cubicBezTo>
                    <a:pt x="279" y="111"/>
                    <a:pt x="282" y="109"/>
                    <a:pt x="287" y="106"/>
                  </a:cubicBezTo>
                  <a:close/>
                  <a:moveTo>
                    <a:pt x="113" y="75"/>
                  </a:moveTo>
                  <a:cubicBezTo>
                    <a:pt x="114" y="77"/>
                    <a:pt x="116" y="77"/>
                    <a:pt x="119" y="78"/>
                  </a:cubicBezTo>
                  <a:cubicBezTo>
                    <a:pt x="124" y="79"/>
                    <a:pt x="129" y="79"/>
                    <a:pt x="135" y="81"/>
                  </a:cubicBezTo>
                  <a:cubicBezTo>
                    <a:pt x="139" y="82"/>
                    <a:pt x="144" y="81"/>
                    <a:pt x="148" y="81"/>
                  </a:cubicBezTo>
                  <a:cubicBezTo>
                    <a:pt x="149" y="81"/>
                    <a:pt x="150" y="81"/>
                    <a:pt x="150" y="80"/>
                  </a:cubicBezTo>
                  <a:cubicBezTo>
                    <a:pt x="151" y="79"/>
                    <a:pt x="150" y="79"/>
                    <a:pt x="149" y="78"/>
                  </a:cubicBezTo>
                  <a:cubicBezTo>
                    <a:pt x="145" y="73"/>
                    <a:pt x="139" y="71"/>
                    <a:pt x="132" y="71"/>
                  </a:cubicBezTo>
                  <a:cubicBezTo>
                    <a:pt x="125" y="71"/>
                    <a:pt x="119" y="71"/>
                    <a:pt x="113" y="75"/>
                  </a:cubicBezTo>
                  <a:close/>
                  <a:moveTo>
                    <a:pt x="237" y="106"/>
                  </a:moveTo>
                  <a:cubicBezTo>
                    <a:pt x="230" y="108"/>
                    <a:pt x="224" y="106"/>
                    <a:pt x="219" y="105"/>
                  </a:cubicBezTo>
                  <a:cubicBezTo>
                    <a:pt x="214" y="104"/>
                    <a:pt x="209" y="104"/>
                    <a:pt x="204" y="103"/>
                  </a:cubicBezTo>
                  <a:cubicBezTo>
                    <a:pt x="203" y="103"/>
                    <a:pt x="202" y="104"/>
                    <a:pt x="201" y="104"/>
                  </a:cubicBezTo>
                  <a:cubicBezTo>
                    <a:pt x="199" y="105"/>
                    <a:pt x="192" y="103"/>
                    <a:pt x="192" y="102"/>
                  </a:cubicBezTo>
                  <a:cubicBezTo>
                    <a:pt x="190" y="97"/>
                    <a:pt x="185" y="98"/>
                    <a:pt x="181" y="96"/>
                  </a:cubicBezTo>
                  <a:cubicBezTo>
                    <a:pt x="185" y="100"/>
                    <a:pt x="190" y="103"/>
                    <a:pt x="194" y="106"/>
                  </a:cubicBezTo>
                  <a:cubicBezTo>
                    <a:pt x="195" y="106"/>
                    <a:pt x="195" y="107"/>
                    <a:pt x="196" y="107"/>
                  </a:cubicBezTo>
                  <a:cubicBezTo>
                    <a:pt x="202" y="107"/>
                    <a:pt x="208" y="108"/>
                    <a:pt x="214" y="108"/>
                  </a:cubicBezTo>
                  <a:cubicBezTo>
                    <a:pt x="217" y="109"/>
                    <a:pt x="217" y="107"/>
                    <a:pt x="219" y="106"/>
                  </a:cubicBezTo>
                  <a:cubicBezTo>
                    <a:pt x="222" y="106"/>
                    <a:pt x="222" y="109"/>
                    <a:pt x="224" y="109"/>
                  </a:cubicBezTo>
                  <a:cubicBezTo>
                    <a:pt x="227" y="109"/>
                    <a:pt x="230" y="109"/>
                    <a:pt x="233" y="110"/>
                  </a:cubicBezTo>
                  <a:cubicBezTo>
                    <a:pt x="236" y="110"/>
                    <a:pt x="237" y="109"/>
                    <a:pt x="237" y="106"/>
                  </a:cubicBezTo>
                  <a:close/>
                  <a:moveTo>
                    <a:pt x="125" y="118"/>
                  </a:moveTo>
                  <a:cubicBezTo>
                    <a:pt x="135" y="113"/>
                    <a:pt x="146" y="109"/>
                    <a:pt x="154" y="102"/>
                  </a:cubicBezTo>
                  <a:cubicBezTo>
                    <a:pt x="151" y="101"/>
                    <a:pt x="150" y="102"/>
                    <a:pt x="149" y="102"/>
                  </a:cubicBezTo>
                  <a:cubicBezTo>
                    <a:pt x="144" y="105"/>
                    <a:pt x="140" y="109"/>
                    <a:pt x="135" y="111"/>
                  </a:cubicBezTo>
                  <a:cubicBezTo>
                    <a:pt x="131" y="113"/>
                    <a:pt x="127" y="115"/>
                    <a:pt x="125" y="118"/>
                  </a:cubicBezTo>
                  <a:close/>
                  <a:moveTo>
                    <a:pt x="137" y="66"/>
                  </a:moveTo>
                  <a:cubicBezTo>
                    <a:pt x="136" y="63"/>
                    <a:pt x="134" y="61"/>
                    <a:pt x="132" y="59"/>
                  </a:cubicBezTo>
                  <a:cubicBezTo>
                    <a:pt x="132" y="58"/>
                    <a:pt x="131" y="58"/>
                    <a:pt x="130" y="59"/>
                  </a:cubicBezTo>
                  <a:cubicBezTo>
                    <a:pt x="127" y="61"/>
                    <a:pt x="124" y="62"/>
                    <a:pt x="121" y="66"/>
                  </a:cubicBezTo>
                  <a:cubicBezTo>
                    <a:pt x="127" y="65"/>
                    <a:pt x="132" y="67"/>
                    <a:pt x="137" y="66"/>
                  </a:cubicBezTo>
                  <a:close/>
                  <a:moveTo>
                    <a:pt x="221" y="99"/>
                  </a:moveTo>
                  <a:cubicBezTo>
                    <a:pt x="219" y="98"/>
                    <a:pt x="209" y="96"/>
                    <a:pt x="205" y="96"/>
                  </a:cubicBezTo>
                  <a:cubicBezTo>
                    <a:pt x="208" y="98"/>
                    <a:pt x="216" y="100"/>
                    <a:pt x="221" y="99"/>
                  </a:cubicBezTo>
                  <a:close/>
                  <a:moveTo>
                    <a:pt x="224" y="103"/>
                  </a:moveTo>
                  <a:cubicBezTo>
                    <a:pt x="229" y="105"/>
                    <a:pt x="233" y="104"/>
                    <a:pt x="237" y="102"/>
                  </a:cubicBezTo>
                  <a:cubicBezTo>
                    <a:pt x="233" y="101"/>
                    <a:pt x="229" y="101"/>
                    <a:pt x="224" y="103"/>
                  </a:cubicBezTo>
                  <a:close/>
                  <a:moveTo>
                    <a:pt x="168" y="122"/>
                  </a:moveTo>
                  <a:cubicBezTo>
                    <a:pt x="167" y="125"/>
                    <a:pt x="166" y="127"/>
                    <a:pt x="166" y="130"/>
                  </a:cubicBezTo>
                  <a:cubicBezTo>
                    <a:pt x="171" y="127"/>
                    <a:pt x="171" y="127"/>
                    <a:pt x="168" y="122"/>
                  </a:cubicBezTo>
                  <a:close/>
                  <a:moveTo>
                    <a:pt x="191" y="60"/>
                  </a:moveTo>
                  <a:cubicBezTo>
                    <a:pt x="193" y="57"/>
                    <a:pt x="195" y="54"/>
                    <a:pt x="193" y="50"/>
                  </a:cubicBezTo>
                  <a:cubicBezTo>
                    <a:pt x="192" y="54"/>
                    <a:pt x="191" y="57"/>
                    <a:pt x="191" y="60"/>
                  </a:cubicBezTo>
                  <a:close/>
                  <a:moveTo>
                    <a:pt x="138" y="61"/>
                  </a:moveTo>
                  <a:cubicBezTo>
                    <a:pt x="140" y="66"/>
                    <a:pt x="141" y="67"/>
                    <a:pt x="145" y="68"/>
                  </a:cubicBezTo>
                  <a:cubicBezTo>
                    <a:pt x="143" y="65"/>
                    <a:pt x="142" y="63"/>
                    <a:pt x="138" y="61"/>
                  </a:cubicBezTo>
                  <a:close/>
                  <a:moveTo>
                    <a:pt x="254" y="54"/>
                  </a:moveTo>
                  <a:cubicBezTo>
                    <a:pt x="247" y="52"/>
                    <a:pt x="247" y="52"/>
                    <a:pt x="245" y="55"/>
                  </a:cubicBezTo>
                  <a:cubicBezTo>
                    <a:pt x="248" y="55"/>
                    <a:pt x="251" y="55"/>
                    <a:pt x="254" y="54"/>
                  </a:cubicBezTo>
                  <a:close/>
                  <a:moveTo>
                    <a:pt x="274" y="88"/>
                  </a:moveTo>
                  <a:cubicBezTo>
                    <a:pt x="269" y="87"/>
                    <a:pt x="269" y="87"/>
                    <a:pt x="268" y="91"/>
                  </a:cubicBezTo>
                  <a:cubicBezTo>
                    <a:pt x="270" y="91"/>
                    <a:pt x="271" y="89"/>
                    <a:pt x="274" y="88"/>
                  </a:cubicBezTo>
                  <a:close/>
                  <a:moveTo>
                    <a:pt x="131" y="164"/>
                  </a:moveTo>
                  <a:cubicBezTo>
                    <a:pt x="130" y="167"/>
                    <a:pt x="130" y="171"/>
                    <a:pt x="131" y="174"/>
                  </a:cubicBezTo>
                  <a:cubicBezTo>
                    <a:pt x="132" y="171"/>
                    <a:pt x="132" y="167"/>
                    <a:pt x="131" y="164"/>
                  </a:cubicBezTo>
                  <a:close/>
                  <a:moveTo>
                    <a:pt x="204" y="100"/>
                  </a:moveTo>
                  <a:cubicBezTo>
                    <a:pt x="202" y="99"/>
                    <a:pt x="201" y="98"/>
                    <a:pt x="198" y="99"/>
                  </a:cubicBezTo>
                  <a:cubicBezTo>
                    <a:pt x="200" y="100"/>
                    <a:pt x="202" y="101"/>
                    <a:pt x="204" y="100"/>
                  </a:cubicBezTo>
                  <a:close/>
                  <a:moveTo>
                    <a:pt x="217" y="114"/>
                  </a:moveTo>
                  <a:cubicBezTo>
                    <a:pt x="219" y="115"/>
                    <a:pt x="219" y="115"/>
                    <a:pt x="222" y="114"/>
                  </a:cubicBezTo>
                  <a:cubicBezTo>
                    <a:pt x="220" y="114"/>
                    <a:pt x="218" y="114"/>
                    <a:pt x="217" y="114"/>
                  </a:cubicBezTo>
                  <a:close/>
                  <a:moveTo>
                    <a:pt x="283" y="168"/>
                  </a:moveTo>
                  <a:cubicBezTo>
                    <a:pt x="283" y="167"/>
                    <a:pt x="283" y="167"/>
                    <a:pt x="283" y="167"/>
                  </a:cubicBezTo>
                  <a:cubicBezTo>
                    <a:pt x="282" y="168"/>
                    <a:pt x="281" y="168"/>
                    <a:pt x="281" y="169"/>
                  </a:cubicBezTo>
                  <a:cubicBezTo>
                    <a:pt x="281" y="169"/>
                    <a:pt x="282" y="169"/>
                    <a:pt x="282" y="169"/>
                  </a:cubicBezTo>
                  <a:cubicBezTo>
                    <a:pt x="283" y="169"/>
                    <a:pt x="283" y="168"/>
                    <a:pt x="283" y="168"/>
                  </a:cubicBezTo>
                  <a:close/>
                  <a:moveTo>
                    <a:pt x="294" y="161"/>
                  </a:moveTo>
                  <a:cubicBezTo>
                    <a:pt x="292" y="161"/>
                    <a:pt x="291" y="162"/>
                    <a:pt x="290" y="163"/>
                  </a:cubicBezTo>
                  <a:cubicBezTo>
                    <a:pt x="289" y="163"/>
                    <a:pt x="289" y="163"/>
                    <a:pt x="290" y="163"/>
                  </a:cubicBezTo>
                  <a:cubicBezTo>
                    <a:pt x="291" y="163"/>
                    <a:pt x="293" y="162"/>
                    <a:pt x="294"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68">
              <a:extLst>
                <a:ext uri="{FF2B5EF4-FFF2-40B4-BE49-F238E27FC236}">
                  <a16:creationId xmlns:a16="http://schemas.microsoft.com/office/drawing/2014/main" id="{731CE4E7-123E-4B52-B2A0-50B5AA2C262A}"/>
                </a:ext>
              </a:extLst>
            </p:cNvPr>
            <p:cNvSpPr>
              <a:spLocks/>
            </p:cNvSpPr>
            <p:nvPr/>
          </p:nvSpPr>
          <p:spPr bwMode="auto">
            <a:xfrm>
              <a:off x="660" y="292"/>
              <a:ext cx="17" cy="11"/>
            </a:xfrm>
            <a:custGeom>
              <a:avLst/>
              <a:gdLst>
                <a:gd name="T0" fmla="*/ 0 w 8"/>
                <a:gd name="T1" fmla="*/ 0 h 5"/>
                <a:gd name="T2" fmla="*/ 8 w 8"/>
                <a:gd name="T3" fmla="*/ 4 h 5"/>
                <a:gd name="T4" fmla="*/ 0 w 8"/>
                <a:gd name="T5" fmla="*/ 1 h 5"/>
                <a:gd name="T6" fmla="*/ 0 w 8"/>
                <a:gd name="T7" fmla="*/ 0 h 5"/>
              </a:gdLst>
              <a:ahLst/>
              <a:cxnLst>
                <a:cxn ang="0">
                  <a:pos x="T0" y="T1"/>
                </a:cxn>
                <a:cxn ang="0">
                  <a:pos x="T2" y="T3"/>
                </a:cxn>
                <a:cxn ang="0">
                  <a:pos x="T4" y="T5"/>
                </a:cxn>
                <a:cxn ang="0">
                  <a:pos x="T6" y="T7"/>
                </a:cxn>
              </a:cxnLst>
              <a:rect l="0" t="0" r="r" b="b"/>
              <a:pathLst>
                <a:path w="8" h="5">
                  <a:moveTo>
                    <a:pt x="0" y="0"/>
                  </a:moveTo>
                  <a:cubicBezTo>
                    <a:pt x="5" y="1"/>
                    <a:pt x="5" y="1"/>
                    <a:pt x="8" y="4"/>
                  </a:cubicBezTo>
                  <a:cubicBezTo>
                    <a:pt x="3" y="5"/>
                    <a:pt x="0" y="5"/>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9">
              <a:extLst>
                <a:ext uri="{FF2B5EF4-FFF2-40B4-BE49-F238E27FC236}">
                  <a16:creationId xmlns:a16="http://schemas.microsoft.com/office/drawing/2014/main" id="{55169004-D90F-4230-9DFF-3E6E7DB5F9DD}"/>
                </a:ext>
              </a:extLst>
            </p:cNvPr>
            <p:cNvSpPr>
              <a:spLocks/>
            </p:cNvSpPr>
            <p:nvPr/>
          </p:nvSpPr>
          <p:spPr bwMode="auto">
            <a:xfrm>
              <a:off x="193" y="357"/>
              <a:ext cx="24" cy="28"/>
            </a:xfrm>
            <a:custGeom>
              <a:avLst/>
              <a:gdLst>
                <a:gd name="T0" fmla="*/ 12 w 12"/>
                <a:gd name="T1" fmla="*/ 13 h 14"/>
                <a:gd name="T2" fmla="*/ 4 w 12"/>
                <a:gd name="T3" fmla="*/ 13 h 14"/>
                <a:gd name="T4" fmla="*/ 1 w 12"/>
                <a:gd name="T5" fmla="*/ 2 h 14"/>
                <a:gd name="T6" fmla="*/ 6 w 12"/>
                <a:gd name="T7" fmla="*/ 1 h 14"/>
                <a:gd name="T8" fmla="*/ 7 w 12"/>
                <a:gd name="T9" fmla="*/ 3 h 14"/>
                <a:gd name="T10" fmla="*/ 12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2" y="13"/>
                  </a:moveTo>
                  <a:cubicBezTo>
                    <a:pt x="9" y="12"/>
                    <a:pt x="5" y="14"/>
                    <a:pt x="4" y="13"/>
                  </a:cubicBezTo>
                  <a:cubicBezTo>
                    <a:pt x="3" y="9"/>
                    <a:pt x="0" y="6"/>
                    <a:pt x="1" y="2"/>
                  </a:cubicBezTo>
                  <a:cubicBezTo>
                    <a:pt x="1" y="0"/>
                    <a:pt x="4" y="0"/>
                    <a:pt x="6" y="1"/>
                  </a:cubicBezTo>
                  <a:cubicBezTo>
                    <a:pt x="7" y="1"/>
                    <a:pt x="7" y="2"/>
                    <a:pt x="7" y="3"/>
                  </a:cubicBezTo>
                  <a:cubicBezTo>
                    <a:pt x="8" y="6"/>
                    <a:pt x="9" y="10"/>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70">
              <a:extLst>
                <a:ext uri="{FF2B5EF4-FFF2-40B4-BE49-F238E27FC236}">
                  <a16:creationId xmlns:a16="http://schemas.microsoft.com/office/drawing/2014/main" id="{E4625BAF-6F98-4F4E-B658-BB4508BCFB99}"/>
                </a:ext>
              </a:extLst>
            </p:cNvPr>
            <p:cNvSpPr>
              <a:spLocks/>
            </p:cNvSpPr>
            <p:nvPr/>
          </p:nvSpPr>
          <p:spPr bwMode="auto">
            <a:xfrm>
              <a:off x="190" y="321"/>
              <a:ext cx="19" cy="20"/>
            </a:xfrm>
            <a:custGeom>
              <a:avLst/>
              <a:gdLst>
                <a:gd name="T0" fmla="*/ 9 w 9"/>
                <a:gd name="T1" fmla="*/ 4 h 10"/>
                <a:gd name="T2" fmla="*/ 5 w 9"/>
                <a:gd name="T3" fmla="*/ 9 h 10"/>
                <a:gd name="T4" fmla="*/ 2 w 9"/>
                <a:gd name="T5" fmla="*/ 9 h 10"/>
                <a:gd name="T6" fmla="*/ 4 w 9"/>
                <a:gd name="T7" fmla="*/ 0 h 10"/>
                <a:gd name="T8" fmla="*/ 9 w 9"/>
                <a:gd name="T9" fmla="*/ 4 h 10"/>
              </a:gdLst>
              <a:ahLst/>
              <a:cxnLst>
                <a:cxn ang="0">
                  <a:pos x="T0" y="T1"/>
                </a:cxn>
                <a:cxn ang="0">
                  <a:pos x="T2" y="T3"/>
                </a:cxn>
                <a:cxn ang="0">
                  <a:pos x="T4" y="T5"/>
                </a:cxn>
                <a:cxn ang="0">
                  <a:pos x="T6" y="T7"/>
                </a:cxn>
                <a:cxn ang="0">
                  <a:pos x="T8" y="T9"/>
                </a:cxn>
              </a:cxnLst>
              <a:rect l="0" t="0" r="r" b="b"/>
              <a:pathLst>
                <a:path w="9" h="10">
                  <a:moveTo>
                    <a:pt x="9" y="4"/>
                  </a:moveTo>
                  <a:cubicBezTo>
                    <a:pt x="8" y="6"/>
                    <a:pt x="7" y="8"/>
                    <a:pt x="5" y="9"/>
                  </a:cubicBezTo>
                  <a:cubicBezTo>
                    <a:pt x="4" y="10"/>
                    <a:pt x="3" y="10"/>
                    <a:pt x="2" y="9"/>
                  </a:cubicBezTo>
                  <a:cubicBezTo>
                    <a:pt x="0" y="7"/>
                    <a:pt x="1" y="2"/>
                    <a:pt x="4" y="0"/>
                  </a:cubicBezTo>
                  <a:cubicBezTo>
                    <a:pt x="6"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71">
              <a:extLst>
                <a:ext uri="{FF2B5EF4-FFF2-40B4-BE49-F238E27FC236}">
                  <a16:creationId xmlns:a16="http://schemas.microsoft.com/office/drawing/2014/main" id="{9E045D4D-7953-47D3-8435-E233E10529B7}"/>
                </a:ext>
              </a:extLst>
            </p:cNvPr>
            <p:cNvSpPr>
              <a:spLocks/>
            </p:cNvSpPr>
            <p:nvPr/>
          </p:nvSpPr>
          <p:spPr bwMode="auto">
            <a:xfrm>
              <a:off x="241" y="545"/>
              <a:ext cx="20" cy="18"/>
            </a:xfrm>
            <a:custGeom>
              <a:avLst/>
              <a:gdLst>
                <a:gd name="T0" fmla="*/ 3 w 10"/>
                <a:gd name="T1" fmla="*/ 0 h 9"/>
                <a:gd name="T2" fmla="*/ 6 w 10"/>
                <a:gd name="T3" fmla="*/ 2 h 9"/>
                <a:gd name="T4" fmla="*/ 9 w 10"/>
                <a:gd name="T5" fmla="*/ 6 h 9"/>
                <a:gd name="T6" fmla="*/ 9 w 10"/>
                <a:gd name="T7" fmla="*/ 8 h 9"/>
                <a:gd name="T8" fmla="*/ 1 w 10"/>
                <a:gd name="T9" fmla="*/ 6 h 9"/>
                <a:gd name="T10" fmla="*/ 0 w 10"/>
                <a:gd name="T11" fmla="*/ 2 h 9"/>
                <a:gd name="T12" fmla="*/ 3 w 10"/>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3" y="0"/>
                  </a:moveTo>
                  <a:cubicBezTo>
                    <a:pt x="4" y="0"/>
                    <a:pt x="5" y="1"/>
                    <a:pt x="6" y="2"/>
                  </a:cubicBezTo>
                  <a:cubicBezTo>
                    <a:pt x="6" y="4"/>
                    <a:pt x="7" y="5"/>
                    <a:pt x="9" y="6"/>
                  </a:cubicBezTo>
                  <a:cubicBezTo>
                    <a:pt x="10" y="6"/>
                    <a:pt x="10" y="7"/>
                    <a:pt x="9" y="8"/>
                  </a:cubicBezTo>
                  <a:cubicBezTo>
                    <a:pt x="8" y="9"/>
                    <a:pt x="2" y="8"/>
                    <a:pt x="1" y="6"/>
                  </a:cubicBezTo>
                  <a:cubicBezTo>
                    <a:pt x="1" y="5"/>
                    <a:pt x="1" y="4"/>
                    <a:pt x="0" y="2"/>
                  </a:cubicBezTo>
                  <a:cubicBezTo>
                    <a:pt x="0"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72">
              <a:extLst>
                <a:ext uri="{FF2B5EF4-FFF2-40B4-BE49-F238E27FC236}">
                  <a16:creationId xmlns:a16="http://schemas.microsoft.com/office/drawing/2014/main" id="{AC0D4D2F-9A78-45C9-A7B3-B1B82A250D2C}"/>
                </a:ext>
              </a:extLst>
            </p:cNvPr>
            <p:cNvSpPr>
              <a:spLocks/>
            </p:cNvSpPr>
            <p:nvPr/>
          </p:nvSpPr>
          <p:spPr bwMode="auto">
            <a:xfrm>
              <a:off x="203" y="553"/>
              <a:ext cx="14" cy="14"/>
            </a:xfrm>
            <a:custGeom>
              <a:avLst/>
              <a:gdLst>
                <a:gd name="T0" fmla="*/ 3 w 7"/>
                <a:gd name="T1" fmla="*/ 0 h 7"/>
                <a:gd name="T2" fmla="*/ 7 w 7"/>
                <a:gd name="T3" fmla="*/ 2 h 7"/>
                <a:gd name="T4" fmla="*/ 3 w 7"/>
                <a:gd name="T5" fmla="*/ 7 h 7"/>
                <a:gd name="T6" fmla="*/ 0 w 7"/>
                <a:gd name="T7" fmla="*/ 3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5" y="0"/>
                    <a:pt x="7" y="0"/>
                    <a:pt x="7" y="2"/>
                  </a:cubicBezTo>
                  <a:cubicBezTo>
                    <a:pt x="7" y="3"/>
                    <a:pt x="4" y="7"/>
                    <a:pt x="3" y="7"/>
                  </a:cubicBezTo>
                  <a:cubicBezTo>
                    <a:pt x="1" y="6"/>
                    <a:pt x="0" y="5"/>
                    <a:pt x="0" y="3"/>
                  </a:cubicBezTo>
                  <a:cubicBezTo>
                    <a:pt x="0"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73">
              <a:extLst>
                <a:ext uri="{FF2B5EF4-FFF2-40B4-BE49-F238E27FC236}">
                  <a16:creationId xmlns:a16="http://schemas.microsoft.com/office/drawing/2014/main" id="{18C087D5-0D74-4A93-B2E7-98CACF1EC27E}"/>
                </a:ext>
              </a:extLst>
            </p:cNvPr>
            <p:cNvSpPr>
              <a:spLocks/>
            </p:cNvSpPr>
            <p:nvPr/>
          </p:nvSpPr>
          <p:spPr bwMode="auto">
            <a:xfrm>
              <a:off x="233" y="404"/>
              <a:ext cx="12" cy="16"/>
            </a:xfrm>
            <a:custGeom>
              <a:avLst/>
              <a:gdLst>
                <a:gd name="T0" fmla="*/ 0 w 6"/>
                <a:gd name="T1" fmla="*/ 4 h 8"/>
                <a:gd name="T2" fmla="*/ 2 w 6"/>
                <a:gd name="T3" fmla="*/ 0 h 8"/>
                <a:gd name="T4" fmla="*/ 6 w 6"/>
                <a:gd name="T5" fmla="*/ 4 h 8"/>
                <a:gd name="T6" fmla="*/ 3 w 6"/>
                <a:gd name="T7" fmla="*/ 7 h 8"/>
                <a:gd name="T8" fmla="*/ 0 w 6"/>
                <a:gd name="T9" fmla="*/ 4 h 8"/>
              </a:gdLst>
              <a:ahLst/>
              <a:cxnLst>
                <a:cxn ang="0">
                  <a:pos x="T0" y="T1"/>
                </a:cxn>
                <a:cxn ang="0">
                  <a:pos x="T2" y="T3"/>
                </a:cxn>
                <a:cxn ang="0">
                  <a:pos x="T4" y="T5"/>
                </a:cxn>
                <a:cxn ang="0">
                  <a:pos x="T6" y="T7"/>
                </a:cxn>
                <a:cxn ang="0">
                  <a:pos x="T8" y="T9"/>
                </a:cxn>
              </a:cxnLst>
              <a:rect l="0" t="0" r="r" b="b"/>
              <a:pathLst>
                <a:path w="6" h="8">
                  <a:moveTo>
                    <a:pt x="0" y="4"/>
                  </a:moveTo>
                  <a:cubicBezTo>
                    <a:pt x="0" y="2"/>
                    <a:pt x="0" y="1"/>
                    <a:pt x="2" y="0"/>
                  </a:cubicBezTo>
                  <a:cubicBezTo>
                    <a:pt x="4" y="0"/>
                    <a:pt x="6" y="2"/>
                    <a:pt x="6" y="4"/>
                  </a:cubicBezTo>
                  <a:cubicBezTo>
                    <a:pt x="6" y="5"/>
                    <a:pt x="5" y="8"/>
                    <a:pt x="3" y="7"/>
                  </a:cubicBezTo>
                  <a:cubicBezTo>
                    <a:pt x="1" y="7"/>
                    <a:pt x="0"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74">
              <a:extLst>
                <a:ext uri="{FF2B5EF4-FFF2-40B4-BE49-F238E27FC236}">
                  <a16:creationId xmlns:a16="http://schemas.microsoft.com/office/drawing/2014/main" id="{47B25957-2FBB-4AD6-B049-F16772B6FE5D}"/>
                </a:ext>
              </a:extLst>
            </p:cNvPr>
            <p:cNvSpPr>
              <a:spLocks/>
            </p:cNvSpPr>
            <p:nvPr/>
          </p:nvSpPr>
          <p:spPr bwMode="auto">
            <a:xfrm>
              <a:off x="193" y="470"/>
              <a:ext cx="16" cy="17"/>
            </a:xfrm>
            <a:custGeom>
              <a:avLst/>
              <a:gdLst>
                <a:gd name="T0" fmla="*/ 7 w 8"/>
                <a:gd name="T1" fmla="*/ 6 h 8"/>
                <a:gd name="T2" fmla="*/ 7 w 8"/>
                <a:gd name="T3" fmla="*/ 7 h 8"/>
                <a:gd name="T4" fmla="*/ 5 w 8"/>
                <a:gd name="T5" fmla="*/ 7 h 8"/>
                <a:gd name="T6" fmla="*/ 2 w 8"/>
                <a:gd name="T7" fmla="*/ 5 h 8"/>
                <a:gd name="T8" fmla="*/ 1 w 8"/>
                <a:gd name="T9" fmla="*/ 2 h 8"/>
                <a:gd name="T10" fmla="*/ 3 w 8"/>
                <a:gd name="T11" fmla="*/ 0 h 8"/>
                <a:gd name="T12" fmla="*/ 6 w 8"/>
                <a:gd name="T13" fmla="*/ 2 h 8"/>
                <a:gd name="T14" fmla="*/ 7 w 8"/>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7" y="6"/>
                  </a:moveTo>
                  <a:cubicBezTo>
                    <a:pt x="8" y="7"/>
                    <a:pt x="7" y="7"/>
                    <a:pt x="7" y="7"/>
                  </a:cubicBezTo>
                  <a:cubicBezTo>
                    <a:pt x="6" y="8"/>
                    <a:pt x="6" y="7"/>
                    <a:pt x="5" y="7"/>
                  </a:cubicBezTo>
                  <a:cubicBezTo>
                    <a:pt x="4" y="6"/>
                    <a:pt x="3" y="6"/>
                    <a:pt x="2" y="5"/>
                  </a:cubicBezTo>
                  <a:cubicBezTo>
                    <a:pt x="0" y="4"/>
                    <a:pt x="1" y="3"/>
                    <a:pt x="1" y="2"/>
                  </a:cubicBezTo>
                  <a:cubicBezTo>
                    <a:pt x="1" y="1"/>
                    <a:pt x="2" y="0"/>
                    <a:pt x="3" y="0"/>
                  </a:cubicBezTo>
                  <a:cubicBezTo>
                    <a:pt x="5" y="0"/>
                    <a:pt x="6" y="1"/>
                    <a:pt x="6" y="2"/>
                  </a:cubicBezTo>
                  <a:cubicBezTo>
                    <a:pt x="7" y="3"/>
                    <a:pt x="7" y="5"/>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75">
              <a:extLst>
                <a:ext uri="{FF2B5EF4-FFF2-40B4-BE49-F238E27FC236}">
                  <a16:creationId xmlns:a16="http://schemas.microsoft.com/office/drawing/2014/main" id="{538FABA2-0A6D-4894-83AC-8C966631E83F}"/>
                </a:ext>
              </a:extLst>
            </p:cNvPr>
            <p:cNvSpPr>
              <a:spLocks/>
            </p:cNvSpPr>
            <p:nvPr/>
          </p:nvSpPr>
          <p:spPr bwMode="auto">
            <a:xfrm>
              <a:off x="235" y="472"/>
              <a:ext cx="8" cy="17"/>
            </a:xfrm>
            <a:custGeom>
              <a:avLst/>
              <a:gdLst>
                <a:gd name="T0" fmla="*/ 4 w 4"/>
                <a:gd name="T1" fmla="*/ 3 h 8"/>
                <a:gd name="T2" fmla="*/ 4 w 4"/>
                <a:gd name="T3" fmla="*/ 5 h 8"/>
                <a:gd name="T4" fmla="*/ 1 w 4"/>
                <a:gd name="T5" fmla="*/ 8 h 8"/>
                <a:gd name="T6" fmla="*/ 0 w 4"/>
                <a:gd name="T7" fmla="*/ 5 h 8"/>
                <a:gd name="T8" fmla="*/ 0 w 4"/>
                <a:gd name="T9" fmla="*/ 3 h 8"/>
                <a:gd name="T10" fmla="*/ 2 w 4"/>
                <a:gd name="T11" fmla="*/ 0 h 8"/>
                <a:gd name="T12" fmla="*/ 4 w 4"/>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4" y="3"/>
                  </a:moveTo>
                  <a:cubicBezTo>
                    <a:pt x="4" y="4"/>
                    <a:pt x="4" y="5"/>
                    <a:pt x="4" y="5"/>
                  </a:cubicBezTo>
                  <a:cubicBezTo>
                    <a:pt x="3" y="7"/>
                    <a:pt x="3" y="8"/>
                    <a:pt x="1" y="8"/>
                  </a:cubicBezTo>
                  <a:cubicBezTo>
                    <a:pt x="0" y="7"/>
                    <a:pt x="0" y="6"/>
                    <a:pt x="0" y="5"/>
                  </a:cubicBezTo>
                  <a:cubicBezTo>
                    <a:pt x="0" y="5"/>
                    <a:pt x="0" y="4"/>
                    <a:pt x="0" y="3"/>
                  </a:cubicBezTo>
                  <a:cubicBezTo>
                    <a:pt x="0" y="1"/>
                    <a:pt x="0" y="0"/>
                    <a:pt x="2" y="0"/>
                  </a:cubicBezTo>
                  <a:cubicBezTo>
                    <a:pt x="4" y="0"/>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76">
              <a:extLst>
                <a:ext uri="{FF2B5EF4-FFF2-40B4-BE49-F238E27FC236}">
                  <a16:creationId xmlns:a16="http://schemas.microsoft.com/office/drawing/2014/main" id="{8C13335A-12E3-4E1D-A9B6-B7AF368FA40A}"/>
                </a:ext>
              </a:extLst>
            </p:cNvPr>
            <p:cNvSpPr>
              <a:spLocks/>
            </p:cNvSpPr>
            <p:nvPr/>
          </p:nvSpPr>
          <p:spPr bwMode="auto">
            <a:xfrm>
              <a:off x="190" y="497"/>
              <a:ext cx="15" cy="14"/>
            </a:xfrm>
            <a:custGeom>
              <a:avLst/>
              <a:gdLst>
                <a:gd name="T0" fmla="*/ 3 w 7"/>
                <a:gd name="T1" fmla="*/ 0 h 7"/>
                <a:gd name="T2" fmla="*/ 6 w 7"/>
                <a:gd name="T3" fmla="*/ 3 h 7"/>
                <a:gd name="T4" fmla="*/ 2 w 7"/>
                <a:gd name="T5" fmla="*/ 7 h 7"/>
                <a:gd name="T6" fmla="*/ 1 w 7"/>
                <a:gd name="T7" fmla="*/ 5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5" y="1"/>
                    <a:pt x="6" y="2"/>
                    <a:pt x="6" y="3"/>
                  </a:cubicBezTo>
                  <a:cubicBezTo>
                    <a:pt x="7" y="5"/>
                    <a:pt x="4" y="7"/>
                    <a:pt x="2" y="7"/>
                  </a:cubicBezTo>
                  <a:cubicBezTo>
                    <a:pt x="1" y="7"/>
                    <a:pt x="0" y="6"/>
                    <a:pt x="1" y="5"/>
                  </a:cubicBezTo>
                  <a:cubicBezTo>
                    <a:pt x="1" y="3"/>
                    <a:pt x="0"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77">
              <a:extLst>
                <a:ext uri="{FF2B5EF4-FFF2-40B4-BE49-F238E27FC236}">
                  <a16:creationId xmlns:a16="http://schemas.microsoft.com/office/drawing/2014/main" id="{B5453990-C367-499A-9718-61F733905A33}"/>
                </a:ext>
              </a:extLst>
            </p:cNvPr>
            <p:cNvSpPr>
              <a:spLocks/>
            </p:cNvSpPr>
            <p:nvPr/>
          </p:nvSpPr>
          <p:spPr bwMode="auto">
            <a:xfrm>
              <a:off x="223" y="329"/>
              <a:ext cx="14" cy="12"/>
            </a:xfrm>
            <a:custGeom>
              <a:avLst/>
              <a:gdLst>
                <a:gd name="T0" fmla="*/ 1 w 7"/>
                <a:gd name="T1" fmla="*/ 3 h 6"/>
                <a:gd name="T2" fmla="*/ 4 w 7"/>
                <a:gd name="T3" fmla="*/ 0 h 6"/>
                <a:gd name="T4" fmla="*/ 7 w 7"/>
                <a:gd name="T5" fmla="*/ 2 h 6"/>
                <a:gd name="T6" fmla="*/ 3 w 7"/>
                <a:gd name="T7" fmla="*/ 6 h 6"/>
                <a:gd name="T8" fmla="*/ 1 w 7"/>
                <a:gd name="T9" fmla="*/ 3 h 6"/>
              </a:gdLst>
              <a:ahLst/>
              <a:cxnLst>
                <a:cxn ang="0">
                  <a:pos x="T0" y="T1"/>
                </a:cxn>
                <a:cxn ang="0">
                  <a:pos x="T2" y="T3"/>
                </a:cxn>
                <a:cxn ang="0">
                  <a:pos x="T4" y="T5"/>
                </a:cxn>
                <a:cxn ang="0">
                  <a:pos x="T6" y="T7"/>
                </a:cxn>
                <a:cxn ang="0">
                  <a:pos x="T8" y="T9"/>
                </a:cxn>
              </a:cxnLst>
              <a:rect l="0" t="0" r="r" b="b"/>
              <a:pathLst>
                <a:path w="7" h="6">
                  <a:moveTo>
                    <a:pt x="1" y="3"/>
                  </a:moveTo>
                  <a:cubicBezTo>
                    <a:pt x="1" y="1"/>
                    <a:pt x="1" y="0"/>
                    <a:pt x="4" y="0"/>
                  </a:cubicBezTo>
                  <a:cubicBezTo>
                    <a:pt x="6" y="0"/>
                    <a:pt x="7" y="1"/>
                    <a:pt x="7" y="2"/>
                  </a:cubicBezTo>
                  <a:cubicBezTo>
                    <a:pt x="7" y="4"/>
                    <a:pt x="5" y="6"/>
                    <a:pt x="3" y="6"/>
                  </a:cubicBezTo>
                  <a:cubicBezTo>
                    <a:pt x="0" y="6"/>
                    <a:pt x="1"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78">
              <a:extLst>
                <a:ext uri="{FF2B5EF4-FFF2-40B4-BE49-F238E27FC236}">
                  <a16:creationId xmlns:a16="http://schemas.microsoft.com/office/drawing/2014/main" id="{6C75B06E-4C87-40EB-9A10-B950976AC598}"/>
                </a:ext>
              </a:extLst>
            </p:cNvPr>
            <p:cNvSpPr>
              <a:spLocks/>
            </p:cNvSpPr>
            <p:nvPr/>
          </p:nvSpPr>
          <p:spPr bwMode="auto">
            <a:xfrm>
              <a:off x="233" y="369"/>
              <a:ext cx="12" cy="10"/>
            </a:xfrm>
            <a:custGeom>
              <a:avLst/>
              <a:gdLst>
                <a:gd name="T0" fmla="*/ 6 w 6"/>
                <a:gd name="T1" fmla="*/ 2 h 5"/>
                <a:gd name="T2" fmla="*/ 3 w 6"/>
                <a:gd name="T3" fmla="*/ 5 h 5"/>
                <a:gd name="T4" fmla="*/ 0 w 6"/>
                <a:gd name="T5" fmla="*/ 3 h 5"/>
                <a:gd name="T6" fmla="*/ 3 w 6"/>
                <a:gd name="T7" fmla="*/ 0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4"/>
                    <a:pt x="5" y="5"/>
                    <a:pt x="3" y="5"/>
                  </a:cubicBezTo>
                  <a:cubicBezTo>
                    <a:pt x="2" y="5"/>
                    <a:pt x="0" y="5"/>
                    <a:pt x="0" y="3"/>
                  </a:cubicBezTo>
                  <a:cubicBezTo>
                    <a:pt x="0" y="1"/>
                    <a:pt x="2" y="0"/>
                    <a:pt x="3" y="0"/>
                  </a:cubicBezTo>
                  <a:cubicBezTo>
                    <a:pt x="6" y="0"/>
                    <a:pt x="6"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79">
              <a:extLst>
                <a:ext uri="{FF2B5EF4-FFF2-40B4-BE49-F238E27FC236}">
                  <a16:creationId xmlns:a16="http://schemas.microsoft.com/office/drawing/2014/main" id="{F05FEE09-3B25-4F2B-A1C5-F8CE2C324698}"/>
                </a:ext>
              </a:extLst>
            </p:cNvPr>
            <p:cNvSpPr>
              <a:spLocks/>
            </p:cNvSpPr>
            <p:nvPr/>
          </p:nvSpPr>
          <p:spPr bwMode="auto">
            <a:xfrm>
              <a:off x="199" y="584"/>
              <a:ext cx="16" cy="10"/>
            </a:xfrm>
            <a:custGeom>
              <a:avLst/>
              <a:gdLst>
                <a:gd name="T0" fmla="*/ 7 w 8"/>
                <a:gd name="T1" fmla="*/ 1 h 5"/>
                <a:gd name="T2" fmla="*/ 5 w 8"/>
                <a:gd name="T3" fmla="*/ 4 h 5"/>
                <a:gd name="T4" fmla="*/ 1 w 8"/>
                <a:gd name="T5" fmla="*/ 4 h 5"/>
                <a:gd name="T6" fmla="*/ 0 w 8"/>
                <a:gd name="T7" fmla="*/ 2 h 5"/>
                <a:gd name="T8" fmla="*/ 2 w 8"/>
                <a:gd name="T9" fmla="*/ 0 h 5"/>
                <a:gd name="T10" fmla="*/ 7 w 8"/>
                <a:gd name="T11" fmla="*/ 1 h 5"/>
              </a:gdLst>
              <a:ahLst/>
              <a:cxnLst>
                <a:cxn ang="0">
                  <a:pos x="T0" y="T1"/>
                </a:cxn>
                <a:cxn ang="0">
                  <a:pos x="T2" y="T3"/>
                </a:cxn>
                <a:cxn ang="0">
                  <a:pos x="T4" y="T5"/>
                </a:cxn>
                <a:cxn ang="0">
                  <a:pos x="T6" y="T7"/>
                </a:cxn>
                <a:cxn ang="0">
                  <a:pos x="T8" y="T9"/>
                </a:cxn>
                <a:cxn ang="0">
                  <a:pos x="T10" y="T11"/>
                </a:cxn>
              </a:cxnLst>
              <a:rect l="0" t="0" r="r" b="b"/>
              <a:pathLst>
                <a:path w="8" h="5">
                  <a:moveTo>
                    <a:pt x="7" y="1"/>
                  </a:moveTo>
                  <a:cubicBezTo>
                    <a:pt x="8" y="4"/>
                    <a:pt x="8" y="5"/>
                    <a:pt x="5" y="4"/>
                  </a:cubicBezTo>
                  <a:cubicBezTo>
                    <a:pt x="4" y="4"/>
                    <a:pt x="3" y="4"/>
                    <a:pt x="1" y="4"/>
                  </a:cubicBezTo>
                  <a:cubicBezTo>
                    <a:pt x="0" y="4"/>
                    <a:pt x="0" y="3"/>
                    <a:pt x="0" y="2"/>
                  </a:cubicBezTo>
                  <a:cubicBezTo>
                    <a:pt x="0" y="1"/>
                    <a:pt x="1" y="0"/>
                    <a:pt x="2" y="0"/>
                  </a:cubicBezTo>
                  <a:cubicBezTo>
                    <a:pt x="4" y="0"/>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80">
              <a:extLst>
                <a:ext uri="{FF2B5EF4-FFF2-40B4-BE49-F238E27FC236}">
                  <a16:creationId xmlns:a16="http://schemas.microsoft.com/office/drawing/2014/main" id="{65BF7066-38C2-4749-B110-F7E08E326AF7}"/>
                </a:ext>
              </a:extLst>
            </p:cNvPr>
            <p:cNvSpPr>
              <a:spLocks/>
            </p:cNvSpPr>
            <p:nvPr/>
          </p:nvSpPr>
          <p:spPr bwMode="auto">
            <a:xfrm>
              <a:off x="211" y="576"/>
              <a:ext cx="12" cy="10"/>
            </a:xfrm>
            <a:custGeom>
              <a:avLst/>
              <a:gdLst>
                <a:gd name="T0" fmla="*/ 1 w 6"/>
                <a:gd name="T1" fmla="*/ 5 h 5"/>
                <a:gd name="T2" fmla="*/ 0 w 6"/>
                <a:gd name="T3" fmla="*/ 2 h 5"/>
                <a:gd name="T4" fmla="*/ 3 w 6"/>
                <a:gd name="T5" fmla="*/ 0 h 5"/>
                <a:gd name="T6" fmla="*/ 6 w 6"/>
                <a:gd name="T7" fmla="*/ 2 h 5"/>
                <a:gd name="T8" fmla="*/ 4 w 6"/>
                <a:gd name="T9" fmla="*/ 5 h 5"/>
                <a:gd name="T10" fmla="*/ 1 w 6"/>
                <a:gd name="T11" fmla="*/ 5 h 5"/>
                <a:gd name="T12" fmla="*/ 1 w 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1" y="5"/>
                  </a:moveTo>
                  <a:cubicBezTo>
                    <a:pt x="0" y="4"/>
                    <a:pt x="0" y="3"/>
                    <a:pt x="0" y="2"/>
                  </a:cubicBezTo>
                  <a:cubicBezTo>
                    <a:pt x="1" y="1"/>
                    <a:pt x="1" y="0"/>
                    <a:pt x="3" y="0"/>
                  </a:cubicBezTo>
                  <a:cubicBezTo>
                    <a:pt x="4" y="0"/>
                    <a:pt x="5" y="1"/>
                    <a:pt x="6" y="2"/>
                  </a:cubicBezTo>
                  <a:cubicBezTo>
                    <a:pt x="6" y="3"/>
                    <a:pt x="6" y="4"/>
                    <a:pt x="4" y="5"/>
                  </a:cubicBezTo>
                  <a:cubicBezTo>
                    <a:pt x="3" y="5"/>
                    <a:pt x="2" y="5"/>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81">
              <a:extLst>
                <a:ext uri="{FF2B5EF4-FFF2-40B4-BE49-F238E27FC236}">
                  <a16:creationId xmlns:a16="http://schemas.microsoft.com/office/drawing/2014/main" id="{44FEDC9C-EF39-415F-8F8C-5CB976D58A5E}"/>
                </a:ext>
              </a:extLst>
            </p:cNvPr>
            <p:cNvSpPr>
              <a:spLocks/>
            </p:cNvSpPr>
            <p:nvPr/>
          </p:nvSpPr>
          <p:spPr bwMode="auto">
            <a:xfrm>
              <a:off x="219" y="489"/>
              <a:ext cx="12" cy="8"/>
            </a:xfrm>
            <a:custGeom>
              <a:avLst/>
              <a:gdLst>
                <a:gd name="T0" fmla="*/ 0 w 6"/>
                <a:gd name="T1" fmla="*/ 2 h 4"/>
                <a:gd name="T2" fmla="*/ 4 w 6"/>
                <a:gd name="T3" fmla="*/ 0 h 4"/>
                <a:gd name="T4" fmla="*/ 6 w 6"/>
                <a:gd name="T5" fmla="*/ 2 h 4"/>
                <a:gd name="T6" fmla="*/ 3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2" y="0"/>
                    <a:pt x="4" y="0"/>
                  </a:cubicBezTo>
                  <a:cubicBezTo>
                    <a:pt x="6" y="0"/>
                    <a:pt x="6" y="1"/>
                    <a:pt x="6" y="2"/>
                  </a:cubicBezTo>
                  <a:cubicBezTo>
                    <a:pt x="6" y="4"/>
                    <a:pt x="5" y="4"/>
                    <a:pt x="3" y="4"/>
                  </a:cubicBezTo>
                  <a:cubicBezTo>
                    <a:pt x="1" y="4"/>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82">
              <a:extLst>
                <a:ext uri="{FF2B5EF4-FFF2-40B4-BE49-F238E27FC236}">
                  <a16:creationId xmlns:a16="http://schemas.microsoft.com/office/drawing/2014/main" id="{00066089-55F5-4090-B621-636A38640017}"/>
                </a:ext>
              </a:extLst>
            </p:cNvPr>
            <p:cNvSpPr>
              <a:spLocks/>
            </p:cNvSpPr>
            <p:nvPr/>
          </p:nvSpPr>
          <p:spPr bwMode="auto">
            <a:xfrm>
              <a:off x="249" y="485"/>
              <a:ext cx="8" cy="12"/>
            </a:xfrm>
            <a:custGeom>
              <a:avLst/>
              <a:gdLst>
                <a:gd name="T0" fmla="*/ 4 w 4"/>
                <a:gd name="T1" fmla="*/ 3 h 6"/>
                <a:gd name="T2" fmla="*/ 2 w 4"/>
                <a:gd name="T3" fmla="*/ 6 h 6"/>
                <a:gd name="T4" fmla="*/ 0 w 4"/>
                <a:gd name="T5" fmla="*/ 2 h 6"/>
                <a:gd name="T6" fmla="*/ 2 w 4"/>
                <a:gd name="T7" fmla="*/ 0 h 6"/>
                <a:gd name="T8" fmla="*/ 4 w 4"/>
                <a:gd name="T9" fmla="*/ 3 h 6"/>
              </a:gdLst>
              <a:ahLst/>
              <a:cxnLst>
                <a:cxn ang="0">
                  <a:pos x="T0" y="T1"/>
                </a:cxn>
                <a:cxn ang="0">
                  <a:pos x="T2" y="T3"/>
                </a:cxn>
                <a:cxn ang="0">
                  <a:pos x="T4" y="T5"/>
                </a:cxn>
                <a:cxn ang="0">
                  <a:pos x="T6" y="T7"/>
                </a:cxn>
                <a:cxn ang="0">
                  <a:pos x="T8" y="T9"/>
                </a:cxn>
              </a:cxnLst>
              <a:rect l="0" t="0" r="r" b="b"/>
              <a:pathLst>
                <a:path w="4" h="6">
                  <a:moveTo>
                    <a:pt x="4" y="3"/>
                  </a:moveTo>
                  <a:cubicBezTo>
                    <a:pt x="4" y="4"/>
                    <a:pt x="4" y="6"/>
                    <a:pt x="2" y="6"/>
                  </a:cubicBezTo>
                  <a:cubicBezTo>
                    <a:pt x="0" y="6"/>
                    <a:pt x="0" y="4"/>
                    <a:pt x="0" y="2"/>
                  </a:cubicBezTo>
                  <a:cubicBezTo>
                    <a:pt x="0" y="1"/>
                    <a:pt x="0" y="0"/>
                    <a:pt x="2" y="0"/>
                  </a:cubicBezTo>
                  <a:cubicBezTo>
                    <a:pt x="4" y="0"/>
                    <a:pt x="4"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83">
              <a:extLst>
                <a:ext uri="{FF2B5EF4-FFF2-40B4-BE49-F238E27FC236}">
                  <a16:creationId xmlns:a16="http://schemas.microsoft.com/office/drawing/2014/main" id="{03F1DEFE-2878-4045-A20D-EC4AE4C9AE32}"/>
                </a:ext>
              </a:extLst>
            </p:cNvPr>
            <p:cNvSpPr>
              <a:spLocks/>
            </p:cNvSpPr>
            <p:nvPr/>
          </p:nvSpPr>
          <p:spPr bwMode="auto">
            <a:xfrm>
              <a:off x="223" y="535"/>
              <a:ext cx="12" cy="10"/>
            </a:xfrm>
            <a:custGeom>
              <a:avLst/>
              <a:gdLst>
                <a:gd name="T0" fmla="*/ 6 w 6"/>
                <a:gd name="T1" fmla="*/ 3 h 5"/>
                <a:gd name="T2" fmla="*/ 4 w 6"/>
                <a:gd name="T3" fmla="*/ 5 h 5"/>
                <a:gd name="T4" fmla="*/ 0 w 6"/>
                <a:gd name="T5" fmla="*/ 2 h 5"/>
                <a:gd name="T6" fmla="*/ 2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4"/>
                    <a:pt x="6" y="5"/>
                    <a:pt x="4" y="5"/>
                  </a:cubicBezTo>
                  <a:cubicBezTo>
                    <a:pt x="2" y="5"/>
                    <a:pt x="1" y="4"/>
                    <a:pt x="0" y="2"/>
                  </a:cubicBezTo>
                  <a:cubicBezTo>
                    <a:pt x="0" y="1"/>
                    <a:pt x="1" y="0"/>
                    <a:pt x="2" y="0"/>
                  </a:cubicBezTo>
                  <a:cubicBezTo>
                    <a:pt x="4" y="0"/>
                    <a:pt x="6" y="1"/>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84">
              <a:extLst>
                <a:ext uri="{FF2B5EF4-FFF2-40B4-BE49-F238E27FC236}">
                  <a16:creationId xmlns:a16="http://schemas.microsoft.com/office/drawing/2014/main" id="{B2E99AF5-916B-405C-A77E-A808B76115F2}"/>
                </a:ext>
              </a:extLst>
            </p:cNvPr>
            <p:cNvSpPr>
              <a:spLocks/>
            </p:cNvSpPr>
            <p:nvPr/>
          </p:nvSpPr>
          <p:spPr bwMode="auto">
            <a:xfrm>
              <a:off x="193" y="446"/>
              <a:ext cx="10" cy="10"/>
            </a:xfrm>
            <a:custGeom>
              <a:avLst/>
              <a:gdLst>
                <a:gd name="T0" fmla="*/ 5 w 5"/>
                <a:gd name="T1" fmla="*/ 2 h 5"/>
                <a:gd name="T2" fmla="*/ 3 w 5"/>
                <a:gd name="T3" fmla="*/ 5 h 5"/>
                <a:gd name="T4" fmla="*/ 0 w 5"/>
                <a:gd name="T5" fmla="*/ 2 h 5"/>
                <a:gd name="T6" fmla="*/ 3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3"/>
                    <a:pt x="5" y="5"/>
                    <a:pt x="3" y="5"/>
                  </a:cubicBezTo>
                  <a:cubicBezTo>
                    <a:pt x="1" y="5"/>
                    <a:pt x="0" y="4"/>
                    <a:pt x="0" y="2"/>
                  </a:cubicBezTo>
                  <a:cubicBezTo>
                    <a:pt x="0" y="1"/>
                    <a:pt x="2" y="0"/>
                    <a:pt x="3" y="0"/>
                  </a:cubicBezTo>
                  <a:cubicBezTo>
                    <a:pt x="5"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85">
              <a:extLst>
                <a:ext uri="{FF2B5EF4-FFF2-40B4-BE49-F238E27FC236}">
                  <a16:creationId xmlns:a16="http://schemas.microsoft.com/office/drawing/2014/main" id="{9B0CA4EF-B6A6-49EC-96E4-5277FC346A7D}"/>
                </a:ext>
              </a:extLst>
            </p:cNvPr>
            <p:cNvSpPr>
              <a:spLocks/>
            </p:cNvSpPr>
            <p:nvPr/>
          </p:nvSpPr>
          <p:spPr bwMode="auto">
            <a:xfrm>
              <a:off x="225" y="509"/>
              <a:ext cx="12" cy="10"/>
            </a:xfrm>
            <a:custGeom>
              <a:avLst/>
              <a:gdLst>
                <a:gd name="T0" fmla="*/ 2 w 6"/>
                <a:gd name="T1" fmla="*/ 5 h 5"/>
                <a:gd name="T2" fmla="*/ 0 w 6"/>
                <a:gd name="T3" fmla="*/ 3 h 5"/>
                <a:gd name="T4" fmla="*/ 2 w 6"/>
                <a:gd name="T5" fmla="*/ 0 h 5"/>
                <a:gd name="T6" fmla="*/ 6 w 6"/>
                <a:gd name="T7" fmla="*/ 2 h 5"/>
                <a:gd name="T8" fmla="*/ 2 w 6"/>
                <a:gd name="T9" fmla="*/ 5 h 5"/>
              </a:gdLst>
              <a:ahLst/>
              <a:cxnLst>
                <a:cxn ang="0">
                  <a:pos x="T0" y="T1"/>
                </a:cxn>
                <a:cxn ang="0">
                  <a:pos x="T2" y="T3"/>
                </a:cxn>
                <a:cxn ang="0">
                  <a:pos x="T4" y="T5"/>
                </a:cxn>
                <a:cxn ang="0">
                  <a:pos x="T6" y="T7"/>
                </a:cxn>
                <a:cxn ang="0">
                  <a:pos x="T8" y="T9"/>
                </a:cxn>
              </a:cxnLst>
              <a:rect l="0" t="0" r="r" b="b"/>
              <a:pathLst>
                <a:path w="6" h="5">
                  <a:moveTo>
                    <a:pt x="2" y="5"/>
                  </a:moveTo>
                  <a:cubicBezTo>
                    <a:pt x="0" y="5"/>
                    <a:pt x="0" y="4"/>
                    <a:pt x="0" y="3"/>
                  </a:cubicBezTo>
                  <a:cubicBezTo>
                    <a:pt x="0" y="2"/>
                    <a:pt x="0" y="0"/>
                    <a:pt x="2" y="0"/>
                  </a:cubicBezTo>
                  <a:cubicBezTo>
                    <a:pt x="4" y="0"/>
                    <a:pt x="5" y="1"/>
                    <a:pt x="6" y="2"/>
                  </a:cubicBezTo>
                  <a:cubicBezTo>
                    <a:pt x="6" y="3"/>
                    <a:pt x="3"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86">
              <a:extLst>
                <a:ext uri="{FF2B5EF4-FFF2-40B4-BE49-F238E27FC236}">
                  <a16:creationId xmlns:a16="http://schemas.microsoft.com/office/drawing/2014/main" id="{D8187B9C-6965-47FA-B028-97A50E47498B}"/>
                </a:ext>
              </a:extLst>
            </p:cNvPr>
            <p:cNvSpPr>
              <a:spLocks/>
            </p:cNvSpPr>
            <p:nvPr/>
          </p:nvSpPr>
          <p:spPr bwMode="auto">
            <a:xfrm>
              <a:off x="239" y="509"/>
              <a:ext cx="12" cy="12"/>
            </a:xfrm>
            <a:custGeom>
              <a:avLst/>
              <a:gdLst>
                <a:gd name="T0" fmla="*/ 2 w 6"/>
                <a:gd name="T1" fmla="*/ 6 h 6"/>
                <a:gd name="T2" fmla="*/ 3 w 6"/>
                <a:gd name="T3" fmla="*/ 0 h 6"/>
                <a:gd name="T4" fmla="*/ 5 w 6"/>
                <a:gd name="T5" fmla="*/ 0 h 6"/>
                <a:gd name="T6" fmla="*/ 6 w 6"/>
                <a:gd name="T7" fmla="*/ 1 h 6"/>
                <a:gd name="T8" fmla="*/ 2 w 6"/>
                <a:gd name="T9" fmla="*/ 6 h 6"/>
              </a:gdLst>
              <a:ahLst/>
              <a:cxnLst>
                <a:cxn ang="0">
                  <a:pos x="T0" y="T1"/>
                </a:cxn>
                <a:cxn ang="0">
                  <a:pos x="T2" y="T3"/>
                </a:cxn>
                <a:cxn ang="0">
                  <a:pos x="T4" y="T5"/>
                </a:cxn>
                <a:cxn ang="0">
                  <a:pos x="T6" y="T7"/>
                </a:cxn>
                <a:cxn ang="0">
                  <a:pos x="T8" y="T9"/>
                </a:cxn>
              </a:cxnLst>
              <a:rect l="0" t="0" r="r" b="b"/>
              <a:pathLst>
                <a:path w="6" h="6">
                  <a:moveTo>
                    <a:pt x="2" y="6"/>
                  </a:moveTo>
                  <a:cubicBezTo>
                    <a:pt x="0" y="3"/>
                    <a:pt x="1" y="2"/>
                    <a:pt x="3" y="0"/>
                  </a:cubicBezTo>
                  <a:cubicBezTo>
                    <a:pt x="3" y="0"/>
                    <a:pt x="4" y="0"/>
                    <a:pt x="5" y="0"/>
                  </a:cubicBezTo>
                  <a:cubicBezTo>
                    <a:pt x="6" y="0"/>
                    <a:pt x="6" y="1"/>
                    <a:pt x="6" y="1"/>
                  </a:cubicBezTo>
                  <a:cubicBezTo>
                    <a:pt x="5" y="3"/>
                    <a:pt x="4"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87">
              <a:extLst>
                <a:ext uri="{FF2B5EF4-FFF2-40B4-BE49-F238E27FC236}">
                  <a16:creationId xmlns:a16="http://schemas.microsoft.com/office/drawing/2014/main" id="{0CFE173C-59EE-4954-8845-D84E8CF9BE65}"/>
                </a:ext>
              </a:extLst>
            </p:cNvPr>
            <p:cNvSpPr>
              <a:spLocks/>
            </p:cNvSpPr>
            <p:nvPr/>
          </p:nvSpPr>
          <p:spPr bwMode="auto">
            <a:xfrm>
              <a:off x="225" y="442"/>
              <a:ext cx="8" cy="10"/>
            </a:xfrm>
            <a:custGeom>
              <a:avLst/>
              <a:gdLst>
                <a:gd name="T0" fmla="*/ 2 w 4"/>
                <a:gd name="T1" fmla="*/ 5 h 5"/>
                <a:gd name="T2" fmla="*/ 0 w 4"/>
                <a:gd name="T3" fmla="*/ 3 h 5"/>
                <a:gd name="T4" fmla="*/ 2 w 4"/>
                <a:gd name="T5" fmla="*/ 0 h 5"/>
                <a:gd name="T6" fmla="*/ 4 w 4"/>
                <a:gd name="T7" fmla="*/ 3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cubicBezTo>
                    <a:pt x="0" y="5"/>
                    <a:pt x="0" y="4"/>
                    <a:pt x="0" y="3"/>
                  </a:cubicBezTo>
                  <a:cubicBezTo>
                    <a:pt x="0" y="2"/>
                    <a:pt x="0" y="0"/>
                    <a:pt x="2" y="0"/>
                  </a:cubicBezTo>
                  <a:cubicBezTo>
                    <a:pt x="4" y="0"/>
                    <a:pt x="4" y="1"/>
                    <a:pt x="4" y="3"/>
                  </a:cubicBezTo>
                  <a:cubicBezTo>
                    <a:pt x="4" y="4"/>
                    <a:pt x="4"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88">
              <a:extLst>
                <a:ext uri="{FF2B5EF4-FFF2-40B4-BE49-F238E27FC236}">
                  <a16:creationId xmlns:a16="http://schemas.microsoft.com/office/drawing/2014/main" id="{CED2B850-7F83-4A10-A3DB-C25201E1ED98}"/>
                </a:ext>
              </a:extLst>
            </p:cNvPr>
            <p:cNvSpPr>
              <a:spLocks/>
            </p:cNvSpPr>
            <p:nvPr/>
          </p:nvSpPr>
          <p:spPr bwMode="auto">
            <a:xfrm>
              <a:off x="193" y="533"/>
              <a:ext cx="12" cy="10"/>
            </a:xfrm>
            <a:custGeom>
              <a:avLst/>
              <a:gdLst>
                <a:gd name="T0" fmla="*/ 3 w 6"/>
                <a:gd name="T1" fmla="*/ 0 h 5"/>
                <a:gd name="T2" fmla="*/ 6 w 6"/>
                <a:gd name="T3" fmla="*/ 3 h 5"/>
                <a:gd name="T4" fmla="*/ 4 w 6"/>
                <a:gd name="T5" fmla="*/ 5 h 5"/>
                <a:gd name="T6" fmla="*/ 0 w 6"/>
                <a:gd name="T7" fmla="*/ 2 h 5"/>
                <a:gd name="T8" fmla="*/ 3 w 6"/>
                <a:gd name="T9" fmla="*/ 0 h 5"/>
              </a:gdLst>
              <a:ahLst/>
              <a:cxnLst>
                <a:cxn ang="0">
                  <a:pos x="T0" y="T1"/>
                </a:cxn>
                <a:cxn ang="0">
                  <a:pos x="T2" y="T3"/>
                </a:cxn>
                <a:cxn ang="0">
                  <a:pos x="T4" y="T5"/>
                </a:cxn>
                <a:cxn ang="0">
                  <a:pos x="T6" y="T7"/>
                </a:cxn>
                <a:cxn ang="0">
                  <a:pos x="T8" y="T9"/>
                </a:cxn>
              </a:cxnLst>
              <a:rect l="0" t="0" r="r" b="b"/>
              <a:pathLst>
                <a:path w="6" h="5">
                  <a:moveTo>
                    <a:pt x="3" y="0"/>
                  </a:moveTo>
                  <a:cubicBezTo>
                    <a:pt x="5" y="0"/>
                    <a:pt x="6" y="2"/>
                    <a:pt x="6" y="3"/>
                  </a:cubicBezTo>
                  <a:cubicBezTo>
                    <a:pt x="6" y="4"/>
                    <a:pt x="5" y="5"/>
                    <a:pt x="4" y="5"/>
                  </a:cubicBezTo>
                  <a:cubicBezTo>
                    <a:pt x="2" y="4"/>
                    <a:pt x="0" y="4"/>
                    <a:pt x="0" y="2"/>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89">
              <a:extLst>
                <a:ext uri="{FF2B5EF4-FFF2-40B4-BE49-F238E27FC236}">
                  <a16:creationId xmlns:a16="http://schemas.microsoft.com/office/drawing/2014/main" id="{A9E58810-4895-4C7C-AB27-26242EA54767}"/>
                </a:ext>
              </a:extLst>
            </p:cNvPr>
            <p:cNvSpPr>
              <a:spLocks/>
            </p:cNvSpPr>
            <p:nvPr/>
          </p:nvSpPr>
          <p:spPr bwMode="auto">
            <a:xfrm>
              <a:off x="203" y="414"/>
              <a:ext cx="10" cy="10"/>
            </a:xfrm>
            <a:custGeom>
              <a:avLst/>
              <a:gdLst>
                <a:gd name="T0" fmla="*/ 1 w 5"/>
                <a:gd name="T1" fmla="*/ 5 h 5"/>
                <a:gd name="T2" fmla="*/ 1 w 5"/>
                <a:gd name="T3" fmla="*/ 2 h 5"/>
                <a:gd name="T4" fmla="*/ 4 w 5"/>
                <a:gd name="T5" fmla="*/ 0 h 5"/>
                <a:gd name="T6" fmla="*/ 4 w 5"/>
                <a:gd name="T7" fmla="*/ 3 h 5"/>
                <a:gd name="T8" fmla="*/ 1 w 5"/>
                <a:gd name="T9" fmla="*/ 5 h 5"/>
              </a:gdLst>
              <a:ahLst/>
              <a:cxnLst>
                <a:cxn ang="0">
                  <a:pos x="T0" y="T1"/>
                </a:cxn>
                <a:cxn ang="0">
                  <a:pos x="T2" y="T3"/>
                </a:cxn>
                <a:cxn ang="0">
                  <a:pos x="T4" y="T5"/>
                </a:cxn>
                <a:cxn ang="0">
                  <a:pos x="T6" y="T7"/>
                </a:cxn>
                <a:cxn ang="0">
                  <a:pos x="T8" y="T9"/>
                </a:cxn>
              </a:cxnLst>
              <a:rect l="0" t="0" r="r" b="b"/>
              <a:pathLst>
                <a:path w="5" h="5">
                  <a:moveTo>
                    <a:pt x="1" y="5"/>
                  </a:moveTo>
                  <a:cubicBezTo>
                    <a:pt x="0" y="4"/>
                    <a:pt x="0" y="3"/>
                    <a:pt x="1" y="2"/>
                  </a:cubicBezTo>
                  <a:cubicBezTo>
                    <a:pt x="1" y="0"/>
                    <a:pt x="2" y="0"/>
                    <a:pt x="4" y="0"/>
                  </a:cubicBezTo>
                  <a:cubicBezTo>
                    <a:pt x="5" y="1"/>
                    <a:pt x="5" y="2"/>
                    <a:pt x="4" y="3"/>
                  </a:cubicBezTo>
                  <a:cubicBezTo>
                    <a:pt x="4" y="4"/>
                    <a:pt x="3"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290">
              <a:extLst>
                <a:ext uri="{FF2B5EF4-FFF2-40B4-BE49-F238E27FC236}">
                  <a16:creationId xmlns:a16="http://schemas.microsoft.com/office/drawing/2014/main" id="{8AD13310-9FAD-4A6A-B43B-45BDE0A2BC22}"/>
                </a:ext>
              </a:extLst>
            </p:cNvPr>
            <p:cNvSpPr>
              <a:spLocks/>
            </p:cNvSpPr>
            <p:nvPr/>
          </p:nvSpPr>
          <p:spPr bwMode="auto">
            <a:xfrm>
              <a:off x="207" y="345"/>
              <a:ext cx="10" cy="10"/>
            </a:xfrm>
            <a:custGeom>
              <a:avLst/>
              <a:gdLst>
                <a:gd name="T0" fmla="*/ 4 w 5"/>
                <a:gd name="T1" fmla="*/ 2 h 5"/>
                <a:gd name="T2" fmla="*/ 3 w 5"/>
                <a:gd name="T3" fmla="*/ 4 h 5"/>
                <a:gd name="T4" fmla="*/ 0 w 5"/>
                <a:gd name="T5" fmla="*/ 3 h 5"/>
                <a:gd name="T6" fmla="*/ 3 w 5"/>
                <a:gd name="T7" fmla="*/ 0 h 5"/>
                <a:gd name="T8" fmla="*/ 4 w 5"/>
                <a:gd name="T9" fmla="*/ 2 h 5"/>
              </a:gdLst>
              <a:ahLst/>
              <a:cxnLst>
                <a:cxn ang="0">
                  <a:pos x="T0" y="T1"/>
                </a:cxn>
                <a:cxn ang="0">
                  <a:pos x="T2" y="T3"/>
                </a:cxn>
                <a:cxn ang="0">
                  <a:pos x="T4" y="T5"/>
                </a:cxn>
                <a:cxn ang="0">
                  <a:pos x="T6" y="T7"/>
                </a:cxn>
                <a:cxn ang="0">
                  <a:pos x="T8" y="T9"/>
                </a:cxn>
              </a:cxnLst>
              <a:rect l="0" t="0" r="r" b="b"/>
              <a:pathLst>
                <a:path w="5" h="5">
                  <a:moveTo>
                    <a:pt x="4" y="2"/>
                  </a:moveTo>
                  <a:cubicBezTo>
                    <a:pt x="4" y="3"/>
                    <a:pt x="4" y="5"/>
                    <a:pt x="3" y="4"/>
                  </a:cubicBezTo>
                  <a:cubicBezTo>
                    <a:pt x="1" y="4"/>
                    <a:pt x="0" y="4"/>
                    <a:pt x="0" y="3"/>
                  </a:cubicBezTo>
                  <a:cubicBezTo>
                    <a:pt x="1" y="1"/>
                    <a:pt x="1" y="0"/>
                    <a:pt x="3" y="0"/>
                  </a:cubicBezTo>
                  <a:cubicBezTo>
                    <a:pt x="5" y="0"/>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91">
              <a:extLst>
                <a:ext uri="{FF2B5EF4-FFF2-40B4-BE49-F238E27FC236}">
                  <a16:creationId xmlns:a16="http://schemas.microsoft.com/office/drawing/2014/main" id="{E43C80AA-A146-4CCC-AF70-B72CC8C2060B}"/>
                </a:ext>
              </a:extLst>
            </p:cNvPr>
            <p:cNvSpPr>
              <a:spLocks/>
            </p:cNvSpPr>
            <p:nvPr/>
          </p:nvSpPr>
          <p:spPr bwMode="auto">
            <a:xfrm>
              <a:off x="186" y="428"/>
              <a:ext cx="11" cy="10"/>
            </a:xfrm>
            <a:custGeom>
              <a:avLst/>
              <a:gdLst>
                <a:gd name="T0" fmla="*/ 5 w 5"/>
                <a:gd name="T1" fmla="*/ 5 h 5"/>
                <a:gd name="T2" fmla="*/ 1 w 5"/>
                <a:gd name="T3" fmla="*/ 4 h 5"/>
                <a:gd name="T4" fmla="*/ 1 w 5"/>
                <a:gd name="T5" fmla="*/ 1 h 5"/>
                <a:gd name="T6" fmla="*/ 2 w 5"/>
                <a:gd name="T7" fmla="*/ 0 h 5"/>
                <a:gd name="T8" fmla="*/ 4 w 5"/>
                <a:gd name="T9" fmla="*/ 2 h 5"/>
                <a:gd name="T10" fmla="*/ 5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5" y="5"/>
                  </a:moveTo>
                  <a:cubicBezTo>
                    <a:pt x="3" y="5"/>
                    <a:pt x="2" y="4"/>
                    <a:pt x="1" y="4"/>
                  </a:cubicBezTo>
                  <a:cubicBezTo>
                    <a:pt x="0" y="3"/>
                    <a:pt x="0" y="2"/>
                    <a:pt x="1" y="1"/>
                  </a:cubicBezTo>
                  <a:cubicBezTo>
                    <a:pt x="1" y="1"/>
                    <a:pt x="1" y="0"/>
                    <a:pt x="2" y="0"/>
                  </a:cubicBezTo>
                  <a:cubicBezTo>
                    <a:pt x="3" y="0"/>
                    <a:pt x="4" y="1"/>
                    <a:pt x="4" y="2"/>
                  </a:cubicBezTo>
                  <a:cubicBezTo>
                    <a:pt x="5" y="3"/>
                    <a:pt x="5" y="3"/>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92">
              <a:extLst>
                <a:ext uri="{FF2B5EF4-FFF2-40B4-BE49-F238E27FC236}">
                  <a16:creationId xmlns:a16="http://schemas.microsoft.com/office/drawing/2014/main" id="{4B77F44A-BE93-42C1-8B6E-B0260438F9FA}"/>
                </a:ext>
              </a:extLst>
            </p:cNvPr>
            <p:cNvSpPr>
              <a:spLocks/>
            </p:cNvSpPr>
            <p:nvPr/>
          </p:nvSpPr>
          <p:spPr bwMode="auto">
            <a:xfrm>
              <a:off x="190" y="391"/>
              <a:ext cx="11" cy="9"/>
            </a:xfrm>
            <a:custGeom>
              <a:avLst/>
              <a:gdLst>
                <a:gd name="T0" fmla="*/ 5 w 5"/>
                <a:gd name="T1" fmla="*/ 4 h 4"/>
                <a:gd name="T2" fmla="*/ 2 w 5"/>
                <a:gd name="T3" fmla="*/ 4 h 4"/>
                <a:gd name="T4" fmla="*/ 0 w 5"/>
                <a:gd name="T5" fmla="*/ 2 h 4"/>
                <a:gd name="T6" fmla="*/ 0 w 5"/>
                <a:gd name="T7" fmla="*/ 0 h 4"/>
                <a:gd name="T8" fmla="*/ 4 w 5"/>
                <a:gd name="T9" fmla="*/ 1 h 4"/>
                <a:gd name="T10" fmla="*/ 5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5" y="4"/>
                  </a:moveTo>
                  <a:cubicBezTo>
                    <a:pt x="4" y="4"/>
                    <a:pt x="3" y="4"/>
                    <a:pt x="2" y="4"/>
                  </a:cubicBezTo>
                  <a:cubicBezTo>
                    <a:pt x="1" y="3"/>
                    <a:pt x="0" y="3"/>
                    <a:pt x="0" y="2"/>
                  </a:cubicBezTo>
                  <a:cubicBezTo>
                    <a:pt x="0" y="1"/>
                    <a:pt x="0" y="1"/>
                    <a:pt x="0" y="0"/>
                  </a:cubicBezTo>
                  <a:cubicBezTo>
                    <a:pt x="2" y="0"/>
                    <a:pt x="3" y="0"/>
                    <a:pt x="4" y="1"/>
                  </a:cubicBezTo>
                  <a:cubicBezTo>
                    <a:pt x="4" y="2"/>
                    <a:pt x="5" y="2"/>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93">
              <a:extLst>
                <a:ext uri="{FF2B5EF4-FFF2-40B4-BE49-F238E27FC236}">
                  <a16:creationId xmlns:a16="http://schemas.microsoft.com/office/drawing/2014/main" id="{B5911CC5-282A-4D35-920D-876E944E85B1}"/>
                </a:ext>
              </a:extLst>
            </p:cNvPr>
            <p:cNvSpPr>
              <a:spLocks/>
            </p:cNvSpPr>
            <p:nvPr/>
          </p:nvSpPr>
          <p:spPr bwMode="auto">
            <a:xfrm>
              <a:off x="249" y="580"/>
              <a:ext cx="10" cy="8"/>
            </a:xfrm>
            <a:custGeom>
              <a:avLst/>
              <a:gdLst>
                <a:gd name="T0" fmla="*/ 3 w 5"/>
                <a:gd name="T1" fmla="*/ 4 h 4"/>
                <a:gd name="T2" fmla="*/ 1 w 5"/>
                <a:gd name="T3" fmla="*/ 2 h 4"/>
                <a:gd name="T4" fmla="*/ 3 w 5"/>
                <a:gd name="T5" fmla="*/ 0 h 4"/>
                <a:gd name="T6" fmla="*/ 5 w 5"/>
                <a:gd name="T7" fmla="*/ 2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1" y="4"/>
                    <a:pt x="1" y="3"/>
                    <a:pt x="1" y="2"/>
                  </a:cubicBezTo>
                  <a:cubicBezTo>
                    <a:pt x="0" y="1"/>
                    <a:pt x="1" y="0"/>
                    <a:pt x="3" y="0"/>
                  </a:cubicBezTo>
                  <a:cubicBezTo>
                    <a:pt x="4" y="0"/>
                    <a:pt x="5" y="1"/>
                    <a:pt x="5" y="2"/>
                  </a:cubicBezTo>
                  <a:cubicBezTo>
                    <a:pt x="5" y="3"/>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94">
              <a:extLst>
                <a:ext uri="{FF2B5EF4-FFF2-40B4-BE49-F238E27FC236}">
                  <a16:creationId xmlns:a16="http://schemas.microsoft.com/office/drawing/2014/main" id="{AA8B4C07-A06E-4D34-A48A-5838AD4C650B}"/>
                </a:ext>
              </a:extLst>
            </p:cNvPr>
            <p:cNvSpPr>
              <a:spLocks/>
            </p:cNvSpPr>
            <p:nvPr/>
          </p:nvSpPr>
          <p:spPr bwMode="auto">
            <a:xfrm>
              <a:off x="209" y="464"/>
              <a:ext cx="8" cy="8"/>
            </a:xfrm>
            <a:custGeom>
              <a:avLst/>
              <a:gdLst>
                <a:gd name="T0" fmla="*/ 2 w 4"/>
                <a:gd name="T1" fmla="*/ 4 h 4"/>
                <a:gd name="T2" fmla="*/ 0 w 4"/>
                <a:gd name="T3" fmla="*/ 2 h 4"/>
                <a:gd name="T4" fmla="*/ 2 w 4"/>
                <a:gd name="T5" fmla="*/ 0 h 4"/>
                <a:gd name="T6" fmla="*/ 4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1" y="4"/>
                    <a:pt x="0" y="3"/>
                    <a:pt x="0" y="2"/>
                  </a:cubicBezTo>
                  <a:cubicBezTo>
                    <a:pt x="0" y="1"/>
                    <a:pt x="1" y="0"/>
                    <a:pt x="2" y="0"/>
                  </a:cubicBezTo>
                  <a:cubicBezTo>
                    <a:pt x="3" y="1"/>
                    <a:pt x="4" y="1"/>
                    <a:pt x="4" y="2"/>
                  </a:cubicBezTo>
                  <a:cubicBezTo>
                    <a:pt x="4"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95">
              <a:extLst>
                <a:ext uri="{FF2B5EF4-FFF2-40B4-BE49-F238E27FC236}">
                  <a16:creationId xmlns:a16="http://schemas.microsoft.com/office/drawing/2014/main" id="{4A250D48-668E-4346-BAF2-83441C547DB1}"/>
                </a:ext>
              </a:extLst>
            </p:cNvPr>
            <p:cNvSpPr>
              <a:spLocks/>
            </p:cNvSpPr>
            <p:nvPr/>
          </p:nvSpPr>
          <p:spPr bwMode="auto">
            <a:xfrm>
              <a:off x="231" y="563"/>
              <a:ext cx="10" cy="9"/>
            </a:xfrm>
            <a:custGeom>
              <a:avLst/>
              <a:gdLst>
                <a:gd name="T0" fmla="*/ 2 w 5"/>
                <a:gd name="T1" fmla="*/ 0 h 4"/>
                <a:gd name="T2" fmla="*/ 5 w 5"/>
                <a:gd name="T3" fmla="*/ 3 h 4"/>
                <a:gd name="T4" fmla="*/ 3 w 5"/>
                <a:gd name="T5" fmla="*/ 4 h 4"/>
                <a:gd name="T6" fmla="*/ 0 w 5"/>
                <a:gd name="T7" fmla="*/ 1 h 4"/>
                <a:gd name="T8" fmla="*/ 2 w 5"/>
                <a:gd name="T9" fmla="*/ 0 h 4"/>
              </a:gdLst>
              <a:ahLst/>
              <a:cxnLst>
                <a:cxn ang="0">
                  <a:pos x="T0" y="T1"/>
                </a:cxn>
                <a:cxn ang="0">
                  <a:pos x="T2" y="T3"/>
                </a:cxn>
                <a:cxn ang="0">
                  <a:pos x="T4" y="T5"/>
                </a:cxn>
                <a:cxn ang="0">
                  <a:pos x="T6" y="T7"/>
                </a:cxn>
                <a:cxn ang="0">
                  <a:pos x="T8" y="T9"/>
                </a:cxn>
              </a:cxnLst>
              <a:rect l="0" t="0" r="r" b="b"/>
              <a:pathLst>
                <a:path w="5" h="4">
                  <a:moveTo>
                    <a:pt x="2" y="0"/>
                  </a:moveTo>
                  <a:cubicBezTo>
                    <a:pt x="4" y="0"/>
                    <a:pt x="5" y="1"/>
                    <a:pt x="5" y="3"/>
                  </a:cubicBezTo>
                  <a:cubicBezTo>
                    <a:pt x="5" y="3"/>
                    <a:pt x="4" y="4"/>
                    <a:pt x="3" y="4"/>
                  </a:cubicBezTo>
                  <a:cubicBezTo>
                    <a:pt x="2" y="4"/>
                    <a:pt x="0" y="3"/>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96">
              <a:extLst>
                <a:ext uri="{FF2B5EF4-FFF2-40B4-BE49-F238E27FC236}">
                  <a16:creationId xmlns:a16="http://schemas.microsoft.com/office/drawing/2014/main" id="{80415A49-B053-45E6-9A72-356E9D68A80D}"/>
                </a:ext>
              </a:extLst>
            </p:cNvPr>
            <p:cNvSpPr>
              <a:spLocks/>
            </p:cNvSpPr>
            <p:nvPr/>
          </p:nvSpPr>
          <p:spPr bwMode="auto">
            <a:xfrm>
              <a:off x="239" y="345"/>
              <a:ext cx="8" cy="8"/>
            </a:xfrm>
            <a:custGeom>
              <a:avLst/>
              <a:gdLst>
                <a:gd name="T0" fmla="*/ 2 w 4"/>
                <a:gd name="T1" fmla="*/ 0 h 4"/>
                <a:gd name="T2" fmla="*/ 4 w 4"/>
                <a:gd name="T3" fmla="*/ 2 h 4"/>
                <a:gd name="T4" fmla="*/ 2 w 4"/>
                <a:gd name="T5" fmla="*/ 4 h 4"/>
                <a:gd name="T6" fmla="*/ 0 w 4"/>
                <a:gd name="T7" fmla="*/ 3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3" y="0"/>
                    <a:pt x="4" y="1"/>
                    <a:pt x="4" y="2"/>
                  </a:cubicBezTo>
                  <a:cubicBezTo>
                    <a:pt x="4" y="3"/>
                    <a:pt x="3" y="4"/>
                    <a:pt x="2" y="4"/>
                  </a:cubicBezTo>
                  <a:cubicBezTo>
                    <a:pt x="1" y="4"/>
                    <a:pt x="0" y="3"/>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97">
              <a:extLst>
                <a:ext uri="{FF2B5EF4-FFF2-40B4-BE49-F238E27FC236}">
                  <a16:creationId xmlns:a16="http://schemas.microsoft.com/office/drawing/2014/main" id="{EFF40E41-A93D-424D-BF27-CB1600D16CF4}"/>
                </a:ext>
              </a:extLst>
            </p:cNvPr>
            <p:cNvSpPr>
              <a:spLocks/>
            </p:cNvSpPr>
            <p:nvPr/>
          </p:nvSpPr>
          <p:spPr bwMode="auto">
            <a:xfrm>
              <a:off x="213" y="426"/>
              <a:ext cx="12" cy="8"/>
            </a:xfrm>
            <a:custGeom>
              <a:avLst/>
              <a:gdLst>
                <a:gd name="T0" fmla="*/ 0 w 6"/>
                <a:gd name="T1" fmla="*/ 1 h 4"/>
                <a:gd name="T2" fmla="*/ 3 w 6"/>
                <a:gd name="T3" fmla="*/ 0 h 4"/>
                <a:gd name="T4" fmla="*/ 6 w 6"/>
                <a:gd name="T5" fmla="*/ 1 h 4"/>
                <a:gd name="T6" fmla="*/ 5 w 6"/>
                <a:gd name="T7" fmla="*/ 3 h 4"/>
                <a:gd name="T8" fmla="*/ 3 w 6"/>
                <a:gd name="T9" fmla="*/ 3 h 4"/>
                <a:gd name="T10" fmla="*/ 0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0" y="1"/>
                  </a:moveTo>
                  <a:cubicBezTo>
                    <a:pt x="1" y="1"/>
                    <a:pt x="2" y="1"/>
                    <a:pt x="3" y="0"/>
                  </a:cubicBezTo>
                  <a:cubicBezTo>
                    <a:pt x="4" y="0"/>
                    <a:pt x="5" y="0"/>
                    <a:pt x="6" y="1"/>
                  </a:cubicBezTo>
                  <a:cubicBezTo>
                    <a:pt x="6" y="1"/>
                    <a:pt x="6" y="2"/>
                    <a:pt x="5" y="3"/>
                  </a:cubicBezTo>
                  <a:cubicBezTo>
                    <a:pt x="5" y="3"/>
                    <a:pt x="4" y="4"/>
                    <a:pt x="3" y="3"/>
                  </a:cubicBezTo>
                  <a:cubicBezTo>
                    <a:pt x="2" y="3"/>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98">
              <a:extLst>
                <a:ext uri="{FF2B5EF4-FFF2-40B4-BE49-F238E27FC236}">
                  <a16:creationId xmlns:a16="http://schemas.microsoft.com/office/drawing/2014/main" id="{BBC86D73-AD73-4C63-9C31-32B1212EBB5E}"/>
                </a:ext>
              </a:extLst>
            </p:cNvPr>
            <p:cNvSpPr>
              <a:spLocks/>
            </p:cNvSpPr>
            <p:nvPr/>
          </p:nvSpPr>
          <p:spPr bwMode="auto">
            <a:xfrm>
              <a:off x="233" y="460"/>
              <a:ext cx="8" cy="8"/>
            </a:xfrm>
            <a:custGeom>
              <a:avLst/>
              <a:gdLst>
                <a:gd name="T0" fmla="*/ 4 w 4"/>
                <a:gd name="T1" fmla="*/ 2 h 4"/>
                <a:gd name="T2" fmla="*/ 2 w 4"/>
                <a:gd name="T3" fmla="*/ 4 h 4"/>
                <a:gd name="T4" fmla="*/ 1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4" y="4"/>
                    <a:pt x="2" y="4"/>
                  </a:cubicBezTo>
                  <a:cubicBezTo>
                    <a:pt x="1" y="3"/>
                    <a:pt x="0" y="2"/>
                    <a:pt x="1" y="2"/>
                  </a:cubicBezTo>
                  <a:cubicBezTo>
                    <a:pt x="1" y="0"/>
                    <a:pt x="1" y="0"/>
                    <a:pt x="2" y="0"/>
                  </a:cubicBezTo>
                  <a:cubicBezTo>
                    <a:pt x="4"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99">
              <a:extLst>
                <a:ext uri="{FF2B5EF4-FFF2-40B4-BE49-F238E27FC236}">
                  <a16:creationId xmlns:a16="http://schemas.microsoft.com/office/drawing/2014/main" id="{A838BD4A-BB29-41ED-8588-05F09AD89456}"/>
                </a:ext>
              </a:extLst>
            </p:cNvPr>
            <p:cNvSpPr>
              <a:spLocks/>
            </p:cNvSpPr>
            <p:nvPr/>
          </p:nvSpPr>
          <p:spPr bwMode="auto">
            <a:xfrm>
              <a:off x="215" y="367"/>
              <a:ext cx="8" cy="8"/>
            </a:xfrm>
            <a:custGeom>
              <a:avLst/>
              <a:gdLst>
                <a:gd name="T0" fmla="*/ 4 w 4"/>
                <a:gd name="T1" fmla="*/ 3 h 4"/>
                <a:gd name="T2" fmla="*/ 2 w 4"/>
                <a:gd name="T3" fmla="*/ 4 h 4"/>
                <a:gd name="T4" fmla="*/ 1 w 4"/>
                <a:gd name="T5" fmla="*/ 2 h 4"/>
                <a:gd name="T6" fmla="*/ 3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4" y="3"/>
                    <a:pt x="4" y="4"/>
                    <a:pt x="2" y="4"/>
                  </a:cubicBezTo>
                  <a:cubicBezTo>
                    <a:pt x="1" y="4"/>
                    <a:pt x="0" y="3"/>
                    <a:pt x="1" y="2"/>
                  </a:cubicBezTo>
                  <a:cubicBezTo>
                    <a:pt x="1" y="1"/>
                    <a:pt x="2" y="0"/>
                    <a:pt x="3" y="0"/>
                  </a:cubicBezTo>
                  <a:cubicBezTo>
                    <a:pt x="4"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00">
              <a:extLst>
                <a:ext uri="{FF2B5EF4-FFF2-40B4-BE49-F238E27FC236}">
                  <a16:creationId xmlns:a16="http://schemas.microsoft.com/office/drawing/2014/main" id="{9A9BD525-6C9F-4D59-BF03-03C646002D81}"/>
                </a:ext>
              </a:extLst>
            </p:cNvPr>
            <p:cNvSpPr>
              <a:spLocks/>
            </p:cNvSpPr>
            <p:nvPr/>
          </p:nvSpPr>
          <p:spPr bwMode="auto">
            <a:xfrm>
              <a:off x="223" y="394"/>
              <a:ext cx="6" cy="6"/>
            </a:xfrm>
            <a:custGeom>
              <a:avLst/>
              <a:gdLst>
                <a:gd name="T0" fmla="*/ 2 w 3"/>
                <a:gd name="T1" fmla="*/ 0 h 3"/>
                <a:gd name="T2" fmla="*/ 3 w 3"/>
                <a:gd name="T3" fmla="*/ 2 h 3"/>
                <a:gd name="T4" fmla="*/ 1 w 3"/>
                <a:gd name="T5" fmla="*/ 3 h 3"/>
                <a:gd name="T6" fmla="*/ 0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3" y="0"/>
                    <a:pt x="3" y="1"/>
                    <a:pt x="3" y="2"/>
                  </a:cubicBezTo>
                  <a:cubicBezTo>
                    <a:pt x="3" y="3"/>
                    <a:pt x="2" y="3"/>
                    <a:pt x="1" y="3"/>
                  </a:cubicBezTo>
                  <a:cubicBezTo>
                    <a:pt x="0" y="3"/>
                    <a:pt x="0" y="2"/>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01">
              <a:extLst>
                <a:ext uri="{FF2B5EF4-FFF2-40B4-BE49-F238E27FC236}">
                  <a16:creationId xmlns:a16="http://schemas.microsoft.com/office/drawing/2014/main" id="{E0615FEE-A28B-4BA8-9177-B640BAE041DF}"/>
                </a:ext>
              </a:extLst>
            </p:cNvPr>
            <p:cNvSpPr>
              <a:spLocks/>
            </p:cNvSpPr>
            <p:nvPr/>
          </p:nvSpPr>
          <p:spPr bwMode="auto">
            <a:xfrm>
              <a:off x="211" y="517"/>
              <a:ext cx="6" cy="8"/>
            </a:xfrm>
            <a:custGeom>
              <a:avLst/>
              <a:gdLst>
                <a:gd name="T0" fmla="*/ 1 w 3"/>
                <a:gd name="T1" fmla="*/ 0 h 4"/>
                <a:gd name="T2" fmla="*/ 3 w 3"/>
                <a:gd name="T3" fmla="*/ 2 h 4"/>
                <a:gd name="T4" fmla="*/ 1 w 3"/>
                <a:gd name="T5" fmla="*/ 4 h 4"/>
                <a:gd name="T6" fmla="*/ 0 w 3"/>
                <a:gd name="T7" fmla="*/ 3 h 4"/>
                <a:gd name="T8" fmla="*/ 1 w 3"/>
                <a:gd name="T9" fmla="*/ 0 h 4"/>
              </a:gdLst>
              <a:ahLst/>
              <a:cxnLst>
                <a:cxn ang="0">
                  <a:pos x="T0" y="T1"/>
                </a:cxn>
                <a:cxn ang="0">
                  <a:pos x="T2" y="T3"/>
                </a:cxn>
                <a:cxn ang="0">
                  <a:pos x="T4" y="T5"/>
                </a:cxn>
                <a:cxn ang="0">
                  <a:pos x="T6" y="T7"/>
                </a:cxn>
                <a:cxn ang="0">
                  <a:pos x="T8" y="T9"/>
                </a:cxn>
              </a:cxnLst>
              <a:rect l="0" t="0" r="r" b="b"/>
              <a:pathLst>
                <a:path w="3" h="4">
                  <a:moveTo>
                    <a:pt x="1" y="0"/>
                  </a:moveTo>
                  <a:cubicBezTo>
                    <a:pt x="2" y="1"/>
                    <a:pt x="3" y="1"/>
                    <a:pt x="3" y="2"/>
                  </a:cubicBezTo>
                  <a:cubicBezTo>
                    <a:pt x="3" y="3"/>
                    <a:pt x="3" y="4"/>
                    <a:pt x="1" y="4"/>
                  </a:cubicBezTo>
                  <a:cubicBezTo>
                    <a:pt x="0" y="4"/>
                    <a:pt x="0" y="3"/>
                    <a:pt x="0" y="3"/>
                  </a:cubicBezTo>
                  <a:cubicBezTo>
                    <a:pt x="0" y="2"/>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02">
              <a:extLst>
                <a:ext uri="{FF2B5EF4-FFF2-40B4-BE49-F238E27FC236}">
                  <a16:creationId xmlns:a16="http://schemas.microsoft.com/office/drawing/2014/main" id="{F5A3AEF6-8511-4AA6-98F4-8C096E95BF10}"/>
                </a:ext>
              </a:extLst>
            </p:cNvPr>
            <p:cNvSpPr>
              <a:spLocks/>
            </p:cNvSpPr>
            <p:nvPr/>
          </p:nvSpPr>
          <p:spPr bwMode="auto">
            <a:xfrm>
              <a:off x="251" y="523"/>
              <a:ext cx="4" cy="4"/>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2"/>
                    <a:pt x="0" y="1"/>
                  </a:cubicBezTo>
                  <a:cubicBezTo>
                    <a:pt x="0" y="0"/>
                    <a:pt x="0" y="0"/>
                    <a:pt x="1" y="0"/>
                  </a:cubicBezTo>
                  <a:cubicBezTo>
                    <a:pt x="2" y="0"/>
                    <a:pt x="2" y="1"/>
                    <a:pt x="2" y="1"/>
                  </a:cubicBezTo>
                  <a:cubicBezTo>
                    <a:pt x="2"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03">
              <a:extLst>
                <a:ext uri="{FF2B5EF4-FFF2-40B4-BE49-F238E27FC236}">
                  <a16:creationId xmlns:a16="http://schemas.microsoft.com/office/drawing/2014/main" id="{6E5D9496-EA4E-431F-8789-B448C5E62BEB}"/>
                </a:ext>
              </a:extLst>
            </p:cNvPr>
            <p:cNvSpPr>
              <a:spLocks/>
            </p:cNvSpPr>
            <p:nvPr/>
          </p:nvSpPr>
          <p:spPr bwMode="auto">
            <a:xfrm>
              <a:off x="562" y="355"/>
              <a:ext cx="18" cy="20"/>
            </a:xfrm>
            <a:custGeom>
              <a:avLst/>
              <a:gdLst>
                <a:gd name="T0" fmla="*/ 4 w 9"/>
                <a:gd name="T1" fmla="*/ 7 h 10"/>
                <a:gd name="T2" fmla="*/ 2 w 9"/>
                <a:gd name="T3" fmla="*/ 4 h 10"/>
                <a:gd name="T4" fmla="*/ 1 w 9"/>
                <a:gd name="T5" fmla="*/ 2 h 10"/>
                <a:gd name="T6" fmla="*/ 6 w 9"/>
                <a:gd name="T7" fmla="*/ 1 h 10"/>
                <a:gd name="T8" fmla="*/ 8 w 9"/>
                <a:gd name="T9" fmla="*/ 3 h 10"/>
                <a:gd name="T10" fmla="*/ 7 w 9"/>
                <a:gd name="T11" fmla="*/ 8 h 10"/>
                <a:gd name="T12" fmla="*/ 5 w 9"/>
                <a:gd name="T13" fmla="*/ 10 h 10"/>
                <a:gd name="T14" fmla="*/ 3 w 9"/>
                <a:gd name="T15" fmla="*/ 8 h 10"/>
                <a:gd name="T16" fmla="*/ 4 w 9"/>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4" y="7"/>
                  </a:moveTo>
                  <a:cubicBezTo>
                    <a:pt x="5" y="6"/>
                    <a:pt x="3" y="5"/>
                    <a:pt x="2" y="4"/>
                  </a:cubicBezTo>
                  <a:cubicBezTo>
                    <a:pt x="1" y="4"/>
                    <a:pt x="0" y="3"/>
                    <a:pt x="1" y="2"/>
                  </a:cubicBezTo>
                  <a:cubicBezTo>
                    <a:pt x="2" y="1"/>
                    <a:pt x="4" y="0"/>
                    <a:pt x="6" y="1"/>
                  </a:cubicBezTo>
                  <a:cubicBezTo>
                    <a:pt x="7" y="1"/>
                    <a:pt x="9" y="2"/>
                    <a:pt x="8" y="3"/>
                  </a:cubicBezTo>
                  <a:cubicBezTo>
                    <a:pt x="6" y="5"/>
                    <a:pt x="7" y="6"/>
                    <a:pt x="7" y="8"/>
                  </a:cubicBezTo>
                  <a:cubicBezTo>
                    <a:pt x="7" y="9"/>
                    <a:pt x="7" y="10"/>
                    <a:pt x="5" y="10"/>
                  </a:cubicBezTo>
                  <a:cubicBezTo>
                    <a:pt x="4" y="10"/>
                    <a:pt x="3" y="9"/>
                    <a:pt x="3" y="8"/>
                  </a:cubicBezTo>
                  <a:cubicBezTo>
                    <a:pt x="4" y="8"/>
                    <a:pt x="4"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04">
              <a:extLst>
                <a:ext uri="{FF2B5EF4-FFF2-40B4-BE49-F238E27FC236}">
                  <a16:creationId xmlns:a16="http://schemas.microsoft.com/office/drawing/2014/main" id="{FCA356F3-7782-4FF6-A238-E87A813E9FB9}"/>
                </a:ext>
              </a:extLst>
            </p:cNvPr>
            <p:cNvSpPr>
              <a:spLocks/>
            </p:cNvSpPr>
            <p:nvPr/>
          </p:nvSpPr>
          <p:spPr bwMode="auto">
            <a:xfrm>
              <a:off x="451" y="422"/>
              <a:ext cx="14" cy="18"/>
            </a:xfrm>
            <a:custGeom>
              <a:avLst/>
              <a:gdLst>
                <a:gd name="T0" fmla="*/ 7 w 7"/>
                <a:gd name="T1" fmla="*/ 5 h 9"/>
                <a:gd name="T2" fmla="*/ 6 w 7"/>
                <a:gd name="T3" fmla="*/ 8 h 9"/>
                <a:gd name="T4" fmla="*/ 4 w 7"/>
                <a:gd name="T5" fmla="*/ 8 h 9"/>
                <a:gd name="T6" fmla="*/ 1 w 7"/>
                <a:gd name="T7" fmla="*/ 3 h 9"/>
                <a:gd name="T8" fmla="*/ 1 w 7"/>
                <a:gd name="T9" fmla="*/ 1 h 9"/>
                <a:gd name="T10" fmla="*/ 4 w 7"/>
                <a:gd name="T11" fmla="*/ 1 h 9"/>
                <a:gd name="T12" fmla="*/ 7 w 7"/>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7" y="5"/>
                  </a:moveTo>
                  <a:cubicBezTo>
                    <a:pt x="7" y="6"/>
                    <a:pt x="7" y="7"/>
                    <a:pt x="6" y="8"/>
                  </a:cubicBezTo>
                  <a:cubicBezTo>
                    <a:pt x="6" y="9"/>
                    <a:pt x="4" y="9"/>
                    <a:pt x="4" y="8"/>
                  </a:cubicBezTo>
                  <a:cubicBezTo>
                    <a:pt x="3" y="6"/>
                    <a:pt x="3" y="4"/>
                    <a:pt x="1" y="3"/>
                  </a:cubicBezTo>
                  <a:cubicBezTo>
                    <a:pt x="0" y="3"/>
                    <a:pt x="0" y="1"/>
                    <a:pt x="1" y="1"/>
                  </a:cubicBezTo>
                  <a:cubicBezTo>
                    <a:pt x="2" y="0"/>
                    <a:pt x="3" y="0"/>
                    <a:pt x="4" y="1"/>
                  </a:cubicBezTo>
                  <a:cubicBezTo>
                    <a:pt x="7" y="2"/>
                    <a:pt x="6" y="4"/>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05">
              <a:extLst>
                <a:ext uri="{FF2B5EF4-FFF2-40B4-BE49-F238E27FC236}">
                  <a16:creationId xmlns:a16="http://schemas.microsoft.com/office/drawing/2014/main" id="{D86D96AB-9C70-4D68-999B-C4C860A9A468}"/>
                </a:ext>
              </a:extLst>
            </p:cNvPr>
            <p:cNvSpPr>
              <a:spLocks/>
            </p:cNvSpPr>
            <p:nvPr/>
          </p:nvSpPr>
          <p:spPr bwMode="auto">
            <a:xfrm>
              <a:off x="691" y="280"/>
              <a:ext cx="16" cy="16"/>
            </a:xfrm>
            <a:custGeom>
              <a:avLst/>
              <a:gdLst>
                <a:gd name="T0" fmla="*/ 8 w 8"/>
                <a:gd name="T1" fmla="*/ 2 h 8"/>
                <a:gd name="T2" fmla="*/ 8 w 8"/>
                <a:gd name="T3" fmla="*/ 3 h 8"/>
                <a:gd name="T4" fmla="*/ 3 w 8"/>
                <a:gd name="T5" fmla="*/ 7 h 8"/>
                <a:gd name="T6" fmla="*/ 1 w 8"/>
                <a:gd name="T7" fmla="*/ 7 h 8"/>
                <a:gd name="T8" fmla="*/ 7 w 8"/>
                <a:gd name="T9" fmla="*/ 1 h 8"/>
                <a:gd name="T10" fmla="*/ 8 w 8"/>
                <a:gd name="T11" fmla="*/ 2 h 8"/>
              </a:gdLst>
              <a:ahLst/>
              <a:cxnLst>
                <a:cxn ang="0">
                  <a:pos x="T0" y="T1"/>
                </a:cxn>
                <a:cxn ang="0">
                  <a:pos x="T2" y="T3"/>
                </a:cxn>
                <a:cxn ang="0">
                  <a:pos x="T4" y="T5"/>
                </a:cxn>
                <a:cxn ang="0">
                  <a:pos x="T6" y="T7"/>
                </a:cxn>
                <a:cxn ang="0">
                  <a:pos x="T8" y="T9"/>
                </a:cxn>
                <a:cxn ang="0">
                  <a:pos x="T10" y="T11"/>
                </a:cxn>
              </a:cxnLst>
              <a:rect l="0" t="0" r="r" b="b"/>
              <a:pathLst>
                <a:path w="8" h="8">
                  <a:moveTo>
                    <a:pt x="8" y="2"/>
                  </a:moveTo>
                  <a:cubicBezTo>
                    <a:pt x="8" y="2"/>
                    <a:pt x="8" y="3"/>
                    <a:pt x="8" y="3"/>
                  </a:cubicBezTo>
                  <a:cubicBezTo>
                    <a:pt x="6" y="4"/>
                    <a:pt x="4" y="5"/>
                    <a:pt x="3" y="7"/>
                  </a:cubicBezTo>
                  <a:cubicBezTo>
                    <a:pt x="3" y="8"/>
                    <a:pt x="1" y="8"/>
                    <a:pt x="1" y="7"/>
                  </a:cubicBezTo>
                  <a:cubicBezTo>
                    <a:pt x="0" y="4"/>
                    <a:pt x="3" y="0"/>
                    <a:pt x="7" y="1"/>
                  </a:cubicBezTo>
                  <a:cubicBezTo>
                    <a:pt x="8" y="1"/>
                    <a:pt x="8"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06">
              <a:extLst>
                <a:ext uri="{FF2B5EF4-FFF2-40B4-BE49-F238E27FC236}">
                  <a16:creationId xmlns:a16="http://schemas.microsoft.com/office/drawing/2014/main" id="{056F03CD-B058-4462-82E9-6A01129A691F}"/>
                </a:ext>
              </a:extLst>
            </p:cNvPr>
            <p:cNvSpPr>
              <a:spLocks/>
            </p:cNvSpPr>
            <p:nvPr/>
          </p:nvSpPr>
          <p:spPr bwMode="auto">
            <a:xfrm>
              <a:off x="586" y="345"/>
              <a:ext cx="20" cy="14"/>
            </a:xfrm>
            <a:custGeom>
              <a:avLst/>
              <a:gdLst>
                <a:gd name="T0" fmla="*/ 2 w 10"/>
                <a:gd name="T1" fmla="*/ 7 h 7"/>
                <a:gd name="T2" fmla="*/ 1 w 10"/>
                <a:gd name="T3" fmla="*/ 5 h 7"/>
                <a:gd name="T4" fmla="*/ 3 w 10"/>
                <a:gd name="T5" fmla="*/ 3 h 7"/>
                <a:gd name="T6" fmla="*/ 9 w 10"/>
                <a:gd name="T7" fmla="*/ 1 h 7"/>
                <a:gd name="T8" fmla="*/ 10 w 10"/>
                <a:gd name="T9" fmla="*/ 2 h 7"/>
                <a:gd name="T10" fmla="*/ 2 w 10"/>
                <a:gd name="T11" fmla="*/ 7 h 7"/>
              </a:gdLst>
              <a:ahLst/>
              <a:cxnLst>
                <a:cxn ang="0">
                  <a:pos x="T0" y="T1"/>
                </a:cxn>
                <a:cxn ang="0">
                  <a:pos x="T2" y="T3"/>
                </a:cxn>
                <a:cxn ang="0">
                  <a:pos x="T4" y="T5"/>
                </a:cxn>
                <a:cxn ang="0">
                  <a:pos x="T6" y="T7"/>
                </a:cxn>
                <a:cxn ang="0">
                  <a:pos x="T8" y="T9"/>
                </a:cxn>
                <a:cxn ang="0">
                  <a:pos x="T10" y="T11"/>
                </a:cxn>
              </a:cxnLst>
              <a:rect l="0" t="0" r="r" b="b"/>
              <a:pathLst>
                <a:path w="10" h="7">
                  <a:moveTo>
                    <a:pt x="2" y="7"/>
                  </a:moveTo>
                  <a:cubicBezTo>
                    <a:pt x="1" y="7"/>
                    <a:pt x="0" y="6"/>
                    <a:pt x="1" y="5"/>
                  </a:cubicBezTo>
                  <a:cubicBezTo>
                    <a:pt x="1" y="4"/>
                    <a:pt x="2" y="4"/>
                    <a:pt x="3" y="3"/>
                  </a:cubicBezTo>
                  <a:cubicBezTo>
                    <a:pt x="5" y="2"/>
                    <a:pt x="6" y="0"/>
                    <a:pt x="9" y="1"/>
                  </a:cubicBezTo>
                  <a:cubicBezTo>
                    <a:pt x="9" y="1"/>
                    <a:pt x="10" y="1"/>
                    <a:pt x="10" y="2"/>
                  </a:cubicBezTo>
                  <a:cubicBezTo>
                    <a:pt x="9" y="3"/>
                    <a:pt x="4"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07">
              <a:extLst>
                <a:ext uri="{FF2B5EF4-FFF2-40B4-BE49-F238E27FC236}">
                  <a16:creationId xmlns:a16="http://schemas.microsoft.com/office/drawing/2014/main" id="{EA05BB0E-CD1C-423B-82AD-55F57107765F}"/>
                </a:ext>
              </a:extLst>
            </p:cNvPr>
            <p:cNvSpPr>
              <a:spLocks/>
            </p:cNvSpPr>
            <p:nvPr/>
          </p:nvSpPr>
          <p:spPr bwMode="auto">
            <a:xfrm>
              <a:off x="642" y="319"/>
              <a:ext cx="14" cy="10"/>
            </a:xfrm>
            <a:custGeom>
              <a:avLst/>
              <a:gdLst>
                <a:gd name="T0" fmla="*/ 7 w 7"/>
                <a:gd name="T1" fmla="*/ 1 h 5"/>
                <a:gd name="T2" fmla="*/ 1 w 7"/>
                <a:gd name="T3" fmla="*/ 5 h 5"/>
                <a:gd name="T4" fmla="*/ 0 w 7"/>
                <a:gd name="T5" fmla="*/ 4 h 5"/>
                <a:gd name="T6" fmla="*/ 1 w 7"/>
                <a:gd name="T7" fmla="*/ 2 h 5"/>
                <a:gd name="T8" fmla="*/ 7 w 7"/>
                <a:gd name="T9" fmla="*/ 1 h 5"/>
              </a:gdLst>
              <a:ahLst/>
              <a:cxnLst>
                <a:cxn ang="0">
                  <a:pos x="T0" y="T1"/>
                </a:cxn>
                <a:cxn ang="0">
                  <a:pos x="T2" y="T3"/>
                </a:cxn>
                <a:cxn ang="0">
                  <a:pos x="T4" y="T5"/>
                </a:cxn>
                <a:cxn ang="0">
                  <a:pos x="T6" y="T7"/>
                </a:cxn>
                <a:cxn ang="0">
                  <a:pos x="T8" y="T9"/>
                </a:cxn>
              </a:cxnLst>
              <a:rect l="0" t="0" r="r" b="b"/>
              <a:pathLst>
                <a:path w="7" h="5">
                  <a:moveTo>
                    <a:pt x="7" y="1"/>
                  </a:moveTo>
                  <a:cubicBezTo>
                    <a:pt x="6" y="4"/>
                    <a:pt x="5" y="5"/>
                    <a:pt x="1" y="5"/>
                  </a:cubicBezTo>
                  <a:cubicBezTo>
                    <a:pt x="1" y="5"/>
                    <a:pt x="0" y="4"/>
                    <a:pt x="0" y="4"/>
                  </a:cubicBezTo>
                  <a:cubicBezTo>
                    <a:pt x="0" y="3"/>
                    <a:pt x="0" y="2"/>
                    <a:pt x="1" y="2"/>
                  </a:cubicBezTo>
                  <a:cubicBezTo>
                    <a:pt x="2" y="1"/>
                    <a:pt x="5"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08">
              <a:extLst>
                <a:ext uri="{FF2B5EF4-FFF2-40B4-BE49-F238E27FC236}">
                  <a16:creationId xmlns:a16="http://schemas.microsoft.com/office/drawing/2014/main" id="{4916CD8C-389D-4B6D-8EF0-6C4FE01BAC23}"/>
                </a:ext>
              </a:extLst>
            </p:cNvPr>
            <p:cNvSpPr>
              <a:spLocks/>
            </p:cNvSpPr>
            <p:nvPr/>
          </p:nvSpPr>
          <p:spPr bwMode="auto">
            <a:xfrm>
              <a:off x="539" y="367"/>
              <a:ext cx="14" cy="8"/>
            </a:xfrm>
            <a:custGeom>
              <a:avLst/>
              <a:gdLst>
                <a:gd name="T0" fmla="*/ 2 w 7"/>
                <a:gd name="T1" fmla="*/ 0 h 4"/>
                <a:gd name="T2" fmla="*/ 3 w 7"/>
                <a:gd name="T3" fmla="*/ 0 h 4"/>
                <a:gd name="T4" fmla="*/ 7 w 7"/>
                <a:gd name="T5" fmla="*/ 3 h 4"/>
                <a:gd name="T6" fmla="*/ 6 w 7"/>
                <a:gd name="T7" fmla="*/ 4 h 4"/>
                <a:gd name="T8" fmla="*/ 1 w 7"/>
                <a:gd name="T9" fmla="*/ 3 h 4"/>
                <a:gd name="T10" fmla="*/ 0 w 7"/>
                <a:gd name="T11" fmla="*/ 1 h 4"/>
                <a:gd name="T12" fmla="*/ 2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2" y="0"/>
                  </a:moveTo>
                  <a:cubicBezTo>
                    <a:pt x="2" y="0"/>
                    <a:pt x="3" y="0"/>
                    <a:pt x="3" y="0"/>
                  </a:cubicBezTo>
                  <a:cubicBezTo>
                    <a:pt x="5" y="1"/>
                    <a:pt x="7" y="1"/>
                    <a:pt x="7" y="3"/>
                  </a:cubicBezTo>
                  <a:cubicBezTo>
                    <a:pt x="7" y="3"/>
                    <a:pt x="7" y="4"/>
                    <a:pt x="6" y="4"/>
                  </a:cubicBezTo>
                  <a:cubicBezTo>
                    <a:pt x="4" y="4"/>
                    <a:pt x="3" y="4"/>
                    <a:pt x="1" y="3"/>
                  </a:cubicBezTo>
                  <a:cubicBezTo>
                    <a:pt x="0" y="3"/>
                    <a:pt x="0" y="2"/>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09">
              <a:extLst>
                <a:ext uri="{FF2B5EF4-FFF2-40B4-BE49-F238E27FC236}">
                  <a16:creationId xmlns:a16="http://schemas.microsoft.com/office/drawing/2014/main" id="{ED62BEA4-E549-4E60-A0ED-F82D425ED4EF}"/>
                </a:ext>
              </a:extLst>
            </p:cNvPr>
            <p:cNvSpPr>
              <a:spLocks/>
            </p:cNvSpPr>
            <p:nvPr/>
          </p:nvSpPr>
          <p:spPr bwMode="auto">
            <a:xfrm>
              <a:off x="515" y="400"/>
              <a:ext cx="14" cy="10"/>
            </a:xfrm>
            <a:custGeom>
              <a:avLst/>
              <a:gdLst>
                <a:gd name="T0" fmla="*/ 7 w 7"/>
                <a:gd name="T1" fmla="*/ 1 h 5"/>
                <a:gd name="T2" fmla="*/ 1 w 7"/>
                <a:gd name="T3" fmla="*/ 4 h 5"/>
                <a:gd name="T4" fmla="*/ 0 w 7"/>
                <a:gd name="T5" fmla="*/ 3 h 5"/>
                <a:gd name="T6" fmla="*/ 1 w 7"/>
                <a:gd name="T7" fmla="*/ 1 h 5"/>
                <a:gd name="T8" fmla="*/ 3 w 7"/>
                <a:gd name="T9" fmla="*/ 1 h 5"/>
                <a:gd name="T10" fmla="*/ 7 w 7"/>
                <a:gd name="T11" fmla="*/ 1 h 5"/>
              </a:gdLst>
              <a:ahLst/>
              <a:cxnLst>
                <a:cxn ang="0">
                  <a:pos x="T0" y="T1"/>
                </a:cxn>
                <a:cxn ang="0">
                  <a:pos x="T2" y="T3"/>
                </a:cxn>
                <a:cxn ang="0">
                  <a:pos x="T4" y="T5"/>
                </a:cxn>
                <a:cxn ang="0">
                  <a:pos x="T6" y="T7"/>
                </a:cxn>
                <a:cxn ang="0">
                  <a:pos x="T8" y="T9"/>
                </a:cxn>
                <a:cxn ang="0">
                  <a:pos x="T10" y="T11"/>
                </a:cxn>
              </a:cxnLst>
              <a:rect l="0" t="0" r="r" b="b"/>
              <a:pathLst>
                <a:path w="7" h="5">
                  <a:moveTo>
                    <a:pt x="7" y="1"/>
                  </a:moveTo>
                  <a:cubicBezTo>
                    <a:pt x="6" y="3"/>
                    <a:pt x="3" y="5"/>
                    <a:pt x="1" y="4"/>
                  </a:cubicBezTo>
                  <a:cubicBezTo>
                    <a:pt x="0" y="4"/>
                    <a:pt x="0" y="4"/>
                    <a:pt x="0" y="3"/>
                  </a:cubicBezTo>
                  <a:cubicBezTo>
                    <a:pt x="0" y="2"/>
                    <a:pt x="0" y="2"/>
                    <a:pt x="1" y="1"/>
                  </a:cubicBezTo>
                  <a:cubicBezTo>
                    <a:pt x="1" y="1"/>
                    <a:pt x="2" y="1"/>
                    <a:pt x="3" y="1"/>
                  </a:cubicBezTo>
                  <a:cubicBezTo>
                    <a:pt x="4" y="1"/>
                    <a:pt x="6"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10">
              <a:extLst>
                <a:ext uri="{FF2B5EF4-FFF2-40B4-BE49-F238E27FC236}">
                  <a16:creationId xmlns:a16="http://schemas.microsoft.com/office/drawing/2014/main" id="{7D130A80-8182-4AF2-9843-2F514DE4781D}"/>
                </a:ext>
              </a:extLst>
            </p:cNvPr>
            <p:cNvSpPr>
              <a:spLocks/>
            </p:cNvSpPr>
            <p:nvPr/>
          </p:nvSpPr>
          <p:spPr bwMode="auto">
            <a:xfrm>
              <a:off x="622" y="339"/>
              <a:ext cx="12" cy="8"/>
            </a:xfrm>
            <a:custGeom>
              <a:avLst/>
              <a:gdLst>
                <a:gd name="T0" fmla="*/ 6 w 6"/>
                <a:gd name="T1" fmla="*/ 1 h 4"/>
                <a:gd name="T2" fmla="*/ 2 w 6"/>
                <a:gd name="T3" fmla="*/ 4 h 4"/>
                <a:gd name="T4" fmla="*/ 0 w 6"/>
                <a:gd name="T5" fmla="*/ 3 h 4"/>
                <a:gd name="T6" fmla="*/ 1 w 6"/>
                <a:gd name="T7" fmla="*/ 1 h 4"/>
                <a:gd name="T8" fmla="*/ 6 w 6"/>
                <a:gd name="T9" fmla="*/ 1 h 4"/>
              </a:gdLst>
              <a:ahLst/>
              <a:cxnLst>
                <a:cxn ang="0">
                  <a:pos x="T0" y="T1"/>
                </a:cxn>
                <a:cxn ang="0">
                  <a:pos x="T2" y="T3"/>
                </a:cxn>
                <a:cxn ang="0">
                  <a:pos x="T4" y="T5"/>
                </a:cxn>
                <a:cxn ang="0">
                  <a:pos x="T6" y="T7"/>
                </a:cxn>
                <a:cxn ang="0">
                  <a:pos x="T8" y="T9"/>
                </a:cxn>
              </a:cxnLst>
              <a:rect l="0" t="0" r="r" b="b"/>
              <a:pathLst>
                <a:path w="6" h="4">
                  <a:moveTo>
                    <a:pt x="6" y="1"/>
                  </a:moveTo>
                  <a:cubicBezTo>
                    <a:pt x="6" y="3"/>
                    <a:pt x="4" y="4"/>
                    <a:pt x="2" y="4"/>
                  </a:cubicBezTo>
                  <a:cubicBezTo>
                    <a:pt x="1" y="4"/>
                    <a:pt x="0" y="4"/>
                    <a:pt x="0" y="3"/>
                  </a:cubicBezTo>
                  <a:cubicBezTo>
                    <a:pt x="0" y="3"/>
                    <a:pt x="0" y="2"/>
                    <a:pt x="1" y="1"/>
                  </a:cubicBezTo>
                  <a:cubicBezTo>
                    <a:pt x="2" y="1"/>
                    <a:pt x="4"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11">
              <a:extLst>
                <a:ext uri="{FF2B5EF4-FFF2-40B4-BE49-F238E27FC236}">
                  <a16:creationId xmlns:a16="http://schemas.microsoft.com/office/drawing/2014/main" id="{6D71D90C-B614-4061-A99A-6A662DB6D2C7}"/>
                </a:ext>
              </a:extLst>
            </p:cNvPr>
            <p:cNvSpPr>
              <a:spLocks/>
            </p:cNvSpPr>
            <p:nvPr/>
          </p:nvSpPr>
          <p:spPr bwMode="auto">
            <a:xfrm>
              <a:off x="493" y="414"/>
              <a:ext cx="12" cy="10"/>
            </a:xfrm>
            <a:custGeom>
              <a:avLst/>
              <a:gdLst>
                <a:gd name="T0" fmla="*/ 2 w 6"/>
                <a:gd name="T1" fmla="*/ 5 h 5"/>
                <a:gd name="T2" fmla="*/ 0 w 6"/>
                <a:gd name="T3" fmla="*/ 3 h 5"/>
                <a:gd name="T4" fmla="*/ 5 w 6"/>
                <a:gd name="T5" fmla="*/ 0 h 5"/>
                <a:gd name="T6" fmla="*/ 6 w 6"/>
                <a:gd name="T7" fmla="*/ 1 h 5"/>
                <a:gd name="T8" fmla="*/ 2 w 6"/>
                <a:gd name="T9" fmla="*/ 5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0" y="5"/>
                    <a:pt x="0" y="4"/>
                    <a:pt x="0" y="3"/>
                  </a:cubicBezTo>
                  <a:cubicBezTo>
                    <a:pt x="1" y="1"/>
                    <a:pt x="3" y="0"/>
                    <a:pt x="5" y="0"/>
                  </a:cubicBezTo>
                  <a:cubicBezTo>
                    <a:pt x="5" y="0"/>
                    <a:pt x="6" y="0"/>
                    <a:pt x="6" y="1"/>
                  </a:cubicBezTo>
                  <a:cubicBezTo>
                    <a:pt x="5" y="3"/>
                    <a:pt x="4"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12">
              <a:extLst>
                <a:ext uri="{FF2B5EF4-FFF2-40B4-BE49-F238E27FC236}">
                  <a16:creationId xmlns:a16="http://schemas.microsoft.com/office/drawing/2014/main" id="{BB4652E2-70EB-444F-8C87-3A4768F4F503}"/>
                </a:ext>
              </a:extLst>
            </p:cNvPr>
            <p:cNvSpPr>
              <a:spLocks/>
            </p:cNvSpPr>
            <p:nvPr/>
          </p:nvSpPr>
          <p:spPr bwMode="auto">
            <a:xfrm>
              <a:off x="451" y="448"/>
              <a:ext cx="10" cy="10"/>
            </a:xfrm>
            <a:custGeom>
              <a:avLst/>
              <a:gdLst>
                <a:gd name="T0" fmla="*/ 5 w 5"/>
                <a:gd name="T1" fmla="*/ 2 h 5"/>
                <a:gd name="T2" fmla="*/ 2 w 5"/>
                <a:gd name="T3" fmla="*/ 5 h 5"/>
                <a:gd name="T4" fmla="*/ 1 w 5"/>
                <a:gd name="T5" fmla="*/ 3 h 5"/>
                <a:gd name="T6" fmla="*/ 3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4" y="4"/>
                    <a:pt x="4" y="5"/>
                    <a:pt x="2" y="5"/>
                  </a:cubicBezTo>
                  <a:cubicBezTo>
                    <a:pt x="1" y="5"/>
                    <a:pt x="0" y="4"/>
                    <a:pt x="1" y="3"/>
                  </a:cubicBezTo>
                  <a:cubicBezTo>
                    <a:pt x="1" y="2"/>
                    <a:pt x="1" y="1"/>
                    <a:pt x="3" y="0"/>
                  </a:cubicBezTo>
                  <a:cubicBezTo>
                    <a:pt x="4"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13">
              <a:extLst>
                <a:ext uri="{FF2B5EF4-FFF2-40B4-BE49-F238E27FC236}">
                  <a16:creationId xmlns:a16="http://schemas.microsoft.com/office/drawing/2014/main" id="{D79D1065-306B-4B98-8B47-36A86B33FD77}"/>
                </a:ext>
              </a:extLst>
            </p:cNvPr>
            <p:cNvSpPr>
              <a:spLocks/>
            </p:cNvSpPr>
            <p:nvPr/>
          </p:nvSpPr>
          <p:spPr bwMode="auto">
            <a:xfrm>
              <a:off x="471" y="430"/>
              <a:ext cx="8" cy="8"/>
            </a:xfrm>
            <a:custGeom>
              <a:avLst/>
              <a:gdLst>
                <a:gd name="T0" fmla="*/ 2 w 4"/>
                <a:gd name="T1" fmla="*/ 1 h 4"/>
                <a:gd name="T2" fmla="*/ 4 w 4"/>
                <a:gd name="T3" fmla="*/ 3 h 4"/>
                <a:gd name="T4" fmla="*/ 2 w 4"/>
                <a:gd name="T5" fmla="*/ 4 h 4"/>
                <a:gd name="T6" fmla="*/ 0 w 4"/>
                <a:gd name="T7" fmla="*/ 2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4" y="1"/>
                    <a:pt x="4" y="2"/>
                    <a:pt x="4" y="3"/>
                  </a:cubicBezTo>
                  <a:cubicBezTo>
                    <a:pt x="4" y="4"/>
                    <a:pt x="3" y="4"/>
                    <a:pt x="2" y="4"/>
                  </a:cubicBezTo>
                  <a:cubicBezTo>
                    <a:pt x="1" y="4"/>
                    <a:pt x="0" y="3"/>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14">
              <a:extLst>
                <a:ext uri="{FF2B5EF4-FFF2-40B4-BE49-F238E27FC236}">
                  <a16:creationId xmlns:a16="http://schemas.microsoft.com/office/drawing/2014/main" id="{E8300A16-CDC0-4C89-9060-446502278D59}"/>
                </a:ext>
              </a:extLst>
            </p:cNvPr>
            <p:cNvSpPr>
              <a:spLocks/>
            </p:cNvSpPr>
            <p:nvPr/>
          </p:nvSpPr>
          <p:spPr bwMode="auto">
            <a:xfrm>
              <a:off x="487" y="404"/>
              <a:ext cx="8" cy="8"/>
            </a:xfrm>
            <a:custGeom>
              <a:avLst/>
              <a:gdLst>
                <a:gd name="T0" fmla="*/ 4 w 4"/>
                <a:gd name="T1" fmla="*/ 2 h 4"/>
                <a:gd name="T2" fmla="*/ 2 w 4"/>
                <a:gd name="T3" fmla="*/ 4 h 4"/>
                <a:gd name="T4" fmla="*/ 1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0" y="4"/>
                    <a:pt x="0" y="3"/>
                    <a:pt x="1" y="2"/>
                  </a:cubicBezTo>
                  <a:cubicBezTo>
                    <a:pt x="1" y="1"/>
                    <a:pt x="1" y="0"/>
                    <a:pt x="2" y="0"/>
                  </a:cubicBezTo>
                  <a:cubicBezTo>
                    <a:pt x="4"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Oval 315">
              <a:extLst>
                <a:ext uri="{FF2B5EF4-FFF2-40B4-BE49-F238E27FC236}">
                  <a16:creationId xmlns:a16="http://schemas.microsoft.com/office/drawing/2014/main" id="{0763E539-F816-42F8-91F3-76104A9B08EC}"/>
                </a:ext>
              </a:extLst>
            </p:cNvPr>
            <p:cNvSpPr>
              <a:spLocks noChangeArrowheads="1"/>
            </p:cNvSpPr>
            <p:nvPr/>
          </p:nvSpPr>
          <p:spPr bwMode="auto">
            <a:xfrm>
              <a:off x="664" y="307"/>
              <a:ext cx="8"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16">
              <a:extLst>
                <a:ext uri="{FF2B5EF4-FFF2-40B4-BE49-F238E27FC236}">
                  <a16:creationId xmlns:a16="http://schemas.microsoft.com/office/drawing/2014/main" id="{462D533F-7427-48C1-B11E-141C0BC5D05B}"/>
                </a:ext>
              </a:extLst>
            </p:cNvPr>
            <p:cNvSpPr>
              <a:spLocks/>
            </p:cNvSpPr>
            <p:nvPr/>
          </p:nvSpPr>
          <p:spPr bwMode="auto">
            <a:xfrm>
              <a:off x="525" y="373"/>
              <a:ext cx="8" cy="6"/>
            </a:xfrm>
            <a:custGeom>
              <a:avLst/>
              <a:gdLst>
                <a:gd name="T0" fmla="*/ 2 w 4"/>
                <a:gd name="T1" fmla="*/ 3 h 3"/>
                <a:gd name="T2" fmla="*/ 1 w 4"/>
                <a:gd name="T3" fmla="*/ 1 h 3"/>
                <a:gd name="T4" fmla="*/ 3 w 4"/>
                <a:gd name="T5" fmla="*/ 0 h 3"/>
                <a:gd name="T6" fmla="*/ 4 w 4"/>
                <a:gd name="T7" fmla="*/ 1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cubicBezTo>
                    <a:pt x="1" y="3"/>
                    <a:pt x="0" y="2"/>
                    <a:pt x="1" y="1"/>
                  </a:cubicBezTo>
                  <a:cubicBezTo>
                    <a:pt x="1" y="0"/>
                    <a:pt x="1" y="0"/>
                    <a:pt x="3" y="0"/>
                  </a:cubicBezTo>
                  <a:cubicBezTo>
                    <a:pt x="4" y="0"/>
                    <a:pt x="4" y="1"/>
                    <a:pt x="4" y="1"/>
                  </a:cubicBezTo>
                  <a:cubicBezTo>
                    <a:pt x="4" y="2"/>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17">
              <a:extLst>
                <a:ext uri="{FF2B5EF4-FFF2-40B4-BE49-F238E27FC236}">
                  <a16:creationId xmlns:a16="http://schemas.microsoft.com/office/drawing/2014/main" id="{6F60E6ED-287F-4D45-BC43-AEFC73819A0B}"/>
                </a:ext>
              </a:extLst>
            </p:cNvPr>
            <p:cNvSpPr>
              <a:spLocks/>
            </p:cNvSpPr>
            <p:nvPr/>
          </p:nvSpPr>
          <p:spPr bwMode="auto">
            <a:xfrm>
              <a:off x="543" y="383"/>
              <a:ext cx="6" cy="6"/>
            </a:xfrm>
            <a:custGeom>
              <a:avLst/>
              <a:gdLst>
                <a:gd name="T0" fmla="*/ 1 w 3"/>
                <a:gd name="T1" fmla="*/ 3 h 3"/>
                <a:gd name="T2" fmla="*/ 0 w 3"/>
                <a:gd name="T3" fmla="*/ 2 h 3"/>
                <a:gd name="T4" fmla="*/ 2 w 3"/>
                <a:gd name="T5" fmla="*/ 0 h 3"/>
                <a:gd name="T6" fmla="*/ 3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0" y="3"/>
                    <a:pt x="0" y="3"/>
                    <a:pt x="0" y="2"/>
                  </a:cubicBezTo>
                  <a:cubicBezTo>
                    <a:pt x="0" y="1"/>
                    <a:pt x="0" y="0"/>
                    <a:pt x="2" y="0"/>
                  </a:cubicBezTo>
                  <a:cubicBezTo>
                    <a:pt x="2" y="0"/>
                    <a:pt x="3" y="1"/>
                    <a:pt x="3" y="1"/>
                  </a:cubicBezTo>
                  <a:cubicBezTo>
                    <a:pt x="3"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18">
              <a:extLst>
                <a:ext uri="{FF2B5EF4-FFF2-40B4-BE49-F238E27FC236}">
                  <a16:creationId xmlns:a16="http://schemas.microsoft.com/office/drawing/2014/main" id="{5880E27F-2445-4CC2-8AB4-7E217A90417E}"/>
                </a:ext>
              </a:extLst>
            </p:cNvPr>
            <p:cNvSpPr>
              <a:spLocks/>
            </p:cNvSpPr>
            <p:nvPr/>
          </p:nvSpPr>
          <p:spPr bwMode="auto">
            <a:xfrm>
              <a:off x="332" y="131"/>
              <a:ext cx="20" cy="16"/>
            </a:xfrm>
            <a:custGeom>
              <a:avLst/>
              <a:gdLst>
                <a:gd name="T0" fmla="*/ 10 w 10"/>
                <a:gd name="T1" fmla="*/ 2 h 8"/>
                <a:gd name="T2" fmla="*/ 6 w 10"/>
                <a:gd name="T3" fmla="*/ 7 h 8"/>
                <a:gd name="T4" fmla="*/ 1 w 10"/>
                <a:gd name="T5" fmla="*/ 5 h 8"/>
                <a:gd name="T6" fmla="*/ 0 w 10"/>
                <a:gd name="T7" fmla="*/ 2 h 8"/>
                <a:gd name="T8" fmla="*/ 5 w 10"/>
                <a:gd name="T9" fmla="*/ 0 h 8"/>
                <a:gd name="T10" fmla="*/ 6 w 10"/>
                <a:gd name="T11" fmla="*/ 1 h 8"/>
                <a:gd name="T12" fmla="*/ 4 w 10"/>
                <a:gd name="T13" fmla="*/ 4 h 8"/>
                <a:gd name="T14" fmla="*/ 5 w 10"/>
                <a:gd name="T15" fmla="*/ 5 h 8"/>
                <a:gd name="T16" fmla="*/ 6 w 10"/>
                <a:gd name="T17" fmla="*/ 5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10" y="5"/>
                    <a:pt x="8" y="7"/>
                    <a:pt x="6" y="7"/>
                  </a:cubicBezTo>
                  <a:cubicBezTo>
                    <a:pt x="4" y="8"/>
                    <a:pt x="2" y="7"/>
                    <a:pt x="1" y="5"/>
                  </a:cubicBezTo>
                  <a:cubicBezTo>
                    <a:pt x="0" y="4"/>
                    <a:pt x="0" y="3"/>
                    <a:pt x="0" y="2"/>
                  </a:cubicBezTo>
                  <a:cubicBezTo>
                    <a:pt x="1" y="1"/>
                    <a:pt x="3" y="0"/>
                    <a:pt x="5" y="0"/>
                  </a:cubicBezTo>
                  <a:cubicBezTo>
                    <a:pt x="6" y="0"/>
                    <a:pt x="6" y="1"/>
                    <a:pt x="6" y="1"/>
                  </a:cubicBezTo>
                  <a:cubicBezTo>
                    <a:pt x="6" y="2"/>
                    <a:pt x="5" y="3"/>
                    <a:pt x="4" y="4"/>
                  </a:cubicBezTo>
                  <a:cubicBezTo>
                    <a:pt x="4" y="4"/>
                    <a:pt x="4" y="4"/>
                    <a:pt x="5" y="5"/>
                  </a:cubicBezTo>
                  <a:cubicBezTo>
                    <a:pt x="5" y="5"/>
                    <a:pt x="6" y="5"/>
                    <a:pt x="6" y="5"/>
                  </a:cubicBezTo>
                  <a:cubicBezTo>
                    <a:pt x="7" y="3"/>
                    <a:pt x="8"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19">
              <a:extLst>
                <a:ext uri="{FF2B5EF4-FFF2-40B4-BE49-F238E27FC236}">
                  <a16:creationId xmlns:a16="http://schemas.microsoft.com/office/drawing/2014/main" id="{05C395D0-73FB-4ED5-9AF0-E6626F1E744D}"/>
                </a:ext>
              </a:extLst>
            </p:cNvPr>
            <p:cNvSpPr>
              <a:spLocks/>
            </p:cNvSpPr>
            <p:nvPr/>
          </p:nvSpPr>
          <p:spPr bwMode="auto">
            <a:xfrm>
              <a:off x="316" y="44"/>
              <a:ext cx="14" cy="24"/>
            </a:xfrm>
            <a:custGeom>
              <a:avLst/>
              <a:gdLst>
                <a:gd name="T0" fmla="*/ 4 w 7"/>
                <a:gd name="T1" fmla="*/ 0 h 12"/>
                <a:gd name="T2" fmla="*/ 5 w 7"/>
                <a:gd name="T3" fmla="*/ 1 h 12"/>
                <a:gd name="T4" fmla="*/ 4 w 7"/>
                <a:gd name="T5" fmla="*/ 5 h 12"/>
                <a:gd name="T6" fmla="*/ 5 w 7"/>
                <a:gd name="T7" fmla="*/ 9 h 12"/>
                <a:gd name="T8" fmla="*/ 6 w 7"/>
                <a:gd name="T9" fmla="*/ 11 h 12"/>
                <a:gd name="T10" fmla="*/ 2 w 7"/>
                <a:gd name="T11" fmla="*/ 11 h 12"/>
                <a:gd name="T12" fmla="*/ 1 w 7"/>
                <a:gd name="T13" fmla="*/ 9 h 12"/>
                <a:gd name="T14" fmla="*/ 2 w 7"/>
                <a:gd name="T15" fmla="*/ 2 h 12"/>
                <a:gd name="T16" fmla="*/ 4 w 7"/>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4" y="0"/>
                  </a:moveTo>
                  <a:cubicBezTo>
                    <a:pt x="5" y="0"/>
                    <a:pt x="5" y="1"/>
                    <a:pt x="5" y="1"/>
                  </a:cubicBezTo>
                  <a:cubicBezTo>
                    <a:pt x="5" y="3"/>
                    <a:pt x="5" y="4"/>
                    <a:pt x="4" y="5"/>
                  </a:cubicBezTo>
                  <a:cubicBezTo>
                    <a:pt x="3" y="6"/>
                    <a:pt x="3" y="8"/>
                    <a:pt x="5" y="9"/>
                  </a:cubicBezTo>
                  <a:cubicBezTo>
                    <a:pt x="6" y="9"/>
                    <a:pt x="7" y="10"/>
                    <a:pt x="6" y="11"/>
                  </a:cubicBezTo>
                  <a:cubicBezTo>
                    <a:pt x="5" y="12"/>
                    <a:pt x="3" y="12"/>
                    <a:pt x="2" y="11"/>
                  </a:cubicBezTo>
                  <a:cubicBezTo>
                    <a:pt x="1" y="10"/>
                    <a:pt x="1" y="9"/>
                    <a:pt x="1" y="9"/>
                  </a:cubicBezTo>
                  <a:cubicBezTo>
                    <a:pt x="0" y="6"/>
                    <a:pt x="1" y="4"/>
                    <a:pt x="2" y="2"/>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20">
              <a:extLst>
                <a:ext uri="{FF2B5EF4-FFF2-40B4-BE49-F238E27FC236}">
                  <a16:creationId xmlns:a16="http://schemas.microsoft.com/office/drawing/2014/main" id="{13147052-212D-4A75-B279-AF85D9EE6BCE}"/>
                </a:ext>
              </a:extLst>
            </p:cNvPr>
            <p:cNvSpPr>
              <a:spLocks/>
            </p:cNvSpPr>
            <p:nvPr/>
          </p:nvSpPr>
          <p:spPr bwMode="auto">
            <a:xfrm>
              <a:off x="316" y="74"/>
              <a:ext cx="30" cy="8"/>
            </a:xfrm>
            <a:custGeom>
              <a:avLst/>
              <a:gdLst>
                <a:gd name="T0" fmla="*/ 14 w 15"/>
                <a:gd name="T1" fmla="*/ 1 h 4"/>
                <a:gd name="T2" fmla="*/ 12 w 15"/>
                <a:gd name="T3" fmla="*/ 3 h 4"/>
                <a:gd name="T4" fmla="*/ 4 w 15"/>
                <a:gd name="T5" fmla="*/ 3 h 4"/>
                <a:gd name="T6" fmla="*/ 2 w 15"/>
                <a:gd name="T7" fmla="*/ 3 h 4"/>
                <a:gd name="T8" fmla="*/ 0 w 15"/>
                <a:gd name="T9" fmla="*/ 2 h 4"/>
                <a:gd name="T10" fmla="*/ 1 w 15"/>
                <a:gd name="T11" fmla="*/ 0 h 4"/>
                <a:gd name="T12" fmla="*/ 14 w 15"/>
                <a:gd name="T13" fmla="*/ 0 h 4"/>
                <a:gd name="T14" fmla="*/ 14 w 15"/>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
                  <a:moveTo>
                    <a:pt x="14" y="1"/>
                  </a:moveTo>
                  <a:cubicBezTo>
                    <a:pt x="14" y="2"/>
                    <a:pt x="13" y="4"/>
                    <a:pt x="12" y="3"/>
                  </a:cubicBezTo>
                  <a:cubicBezTo>
                    <a:pt x="9" y="1"/>
                    <a:pt x="7" y="3"/>
                    <a:pt x="4" y="3"/>
                  </a:cubicBezTo>
                  <a:cubicBezTo>
                    <a:pt x="3" y="3"/>
                    <a:pt x="2" y="3"/>
                    <a:pt x="2" y="3"/>
                  </a:cubicBezTo>
                  <a:cubicBezTo>
                    <a:pt x="1" y="3"/>
                    <a:pt x="0" y="2"/>
                    <a:pt x="0" y="2"/>
                  </a:cubicBezTo>
                  <a:cubicBezTo>
                    <a:pt x="1" y="1"/>
                    <a:pt x="1" y="0"/>
                    <a:pt x="1" y="0"/>
                  </a:cubicBezTo>
                  <a:cubicBezTo>
                    <a:pt x="5" y="0"/>
                    <a:pt x="10" y="0"/>
                    <a:pt x="14" y="0"/>
                  </a:cubicBezTo>
                  <a:cubicBezTo>
                    <a:pt x="14" y="0"/>
                    <a:pt x="15" y="1"/>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21">
              <a:extLst>
                <a:ext uri="{FF2B5EF4-FFF2-40B4-BE49-F238E27FC236}">
                  <a16:creationId xmlns:a16="http://schemas.microsoft.com/office/drawing/2014/main" id="{086294E9-AF5D-49AC-8673-2CB0A3A29759}"/>
                </a:ext>
              </a:extLst>
            </p:cNvPr>
            <p:cNvSpPr>
              <a:spLocks/>
            </p:cNvSpPr>
            <p:nvPr/>
          </p:nvSpPr>
          <p:spPr bwMode="auto">
            <a:xfrm>
              <a:off x="309" y="25"/>
              <a:ext cx="11" cy="11"/>
            </a:xfrm>
            <a:custGeom>
              <a:avLst/>
              <a:gdLst>
                <a:gd name="T0" fmla="*/ 5 w 5"/>
                <a:gd name="T1" fmla="*/ 2 h 5"/>
                <a:gd name="T2" fmla="*/ 2 w 5"/>
                <a:gd name="T3" fmla="*/ 5 h 5"/>
                <a:gd name="T4" fmla="*/ 0 w 5"/>
                <a:gd name="T5" fmla="*/ 3 h 5"/>
                <a:gd name="T6" fmla="*/ 2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4"/>
                    <a:pt x="4" y="5"/>
                    <a:pt x="2" y="5"/>
                  </a:cubicBezTo>
                  <a:cubicBezTo>
                    <a:pt x="0" y="5"/>
                    <a:pt x="0" y="4"/>
                    <a:pt x="0" y="3"/>
                  </a:cubicBezTo>
                  <a:cubicBezTo>
                    <a:pt x="0" y="1"/>
                    <a:pt x="1" y="1"/>
                    <a:pt x="2" y="0"/>
                  </a:cubicBezTo>
                  <a:cubicBezTo>
                    <a:pt x="4"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22">
              <a:extLst>
                <a:ext uri="{FF2B5EF4-FFF2-40B4-BE49-F238E27FC236}">
                  <a16:creationId xmlns:a16="http://schemas.microsoft.com/office/drawing/2014/main" id="{B6E76603-CC3D-4FE8-AC19-04FB504A9E4D}"/>
                </a:ext>
              </a:extLst>
            </p:cNvPr>
            <p:cNvSpPr>
              <a:spLocks/>
            </p:cNvSpPr>
            <p:nvPr/>
          </p:nvSpPr>
          <p:spPr bwMode="auto">
            <a:xfrm>
              <a:off x="326" y="102"/>
              <a:ext cx="8" cy="18"/>
            </a:xfrm>
            <a:custGeom>
              <a:avLst/>
              <a:gdLst>
                <a:gd name="T0" fmla="*/ 4 w 4"/>
                <a:gd name="T1" fmla="*/ 9 h 9"/>
                <a:gd name="T2" fmla="*/ 0 w 4"/>
                <a:gd name="T3" fmla="*/ 1 h 9"/>
                <a:gd name="T4" fmla="*/ 2 w 4"/>
                <a:gd name="T5" fmla="*/ 0 h 9"/>
                <a:gd name="T6" fmla="*/ 3 w 4"/>
                <a:gd name="T7" fmla="*/ 1 h 9"/>
                <a:gd name="T8" fmla="*/ 4 w 4"/>
                <a:gd name="T9" fmla="*/ 9 h 9"/>
              </a:gdLst>
              <a:ahLst/>
              <a:cxnLst>
                <a:cxn ang="0">
                  <a:pos x="T0" y="T1"/>
                </a:cxn>
                <a:cxn ang="0">
                  <a:pos x="T2" y="T3"/>
                </a:cxn>
                <a:cxn ang="0">
                  <a:pos x="T4" y="T5"/>
                </a:cxn>
                <a:cxn ang="0">
                  <a:pos x="T6" y="T7"/>
                </a:cxn>
                <a:cxn ang="0">
                  <a:pos x="T8" y="T9"/>
                </a:cxn>
              </a:cxnLst>
              <a:rect l="0" t="0" r="r" b="b"/>
              <a:pathLst>
                <a:path w="4" h="9">
                  <a:moveTo>
                    <a:pt x="4" y="9"/>
                  </a:moveTo>
                  <a:cubicBezTo>
                    <a:pt x="1" y="6"/>
                    <a:pt x="0" y="4"/>
                    <a:pt x="0" y="1"/>
                  </a:cubicBezTo>
                  <a:cubicBezTo>
                    <a:pt x="0" y="0"/>
                    <a:pt x="1" y="0"/>
                    <a:pt x="2" y="0"/>
                  </a:cubicBezTo>
                  <a:cubicBezTo>
                    <a:pt x="3" y="0"/>
                    <a:pt x="3" y="0"/>
                    <a:pt x="3" y="1"/>
                  </a:cubicBezTo>
                  <a:cubicBezTo>
                    <a:pt x="2" y="4"/>
                    <a:pt x="4" y="6"/>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23">
              <a:extLst>
                <a:ext uri="{FF2B5EF4-FFF2-40B4-BE49-F238E27FC236}">
                  <a16:creationId xmlns:a16="http://schemas.microsoft.com/office/drawing/2014/main" id="{711784F0-86BC-4797-B259-81A4FC61B435}"/>
                </a:ext>
              </a:extLst>
            </p:cNvPr>
            <p:cNvSpPr>
              <a:spLocks/>
            </p:cNvSpPr>
            <p:nvPr/>
          </p:nvSpPr>
          <p:spPr bwMode="auto">
            <a:xfrm>
              <a:off x="332" y="90"/>
              <a:ext cx="16" cy="12"/>
            </a:xfrm>
            <a:custGeom>
              <a:avLst/>
              <a:gdLst>
                <a:gd name="T0" fmla="*/ 8 w 8"/>
                <a:gd name="T1" fmla="*/ 5 h 6"/>
                <a:gd name="T2" fmla="*/ 7 w 8"/>
                <a:gd name="T3" fmla="*/ 6 h 6"/>
                <a:gd name="T4" fmla="*/ 0 w 8"/>
                <a:gd name="T5" fmla="*/ 2 h 6"/>
                <a:gd name="T6" fmla="*/ 0 w 8"/>
                <a:gd name="T7" fmla="*/ 1 h 6"/>
                <a:gd name="T8" fmla="*/ 1 w 8"/>
                <a:gd name="T9" fmla="*/ 0 h 6"/>
                <a:gd name="T10" fmla="*/ 8 w 8"/>
                <a:gd name="T11" fmla="*/ 4 h 6"/>
                <a:gd name="T12" fmla="*/ 8 w 8"/>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5"/>
                  </a:moveTo>
                  <a:cubicBezTo>
                    <a:pt x="8" y="6"/>
                    <a:pt x="7" y="6"/>
                    <a:pt x="7" y="6"/>
                  </a:cubicBezTo>
                  <a:cubicBezTo>
                    <a:pt x="4" y="5"/>
                    <a:pt x="2" y="3"/>
                    <a:pt x="0" y="2"/>
                  </a:cubicBezTo>
                  <a:cubicBezTo>
                    <a:pt x="0" y="2"/>
                    <a:pt x="0" y="1"/>
                    <a:pt x="0" y="1"/>
                  </a:cubicBezTo>
                  <a:cubicBezTo>
                    <a:pt x="1" y="1"/>
                    <a:pt x="1" y="0"/>
                    <a:pt x="1" y="0"/>
                  </a:cubicBezTo>
                  <a:cubicBezTo>
                    <a:pt x="3" y="2"/>
                    <a:pt x="6" y="3"/>
                    <a:pt x="8" y="4"/>
                  </a:cubicBezTo>
                  <a:cubicBezTo>
                    <a:pt x="8" y="4"/>
                    <a:pt x="8" y="5"/>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24">
              <a:extLst>
                <a:ext uri="{FF2B5EF4-FFF2-40B4-BE49-F238E27FC236}">
                  <a16:creationId xmlns:a16="http://schemas.microsoft.com/office/drawing/2014/main" id="{4B7B9287-9FEA-483C-9CD5-B95C686A66FC}"/>
                </a:ext>
              </a:extLst>
            </p:cNvPr>
            <p:cNvSpPr>
              <a:spLocks/>
            </p:cNvSpPr>
            <p:nvPr/>
          </p:nvSpPr>
          <p:spPr bwMode="auto">
            <a:xfrm>
              <a:off x="364" y="44"/>
              <a:ext cx="10" cy="12"/>
            </a:xfrm>
            <a:custGeom>
              <a:avLst/>
              <a:gdLst>
                <a:gd name="T0" fmla="*/ 5 w 5"/>
                <a:gd name="T1" fmla="*/ 3 h 6"/>
                <a:gd name="T2" fmla="*/ 4 w 5"/>
                <a:gd name="T3" fmla="*/ 5 h 6"/>
                <a:gd name="T4" fmla="*/ 2 w 5"/>
                <a:gd name="T5" fmla="*/ 4 h 6"/>
                <a:gd name="T6" fmla="*/ 2 w 5"/>
                <a:gd name="T7" fmla="*/ 4 h 6"/>
                <a:gd name="T8" fmla="*/ 1 w 5"/>
                <a:gd name="T9" fmla="*/ 0 h 6"/>
                <a:gd name="T10" fmla="*/ 3 w 5"/>
                <a:gd name="T11" fmla="*/ 0 h 6"/>
                <a:gd name="T12" fmla="*/ 5 w 5"/>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5" y="3"/>
                  </a:moveTo>
                  <a:cubicBezTo>
                    <a:pt x="5" y="4"/>
                    <a:pt x="5" y="5"/>
                    <a:pt x="4" y="5"/>
                  </a:cubicBezTo>
                  <a:cubicBezTo>
                    <a:pt x="3" y="6"/>
                    <a:pt x="3" y="5"/>
                    <a:pt x="2" y="4"/>
                  </a:cubicBezTo>
                  <a:cubicBezTo>
                    <a:pt x="2" y="4"/>
                    <a:pt x="2" y="4"/>
                    <a:pt x="2" y="4"/>
                  </a:cubicBezTo>
                  <a:cubicBezTo>
                    <a:pt x="1" y="3"/>
                    <a:pt x="0" y="2"/>
                    <a:pt x="1" y="0"/>
                  </a:cubicBezTo>
                  <a:cubicBezTo>
                    <a:pt x="1" y="0"/>
                    <a:pt x="2" y="0"/>
                    <a:pt x="3" y="0"/>
                  </a:cubicBezTo>
                  <a:cubicBezTo>
                    <a:pt x="5" y="0"/>
                    <a:pt x="5" y="2"/>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25">
              <a:extLst>
                <a:ext uri="{FF2B5EF4-FFF2-40B4-BE49-F238E27FC236}">
                  <a16:creationId xmlns:a16="http://schemas.microsoft.com/office/drawing/2014/main" id="{984ED0E1-2FA3-4E53-A3B1-615297970786}"/>
                </a:ext>
              </a:extLst>
            </p:cNvPr>
            <p:cNvSpPr>
              <a:spLocks/>
            </p:cNvSpPr>
            <p:nvPr/>
          </p:nvSpPr>
          <p:spPr bwMode="auto">
            <a:xfrm>
              <a:off x="360" y="108"/>
              <a:ext cx="12" cy="12"/>
            </a:xfrm>
            <a:custGeom>
              <a:avLst/>
              <a:gdLst>
                <a:gd name="T0" fmla="*/ 6 w 6"/>
                <a:gd name="T1" fmla="*/ 1 h 6"/>
                <a:gd name="T2" fmla="*/ 1 w 6"/>
                <a:gd name="T3" fmla="*/ 6 h 6"/>
                <a:gd name="T4" fmla="*/ 1 w 6"/>
                <a:gd name="T5" fmla="*/ 1 h 6"/>
                <a:gd name="T6" fmla="*/ 6 w 6"/>
                <a:gd name="T7" fmla="*/ 1 h 6"/>
              </a:gdLst>
              <a:ahLst/>
              <a:cxnLst>
                <a:cxn ang="0">
                  <a:pos x="T0" y="T1"/>
                </a:cxn>
                <a:cxn ang="0">
                  <a:pos x="T2" y="T3"/>
                </a:cxn>
                <a:cxn ang="0">
                  <a:pos x="T4" y="T5"/>
                </a:cxn>
                <a:cxn ang="0">
                  <a:pos x="T6" y="T7"/>
                </a:cxn>
              </a:cxnLst>
              <a:rect l="0" t="0" r="r" b="b"/>
              <a:pathLst>
                <a:path w="6" h="6">
                  <a:moveTo>
                    <a:pt x="6" y="1"/>
                  </a:moveTo>
                  <a:cubicBezTo>
                    <a:pt x="3" y="2"/>
                    <a:pt x="2" y="4"/>
                    <a:pt x="1" y="6"/>
                  </a:cubicBezTo>
                  <a:cubicBezTo>
                    <a:pt x="0" y="4"/>
                    <a:pt x="0" y="2"/>
                    <a:pt x="1" y="1"/>
                  </a:cubicBezTo>
                  <a:cubicBezTo>
                    <a:pt x="2" y="0"/>
                    <a:pt x="4"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26">
              <a:extLst>
                <a:ext uri="{FF2B5EF4-FFF2-40B4-BE49-F238E27FC236}">
                  <a16:creationId xmlns:a16="http://schemas.microsoft.com/office/drawing/2014/main" id="{5D95001A-342A-4806-8393-229EFD5FEF6A}"/>
                </a:ext>
              </a:extLst>
            </p:cNvPr>
            <p:cNvSpPr>
              <a:spLocks/>
            </p:cNvSpPr>
            <p:nvPr/>
          </p:nvSpPr>
          <p:spPr bwMode="auto">
            <a:xfrm>
              <a:off x="346" y="52"/>
              <a:ext cx="14" cy="10"/>
            </a:xfrm>
            <a:custGeom>
              <a:avLst/>
              <a:gdLst>
                <a:gd name="T0" fmla="*/ 7 w 7"/>
                <a:gd name="T1" fmla="*/ 1 h 5"/>
                <a:gd name="T2" fmla="*/ 2 w 7"/>
                <a:gd name="T3" fmla="*/ 4 h 5"/>
                <a:gd name="T4" fmla="*/ 0 w 7"/>
                <a:gd name="T5" fmla="*/ 2 h 5"/>
                <a:gd name="T6" fmla="*/ 7 w 7"/>
                <a:gd name="T7" fmla="*/ 1 h 5"/>
              </a:gdLst>
              <a:ahLst/>
              <a:cxnLst>
                <a:cxn ang="0">
                  <a:pos x="T0" y="T1"/>
                </a:cxn>
                <a:cxn ang="0">
                  <a:pos x="T2" y="T3"/>
                </a:cxn>
                <a:cxn ang="0">
                  <a:pos x="T4" y="T5"/>
                </a:cxn>
                <a:cxn ang="0">
                  <a:pos x="T6" y="T7"/>
                </a:cxn>
              </a:cxnLst>
              <a:rect l="0" t="0" r="r" b="b"/>
              <a:pathLst>
                <a:path w="7" h="5">
                  <a:moveTo>
                    <a:pt x="7" y="1"/>
                  </a:moveTo>
                  <a:cubicBezTo>
                    <a:pt x="5" y="3"/>
                    <a:pt x="5" y="5"/>
                    <a:pt x="2" y="4"/>
                  </a:cubicBezTo>
                  <a:cubicBezTo>
                    <a:pt x="1" y="4"/>
                    <a:pt x="0" y="3"/>
                    <a:pt x="0" y="2"/>
                  </a:cubicBezTo>
                  <a:cubicBezTo>
                    <a:pt x="1" y="0"/>
                    <a:pt x="4"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27">
              <a:extLst>
                <a:ext uri="{FF2B5EF4-FFF2-40B4-BE49-F238E27FC236}">
                  <a16:creationId xmlns:a16="http://schemas.microsoft.com/office/drawing/2014/main" id="{C0A654A0-944E-4258-995C-C902D3C5573D}"/>
                </a:ext>
              </a:extLst>
            </p:cNvPr>
            <p:cNvSpPr>
              <a:spLocks/>
            </p:cNvSpPr>
            <p:nvPr/>
          </p:nvSpPr>
          <p:spPr bwMode="auto">
            <a:xfrm>
              <a:off x="328" y="38"/>
              <a:ext cx="10" cy="10"/>
            </a:xfrm>
            <a:custGeom>
              <a:avLst/>
              <a:gdLst>
                <a:gd name="T0" fmla="*/ 5 w 5"/>
                <a:gd name="T1" fmla="*/ 5 h 5"/>
                <a:gd name="T2" fmla="*/ 1 w 5"/>
                <a:gd name="T3" fmla="*/ 3 h 5"/>
                <a:gd name="T4" fmla="*/ 2 w 5"/>
                <a:gd name="T5" fmla="*/ 1 h 5"/>
                <a:gd name="T6" fmla="*/ 4 w 5"/>
                <a:gd name="T7" fmla="*/ 2 h 5"/>
                <a:gd name="T8" fmla="*/ 5 w 5"/>
                <a:gd name="T9" fmla="*/ 5 h 5"/>
              </a:gdLst>
              <a:ahLst/>
              <a:cxnLst>
                <a:cxn ang="0">
                  <a:pos x="T0" y="T1"/>
                </a:cxn>
                <a:cxn ang="0">
                  <a:pos x="T2" y="T3"/>
                </a:cxn>
                <a:cxn ang="0">
                  <a:pos x="T4" y="T5"/>
                </a:cxn>
                <a:cxn ang="0">
                  <a:pos x="T6" y="T7"/>
                </a:cxn>
                <a:cxn ang="0">
                  <a:pos x="T8" y="T9"/>
                </a:cxn>
              </a:cxnLst>
              <a:rect l="0" t="0" r="r" b="b"/>
              <a:pathLst>
                <a:path w="5" h="5">
                  <a:moveTo>
                    <a:pt x="5" y="5"/>
                  </a:moveTo>
                  <a:cubicBezTo>
                    <a:pt x="3" y="5"/>
                    <a:pt x="2" y="4"/>
                    <a:pt x="1" y="3"/>
                  </a:cubicBezTo>
                  <a:cubicBezTo>
                    <a:pt x="1" y="3"/>
                    <a:pt x="0" y="1"/>
                    <a:pt x="2" y="1"/>
                  </a:cubicBezTo>
                  <a:cubicBezTo>
                    <a:pt x="3" y="0"/>
                    <a:pt x="4" y="1"/>
                    <a:pt x="4" y="2"/>
                  </a:cubicBezTo>
                  <a:cubicBezTo>
                    <a:pt x="5" y="3"/>
                    <a:pt x="5" y="4"/>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28">
              <a:extLst>
                <a:ext uri="{FF2B5EF4-FFF2-40B4-BE49-F238E27FC236}">
                  <a16:creationId xmlns:a16="http://schemas.microsoft.com/office/drawing/2014/main" id="{0D6B427C-C170-4090-BE70-F11B1026EE9B}"/>
                </a:ext>
              </a:extLst>
            </p:cNvPr>
            <p:cNvSpPr>
              <a:spLocks/>
            </p:cNvSpPr>
            <p:nvPr/>
          </p:nvSpPr>
          <p:spPr bwMode="auto">
            <a:xfrm>
              <a:off x="342" y="36"/>
              <a:ext cx="8" cy="10"/>
            </a:xfrm>
            <a:custGeom>
              <a:avLst/>
              <a:gdLst>
                <a:gd name="T0" fmla="*/ 1 w 4"/>
                <a:gd name="T1" fmla="*/ 2 h 5"/>
                <a:gd name="T2" fmla="*/ 2 w 4"/>
                <a:gd name="T3" fmla="*/ 0 h 5"/>
                <a:gd name="T4" fmla="*/ 4 w 4"/>
                <a:gd name="T5" fmla="*/ 2 h 5"/>
                <a:gd name="T6" fmla="*/ 2 w 4"/>
                <a:gd name="T7" fmla="*/ 5 h 5"/>
                <a:gd name="T8" fmla="*/ 1 w 4"/>
                <a:gd name="T9" fmla="*/ 2 h 5"/>
              </a:gdLst>
              <a:ahLst/>
              <a:cxnLst>
                <a:cxn ang="0">
                  <a:pos x="T0" y="T1"/>
                </a:cxn>
                <a:cxn ang="0">
                  <a:pos x="T2" y="T3"/>
                </a:cxn>
                <a:cxn ang="0">
                  <a:pos x="T4" y="T5"/>
                </a:cxn>
                <a:cxn ang="0">
                  <a:pos x="T6" y="T7"/>
                </a:cxn>
                <a:cxn ang="0">
                  <a:pos x="T8" y="T9"/>
                </a:cxn>
              </a:cxnLst>
              <a:rect l="0" t="0" r="r" b="b"/>
              <a:pathLst>
                <a:path w="4" h="5">
                  <a:moveTo>
                    <a:pt x="1" y="2"/>
                  </a:moveTo>
                  <a:cubicBezTo>
                    <a:pt x="1" y="1"/>
                    <a:pt x="1" y="0"/>
                    <a:pt x="2" y="0"/>
                  </a:cubicBezTo>
                  <a:cubicBezTo>
                    <a:pt x="4" y="0"/>
                    <a:pt x="4" y="1"/>
                    <a:pt x="4" y="2"/>
                  </a:cubicBezTo>
                  <a:cubicBezTo>
                    <a:pt x="4" y="3"/>
                    <a:pt x="4" y="5"/>
                    <a:pt x="2" y="5"/>
                  </a:cubicBezTo>
                  <a:cubicBezTo>
                    <a:pt x="0" y="4"/>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29">
              <a:extLst>
                <a:ext uri="{FF2B5EF4-FFF2-40B4-BE49-F238E27FC236}">
                  <a16:creationId xmlns:a16="http://schemas.microsoft.com/office/drawing/2014/main" id="{AE76EEA9-CC91-44BB-8C97-112F3D880253}"/>
                </a:ext>
              </a:extLst>
            </p:cNvPr>
            <p:cNvSpPr>
              <a:spLocks/>
            </p:cNvSpPr>
            <p:nvPr/>
          </p:nvSpPr>
          <p:spPr bwMode="auto">
            <a:xfrm>
              <a:off x="346" y="110"/>
              <a:ext cx="8" cy="10"/>
            </a:xfrm>
            <a:custGeom>
              <a:avLst/>
              <a:gdLst>
                <a:gd name="T0" fmla="*/ 1 w 4"/>
                <a:gd name="T1" fmla="*/ 5 h 5"/>
                <a:gd name="T2" fmla="*/ 0 w 4"/>
                <a:gd name="T3" fmla="*/ 1 h 5"/>
                <a:gd name="T4" fmla="*/ 1 w 4"/>
                <a:gd name="T5" fmla="*/ 0 h 5"/>
                <a:gd name="T6" fmla="*/ 3 w 4"/>
                <a:gd name="T7" fmla="*/ 1 h 5"/>
                <a:gd name="T8" fmla="*/ 3 w 4"/>
                <a:gd name="T9" fmla="*/ 2 h 5"/>
                <a:gd name="T10" fmla="*/ 1 w 4"/>
                <a:gd name="T11" fmla="*/ 5 h 5"/>
              </a:gdLst>
              <a:ahLst/>
              <a:cxnLst>
                <a:cxn ang="0">
                  <a:pos x="T0" y="T1"/>
                </a:cxn>
                <a:cxn ang="0">
                  <a:pos x="T2" y="T3"/>
                </a:cxn>
                <a:cxn ang="0">
                  <a:pos x="T4" y="T5"/>
                </a:cxn>
                <a:cxn ang="0">
                  <a:pos x="T6" y="T7"/>
                </a:cxn>
                <a:cxn ang="0">
                  <a:pos x="T8" y="T9"/>
                </a:cxn>
                <a:cxn ang="0">
                  <a:pos x="T10" y="T11"/>
                </a:cxn>
              </a:cxnLst>
              <a:rect l="0" t="0" r="r" b="b"/>
              <a:pathLst>
                <a:path w="4" h="5">
                  <a:moveTo>
                    <a:pt x="1" y="5"/>
                  </a:moveTo>
                  <a:cubicBezTo>
                    <a:pt x="0" y="4"/>
                    <a:pt x="0" y="2"/>
                    <a:pt x="0" y="1"/>
                  </a:cubicBezTo>
                  <a:cubicBezTo>
                    <a:pt x="0" y="1"/>
                    <a:pt x="0" y="0"/>
                    <a:pt x="1" y="0"/>
                  </a:cubicBezTo>
                  <a:cubicBezTo>
                    <a:pt x="2" y="0"/>
                    <a:pt x="3" y="0"/>
                    <a:pt x="3" y="1"/>
                  </a:cubicBezTo>
                  <a:cubicBezTo>
                    <a:pt x="4" y="1"/>
                    <a:pt x="4" y="2"/>
                    <a:pt x="3" y="2"/>
                  </a:cubicBezTo>
                  <a:cubicBezTo>
                    <a:pt x="2" y="3"/>
                    <a:pt x="2"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30">
              <a:extLst>
                <a:ext uri="{FF2B5EF4-FFF2-40B4-BE49-F238E27FC236}">
                  <a16:creationId xmlns:a16="http://schemas.microsoft.com/office/drawing/2014/main" id="{33C8E5B5-4B27-4333-AC30-6D93A9EEBB57}"/>
                </a:ext>
              </a:extLst>
            </p:cNvPr>
            <p:cNvSpPr>
              <a:spLocks/>
            </p:cNvSpPr>
            <p:nvPr/>
          </p:nvSpPr>
          <p:spPr bwMode="auto">
            <a:xfrm>
              <a:off x="358" y="88"/>
              <a:ext cx="10" cy="10"/>
            </a:xfrm>
            <a:custGeom>
              <a:avLst/>
              <a:gdLst>
                <a:gd name="T0" fmla="*/ 0 w 5"/>
                <a:gd name="T1" fmla="*/ 3 h 5"/>
                <a:gd name="T2" fmla="*/ 3 w 5"/>
                <a:gd name="T3" fmla="*/ 0 h 5"/>
                <a:gd name="T4" fmla="*/ 4 w 5"/>
                <a:gd name="T5" fmla="*/ 1 h 5"/>
                <a:gd name="T6" fmla="*/ 2 w 5"/>
                <a:gd name="T7" fmla="*/ 4 h 5"/>
                <a:gd name="T8" fmla="*/ 0 w 5"/>
                <a:gd name="T9" fmla="*/ 3 h 5"/>
              </a:gdLst>
              <a:ahLst/>
              <a:cxnLst>
                <a:cxn ang="0">
                  <a:pos x="T0" y="T1"/>
                </a:cxn>
                <a:cxn ang="0">
                  <a:pos x="T2" y="T3"/>
                </a:cxn>
                <a:cxn ang="0">
                  <a:pos x="T4" y="T5"/>
                </a:cxn>
                <a:cxn ang="0">
                  <a:pos x="T6" y="T7"/>
                </a:cxn>
                <a:cxn ang="0">
                  <a:pos x="T8" y="T9"/>
                </a:cxn>
              </a:cxnLst>
              <a:rect l="0" t="0" r="r" b="b"/>
              <a:pathLst>
                <a:path w="5" h="5">
                  <a:moveTo>
                    <a:pt x="0" y="3"/>
                  </a:moveTo>
                  <a:cubicBezTo>
                    <a:pt x="1" y="2"/>
                    <a:pt x="1" y="1"/>
                    <a:pt x="3" y="0"/>
                  </a:cubicBezTo>
                  <a:cubicBezTo>
                    <a:pt x="4" y="0"/>
                    <a:pt x="5" y="1"/>
                    <a:pt x="4" y="1"/>
                  </a:cubicBezTo>
                  <a:cubicBezTo>
                    <a:pt x="4" y="3"/>
                    <a:pt x="4" y="4"/>
                    <a:pt x="2" y="4"/>
                  </a:cubicBezTo>
                  <a:cubicBezTo>
                    <a:pt x="1" y="5"/>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31">
              <a:extLst>
                <a:ext uri="{FF2B5EF4-FFF2-40B4-BE49-F238E27FC236}">
                  <a16:creationId xmlns:a16="http://schemas.microsoft.com/office/drawing/2014/main" id="{F14E71B4-6A7E-4D7B-B4EC-BDB8A70BF438}"/>
                </a:ext>
              </a:extLst>
            </p:cNvPr>
            <p:cNvSpPr>
              <a:spLocks/>
            </p:cNvSpPr>
            <p:nvPr/>
          </p:nvSpPr>
          <p:spPr bwMode="auto">
            <a:xfrm>
              <a:off x="368" y="62"/>
              <a:ext cx="8" cy="12"/>
            </a:xfrm>
            <a:custGeom>
              <a:avLst/>
              <a:gdLst>
                <a:gd name="T0" fmla="*/ 1 w 4"/>
                <a:gd name="T1" fmla="*/ 6 h 6"/>
                <a:gd name="T2" fmla="*/ 1 w 4"/>
                <a:gd name="T3" fmla="*/ 6 h 6"/>
                <a:gd name="T4" fmla="*/ 2 w 4"/>
                <a:gd name="T5" fmla="*/ 0 h 6"/>
                <a:gd name="T6" fmla="*/ 4 w 4"/>
                <a:gd name="T7" fmla="*/ 1 h 6"/>
                <a:gd name="T8" fmla="*/ 1 w 4"/>
                <a:gd name="T9" fmla="*/ 6 h 6"/>
              </a:gdLst>
              <a:ahLst/>
              <a:cxnLst>
                <a:cxn ang="0">
                  <a:pos x="T0" y="T1"/>
                </a:cxn>
                <a:cxn ang="0">
                  <a:pos x="T2" y="T3"/>
                </a:cxn>
                <a:cxn ang="0">
                  <a:pos x="T4" y="T5"/>
                </a:cxn>
                <a:cxn ang="0">
                  <a:pos x="T6" y="T7"/>
                </a:cxn>
                <a:cxn ang="0">
                  <a:pos x="T8" y="T9"/>
                </a:cxn>
              </a:cxnLst>
              <a:rect l="0" t="0" r="r" b="b"/>
              <a:pathLst>
                <a:path w="4" h="6">
                  <a:moveTo>
                    <a:pt x="1" y="6"/>
                  </a:moveTo>
                  <a:cubicBezTo>
                    <a:pt x="1" y="6"/>
                    <a:pt x="1" y="6"/>
                    <a:pt x="1" y="6"/>
                  </a:cubicBezTo>
                  <a:cubicBezTo>
                    <a:pt x="0" y="4"/>
                    <a:pt x="1" y="2"/>
                    <a:pt x="2" y="0"/>
                  </a:cubicBezTo>
                  <a:cubicBezTo>
                    <a:pt x="3" y="0"/>
                    <a:pt x="4" y="1"/>
                    <a:pt x="4" y="1"/>
                  </a:cubicBezTo>
                  <a:cubicBezTo>
                    <a:pt x="3" y="3"/>
                    <a:pt x="3"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32">
              <a:extLst>
                <a:ext uri="{FF2B5EF4-FFF2-40B4-BE49-F238E27FC236}">
                  <a16:creationId xmlns:a16="http://schemas.microsoft.com/office/drawing/2014/main" id="{934B92B7-FE5A-4129-82A8-9727F9B31FBC}"/>
                </a:ext>
              </a:extLst>
            </p:cNvPr>
            <p:cNvSpPr>
              <a:spLocks/>
            </p:cNvSpPr>
            <p:nvPr/>
          </p:nvSpPr>
          <p:spPr bwMode="auto">
            <a:xfrm>
              <a:off x="350" y="72"/>
              <a:ext cx="8" cy="6"/>
            </a:xfrm>
            <a:custGeom>
              <a:avLst/>
              <a:gdLst>
                <a:gd name="T0" fmla="*/ 4 w 4"/>
                <a:gd name="T1" fmla="*/ 1 h 3"/>
                <a:gd name="T2" fmla="*/ 2 w 4"/>
                <a:gd name="T3" fmla="*/ 3 h 3"/>
                <a:gd name="T4" fmla="*/ 1 w 4"/>
                <a:gd name="T5" fmla="*/ 1 h 3"/>
                <a:gd name="T6" fmla="*/ 2 w 4"/>
                <a:gd name="T7" fmla="*/ 0 h 3"/>
                <a:gd name="T8" fmla="*/ 4 w 4"/>
                <a:gd name="T9" fmla="*/ 1 h 3"/>
              </a:gdLst>
              <a:ahLst/>
              <a:cxnLst>
                <a:cxn ang="0">
                  <a:pos x="T0" y="T1"/>
                </a:cxn>
                <a:cxn ang="0">
                  <a:pos x="T2" y="T3"/>
                </a:cxn>
                <a:cxn ang="0">
                  <a:pos x="T4" y="T5"/>
                </a:cxn>
                <a:cxn ang="0">
                  <a:pos x="T6" y="T7"/>
                </a:cxn>
                <a:cxn ang="0">
                  <a:pos x="T8" y="T9"/>
                </a:cxn>
              </a:cxnLst>
              <a:rect l="0" t="0" r="r" b="b"/>
              <a:pathLst>
                <a:path w="4" h="3">
                  <a:moveTo>
                    <a:pt x="4" y="1"/>
                  </a:moveTo>
                  <a:cubicBezTo>
                    <a:pt x="4" y="2"/>
                    <a:pt x="3" y="3"/>
                    <a:pt x="2" y="3"/>
                  </a:cubicBezTo>
                  <a:cubicBezTo>
                    <a:pt x="1" y="2"/>
                    <a:pt x="0" y="2"/>
                    <a:pt x="1" y="1"/>
                  </a:cubicBezTo>
                  <a:cubicBezTo>
                    <a:pt x="1" y="0"/>
                    <a:pt x="1" y="0"/>
                    <a:pt x="2" y="0"/>
                  </a:cubicBezTo>
                  <a:cubicBezTo>
                    <a:pt x="4" y="0"/>
                    <a:pt x="4"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33">
              <a:extLst>
                <a:ext uri="{FF2B5EF4-FFF2-40B4-BE49-F238E27FC236}">
                  <a16:creationId xmlns:a16="http://schemas.microsoft.com/office/drawing/2014/main" id="{ACC90852-B41D-4CEB-9296-5163C331EAAC}"/>
                </a:ext>
              </a:extLst>
            </p:cNvPr>
            <p:cNvSpPr>
              <a:spLocks/>
            </p:cNvSpPr>
            <p:nvPr/>
          </p:nvSpPr>
          <p:spPr bwMode="auto">
            <a:xfrm>
              <a:off x="74" y="460"/>
              <a:ext cx="22" cy="10"/>
            </a:xfrm>
            <a:custGeom>
              <a:avLst/>
              <a:gdLst>
                <a:gd name="T0" fmla="*/ 9 w 11"/>
                <a:gd name="T1" fmla="*/ 5 h 5"/>
                <a:gd name="T2" fmla="*/ 7 w 11"/>
                <a:gd name="T3" fmla="*/ 4 h 5"/>
                <a:gd name="T4" fmla="*/ 3 w 11"/>
                <a:gd name="T5" fmla="*/ 4 h 5"/>
                <a:gd name="T6" fmla="*/ 0 w 11"/>
                <a:gd name="T7" fmla="*/ 4 h 5"/>
                <a:gd name="T8" fmla="*/ 0 w 11"/>
                <a:gd name="T9" fmla="*/ 2 h 5"/>
                <a:gd name="T10" fmla="*/ 5 w 11"/>
                <a:gd name="T11" fmla="*/ 0 h 5"/>
                <a:gd name="T12" fmla="*/ 10 w 11"/>
                <a:gd name="T13" fmla="*/ 3 h 5"/>
                <a:gd name="T14" fmla="*/ 9 w 11"/>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5">
                  <a:moveTo>
                    <a:pt x="9" y="5"/>
                  </a:moveTo>
                  <a:cubicBezTo>
                    <a:pt x="8" y="5"/>
                    <a:pt x="7" y="5"/>
                    <a:pt x="7" y="4"/>
                  </a:cubicBezTo>
                  <a:cubicBezTo>
                    <a:pt x="6" y="3"/>
                    <a:pt x="4" y="2"/>
                    <a:pt x="3" y="4"/>
                  </a:cubicBezTo>
                  <a:cubicBezTo>
                    <a:pt x="2" y="5"/>
                    <a:pt x="1" y="5"/>
                    <a:pt x="0" y="4"/>
                  </a:cubicBezTo>
                  <a:cubicBezTo>
                    <a:pt x="0" y="3"/>
                    <a:pt x="0" y="2"/>
                    <a:pt x="0" y="2"/>
                  </a:cubicBezTo>
                  <a:cubicBezTo>
                    <a:pt x="1" y="0"/>
                    <a:pt x="3" y="0"/>
                    <a:pt x="5" y="0"/>
                  </a:cubicBezTo>
                  <a:cubicBezTo>
                    <a:pt x="7" y="0"/>
                    <a:pt x="10" y="1"/>
                    <a:pt x="10" y="3"/>
                  </a:cubicBezTo>
                  <a:cubicBezTo>
                    <a:pt x="11" y="4"/>
                    <a:pt x="10" y="5"/>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34">
              <a:extLst>
                <a:ext uri="{FF2B5EF4-FFF2-40B4-BE49-F238E27FC236}">
                  <a16:creationId xmlns:a16="http://schemas.microsoft.com/office/drawing/2014/main" id="{33583293-9088-40EB-A422-49A507C19B91}"/>
                </a:ext>
              </a:extLst>
            </p:cNvPr>
            <p:cNvSpPr>
              <a:spLocks/>
            </p:cNvSpPr>
            <p:nvPr/>
          </p:nvSpPr>
          <p:spPr bwMode="auto">
            <a:xfrm>
              <a:off x="33" y="436"/>
              <a:ext cx="14" cy="16"/>
            </a:xfrm>
            <a:custGeom>
              <a:avLst/>
              <a:gdLst>
                <a:gd name="T0" fmla="*/ 1 w 7"/>
                <a:gd name="T1" fmla="*/ 8 h 8"/>
                <a:gd name="T2" fmla="*/ 0 w 7"/>
                <a:gd name="T3" fmla="*/ 3 h 8"/>
                <a:gd name="T4" fmla="*/ 3 w 7"/>
                <a:gd name="T5" fmla="*/ 0 h 8"/>
                <a:gd name="T6" fmla="*/ 5 w 7"/>
                <a:gd name="T7" fmla="*/ 1 h 8"/>
                <a:gd name="T8" fmla="*/ 5 w 7"/>
                <a:gd name="T9" fmla="*/ 5 h 8"/>
                <a:gd name="T10" fmla="*/ 1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1" y="8"/>
                  </a:moveTo>
                  <a:cubicBezTo>
                    <a:pt x="0" y="6"/>
                    <a:pt x="0" y="5"/>
                    <a:pt x="0" y="3"/>
                  </a:cubicBezTo>
                  <a:cubicBezTo>
                    <a:pt x="1" y="2"/>
                    <a:pt x="1" y="1"/>
                    <a:pt x="3" y="0"/>
                  </a:cubicBezTo>
                  <a:cubicBezTo>
                    <a:pt x="4" y="0"/>
                    <a:pt x="5" y="0"/>
                    <a:pt x="5" y="1"/>
                  </a:cubicBezTo>
                  <a:cubicBezTo>
                    <a:pt x="6" y="3"/>
                    <a:pt x="7" y="4"/>
                    <a:pt x="5" y="5"/>
                  </a:cubicBezTo>
                  <a:cubicBezTo>
                    <a:pt x="4" y="6"/>
                    <a:pt x="3"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35">
              <a:extLst>
                <a:ext uri="{FF2B5EF4-FFF2-40B4-BE49-F238E27FC236}">
                  <a16:creationId xmlns:a16="http://schemas.microsoft.com/office/drawing/2014/main" id="{EFF8CC7F-B256-4E10-89A8-B821D79EAF1E}"/>
                </a:ext>
              </a:extLst>
            </p:cNvPr>
            <p:cNvSpPr>
              <a:spLocks/>
            </p:cNvSpPr>
            <p:nvPr/>
          </p:nvSpPr>
          <p:spPr bwMode="auto">
            <a:xfrm>
              <a:off x="33" y="464"/>
              <a:ext cx="14" cy="16"/>
            </a:xfrm>
            <a:custGeom>
              <a:avLst/>
              <a:gdLst>
                <a:gd name="T0" fmla="*/ 3 w 7"/>
                <a:gd name="T1" fmla="*/ 8 h 8"/>
                <a:gd name="T2" fmla="*/ 2 w 7"/>
                <a:gd name="T3" fmla="*/ 1 h 8"/>
                <a:gd name="T4" fmla="*/ 5 w 7"/>
                <a:gd name="T5" fmla="*/ 0 h 8"/>
                <a:gd name="T6" fmla="*/ 7 w 7"/>
                <a:gd name="T7" fmla="*/ 3 h 8"/>
                <a:gd name="T8" fmla="*/ 3 w 7"/>
                <a:gd name="T9" fmla="*/ 8 h 8"/>
                <a:gd name="T10" fmla="*/ 3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3" y="8"/>
                  </a:moveTo>
                  <a:cubicBezTo>
                    <a:pt x="1" y="5"/>
                    <a:pt x="0" y="3"/>
                    <a:pt x="2" y="1"/>
                  </a:cubicBezTo>
                  <a:cubicBezTo>
                    <a:pt x="3" y="0"/>
                    <a:pt x="4" y="0"/>
                    <a:pt x="5" y="0"/>
                  </a:cubicBezTo>
                  <a:cubicBezTo>
                    <a:pt x="6" y="1"/>
                    <a:pt x="7" y="1"/>
                    <a:pt x="7" y="3"/>
                  </a:cubicBezTo>
                  <a:cubicBezTo>
                    <a:pt x="6" y="5"/>
                    <a:pt x="5" y="6"/>
                    <a:pt x="3" y="8"/>
                  </a:cubicBezTo>
                  <a:cubicBezTo>
                    <a:pt x="3"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36">
              <a:extLst>
                <a:ext uri="{FF2B5EF4-FFF2-40B4-BE49-F238E27FC236}">
                  <a16:creationId xmlns:a16="http://schemas.microsoft.com/office/drawing/2014/main" id="{9BF71522-2E12-4FF3-9151-39ED573AC61C}"/>
                </a:ext>
              </a:extLst>
            </p:cNvPr>
            <p:cNvSpPr>
              <a:spLocks/>
            </p:cNvSpPr>
            <p:nvPr/>
          </p:nvSpPr>
          <p:spPr bwMode="auto">
            <a:xfrm>
              <a:off x="51" y="452"/>
              <a:ext cx="14" cy="10"/>
            </a:xfrm>
            <a:custGeom>
              <a:avLst/>
              <a:gdLst>
                <a:gd name="T0" fmla="*/ 5 w 7"/>
                <a:gd name="T1" fmla="*/ 0 h 5"/>
                <a:gd name="T2" fmla="*/ 7 w 7"/>
                <a:gd name="T3" fmla="*/ 2 h 5"/>
                <a:gd name="T4" fmla="*/ 3 w 7"/>
                <a:gd name="T5" fmla="*/ 5 h 5"/>
                <a:gd name="T6" fmla="*/ 0 w 7"/>
                <a:gd name="T7" fmla="*/ 4 h 5"/>
                <a:gd name="T8" fmla="*/ 5 w 7"/>
                <a:gd name="T9" fmla="*/ 0 h 5"/>
              </a:gdLst>
              <a:ahLst/>
              <a:cxnLst>
                <a:cxn ang="0">
                  <a:pos x="T0" y="T1"/>
                </a:cxn>
                <a:cxn ang="0">
                  <a:pos x="T2" y="T3"/>
                </a:cxn>
                <a:cxn ang="0">
                  <a:pos x="T4" y="T5"/>
                </a:cxn>
                <a:cxn ang="0">
                  <a:pos x="T6" y="T7"/>
                </a:cxn>
                <a:cxn ang="0">
                  <a:pos x="T8" y="T9"/>
                </a:cxn>
              </a:cxnLst>
              <a:rect l="0" t="0" r="r" b="b"/>
              <a:pathLst>
                <a:path w="7" h="5">
                  <a:moveTo>
                    <a:pt x="5" y="0"/>
                  </a:moveTo>
                  <a:cubicBezTo>
                    <a:pt x="6" y="0"/>
                    <a:pt x="7" y="1"/>
                    <a:pt x="7" y="2"/>
                  </a:cubicBezTo>
                  <a:cubicBezTo>
                    <a:pt x="7" y="4"/>
                    <a:pt x="6" y="5"/>
                    <a:pt x="3" y="5"/>
                  </a:cubicBezTo>
                  <a:cubicBezTo>
                    <a:pt x="2" y="5"/>
                    <a:pt x="1" y="5"/>
                    <a:pt x="0" y="4"/>
                  </a:cubicBezTo>
                  <a:cubicBezTo>
                    <a:pt x="0" y="3"/>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37">
              <a:extLst>
                <a:ext uri="{FF2B5EF4-FFF2-40B4-BE49-F238E27FC236}">
                  <a16:creationId xmlns:a16="http://schemas.microsoft.com/office/drawing/2014/main" id="{7F7941EF-B8EB-4877-8013-EFE110A3A494}"/>
                </a:ext>
              </a:extLst>
            </p:cNvPr>
            <p:cNvSpPr>
              <a:spLocks/>
            </p:cNvSpPr>
            <p:nvPr/>
          </p:nvSpPr>
          <p:spPr bwMode="auto">
            <a:xfrm>
              <a:off x="124" y="458"/>
              <a:ext cx="14" cy="12"/>
            </a:xfrm>
            <a:custGeom>
              <a:avLst/>
              <a:gdLst>
                <a:gd name="T0" fmla="*/ 5 w 7"/>
                <a:gd name="T1" fmla="*/ 0 h 6"/>
                <a:gd name="T2" fmla="*/ 7 w 7"/>
                <a:gd name="T3" fmla="*/ 1 h 6"/>
                <a:gd name="T4" fmla="*/ 2 w 7"/>
                <a:gd name="T5" fmla="*/ 5 h 6"/>
                <a:gd name="T6" fmla="*/ 0 w 7"/>
                <a:gd name="T7" fmla="*/ 4 h 6"/>
                <a:gd name="T8" fmla="*/ 5 w 7"/>
                <a:gd name="T9" fmla="*/ 0 h 6"/>
              </a:gdLst>
              <a:ahLst/>
              <a:cxnLst>
                <a:cxn ang="0">
                  <a:pos x="T0" y="T1"/>
                </a:cxn>
                <a:cxn ang="0">
                  <a:pos x="T2" y="T3"/>
                </a:cxn>
                <a:cxn ang="0">
                  <a:pos x="T4" y="T5"/>
                </a:cxn>
                <a:cxn ang="0">
                  <a:pos x="T6" y="T7"/>
                </a:cxn>
                <a:cxn ang="0">
                  <a:pos x="T8" y="T9"/>
                </a:cxn>
              </a:cxnLst>
              <a:rect l="0" t="0" r="r" b="b"/>
              <a:pathLst>
                <a:path w="7" h="6">
                  <a:moveTo>
                    <a:pt x="5" y="0"/>
                  </a:moveTo>
                  <a:cubicBezTo>
                    <a:pt x="6" y="0"/>
                    <a:pt x="7" y="0"/>
                    <a:pt x="7" y="1"/>
                  </a:cubicBezTo>
                  <a:cubicBezTo>
                    <a:pt x="7" y="2"/>
                    <a:pt x="4" y="5"/>
                    <a:pt x="2" y="5"/>
                  </a:cubicBezTo>
                  <a:cubicBezTo>
                    <a:pt x="1" y="6"/>
                    <a:pt x="0" y="5"/>
                    <a:pt x="0" y="4"/>
                  </a:cubicBezTo>
                  <a:cubicBezTo>
                    <a:pt x="0" y="2"/>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38">
              <a:extLst>
                <a:ext uri="{FF2B5EF4-FFF2-40B4-BE49-F238E27FC236}">
                  <a16:creationId xmlns:a16="http://schemas.microsoft.com/office/drawing/2014/main" id="{B86DE46A-1849-4FB1-A3C1-C53A15E410F7}"/>
                </a:ext>
              </a:extLst>
            </p:cNvPr>
            <p:cNvSpPr>
              <a:spLocks/>
            </p:cNvSpPr>
            <p:nvPr/>
          </p:nvSpPr>
          <p:spPr bwMode="auto">
            <a:xfrm>
              <a:off x="146" y="428"/>
              <a:ext cx="10" cy="14"/>
            </a:xfrm>
            <a:custGeom>
              <a:avLst/>
              <a:gdLst>
                <a:gd name="T0" fmla="*/ 5 w 5"/>
                <a:gd name="T1" fmla="*/ 4 h 7"/>
                <a:gd name="T2" fmla="*/ 4 w 5"/>
                <a:gd name="T3" fmla="*/ 6 h 7"/>
                <a:gd name="T4" fmla="*/ 3 w 5"/>
                <a:gd name="T5" fmla="*/ 7 h 7"/>
                <a:gd name="T6" fmla="*/ 1 w 5"/>
                <a:gd name="T7" fmla="*/ 3 h 7"/>
                <a:gd name="T8" fmla="*/ 2 w 5"/>
                <a:gd name="T9" fmla="*/ 1 h 7"/>
                <a:gd name="T10" fmla="*/ 5 w 5"/>
                <a:gd name="T11" fmla="*/ 4 h 7"/>
              </a:gdLst>
              <a:ahLst/>
              <a:cxnLst>
                <a:cxn ang="0">
                  <a:pos x="T0" y="T1"/>
                </a:cxn>
                <a:cxn ang="0">
                  <a:pos x="T2" y="T3"/>
                </a:cxn>
                <a:cxn ang="0">
                  <a:pos x="T4" y="T5"/>
                </a:cxn>
                <a:cxn ang="0">
                  <a:pos x="T6" y="T7"/>
                </a:cxn>
                <a:cxn ang="0">
                  <a:pos x="T8" y="T9"/>
                </a:cxn>
                <a:cxn ang="0">
                  <a:pos x="T10" y="T11"/>
                </a:cxn>
              </a:cxnLst>
              <a:rect l="0" t="0" r="r" b="b"/>
              <a:pathLst>
                <a:path w="5" h="7">
                  <a:moveTo>
                    <a:pt x="5" y="4"/>
                  </a:moveTo>
                  <a:cubicBezTo>
                    <a:pt x="5" y="5"/>
                    <a:pt x="5" y="6"/>
                    <a:pt x="4" y="6"/>
                  </a:cubicBezTo>
                  <a:cubicBezTo>
                    <a:pt x="4" y="7"/>
                    <a:pt x="3" y="7"/>
                    <a:pt x="3" y="7"/>
                  </a:cubicBezTo>
                  <a:cubicBezTo>
                    <a:pt x="1" y="6"/>
                    <a:pt x="1" y="4"/>
                    <a:pt x="1" y="3"/>
                  </a:cubicBezTo>
                  <a:cubicBezTo>
                    <a:pt x="0" y="2"/>
                    <a:pt x="0" y="1"/>
                    <a:pt x="2" y="1"/>
                  </a:cubicBezTo>
                  <a:cubicBezTo>
                    <a:pt x="4" y="0"/>
                    <a:pt x="5" y="1"/>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39">
              <a:extLst>
                <a:ext uri="{FF2B5EF4-FFF2-40B4-BE49-F238E27FC236}">
                  <a16:creationId xmlns:a16="http://schemas.microsoft.com/office/drawing/2014/main" id="{D0CC2821-F8C8-4DEB-B4DE-853B4AC70C7F}"/>
                </a:ext>
              </a:extLst>
            </p:cNvPr>
            <p:cNvSpPr>
              <a:spLocks/>
            </p:cNvSpPr>
            <p:nvPr/>
          </p:nvSpPr>
          <p:spPr bwMode="auto">
            <a:xfrm>
              <a:off x="49" y="432"/>
              <a:ext cx="16" cy="10"/>
            </a:xfrm>
            <a:custGeom>
              <a:avLst/>
              <a:gdLst>
                <a:gd name="T0" fmla="*/ 8 w 8"/>
                <a:gd name="T1" fmla="*/ 4 h 5"/>
                <a:gd name="T2" fmla="*/ 2 w 8"/>
                <a:gd name="T3" fmla="*/ 4 h 5"/>
                <a:gd name="T4" fmla="*/ 1 w 8"/>
                <a:gd name="T5" fmla="*/ 1 h 5"/>
                <a:gd name="T6" fmla="*/ 4 w 8"/>
                <a:gd name="T7" fmla="*/ 1 h 5"/>
                <a:gd name="T8" fmla="*/ 8 w 8"/>
                <a:gd name="T9" fmla="*/ 4 h 5"/>
              </a:gdLst>
              <a:ahLst/>
              <a:cxnLst>
                <a:cxn ang="0">
                  <a:pos x="T0" y="T1"/>
                </a:cxn>
                <a:cxn ang="0">
                  <a:pos x="T2" y="T3"/>
                </a:cxn>
                <a:cxn ang="0">
                  <a:pos x="T4" y="T5"/>
                </a:cxn>
                <a:cxn ang="0">
                  <a:pos x="T6" y="T7"/>
                </a:cxn>
                <a:cxn ang="0">
                  <a:pos x="T8" y="T9"/>
                </a:cxn>
              </a:cxnLst>
              <a:rect l="0" t="0" r="r" b="b"/>
              <a:pathLst>
                <a:path w="8" h="5">
                  <a:moveTo>
                    <a:pt x="8" y="4"/>
                  </a:moveTo>
                  <a:cubicBezTo>
                    <a:pt x="6" y="5"/>
                    <a:pt x="4" y="5"/>
                    <a:pt x="2" y="4"/>
                  </a:cubicBezTo>
                  <a:cubicBezTo>
                    <a:pt x="0" y="4"/>
                    <a:pt x="0" y="2"/>
                    <a:pt x="1" y="1"/>
                  </a:cubicBezTo>
                  <a:cubicBezTo>
                    <a:pt x="2" y="0"/>
                    <a:pt x="3" y="0"/>
                    <a:pt x="4" y="1"/>
                  </a:cubicBezTo>
                  <a:cubicBezTo>
                    <a:pt x="5" y="2"/>
                    <a:pt x="7" y="2"/>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40">
              <a:extLst>
                <a:ext uri="{FF2B5EF4-FFF2-40B4-BE49-F238E27FC236}">
                  <a16:creationId xmlns:a16="http://schemas.microsoft.com/office/drawing/2014/main" id="{705FDF46-83AA-4FCC-881B-7A022C3A1FE3}"/>
                </a:ext>
              </a:extLst>
            </p:cNvPr>
            <p:cNvSpPr>
              <a:spLocks/>
            </p:cNvSpPr>
            <p:nvPr/>
          </p:nvSpPr>
          <p:spPr bwMode="auto">
            <a:xfrm>
              <a:off x="84" y="432"/>
              <a:ext cx="14" cy="10"/>
            </a:xfrm>
            <a:custGeom>
              <a:avLst/>
              <a:gdLst>
                <a:gd name="T0" fmla="*/ 7 w 7"/>
                <a:gd name="T1" fmla="*/ 0 h 5"/>
                <a:gd name="T2" fmla="*/ 4 w 7"/>
                <a:gd name="T3" fmla="*/ 4 h 5"/>
                <a:gd name="T4" fmla="*/ 0 w 7"/>
                <a:gd name="T5" fmla="*/ 3 h 5"/>
                <a:gd name="T6" fmla="*/ 2 w 7"/>
                <a:gd name="T7" fmla="*/ 1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7" y="3"/>
                    <a:pt x="5" y="3"/>
                    <a:pt x="4" y="4"/>
                  </a:cubicBezTo>
                  <a:cubicBezTo>
                    <a:pt x="2" y="5"/>
                    <a:pt x="1" y="5"/>
                    <a:pt x="0" y="3"/>
                  </a:cubicBezTo>
                  <a:cubicBezTo>
                    <a:pt x="0" y="2"/>
                    <a:pt x="0" y="1"/>
                    <a:pt x="2" y="1"/>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41">
              <a:extLst>
                <a:ext uri="{FF2B5EF4-FFF2-40B4-BE49-F238E27FC236}">
                  <a16:creationId xmlns:a16="http://schemas.microsoft.com/office/drawing/2014/main" id="{894A3E3A-7474-4F36-8B0F-C09403C03250}"/>
                </a:ext>
              </a:extLst>
            </p:cNvPr>
            <p:cNvSpPr>
              <a:spLocks/>
            </p:cNvSpPr>
            <p:nvPr/>
          </p:nvSpPr>
          <p:spPr bwMode="auto">
            <a:xfrm>
              <a:off x="63" y="472"/>
              <a:ext cx="13" cy="8"/>
            </a:xfrm>
            <a:custGeom>
              <a:avLst/>
              <a:gdLst>
                <a:gd name="T0" fmla="*/ 2 w 6"/>
                <a:gd name="T1" fmla="*/ 0 h 4"/>
                <a:gd name="T2" fmla="*/ 6 w 6"/>
                <a:gd name="T3" fmla="*/ 2 h 4"/>
                <a:gd name="T4" fmla="*/ 2 w 6"/>
                <a:gd name="T5" fmla="*/ 4 h 4"/>
                <a:gd name="T6" fmla="*/ 0 w 6"/>
                <a:gd name="T7" fmla="*/ 1 h 4"/>
                <a:gd name="T8" fmla="*/ 2 w 6"/>
                <a:gd name="T9" fmla="*/ 0 h 4"/>
              </a:gdLst>
              <a:ahLst/>
              <a:cxnLst>
                <a:cxn ang="0">
                  <a:pos x="T0" y="T1"/>
                </a:cxn>
                <a:cxn ang="0">
                  <a:pos x="T2" y="T3"/>
                </a:cxn>
                <a:cxn ang="0">
                  <a:pos x="T4" y="T5"/>
                </a:cxn>
                <a:cxn ang="0">
                  <a:pos x="T6" y="T7"/>
                </a:cxn>
                <a:cxn ang="0">
                  <a:pos x="T8" y="T9"/>
                </a:cxn>
              </a:cxnLst>
              <a:rect l="0" t="0" r="r" b="b"/>
              <a:pathLst>
                <a:path w="6" h="4">
                  <a:moveTo>
                    <a:pt x="2" y="0"/>
                  </a:moveTo>
                  <a:cubicBezTo>
                    <a:pt x="4" y="0"/>
                    <a:pt x="6" y="1"/>
                    <a:pt x="6" y="2"/>
                  </a:cubicBezTo>
                  <a:cubicBezTo>
                    <a:pt x="6" y="4"/>
                    <a:pt x="4" y="4"/>
                    <a:pt x="2" y="4"/>
                  </a:cubicBezTo>
                  <a:cubicBezTo>
                    <a:pt x="0" y="4"/>
                    <a:pt x="0" y="3"/>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42">
              <a:extLst>
                <a:ext uri="{FF2B5EF4-FFF2-40B4-BE49-F238E27FC236}">
                  <a16:creationId xmlns:a16="http://schemas.microsoft.com/office/drawing/2014/main" id="{C5902B9E-FBEA-4F33-837F-08D9E15C5DF0}"/>
                </a:ext>
              </a:extLst>
            </p:cNvPr>
            <p:cNvSpPr>
              <a:spLocks/>
            </p:cNvSpPr>
            <p:nvPr/>
          </p:nvSpPr>
          <p:spPr bwMode="auto">
            <a:xfrm>
              <a:off x="102" y="466"/>
              <a:ext cx="8" cy="12"/>
            </a:xfrm>
            <a:custGeom>
              <a:avLst/>
              <a:gdLst>
                <a:gd name="T0" fmla="*/ 4 w 4"/>
                <a:gd name="T1" fmla="*/ 3 h 6"/>
                <a:gd name="T2" fmla="*/ 2 w 4"/>
                <a:gd name="T3" fmla="*/ 6 h 6"/>
                <a:gd name="T4" fmla="*/ 0 w 4"/>
                <a:gd name="T5" fmla="*/ 2 h 6"/>
                <a:gd name="T6" fmla="*/ 2 w 4"/>
                <a:gd name="T7" fmla="*/ 0 h 6"/>
                <a:gd name="T8" fmla="*/ 4 w 4"/>
                <a:gd name="T9" fmla="*/ 3 h 6"/>
              </a:gdLst>
              <a:ahLst/>
              <a:cxnLst>
                <a:cxn ang="0">
                  <a:pos x="T0" y="T1"/>
                </a:cxn>
                <a:cxn ang="0">
                  <a:pos x="T2" y="T3"/>
                </a:cxn>
                <a:cxn ang="0">
                  <a:pos x="T4" y="T5"/>
                </a:cxn>
                <a:cxn ang="0">
                  <a:pos x="T6" y="T7"/>
                </a:cxn>
                <a:cxn ang="0">
                  <a:pos x="T8" y="T9"/>
                </a:cxn>
              </a:cxnLst>
              <a:rect l="0" t="0" r="r" b="b"/>
              <a:pathLst>
                <a:path w="4" h="6">
                  <a:moveTo>
                    <a:pt x="4" y="3"/>
                  </a:moveTo>
                  <a:cubicBezTo>
                    <a:pt x="4" y="4"/>
                    <a:pt x="4" y="6"/>
                    <a:pt x="2" y="6"/>
                  </a:cubicBezTo>
                  <a:cubicBezTo>
                    <a:pt x="0" y="5"/>
                    <a:pt x="1" y="3"/>
                    <a:pt x="0" y="2"/>
                  </a:cubicBezTo>
                  <a:cubicBezTo>
                    <a:pt x="0" y="1"/>
                    <a:pt x="1" y="0"/>
                    <a:pt x="2" y="0"/>
                  </a:cubicBezTo>
                  <a:cubicBezTo>
                    <a:pt x="4" y="0"/>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43">
              <a:extLst>
                <a:ext uri="{FF2B5EF4-FFF2-40B4-BE49-F238E27FC236}">
                  <a16:creationId xmlns:a16="http://schemas.microsoft.com/office/drawing/2014/main" id="{907930E6-71CC-4923-AF55-BDCD7C0C1A7F}"/>
                </a:ext>
              </a:extLst>
            </p:cNvPr>
            <p:cNvSpPr>
              <a:spLocks/>
            </p:cNvSpPr>
            <p:nvPr/>
          </p:nvSpPr>
          <p:spPr bwMode="auto">
            <a:xfrm>
              <a:off x="120" y="438"/>
              <a:ext cx="8" cy="10"/>
            </a:xfrm>
            <a:custGeom>
              <a:avLst/>
              <a:gdLst>
                <a:gd name="T0" fmla="*/ 4 w 4"/>
                <a:gd name="T1" fmla="*/ 3 h 5"/>
                <a:gd name="T2" fmla="*/ 2 w 4"/>
                <a:gd name="T3" fmla="*/ 5 h 5"/>
                <a:gd name="T4" fmla="*/ 0 w 4"/>
                <a:gd name="T5" fmla="*/ 3 h 5"/>
                <a:gd name="T6" fmla="*/ 2 w 4"/>
                <a:gd name="T7" fmla="*/ 1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4"/>
                    <a:pt x="4" y="5"/>
                    <a:pt x="2" y="5"/>
                  </a:cubicBezTo>
                  <a:cubicBezTo>
                    <a:pt x="1" y="5"/>
                    <a:pt x="0" y="4"/>
                    <a:pt x="0" y="3"/>
                  </a:cubicBezTo>
                  <a:cubicBezTo>
                    <a:pt x="0" y="2"/>
                    <a:pt x="0" y="0"/>
                    <a:pt x="2"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44">
              <a:extLst>
                <a:ext uri="{FF2B5EF4-FFF2-40B4-BE49-F238E27FC236}">
                  <a16:creationId xmlns:a16="http://schemas.microsoft.com/office/drawing/2014/main" id="{39A013E6-BAFF-4397-98CA-63EC183500BC}"/>
                </a:ext>
              </a:extLst>
            </p:cNvPr>
            <p:cNvSpPr>
              <a:spLocks/>
            </p:cNvSpPr>
            <p:nvPr/>
          </p:nvSpPr>
          <p:spPr bwMode="auto">
            <a:xfrm>
              <a:off x="150" y="458"/>
              <a:ext cx="8" cy="10"/>
            </a:xfrm>
            <a:custGeom>
              <a:avLst/>
              <a:gdLst>
                <a:gd name="T0" fmla="*/ 4 w 4"/>
                <a:gd name="T1" fmla="*/ 3 h 5"/>
                <a:gd name="T2" fmla="*/ 3 w 4"/>
                <a:gd name="T3" fmla="*/ 5 h 5"/>
                <a:gd name="T4" fmla="*/ 0 w 4"/>
                <a:gd name="T5" fmla="*/ 2 h 5"/>
                <a:gd name="T6" fmla="*/ 2 w 4"/>
                <a:gd name="T7" fmla="*/ 0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4"/>
                    <a:pt x="4" y="5"/>
                    <a:pt x="3" y="5"/>
                  </a:cubicBezTo>
                  <a:cubicBezTo>
                    <a:pt x="1" y="5"/>
                    <a:pt x="0" y="3"/>
                    <a:pt x="0" y="2"/>
                  </a:cubicBezTo>
                  <a:cubicBezTo>
                    <a:pt x="0" y="1"/>
                    <a:pt x="1" y="0"/>
                    <a:pt x="2" y="0"/>
                  </a:cubicBezTo>
                  <a:cubicBezTo>
                    <a:pt x="4"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45">
              <a:extLst>
                <a:ext uri="{FF2B5EF4-FFF2-40B4-BE49-F238E27FC236}">
                  <a16:creationId xmlns:a16="http://schemas.microsoft.com/office/drawing/2014/main" id="{994906F3-6226-4777-9316-2C73DA453F37}"/>
                </a:ext>
              </a:extLst>
            </p:cNvPr>
            <p:cNvSpPr>
              <a:spLocks/>
            </p:cNvSpPr>
            <p:nvPr/>
          </p:nvSpPr>
          <p:spPr bwMode="auto">
            <a:xfrm>
              <a:off x="67" y="436"/>
              <a:ext cx="11" cy="10"/>
            </a:xfrm>
            <a:custGeom>
              <a:avLst/>
              <a:gdLst>
                <a:gd name="T0" fmla="*/ 5 w 5"/>
                <a:gd name="T1" fmla="*/ 5 h 5"/>
                <a:gd name="T2" fmla="*/ 1 w 5"/>
                <a:gd name="T3" fmla="*/ 3 h 5"/>
                <a:gd name="T4" fmla="*/ 1 w 5"/>
                <a:gd name="T5" fmla="*/ 1 h 5"/>
                <a:gd name="T6" fmla="*/ 4 w 5"/>
                <a:gd name="T7" fmla="*/ 1 h 5"/>
                <a:gd name="T8" fmla="*/ 5 w 5"/>
                <a:gd name="T9" fmla="*/ 5 h 5"/>
              </a:gdLst>
              <a:ahLst/>
              <a:cxnLst>
                <a:cxn ang="0">
                  <a:pos x="T0" y="T1"/>
                </a:cxn>
                <a:cxn ang="0">
                  <a:pos x="T2" y="T3"/>
                </a:cxn>
                <a:cxn ang="0">
                  <a:pos x="T4" y="T5"/>
                </a:cxn>
                <a:cxn ang="0">
                  <a:pos x="T6" y="T7"/>
                </a:cxn>
                <a:cxn ang="0">
                  <a:pos x="T8" y="T9"/>
                </a:cxn>
              </a:cxnLst>
              <a:rect l="0" t="0" r="r" b="b"/>
              <a:pathLst>
                <a:path w="5" h="5">
                  <a:moveTo>
                    <a:pt x="5" y="5"/>
                  </a:moveTo>
                  <a:cubicBezTo>
                    <a:pt x="3" y="5"/>
                    <a:pt x="2" y="4"/>
                    <a:pt x="1" y="3"/>
                  </a:cubicBezTo>
                  <a:cubicBezTo>
                    <a:pt x="0" y="2"/>
                    <a:pt x="0" y="1"/>
                    <a:pt x="1" y="1"/>
                  </a:cubicBezTo>
                  <a:cubicBezTo>
                    <a:pt x="2" y="0"/>
                    <a:pt x="3" y="0"/>
                    <a:pt x="4" y="1"/>
                  </a:cubicBezTo>
                  <a:cubicBezTo>
                    <a:pt x="5" y="2"/>
                    <a:pt x="5" y="3"/>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46">
              <a:extLst>
                <a:ext uri="{FF2B5EF4-FFF2-40B4-BE49-F238E27FC236}">
                  <a16:creationId xmlns:a16="http://schemas.microsoft.com/office/drawing/2014/main" id="{2BBE0FBE-4F9E-4596-8766-DFBC093C98B0}"/>
                </a:ext>
              </a:extLst>
            </p:cNvPr>
            <p:cNvSpPr>
              <a:spLocks/>
            </p:cNvSpPr>
            <p:nvPr/>
          </p:nvSpPr>
          <p:spPr bwMode="auto">
            <a:xfrm>
              <a:off x="136" y="470"/>
              <a:ext cx="8" cy="6"/>
            </a:xfrm>
            <a:custGeom>
              <a:avLst/>
              <a:gdLst>
                <a:gd name="T0" fmla="*/ 2 w 4"/>
                <a:gd name="T1" fmla="*/ 3 h 3"/>
                <a:gd name="T2" fmla="*/ 0 w 4"/>
                <a:gd name="T3" fmla="*/ 2 h 3"/>
                <a:gd name="T4" fmla="*/ 2 w 4"/>
                <a:gd name="T5" fmla="*/ 0 h 3"/>
                <a:gd name="T6" fmla="*/ 4 w 4"/>
                <a:gd name="T7" fmla="*/ 2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cubicBezTo>
                    <a:pt x="0" y="3"/>
                    <a:pt x="0" y="3"/>
                    <a:pt x="0" y="2"/>
                  </a:cubicBezTo>
                  <a:cubicBezTo>
                    <a:pt x="0" y="0"/>
                    <a:pt x="1" y="0"/>
                    <a:pt x="2" y="0"/>
                  </a:cubicBezTo>
                  <a:cubicBezTo>
                    <a:pt x="3" y="0"/>
                    <a:pt x="4" y="1"/>
                    <a:pt x="4" y="2"/>
                  </a:cubicBezTo>
                  <a:cubicBezTo>
                    <a:pt x="4"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47">
              <a:extLst>
                <a:ext uri="{FF2B5EF4-FFF2-40B4-BE49-F238E27FC236}">
                  <a16:creationId xmlns:a16="http://schemas.microsoft.com/office/drawing/2014/main" id="{B52C7492-D0AC-4E4F-9126-56270C50F37C}"/>
                </a:ext>
              </a:extLst>
            </p:cNvPr>
            <p:cNvSpPr>
              <a:spLocks/>
            </p:cNvSpPr>
            <p:nvPr/>
          </p:nvSpPr>
          <p:spPr bwMode="auto">
            <a:xfrm>
              <a:off x="102" y="450"/>
              <a:ext cx="10" cy="8"/>
            </a:xfrm>
            <a:custGeom>
              <a:avLst/>
              <a:gdLst>
                <a:gd name="T0" fmla="*/ 1 w 5"/>
                <a:gd name="T1" fmla="*/ 4 h 4"/>
                <a:gd name="T2" fmla="*/ 3 w 5"/>
                <a:gd name="T3" fmla="*/ 0 h 4"/>
                <a:gd name="T4" fmla="*/ 4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0" y="2"/>
                    <a:pt x="0" y="1"/>
                    <a:pt x="3" y="0"/>
                  </a:cubicBezTo>
                  <a:cubicBezTo>
                    <a:pt x="3" y="0"/>
                    <a:pt x="4" y="0"/>
                    <a:pt x="4" y="1"/>
                  </a:cubicBezTo>
                  <a:cubicBezTo>
                    <a:pt x="5" y="3"/>
                    <a:pt x="3"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48">
              <a:extLst>
                <a:ext uri="{FF2B5EF4-FFF2-40B4-BE49-F238E27FC236}">
                  <a16:creationId xmlns:a16="http://schemas.microsoft.com/office/drawing/2014/main" id="{3D7DCCF1-605A-475E-B2D2-7C87715F7C52}"/>
                </a:ext>
              </a:extLst>
            </p:cNvPr>
            <p:cNvSpPr>
              <a:spLocks/>
            </p:cNvSpPr>
            <p:nvPr/>
          </p:nvSpPr>
          <p:spPr bwMode="auto">
            <a:xfrm>
              <a:off x="162" y="446"/>
              <a:ext cx="8" cy="6"/>
            </a:xfrm>
            <a:custGeom>
              <a:avLst/>
              <a:gdLst>
                <a:gd name="T0" fmla="*/ 2 w 4"/>
                <a:gd name="T1" fmla="*/ 0 h 3"/>
                <a:gd name="T2" fmla="*/ 4 w 4"/>
                <a:gd name="T3" fmla="*/ 1 h 3"/>
                <a:gd name="T4" fmla="*/ 2 w 4"/>
                <a:gd name="T5" fmla="*/ 3 h 3"/>
                <a:gd name="T6" fmla="*/ 1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3" y="0"/>
                    <a:pt x="4" y="0"/>
                    <a:pt x="4" y="1"/>
                  </a:cubicBezTo>
                  <a:cubicBezTo>
                    <a:pt x="4" y="2"/>
                    <a:pt x="4" y="3"/>
                    <a:pt x="2" y="3"/>
                  </a:cubicBezTo>
                  <a:cubicBezTo>
                    <a:pt x="1" y="3"/>
                    <a:pt x="1" y="2"/>
                    <a:pt x="1"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49">
              <a:extLst>
                <a:ext uri="{FF2B5EF4-FFF2-40B4-BE49-F238E27FC236}">
                  <a16:creationId xmlns:a16="http://schemas.microsoft.com/office/drawing/2014/main" id="{2288ECE1-3625-46C5-B6B7-084D8FAFDD76}"/>
                </a:ext>
              </a:extLst>
            </p:cNvPr>
            <p:cNvSpPr>
              <a:spLocks/>
            </p:cNvSpPr>
            <p:nvPr/>
          </p:nvSpPr>
          <p:spPr bwMode="auto">
            <a:xfrm>
              <a:off x="281" y="438"/>
              <a:ext cx="43" cy="34"/>
            </a:xfrm>
            <a:custGeom>
              <a:avLst/>
              <a:gdLst>
                <a:gd name="T0" fmla="*/ 18 w 21"/>
                <a:gd name="T1" fmla="*/ 7 h 17"/>
                <a:gd name="T2" fmla="*/ 20 w 21"/>
                <a:gd name="T3" fmla="*/ 12 h 17"/>
                <a:gd name="T4" fmla="*/ 19 w 21"/>
                <a:gd name="T5" fmla="*/ 15 h 17"/>
                <a:gd name="T6" fmla="*/ 12 w 21"/>
                <a:gd name="T7" fmla="*/ 16 h 17"/>
                <a:gd name="T8" fmla="*/ 9 w 21"/>
                <a:gd name="T9" fmla="*/ 16 h 17"/>
                <a:gd name="T10" fmla="*/ 2 w 21"/>
                <a:gd name="T11" fmla="*/ 13 h 17"/>
                <a:gd name="T12" fmla="*/ 1 w 21"/>
                <a:gd name="T13" fmla="*/ 10 h 17"/>
                <a:gd name="T14" fmla="*/ 3 w 21"/>
                <a:gd name="T15" fmla="*/ 9 h 17"/>
                <a:gd name="T16" fmla="*/ 8 w 21"/>
                <a:gd name="T17" fmla="*/ 11 h 17"/>
                <a:gd name="T18" fmla="*/ 14 w 21"/>
                <a:gd name="T19" fmla="*/ 13 h 17"/>
                <a:gd name="T20" fmla="*/ 16 w 21"/>
                <a:gd name="T21" fmla="*/ 8 h 17"/>
                <a:gd name="T22" fmla="*/ 14 w 21"/>
                <a:gd name="T23" fmla="*/ 3 h 17"/>
                <a:gd name="T24" fmla="*/ 16 w 21"/>
                <a:gd name="T25" fmla="*/ 0 h 17"/>
                <a:gd name="T26" fmla="*/ 18 w 21"/>
                <a:gd name="T27" fmla="*/ 2 h 17"/>
                <a:gd name="T28" fmla="*/ 18 w 21"/>
                <a:gd name="T2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7">
                  <a:moveTo>
                    <a:pt x="18" y="7"/>
                  </a:moveTo>
                  <a:cubicBezTo>
                    <a:pt x="18" y="8"/>
                    <a:pt x="18" y="10"/>
                    <a:pt x="20" y="12"/>
                  </a:cubicBezTo>
                  <a:cubicBezTo>
                    <a:pt x="21" y="13"/>
                    <a:pt x="21" y="14"/>
                    <a:pt x="19" y="15"/>
                  </a:cubicBezTo>
                  <a:cubicBezTo>
                    <a:pt x="17" y="15"/>
                    <a:pt x="14" y="16"/>
                    <a:pt x="12" y="16"/>
                  </a:cubicBezTo>
                  <a:cubicBezTo>
                    <a:pt x="11" y="17"/>
                    <a:pt x="9" y="17"/>
                    <a:pt x="9" y="16"/>
                  </a:cubicBezTo>
                  <a:cubicBezTo>
                    <a:pt x="7" y="14"/>
                    <a:pt x="5" y="12"/>
                    <a:pt x="2" y="13"/>
                  </a:cubicBezTo>
                  <a:cubicBezTo>
                    <a:pt x="1" y="13"/>
                    <a:pt x="0" y="11"/>
                    <a:pt x="1" y="10"/>
                  </a:cubicBezTo>
                  <a:cubicBezTo>
                    <a:pt x="1" y="9"/>
                    <a:pt x="2" y="9"/>
                    <a:pt x="3" y="9"/>
                  </a:cubicBezTo>
                  <a:cubicBezTo>
                    <a:pt x="5" y="9"/>
                    <a:pt x="7" y="9"/>
                    <a:pt x="8" y="11"/>
                  </a:cubicBezTo>
                  <a:cubicBezTo>
                    <a:pt x="9" y="13"/>
                    <a:pt x="12" y="13"/>
                    <a:pt x="14" y="13"/>
                  </a:cubicBezTo>
                  <a:cubicBezTo>
                    <a:pt x="17" y="12"/>
                    <a:pt x="16" y="10"/>
                    <a:pt x="16" y="8"/>
                  </a:cubicBezTo>
                  <a:cubicBezTo>
                    <a:pt x="16" y="6"/>
                    <a:pt x="15" y="5"/>
                    <a:pt x="14" y="3"/>
                  </a:cubicBezTo>
                  <a:cubicBezTo>
                    <a:pt x="13" y="1"/>
                    <a:pt x="14" y="1"/>
                    <a:pt x="16" y="0"/>
                  </a:cubicBezTo>
                  <a:cubicBezTo>
                    <a:pt x="17" y="0"/>
                    <a:pt x="18" y="1"/>
                    <a:pt x="18" y="2"/>
                  </a:cubicBezTo>
                  <a:cubicBezTo>
                    <a:pt x="18" y="3"/>
                    <a:pt x="18" y="5"/>
                    <a:pt x="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50">
              <a:extLst>
                <a:ext uri="{FF2B5EF4-FFF2-40B4-BE49-F238E27FC236}">
                  <a16:creationId xmlns:a16="http://schemas.microsoft.com/office/drawing/2014/main" id="{5A495400-AAB9-4968-9B3D-C191A0E96AF5}"/>
                </a:ext>
              </a:extLst>
            </p:cNvPr>
            <p:cNvSpPr>
              <a:spLocks/>
            </p:cNvSpPr>
            <p:nvPr/>
          </p:nvSpPr>
          <p:spPr bwMode="auto">
            <a:xfrm>
              <a:off x="332" y="468"/>
              <a:ext cx="22" cy="15"/>
            </a:xfrm>
            <a:custGeom>
              <a:avLst/>
              <a:gdLst>
                <a:gd name="T0" fmla="*/ 4 w 11"/>
                <a:gd name="T1" fmla="*/ 0 h 7"/>
                <a:gd name="T2" fmla="*/ 10 w 11"/>
                <a:gd name="T3" fmla="*/ 4 h 7"/>
                <a:gd name="T4" fmla="*/ 10 w 11"/>
                <a:gd name="T5" fmla="*/ 6 h 7"/>
                <a:gd name="T6" fmla="*/ 7 w 11"/>
                <a:gd name="T7" fmla="*/ 6 h 7"/>
                <a:gd name="T8" fmla="*/ 1 w 11"/>
                <a:gd name="T9" fmla="*/ 3 h 7"/>
                <a:gd name="T10" fmla="*/ 1 w 11"/>
                <a:gd name="T11" fmla="*/ 1 h 7"/>
                <a:gd name="T12" fmla="*/ 4 w 11"/>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4" y="0"/>
                  </a:moveTo>
                  <a:cubicBezTo>
                    <a:pt x="7" y="0"/>
                    <a:pt x="8" y="3"/>
                    <a:pt x="10" y="4"/>
                  </a:cubicBezTo>
                  <a:cubicBezTo>
                    <a:pt x="11" y="4"/>
                    <a:pt x="11" y="5"/>
                    <a:pt x="10" y="6"/>
                  </a:cubicBezTo>
                  <a:cubicBezTo>
                    <a:pt x="9" y="6"/>
                    <a:pt x="8" y="7"/>
                    <a:pt x="7" y="6"/>
                  </a:cubicBezTo>
                  <a:cubicBezTo>
                    <a:pt x="5" y="5"/>
                    <a:pt x="4" y="3"/>
                    <a:pt x="1" y="3"/>
                  </a:cubicBezTo>
                  <a:cubicBezTo>
                    <a:pt x="0" y="3"/>
                    <a:pt x="0" y="2"/>
                    <a:pt x="1" y="1"/>
                  </a:cubicBezTo>
                  <a:cubicBezTo>
                    <a:pt x="1"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51">
              <a:extLst>
                <a:ext uri="{FF2B5EF4-FFF2-40B4-BE49-F238E27FC236}">
                  <a16:creationId xmlns:a16="http://schemas.microsoft.com/office/drawing/2014/main" id="{71E2C078-AE80-4444-B5E6-69018B7D4334}"/>
                </a:ext>
              </a:extLst>
            </p:cNvPr>
            <p:cNvSpPr>
              <a:spLocks/>
            </p:cNvSpPr>
            <p:nvPr/>
          </p:nvSpPr>
          <p:spPr bwMode="auto">
            <a:xfrm>
              <a:off x="374" y="462"/>
              <a:ext cx="12" cy="16"/>
            </a:xfrm>
            <a:custGeom>
              <a:avLst/>
              <a:gdLst>
                <a:gd name="T0" fmla="*/ 2 w 6"/>
                <a:gd name="T1" fmla="*/ 8 h 8"/>
                <a:gd name="T2" fmla="*/ 0 w 6"/>
                <a:gd name="T3" fmla="*/ 6 h 8"/>
                <a:gd name="T4" fmla="*/ 2 w 6"/>
                <a:gd name="T5" fmla="*/ 1 h 8"/>
                <a:gd name="T6" fmla="*/ 4 w 6"/>
                <a:gd name="T7" fmla="*/ 0 h 8"/>
                <a:gd name="T8" fmla="*/ 5 w 6"/>
                <a:gd name="T9" fmla="*/ 2 h 8"/>
                <a:gd name="T10" fmla="*/ 5 w 6"/>
                <a:gd name="T11" fmla="*/ 6 h 8"/>
                <a:gd name="T12" fmla="*/ 2 w 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2" y="8"/>
                  </a:moveTo>
                  <a:cubicBezTo>
                    <a:pt x="1" y="8"/>
                    <a:pt x="0" y="7"/>
                    <a:pt x="0" y="6"/>
                  </a:cubicBezTo>
                  <a:cubicBezTo>
                    <a:pt x="1" y="4"/>
                    <a:pt x="1" y="3"/>
                    <a:pt x="2" y="1"/>
                  </a:cubicBezTo>
                  <a:cubicBezTo>
                    <a:pt x="2" y="0"/>
                    <a:pt x="3" y="0"/>
                    <a:pt x="4" y="0"/>
                  </a:cubicBezTo>
                  <a:cubicBezTo>
                    <a:pt x="5" y="0"/>
                    <a:pt x="6" y="1"/>
                    <a:pt x="5" y="2"/>
                  </a:cubicBezTo>
                  <a:cubicBezTo>
                    <a:pt x="5" y="3"/>
                    <a:pt x="5" y="4"/>
                    <a:pt x="5" y="6"/>
                  </a:cubicBezTo>
                  <a:cubicBezTo>
                    <a:pt x="5" y="7"/>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52">
              <a:extLst>
                <a:ext uri="{FF2B5EF4-FFF2-40B4-BE49-F238E27FC236}">
                  <a16:creationId xmlns:a16="http://schemas.microsoft.com/office/drawing/2014/main" id="{9BE05E0B-6C5F-419C-8D3E-ADEDC911B406}"/>
                </a:ext>
              </a:extLst>
            </p:cNvPr>
            <p:cNvSpPr>
              <a:spLocks/>
            </p:cNvSpPr>
            <p:nvPr/>
          </p:nvSpPr>
          <p:spPr bwMode="auto">
            <a:xfrm>
              <a:off x="386" y="438"/>
              <a:ext cx="14" cy="10"/>
            </a:xfrm>
            <a:custGeom>
              <a:avLst/>
              <a:gdLst>
                <a:gd name="T0" fmla="*/ 7 w 7"/>
                <a:gd name="T1" fmla="*/ 4 h 5"/>
                <a:gd name="T2" fmla="*/ 6 w 7"/>
                <a:gd name="T3" fmla="*/ 5 h 5"/>
                <a:gd name="T4" fmla="*/ 1 w 7"/>
                <a:gd name="T5" fmla="*/ 3 h 5"/>
                <a:gd name="T6" fmla="*/ 2 w 7"/>
                <a:gd name="T7" fmla="*/ 0 h 5"/>
                <a:gd name="T8" fmla="*/ 5 w 7"/>
                <a:gd name="T9" fmla="*/ 1 h 5"/>
                <a:gd name="T10" fmla="*/ 7 w 7"/>
                <a:gd name="T11" fmla="*/ 4 h 5"/>
              </a:gdLst>
              <a:ahLst/>
              <a:cxnLst>
                <a:cxn ang="0">
                  <a:pos x="T0" y="T1"/>
                </a:cxn>
                <a:cxn ang="0">
                  <a:pos x="T2" y="T3"/>
                </a:cxn>
                <a:cxn ang="0">
                  <a:pos x="T4" y="T5"/>
                </a:cxn>
                <a:cxn ang="0">
                  <a:pos x="T6" y="T7"/>
                </a:cxn>
                <a:cxn ang="0">
                  <a:pos x="T8" y="T9"/>
                </a:cxn>
                <a:cxn ang="0">
                  <a:pos x="T10" y="T11"/>
                </a:cxn>
              </a:cxnLst>
              <a:rect l="0" t="0" r="r" b="b"/>
              <a:pathLst>
                <a:path w="7" h="5">
                  <a:moveTo>
                    <a:pt x="7" y="4"/>
                  </a:moveTo>
                  <a:cubicBezTo>
                    <a:pt x="7" y="5"/>
                    <a:pt x="6" y="5"/>
                    <a:pt x="6" y="5"/>
                  </a:cubicBezTo>
                  <a:cubicBezTo>
                    <a:pt x="4" y="5"/>
                    <a:pt x="2" y="5"/>
                    <a:pt x="1" y="3"/>
                  </a:cubicBezTo>
                  <a:cubicBezTo>
                    <a:pt x="1" y="2"/>
                    <a:pt x="0" y="1"/>
                    <a:pt x="2" y="0"/>
                  </a:cubicBezTo>
                  <a:cubicBezTo>
                    <a:pt x="3" y="0"/>
                    <a:pt x="4" y="0"/>
                    <a:pt x="5" y="1"/>
                  </a:cubicBezTo>
                  <a:cubicBezTo>
                    <a:pt x="6" y="2"/>
                    <a:pt x="7" y="3"/>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53">
              <a:extLst>
                <a:ext uri="{FF2B5EF4-FFF2-40B4-BE49-F238E27FC236}">
                  <a16:creationId xmlns:a16="http://schemas.microsoft.com/office/drawing/2014/main" id="{6F9E1580-F080-483B-AA96-5CB8099D9A53}"/>
                </a:ext>
              </a:extLst>
            </p:cNvPr>
            <p:cNvSpPr>
              <a:spLocks/>
            </p:cNvSpPr>
            <p:nvPr/>
          </p:nvSpPr>
          <p:spPr bwMode="auto">
            <a:xfrm>
              <a:off x="342" y="440"/>
              <a:ext cx="10" cy="8"/>
            </a:xfrm>
            <a:custGeom>
              <a:avLst/>
              <a:gdLst>
                <a:gd name="T0" fmla="*/ 5 w 5"/>
                <a:gd name="T1" fmla="*/ 2 h 4"/>
                <a:gd name="T2" fmla="*/ 4 w 5"/>
                <a:gd name="T3" fmla="*/ 4 h 4"/>
                <a:gd name="T4" fmla="*/ 0 w 5"/>
                <a:gd name="T5" fmla="*/ 2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4"/>
                    <a:pt x="5" y="4"/>
                    <a:pt x="4" y="4"/>
                  </a:cubicBezTo>
                  <a:cubicBezTo>
                    <a:pt x="2" y="4"/>
                    <a:pt x="0" y="4"/>
                    <a:pt x="0" y="2"/>
                  </a:cubicBezTo>
                  <a:cubicBezTo>
                    <a:pt x="0" y="0"/>
                    <a:pt x="1" y="0"/>
                    <a:pt x="2" y="0"/>
                  </a:cubicBezTo>
                  <a:cubicBezTo>
                    <a:pt x="4"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54">
              <a:extLst>
                <a:ext uri="{FF2B5EF4-FFF2-40B4-BE49-F238E27FC236}">
                  <a16:creationId xmlns:a16="http://schemas.microsoft.com/office/drawing/2014/main" id="{B4B43C2F-6087-4AE7-97BC-6E9EA3C6C846}"/>
                </a:ext>
              </a:extLst>
            </p:cNvPr>
            <p:cNvSpPr>
              <a:spLocks/>
            </p:cNvSpPr>
            <p:nvPr/>
          </p:nvSpPr>
          <p:spPr bwMode="auto">
            <a:xfrm>
              <a:off x="392" y="456"/>
              <a:ext cx="12" cy="14"/>
            </a:xfrm>
            <a:custGeom>
              <a:avLst/>
              <a:gdLst>
                <a:gd name="T0" fmla="*/ 1 w 6"/>
                <a:gd name="T1" fmla="*/ 0 h 7"/>
                <a:gd name="T2" fmla="*/ 5 w 6"/>
                <a:gd name="T3" fmla="*/ 4 h 7"/>
                <a:gd name="T4" fmla="*/ 5 w 6"/>
                <a:gd name="T5" fmla="*/ 6 h 7"/>
                <a:gd name="T6" fmla="*/ 2 w 6"/>
                <a:gd name="T7" fmla="*/ 6 h 7"/>
                <a:gd name="T8" fmla="*/ 1 w 6"/>
                <a:gd name="T9" fmla="*/ 0 h 7"/>
              </a:gdLst>
              <a:ahLst/>
              <a:cxnLst>
                <a:cxn ang="0">
                  <a:pos x="T0" y="T1"/>
                </a:cxn>
                <a:cxn ang="0">
                  <a:pos x="T2" y="T3"/>
                </a:cxn>
                <a:cxn ang="0">
                  <a:pos x="T4" y="T5"/>
                </a:cxn>
                <a:cxn ang="0">
                  <a:pos x="T6" y="T7"/>
                </a:cxn>
                <a:cxn ang="0">
                  <a:pos x="T8" y="T9"/>
                </a:cxn>
              </a:cxnLst>
              <a:rect l="0" t="0" r="r" b="b"/>
              <a:pathLst>
                <a:path w="6" h="7">
                  <a:moveTo>
                    <a:pt x="1" y="0"/>
                  </a:moveTo>
                  <a:cubicBezTo>
                    <a:pt x="1" y="2"/>
                    <a:pt x="3" y="3"/>
                    <a:pt x="5" y="4"/>
                  </a:cubicBezTo>
                  <a:cubicBezTo>
                    <a:pt x="5" y="5"/>
                    <a:pt x="6" y="6"/>
                    <a:pt x="5" y="6"/>
                  </a:cubicBezTo>
                  <a:cubicBezTo>
                    <a:pt x="4" y="7"/>
                    <a:pt x="3" y="7"/>
                    <a:pt x="2" y="6"/>
                  </a:cubicBezTo>
                  <a:cubicBezTo>
                    <a:pt x="0" y="4"/>
                    <a:pt x="0"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55">
              <a:extLst>
                <a:ext uri="{FF2B5EF4-FFF2-40B4-BE49-F238E27FC236}">
                  <a16:creationId xmlns:a16="http://schemas.microsoft.com/office/drawing/2014/main" id="{247BF223-3857-462C-AF71-BCBAF907F5E6}"/>
                </a:ext>
              </a:extLst>
            </p:cNvPr>
            <p:cNvSpPr>
              <a:spLocks/>
            </p:cNvSpPr>
            <p:nvPr/>
          </p:nvSpPr>
          <p:spPr bwMode="auto">
            <a:xfrm>
              <a:off x="332" y="454"/>
              <a:ext cx="10" cy="8"/>
            </a:xfrm>
            <a:custGeom>
              <a:avLst/>
              <a:gdLst>
                <a:gd name="T0" fmla="*/ 5 w 5"/>
                <a:gd name="T1" fmla="*/ 3 h 4"/>
                <a:gd name="T2" fmla="*/ 2 w 5"/>
                <a:gd name="T3" fmla="*/ 4 h 4"/>
                <a:gd name="T4" fmla="*/ 0 w 5"/>
                <a:gd name="T5" fmla="*/ 2 h 4"/>
                <a:gd name="T6" fmla="*/ 2 w 5"/>
                <a:gd name="T7" fmla="*/ 0 h 4"/>
                <a:gd name="T8" fmla="*/ 5 w 5"/>
                <a:gd name="T9" fmla="*/ 3 h 4"/>
              </a:gdLst>
              <a:ahLst/>
              <a:cxnLst>
                <a:cxn ang="0">
                  <a:pos x="T0" y="T1"/>
                </a:cxn>
                <a:cxn ang="0">
                  <a:pos x="T2" y="T3"/>
                </a:cxn>
                <a:cxn ang="0">
                  <a:pos x="T4" y="T5"/>
                </a:cxn>
                <a:cxn ang="0">
                  <a:pos x="T6" y="T7"/>
                </a:cxn>
                <a:cxn ang="0">
                  <a:pos x="T8" y="T9"/>
                </a:cxn>
              </a:cxnLst>
              <a:rect l="0" t="0" r="r" b="b"/>
              <a:pathLst>
                <a:path w="5" h="4">
                  <a:moveTo>
                    <a:pt x="5" y="3"/>
                  </a:moveTo>
                  <a:cubicBezTo>
                    <a:pt x="5" y="4"/>
                    <a:pt x="3" y="4"/>
                    <a:pt x="2" y="4"/>
                  </a:cubicBezTo>
                  <a:cubicBezTo>
                    <a:pt x="0" y="4"/>
                    <a:pt x="0" y="3"/>
                    <a:pt x="0" y="2"/>
                  </a:cubicBezTo>
                  <a:cubicBezTo>
                    <a:pt x="0" y="1"/>
                    <a:pt x="1" y="0"/>
                    <a:pt x="2" y="0"/>
                  </a:cubicBezTo>
                  <a:cubicBezTo>
                    <a:pt x="4" y="0"/>
                    <a:pt x="5" y="1"/>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56">
              <a:extLst>
                <a:ext uri="{FF2B5EF4-FFF2-40B4-BE49-F238E27FC236}">
                  <a16:creationId xmlns:a16="http://schemas.microsoft.com/office/drawing/2014/main" id="{AC5F04D3-8B49-4F7F-AC05-21D73B84C333}"/>
                </a:ext>
              </a:extLst>
            </p:cNvPr>
            <p:cNvSpPr>
              <a:spLocks/>
            </p:cNvSpPr>
            <p:nvPr/>
          </p:nvSpPr>
          <p:spPr bwMode="auto">
            <a:xfrm>
              <a:off x="358" y="454"/>
              <a:ext cx="8" cy="8"/>
            </a:xfrm>
            <a:custGeom>
              <a:avLst/>
              <a:gdLst>
                <a:gd name="T0" fmla="*/ 3 w 4"/>
                <a:gd name="T1" fmla="*/ 0 h 4"/>
                <a:gd name="T2" fmla="*/ 4 w 4"/>
                <a:gd name="T3" fmla="*/ 2 h 4"/>
                <a:gd name="T4" fmla="*/ 1 w 4"/>
                <a:gd name="T5" fmla="*/ 4 h 4"/>
                <a:gd name="T6" fmla="*/ 0 w 4"/>
                <a:gd name="T7" fmla="*/ 3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4" y="1"/>
                    <a:pt x="4" y="1"/>
                    <a:pt x="4" y="2"/>
                  </a:cubicBezTo>
                  <a:cubicBezTo>
                    <a:pt x="4" y="3"/>
                    <a:pt x="3" y="4"/>
                    <a:pt x="1" y="4"/>
                  </a:cubicBezTo>
                  <a:cubicBezTo>
                    <a:pt x="0" y="4"/>
                    <a:pt x="0" y="3"/>
                    <a:pt x="0" y="3"/>
                  </a:cubicBezTo>
                  <a:cubicBezTo>
                    <a:pt x="0" y="1"/>
                    <a:pt x="1"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57">
              <a:extLst>
                <a:ext uri="{FF2B5EF4-FFF2-40B4-BE49-F238E27FC236}">
                  <a16:creationId xmlns:a16="http://schemas.microsoft.com/office/drawing/2014/main" id="{01D4ED13-1508-4F3A-B652-6715CAFFC0FF}"/>
                </a:ext>
              </a:extLst>
            </p:cNvPr>
            <p:cNvSpPr>
              <a:spLocks/>
            </p:cNvSpPr>
            <p:nvPr/>
          </p:nvSpPr>
          <p:spPr bwMode="auto">
            <a:xfrm>
              <a:off x="404" y="446"/>
              <a:ext cx="10" cy="8"/>
            </a:xfrm>
            <a:custGeom>
              <a:avLst/>
              <a:gdLst>
                <a:gd name="T0" fmla="*/ 3 w 5"/>
                <a:gd name="T1" fmla="*/ 0 h 4"/>
                <a:gd name="T2" fmla="*/ 5 w 5"/>
                <a:gd name="T3" fmla="*/ 2 h 4"/>
                <a:gd name="T4" fmla="*/ 3 w 5"/>
                <a:gd name="T5" fmla="*/ 4 h 4"/>
                <a:gd name="T6" fmla="*/ 1 w 5"/>
                <a:gd name="T7" fmla="*/ 1 h 4"/>
                <a:gd name="T8" fmla="*/ 3 w 5"/>
                <a:gd name="T9" fmla="*/ 0 h 4"/>
              </a:gdLst>
              <a:ahLst/>
              <a:cxnLst>
                <a:cxn ang="0">
                  <a:pos x="T0" y="T1"/>
                </a:cxn>
                <a:cxn ang="0">
                  <a:pos x="T2" y="T3"/>
                </a:cxn>
                <a:cxn ang="0">
                  <a:pos x="T4" y="T5"/>
                </a:cxn>
                <a:cxn ang="0">
                  <a:pos x="T6" y="T7"/>
                </a:cxn>
                <a:cxn ang="0">
                  <a:pos x="T8" y="T9"/>
                </a:cxn>
              </a:cxnLst>
              <a:rect l="0" t="0" r="r" b="b"/>
              <a:pathLst>
                <a:path w="5" h="4">
                  <a:moveTo>
                    <a:pt x="3" y="0"/>
                  </a:moveTo>
                  <a:cubicBezTo>
                    <a:pt x="4" y="0"/>
                    <a:pt x="5" y="1"/>
                    <a:pt x="5" y="2"/>
                  </a:cubicBezTo>
                  <a:cubicBezTo>
                    <a:pt x="5" y="3"/>
                    <a:pt x="4" y="4"/>
                    <a:pt x="3" y="4"/>
                  </a:cubicBezTo>
                  <a:cubicBezTo>
                    <a:pt x="2" y="3"/>
                    <a:pt x="0" y="2"/>
                    <a:pt x="1"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358">
              <a:extLst>
                <a:ext uri="{FF2B5EF4-FFF2-40B4-BE49-F238E27FC236}">
                  <a16:creationId xmlns:a16="http://schemas.microsoft.com/office/drawing/2014/main" id="{390B840C-9820-4769-B620-887868648647}"/>
                </a:ext>
              </a:extLst>
            </p:cNvPr>
            <p:cNvSpPr>
              <a:spLocks/>
            </p:cNvSpPr>
            <p:nvPr/>
          </p:nvSpPr>
          <p:spPr bwMode="auto">
            <a:xfrm>
              <a:off x="412" y="104"/>
              <a:ext cx="23" cy="21"/>
            </a:xfrm>
            <a:custGeom>
              <a:avLst/>
              <a:gdLst>
                <a:gd name="T0" fmla="*/ 5 w 11"/>
                <a:gd name="T1" fmla="*/ 9 h 10"/>
                <a:gd name="T2" fmla="*/ 4 w 11"/>
                <a:gd name="T3" fmla="*/ 4 h 10"/>
                <a:gd name="T4" fmla="*/ 2 w 11"/>
                <a:gd name="T5" fmla="*/ 2 h 10"/>
                <a:gd name="T6" fmla="*/ 6 w 11"/>
                <a:gd name="T7" fmla="*/ 2 h 10"/>
                <a:gd name="T8" fmla="*/ 8 w 11"/>
                <a:gd name="T9" fmla="*/ 5 h 10"/>
                <a:gd name="T10" fmla="*/ 10 w 11"/>
                <a:gd name="T11" fmla="*/ 7 h 10"/>
                <a:gd name="T12" fmla="*/ 5 w 11"/>
                <a:gd name="T13" fmla="*/ 9 h 10"/>
                <a:gd name="T14" fmla="*/ 5 w 11"/>
                <a:gd name="T15" fmla="*/ 9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5" y="9"/>
                  </a:moveTo>
                  <a:cubicBezTo>
                    <a:pt x="7" y="6"/>
                    <a:pt x="5" y="5"/>
                    <a:pt x="4" y="4"/>
                  </a:cubicBezTo>
                  <a:cubicBezTo>
                    <a:pt x="3" y="3"/>
                    <a:pt x="0" y="3"/>
                    <a:pt x="2" y="2"/>
                  </a:cubicBezTo>
                  <a:cubicBezTo>
                    <a:pt x="3" y="0"/>
                    <a:pt x="5" y="1"/>
                    <a:pt x="6" y="2"/>
                  </a:cubicBezTo>
                  <a:cubicBezTo>
                    <a:pt x="6" y="3"/>
                    <a:pt x="7" y="4"/>
                    <a:pt x="8" y="5"/>
                  </a:cubicBezTo>
                  <a:cubicBezTo>
                    <a:pt x="9" y="6"/>
                    <a:pt x="11" y="5"/>
                    <a:pt x="10" y="7"/>
                  </a:cubicBezTo>
                  <a:cubicBezTo>
                    <a:pt x="10" y="9"/>
                    <a:pt x="8" y="10"/>
                    <a:pt x="5" y="9"/>
                  </a:cubicBezTo>
                  <a:cubicBezTo>
                    <a:pt x="5" y="9"/>
                    <a:pt x="5"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359">
              <a:extLst>
                <a:ext uri="{FF2B5EF4-FFF2-40B4-BE49-F238E27FC236}">
                  <a16:creationId xmlns:a16="http://schemas.microsoft.com/office/drawing/2014/main" id="{4FC38029-B698-4717-B98D-A908530C7E64}"/>
                </a:ext>
              </a:extLst>
            </p:cNvPr>
            <p:cNvSpPr>
              <a:spLocks/>
            </p:cNvSpPr>
            <p:nvPr/>
          </p:nvSpPr>
          <p:spPr bwMode="auto">
            <a:xfrm>
              <a:off x="463" y="88"/>
              <a:ext cx="12" cy="12"/>
            </a:xfrm>
            <a:custGeom>
              <a:avLst/>
              <a:gdLst>
                <a:gd name="T0" fmla="*/ 6 w 6"/>
                <a:gd name="T1" fmla="*/ 2 h 6"/>
                <a:gd name="T2" fmla="*/ 6 w 6"/>
                <a:gd name="T3" fmla="*/ 3 h 6"/>
                <a:gd name="T4" fmla="*/ 3 w 6"/>
                <a:gd name="T5" fmla="*/ 6 h 6"/>
                <a:gd name="T6" fmla="*/ 1 w 6"/>
                <a:gd name="T7" fmla="*/ 5 h 6"/>
                <a:gd name="T8" fmla="*/ 2 w 6"/>
                <a:gd name="T9" fmla="*/ 1 h 6"/>
                <a:gd name="T10" fmla="*/ 5 w 6"/>
                <a:gd name="T11" fmla="*/ 0 h 6"/>
                <a:gd name="T12" fmla="*/ 6 w 6"/>
                <a:gd name="T13" fmla="*/ 3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cubicBezTo>
                    <a:pt x="6" y="3"/>
                    <a:pt x="6" y="3"/>
                    <a:pt x="6" y="3"/>
                  </a:cubicBezTo>
                  <a:cubicBezTo>
                    <a:pt x="5" y="4"/>
                    <a:pt x="5" y="6"/>
                    <a:pt x="3" y="6"/>
                  </a:cubicBezTo>
                  <a:cubicBezTo>
                    <a:pt x="2" y="6"/>
                    <a:pt x="1" y="5"/>
                    <a:pt x="1" y="5"/>
                  </a:cubicBezTo>
                  <a:cubicBezTo>
                    <a:pt x="0" y="3"/>
                    <a:pt x="1" y="2"/>
                    <a:pt x="2" y="1"/>
                  </a:cubicBezTo>
                  <a:cubicBezTo>
                    <a:pt x="3" y="0"/>
                    <a:pt x="4" y="0"/>
                    <a:pt x="5" y="0"/>
                  </a:cubicBezTo>
                  <a:cubicBezTo>
                    <a:pt x="6" y="0"/>
                    <a:pt x="6" y="2"/>
                    <a:pt x="6" y="3"/>
                  </a:cubicBezTo>
                  <a:cubicBezTo>
                    <a:pt x="6" y="3"/>
                    <a:pt x="6"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360">
              <a:extLst>
                <a:ext uri="{FF2B5EF4-FFF2-40B4-BE49-F238E27FC236}">
                  <a16:creationId xmlns:a16="http://schemas.microsoft.com/office/drawing/2014/main" id="{52D626BF-6119-4606-B1FB-11AC0968A8CE}"/>
                </a:ext>
              </a:extLst>
            </p:cNvPr>
            <p:cNvSpPr>
              <a:spLocks/>
            </p:cNvSpPr>
            <p:nvPr/>
          </p:nvSpPr>
          <p:spPr bwMode="auto">
            <a:xfrm>
              <a:off x="473" y="54"/>
              <a:ext cx="10" cy="8"/>
            </a:xfrm>
            <a:custGeom>
              <a:avLst/>
              <a:gdLst>
                <a:gd name="T0" fmla="*/ 5 w 5"/>
                <a:gd name="T1" fmla="*/ 0 h 4"/>
                <a:gd name="T2" fmla="*/ 4 w 5"/>
                <a:gd name="T3" fmla="*/ 2 h 4"/>
                <a:gd name="T4" fmla="*/ 1 w 5"/>
                <a:gd name="T5" fmla="*/ 4 h 4"/>
                <a:gd name="T6" fmla="*/ 0 w 5"/>
                <a:gd name="T7" fmla="*/ 2 h 4"/>
                <a:gd name="T8" fmla="*/ 2 w 5"/>
                <a:gd name="T9" fmla="*/ 0 h 4"/>
                <a:gd name="T10" fmla="*/ 5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5" y="0"/>
                  </a:moveTo>
                  <a:cubicBezTo>
                    <a:pt x="5" y="1"/>
                    <a:pt x="4" y="2"/>
                    <a:pt x="4" y="2"/>
                  </a:cubicBezTo>
                  <a:cubicBezTo>
                    <a:pt x="3" y="3"/>
                    <a:pt x="2" y="4"/>
                    <a:pt x="1" y="4"/>
                  </a:cubicBezTo>
                  <a:cubicBezTo>
                    <a:pt x="0" y="4"/>
                    <a:pt x="0" y="3"/>
                    <a:pt x="0" y="2"/>
                  </a:cubicBezTo>
                  <a:cubicBezTo>
                    <a:pt x="0" y="1"/>
                    <a:pt x="0" y="0"/>
                    <a:pt x="2"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361">
              <a:extLst>
                <a:ext uri="{FF2B5EF4-FFF2-40B4-BE49-F238E27FC236}">
                  <a16:creationId xmlns:a16="http://schemas.microsoft.com/office/drawing/2014/main" id="{1780715F-7F3F-4DB5-A49F-84D44BDD8D14}"/>
                </a:ext>
              </a:extLst>
            </p:cNvPr>
            <p:cNvSpPr>
              <a:spLocks/>
            </p:cNvSpPr>
            <p:nvPr/>
          </p:nvSpPr>
          <p:spPr bwMode="auto">
            <a:xfrm>
              <a:off x="443" y="86"/>
              <a:ext cx="10" cy="10"/>
            </a:xfrm>
            <a:custGeom>
              <a:avLst/>
              <a:gdLst>
                <a:gd name="T0" fmla="*/ 2 w 5"/>
                <a:gd name="T1" fmla="*/ 5 h 5"/>
                <a:gd name="T2" fmla="*/ 0 w 5"/>
                <a:gd name="T3" fmla="*/ 1 h 5"/>
                <a:gd name="T4" fmla="*/ 3 w 5"/>
                <a:gd name="T5" fmla="*/ 0 h 5"/>
                <a:gd name="T6" fmla="*/ 4 w 5"/>
                <a:gd name="T7" fmla="*/ 2 h 5"/>
                <a:gd name="T8" fmla="*/ 2 w 5"/>
                <a:gd name="T9" fmla="*/ 5 h 5"/>
              </a:gdLst>
              <a:ahLst/>
              <a:cxnLst>
                <a:cxn ang="0">
                  <a:pos x="T0" y="T1"/>
                </a:cxn>
                <a:cxn ang="0">
                  <a:pos x="T2" y="T3"/>
                </a:cxn>
                <a:cxn ang="0">
                  <a:pos x="T4" y="T5"/>
                </a:cxn>
                <a:cxn ang="0">
                  <a:pos x="T6" y="T7"/>
                </a:cxn>
                <a:cxn ang="0">
                  <a:pos x="T8" y="T9"/>
                </a:cxn>
              </a:cxnLst>
              <a:rect l="0" t="0" r="r" b="b"/>
              <a:pathLst>
                <a:path w="5" h="5">
                  <a:moveTo>
                    <a:pt x="2" y="5"/>
                  </a:moveTo>
                  <a:cubicBezTo>
                    <a:pt x="1" y="4"/>
                    <a:pt x="0" y="3"/>
                    <a:pt x="0" y="1"/>
                  </a:cubicBezTo>
                  <a:cubicBezTo>
                    <a:pt x="0" y="0"/>
                    <a:pt x="2" y="0"/>
                    <a:pt x="3" y="0"/>
                  </a:cubicBezTo>
                  <a:cubicBezTo>
                    <a:pt x="4" y="0"/>
                    <a:pt x="5" y="1"/>
                    <a:pt x="4" y="2"/>
                  </a:cubicBezTo>
                  <a:cubicBezTo>
                    <a:pt x="4" y="3"/>
                    <a:pt x="4"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362">
              <a:extLst>
                <a:ext uri="{FF2B5EF4-FFF2-40B4-BE49-F238E27FC236}">
                  <a16:creationId xmlns:a16="http://schemas.microsoft.com/office/drawing/2014/main" id="{6F6045C1-467C-464F-9391-B9C603EFB721}"/>
                </a:ext>
              </a:extLst>
            </p:cNvPr>
            <p:cNvSpPr>
              <a:spLocks/>
            </p:cNvSpPr>
            <p:nvPr/>
          </p:nvSpPr>
          <p:spPr bwMode="auto">
            <a:xfrm>
              <a:off x="447" y="76"/>
              <a:ext cx="12" cy="8"/>
            </a:xfrm>
            <a:custGeom>
              <a:avLst/>
              <a:gdLst>
                <a:gd name="T0" fmla="*/ 3 w 6"/>
                <a:gd name="T1" fmla="*/ 0 h 4"/>
                <a:gd name="T2" fmla="*/ 6 w 6"/>
                <a:gd name="T3" fmla="*/ 2 h 4"/>
                <a:gd name="T4" fmla="*/ 3 w 6"/>
                <a:gd name="T5" fmla="*/ 4 h 4"/>
                <a:gd name="T6" fmla="*/ 0 w 6"/>
                <a:gd name="T7" fmla="*/ 1 h 4"/>
                <a:gd name="T8" fmla="*/ 3 w 6"/>
                <a:gd name="T9" fmla="*/ 0 h 4"/>
              </a:gdLst>
              <a:ahLst/>
              <a:cxnLst>
                <a:cxn ang="0">
                  <a:pos x="T0" y="T1"/>
                </a:cxn>
                <a:cxn ang="0">
                  <a:pos x="T2" y="T3"/>
                </a:cxn>
                <a:cxn ang="0">
                  <a:pos x="T4" y="T5"/>
                </a:cxn>
                <a:cxn ang="0">
                  <a:pos x="T6" y="T7"/>
                </a:cxn>
                <a:cxn ang="0">
                  <a:pos x="T8" y="T9"/>
                </a:cxn>
              </a:cxnLst>
              <a:rect l="0" t="0" r="r" b="b"/>
              <a:pathLst>
                <a:path w="6" h="4">
                  <a:moveTo>
                    <a:pt x="3" y="0"/>
                  </a:moveTo>
                  <a:cubicBezTo>
                    <a:pt x="4" y="1"/>
                    <a:pt x="6" y="1"/>
                    <a:pt x="6" y="2"/>
                  </a:cubicBezTo>
                  <a:cubicBezTo>
                    <a:pt x="6" y="3"/>
                    <a:pt x="5" y="4"/>
                    <a:pt x="3" y="4"/>
                  </a:cubicBezTo>
                  <a:cubicBezTo>
                    <a:pt x="2" y="4"/>
                    <a:pt x="1" y="3"/>
                    <a:pt x="0" y="1"/>
                  </a:cubicBezTo>
                  <a:cubicBezTo>
                    <a:pt x="0"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363">
              <a:extLst>
                <a:ext uri="{FF2B5EF4-FFF2-40B4-BE49-F238E27FC236}">
                  <a16:creationId xmlns:a16="http://schemas.microsoft.com/office/drawing/2014/main" id="{4E9B2DEB-B319-49B5-BD04-629CC916463E}"/>
                </a:ext>
              </a:extLst>
            </p:cNvPr>
            <p:cNvSpPr>
              <a:spLocks/>
            </p:cNvSpPr>
            <p:nvPr/>
          </p:nvSpPr>
          <p:spPr bwMode="auto">
            <a:xfrm>
              <a:off x="477" y="68"/>
              <a:ext cx="10" cy="8"/>
            </a:xfrm>
            <a:custGeom>
              <a:avLst/>
              <a:gdLst>
                <a:gd name="T0" fmla="*/ 2 w 5"/>
                <a:gd name="T1" fmla="*/ 4 h 4"/>
                <a:gd name="T2" fmla="*/ 1 w 5"/>
                <a:gd name="T3" fmla="*/ 3 h 4"/>
                <a:gd name="T4" fmla="*/ 3 w 5"/>
                <a:gd name="T5" fmla="*/ 0 h 4"/>
                <a:gd name="T6" fmla="*/ 5 w 5"/>
                <a:gd name="T7" fmla="*/ 1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1" y="4"/>
                    <a:pt x="0" y="4"/>
                    <a:pt x="1" y="3"/>
                  </a:cubicBezTo>
                  <a:cubicBezTo>
                    <a:pt x="1" y="2"/>
                    <a:pt x="1" y="0"/>
                    <a:pt x="3" y="0"/>
                  </a:cubicBezTo>
                  <a:cubicBezTo>
                    <a:pt x="4" y="0"/>
                    <a:pt x="5" y="0"/>
                    <a:pt x="5" y="1"/>
                  </a:cubicBezTo>
                  <a:cubicBezTo>
                    <a:pt x="5" y="3"/>
                    <a:pt x="4"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364">
              <a:extLst>
                <a:ext uri="{FF2B5EF4-FFF2-40B4-BE49-F238E27FC236}">
                  <a16:creationId xmlns:a16="http://schemas.microsoft.com/office/drawing/2014/main" id="{9CCCD55F-D864-462B-8DFF-C46BFE631E01}"/>
                </a:ext>
              </a:extLst>
            </p:cNvPr>
            <p:cNvSpPr>
              <a:spLocks/>
            </p:cNvSpPr>
            <p:nvPr/>
          </p:nvSpPr>
          <p:spPr bwMode="auto">
            <a:xfrm>
              <a:off x="455" y="66"/>
              <a:ext cx="10" cy="6"/>
            </a:xfrm>
            <a:custGeom>
              <a:avLst/>
              <a:gdLst>
                <a:gd name="T0" fmla="*/ 3 w 5"/>
                <a:gd name="T1" fmla="*/ 0 h 3"/>
                <a:gd name="T2" fmla="*/ 5 w 5"/>
                <a:gd name="T3" fmla="*/ 1 h 3"/>
                <a:gd name="T4" fmla="*/ 1 w 5"/>
                <a:gd name="T5" fmla="*/ 3 h 3"/>
                <a:gd name="T6" fmla="*/ 0 w 5"/>
                <a:gd name="T7" fmla="*/ 2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cubicBezTo>
                    <a:pt x="4" y="0"/>
                    <a:pt x="5" y="0"/>
                    <a:pt x="5" y="1"/>
                  </a:cubicBezTo>
                  <a:cubicBezTo>
                    <a:pt x="4" y="3"/>
                    <a:pt x="3" y="3"/>
                    <a:pt x="1" y="3"/>
                  </a:cubicBezTo>
                  <a:cubicBezTo>
                    <a:pt x="0" y="3"/>
                    <a:pt x="0" y="3"/>
                    <a:pt x="0" y="2"/>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365">
              <a:extLst>
                <a:ext uri="{FF2B5EF4-FFF2-40B4-BE49-F238E27FC236}">
                  <a16:creationId xmlns:a16="http://schemas.microsoft.com/office/drawing/2014/main" id="{5D815F8B-BC65-4500-B8D2-B9CC47585E32}"/>
                </a:ext>
              </a:extLst>
            </p:cNvPr>
            <p:cNvSpPr>
              <a:spLocks/>
            </p:cNvSpPr>
            <p:nvPr/>
          </p:nvSpPr>
          <p:spPr bwMode="auto">
            <a:xfrm>
              <a:off x="445" y="110"/>
              <a:ext cx="12" cy="10"/>
            </a:xfrm>
            <a:custGeom>
              <a:avLst/>
              <a:gdLst>
                <a:gd name="T0" fmla="*/ 2 w 6"/>
                <a:gd name="T1" fmla="*/ 5 h 5"/>
                <a:gd name="T2" fmla="*/ 3 w 6"/>
                <a:gd name="T3" fmla="*/ 1 h 5"/>
                <a:gd name="T4" fmla="*/ 5 w 6"/>
                <a:gd name="T5" fmla="*/ 0 h 5"/>
                <a:gd name="T6" fmla="*/ 5 w 6"/>
                <a:gd name="T7" fmla="*/ 2 h 5"/>
                <a:gd name="T8" fmla="*/ 2 w 6"/>
                <a:gd name="T9" fmla="*/ 5 h 5"/>
              </a:gdLst>
              <a:ahLst/>
              <a:cxnLst>
                <a:cxn ang="0">
                  <a:pos x="T0" y="T1"/>
                </a:cxn>
                <a:cxn ang="0">
                  <a:pos x="T2" y="T3"/>
                </a:cxn>
                <a:cxn ang="0">
                  <a:pos x="T4" y="T5"/>
                </a:cxn>
                <a:cxn ang="0">
                  <a:pos x="T6" y="T7"/>
                </a:cxn>
                <a:cxn ang="0">
                  <a:pos x="T8" y="T9"/>
                </a:cxn>
              </a:cxnLst>
              <a:rect l="0" t="0" r="r" b="b"/>
              <a:pathLst>
                <a:path w="6" h="5">
                  <a:moveTo>
                    <a:pt x="2" y="5"/>
                  </a:moveTo>
                  <a:cubicBezTo>
                    <a:pt x="0" y="3"/>
                    <a:pt x="2" y="2"/>
                    <a:pt x="3" y="1"/>
                  </a:cubicBezTo>
                  <a:cubicBezTo>
                    <a:pt x="3" y="0"/>
                    <a:pt x="4" y="0"/>
                    <a:pt x="5" y="0"/>
                  </a:cubicBezTo>
                  <a:cubicBezTo>
                    <a:pt x="6" y="1"/>
                    <a:pt x="6" y="2"/>
                    <a:pt x="5" y="2"/>
                  </a:cubicBezTo>
                  <a:cubicBezTo>
                    <a:pt x="4" y="3"/>
                    <a:pt x="4"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366">
              <a:extLst>
                <a:ext uri="{FF2B5EF4-FFF2-40B4-BE49-F238E27FC236}">
                  <a16:creationId xmlns:a16="http://schemas.microsoft.com/office/drawing/2014/main" id="{16E22439-5251-47C5-A02D-DD4ACE7989B8}"/>
                </a:ext>
              </a:extLst>
            </p:cNvPr>
            <p:cNvSpPr>
              <a:spLocks/>
            </p:cNvSpPr>
            <p:nvPr/>
          </p:nvSpPr>
          <p:spPr bwMode="auto">
            <a:xfrm>
              <a:off x="412" y="122"/>
              <a:ext cx="12" cy="9"/>
            </a:xfrm>
            <a:custGeom>
              <a:avLst/>
              <a:gdLst>
                <a:gd name="T0" fmla="*/ 5 w 6"/>
                <a:gd name="T1" fmla="*/ 0 h 4"/>
                <a:gd name="T2" fmla="*/ 4 w 6"/>
                <a:gd name="T3" fmla="*/ 2 h 4"/>
                <a:gd name="T4" fmla="*/ 1 w 6"/>
                <a:gd name="T5" fmla="*/ 3 h 4"/>
                <a:gd name="T6" fmla="*/ 0 w 6"/>
                <a:gd name="T7" fmla="*/ 2 h 4"/>
                <a:gd name="T8" fmla="*/ 3 w 6"/>
                <a:gd name="T9" fmla="*/ 1 h 4"/>
                <a:gd name="T10" fmla="*/ 5 w 6"/>
                <a:gd name="T11" fmla="*/ 0 h 4"/>
                <a:gd name="T12" fmla="*/ 5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5" y="0"/>
                  </a:moveTo>
                  <a:cubicBezTo>
                    <a:pt x="6" y="1"/>
                    <a:pt x="5" y="2"/>
                    <a:pt x="4" y="2"/>
                  </a:cubicBezTo>
                  <a:cubicBezTo>
                    <a:pt x="3" y="3"/>
                    <a:pt x="2" y="4"/>
                    <a:pt x="1" y="3"/>
                  </a:cubicBezTo>
                  <a:cubicBezTo>
                    <a:pt x="0" y="3"/>
                    <a:pt x="0" y="2"/>
                    <a:pt x="0" y="2"/>
                  </a:cubicBezTo>
                  <a:cubicBezTo>
                    <a:pt x="0" y="1"/>
                    <a:pt x="1" y="1"/>
                    <a:pt x="3" y="1"/>
                  </a:cubicBezTo>
                  <a:cubicBezTo>
                    <a:pt x="3" y="1"/>
                    <a:pt x="4" y="0"/>
                    <a:pt x="5"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367">
              <a:extLst>
                <a:ext uri="{FF2B5EF4-FFF2-40B4-BE49-F238E27FC236}">
                  <a16:creationId xmlns:a16="http://schemas.microsoft.com/office/drawing/2014/main" id="{020D4CFC-D987-43C1-B798-5430E35D0504}"/>
                </a:ext>
              </a:extLst>
            </p:cNvPr>
            <p:cNvSpPr>
              <a:spLocks/>
            </p:cNvSpPr>
            <p:nvPr/>
          </p:nvSpPr>
          <p:spPr bwMode="auto">
            <a:xfrm>
              <a:off x="392" y="135"/>
              <a:ext cx="12" cy="6"/>
            </a:xfrm>
            <a:custGeom>
              <a:avLst/>
              <a:gdLst>
                <a:gd name="T0" fmla="*/ 6 w 6"/>
                <a:gd name="T1" fmla="*/ 0 h 3"/>
                <a:gd name="T2" fmla="*/ 1 w 6"/>
                <a:gd name="T3" fmla="*/ 2 h 3"/>
                <a:gd name="T4" fmla="*/ 1 w 6"/>
                <a:gd name="T5" fmla="*/ 1 h 3"/>
                <a:gd name="T6" fmla="*/ 6 w 6"/>
                <a:gd name="T7" fmla="*/ 0 h 3"/>
              </a:gdLst>
              <a:ahLst/>
              <a:cxnLst>
                <a:cxn ang="0">
                  <a:pos x="T0" y="T1"/>
                </a:cxn>
                <a:cxn ang="0">
                  <a:pos x="T2" y="T3"/>
                </a:cxn>
                <a:cxn ang="0">
                  <a:pos x="T4" y="T5"/>
                </a:cxn>
                <a:cxn ang="0">
                  <a:pos x="T6" y="T7"/>
                </a:cxn>
              </a:cxnLst>
              <a:rect l="0" t="0" r="r" b="b"/>
              <a:pathLst>
                <a:path w="6" h="3">
                  <a:moveTo>
                    <a:pt x="6" y="0"/>
                  </a:moveTo>
                  <a:cubicBezTo>
                    <a:pt x="5" y="2"/>
                    <a:pt x="4" y="3"/>
                    <a:pt x="1" y="2"/>
                  </a:cubicBezTo>
                  <a:cubicBezTo>
                    <a:pt x="1" y="2"/>
                    <a:pt x="0" y="1"/>
                    <a:pt x="1" y="1"/>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368">
              <a:extLst>
                <a:ext uri="{FF2B5EF4-FFF2-40B4-BE49-F238E27FC236}">
                  <a16:creationId xmlns:a16="http://schemas.microsoft.com/office/drawing/2014/main" id="{97EF8FA1-6DE1-44B2-AD04-D1719591B15B}"/>
                </a:ext>
              </a:extLst>
            </p:cNvPr>
            <p:cNvSpPr>
              <a:spLocks/>
            </p:cNvSpPr>
            <p:nvPr/>
          </p:nvSpPr>
          <p:spPr bwMode="auto">
            <a:xfrm>
              <a:off x="382" y="258"/>
              <a:ext cx="28" cy="16"/>
            </a:xfrm>
            <a:custGeom>
              <a:avLst/>
              <a:gdLst>
                <a:gd name="T0" fmla="*/ 1 w 14"/>
                <a:gd name="T1" fmla="*/ 1 h 8"/>
                <a:gd name="T2" fmla="*/ 14 w 14"/>
                <a:gd name="T3" fmla="*/ 0 h 8"/>
                <a:gd name="T4" fmla="*/ 7 w 14"/>
                <a:gd name="T5" fmla="*/ 7 h 8"/>
                <a:gd name="T6" fmla="*/ 4 w 14"/>
                <a:gd name="T7" fmla="*/ 7 h 8"/>
                <a:gd name="T8" fmla="*/ 1 w 14"/>
                <a:gd name="T9" fmla="*/ 1 h 8"/>
              </a:gdLst>
              <a:ahLst/>
              <a:cxnLst>
                <a:cxn ang="0">
                  <a:pos x="T0" y="T1"/>
                </a:cxn>
                <a:cxn ang="0">
                  <a:pos x="T2" y="T3"/>
                </a:cxn>
                <a:cxn ang="0">
                  <a:pos x="T4" y="T5"/>
                </a:cxn>
                <a:cxn ang="0">
                  <a:pos x="T6" y="T7"/>
                </a:cxn>
                <a:cxn ang="0">
                  <a:pos x="T8" y="T9"/>
                </a:cxn>
              </a:cxnLst>
              <a:rect l="0" t="0" r="r" b="b"/>
              <a:pathLst>
                <a:path w="14" h="8">
                  <a:moveTo>
                    <a:pt x="1" y="1"/>
                  </a:moveTo>
                  <a:cubicBezTo>
                    <a:pt x="6" y="4"/>
                    <a:pt x="6" y="4"/>
                    <a:pt x="14" y="0"/>
                  </a:cubicBezTo>
                  <a:cubicBezTo>
                    <a:pt x="12" y="4"/>
                    <a:pt x="10" y="6"/>
                    <a:pt x="7" y="7"/>
                  </a:cubicBezTo>
                  <a:cubicBezTo>
                    <a:pt x="6" y="8"/>
                    <a:pt x="5" y="8"/>
                    <a:pt x="4" y="7"/>
                  </a:cubicBezTo>
                  <a:cubicBezTo>
                    <a:pt x="2" y="5"/>
                    <a:pt x="0" y="4"/>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369">
              <a:extLst>
                <a:ext uri="{FF2B5EF4-FFF2-40B4-BE49-F238E27FC236}">
                  <a16:creationId xmlns:a16="http://schemas.microsoft.com/office/drawing/2014/main" id="{B6D227C2-CFD5-4F4E-857D-26E332601B7B}"/>
                </a:ext>
              </a:extLst>
            </p:cNvPr>
            <p:cNvSpPr>
              <a:spLocks/>
            </p:cNvSpPr>
            <p:nvPr/>
          </p:nvSpPr>
          <p:spPr bwMode="auto">
            <a:xfrm>
              <a:off x="384" y="230"/>
              <a:ext cx="12" cy="30"/>
            </a:xfrm>
            <a:custGeom>
              <a:avLst/>
              <a:gdLst>
                <a:gd name="T0" fmla="*/ 6 w 6"/>
                <a:gd name="T1" fmla="*/ 15 h 15"/>
                <a:gd name="T2" fmla="*/ 2 w 6"/>
                <a:gd name="T3" fmla="*/ 6 h 15"/>
                <a:gd name="T4" fmla="*/ 1 w 6"/>
                <a:gd name="T5" fmla="*/ 2 h 15"/>
                <a:gd name="T6" fmla="*/ 1 w 6"/>
                <a:gd name="T7" fmla="*/ 0 h 15"/>
                <a:gd name="T8" fmla="*/ 3 w 6"/>
                <a:gd name="T9" fmla="*/ 1 h 15"/>
                <a:gd name="T10" fmla="*/ 6 w 6"/>
                <a:gd name="T11" fmla="*/ 15 h 15"/>
              </a:gdLst>
              <a:ahLst/>
              <a:cxnLst>
                <a:cxn ang="0">
                  <a:pos x="T0" y="T1"/>
                </a:cxn>
                <a:cxn ang="0">
                  <a:pos x="T2" y="T3"/>
                </a:cxn>
                <a:cxn ang="0">
                  <a:pos x="T4" y="T5"/>
                </a:cxn>
                <a:cxn ang="0">
                  <a:pos x="T6" y="T7"/>
                </a:cxn>
                <a:cxn ang="0">
                  <a:pos x="T8" y="T9"/>
                </a:cxn>
                <a:cxn ang="0">
                  <a:pos x="T10" y="T11"/>
                </a:cxn>
              </a:cxnLst>
              <a:rect l="0" t="0" r="r" b="b"/>
              <a:pathLst>
                <a:path w="6" h="15">
                  <a:moveTo>
                    <a:pt x="6" y="15"/>
                  </a:moveTo>
                  <a:cubicBezTo>
                    <a:pt x="3" y="12"/>
                    <a:pt x="1" y="9"/>
                    <a:pt x="2" y="6"/>
                  </a:cubicBezTo>
                  <a:cubicBezTo>
                    <a:pt x="2" y="5"/>
                    <a:pt x="2" y="3"/>
                    <a:pt x="1" y="2"/>
                  </a:cubicBezTo>
                  <a:cubicBezTo>
                    <a:pt x="0" y="1"/>
                    <a:pt x="0" y="0"/>
                    <a:pt x="1" y="0"/>
                  </a:cubicBezTo>
                  <a:cubicBezTo>
                    <a:pt x="2" y="0"/>
                    <a:pt x="3" y="0"/>
                    <a:pt x="3" y="1"/>
                  </a:cubicBezTo>
                  <a:cubicBezTo>
                    <a:pt x="3" y="6"/>
                    <a:pt x="4" y="10"/>
                    <a:pt x="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370">
              <a:extLst>
                <a:ext uri="{FF2B5EF4-FFF2-40B4-BE49-F238E27FC236}">
                  <a16:creationId xmlns:a16="http://schemas.microsoft.com/office/drawing/2014/main" id="{4CFAE26D-4E52-4237-95CB-D4637B058399}"/>
                </a:ext>
              </a:extLst>
            </p:cNvPr>
            <p:cNvSpPr>
              <a:spLocks/>
            </p:cNvSpPr>
            <p:nvPr/>
          </p:nvSpPr>
          <p:spPr bwMode="auto">
            <a:xfrm>
              <a:off x="364" y="238"/>
              <a:ext cx="12" cy="14"/>
            </a:xfrm>
            <a:custGeom>
              <a:avLst/>
              <a:gdLst>
                <a:gd name="T0" fmla="*/ 4 w 6"/>
                <a:gd name="T1" fmla="*/ 0 h 7"/>
                <a:gd name="T2" fmla="*/ 6 w 6"/>
                <a:gd name="T3" fmla="*/ 5 h 7"/>
                <a:gd name="T4" fmla="*/ 5 w 6"/>
                <a:gd name="T5" fmla="*/ 6 h 7"/>
                <a:gd name="T6" fmla="*/ 3 w 6"/>
                <a:gd name="T7" fmla="*/ 6 h 7"/>
                <a:gd name="T8" fmla="*/ 4 w 6"/>
                <a:gd name="T9" fmla="*/ 0 h 7"/>
              </a:gdLst>
              <a:ahLst/>
              <a:cxnLst>
                <a:cxn ang="0">
                  <a:pos x="T0" y="T1"/>
                </a:cxn>
                <a:cxn ang="0">
                  <a:pos x="T2" y="T3"/>
                </a:cxn>
                <a:cxn ang="0">
                  <a:pos x="T4" y="T5"/>
                </a:cxn>
                <a:cxn ang="0">
                  <a:pos x="T6" y="T7"/>
                </a:cxn>
                <a:cxn ang="0">
                  <a:pos x="T8" y="T9"/>
                </a:cxn>
              </a:cxnLst>
              <a:rect l="0" t="0" r="r" b="b"/>
              <a:pathLst>
                <a:path w="6" h="7">
                  <a:moveTo>
                    <a:pt x="4" y="0"/>
                  </a:moveTo>
                  <a:cubicBezTo>
                    <a:pt x="5" y="2"/>
                    <a:pt x="5" y="3"/>
                    <a:pt x="6" y="5"/>
                  </a:cubicBezTo>
                  <a:cubicBezTo>
                    <a:pt x="6" y="5"/>
                    <a:pt x="6" y="6"/>
                    <a:pt x="5" y="6"/>
                  </a:cubicBezTo>
                  <a:cubicBezTo>
                    <a:pt x="4" y="7"/>
                    <a:pt x="4" y="6"/>
                    <a:pt x="3" y="6"/>
                  </a:cubicBezTo>
                  <a:cubicBezTo>
                    <a:pt x="0" y="4"/>
                    <a:pt x="1"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371">
              <a:extLst>
                <a:ext uri="{FF2B5EF4-FFF2-40B4-BE49-F238E27FC236}">
                  <a16:creationId xmlns:a16="http://schemas.microsoft.com/office/drawing/2014/main" id="{C4854C03-EF27-4325-B8B8-960E5E285845}"/>
                </a:ext>
              </a:extLst>
            </p:cNvPr>
            <p:cNvSpPr>
              <a:spLocks/>
            </p:cNvSpPr>
            <p:nvPr/>
          </p:nvSpPr>
          <p:spPr bwMode="auto">
            <a:xfrm>
              <a:off x="364" y="211"/>
              <a:ext cx="10" cy="9"/>
            </a:xfrm>
            <a:custGeom>
              <a:avLst/>
              <a:gdLst>
                <a:gd name="T0" fmla="*/ 5 w 5"/>
                <a:gd name="T1" fmla="*/ 4 h 4"/>
                <a:gd name="T2" fmla="*/ 2 w 5"/>
                <a:gd name="T3" fmla="*/ 4 h 4"/>
                <a:gd name="T4" fmla="*/ 0 w 5"/>
                <a:gd name="T5" fmla="*/ 1 h 4"/>
                <a:gd name="T6" fmla="*/ 1 w 5"/>
                <a:gd name="T7" fmla="*/ 0 h 4"/>
                <a:gd name="T8" fmla="*/ 4 w 5"/>
                <a:gd name="T9" fmla="*/ 1 h 4"/>
                <a:gd name="T10" fmla="*/ 5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5" y="4"/>
                  </a:moveTo>
                  <a:cubicBezTo>
                    <a:pt x="3" y="4"/>
                    <a:pt x="2" y="4"/>
                    <a:pt x="2" y="4"/>
                  </a:cubicBezTo>
                  <a:cubicBezTo>
                    <a:pt x="0" y="3"/>
                    <a:pt x="0" y="2"/>
                    <a:pt x="0" y="1"/>
                  </a:cubicBezTo>
                  <a:cubicBezTo>
                    <a:pt x="0" y="1"/>
                    <a:pt x="0" y="1"/>
                    <a:pt x="1" y="0"/>
                  </a:cubicBezTo>
                  <a:cubicBezTo>
                    <a:pt x="2" y="0"/>
                    <a:pt x="3" y="1"/>
                    <a:pt x="4" y="1"/>
                  </a:cubicBezTo>
                  <a:cubicBezTo>
                    <a:pt x="4" y="2"/>
                    <a:pt x="5" y="3"/>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372">
              <a:extLst>
                <a:ext uri="{FF2B5EF4-FFF2-40B4-BE49-F238E27FC236}">
                  <a16:creationId xmlns:a16="http://schemas.microsoft.com/office/drawing/2014/main" id="{E71DD09D-9DD8-4CAD-BF04-A73278AD9DB1}"/>
                </a:ext>
              </a:extLst>
            </p:cNvPr>
            <p:cNvSpPr>
              <a:spLocks/>
            </p:cNvSpPr>
            <p:nvPr/>
          </p:nvSpPr>
          <p:spPr bwMode="auto">
            <a:xfrm>
              <a:off x="420" y="244"/>
              <a:ext cx="8" cy="8"/>
            </a:xfrm>
            <a:custGeom>
              <a:avLst/>
              <a:gdLst>
                <a:gd name="T0" fmla="*/ 2 w 4"/>
                <a:gd name="T1" fmla="*/ 4 h 4"/>
                <a:gd name="T2" fmla="*/ 0 w 4"/>
                <a:gd name="T3" fmla="*/ 2 h 4"/>
                <a:gd name="T4" fmla="*/ 3 w 4"/>
                <a:gd name="T5" fmla="*/ 1 h 4"/>
                <a:gd name="T6" fmla="*/ 4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1" y="4"/>
                    <a:pt x="0" y="3"/>
                    <a:pt x="0" y="2"/>
                  </a:cubicBezTo>
                  <a:cubicBezTo>
                    <a:pt x="1" y="1"/>
                    <a:pt x="1" y="0"/>
                    <a:pt x="3" y="1"/>
                  </a:cubicBezTo>
                  <a:cubicBezTo>
                    <a:pt x="4" y="1"/>
                    <a:pt x="4" y="1"/>
                    <a:pt x="4" y="2"/>
                  </a:cubicBezTo>
                  <a:cubicBezTo>
                    <a:pt x="4"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373">
              <a:extLst>
                <a:ext uri="{FF2B5EF4-FFF2-40B4-BE49-F238E27FC236}">
                  <a16:creationId xmlns:a16="http://schemas.microsoft.com/office/drawing/2014/main" id="{D8A835D9-9691-4D0C-929F-707AE2F7C0F1}"/>
                </a:ext>
              </a:extLst>
            </p:cNvPr>
            <p:cNvSpPr>
              <a:spLocks/>
            </p:cNvSpPr>
            <p:nvPr/>
          </p:nvSpPr>
          <p:spPr bwMode="auto">
            <a:xfrm>
              <a:off x="352" y="207"/>
              <a:ext cx="6" cy="11"/>
            </a:xfrm>
            <a:custGeom>
              <a:avLst/>
              <a:gdLst>
                <a:gd name="T0" fmla="*/ 1 w 3"/>
                <a:gd name="T1" fmla="*/ 5 h 5"/>
                <a:gd name="T2" fmla="*/ 1 w 3"/>
                <a:gd name="T3" fmla="*/ 0 h 5"/>
                <a:gd name="T4" fmla="*/ 1 w 3"/>
                <a:gd name="T5" fmla="*/ 5 h 5"/>
              </a:gdLst>
              <a:ahLst/>
              <a:cxnLst>
                <a:cxn ang="0">
                  <a:pos x="T0" y="T1"/>
                </a:cxn>
                <a:cxn ang="0">
                  <a:pos x="T2" y="T3"/>
                </a:cxn>
                <a:cxn ang="0">
                  <a:pos x="T4" y="T5"/>
                </a:cxn>
              </a:cxnLst>
              <a:rect l="0" t="0" r="r" b="b"/>
              <a:pathLst>
                <a:path w="3" h="5">
                  <a:moveTo>
                    <a:pt x="1" y="5"/>
                  </a:moveTo>
                  <a:cubicBezTo>
                    <a:pt x="0" y="3"/>
                    <a:pt x="0" y="2"/>
                    <a:pt x="1" y="0"/>
                  </a:cubicBezTo>
                  <a:cubicBezTo>
                    <a:pt x="3" y="1"/>
                    <a:pt x="2"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374">
              <a:extLst>
                <a:ext uri="{FF2B5EF4-FFF2-40B4-BE49-F238E27FC236}">
                  <a16:creationId xmlns:a16="http://schemas.microsoft.com/office/drawing/2014/main" id="{7C4A77A3-3890-4F5D-8DF7-347741982971}"/>
                </a:ext>
              </a:extLst>
            </p:cNvPr>
            <p:cNvSpPr>
              <a:spLocks/>
            </p:cNvSpPr>
            <p:nvPr/>
          </p:nvSpPr>
          <p:spPr bwMode="auto">
            <a:xfrm>
              <a:off x="354" y="228"/>
              <a:ext cx="8" cy="4"/>
            </a:xfrm>
            <a:custGeom>
              <a:avLst/>
              <a:gdLst>
                <a:gd name="T0" fmla="*/ 4 w 4"/>
                <a:gd name="T1" fmla="*/ 2 h 2"/>
                <a:gd name="T2" fmla="*/ 1 w 4"/>
                <a:gd name="T3" fmla="*/ 2 h 2"/>
                <a:gd name="T4" fmla="*/ 0 w 4"/>
                <a:gd name="T5" fmla="*/ 1 h 2"/>
                <a:gd name="T6" fmla="*/ 3 w 4"/>
                <a:gd name="T7" fmla="*/ 1 h 2"/>
                <a:gd name="T8" fmla="*/ 4 w 4"/>
                <a:gd name="T9" fmla="*/ 2 h 2"/>
              </a:gdLst>
              <a:ahLst/>
              <a:cxnLst>
                <a:cxn ang="0">
                  <a:pos x="T0" y="T1"/>
                </a:cxn>
                <a:cxn ang="0">
                  <a:pos x="T2" y="T3"/>
                </a:cxn>
                <a:cxn ang="0">
                  <a:pos x="T4" y="T5"/>
                </a:cxn>
                <a:cxn ang="0">
                  <a:pos x="T6" y="T7"/>
                </a:cxn>
                <a:cxn ang="0">
                  <a:pos x="T8" y="T9"/>
                </a:cxn>
              </a:cxnLst>
              <a:rect l="0" t="0" r="r" b="b"/>
              <a:pathLst>
                <a:path w="4" h="2">
                  <a:moveTo>
                    <a:pt x="4" y="2"/>
                  </a:moveTo>
                  <a:cubicBezTo>
                    <a:pt x="3" y="2"/>
                    <a:pt x="2" y="2"/>
                    <a:pt x="1" y="2"/>
                  </a:cubicBezTo>
                  <a:cubicBezTo>
                    <a:pt x="1" y="2"/>
                    <a:pt x="0" y="2"/>
                    <a:pt x="0" y="1"/>
                  </a:cubicBezTo>
                  <a:cubicBezTo>
                    <a:pt x="1" y="1"/>
                    <a:pt x="2" y="0"/>
                    <a:pt x="3" y="1"/>
                  </a:cubicBezTo>
                  <a:cubicBezTo>
                    <a:pt x="3" y="1"/>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375">
              <a:extLst>
                <a:ext uri="{FF2B5EF4-FFF2-40B4-BE49-F238E27FC236}">
                  <a16:creationId xmlns:a16="http://schemas.microsoft.com/office/drawing/2014/main" id="{838E5C1A-734E-49F7-90AB-D361ECCE7D77}"/>
                </a:ext>
              </a:extLst>
            </p:cNvPr>
            <p:cNvSpPr>
              <a:spLocks/>
            </p:cNvSpPr>
            <p:nvPr/>
          </p:nvSpPr>
          <p:spPr bwMode="auto">
            <a:xfrm>
              <a:off x="396" y="234"/>
              <a:ext cx="4" cy="8"/>
            </a:xfrm>
            <a:custGeom>
              <a:avLst/>
              <a:gdLst>
                <a:gd name="T0" fmla="*/ 1 w 2"/>
                <a:gd name="T1" fmla="*/ 0 h 4"/>
                <a:gd name="T2" fmla="*/ 2 w 2"/>
                <a:gd name="T3" fmla="*/ 2 h 4"/>
                <a:gd name="T4" fmla="*/ 1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2" y="1"/>
                    <a:pt x="2" y="1"/>
                    <a:pt x="2" y="2"/>
                  </a:cubicBezTo>
                  <a:cubicBezTo>
                    <a:pt x="2" y="3"/>
                    <a:pt x="2" y="3"/>
                    <a:pt x="1" y="4"/>
                  </a:cubicBezTo>
                  <a:cubicBezTo>
                    <a:pt x="0"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376">
              <a:extLst>
                <a:ext uri="{FF2B5EF4-FFF2-40B4-BE49-F238E27FC236}">
                  <a16:creationId xmlns:a16="http://schemas.microsoft.com/office/drawing/2014/main" id="{599498A2-6545-4DF4-A2C6-011990F15067}"/>
                </a:ext>
              </a:extLst>
            </p:cNvPr>
            <p:cNvSpPr>
              <a:spLocks/>
            </p:cNvSpPr>
            <p:nvPr/>
          </p:nvSpPr>
          <p:spPr bwMode="auto">
            <a:xfrm>
              <a:off x="197" y="272"/>
              <a:ext cx="12" cy="12"/>
            </a:xfrm>
            <a:custGeom>
              <a:avLst/>
              <a:gdLst>
                <a:gd name="T0" fmla="*/ 6 w 6"/>
                <a:gd name="T1" fmla="*/ 2 h 6"/>
                <a:gd name="T2" fmla="*/ 1 w 6"/>
                <a:gd name="T3" fmla="*/ 5 h 6"/>
                <a:gd name="T4" fmla="*/ 0 w 6"/>
                <a:gd name="T5" fmla="*/ 4 h 6"/>
                <a:gd name="T6" fmla="*/ 3 w 6"/>
                <a:gd name="T7" fmla="*/ 0 h 6"/>
                <a:gd name="T8" fmla="*/ 6 w 6"/>
                <a:gd name="T9" fmla="*/ 2 h 6"/>
              </a:gdLst>
              <a:ahLst/>
              <a:cxnLst>
                <a:cxn ang="0">
                  <a:pos x="T0" y="T1"/>
                </a:cxn>
                <a:cxn ang="0">
                  <a:pos x="T2" y="T3"/>
                </a:cxn>
                <a:cxn ang="0">
                  <a:pos x="T4" y="T5"/>
                </a:cxn>
                <a:cxn ang="0">
                  <a:pos x="T6" y="T7"/>
                </a:cxn>
                <a:cxn ang="0">
                  <a:pos x="T8" y="T9"/>
                </a:cxn>
              </a:cxnLst>
              <a:rect l="0" t="0" r="r" b="b"/>
              <a:pathLst>
                <a:path w="6" h="6">
                  <a:moveTo>
                    <a:pt x="6" y="2"/>
                  </a:moveTo>
                  <a:cubicBezTo>
                    <a:pt x="6" y="3"/>
                    <a:pt x="3" y="6"/>
                    <a:pt x="1" y="5"/>
                  </a:cubicBezTo>
                  <a:cubicBezTo>
                    <a:pt x="0" y="5"/>
                    <a:pt x="0" y="4"/>
                    <a:pt x="0" y="4"/>
                  </a:cubicBezTo>
                  <a:cubicBezTo>
                    <a:pt x="0" y="2"/>
                    <a:pt x="1" y="0"/>
                    <a:pt x="3" y="0"/>
                  </a:cubicBezTo>
                  <a:cubicBezTo>
                    <a:pt x="5" y="0"/>
                    <a:pt x="5" y="0"/>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377">
              <a:extLst>
                <a:ext uri="{FF2B5EF4-FFF2-40B4-BE49-F238E27FC236}">
                  <a16:creationId xmlns:a16="http://schemas.microsoft.com/office/drawing/2014/main" id="{FB89A76A-B38E-4B7A-9B17-D6731E0EC9FE}"/>
                </a:ext>
              </a:extLst>
            </p:cNvPr>
            <p:cNvSpPr>
              <a:spLocks/>
            </p:cNvSpPr>
            <p:nvPr/>
          </p:nvSpPr>
          <p:spPr bwMode="auto">
            <a:xfrm>
              <a:off x="277" y="282"/>
              <a:ext cx="10" cy="10"/>
            </a:xfrm>
            <a:custGeom>
              <a:avLst/>
              <a:gdLst>
                <a:gd name="T0" fmla="*/ 5 w 5"/>
                <a:gd name="T1" fmla="*/ 2 h 5"/>
                <a:gd name="T2" fmla="*/ 3 w 5"/>
                <a:gd name="T3" fmla="*/ 4 h 5"/>
                <a:gd name="T4" fmla="*/ 1 w 5"/>
                <a:gd name="T5" fmla="*/ 3 h 5"/>
                <a:gd name="T6" fmla="*/ 3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4"/>
                    <a:pt x="4" y="4"/>
                    <a:pt x="3" y="4"/>
                  </a:cubicBezTo>
                  <a:cubicBezTo>
                    <a:pt x="2" y="5"/>
                    <a:pt x="1" y="4"/>
                    <a:pt x="1" y="3"/>
                  </a:cubicBezTo>
                  <a:cubicBezTo>
                    <a:pt x="0" y="2"/>
                    <a:pt x="1" y="1"/>
                    <a:pt x="3" y="0"/>
                  </a:cubicBezTo>
                  <a:cubicBezTo>
                    <a:pt x="4"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378">
              <a:extLst>
                <a:ext uri="{FF2B5EF4-FFF2-40B4-BE49-F238E27FC236}">
                  <a16:creationId xmlns:a16="http://schemas.microsoft.com/office/drawing/2014/main" id="{B318EFDE-E02F-4BD6-B8DB-743D367C6D9C}"/>
                </a:ext>
              </a:extLst>
            </p:cNvPr>
            <p:cNvSpPr>
              <a:spLocks/>
            </p:cNvSpPr>
            <p:nvPr/>
          </p:nvSpPr>
          <p:spPr bwMode="auto">
            <a:xfrm>
              <a:off x="237" y="276"/>
              <a:ext cx="8" cy="8"/>
            </a:xfrm>
            <a:custGeom>
              <a:avLst/>
              <a:gdLst>
                <a:gd name="T0" fmla="*/ 4 w 4"/>
                <a:gd name="T1" fmla="*/ 0 h 4"/>
                <a:gd name="T2" fmla="*/ 4 w 4"/>
                <a:gd name="T3" fmla="*/ 3 h 4"/>
                <a:gd name="T4" fmla="*/ 2 w 4"/>
                <a:gd name="T5" fmla="*/ 4 h 4"/>
                <a:gd name="T6" fmla="*/ 0 w 4"/>
                <a:gd name="T7" fmla="*/ 3 h 4"/>
                <a:gd name="T8" fmla="*/ 1 w 4"/>
                <a:gd name="T9" fmla="*/ 1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cubicBezTo>
                    <a:pt x="4" y="1"/>
                    <a:pt x="4" y="2"/>
                    <a:pt x="4" y="3"/>
                  </a:cubicBezTo>
                  <a:cubicBezTo>
                    <a:pt x="4" y="4"/>
                    <a:pt x="3" y="4"/>
                    <a:pt x="2" y="4"/>
                  </a:cubicBezTo>
                  <a:cubicBezTo>
                    <a:pt x="1" y="4"/>
                    <a:pt x="1" y="4"/>
                    <a:pt x="0" y="3"/>
                  </a:cubicBezTo>
                  <a:cubicBezTo>
                    <a:pt x="0" y="3"/>
                    <a:pt x="0" y="2"/>
                    <a:pt x="1" y="1"/>
                  </a:cubicBezTo>
                  <a:cubicBezTo>
                    <a:pt x="2" y="1"/>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379">
              <a:extLst>
                <a:ext uri="{FF2B5EF4-FFF2-40B4-BE49-F238E27FC236}">
                  <a16:creationId xmlns:a16="http://schemas.microsoft.com/office/drawing/2014/main" id="{176F73DE-E3A5-46A7-85EA-2A5B33AC1180}"/>
                </a:ext>
              </a:extLst>
            </p:cNvPr>
            <p:cNvSpPr>
              <a:spLocks/>
            </p:cNvSpPr>
            <p:nvPr/>
          </p:nvSpPr>
          <p:spPr bwMode="auto">
            <a:xfrm>
              <a:off x="215" y="278"/>
              <a:ext cx="10" cy="6"/>
            </a:xfrm>
            <a:custGeom>
              <a:avLst/>
              <a:gdLst>
                <a:gd name="T0" fmla="*/ 2 w 5"/>
                <a:gd name="T1" fmla="*/ 3 h 3"/>
                <a:gd name="T2" fmla="*/ 0 w 5"/>
                <a:gd name="T3" fmla="*/ 2 h 3"/>
                <a:gd name="T4" fmla="*/ 3 w 5"/>
                <a:gd name="T5" fmla="*/ 0 h 3"/>
                <a:gd name="T6" fmla="*/ 5 w 5"/>
                <a:gd name="T7" fmla="*/ 2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cubicBezTo>
                    <a:pt x="1" y="3"/>
                    <a:pt x="0" y="3"/>
                    <a:pt x="0" y="2"/>
                  </a:cubicBezTo>
                  <a:cubicBezTo>
                    <a:pt x="0" y="1"/>
                    <a:pt x="1" y="0"/>
                    <a:pt x="3" y="0"/>
                  </a:cubicBezTo>
                  <a:cubicBezTo>
                    <a:pt x="4" y="0"/>
                    <a:pt x="5" y="0"/>
                    <a:pt x="5" y="2"/>
                  </a:cubicBezTo>
                  <a:cubicBezTo>
                    <a:pt x="5"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380">
              <a:extLst>
                <a:ext uri="{FF2B5EF4-FFF2-40B4-BE49-F238E27FC236}">
                  <a16:creationId xmlns:a16="http://schemas.microsoft.com/office/drawing/2014/main" id="{274B77E5-9E8B-4786-9843-2F9A2D7C56BA}"/>
                </a:ext>
              </a:extLst>
            </p:cNvPr>
            <p:cNvSpPr>
              <a:spLocks/>
            </p:cNvSpPr>
            <p:nvPr/>
          </p:nvSpPr>
          <p:spPr bwMode="auto">
            <a:xfrm>
              <a:off x="245" y="272"/>
              <a:ext cx="10" cy="6"/>
            </a:xfrm>
            <a:custGeom>
              <a:avLst/>
              <a:gdLst>
                <a:gd name="T0" fmla="*/ 0 w 5"/>
                <a:gd name="T1" fmla="*/ 2 h 3"/>
                <a:gd name="T2" fmla="*/ 1 w 5"/>
                <a:gd name="T3" fmla="*/ 0 h 3"/>
                <a:gd name="T4" fmla="*/ 4 w 5"/>
                <a:gd name="T5" fmla="*/ 0 h 3"/>
                <a:gd name="T6" fmla="*/ 5 w 5"/>
                <a:gd name="T7" fmla="*/ 2 h 3"/>
                <a:gd name="T8" fmla="*/ 2 w 5"/>
                <a:gd name="T9" fmla="*/ 3 h 3"/>
                <a:gd name="T10" fmla="*/ 0 w 5"/>
                <a:gd name="T11" fmla="*/ 2 h 3"/>
                <a:gd name="T12" fmla="*/ 0 w 5"/>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2"/>
                  </a:moveTo>
                  <a:cubicBezTo>
                    <a:pt x="0" y="2"/>
                    <a:pt x="1" y="1"/>
                    <a:pt x="1" y="0"/>
                  </a:cubicBezTo>
                  <a:cubicBezTo>
                    <a:pt x="2" y="0"/>
                    <a:pt x="3" y="0"/>
                    <a:pt x="4" y="0"/>
                  </a:cubicBezTo>
                  <a:cubicBezTo>
                    <a:pt x="4" y="1"/>
                    <a:pt x="5" y="1"/>
                    <a:pt x="5" y="2"/>
                  </a:cubicBezTo>
                  <a:cubicBezTo>
                    <a:pt x="4" y="3"/>
                    <a:pt x="3" y="3"/>
                    <a:pt x="2" y="3"/>
                  </a:cubicBezTo>
                  <a:cubicBezTo>
                    <a:pt x="1" y="3"/>
                    <a:pt x="0" y="3"/>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381">
              <a:extLst>
                <a:ext uri="{FF2B5EF4-FFF2-40B4-BE49-F238E27FC236}">
                  <a16:creationId xmlns:a16="http://schemas.microsoft.com/office/drawing/2014/main" id="{3B3AFDEA-74E3-48B9-B2BE-2F8C58AE1A1F}"/>
                </a:ext>
              </a:extLst>
            </p:cNvPr>
            <p:cNvSpPr>
              <a:spLocks/>
            </p:cNvSpPr>
            <p:nvPr/>
          </p:nvSpPr>
          <p:spPr bwMode="auto">
            <a:xfrm>
              <a:off x="247" y="292"/>
              <a:ext cx="8" cy="6"/>
            </a:xfrm>
            <a:custGeom>
              <a:avLst/>
              <a:gdLst>
                <a:gd name="T0" fmla="*/ 4 w 4"/>
                <a:gd name="T1" fmla="*/ 1 h 3"/>
                <a:gd name="T2" fmla="*/ 2 w 4"/>
                <a:gd name="T3" fmla="*/ 3 h 3"/>
                <a:gd name="T4" fmla="*/ 0 w 4"/>
                <a:gd name="T5" fmla="*/ 2 h 3"/>
                <a:gd name="T6" fmla="*/ 2 w 4"/>
                <a:gd name="T7" fmla="*/ 0 h 3"/>
                <a:gd name="T8" fmla="*/ 4 w 4"/>
                <a:gd name="T9" fmla="*/ 1 h 3"/>
              </a:gdLst>
              <a:ahLst/>
              <a:cxnLst>
                <a:cxn ang="0">
                  <a:pos x="T0" y="T1"/>
                </a:cxn>
                <a:cxn ang="0">
                  <a:pos x="T2" y="T3"/>
                </a:cxn>
                <a:cxn ang="0">
                  <a:pos x="T4" y="T5"/>
                </a:cxn>
                <a:cxn ang="0">
                  <a:pos x="T6" y="T7"/>
                </a:cxn>
                <a:cxn ang="0">
                  <a:pos x="T8" y="T9"/>
                </a:cxn>
              </a:cxnLst>
              <a:rect l="0" t="0" r="r" b="b"/>
              <a:pathLst>
                <a:path w="4" h="3">
                  <a:moveTo>
                    <a:pt x="4" y="1"/>
                  </a:moveTo>
                  <a:cubicBezTo>
                    <a:pt x="4" y="2"/>
                    <a:pt x="3" y="3"/>
                    <a:pt x="2" y="3"/>
                  </a:cubicBezTo>
                  <a:cubicBezTo>
                    <a:pt x="1" y="3"/>
                    <a:pt x="1" y="3"/>
                    <a:pt x="0" y="2"/>
                  </a:cubicBezTo>
                  <a:cubicBezTo>
                    <a:pt x="0" y="1"/>
                    <a:pt x="1" y="0"/>
                    <a:pt x="2" y="0"/>
                  </a:cubicBezTo>
                  <a:cubicBezTo>
                    <a:pt x="3" y="0"/>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382">
              <a:extLst>
                <a:ext uri="{FF2B5EF4-FFF2-40B4-BE49-F238E27FC236}">
                  <a16:creationId xmlns:a16="http://schemas.microsoft.com/office/drawing/2014/main" id="{9554EC04-385E-48FD-82C4-C92B25388EB4}"/>
                </a:ext>
              </a:extLst>
            </p:cNvPr>
            <p:cNvSpPr>
              <a:spLocks/>
            </p:cNvSpPr>
            <p:nvPr/>
          </p:nvSpPr>
          <p:spPr bwMode="auto">
            <a:xfrm>
              <a:off x="463" y="169"/>
              <a:ext cx="20" cy="14"/>
            </a:xfrm>
            <a:custGeom>
              <a:avLst/>
              <a:gdLst>
                <a:gd name="T0" fmla="*/ 1 w 10"/>
                <a:gd name="T1" fmla="*/ 0 h 7"/>
                <a:gd name="T2" fmla="*/ 10 w 10"/>
                <a:gd name="T3" fmla="*/ 5 h 7"/>
                <a:gd name="T4" fmla="*/ 2 w 10"/>
                <a:gd name="T5" fmla="*/ 4 h 7"/>
                <a:gd name="T6" fmla="*/ 1 w 10"/>
                <a:gd name="T7" fmla="*/ 0 h 7"/>
                <a:gd name="T8" fmla="*/ 1 w 10"/>
                <a:gd name="T9" fmla="*/ 0 h 7"/>
              </a:gdLst>
              <a:ahLst/>
              <a:cxnLst>
                <a:cxn ang="0">
                  <a:pos x="T0" y="T1"/>
                </a:cxn>
                <a:cxn ang="0">
                  <a:pos x="T2" y="T3"/>
                </a:cxn>
                <a:cxn ang="0">
                  <a:pos x="T4" y="T5"/>
                </a:cxn>
                <a:cxn ang="0">
                  <a:pos x="T6" y="T7"/>
                </a:cxn>
                <a:cxn ang="0">
                  <a:pos x="T8" y="T9"/>
                </a:cxn>
              </a:cxnLst>
              <a:rect l="0" t="0" r="r" b="b"/>
              <a:pathLst>
                <a:path w="10" h="7">
                  <a:moveTo>
                    <a:pt x="1" y="0"/>
                  </a:moveTo>
                  <a:cubicBezTo>
                    <a:pt x="4" y="2"/>
                    <a:pt x="7" y="3"/>
                    <a:pt x="10" y="5"/>
                  </a:cubicBezTo>
                  <a:cubicBezTo>
                    <a:pt x="7" y="7"/>
                    <a:pt x="5" y="6"/>
                    <a:pt x="2" y="4"/>
                  </a:cubicBezTo>
                  <a:cubicBezTo>
                    <a:pt x="0" y="3"/>
                    <a:pt x="0" y="2"/>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383">
              <a:extLst>
                <a:ext uri="{FF2B5EF4-FFF2-40B4-BE49-F238E27FC236}">
                  <a16:creationId xmlns:a16="http://schemas.microsoft.com/office/drawing/2014/main" id="{3BDF0066-68E4-42C4-8F07-E4AAE2C4A620}"/>
                </a:ext>
              </a:extLst>
            </p:cNvPr>
            <p:cNvSpPr>
              <a:spLocks/>
            </p:cNvSpPr>
            <p:nvPr/>
          </p:nvSpPr>
          <p:spPr bwMode="auto">
            <a:xfrm>
              <a:off x="213" y="163"/>
              <a:ext cx="18" cy="20"/>
            </a:xfrm>
            <a:custGeom>
              <a:avLst/>
              <a:gdLst>
                <a:gd name="T0" fmla="*/ 9 w 9"/>
                <a:gd name="T1" fmla="*/ 7 h 10"/>
                <a:gd name="T2" fmla="*/ 7 w 9"/>
                <a:gd name="T3" fmla="*/ 10 h 10"/>
                <a:gd name="T4" fmla="*/ 5 w 9"/>
                <a:gd name="T5" fmla="*/ 7 h 10"/>
                <a:gd name="T6" fmla="*/ 2 w 9"/>
                <a:gd name="T7" fmla="*/ 3 h 10"/>
                <a:gd name="T8" fmla="*/ 1 w 9"/>
                <a:gd name="T9" fmla="*/ 1 h 10"/>
                <a:gd name="T10" fmla="*/ 3 w 9"/>
                <a:gd name="T11" fmla="*/ 0 h 10"/>
                <a:gd name="T12" fmla="*/ 9 w 9"/>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9" y="7"/>
                  </a:moveTo>
                  <a:cubicBezTo>
                    <a:pt x="8" y="8"/>
                    <a:pt x="9" y="10"/>
                    <a:pt x="7" y="10"/>
                  </a:cubicBezTo>
                  <a:cubicBezTo>
                    <a:pt x="5" y="10"/>
                    <a:pt x="5" y="8"/>
                    <a:pt x="5" y="7"/>
                  </a:cubicBezTo>
                  <a:cubicBezTo>
                    <a:pt x="4" y="6"/>
                    <a:pt x="3" y="4"/>
                    <a:pt x="2" y="3"/>
                  </a:cubicBezTo>
                  <a:cubicBezTo>
                    <a:pt x="1" y="3"/>
                    <a:pt x="0" y="2"/>
                    <a:pt x="1" y="1"/>
                  </a:cubicBezTo>
                  <a:cubicBezTo>
                    <a:pt x="1" y="0"/>
                    <a:pt x="2" y="0"/>
                    <a:pt x="3" y="0"/>
                  </a:cubicBezTo>
                  <a:cubicBezTo>
                    <a:pt x="6" y="1"/>
                    <a:pt x="9" y="5"/>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384">
              <a:extLst>
                <a:ext uri="{FF2B5EF4-FFF2-40B4-BE49-F238E27FC236}">
                  <a16:creationId xmlns:a16="http://schemas.microsoft.com/office/drawing/2014/main" id="{D1E5C95E-30B7-4985-8499-C5CFFAEFB823}"/>
                </a:ext>
              </a:extLst>
            </p:cNvPr>
            <p:cNvSpPr>
              <a:spLocks/>
            </p:cNvSpPr>
            <p:nvPr/>
          </p:nvSpPr>
          <p:spPr bwMode="auto">
            <a:xfrm>
              <a:off x="257" y="183"/>
              <a:ext cx="26" cy="12"/>
            </a:xfrm>
            <a:custGeom>
              <a:avLst/>
              <a:gdLst>
                <a:gd name="T0" fmla="*/ 0 w 13"/>
                <a:gd name="T1" fmla="*/ 6 h 6"/>
                <a:gd name="T2" fmla="*/ 3 w 13"/>
                <a:gd name="T3" fmla="*/ 2 h 6"/>
                <a:gd name="T4" fmla="*/ 9 w 13"/>
                <a:gd name="T5" fmla="*/ 2 h 6"/>
                <a:gd name="T6" fmla="*/ 12 w 13"/>
                <a:gd name="T7" fmla="*/ 2 h 6"/>
                <a:gd name="T8" fmla="*/ 10 w 13"/>
                <a:gd name="T9" fmla="*/ 4 h 6"/>
                <a:gd name="T10" fmla="*/ 8 w 13"/>
                <a:gd name="T11" fmla="*/ 5 h 6"/>
                <a:gd name="T12" fmla="*/ 0 w 13"/>
                <a:gd name="T13" fmla="*/ 6 h 6"/>
                <a:gd name="T14" fmla="*/ 0 w 1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6">
                  <a:moveTo>
                    <a:pt x="0" y="6"/>
                  </a:moveTo>
                  <a:cubicBezTo>
                    <a:pt x="0" y="4"/>
                    <a:pt x="1" y="3"/>
                    <a:pt x="3" y="2"/>
                  </a:cubicBezTo>
                  <a:cubicBezTo>
                    <a:pt x="5" y="2"/>
                    <a:pt x="7" y="2"/>
                    <a:pt x="9" y="2"/>
                  </a:cubicBezTo>
                  <a:cubicBezTo>
                    <a:pt x="10" y="1"/>
                    <a:pt x="12" y="0"/>
                    <a:pt x="12" y="2"/>
                  </a:cubicBezTo>
                  <a:cubicBezTo>
                    <a:pt x="13" y="3"/>
                    <a:pt x="11" y="4"/>
                    <a:pt x="10" y="4"/>
                  </a:cubicBezTo>
                  <a:cubicBezTo>
                    <a:pt x="9" y="4"/>
                    <a:pt x="9" y="5"/>
                    <a:pt x="8" y="5"/>
                  </a:cubicBezTo>
                  <a:cubicBezTo>
                    <a:pt x="5" y="4"/>
                    <a:pt x="3"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385">
              <a:extLst>
                <a:ext uri="{FF2B5EF4-FFF2-40B4-BE49-F238E27FC236}">
                  <a16:creationId xmlns:a16="http://schemas.microsoft.com/office/drawing/2014/main" id="{BA565618-DC5F-42B9-8BA2-A4CEBB5DD558}"/>
                </a:ext>
              </a:extLst>
            </p:cNvPr>
            <p:cNvSpPr>
              <a:spLocks/>
            </p:cNvSpPr>
            <p:nvPr/>
          </p:nvSpPr>
          <p:spPr bwMode="auto">
            <a:xfrm>
              <a:off x="281" y="171"/>
              <a:ext cx="12" cy="10"/>
            </a:xfrm>
            <a:custGeom>
              <a:avLst/>
              <a:gdLst>
                <a:gd name="T0" fmla="*/ 6 w 6"/>
                <a:gd name="T1" fmla="*/ 3 h 5"/>
                <a:gd name="T2" fmla="*/ 4 w 6"/>
                <a:gd name="T3" fmla="*/ 5 h 5"/>
                <a:gd name="T4" fmla="*/ 0 w 6"/>
                <a:gd name="T5" fmla="*/ 1 h 5"/>
                <a:gd name="T6" fmla="*/ 3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3"/>
                    <a:pt x="6" y="5"/>
                    <a:pt x="4" y="5"/>
                  </a:cubicBezTo>
                  <a:cubicBezTo>
                    <a:pt x="3" y="5"/>
                    <a:pt x="0" y="2"/>
                    <a:pt x="0" y="1"/>
                  </a:cubicBezTo>
                  <a:cubicBezTo>
                    <a:pt x="1" y="0"/>
                    <a:pt x="2" y="0"/>
                    <a:pt x="3" y="0"/>
                  </a:cubicBezTo>
                  <a:cubicBezTo>
                    <a:pt x="5" y="0"/>
                    <a:pt x="6" y="1"/>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386">
              <a:extLst>
                <a:ext uri="{FF2B5EF4-FFF2-40B4-BE49-F238E27FC236}">
                  <a16:creationId xmlns:a16="http://schemas.microsoft.com/office/drawing/2014/main" id="{588CDD80-F07F-4424-BC2B-14AB13E7A728}"/>
                </a:ext>
              </a:extLst>
            </p:cNvPr>
            <p:cNvSpPr>
              <a:spLocks/>
            </p:cNvSpPr>
            <p:nvPr/>
          </p:nvSpPr>
          <p:spPr bwMode="auto">
            <a:xfrm>
              <a:off x="235" y="185"/>
              <a:ext cx="8" cy="6"/>
            </a:xfrm>
            <a:custGeom>
              <a:avLst/>
              <a:gdLst>
                <a:gd name="T0" fmla="*/ 0 w 4"/>
                <a:gd name="T1" fmla="*/ 2 h 3"/>
                <a:gd name="T2" fmla="*/ 2 w 4"/>
                <a:gd name="T3" fmla="*/ 0 h 3"/>
                <a:gd name="T4" fmla="*/ 4 w 4"/>
                <a:gd name="T5" fmla="*/ 2 h 3"/>
                <a:gd name="T6" fmla="*/ 3 w 4"/>
                <a:gd name="T7" fmla="*/ 3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1" y="1"/>
                    <a:pt x="2" y="0"/>
                  </a:cubicBezTo>
                  <a:cubicBezTo>
                    <a:pt x="3" y="0"/>
                    <a:pt x="4" y="0"/>
                    <a:pt x="4" y="2"/>
                  </a:cubicBezTo>
                  <a:cubicBezTo>
                    <a:pt x="4" y="3"/>
                    <a:pt x="4" y="3"/>
                    <a:pt x="3" y="3"/>
                  </a:cubicBezTo>
                  <a:cubicBezTo>
                    <a:pt x="1"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387">
              <a:extLst>
                <a:ext uri="{FF2B5EF4-FFF2-40B4-BE49-F238E27FC236}">
                  <a16:creationId xmlns:a16="http://schemas.microsoft.com/office/drawing/2014/main" id="{549184C1-2C63-4915-A140-61344F45438B}"/>
                </a:ext>
              </a:extLst>
            </p:cNvPr>
            <p:cNvSpPr>
              <a:spLocks/>
            </p:cNvSpPr>
            <p:nvPr/>
          </p:nvSpPr>
          <p:spPr bwMode="auto">
            <a:xfrm>
              <a:off x="245" y="179"/>
              <a:ext cx="10" cy="6"/>
            </a:xfrm>
            <a:custGeom>
              <a:avLst/>
              <a:gdLst>
                <a:gd name="T0" fmla="*/ 5 w 5"/>
                <a:gd name="T1" fmla="*/ 1 h 3"/>
                <a:gd name="T2" fmla="*/ 1 w 5"/>
                <a:gd name="T3" fmla="*/ 2 h 3"/>
                <a:gd name="T4" fmla="*/ 0 w 5"/>
                <a:gd name="T5" fmla="*/ 1 h 3"/>
                <a:gd name="T6" fmla="*/ 4 w 5"/>
                <a:gd name="T7" fmla="*/ 0 h 3"/>
                <a:gd name="T8" fmla="*/ 5 w 5"/>
                <a:gd name="T9" fmla="*/ 1 h 3"/>
              </a:gdLst>
              <a:ahLst/>
              <a:cxnLst>
                <a:cxn ang="0">
                  <a:pos x="T0" y="T1"/>
                </a:cxn>
                <a:cxn ang="0">
                  <a:pos x="T2" y="T3"/>
                </a:cxn>
                <a:cxn ang="0">
                  <a:pos x="T4" y="T5"/>
                </a:cxn>
                <a:cxn ang="0">
                  <a:pos x="T6" y="T7"/>
                </a:cxn>
                <a:cxn ang="0">
                  <a:pos x="T8" y="T9"/>
                </a:cxn>
              </a:cxnLst>
              <a:rect l="0" t="0" r="r" b="b"/>
              <a:pathLst>
                <a:path w="5" h="3">
                  <a:moveTo>
                    <a:pt x="5" y="1"/>
                  </a:moveTo>
                  <a:cubicBezTo>
                    <a:pt x="4" y="3"/>
                    <a:pt x="3" y="3"/>
                    <a:pt x="1" y="2"/>
                  </a:cubicBezTo>
                  <a:cubicBezTo>
                    <a:pt x="0" y="2"/>
                    <a:pt x="0" y="2"/>
                    <a:pt x="0" y="1"/>
                  </a:cubicBezTo>
                  <a:cubicBezTo>
                    <a:pt x="1" y="0"/>
                    <a:pt x="2" y="0"/>
                    <a:pt x="4" y="0"/>
                  </a:cubicBezTo>
                  <a:cubicBezTo>
                    <a:pt x="5"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388">
              <a:extLst>
                <a:ext uri="{FF2B5EF4-FFF2-40B4-BE49-F238E27FC236}">
                  <a16:creationId xmlns:a16="http://schemas.microsoft.com/office/drawing/2014/main" id="{E5BEB596-80F5-47F3-A504-22DEEE566061}"/>
                </a:ext>
              </a:extLst>
            </p:cNvPr>
            <p:cNvSpPr>
              <a:spLocks/>
            </p:cNvSpPr>
            <p:nvPr/>
          </p:nvSpPr>
          <p:spPr bwMode="auto">
            <a:xfrm>
              <a:off x="574" y="268"/>
              <a:ext cx="8" cy="8"/>
            </a:xfrm>
            <a:custGeom>
              <a:avLst/>
              <a:gdLst>
                <a:gd name="T0" fmla="*/ 4 w 4"/>
                <a:gd name="T1" fmla="*/ 2 h 4"/>
                <a:gd name="T2" fmla="*/ 1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1" y="4"/>
                  </a:cubicBezTo>
                  <a:cubicBezTo>
                    <a:pt x="0" y="4"/>
                    <a:pt x="0" y="3"/>
                    <a:pt x="0" y="2"/>
                  </a:cubicBezTo>
                  <a:cubicBezTo>
                    <a:pt x="0" y="1"/>
                    <a:pt x="0" y="0"/>
                    <a:pt x="2" y="0"/>
                  </a:cubicBezTo>
                  <a:cubicBezTo>
                    <a:pt x="3"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389">
              <a:extLst>
                <a:ext uri="{FF2B5EF4-FFF2-40B4-BE49-F238E27FC236}">
                  <a16:creationId xmlns:a16="http://schemas.microsoft.com/office/drawing/2014/main" id="{23A3BD70-4BEE-4BBA-9787-10D89C9555C0}"/>
                </a:ext>
              </a:extLst>
            </p:cNvPr>
            <p:cNvSpPr>
              <a:spLocks/>
            </p:cNvSpPr>
            <p:nvPr/>
          </p:nvSpPr>
          <p:spPr bwMode="auto">
            <a:xfrm>
              <a:off x="576" y="246"/>
              <a:ext cx="8" cy="8"/>
            </a:xfrm>
            <a:custGeom>
              <a:avLst/>
              <a:gdLst>
                <a:gd name="T0" fmla="*/ 3 w 4"/>
                <a:gd name="T1" fmla="*/ 0 h 4"/>
                <a:gd name="T2" fmla="*/ 4 w 4"/>
                <a:gd name="T3" fmla="*/ 2 h 4"/>
                <a:gd name="T4" fmla="*/ 3 w 4"/>
                <a:gd name="T5" fmla="*/ 4 h 4"/>
                <a:gd name="T6" fmla="*/ 1 w 4"/>
                <a:gd name="T7" fmla="*/ 1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4" y="0"/>
                    <a:pt x="4" y="1"/>
                    <a:pt x="4" y="2"/>
                  </a:cubicBezTo>
                  <a:cubicBezTo>
                    <a:pt x="4" y="3"/>
                    <a:pt x="4" y="4"/>
                    <a:pt x="3" y="4"/>
                  </a:cubicBezTo>
                  <a:cubicBezTo>
                    <a:pt x="1" y="3"/>
                    <a:pt x="0" y="2"/>
                    <a:pt x="1"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390">
              <a:extLst>
                <a:ext uri="{FF2B5EF4-FFF2-40B4-BE49-F238E27FC236}">
                  <a16:creationId xmlns:a16="http://schemas.microsoft.com/office/drawing/2014/main" id="{4EDECC67-E96A-481B-B5F9-5FB7B3AF1C41}"/>
                </a:ext>
              </a:extLst>
            </p:cNvPr>
            <p:cNvSpPr>
              <a:spLocks/>
            </p:cNvSpPr>
            <p:nvPr/>
          </p:nvSpPr>
          <p:spPr bwMode="auto">
            <a:xfrm>
              <a:off x="297" y="234"/>
              <a:ext cx="23" cy="12"/>
            </a:xfrm>
            <a:custGeom>
              <a:avLst/>
              <a:gdLst>
                <a:gd name="T0" fmla="*/ 6 w 11"/>
                <a:gd name="T1" fmla="*/ 6 h 6"/>
                <a:gd name="T2" fmla="*/ 1 w 11"/>
                <a:gd name="T3" fmla="*/ 3 h 6"/>
                <a:gd name="T4" fmla="*/ 2 w 11"/>
                <a:gd name="T5" fmla="*/ 2 h 6"/>
                <a:gd name="T6" fmla="*/ 9 w 11"/>
                <a:gd name="T7" fmla="*/ 0 h 6"/>
                <a:gd name="T8" fmla="*/ 10 w 11"/>
                <a:gd name="T9" fmla="*/ 1 h 6"/>
                <a:gd name="T10" fmla="*/ 8 w 11"/>
                <a:gd name="T11" fmla="*/ 6 h 6"/>
                <a:gd name="T12" fmla="*/ 6 w 1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1" h="6">
                  <a:moveTo>
                    <a:pt x="6" y="6"/>
                  </a:moveTo>
                  <a:cubicBezTo>
                    <a:pt x="5" y="5"/>
                    <a:pt x="3" y="4"/>
                    <a:pt x="1" y="3"/>
                  </a:cubicBezTo>
                  <a:cubicBezTo>
                    <a:pt x="0" y="3"/>
                    <a:pt x="1" y="2"/>
                    <a:pt x="2" y="2"/>
                  </a:cubicBezTo>
                  <a:cubicBezTo>
                    <a:pt x="5" y="2"/>
                    <a:pt x="7" y="1"/>
                    <a:pt x="9" y="0"/>
                  </a:cubicBezTo>
                  <a:cubicBezTo>
                    <a:pt x="10" y="0"/>
                    <a:pt x="11" y="0"/>
                    <a:pt x="10" y="1"/>
                  </a:cubicBezTo>
                  <a:cubicBezTo>
                    <a:pt x="10" y="2"/>
                    <a:pt x="9" y="4"/>
                    <a:pt x="8" y="6"/>
                  </a:cubicBezTo>
                  <a:cubicBezTo>
                    <a:pt x="7" y="6"/>
                    <a:pt x="7" y="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391">
              <a:extLst>
                <a:ext uri="{FF2B5EF4-FFF2-40B4-BE49-F238E27FC236}">
                  <a16:creationId xmlns:a16="http://schemas.microsoft.com/office/drawing/2014/main" id="{3DA12A34-034F-4A64-8241-C4EAC9EE9669}"/>
                </a:ext>
              </a:extLst>
            </p:cNvPr>
            <p:cNvSpPr>
              <a:spLocks/>
            </p:cNvSpPr>
            <p:nvPr/>
          </p:nvSpPr>
          <p:spPr bwMode="auto">
            <a:xfrm>
              <a:off x="275" y="236"/>
              <a:ext cx="20" cy="14"/>
            </a:xfrm>
            <a:custGeom>
              <a:avLst/>
              <a:gdLst>
                <a:gd name="T0" fmla="*/ 10 w 10"/>
                <a:gd name="T1" fmla="*/ 2 h 7"/>
                <a:gd name="T2" fmla="*/ 3 w 10"/>
                <a:gd name="T3" fmla="*/ 6 h 7"/>
                <a:gd name="T4" fmla="*/ 2 w 10"/>
                <a:gd name="T5" fmla="*/ 7 h 7"/>
                <a:gd name="T6" fmla="*/ 0 w 10"/>
                <a:gd name="T7" fmla="*/ 5 h 7"/>
                <a:gd name="T8" fmla="*/ 4 w 10"/>
                <a:gd name="T9" fmla="*/ 1 h 7"/>
                <a:gd name="T10" fmla="*/ 10 w 10"/>
                <a:gd name="T11" fmla="*/ 2 h 7"/>
              </a:gdLst>
              <a:ahLst/>
              <a:cxnLst>
                <a:cxn ang="0">
                  <a:pos x="T0" y="T1"/>
                </a:cxn>
                <a:cxn ang="0">
                  <a:pos x="T2" y="T3"/>
                </a:cxn>
                <a:cxn ang="0">
                  <a:pos x="T4" y="T5"/>
                </a:cxn>
                <a:cxn ang="0">
                  <a:pos x="T6" y="T7"/>
                </a:cxn>
                <a:cxn ang="0">
                  <a:pos x="T8" y="T9"/>
                </a:cxn>
                <a:cxn ang="0">
                  <a:pos x="T10" y="T11"/>
                </a:cxn>
              </a:cxnLst>
              <a:rect l="0" t="0" r="r" b="b"/>
              <a:pathLst>
                <a:path w="10" h="7">
                  <a:moveTo>
                    <a:pt x="10" y="2"/>
                  </a:moveTo>
                  <a:cubicBezTo>
                    <a:pt x="7" y="4"/>
                    <a:pt x="4" y="3"/>
                    <a:pt x="3" y="6"/>
                  </a:cubicBezTo>
                  <a:cubicBezTo>
                    <a:pt x="3" y="7"/>
                    <a:pt x="2" y="7"/>
                    <a:pt x="2" y="7"/>
                  </a:cubicBezTo>
                  <a:cubicBezTo>
                    <a:pt x="1" y="7"/>
                    <a:pt x="0" y="6"/>
                    <a:pt x="0" y="5"/>
                  </a:cubicBezTo>
                  <a:cubicBezTo>
                    <a:pt x="1" y="3"/>
                    <a:pt x="2" y="2"/>
                    <a:pt x="4" y="1"/>
                  </a:cubicBezTo>
                  <a:cubicBezTo>
                    <a:pt x="6" y="0"/>
                    <a:pt x="8"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392">
              <a:extLst>
                <a:ext uri="{FF2B5EF4-FFF2-40B4-BE49-F238E27FC236}">
                  <a16:creationId xmlns:a16="http://schemas.microsoft.com/office/drawing/2014/main" id="{B2F1F837-2AB5-4A07-BEC3-5537EC80CDB4}"/>
                </a:ext>
              </a:extLst>
            </p:cNvPr>
            <p:cNvSpPr>
              <a:spLocks/>
            </p:cNvSpPr>
            <p:nvPr/>
          </p:nvSpPr>
          <p:spPr bwMode="auto">
            <a:xfrm>
              <a:off x="293" y="250"/>
              <a:ext cx="12" cy="6"/>
            </a:xfrm>
            <a:custGeom>
              <a:avLst/>
              <a:gdLst>
                <a:gd name="T0" fmla="*/ 0 w 6"/>
                <a:gd name="T1" fmla="*/ 3 h 3"/>
                <a:gd name="T2" fmla="*/ 4 w 6"/>
                <a:gd name="T3" fmla="*/ 1 h 3"/>
                <a:gd name="T4" fmla="*/ 6 w 6"/>
                <a:gd name="T5" fmla="*/ 2 h 3"/>
                <a:gd name="T6" fmla="*/ 4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cubicBezTo>
                    <a:pt x="1" y="1"/>
                    <a:pt x="2" y="0"/>
                    <a:pt x="4" y="1"/>
                  </a:cubicBezTo>
                  <a:cubicBezTo>
                    <a:pt x="5" y="1"/>
                    <a:pt x="6" y="1"/>
                    <a:pt x="6" y="2"/>
                  </a:cubicBezTo>
                  <a:cubicBezTo>
                    <a:pt x="6" y="3"/>
                    <a:pt x="5" y="3"/>
                    <a:pt x="4" y="3"/>
                  </a:cubicBezTo>
                  <a:cubicBezTo>
                    <a:pt x="3"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393">
              <a:extLst>
                <a:ext uri="{FF2B5EF4-FFF2-40B4-BE49-F238E27FC236}">
                  <a16:creationId xmlns:a16="http://schemas.microsoft.com/office/drawing/2014/main" id="{F909FD2E-21FF-432B-9C10-9DD85786C0E7}"/>
                </a:ext>
              </a:extLst>
            </p:cNvPr>
            <p:cNvSpPr>
              <a:spLocks/>
            </p:cNvSpPr>
            <p:nvPr/>
          </p:nvSpPr>
          <p:spPr bwMode="auto">
            <a:xfrm>
              <a:off x="598" y="391"/>
              <a:ext cx="12" cy="13"/>
            </a:xfrm>
            <a:custGeom>
              <a:avLst/>
              <a:gdLst>
                <a:gd name="T0" fmla="*/ 2 w 6"/>
                <a:gd name="T1" fmla="*/ 0 h 6"/>
                <a:gd name="T2" fmla="*/ 5 w 6"/>
                <a:gd name="T3" fmla="*/ 3 h 6"/>
                <a:gd name="T4" fmla="*/ 5 w 6"/>
                <a:gd name="T5" fmla="*/ 5 h 6"/>
                <a:gd name="T6" fmla="*/ 3 w 6"/>
                <a:gd name="T7" fmla="*/ 6 h 6"/>
                <a:gd name="T8" fmla="*/ 0 w 6"/>
                <a:gd name="T9" fmla="*/ 1 h 6"/>
                <a:gd name="T10" fmla="*/ 2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2" y="0"/>
                  </a:moveTo>
                  <a:cubicBezTo>
                    <a:pt x="4" y="0"/>
                    <a:pt x="4" y="2"/>
                    <a:pt x="5" y="3"/>
                  </a:cubicBezTo>
                  <a:cubicBezTo>
                    <a:pt x="6" y="3"/>
                    <a:pt x="6" y="4"/>
                    <a:pt x="5" y="5"/>
                  </a:cubicBezTo>
                  <a:cubicBezTo>
                    <a:pt x="5" y="6"/>
                    <a:pt x="4" y="6"/>
                    <a:pt x="3" y="6"/>
                  </a:cubicBezTo>
                  <a:cubicBezTo>
                    <a:pt x="2" y="4"/>
                    <a:pt x="0" y="3"/>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394">
              <a:extLst>
                <a:ext uri="{FF2B5EF4-FFF2-40B4-BE49-F238E27FC236}">
                  <a16:creationId xmlns:a16="http://schemas.microsoft.com/office/drawing/2014/main" id="{35D4B684-DEC2-4891-AF9C-FE80CDAA58E2}"/>
                </a:ext>
              </a:extLst>
            </p:cNvPr>
            <p:cNvSpPr>
              <a:spLocks/>
            </p:cNvSpPr>
            <p:nvPr/>
          </p:nvSpPr>
          <p:spPr bwMode="auto">
            <a:xfrm>
              <a:off x="600" y="450"/>
              <a:ext cx="10" cy="12"/>
            </a:xfrm>
            <a:custGeom>
              <a:avLst/>
              <a:gdLst>
                <a:gd name="T0" fmla="*/ 5 w 5"/>
                <a:gd name="T1" fmla="*/ 3 h 6"/>
                <a:gd name="T2" fmla="*/ 3 w 5"/>
                <a:gd name="T3" fmla="*/ 5 h 6"/>
                <a:gd name="T4" fmla="*/ 1 w 5"/>
                <a:gd name="T5" fmla="*/ 1 h 6"/>
                <a:gd name="T6" fmla="*/ 3 w 5"/>
                <a:gd name="T7" fmla="*/ 0 h 6"/>
                <a:gd name="T8" fmla="*/ 5 w 5"/>
                <a:gd name="T9" fmla="*/ 3 h 6"/>
              </a:gdLst>
              <a:ahLst/>
              <a:cxnLst>
                <a:cxn ang="0">
                  <a:pos x="T0" y="T1"/>
                </a:cxn>
                <a:cxn ang="0">
                  <a:pos x="T2" y="T3"/>
                </a:cxn>
                <a:cxn ang="0">
                  <a:pos x="T4" y="T5"/>
                </a:cxn>
                <a:cxn ang="0">
                  <a:pos x="T6" y="T7"/>
                </a:cxn>
                <a:cxn ang="0">
                  <a:pos x="T8" y="T9"/>
                </a:cxn>
              </a:cxnLst>
              <a:rect l="0" t="0" r="r" b="b"/>
              <a:pathLst>
                <a:path w="5" h="6">
                  <a:moveTo>
                    <a:pt x="5" y="3"/>
                  </a:moveTo>
                  <a:cubicBezTo>
                    <a:pt x="5" y="4"/>
                    <a:pt x="4" y="6"/>
                    <a:pt x="3" y="5"/>
                  </a:cubicBezTo>
                  <a:cubicBezTo>
                    <a:pt x="1" y="5"/>
                    <a:pt x="1" y="3"/>
                    <a:pt x="1" y="1"/>
                  </a:cubicBezTo>
                  <a:cubicBezTo>
                    <a:pt x="0" y="0"/>
                    <a:pt x="1" y="0"/>
                    <a:pt x="3" y="0"/>
                  </a:cubicBezTo>
                  <a:cubicBezTo>
                    <a:pt x="5" y="0"/>
                    <a:pt x="5" y="2"/>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95">
              <a:extLst>
                <a:ext uri="{FF2B5EF4-FFF2-40B4-BE49-F238E27FC236}">
                  <a16:creationId xmlns:a16="http://schemas.microsoft.com/office/drawing/2014/main" id="{F6D8AF4E-6822-49B7-9F71-0A4CC477AD8E}"/>
                </a:ext>
              </a:extLst>
            </p:cNvPr>
            <p:cNvSpPr>
              <a:spLocks/>
            </p:cNvSpPr>
            <p:nvPr/>
          </p:nvSpPr>
          <p:spPr bwMode="auto">
            <a:xfrm>
              <a:off x="545" y="211"/>
              <a:ext cx="13" cy="9"/>
            </a:xfrm>
            <a:custGeom>
              <a:avLst/>
              <a:gdLst>
                <a:gd name="T0" fmla="*/ 0 w 6"/>
                <a:gd name="T1" fmla="*/ 3 h 4"/>
                <a:gd name="T2" fmla="*/ 3 w 6"/>
                <a:gd name="T3" fmla="*/ 0 h 4"/>
                <a:gd name="T4" fmla="*/ 5 w 6"/>
                <a:gd name="T5" fmla="*/ 1 h 4"/>
                <a:gd name="T6" fmla="*/ 4 w 6"/>
                <a:gd name="T7" fmla="*/ 3 h 4"/>
                <a:gd name="T8" fmla="*/ 0 w 6"/>
                <a:gd name="T9" fmla="*/ 3 h 4"/>
              </a:gdLst>
              <a:ahLst/>
              <a:cxnLst>
                <a:cxn ang="0">
                  <a:pos x="T0" y="T1"/>
                </a:cxn>
                <a:cxn ang="0">
                  <a:pos x="T2" y="T3"/>
                </a:cxn>
                <a:cxn ang="0">
                  <a:pos x="T4" y="T5"/>
                </a:cxn>
                <a:cxn ang="0">
                  <a:pos x="T6" y="T7"/>
                </a:cxn>
                <a:cxn ang="0">
                  <a:pos x="T8" y="T9"/>
                </a:cxn>
              </a:cxnLst>
              <a:rect l="0" t="0" r="r" b="b"/>
              <a:pathLst>
                <a:path w="6" h="4">
                  <a:moveTo>
                    <a:pt x="0" y="3"/>
                  </a:moveTo>
                  <a:cubicBezTo>
                    <a:pt x="0" y="1"/>
                    <a:pt x="1" y="1"/>
                    <a:pt x="3" y="0"/>
                  </a:cubicBezTo>
                  <a:cubicBezTo>
                    <a:pt x="4" y="0"/>
                    <a:pt x="5" y="0"/>
                    <a:pt x="5" y="1"/>
                  </a:cubicBezTo>
                  <a:cubicBezTo>
                    <a:pt x="6" y="2"/>
                    <a:pt x="5" y="3"/>
                    <a:pt x="4" y="3"/>
                  </a:cubicBezTo>
                  <a:cubicBezTo>
                    <a:pt x="3" y="3"/>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2" name="Group 58">
            <a:extLst>
              <a:ext uri="{FF2B5EF4-FFF2-40B4-BE49-F238E27FC236}">
                <a16:creationId xmlns:a16="http://schemas.microsoft.com/office/drawing/2014/main" id="{11927E9C-C5E7-4F6D-882E-DAFD5AFAECD7}"/>
              </a:ext>
            </a:extLst>
          </p:cNvPr>
          <p:cNvGrpSpPr>
            <a:grpSpLocks noChangeAspect="1"/>
          </p:cNvGrpSpPr>
          <p:nvPr/>
        </p:nvGrpSpPr>
        <p:grpSpPr bwMode="auto">
          <a:xfrm rot="1470803">
            <a:off x="10574035" y="387784"/>
            <a:ext cx="957317" cy="947815"/>
            <a:chOff x="1" y="2"/>
            <a:chExt cx="806" cy="798"/>
          </a:xfrm>
          <a:solidFill>
            <a:srgbClr val="3CCAF9"/>
          </a:solidFill>
        </p:grpSpPr>
        <p:sp>
          <p:nvSpPr>
            <p:cNvPr id="233" name="Freeform 59">
              <a:extLst>
                <a:ext uri="{FF2B5EF4-FFF2-40B4-BE49-F238E27FC236}">
                  <a16:creationId xmlns:a16="http://schemas.microsoft.com/office/drawing/2014/main" id="{BE4A4D21-4BC8-42D1-AD53-5C7A647D83E8}"/>
                </a:ext>
              </a:extLst>
            </p:cNvPr>
            <p:cNvSpPr>
              <a:spLocks noEditPoints="1"/>
            </p:cNvSpPr>
            <p:nvPr/>
          </p:nvSpPr>
          <p:spPr bwMode="auto">
            <a:xfrm>
              <a:off x="15" y="246"/>
              <a:ext cx="427" cy="554"/>
            </a:xfrm>
            <a:custGeom>
              <a:avLst/>
              <a:gdLst>
                <a:gd name="T0" fmla="*/ 139 w 212"/>
                <a:gd name="T1" fmla="*/ 198 h 275"/>
                <a:gd name="T2" fmla="*/ 161 w 212"/>
                <a:gd name="T3" fmla="*/ 158 h 275"/>
                <a:gd name="T4" fmla="*/ 153 w 212"/>
                <a:gd name="T5" fmla="*/ 90 h 275"/>
                <a:gd name="T6" fmla="*/ 128 w 212"/>
                <a:gd name="T7" fmla="*/ 70 h 275"/>
                <a:gd name="T8" fmla="*/ 93 w 212"/>
                <a:gd name="T9" fmla="*/ 6 h 275"/>
                <a:gd name="T10" fmla="*/ 78 w 212"/>
                <a:gd name="T11" fmla="*/ 8 h 275"/>
                <a:gd name="T12" fmla="*/ 53 w 212"/>
                <a:gd name="T13" fmla="*/ 161 h 275"/>
                <a:gd name="T14" fmla="*/ 74 w 212"/>
                <a:gd name="T15" fmla="*/ 198 h 275"/>
                <a:gd name="T16" fmla="*/ 13 w 212"/>
                <a:gd name="T17" fmla="*/ 234 h 275"/>
                <a:gd name="T18" fmla="*/ 8 w 212"/>
                <a:gd name="T19" fmla="*/ 274 h 275"/>
                <a:gd name="T20" fmla="*/ 66 w 212"/>
                <a:gd name="T21" fmla="*/ 218 h 275"/>
                <a:gd name="T22" fmla="*/ 107 w 212"/>
                <a:gd name="T23" fmla="*/ 235 h 275"/>
                <a:gd name="T24" fmla="*/ 147 w 212"/>
                <a:gd name="T25" fmla="*/ 218 h 275"/>
                <a:gd name="T26" fmla="*/ 204 w 212"/>
                <a:gd name="T27" fmla="*/ 275 h 275"/>
                <a:gd name="T28" fmla="*/ 200 w 212"/>
                <a:gd name="T29" fmla="*/ 234 h 275"/>
                <a:gd name="T30" fmla="*/ 96 w 212"/>
                <a:gd name="T31" fmla="*/ 29 h 275"/>
                <a:gd name="T32" fmla="*/ 96 w 212"/>
                <a:gd name="T33" fmla="*/ 31 h 275"/>
                <a:gd name="T34" fmla="*/ 86 w 212"/>
                <a:gd name="T35" fmla="*/ 10 h 275"/>
                <a:gd name="T36" fmla="*/ 92 w 212"/>
                <a:gd name="T37" fmla="*/ 21 h 275"/>
                <a:gd name="T38" fmla="*/ 110 w 212"/>
                <a:gd name="T39" fmla="*/ 56 h 275"/>
                <a:gd name="T40" fmla="*/ 124 w 212"/>
                <a:gd name="T41" fmla="*/ 80 h 275"/>
                <a:gd name="T42" fmla="*/ 121 w 212"/>
                <a:gd name="T43" fmla="*/ 86 h 275"/>
                <a:gd name="T44" fmla="*/ 72 w 212"/>
                <a:gd name="T45" fmla="*/ 89 h 275"/>
                <a:gd name="T46" fmla="*/ 79 w 212"/>
                <a:gd name="T47" fmla="*/ 47 h 275"/>
                <a:gd name="T48" fmla="*/ 74 w 212"/>
                <a:gd name="T49" fmla="*/ 81 h 275"/>
                <a:gd name="T50" fmla="*/ 83 w 212"/>
                <a:gd name="T51" fmla="*/ 75 h 275"/>
                <a:gd name="T52" fmla="*/ 65 w 212"/>
                <a:gd name="T53" fmla="*/ 90 h 275"/>
                <a:gd name="T54" fmla="*/ 78 w 212"/>
                <a:gd name="T55" fmla="*/ 101 h 275"/>
                <a:gd name="T56" fmla="*/ 132 w 212"/>
                <a:gd name="T57" fmla="*/ 79 h 275"/>
                <a:gd name="T58" fmla="*/ 152 w 212"/>
                <a:gd name="T59" fmla="*/ 99 h 275"/>
                <a:gd name="T60" fmla="*/ 161 w 212"/>
                <a:gd name="T61" fmla="*/ 104 h 275"/>
                <a:gd name="T62" fmla="*/ 162 w 212"/>
                <a:gd name="T63" fmla="*/ 136 h 275"/>
                <a:gd name="T64" fmla="*/ 148 w 212"/>
                <a:gd name="T65" fmla="*/ 106 h 275"/>
                <a:gd name="T66" fmla="*/ 137 w 212"/>
                <a:gd name="T67" fmla="*/ 109 h 275"/>
                <a:gd name="T68" fmla="*/ 77 w 212"/>
                <a:gd name="T69" fmla="*/ 110 h 275"/>
                <a:gd name="T70" fmla="*/ 52 w 212"/>
                <a:gd name="T71" fmla="*/ 132 h 275"/>
                <a:gd name="T72" fmla="*/ 65 w 212"/>
                <a:gd name="T73" fmla="*/ 90 h 275"/>
                <a:gd name="T74" fmla="*/ 59 w 212"/>
                <a:gd name="T75" fmla="*/ 142 h 275"/>
                <a:gd name="T76" fmla="*/ 70 w 212"/>
                <a:gd name="T77" fmla="*/ 114 h 275"/>
                <a:gd name="T78" fmla="*/ 143 w 212"/>
                <a:gd name="T79" fmla="*/ 114 h 275"/>
                <a:gd name="T80" fmla="*/ 154 w 212"/>
                <a:gd name="T81" fmla="*/ 137 h 275"/>
                <a:gd name="T82" fmla="*/ 107 w 212"/>
                <a:gd name="T83" fmla="*/ 195 h 275"/>
                <a:gd name="T84" fmla="*/ 107 w 212"/>
                <a:gd name="T85" fmla="*/ 226 h 275"/>
                <a:gd name="T86" fmla="*/ 82 w 212"/>
                <a:gd name="T87" fmla="*/ 198 h 275"/>
                <a:gd name="T88" fmla="*/ 131 w 212"/>
                <a:gd name="T89" fmla="*/ 198 h 275"/>
                <a:gd name="T90" fmla="*/ 135 w 212"/>
                <a:gd name="T91"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2" h="275">
                  <a:moveTo>
                    <a:pt x="149" y="211"/>
                  </a:moveTo>
                  <a:cubicBezTo>
                    <a:pt x="143" y="209"/>
                    <a:pt x="139" y="204"/>
                    <a:pt x="139" y="198"/>
                  </a:cubicBezTo>
                  <a:cubicBezTo>
                    <a:pt x="139" y="193"/>
                    <a:pt x="139" y="193"/>
                    <a:pt x="139" y="193"/>
                  </a:cubicBezTo>
                  <a:cubicBezTo>
                    <a:pt x="151" y="184"/>
                    <a:pt x="159" y="172"/>
                    <a:pt x="161" y="158"/>
                  </a:cubicBezTo>
                  <a:cubicBezTo>
                    <a:pt x="174" y="141"/>
                    <a:pt x="175" y="111"/>
                    <a:pt x="168" y="100"/>
                  </a:cubicBezTo>
                  <a:cubicBezTo>
                    <a:pt x="165" y="94"/>
                    <a:pt x="159" y="90"/>
                    <a:pt x="153" y="90"/>
                  </a:cubicBezTo>
                  <a:cubicBezTo>
                    <a:pt x="152" y="90"/>
                    <a:pt x="152" y="90"/>
                    <a:pt x="152" y="90"/>
                  </a:cubicBezTo>
                  <a:cubicBezTo>
                    <a:pt x="151" y="80"/>
                    <a:pt x="143" y="73"/>
                    <a:pt x="128" y="70"/>
                  </a:cubicBezTo>
                  <a:cubicBezTo>
                    <a:pt x="93" y="6"/>
                    <a:pt x="93" y="6"/>
                    <a:pt x="93" y="6"/>
                  </a:cubicBezTo>
                  <a:cubicBezTo>
                    <a:pt x="93" y="6"/>
                    <a:pt x="93" y="6"/>
                    <a:pt x="93" y="6"/>
                  </a:cubicBezTo>
                  <a:cubicBezTo>
                    <a:pt x="91" y="2"/>
                    <a:pt x="86" y="0"/>
                    <a:pt x="82" y="2"/>
                  </a:cubicBezTo>
                  <a:cubicBezTo>
                    <a:pt x="80" y="4"/>
                    <a:pt x="78" y="6"/>
                    <a:pt x="78" y="8"/>
                  </a:cubicBezTo>
                  <a:cubicBezTo>
                    <a:pt x="66" y="79"/>
                    <a:pt x="66" y="79"/>
                    <a:pt x="66" y="79"/>
                  </a:cubicBezTo>
                  <a:cubicBezTo>
                    <a:pt x="48" y="89"/>
                    <a:pt x="32" y="112"/>
                    <a:pt x="53" y="161"/>
                  </a:cubicBezTo>
                  <a:cubicBezTo>
                    <a:pt x="56" y="174"/>
                    <a:pt x="64" y="185"/>
                    <a:pt x="74" y="193"/>
                  </a:cubicBezTo>
                  <a:cubicBezTo>
                    <a:pt x="74" y="198"/>
                    <a:pt x="74" y="198"/>
                    <a:pt x="74" y="198"/>
                  </a:cubicBezTo>
                  <a:cubicBezTo>
                    <a:pt x="74" y="204"/>
                    <a:pt x="70" y="209"/>
                    <a:pt x="64" y="211"/>
                  </a:cubicBezTo>
                  <a:cubicBezTo>
                    <a:pt x="47" y="215"/>
                    <a:pt x="24" y="223"/>
                    <a:pt x="13" y="234"/>
                  </a:cubicBezTo>
                  <a:cubicBezTo>
                    <a:pt x="2" y="245"/>
                    <a:pt x="0" y="257"/>
                    <a:pt x="0" y="274"/>
                  </a:cubicBezTo>
                  <a:cubicBezTo>
                    <a:pt x="8" y="274"/>
                    <a:pt x="8" y="274"/>
                    <a:pt x="8" y="274"/>
                  </a:cubicBezTo>
                  <a:cubicBezTo>
                    <a:pt x="8" y="257"/>
                    <a:pt x="9" y="249"/>
                    <a:pt x="18" y="240"/>
                  </a:cubicBezTo>
                  <a:cubicBezTo>
                    <a:pt x="28" y="230"/>
                    <a:pt x="50" y="222"/>
                    <a:pt x="66" y="218"/>
                  </a:cubicBezTo>
                  <a:cubicBezTo>
                    <a:pt x="67" y="218"/>
                    <a:pt x="68" y="218"/>
                    <a:pt x="70" y="217"/>
                  </a:cubicBezTo>
                  <a:cubicBezTo>
                    <a:pt x="107" y="235"/>
                    <a:pt x="107" y="235"/>
                    <a:pt x="107" y="235"/>
                  </a:cubicBezTo>
                  <a:cubicBezTo>
                    <a:pt x="141" y="216"/>
                    <a:pt x="141" y="216"/>
                    <a:pt x="141" y="216"/>
                  </a:cubicBezTo>
                  <a:cubicBezTo>
                    <a:pt x="143" y="217"/>
                    <a:pt x="145" y="218"/>
                    <a:pt x="147" y="218"/>
                  </a:cubicBezTo>
                  <a:cubicBezTo>
                    <a:pt x="163" y="222"/>
                    <a:pt x="185" y="230"/>
                    <a:pt x="195" y="240"/>
                  </a:cubicBezTo>
                  <a:cubicBezTo>
                    <a:pt x="204" y="249"/>
                    <a:pt x="204" y="257"/>
                    <a:pt x="204" y="275"/>
                  </a:cubicBezTo>
                  <a:cubicBezTo>
                    <a:pt x="212" y="275"/>
                    <a:pt x="212" y="275"/>
                    <a:pt x="212" y="275"/>
                  </a:cubicBezTo>
                  <a:cubicBezTo>
                    <a:pt x="212" y="259"/>
                    <a:pt x="212" y="246"/>
                    <a:pt x="200" y="234"/>
                  </a:cubicBezTo>
                  <a:cubicBezTo>
                    <a:pt x="189" y="223"/>
                    <a:pt x="167" y="214"/>
                    <a:pt x="149" y="211"/>
                  </a:cubicBezTo>
                  <a:close/>
                  <a:moveTo>
                    <a:pt x="96" y="29"/>
                  </a:moveTo>
                  <a:cubicBezTo>
                    <a:pt x="106" y="48"/>
                    <a:pt x="106" y="48"/>
                    <a:pt x="106" y="48"/>
                  </a:cubicBezTo>
                  <a:cubicBezTo>
                    <a:pt x="99" y="46"/>
                    <a:pt x="94" y="38"/>
                    <a:pt x="96" y="31"/>
                  </a:cubicBezTo>
                  <a:cubicBezTo>
                    <a:pt x="96" y="30"/>
                    <a:pt x="96" y="30"/>
                    <a:pt x="96" y="29"/>
                  </a:cubicBezTo>
                  <a:close/>
                  <a:moveTo>
                    <a:pt x="86" y="10"/>
                  </a:moveTo>
                  <a:cubicBezTo>
                    <a:pt x="86" y="10"/>
                    <a:pt x="86" y="10"/>
                    <a:pt x="86" y="10"/>
                  </a:cubicBezTo>
                  <a:cubicBezTo>
                    <a:pt x="92" y="21"/>
                    <a:pt x="92" y="21"/>
                    <a:pt x="92" y="21"/>
                  </a:cubicBezTo>
                  <a:cubicBezTo>
                    <a:pt x="89" y="24"/>
                    <a:pt x="87" y="29"/>
                    <a:pt x="87" y="34"/>
                  </a:cubicBezTo>
                  <a:cubicBezTo>
                    <a:pt x="87" y="46"/>
                    <a:pt x="97" y="56"/>
                    <a:pt x="110" y="56"/>
                  </a:cubicBezTo>
                  <a:cubicBezTo>
                    <a:pt x="111" y="56"/>
                    <a:pt x="111" y="56"/>
                    <a:pt x="111" y="56"/>
                  </a:cubicBezTo>
                  <a:cubicBezTo>
                    <a:pt x="124" y="80"/>
                    <a:pt x="124" y="80"/>
                    <a:pt x="124" y="80"/>
                  </a:cubicBezTo>
                  <a:cubicBezTo>
                    <a:pt x="125" y="82"/>
                    <a:pt x="124" y="84"/>
                    <a:pt x="122" y="85"/>
                  </a:cubicBezTo>
                  <a:cubicBezTo>
                    <a:pt x="122" y="85"/>
                    <a:pt x="122" y="85"/>
                    <a:pt x="121" y="86"/>
                  </a:cubicBezTo>
                  <a:cubicBezTo>
                    <a:pt x="107" y="91"/>
                    <a:pt x="92" y="93"/>
                    <a:pt x="76" y="93"/>
                  </a:cubicBezTo>
                  <a:cubicBezTo>
                    <a:pt x="74" y="93"/>
                    <a:pt x="73" y="91"/>
                    <a:pt x="72" y="89"/>
                  </a:cubicBezTo>
                  <a:cubicBezTo>
                    <a:pt x="85" y="89"/>
                    <a:pt x="94" y="78"/>
                    <a:pt x="93" y="66"/>
                  </a:cubicBezTo>
                  <a:cubicBezTo>
                    <a:pt x="92" y="57"/>
                    <a:pt x="87" y="50"/>
                    <a:pt x="79" y="47"/>
                  </a:cubicBezTo>
                  <a:lnTo>
                    <a:pt x="86" y="10"/>
                  </a:lnTo>
                  <a:close/>
                  <a:moveTo>
                    <a:pt x="74" y="81"/>
                  </a:moveTo>
                  <a:cubicBezTo>
                    <a:pt x="78" y="55"/>
                    <a:pt x="78" y="55"/>
                    <a:pt x="78" y="55"/>
                  </a:cubicBezTo>
                  <a:cubicBezTo>
                    <a:pt x="85" y="59"/>
                    <a:pt x="87" y="68"/>
                    <a:pt x="83" y="75"/>
                  </a:cubicBezTo>
                  <a:cubicBezTo>
                    <a:pt x="81" y="78"/>
                    <a:pt x="78" y="81"/>
                    <a:pt x="74" y="81"/>
                  </a:cubicBezTo>
                  <a:close/>
                  <a:moveTo>
                    <a:pt x="65" y="90"/>
                  </a:moveTo>
                  <a:cubicBezTo>
                    <a:pt x="65" y="96"/>
                    <a:pt x="70" y="101"/>
                    <a:pt x="77" y="101"/>
                  </a:cubicBezTo>
                  <a:cubicBezTo>
                    <a:pt x="78" y="101"/>
                    <a:pt x="78" y="101"/>
                    <a:pt x="78" y="101"/>
                  </a:cubicBezTo>
                  <a:cubicBezTo>
                    <a:pt x="94" y="101"/>
                    <a:pt x="109" y="98"/>
                    <a:pt x="124" y="93"/>
                  </a:cubicBezTo>
                  <a:cubicBezTo>
                    <a:pt x="130" y="91"/>
                    <a:pt x="133" y="85"/>
                    <a:pt x="132" y="79"/>
                  </a:cubicBezTo>
                  <a:cubicBezTo>
                    <a:pt x="144" y="83"/>
                    <a:pt x="144" y="89"/>
                    <a:pt x="144" y="91"/>
                  </a:cubicBezTo>
                  <a:cubicBezTo>
                    <a:pt x="144" y="96"/>
                    <a:pt x="148" y="99"/>
                    <a:pt x="152" y="99"/>
                  </a:cubicBezTo>
                  <a:cubicBezTo>
                    <a:pt x="152" y="99"/>
                    <a:pt x="152" y="99"/>
                    <a:pt x="152" y="98"/>
                  </a:cubicBezTo>
                  <a:cubicBezTo>
                    <a:pt x="156" y="98"/>
                    <a:pt x="160" y="101"/>
                    <a:pt x="161" y="104"/>
                  </a:cubicBezTo>
                  <a:cubicBezTo>
                    <a:pt x="165" y="110"/>
                    <a:pt x="165" y="125"/>
                    <a:pt x="162" y="137"/>
                  </a:cubicBezTo>
                  <a:cubicBezTo>
                    <a:pt x="162" y="136"/>
                    <a:pt x="162" y="136"/>
                    <a:pt x="162" y="136"/>
                  </a:cubicBezTo>
                  <a:cubicBezTo>
                    <a:pt x="162" y="136"/>
                    <a:pt x="162" y="136"/>
                    <a:pt x="162" y="136"/>
                  </a:cubicBezTo>
                  <a:cubicBezTo>
                    <a:pt x="161" y="125"/>
                    <a:pt x="156" y="110"/>
                    <a:pt x="148" y="106"/>
                  </a:cubicBezTo>
                  <a:cubicBezTo>
                    <a:pt x="144" y="105"/>
                    <a:pt x="140" y="106"/>
                    <a:pt x="137" y="109"/>
                  </a:cubicBezTo>
                  <a:cubicBezTo>
                    <a:pt x="137" y="109"/>
                    <a:pt x="137" y="109"/>
                    <a:pt x="137" y="109"/>
                  </a:cubicBezTo>
                  <a:cubicBezTo>
                    <a:pt x="131" y="119"/>
                    <a:pt x="119" y="124"/>
                    <a:pt x="105" y="124"/>
                  </a:cubicBezTo>
                  <a:cubicBezTo>
                    <a:pt x="93" y="124"/>
                    <a:pt x="82" y="119"/>
                    <a:pt x="77" y="110"/>
                  </a:cubicBezTo>
                  <a:cubicBezTo>
                    <a:pt x="76" y="107"/>
                    <a:pt x="72" y="105"/>
                    <a:pt x="69" y="106"/>
                  </a:cubicBezTo>
                  <a:cubicBezTo>
                    <a:pt x="66" y="107"/>
                    <a:pt x="55" y="109"/>
                    <a:pt x="52" y="132"/>
                  </a:cubicBezTo>
                  <a:cubicBezTo>
                    <a:pt x="48" y="113"/>
                    <a:pt x="53" y="99"/>
                    <a:pt x="64" y="90"/>
                  </a:cubicBezTo>
                  <a:lnTo>
                    <a:pt x="65" y="90"/>
                  </a:lnTo>
                  <a:close/>
                  <a:moveTo>
                    <a:pt x="59" y="148"/>
                  </a:moveTo>
                  <a:cubicBezTo>
                    <a:pt x="59" y="142"/>
                    <a:pt x="59" y="142"/>
                    <a:pt x="59" y="142"/>
                  </a:cubicBezTo>
                  <a:cubicBezTo>
                    <a:pt x="59" y="123"/>
                    <a:pt x="65" y="117"/>
                    <a:pt x="67" y="115"/>
                  </a:cubicBezTo>
                  <a:cubicBezTo>
                    <a:pt x="68" y="114"/>
                    <a:pt x="69" y="114"/>
                    <a:pt x="70" y="114"/>
                  </a:cubicBezTo>
                  <a:cubicBezTo>
                    <a:pt x="77" y="125"/>
                    <a:pt x="90" y="132"/>
                    <a:pt x="105" y="132"/>
                  </a:cubicBezTo>
                  <a:cubicBezTo>
                    <a:pt x="122" y="132"/>
                    <a:pt x="136" y="125"/>
                    <a:pt x="143" y="114"/>
                  </a:cubicBezTo>
                  <a:cubicBezTo>
                    <a:pt x="144" y="113"/>
                    <a:pt x="144" y="113"/>
                    <a:pt x="145" y="114"/>
                  </a:cubicBezTo>
                  <a:cubicBezTo>
                    <a:pt x="149" y="115"/>
                    <a:pt x="153" y="128"/>
                    <a:pt x="154" y="137"/>
                  </a:cubicBezTo>
                  <a:cubicBezTo>
                    <a:pt x="154" y="148"/>
                    <a:pt x="154" y="148"/>
                    <a:pt x="154" y="148"/>
                  </a:cubicBezTo>
                  <a:cubicBezTo>
                    <a:pt x="154" y="174"/>
                    <a:pt x="133" y="195"/>
                    <a:pt x="107" y="195"/>
                  </a:cubicBezTo>
                  <a:cubicBezTo>
                    <a:pt x="80" y="195"/>
                    <a:pt x="59" y="174"/>
                    <a:pt x="59" y="148"/>
                  </a:cubicBezTo>
                  <a:close/>
                  <a:moveTo>
                    <a:pt x="107" y="226"/>
                  </a:moveTo>
                  <a:cubicBezTo>
                    <a:pt x="77" y="212"/>
                    <a:pt x="77" y="212"/>
                    <a:pt x="77" y="212"/>
                  </a:cubicBezTo>
                  <a:cubicBezTo>
                    <a:pt x="80" y="208"/>
                    <a:pt x="82" y="203"/>
                    <a:pt x="82" y="198"/>
                  </a:cubicBezTo>
                  <a:cubicBezTo>
                    <a:pt x="82" y="198"/>
                    <a:pt x="82" y="198"/>
                    <a:pt x="82" y="198"/>
                  </a:cubicBezTo>
                  <a:cubicBezTo>
                    <a:pt x="98" y="206"/>
                    <a:pt x="116" y="206"/>
                    <a:pt x="131" y="198"/>
                  </a:cubicBezTo>
                  <a:cubicBezTo>
                    <a:pt x="131" y="198"/>
                    <a:pt x="131" y="198"/>
                    <a:pt x="131" y="198"/>
                  </a:cubicBezTo>
                  <a:cubicBezTo>
                    <a:pt x="131" y="202"/>
                    <a:pt x="132" y="207"/>
                    <a:pt x="135" y="211"/>
                  </a:cubicBezTo>
                  <a:lnTo>
                    <a:pt x="107"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60">
              <a:extLst>
                <a:ext uri="{FF2B5EF4-FFF2-40B4-BE49-F238E27FC236}">
                  <a16:creationId xmlns:a16="http://schemas.microsoft.com/office/drawing/2014/main" id="{774ADBE4-C0A6-4CB8-8611-87E7179CBA91}"/>
                </a:ext>
              </a:extLst>
            </p:cNvPr>
            <p:cNvSpPr>
              <a:spLocks noEditPoints="1"/>
            </p:cNvSpPr>
            <p:nvPr/>
          </p:nvSpPr>
          <p:spPr bwMode="auto">
            <a:xfrm>
              <a:off x="442" y="85"/>
              <a:ext cx="365" cy="546"/>
            </a:xfrm>
            <a:custGeom>
              <a:avLst/>
              <a:gdLst>
                <a:gd name="T0" fmla="*/ 173 w 181"/>
                <a:gd name="T1" fmla="*/ 233 h 271"/>
                <a:gd name="T2" fmla="*/ 116 w 181"/>
                <a:gd name="T3" fmla="*/ 190 h 271"/>
                <a:gd name="T4" fmla="*/ 137 w 181"/>
                <a:gd name="T5" fmla="*/ 200 h 271"/>
                <a:gd name="T6" fmla="*/ 165 w 181"/>
                <a:gd name="T7" fmla="*/ 190 h 271"/>
                <a:gd name="T8" fmla="*/ 159 w 181"/>
                <a:gd name="T9" fmla="*/ 151 h 271"/>
                <a:gd name="T10" fmla="*/ 120 w 181"/>
                <a:gd name="T11" fmla="*/ 76 h 271"/>
                <a:gd name="T12" fmla="*/ 88 w 181"/>
                <a:gd name="T13" fmla="*/ 6 h 271"/>
                <a:gd name="T14" fmla="*/ 73 w 181"/>
                <a:gd name="T15" fmla="*/ 7 h 271"/>
                <a:gd name="T16" fmla="*/ 25 w 181"/>
                <a:gd name="T17" fmla="*/ 118 h 271"/>
                <a:gd name="T18" fmla="*/ 17 w 181"/>
                <a:gd name="T19" fmla="*/ 174 h 271"/>
                <a:gd name="T20" fmla="*/ 40 w 181"/>
                <a:gd name="T21" fmla="*/ 201 h 271"/>
                <a:gd name="T22" fmla="*/ 63 w 181"/>
                <a:gd name="T23" fmla="*/ 188 h 271"/>
                <a:gd name="T24" fmla="*/ 53 w 181"/>
                <a:gd name="T25" fmla="*/ 209 h 271"/>
                <a:gd name="T26" fmla="*/ 0 w 181"/>
                <a:gd name="T27" fmla="*/ 260 h 271"/>
                <a:gd name="T28" fmla="*/ 8 w 181"/>
                <a:gd name="T29" fmla="*/ 271 h 271"/>
                <a:gd name="T30" fmla="*/ 14 w 181"/>
                <a:gd name="T31" fmla="*/ 239 h 271"/>
                <a:gd name="T32" fmla="*/ 57 w 181"/>
                <a:gd name="T33" fmla="*/ 216 h 271"/>
                <a:gd name="T34" fmla="*/ 123 w 181"/>
                <a:gd name="T35" fmla="*/ 216 h 271"/>
                <a:gd name="T36" fmla="*/ 166 w 181"/>
                <a:gd name="T37" fmla="*/ 239 h 271"/>
                <a:gd name="T38" fmla="*/ 172 w 181"/>
                <a:gd name="T39" fmla="*/ 271 h 271"/>
                <a:gd name="T40" fmla="*/ 180 w 181"/>
                <a:gd name="T41" fmla="*/ 260 h 271"/>
                <a:gd name="T42" fmla="*/ 58 w 181"/>
                <a:gd name="T43" fmla="*/ 140 h 271"/>
                <a:gd name="T44" fmla="*/ 74 w 181"/>
                <a:gd name="T45" fmla="*/ 139 h 271"/>
                <a:gd name="T46" fmla="*/ 123 w 181"/>
                <a:gd name="T47" fmla="*/ 137 h 271"/>
                <a:gd name="T48" fmla="*/ 90 w 181"/>
                <a:gd name="T49" fmla="*/ 196 h 271"/>
                <a:gd name="T50" fmla="*/ 62 w 181"/>
                <a:gd name="T51" fmla="*/ 87 h 271"/>
                <a:gd name="T52" fmla="*/ 81 w 181"/>
                <a:gd name="T53" fmla="*/ 63 h 271"/>
                <a:gd name="T54" fmla="*/ 76 w 181"/>
                <a:gd name="T55" fmla="*/ 32 h 271"/>
                <a:gd name="T56" fmla="*/ 103 w 181"/>
                <a:gd name="T57" fmla="*/ 56 h 271"/>
                <a:gd name="T58" fmla="*/ 106 w 181"/>
                <a:gd name="T59" fmla="*/ 88 h 271"/>
                <a:gd name="T60" fmla="*/ 62 w 181"/>
                <a:gd name="T61" fmla="*/ 87 h 271"/>
                <a:gd name="T62" fmla="*/ 62 w 181"/>
                <a:gd name="T63" fmla="*/ 87 h 271"/>
                <a:gd name="T64" fmla="*/ 67 w 181"/>
                <a:gd name="T65" fmla="*/ 69 h 271"/>
                <a:gd name="T66" fmla="*/ 74 w 181"/>
                <a:gd name="T67" fmla="*/ 62 h 271"/>
                <a:gd name="T68" fmla="*/ 113 w 181"/>
                <a:gd name="T69" fmla="*/ 83 h 271"/>
                <a:gd name="T70" fmla="*/ 106 w 181"/>
                <a:gd name="T71" fmla="*/ 64 h 271"/>
                <a:gd name="T72" fmla="*/ 114 w 181"/>
                <a:gd name="T73" fmla="*/ 83 h 271"/>
                <a:gd name="T74" fmla="*/ 81 w 181"/>
                <a:gd name="T75" fmla="*/ 9 h 271"/>
                <a:gd name="T76" fmla="*/ 77 w 181"/>
                <a:gd name="T77" fmla="*/ 24 h 271"/>
                <a:gd name="T78" fmla="*/ 43 w 181"/>
                <a:gd name="T79" fmla="*/ 192 h 271"/>
                <a:gd name="T80" fmla="*/ 23 w 181"/>
                <a:gd name="T81" fmla="*/ 179 h 271"/>
                <a:gd name="T82" fmla="*/ 32 w 181"/>
                <a:gd name="T83" fmla="*/ 121 h 271"/>
                <a:gd name="T84" fmla="*/ 65 w 181"/>
                <a:gd name="T85" fmla="*/ 99 h 271"/>
                <a:gd name="T86" fmla="*/ 113 w 181"/>
                <a:gd name="T87" fmla="*/ 95 h 271"/>
                <a:gd name="T88" fmla="*/ 122 w 181"/>
                <a:gd name="T89" fmla="*/ 86 h 271"/>
                <a:gd name="T90" fmla="*/ 151 w 181"/>
                <a:gd name="T91" fmla="*/ 149 h 271"/>
                <a:gd name="T92" fmla="*/ 159 w 181"/>
                <a:gd name="T93" fmla="*/ 184 h 271"/>
                <a:gd name="T94" fmla="*/ 124 w 181"/>
                <a:gd name="T95" fmla="*/ 180 h 271"/>
                <a:gd name="T96" fmla="*/ 131 w 181"/>
                <a:gd name="T97" fmla="*/ 137 h 271"/>
                <a:gd name="T98" fmla="*/ 138 w 181"/>
                <a:gd name="T99" fmla="*/ 128 h 271"/>
                <a:gd name="T100" fmla="*/ 117 w 181"/>
                <a:gd name="T101" fmla="*/ 101 h 271"/>
                <a:gd name="T102" fmla="*/ 72 w 181"/>
                <a:gd name="T103" fmla="*/ 132 h 271"/>
                <a:gd name="T104" fmla="*/ 39 w 181"/>
                <a:gd name="T105" fmla="*/ 131 h 271"/>
                <a:gd name="T106" fmla="*/ 50 w 181"/>
                <a:gd name="T107" fmla="*/ 154 h 271"/>
                <a:gd name="T108" fmla="*/ 43 w 181"/>
                <a:gd name="T109" fmla="*/ 192 h 271"/>
                <a:gd name="T110" fmla="*/ 64 w 181"/>
                <a:gd name="T111" fmla="*/ 211 h 271"/>
                <a:gd name="T112" fmla="*/ 90 w 181"/>
                <a:gd name="T113" fmla="*/ 204 h 271"/>
                <a:gd name="T114" fmla="*/ 117 w 181"/>
                <a:gd name="T115" fmla="*/ 2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1" h="271">
                  <a:moveTo>
                    <a:pt x="180" y="260"/>
                  </a:moveTo>
                  <a:cubicBezTo>
                    <a:pt x="180" y="249"/>
                    <a:pt x="181" y="243"/>
                    <a:pt x="173" y="233"/>
                  </a:cubicBezTo>
                  <a:cubicBezTo>
                    <a:pt x="163" y="222"/>
                    <a:pt x="143" y="213"/>
                    <a:pt x="128" y="209"/>
                  </a:cubicBezTo>
                  <a:cubicBezTo>
                    <a:pt x="124" y="208"/>
                    <a:pt x="117" y="197"/>
                    <a:pt x="116" y="190"/>
                  </a:cubicBezTo>
                  <a:cubicBezTo>
                    <a:pt x="117" y="189"/>
                    <a:pt x="117" y="188"/>
                    <a:pt x="118" y="187"/>
                  </a:cubicBezTo>
                  <a:cubicBezTo>
                    <a:pt x="122" y="194"/>
                    <a:pt x="129" y="199"/>
                    <a:pt x="137" y="200"/>
                  </a:cubicBezTo>
                  <a:cubicBezTo>
                    <a:pt x="139" y="201"/>
                    <a:pt x="141" y="201"/>
                    <a:pt x="142" y="201"/>
                  </a:cubicBezTo>
                  <a:cubicBezTo>
                    <a:pt x="151" y="200"/>
                    <a:pt x="159" y="197"/>
                    <a:pt x="165" y="190"/>
                  </a:cubicBezTo>
                  <a:cubicBezTo>
                    <a:pt x="169" y="185"/>
                    <a:pt x="169" y="178"/>
                    <a:pt x="165" y="174"/>
                  </a:cubicBezTo>
                  <a:cubicBezTo>
                    <a:pt x="157" y="165"/>
                    <a:pt x="158" y="159"/>
                    <a:pt x="159" y="151"/>
                  </a:cubicBezTo>
                  <a:cubicBezTo>
                    <a:pt x="161" y="140"/>
                    <a:pt x="161" y="129"/>
                    <a:pt x="157" y="118"/>
                  </a:cubicBezTo>
                  <a:cubicBezTo>
                    <a:pt x="151" y="100"/>
                    <a:pt x="138" y="84"/>
                    <a:pt x="120" y="76"/>
                  </a:cubicBezTo>
                  <a:cubicBezTo>
                    <a:pt x="88" y="6"/>
                    <a:pt x="88" y="6"/>
                    <a:pt x="88" y="6"/>
                  </a:cubicBezTo>
                  <a:cubicBezTo>
                    <a:pt x="88" y="6"/>
                    <a:pt x="88" y="6"/>
                    <a:pt x="88" y="6"/>
                  </a:cubicBezTo>
                  <a:cubicBezTo>
                    <a:pt x="86" y="1"/>
                    <a:pt x="82" y="0"/>
                    <a:pt x="78" y="2"/>
                  </a:cubicBezTo>
                  <a:cubicBezTo>
                    <a:pt x="75" y="3"/>
                    <a:pt x="74" y="5"/>
                    <a:pt x="73" y="7"/>
                  </a:cubicBezTo>
                  <a:cubicBezTo>
                    <a:pt x="56" y="79"/>
                    <a:pt x="56" y="79"/>
                    <a:pt x="56" y="79"/>
                  </a:cubicBezTo>
                  <a:cubicBezTo>
                    <a:pt x="41" y="88"/>
                    <a:pt x="30" y="102"/>
                    <a:pt x="25" y="118"/>
                  </a:cubicBezTo>
                  <a:cubicBezTo>
                    <a:pt x="21" y="129"/>
                    <a:pt x="20" y="140"/>
                    <a:pt x="23" y="151"/>
                  </a:cubicBezTo>
                  <a:cubicBezTo>
                    <a:pt x="24" y="159"/>
                    <a:pt x="25" y="165"/>
                    <a:pt x="17" y="174"/>
                  </a:cubicBezTo>
                  <a:cubicBezTo>
                    <a:pt x="13" y="178"/>
                    <a:pt x="13" y="185"/>
                    <a:pt x="17" y="190"/>
                  </a:cubicBezTo>
                  <a:cubicBezTo>
                    <a:pt x="22" y="197"/>
                    <a:pt x="31" y="201"/>
                    <a:pt x="40" y="201"/>
                  </a:cubicBezTo>
                  <a:cubicBezTo>
                    <a:pt x="41" y="201"/>
                    <a:pt x="43" y="201"/>
                    <a:pt x="45" y="200"/>
                  </a:cubicBezTo>
                  <a:cubicBezTo>
                    <a:pt x="52" y="199"/>
                    <a:pt x="59" y="194"/>
                    <a:pt x="63" y="188"/>
                  </a:cubicBezTo>
                  <a:cubicBezTo>
                    <a:pt x="64" y="188"/>
                    <a:pt x="64" y="189"/>
                    <a:pt x="65" y="190"/>
                  </a:cubicBezTo>
                  <a:cubicBezTo>
                    <a:pt x="64" y="197"/>
                    <a:pt x="57" y="208"/>
                    <a:pt x="53" y="209"/>
                  </a:cubicBezTo>
                  <a:cubicBezTo>
                    <a:pt x="38" y="213"/>
                    <a:pt x="18" y="222"/>
                    <a:pt x="8" y="233"/>
                  </a:cubicBezTo>
                  <a:cubicBezTo>
                    <a:pt x="0" y="243"/>
                    <a:pt x="0" y="249"/>
                    <a:pt x="0" y="260"/>
                  </a:cubicBezTo>
                  <a:cubicBezTo>
                    <a:pt x="0" y="263"/>
                    <a:pt x="0" y="267"/>
                    <a:pt x="0" y="271"/>
                  </a:cubicBezTo>
                  <a:cubicBezTo>
                    <a:pt x="8" y="271"/>
                    <a:pt x="8" y="271"/>
                    <a:pt x="8" y="271"/>
                  </a:cubicBezTo>
                  <a:cubicBezTo>
                    <a:pt x="8" y="267"/>
                    <a:pt x="8" y="263"/>
                    <a:pt x="8" y="260"/>
                  </a:cubicBezTo>
                  <a:cubicBezTo>
                    <a:pt x="8" y="250"/>
                    <a:pt x="8" y="246"/>
                    <a:pt x="14" y="239"/>
                  </a:cubicBezTo>
                  <a:cubicBezTo>
                    <a:pt x="23" y="228"/>
                    <a:pt x="42" y="220"/>
                    <a:pt x="55" y="217"/>
                  </a:cubicBezTo>
                  <a:cubicBezTo>
                    <a:pt x="56" y="217"/>
                    <a:pt x="56" y="216"/>
                    <a:pt x="57" y="216"/>
                  </a:cubicBezTo>
                  <a:cubicBezTo>
                    <a:pt x="91" y="234"/>
                    <a:pt x="91" y="234"/>
                    <a:pt x="91" y="234"/>
                  </a:cubicBezTo>
                  <a:cubicBezTo>
                    <a:pt x="123" y="216"/>
                    <a:pt x="123" y="216"/>
                    <a:pt x="123" y="216"/>
                  </a:cubicBezTo>
                  <a:cubicBezTo>
                    <a:pt x="124" y="216"/>
                    <a:pt x="124" y="217"/>
                    <a:pt x="125" y="217"/>
                  </a:cubicBezTo>
                  <a:cubicBezTo>
                    <a:pt x="139" y="220"/>
                    <a:pt x="158" y="228"/>
                    <a:pt x="166" y="239"/>
                  </a:cubicBezTo>
                  <a:cubicBezTo>
                    <a:pt x="172" y="246"/>
                    <a:pt x="172" y="250"/>
                    <a:pt x="172" y="260"/>
                  </a:cubicBezTo>
                  <a:cubicBezTo>
                    <a:pt x="172" y="263"/>
                    <a:pt x="172" y="267"/>
                    <a:pt x="172" y="271"/>
                  </a:cubicBezTo>
                  <a:cubicBezTo>
                    <a:pt x="180" y="271"/>
                    <a:pt x="180" y="271"/>
                    <a:pt x="180" y="271"/>
                  </a:cubicBezTo>
                  <a:cubicBezTo>
                    <a:pt x="180" y="267"/>
                    <a:pt x="180" y="263"/>
                    <a:pt x="180" y="260"/>
                  </a:cubicBezTo>
                  <a:close/>
                  <a:moveTo>
                    <a:pt x="58" y="154"/>
                  </a:moveTo>
                  <a:cubicBezTo>
                    <a:pt x="58" y="140"/>
                    <a:pt x="58" y="140"/>
                    <a:pt x="58" y="140"/>
                  </a:cubicBezTo>
                  <a:cubicBezTo>
                    <a:pt x="60" y="141"/>
                    <a:pt x="62" y="141"/>
                    <a:pt x="64" y="141"/>
                  </a:cubicBezTo>
                  <a:cubicBezTo>
                    <a:pt x="67" y="141"/>
                    <a:pt x="71" y="140"/>
                    <a:pt x="74" y="139"/>
                  </a:cubicBezTo>
                  <a:cubicBezTo>
                    <a:pt x="83" y="137"/>
                    <a:pt x="92" y="132"/>
                    <a:pt x="99" y="126"/>
                  </a:cubicBezTo>
                  <a:cubicBezTo>
                    <a:pt x="106" y="132"/>
                    <a:pt x="114" y="136"/>
                    <a:pt x="123" y="137"/>
                  </a:cubicBezTo>
                  <a:cubicBezTo>
                    <a:pt x="123" y="154"/>
                    <a:pt x="123" y="154"/>
                    <a:pt x="123" y="154"/>
                  </a:cubicBezTo>
                  <a:cubicBezTo>
                    <a:pt x="123" y="178"/>
                    <a:pt x="100" y="196"/>
                    <a:pt x="90" y="196"/>
                  </a:cubicBezTo>
                  <a:cubicBezTo>
                    <a:pt x="81" y="196"/>
                    <a:pt x="58" y="178"/>
                    <a:pt x="58" y="154"/>
                  </a:cubicBezTo>
                  <a:close/>
                  <a:moveTo>
                    <a:pt x="62" y="87"/>
                  </a:moveTo>
                  <a:cubicBezTo>
                    <a:pt x="65" y="77"/>
                    <a:pt x="65" y="77"/>
                    <a:pt x="65" y="77"/>
                  </a:cubicBezTo>
                  <a:cubicBezTo>
                    <a:pt x="73" y="78"/>
                    <a:pt x="81" y="72"/>
                    <a:pt x="81" y="63"/>
                  </a:cubicBezTo>
                  <a:cubicBezTo>
                    <a:pt x="82" y="57"/>
                    <a:pt x="78" y="50"/>
                    <a:pt x="72" y="48"/>
                  </a:cubicBezTo>
                  <a:cubicBezTo>
                    <a:pt x="76" y="32"/>
                    <a:pt x="76" y="32"/>
                    <a:pt x="76" y="32"/>
                  </a:cubicBezTo>
                  <a:cubicBezTo>
                    <a:pt x="81" y="33"/>
                    <a:pt x="86" y="32"/>
                    <a:pt x="91" y="29"/>
                  </a:cubicBezTo>
                  <a:cubicBezTo>
                    <a:pt x="103" y="56"/>
                    <a:pt x="103" y="56"/>
                    <a:pt x="103" y="56"/>
                  </a:cubicBezTo>
                  <a:cubicBezTo>
                    <a:pt x="94" y="63"/>
                    <a:pt x="93" y="76"/>
                    <a:pt x="100" y="84"/>
                  </a:cubicBezTo>
                  <a:cubicBezTo>
                    <a:pt x="102" y="86"/>
                    <a:pt x="104" y="87"/>
                    <a:pt x="106" y="88"/>
                  </a:cubicBezTo>
                  <a:cubicBezTo>
                    <a:pt x="93" y="91"/>
                    <a:pt x="79" y="92"/>
                    <a:pt x="66" y="91"/>
                  </a:cubicBezTo>
                  <a:cubicBezTo>
                    <a:pt x="64" y="91"/>
                    <a:pt x="62" y="89"/>
                    <a:pt x="62" y="87"/>
                  </a:cubicBezTo>
                  <a:cubicBezTo>
                    <a:pt x="62" y="87"/>
                    <a:pt x="62" y="87"/>
                    <a:pt x="63" y="87"/>
                  </a:cubicBezTo>
                  <a:lnTo>
                    <a:pt x="62" y="87"/>
                  </a:lnTo>
                  <a:close/>
                  <a:moveTo>
                    <a:pt x="74" y="62"/>
                  </a:moveTo>
                  <a:cubicBezTo>
                    <a:pt x="74" y="65"/>
                    <a:pt x="71" y="69"/>
                    <a:pt x="67" y="69"/>
                  </a:cubicBezTo>
                  <a:cubicBezTo>
                    <a:pt x="70" y="55"/>
                    <a:pt x="70" y="55"/>
                    <a:pt x="70" y="55"/>
                  </a:cubicBezTo>
                  <a:cubicBezTo>
                    <a:pt x="72" y="57"/>
                    <a:pt x="74" y="59"/>
                    <a:pt x="74" y="62"/>
                  </a:cubicBezTo>
                  <a:close/>
                  <a:moveTo>
                    <a:pt x="114" y="83"/>
                  </a:moveTo>
                  <a:cubicBezTo>
                    <a:pt x="113" y="83"/>
                    <a:pt x="113" y="83"/>
                    <a:pt x="113" y="83"/>
                  </a:cubicBezTo>
                  <a:cubicBezTo>
                    <a:pt x="107" y="82"/>
                    <a:pt x="102" y="75"/>
                    <a:pt x="104" y="69"/>
                  </a:cubicBezTo>
                  <a:cubicBezTo>
                    <a:pt x="104" y="67"/>
                    <a:pt x="105" y="65"/>
                    <a:pt x="106" y="64"/>
                  </a:cubicBezTo>
                  <a:cubicBezTo>
                    <a:pt x="114" y="81"/>
                    <a:pt x="114" y="81"/>
                    <a:pt x="114" y="81"/>
                  </a:cubicBezTo>
                  <a:cubicBezTo>
                    <a:pt x="114" y="82"/>
                    <a:pt x="114" y="83"/>
                    <a:pt x="114" y="83"/>
                  </a:cubicBezTo>
                  <a:close/>
                  <a:moveTo>
                    <a:pt x="81" y="9"/>
                  </a:moveTo>
                  <a:cubicBezTo>
                    <a:pt x="81" y="9"/>
                    <a:pt x="81" y="9"/>
                    <a:pt x="81" y="9"/>
                  </a:cubicBezTo>
                  <a:cubicBezTo>
                    <a:pt x="87" y="22"/>
                    <a:pt x="87" y="22"/>
                    <a:pt x="87" y="22"/>
                  </a:cubicBezTo>
                  <a:cubicBezTo>
                    <a:pt x="84" y="24"/>
                    <a:pt x="81" y="25"/>
                    <a:pt x="77" y="24"/>
                  </a:cubicBezTo>
                  <a:lnTo>
                    <a:pt x="81" y="9"/>
                  </a:lnTo>
                  <a:close/>
                  <a:moveTo>
                    <a:pt x="43" y="192"/>
                  </a:moveTo>
                  <a:cubicBezTo>
                    <a:pt x="36" y="194"/>
                    <a:pt x="28" y="190"/>
                    <a:pt x="23" y="184"/>
                  </a:cubicBezTo>
                  <a:cubicBezTo>
                    <a:pt x="22" y="183"/>
                    <a:pt x="22" y="181"/>
                    <a:pt x="23" y="179"/>
                  </a:cubicBezTo>
                  <a:cubicBezTo>
                    <a:pt x="34" y="167"/>
                    <a:pt x="32" y="158"/>
                    <a:pt x="31" y="149"/>
                  </a:cubicBezTo>
                  <a:cubicBezTo>
                    <a:pt x="29" y="140"/>
                    <a:pt x="29" y="130"/>
                    <a:pt x="32" y="121"/>
                  </a:cubicBezTo>
                  <a:cubicBezTo>
                    <a:pt x="36" y="108"/>
                    <a:pt x="44" y="97"/>
                    <a:pt x="55" y="89"/>
                  </a:cubicBezTo>
                  <a:cubicBezTo>
                    <a:pt x="55" y="95"/>
                    <a:pt x="60" y="99"/>
                    <a:pt x="65" y="99"/>
                  </a:cubicBezTo>
                  <a:cubicBezTo>
                    <a:pt x="69" y="100"/>
                    <a:pt x="72" y="100"/>
                    <a:pt x="75" y="100"/>
                  </a:cubicBezTo>
                  <a:cubicBezTo>
                    <a:pt x="88" y="100"/>
                    <a:pt x="101" y="98"/>
                    <a:pt x="113" y="95"/>
                  </a:cubicBezTo>
                  <a:cubicBezTo>
                    <a:pt x="117" y="94"/>
                    <a:pt x="120" y="91"/>
                    <a:pt x="121" y="88"/>
                  </a:cubicBezTo>
                  <a:cubicBezTo>
                    <a:pt x="122" y="87"/>
                    <a:pt x="122" y="86"/>
                    <a:pt x="122" y="86"/>
                  </a:cubicBezTo>
                  <a:cubicBezTo>
                    <a:pt x="135" y="94"/>
                    <a:pt x="145" y="106"/>
                    <a:pt x="150" y="121"/>
                  </a:cubicBezTo>
                  <a:cubicBezTo>
                    <a:pt x="153" y="130"/>
                    <a:pt x="153" y="140"/>
                    <a:pt x="151" y="149"/>
                  </a:cubicBezTo>
                  <a:cubicBezTo>
                    <a:pt x="150" y="158"/>
                    <a:pt x="149" y="167"/>
                    <a:pt x="159" y="179"/>
                  </a:cubicBezTo>
                  <a:cubicBezTo>
                    <a:pt x="161" y="181"/>
                    <a:pt x="161" y="183"/>
                    <a:pt x="159" y="184"/>
                  </a:cubicBezTo>
                  <a:cubicBezTo>
                    <a:pt x="154" y="190"/>
                    <a:pt x="147" y="194"/>
                    <a:pt x="139" y="192"/>
                  </a:cubicBezTo>
                  <a:cubicBezTo>
                    <a:pt x="132" y="191"/>
                    <a:pt x="126" y="186"/>
                    <a:pt x="124" y="180"/>
                  </a:cubicBezTo>
                  <a:cubicBezTo>
                    <a:pt x="129" y="172"/>
                    <a:pt x="131" y="163"/>
                    <a:pt x="131" y="154"/>
                  </a:cubicBezTo>
                  <a:cubicBezTo>
                    <a:pt x="131" y="137"/>
                    <a:pt x="131" y="137"/>
                    <a:pt x="131" y="137"/>
                  </a:cubicBezTo>
                  <a:cubicBezTo>
                    <a:pt x="134" y="137"/>
                    <a:pt x="137" y="137"/>
                    <a:pt x="140" y="136"/>
                  </a:cubicBezTo>
                  <a:cubicBezTo>
                    <a:pt x="138" y="128"/>
                    <a:pt x="138" y="128"/>
                    <a:pt x="138" y="128"/>
                  </a:cubicBezTo>
                  <a:cubicBezTo>
                    <a:pt x="126" y="131"/>
                    <a:pt x="114" y="128"/>
                    <a:pt x="105" y="120"/>
                  </a:cubicBezTo>
                  <a:cubicBezTo>
                    <a:pt x="110" y="114"/>
                    <a:pt x="114" y="108"/>
                    <a:pt x="117" y="101"/>
                  </a:cubicBezTo>
                  <a:cubicBezTo>
                    <a:pt x="109" y="98"/>
                    <a:pt x="109" y="98"/>
                    <a:pt x="109" y="98"/>
                  </a:cubicBezTo>
                  <a:cubicBezTo>
                    <a:pt x="102" y="115"/>
                    <a:pt x="87" y="128"/>
                    <a:pt x="72" y="132"/>
                  </a:cubicBezTo>
                  <a:cubicBezTo>
                    <a:pt x="62" y="134"/>
                    <a:pt x="52" y="132"/>
                    <a:pt x="44" y="125"/>
                  </a:cubicBezTo>
                  <a:cubicBezTo>
                    <a:pt x="39" y="131"/>
                    <a:pt x="39" y="131"/>
                    <a:pt x="39" y="131"/>
                  </a:cubicBezTo>
                  <a:cubicBezTo>
                    <a:pt x="42" y="134"/>
                    <a:pt x="46" y="136"/>
                    <a:pt x="50" y="138"/>
                  </a:cubicBezTo>
                  <a:cubicBezTo>
                    <a:pt x="50" y="154"/>
                    <a:pt x="50" y="154"/>
                    <a:pt x="50" y="154"/>
                  </a:cubicBezTo>
                  <a:cubicBezTo>
                    <a:pt x="50" y="163"/>
                    <a:pt x="53" y="173"/>
                    <a:pt x="58" y="180"/>
                  </a:cubicBezTo>
                  <a:cubicBezTo>
                    <a:pt x="55" y="187"/>
                    <a:pt x="50" y="191"/>
                    <a:pt x="43" y="192"/>
                  </a:cubicBezTo>
                  <a:close/>
                  <a:moveTo>
                    <a:pt x="91" y="225"/>
                  </a:moveTo>
                  <a:cubicBezTo>
                    <a:pt x="64" y="211"/>
                    <a:pt x="64" y="211"/>
                    <a:pt x="64" y="211"/>
                  </a:cubicBezTo>
                  <a:cubicBezTo>
                    <a:pt x="67" y="206"/>
                    <a:pt x="70" y="201"/>
                    <a:pt x="72" y="196"/>
                  </a:cubicBezTo>
                  <a:cubicBezTo>
                    <a:pt x="77" y="200"/>
                    <a:pt x="84" y="203"/>
                    <a:pt x="90" y="204"/>
                  </a:cubicBezTo>
                  <a:cubicBezTo>
                    <a:pt x="97" y="203"/>
                    <a:pt x="104" y="200"/>
                    <a:pt x="109" y="196"/>
                  </a:cubicBezTo>
                  <a:cubicBezTo>
                    <a:pt x="111" y="201"/>
                    <a:pt x="113" y="206"/>
                    <a:pt x="117" y="210"/>
                  </a:cubicBezTo>
                  <a:lnTo>
                    <a:pt x="91"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61">
              <a:extLst>
                <a:ext uri="{FF2B5EF4-FFF2-40B4-BE49-F238E27FC236}">
                  <a16:creationId xmlns:a16="http://schemas.microsoft.com/office/drawing/2014/main" id="{4C981C13-858D-4EC9-9BBF-666A74783CE0}"/>
                </a:ext>
              </a:extLst>
            </p:cNvPr>
            <p:cNvSpPr>
              <a:spLocks/>
            </p:cNvSpPr>
            <p:nvPr/>
          </p:nvSpPr>
          <p:spPr bwMode="auto">
            <a:xfrm>
              <a:off x="1" y="335"/>
              <a:ext cx="71" cy="221"/>
            </a:xfrm>
            <a:custGeom>
              <a:avLst/>
              <a:gdLst>
                <a:gd name="T0" fmla="*/ 5 w 35"/>
                <a:gd name="T1" fmla="*/ 104 h 110"/>
                <a:gd name="T2" fmla="*/ 10 w 35"/>
                <a:gd name="T3" fmla="*/ 110 h 110"/>
                <a:gd name="T4" fmla="*/ 28 w 35"/>
                <a:gd name="T5" fmla="*/ 79 h 110"/>
                <a:gd name="T6" fmla="*/ 18 w 35"/>
                <a:gd name="T7" fmla="*/ 66 h 110"/>
                <a:gd name="T8" fmla="*/ 12 w 35"/>
                <a:gd name="T9" fmla="*/ 62 h 110"/>
                <a:gd name="T10" fmla="*/ 21 w 35"/>
                <a:gd name="T11" fmla="*/ 55 h 110"/>
                <a:gd name="T12" fmla="*/ 34 w 35"/>
                <a:gd name="T13" fmla="*/ 40 h 110"/>
                <a:gd name="T14" fmla="*/ 18 w 35"/>
                <a:gd name="T15" fmla="*/ 30 h 110"/>
                <a:gd name="T16" fmla="*/ 9 w 35"/>
                <a:gd name="T17" fmla="*/ 27 h 110"/>
                <a:gd name="T18" fmla="*/ 21 w 35"/>
                <a:gd name="T19" fmla="*/ 14 h 110"/>
                <a:gd name="T20" fmla="*/ 32 w 35"/>
                <a:gd name="T21" fmla="*/ 6 h 110"/>
                <a:gd name="T22" fmla="*/ 26 w 35"/>
                <a:gd name="T23" fmla="*/ 0 h 110"/>
                <a:gd name="T24" fmla="*/ 17 w 35"/>
                <a:gd name="T25" fmla="*/ 7 h 110"/>
                <a:gd name="T26" fmla="*/ 1 w 35"/>
                <a:gd name="T27" fmla="*/ 28 h 110"/>
                <a:gd name="T28" fmla="*/ 17 w 35"/>
                <a:gd name="T29" fmla="*/ 38 h 110"/>
                <a:gd name="T30" fmla="*/ 26 w 35"/>
                <a:gd name="T31" fmla="*/ 41 h 110"/>
                <a:gd name="T32" fmla="*/ 18 w 35"/>
                <a:gd name="T33" fmla="*/ 48 h 110"/>
                <a:gd name="T34" fmla="*/ 5 w 35"/>
                <a:gd name="T35" fmla="*/ 63 h 110"/>
                <a:gd name="T36" fmla="*/ 15 w 35"/>
                <a:gd name="T37" fmla="*/ 74 h 110"/>
                <a:gd name="T38" fmla="*/ 20 w 35"/>
                <a:gd name="T39" fmla="*/ 78 h 110"/>
                <a:gd name="T40" fmla="*/ 5 w 35"/>
                <a:gd name="T4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10">
                  <a:moveTo>
                    <a:pt x="5" y="104"/>
                  </a:moveTo>
                  <a:cubicBezTo>
                    <a:pt x="10" y="110"/>
                    <a:pt x="10" y="110"/>
                    <a:pt x="10" y="110"/>
                  </a:cubicBezTo>
                  <a:cubicBezTo>
                    <a:pt x="19" y="102"/>
                    <a:pt x="26" y="91"/>
                    <a:pt x="28" y="79"/>
                  </a:cubicBezTo>
                  <a:cubicBezTo>
                    <a:pt x="30" y="71"/>
                    <a:pt x="22" y="68"/>
                    <a:pt x="18" y="66"/>
                  </a:cubicBezTo>
                  <a:cubicBezTo>
                    <a:pt x="14" y="64"/>
                    <a:pt x="13" y="64"/>
                    <a:pt x="12" y="62"/>
                  </a:cubicBezTo>
                  <a:cubicBezTo>
                    <a:pt x="12" y="60"/>
                    <a:pt x="17" y="57"/>
                    <a:pt x="21" y="55"/>
                  </a:cubicBezTo>
                  <a:cubicBezTo>
                    <a:pt x="27" y="52"/>
                    <a:pt x="35" y="48"/>
                    <a:pt x="34" y="40"/>
                  </a:cubicBezTo>
                  <a:cubicBezTo>
                    <a:pt x="33" y="33"/>
                    <a:pt x="25" y="31"/>
                    <a:pt x="18" y="30"/>
                  </a:cubicBezTo>
                  <a:cubicBezTo>
                    <a:pt x="14" y="29"/>
                    <a:pt x="9" y="28"/>
                    <a:pt x="9" y="27"/>
                  </a:cubicBezTo>
                  <a:cubicBezTo>
                    <a:pt x="8" y="21"/>
                    <a:pt x="13" y="18"/>
                    <a:pt x="21" y="14"/>
                  </a:cubicBezTo>
                  <a:cubicBezTo>
                    <a:pt x="25" y="11"/>
                    <a:pt x="28" y="9"/>
                    <a:pt x="32" y="6"/>
                  </a:cubicBezTo>
                  <a:cubicBezTo>
                    <a:pt x="26" y="0"/>
                    <a:pt x="26" y="0"/>
                    <a:pt x="26" y="0"/>
                  </a:cubicBezTo>
                  <a:cubicBezTo>
                    <a:pt x="23" y="3"/>
                    <a:pt x="20" y="5"/>
                    <a:pt x="17" y="7"/>
                  </a:cubicBezTo>
                  <a:cubicBezTo>
                    <a:pt x="9" y="11"/>
                    <a:pt x="0" y="17"/>
                    <a:pt x="1" y="28"/>
                  </a:cubicBezTo>
                  <a:cubicBezTo>
                    <a:pt x="1" y="36"/>
                    <a:pt x="10" y="37"/>
                    <a:pt x="17" y="38"/>
                  </a:cubicBezTo>
                  <a:cubicBezTo>
                    <a:pt x="21" y="39"/>
                    <a:pt x="26" y="40"/>
                    <a:pt x="26" y="41"/>
                  </a:cubicBezTo>
                  <a:cubicBezTo>
                    <a:pt x="26" y="43"/>
                    <a:pt x="22" y="46"/>
                    <a:pt x="18" y="48"/>
                  </a:cubicBezTo>
                  <a:cubicBezTo>
                    <a:pt x="11" y="51"/>
                    <a:pt x="4" y="55"/>
                    <a:pt x="5" y="63"/>
                  </a:cubicBezTo>
                  <a:cubicBezTo>
                    <a:pt x="5" y="70"/>
                    <a:pt x="11" y="72"/>
                    <a:pt x="15" y="74"/>
                  </a:cubicBezTo>
                  <a:cubicBezTo>
                    <a:pt x="20" y="76"/>
                    <a:pt x="21" y="76"/>
                    <a:pt x="20" y="78"/>
                  </a:cubicBezTo>
                  <a:cubicBezTo>
                    <a:pt x="18" y="88"/>
                    <a:pt x="13" y="97"/>
                    <a:pt x="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2">
              <a:extLst>
                <a:ext uri="{FF2B5EF4-FFF2-40B4-BE49-F238E27FC236}">
                  <a16:creationId xmlns:a16="http://schemas.microsoft.com/office/drawing/2014/main" id="{A347B769-BB08-4D49-A7C8-529FD8E78BBA}"/>
                </a:ext>
              </a:extLst>
            </p:cNvPr>
            <p:cNvSpPr>
              <a:spLocks noEditPoints="1"/>
            </p:cNvSpPr>
            <p:nvPr/>
          </p:nvSpPr>
          <p:spPr bwMode="auto">
            <a:xfrm>
              <a:off x="321" y="218"/>
              <a:ext cx="123" cy="113"/>
            </a:xfrm>
            <a:custGeom>
              <a:avLst/>
              <a:gdLst>
                <a:gd name="T0" fmla="*/ 26 w 61"/>
                <a:gd name="T1" fmla="*/ 33 h 56"/>
                <a:gd name="T2" fmla="*/ 34 w 61"/>
                <a:gd name="T3" fmla="*/ 56 h 56"/>
                <a:gd name="T4" fmla="*/ 39 w 61"/>
                <a:gd name="T5" fmla="*/ 50 h 56"/>
                <a:gd name="T6" fmla="*/ 34 w 61"/>
                <a:gd name="T7" fmla="*/ 36 h 56"/>
                <a:gd name="T8" fmla="*/ 45 w 61"/>
                <a:gd name="T9" fmla="*/ 37 h 56"/>
                <a:gd name="T10" fmla="*/ 59 w 61"/>
                <a:gd name="T11" fmla="*/ 30 h 56"/>
                <a:gd name="T12" fmla="*/ 60 w 61"/>
                <a:gd name="T13" fmla="*/ 20 h 56"/>
                <a:gd name="T14" fmla="*/ 50 w 61"/>
                <a:gd name="T15" fmla="*/ 12 h 56"/>
                <a:gd name="T16" fmla="*/ 30 w 61"/>
                <a:gd name="T17" fmla="*/ 26 h 56"/>
                <a:gd name="T18" fmla="*/ 8 w 61"/>
                <a:gd name="T19" fmla="*/ 0 h 56"/>
                <a:gd name="T20" fmla="*/ 0 w 61"/>
                <a:gd name="T21" fmla="*/ 2 h 56"/>
                <a:gd name="T22" fmla="*/ 26 w 61"/>
                <a:gd name="T23" fmla="*/ 33 h 56"/>
                <a:gd name="T24" fmla="*/ 50 w 61"/>
                <a:gd name="T25" fmla="*/ 20 h 56"/>
                <a:gd name="T26" fmla="*/ 53 w 61"/>
                <a:gd name="T27" fmla="*/ 22 h 56"/>
                <a:gd name="T28" fmla="*/ 52 w 61"/>
                <a:gd name="T29" fmla="*/ 26 h 56"/>
                <a:gd name="T30" fmla="*/ 44 w 61"/>
                <a:gd name="T31" fmla="*/ 29 h 56"/>
                <a:gd name="T32" fmla="*/ 38 w 61"/>
                <a:gd name="T33" fmla="*/ 28 h 56"/>
                <a:gd name="T34" fmla="*/ 50 w 61"/>
                <a:gd name="T3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6">
                  <a:moveTo>
                    <a:pt x="26" y="33"/>
                  </a:moveTo>
                  <a:cubicBezTo>
                    <a:pt x="23" y="42"/>
                    <a:pt x="27" y="51"/>
                    <a:pt x="34" y="56"/>
                  </a:cubicBezTo>
                  <a:cubicBezTo>
                    <a:pt x="39" y="50"/>
                    <a:pt x="39" y="50"/>
                    <a:pt x="39" y="50"/>
                  </a:cubicBezTo>
                  <a:cubicBezTo>
                    <a:pt x="34" y="47"/>
                    <a:pt x="32" y="41"/>
                    <a:pt x="34" y="36"/>
                  </a:cubicBezTo>
                  <a:cubicBezTo>
                    <a:pt x="37" y="37"/>
                    <a:pt x="41" y="37"/>
                    <a:pt x="45" y="37"/>
                  </a:cubicBezTo>
                  <a:cubicBezTo>
                    <a:pt x="50" y="37"/>
                    <a:pt x="55" y="34"/>
                    <a:pt x="59" y="30"/>
                  </a:cubicBezTo>
                  <a:cubicBezTo>
                    <a:pt x="61" y="27"/>
                    <a:pt x="61" y="23"/>
                    <a:pt x="60" y="20"/>
                  </a:cubicBezTo>
                  <a:cubicBezTo>
                    <a:pt x="59" y="15"/>
                    <a:pt x="55" y="12"/>
                    <a:pt x="50" y="12"/>
                  </a:cubicBezTo>
                  <a:cubicBezTo>
                    <a:pt x="43" y="12"/>
                    <a:pt x="35" y="18"/>
                    <a:pt x="30" y="26"/>
                  </a:cubicBezTo>
                  <a:cubicBezTo>
                    <a:pt x="19" y="21"/>
                    <a:pt x="11" y="11"/>
                    <a:pt x="8" y="0"/>
                  </a:cubicBezTo>
                  <a:cubicBezTo>
                    <a:pt x="0" y="2"/>
                    <a:pt x="0" y="2"/>
                    <a:pt x="0" y="2"/>
                  </a:cubicBezTo>
                  <a:cubicBezTo>
                    <a:pt x="4" y="16"/>
                    <a:pt x="13" y="27"/>
                    <a:pt x="26" y="33"/>
                  </a:cubicBezTo>
                  <a:close/>
                  <a:moveTo>
                    <a:pt x="50" y="20"/>
                  </a:moveTo>
                  <a:cubicBezTo>
                    <a:pt x="51" y="20"/>
                    <a:pt x="52" y="20"/>
                    <a:pt x="53" y="22"/>
                  </a:cubicBezTo>
                  <a:cubicBezTo>
                    <a:pt x="53" y="23"/>
                    <a:pt x="53" y="25"/>
                    <a:pt x="52" y="26"/>
                  </a:cubicBezTo>
                  <a:cubicBezTo>
                    <a:pt x="50" y="28"/>
                    <a:pt x="47" y="29"/>
                    <a:pt x="44" y="29"/>
                  </a:cubicBezTo>
                  <a:cubicBezTo>
                    <a:pt x="42" y="29"/>
                    <a:pt x="40" y="29"/>
                    <a:pt x="38" y="28"/>
                  </a:cubicBezTo>
                  <a:cubicBezTo>
                    <a:pt x="40" y="24"/>
                    <a:pt x="45" y="21"/>
                    <a:pt x="5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63">
              <a:extLst>
                <a:ext uri="{FF2B5EF4-FFF2-40B4-BE49-F238E27FC236}">
                  <a16:creationId xmlns:a16="http://schemas.microsoft.com/office/drawing/2014/main" id="{7B8847D8-02B8-414B-8CAE-295A113BC2DE}"/>
                </a:ext>
              </a:extLst>
            </p:cNvPr>
            <p:cNvSpPr>
              <a:spLocks/>
            </p:cNvSpPr>
            <p:nvPr/>
          </p:nvSpPr>
          <p:spPr bwMode="auto">
            <a:xfrm>
              <a:off x="63" y="216"/>
              <a:ext cx="37" cy="32"/>
            </a:xfrm>
            <a:custGeom>
              <a:avLst/>
              <a:gdLst>
                <a:gd name="T0" fmla="*/ 0 w 18"/>
                <a:gd name="T1" fmla="*/ 7 h 16"/>
                <a:gd name="T2" fmla="*/ 14 w 18"/>
                <a:gd name="T3" fmla="*/ 16 h 16"/>
                <a:gd name="T4" fmla="*/ 18 w 18"/>
                <a:gd name="T5" fmla="*/ 9 h 16"/>
                <a:gd name="T6" fmla="*/ 4 w 18"/>
                <a:gd name="T7" fmla="*/ 0 h 16"/>
                <a:gd name="T8" fmla="*/ 0 w 18"/>
                <a:gd name="T9" fmla="*/ 7 h 16"/>
              </a:gdLst>
              <a:ahLst/>
              <a:cxnLst>
                <a:cxn ang="0">
                  <a:pos x="T0" y="T1"/>
                </a:cxn>
                <a:cxn ang="0">
                  <a:pos x="T2" y="T3"/>
                </a:cxn>
                <a:cxn ang="0">
                  <a:pos x="T4" y="T5"/>
                </a:cxn>
                <a:cxn ang="0">
                  <a:pos x="T6" y="T7"/>
                </a:cxn>
                <a:cxn ang="0">
                  <a:pos x="T8" y="T9"/>
                </a:cxn>
              </a:cxnLst>
              <a:rect l="0" t="0" r="r" b="b"/>
              <a:pathLst>
                <a:path w="18" h="16">
                  <a:moveTo>
                    <a:pt x="0" y="7"/>
                  </a:moveTo>
                  <a:cubicBezTo>
                    <a:pt x="3" y="9"/>
                    <a:pt x="11" y="14"/>
                    <a:pt x="14" y="16"/>
                  </a:cubicBezTo>
                  <a:cubicBezTo>
                    <a:pt x="18" y="9"/>
                    <a:pt x="18" y="9"/>
                    <a:pt x="18" y="9"/>
                  </a:cubicBezTo>
                  <a:cubicBezTo>
                    <a:pt x="15" y="7"/>
                    <a:pt x="7" y="2"/>
                    <a:pt x="4" y="0"/>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64">
              <a:extLst>
                <a:ext uri="{FF2B5EF4-FFF2-40B4-BE49-F238E27FC236}">
                  <a16:creationId xmlns:a16="http://schemas.microsoft.com/office/drawing/2014/main" id="{FF59ED12-CFBC-4CFC-92BA-D34E9A4AC45F}"/>
                </a:ext>
              </a:extLst>
            </p:cNvPr>
            <p:cNvSpPr>
              <a:spLocks/>
            </p:cNvSpPr>
            <p:nvPr/>
          </p:nvSpPr>
          <p:spPr bwMode="auto">
            <a:xfrm>
              <a:off x="287" y="28"/>
              <a:ext cx="51" cy="49"/>
            </a:xfrm>
            <a:custGeom>
              <a:avLst/>
              <a:gdLst>
                <a:gd name="T0" fmla="*/ 19 w 25"/>
                <a:gd name="T1" fmla="*/ 17 h 24"/>
                <a:gd name="T2" fmla="*/ 24 w 25"/>
                <a:gd name="T3" fmla="*/ 0 h 24"/>
                <a:gd name="T4" fmla="*/ 16 w 25"/>
                <a:gd name="T5" fmla="*/ 3 h 24"/>
                <a:gd name="T6" fmla="*/ 13 w 25"/>
                <a:gd name="T7" fmla="*/ 12 h 24"/>
                <a:gd name="T8" fmla="*/ 3 w 25"/>
                <a:gd name="T9" fmla="*/ 14 h 24"/>
                <a:gd name="T10" fmla="*/ 0 w 25"/>
                <a:gd name="T11" fmla="*/ 22 h 24"/>
                <a:gd name="T12" fmla="*/ 19 w 25"/>
                <a:gd name="T13" fmla="*/ 18 h 24"/>
                <a:gd name="T14" fmla="*/ 19 w 25"/>
                <a:gd name="T15" fmla="*/ 17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4">
                  <a:moveTo>
                    <a:pt x="19" y="17"/>
                  </a:moveTo>
                  <a:cubicBezTo>
                    <a:pt x="23" y="13"/>
                    <a:pt x="25" y="7"/>
                    <a:pt x="24" y="0"/>
                  </a:cubicBezTo>
                  <a:cubicBezTo>
                    <a:pt x="16" y="3"/>
                    <a:pt x="16" y="3"/>
                    <a:pt x="16" y="3"/>
                  </a:cubicBezTo>
                  <a:cubicBezTo>
                    <a:pt x="17" y="6"/>
                    <a:pt x="16" y="9"/>
                    <a:pt x="13" y="12"/>
                  </a:cubicBezTo>
                  <a:cubicBezTo>
                    <a:pt x="10" y="14"/>
                    <a:pt x="6" y="15"/>
                    <a:pt x="3" y="14"/>
                  </a:cubicBezTo>
                  <a:cubicBezTo>
                    <a:pt x="0" y="22"/>
                    <a:pt x="0" y="22"/>
                    <a:pt x="0" y="22"/>
                  </a:cubicBezTo>
                  <a:cubicBezTo>
                    <a:pt x="7" y="24"/>
                    <a:pt x="14" y="22"/>
                    <a:pt x="19" y="18"/>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65">
              <a:extLst>
                <a:ext uri="{FF2B5EF4-FFF2-40B4-BE49-F238E27FC236}">
                  <a16:creationId xmlns:a16="http://schemas.microsoft.com/office/drawing/2014/main" id="{7F1C5654-0FF0-404C-BC98-0D881C27D735}"/>
                </a:ext>
              </a:extLst>
            </p:cNvPr>
            <p:cNvSpPr>
              <a:spLocks/>
            </p:cNvSpPr>
            <p:nvPr/>
          </p:nvSpPr>
          <p:spPr bwMode="auto">
            <a:xfrm>
              <a:off x="529" y="2"/>
              <a:ext cx="44" cy="61"/>
            </a:xfrm>
            <a:custGeom>
              <a:avLst/>
              <a:gdLst>
                <a:gd name="T0" fmla="*/ 10 w 22"/>
                <a:gd name="T1" fmla="*/ 16 h 30"/>
                <a:gd name="T2" fmla="*/ 14 w 22"/>
                <a:gd name="T3" fmla="*/ 19 h 30"/>
                <a:gd name="T4" fmla="*/ 11 w 22"/>
                <a:gd name="T5" fmla="*/ 24 h 30"/>
                <a:gd name="T6" fmla="*/ 17 w 22"/>
                <a:gd name="T7" fmla="*/ 30 h 30"/>
                <a:gd name="T8" fmla="*/ 22 w 22"/>
                <a:gd name="T9" fmla="*/ 18 h 30"/>
                <a:gd name="T10" fmla="*/ 14 w 22"/>
                <a:gd name="T11" fmla="*/ 10 h 30"/>
                <a:gd name="T12" fmla="*/ 9 w 22"/>
                <a:gd name="T13" fmla="*/ 5 h 30"/>
                <a:gd name="T14" fmla="*/ 10 w 22"/>
                <a:gd name="T15" fmla="*/ 3 h 30"/>
                <a:gd name="T16" fmla="*/ 2 w 22"/>
                <a:gd name="T17" fmla="*/ 0 h 30"/>
                <a:gd name="T18" fmla="*/ 2 w 22"/>
                <a:gd name="T19" fmla="*/ 3 h 30"/>
                <a:gd name="T20" fmla="*/ 10 w 22"/>
                <a:gd name="T2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0">
                  <a:moveTo>
                    <a:pt x="10" y="16"/>
                  </a:moveTo>
                  <a:cubicBezTo>
                    <a:pt x="11" y="17"/>
                    <a:pt x="14" y="19"/>
                    <a:pt x="14" y="19"/>
                  </a:cubicBezTo>
                  <a:cubicBezTo>
                    <a:pt x="14" y="19"/>
                    <a:pt x="14" y="21"/>
                    <a:pt x="11" y="24"/>
                  </a:cubicBezTo>
                  <a:cubicBezTo>
                    <a:pt x="17" y="30"/>
                    <a:pt x="17" y="30"/>
                    <a:pt x="17" y="30"/>
                  </a:cubicBezTo>
                  <a:cubicBezTo>
                    <a:pt x="21" y="26"/>
                    <a:pt x="22" y="22"/>
                    <a:pt x="22" y="18"/>
                  </a:cubicBezTo>
                  <a:cubicBezTo>
                    <a:pt x="21" y="14"/>
                    <a:pt x="17" y="11"/>
                    <a:pt x="14" y="10"/>
                  </a:cubicBezTo>
                  <a:cubicBezTo>
                    <a:pt x="9" y="7"/>
                    <a:pt x="9" y="6"/>
                    <a:pt x="9" y="5"/>
                  </a:cubicBezTo>
                  <a:cubicBezTo>
                    <a:pt x="10" y="3"/>
                    <a:pt x="10" y="3"/>
                    <a:pt x="10" y="3"/>
                  </a:cubicBezTo>
                  <a:cubicBezTo>
                    <a:pt x="2" y="0"/>
                    <a:pt x="2" y="0"/>
                    <a:pt x="2" y="0"/>
                  </a:cubicBezTo>
                  <a:cubicBezTo>
                    <a:pt x="2" y="3"/>
                    <a:pt x="2" y="3"/>
                    <a:pt x="2" y="3"/>
                  </a:cubicBezTo>
                  <a:cubicBezTo>
                    <a:pt x="0" y="11"/>
                    <a:pt x="6" y="14"/>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66">
              <a:extLst>
                <a:ext uri="{FF2B5EF4-FFF2-40B4-BE49-F238E27FC236}">
                  <a16:creationId xmlns:a16="http://schemas.microsoft.com/office/drawing/2014/main" id="{D6954507-2EC9-4676-B67B-D29D3ADA19F4}"/>
                </a:ext>
              </a:extLst>
            </p:cNvPr>
            <p:cNvSpPr>
              <a:spLocks/>
            </p:cNvSpPr>
            <p:nvPr/>
          </p:nvSpPr>
          <p:spPr bwMode="auto">
            <a:xfrm>
              <a:off x="743" y="28"/>
              <a:ext cx="56" cy="31"/>
            </a:xfrm>
            <a:custGeom>
              <a:avLst/>
              <a:gdLst>
                <a:gd name="T0" fmla="*/ 18 w 28"/>
                <a:gd name="T1" fmla="*/ 14 h 15"/>
                <a:gd name="T2" fmla="*/ 28 w 28"/>
                <a:gd name="T3" fmla="*/ 2 h 15"/>
                <a:gd name="T4" fmla="*/ 20 w 28"/>
                <a:gd name="T5" fmla="*/ 0 h 15"/>
                <a:gd name="T6" fmla="*/ 15 w 28"/>
                <a:gd name="T7" fmla="*/ 6 h 15"/>
                <a:gd name="T8" fmla="*/ 4 w 28"/>
                <a:gd name="T9" fmla="*/ 4 h 15"/>
                <a:gd name="T10" fmla="*/ 0 w 28"/>
                <a:gd name="T11" fmla="*/ 11 h 15"/>
                <a:gd name="T12" fmla="*/ 13 w 28"/>
                <a:gd name="T13" fmla="*/ 15 h 15"/>
                <a:gd name="T14" fmla="*/ 18 w 28"/>
                <a:gd name="T15" fmla="*/ 1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5">
                  <a:moveTo>
                    <a:pt x="18" y="14"/>
                  </a:moveTo>
                  <a:cubicBezTo>
                    <a:pt x="23" y="12"/>
                    <a:pt x="27" y="8"/>
                    <a:pt x="28" y="2"/>
                  </a:cubicBezTo>
                  <a:cubicBezTo>
                    <a:pt x="20" y="0"/>
                    <a:pt x="20" y="0"/>
                    <a:pt x="20" y="0"/>
                  </a:cubicBezTo>
                  <a:cubicBezTo>
                    <a:pt x="20" y="3"/>
                    <a:pt x="18" y="5"/>
                    <a:pt x="15" y="6"/>
                  </a:cubicBezTo>
                  <a:cubicBezTo>
                    <a:pt x="12" y="7"/>
                    <a:pt x="8" y="6"/>
                    <a:pt x="4" y="4"/>
                  </a:cubicBezTo>
                  <a:cubicBezTo>
                    <a:pt x="0" y="11"/>
                    <a:pt x="0" y="11"/>
                    <a:pt x="0" y="11"/>
                  </a:cubicBezTo>
                  <a:cubicBezTo>
                    <a:pt x="4" y="13"/>
                    <a:pt x="9" y="15"/>
                    <a:pt x="13" y="15"/>
                  </a:cubicBezTo>
                  <a:cubicBezTo>
                    <a:pt x="15" y="15"/>
                    <a:pt x="16"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67">
              <a:extLst>
                <a:ext uri="{FF2B5EF4-FFF2-40B4-BE49-F238E27FC236}">
                  <a16:creationId xmlns:a16="http://schemas.microsoft.com/office/drawing/2014/main" id="{6C52ECEF-C83A-491C-80C0-C7F6D1C9FCC4}"/>
                </a:ext>
              </a:extLst>
            </p:cNvPr>
            <p:cNvSpPr>
              <a:spLocks/>
            </p:cNvSpPr>
            <p:nvPr/>
          </p:nvSpPr>
          <p:spPr bwMode="auto">
            <a:xfrm>
              <a:off x="394" y="480"/>
              <a:ext cx="60" cy="34"/>
            </a:xfrm>
            <a:custGeom>
              <a:avLst/>
              <a:gdLst>
                <a:gd name="T0" fmla="*/ 14 w 30"/>
                <a:gd name="T1" fmla="*/ 1 h 17"/>
                <a:gd name="T2" fmla="*/ 0 w 30"/>
                <a:gd name="T3" fmla="*/ 17 h 17"/>
                <a:gd name="T4" fmla="*/ 8 w 30"/>
                <a:gd name="T5" fmla="*/ 17 h 17"/>
                <a:gd name="T6" fmla="*/ 16 w 30"/>
                <a:gd name="T7" fmla="*/ 9 h 17"/>
                <a:gd name="T8" fmla="*/ 23 w 30"/>
                <a:gd name="T9" fmla="*/ 10 h 17"/>
                <a:gd name="T10" fmla="*/ 30 w 30"/>
                <a:gd name="T11" fmla="*/ 6 h 17"/>
                <a:gd name="T12" fmla="*/ 14 w 3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30" h="17">
                  <a:moveTo>
                    <a:pt x="14" y="1"/>
                  </a:moveTo>
                  <a:cubicBezTo>
                    <a:pt x="6" y="3"/>
                    <a:pt x="0" y="9"/>
                    <a:pt x="0" y="17"/>
                  </a:cubicBezTo>
                  <a:cubicBezTo>
                    <a:pt x="8" y="17"/>
                    <a:pt x="8" y="17"/>
                    <a:pt x="8" y="17"/>
                  </a:cubicBezTo>
                  <a:cubicBezTo>
                    <a:pt x="8" y="13"/>
                    <a:pt x="11" y="10"/>
                    <a:pt x="16" y="9"/>
                  </a:cubicBezTo>
                  <a:cubicBezTo>
                    <a:pt x="18" y="8"/>
                    <a:pt x="21" y="8"/>
                    <a:pt x="23" y="10"/>
                  </a:cubicBezTo>
                  <a:cubicBezTo>
                    <a:pt x="30" y="6"/>
                    <a:pt x="30" y="6"/>
                    <a:pt x="30" y="6"/>
                  </a:cubicBezTo>
                  <a:cubicBezTo>
                    <a:pt x="28" y="1"/>
                    <a:pt x="20" y="0"/>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68">
              <a:extLst>
                <a:ext uri="{FF2B5EF4-FFF2-40B4-BE49-F238E27FC236}">
                  <a16:creationId xmlns:a16="http://schemas.microsoft.com/office/drawing/2014/main" id="{5C11D5A0-EB42-4A96-AD3E-75273B0E7E16}"/>
                </a:ext>
              </a:extLst>
            </p:cNvPr>
            <p:cNvSpPr>
              <a:spLocks/>
            </p:cNvSpPr>
            <p:nvPr/>
          </p:nvSpPr>
          <p:spPr bwMode="auto">
            <a:xfrm>
              <a:off x="444" y="119"/>
              <a:ext cx="69" cy="28"/>
            </a:xfrm>
            <a:custGeom>
              <a:avLst/>
              <a:gdLst>
                <a:gd name="T0" fmla="*/ 16 w 34"/>
                <a:gd name="T1" fmla="*/ 13 h 14"/>
                <a:gd name="T2" fmla="*/ 18 w 34"/>
                <a:gd name="T3" fmla="*/ 13 h 14"/>
                <a:gd name="T4" fmla="*/ 34 w 34"/>
                <a:gd name="T5" fmla="*/ 3 h 14"/>
                <a:gd name="T6" fmla="*/ 27 w 34"/>
                <a:gd name="T7" fmla="*/ 0 h 14"/>
                <a:gd name="T8" fmla="*/ 17 w 34"/>
                <a:gd name="T9" fmla="*/ 5 h 14"/>
                <a:gd name="T10" fmla="*/ 7 w 34"/>
                <a:gd name="T11" fmla="*/ 2 h 14"/>
                <a:gd name="T12" fmla="*/ 0 w 34"/>
                <a:gd name="T13" fmla="*/ 6 h 14"/>
                <a:gd name="T14" fmla="*/ 16 w 34"/>
                <a:gd name="T15" fmla="*/ 1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
                  <a:moveTo>
                    <a:pt x="16" y="13"/>
                  </a:moveTo>
                  <a:cubicBezTo>
                    <a:pt x="18" y="13"/>
                    <a:pt x="18" y="13"/>
                    <a:pt x="18" y="13"/>
                  </a:cubicBezTo>
                  <a:cubicBezTo>
                    <a:pt x="25" y="13"/>
                    <a:pt x="31" y="9"/>
                    <a:pt x="34" y="3"/>
                  </a:cubicBezTo>
                  <a:cubicBezTo>
                    <a:pt x="27" y="0"/>
                    <a:pt x="27" y="0"/>
                    <a:pt x="27" y="0"/>
                  </a:cubicBezTo>
                  <a:cubicBezTo>
                    <a:pt x="25" y="3"/>
                    <a:pt x="21" y="5"/>
                    <a:pt x="17" y="5"/>
                  </a:cubicBezTo>
                  <a:cubicBezTo>
                    <a:pt x="13" y="6"/>
                    <a:pt x="10" y="5"/>
                    <a:pt x="7" y="2"/>
                  </a:cubicBezTo>
                  <a:cubicBezTo>
                    <a:pt x="0" y="6"/>
                    <a:pt x="0" y="6"/>
                    <a:pt x="0" y="6"/>
                  </a:cubicBezTo>
                  <a:cubicBezTo>
                    <a:pt x="4" y="11"/>
                    <a:pt x="10" y="14"/>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69">
              <a:extLst>
                <a:ext uri="{FF2B5EF4-FFF2-40B4-BE49-F238E27FC236}">
                  <a16:creationId xmlns:a16="http://schemas.microsoft.com/office/drawing/2014/main" id="{417849F5-F903-4714-AA69-43BA440FB34B}"/>
                </a:ext>
              </a:extLst>
            </p:cNvPr>
            <p:cNvSpPr>
              <a:spLocks/>
            </p:cNvSpPr>
            <p:nvPr/>
          </p:nvSpPr>
          <p:spPr bwMode="auto">
            <a:xfrm>
              <a:off x="49" y="4"/>
              <a:ext cx="184" cy="232"/>
            </a:xfrm>
            <a:custGeom>
              <a:avLst/>
              <a:gdLst>
                <a:gd name="T0" fmla="*/ 19 w 91"/>
                <a:gd name="T1" fmla="*/ 31 h 115"/>
                <a:gd name="T2" fmla="*/ 13 w 91"/>
                <a:gd name="T3" fmla="*/ 39 h 115"/>
                <a:gd name="T4" fmla="*/ 4 w 91"/>
                <a:gd name="T5" fmla="*/ 60 h 115"/>
                <a:gd name="T6" fmla="*/ 33 w 91"/>
                <a:gd name="T7" fmla="*/ 65 h 115"/>
                <a:gd name="T8" fmla="*/ 56 w 91"/>
                <a:gd name="T9" fmla="*/ 64 h 115"/>
                <a:gd name="T10" fmla="*/ 58 w 91"/>
                <a:gd name="T11" fmla="*/ 74 h 115"/>
                <a:gd name="T12" fmla="*/ 89 w 91"/>
                <a:gd name="T13" fmla="*/ 115 h 115"/>
                <a:gd name="T14" fmla="*/ 91 w 91"/>
                <a:gd name="T15" fmla="*/ 108 h 115"/>
                <a:gd name="T16" fmla="*/ 65 w 91"/>
                <a:gd name="T17" fmla="*/ 76 h 115"/>
                <a:gd name="T18" fmla="*/ 60 w 91"/>
                <a:gd name="T19" fmla="*/ 57 h 115"/>
                <a:gd name="T20" fmla="*/ 31 w 91"/>
                <a:gd name="T21" fmla="*/ 57 h 115"/>
                <a:gd name="T22" fmla="*/ 12 w 91"/>
                <a:gd name="T23" fmla="*/ 57 h 115"/>
                <a:gd name="T24" fmla="*/ 18 w 91"/>
                <a:gd name="T25" fmla="*/ 46 h 115"/>
                <a:gd name="T26" fmla="*/ 27 w 91"/>
                <a:gd name="T27" fmla="*/ 31 h 115"/>
                <a:gd name="T28" fmla="*/ 15 w 91"/>
                <a:gd name="T29" fmla="*/ 9 h 115"/>
                <a:gd name="T30" fmla="*/ 8 w 91"/>
                <a:gd name="T31" fmla="*/ 0 h 115"/>
                <a:gd name="T32" fmla="*/ 2 w 91"/>
                <a:gd name="T33" fmla="*/ 4 h 115"/>
                <a:gd name="T34" fmla="*/ 9 w 91"/>
                <a:gd name="T35" fmla="*/ 14 h 115"/>
                <a:gd name="T36" fmla="*/ 19 w 91"/>
                <a:gd name="T37" fmla="*/ 3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15">
                  <a:moveTo>
                    <a:pt x="19" y="31"/>
                  </a:moveTo>
                  <a:cubicBezTo>
                    <a:pt x="19" y="34"/>
                    <a:pt x="16" y="37"/>
                    <a:pt x="13" y="39"/>
                  </a:cubicBezTo>
                  <a:cubicBezTo>
                    <a:pt x="8" y="44"/>
                    <a:pt x="0" y="50"/>
                    <a:pt x="4" y="60"/>
                  </a:cubicBezTo>
                  <a:cubicBezTo>
                    <a:pt x="9" y="71"/>
                    <a:pt x="22" y="68"/>
                    <a:pt x="33" y="65"/>
                  </a:cubicBezTo>
                  <a:cubicBezTo>
                    <a:pt x="42" y="63"/>
                    <a:pt x="51" y="60"/>
                    <a:pt x="56" y="64"/>
                  </a:cubicBezTo>
                  <a:cubicBezTo>
                    <a:pt x="59" y="65"/>
                    <a:pt x="59" y="67"/>
                    <a:pt x="58" y="74"/>
                  </a:cubicBezTo>
                  <a:cubicBezTo>
                    <a:pt x="55" y="85"/>
                    <a:pt x="52" y="102"/>
                    <a:pt x="89" y="115"/>
                  </a:cubicBezTo>
                  <a:cubicBezTo>
                    <a:pt x="91" y="108"/>
                    <a:pt x="91" y="108"/>
                    <a:pt x="91" y="108"/>
                  </a:cubicBezTo>
                  <a:cubicBezTo>
                    <a:pt x="61" y="97"/>
                    <a:pt x="63" y="86"/>
                    <a:pt x="65" y="76"/>
                  </a:cubicBezTo>
                  <a:cubicBezTo>
                    <a:pt x="67" y="70"/>
                    <a:pt x="68" y="62"/>
                    <a:pt x="60" y="57"/>
                  </a:cubicBezTo>
                  <a:cubicBezTo>
                    <a:pt x="53" y="52"/>
                    <a:pt x="41" y="55"/>
                    <a:pt x="31" y="57"/>
                  </a:cubicBezTo>
                  <a:cubicBezTo>
                    <a:pt x="20" y="60"/>
                    <a:pt x="14" y="61"/>
                    <a:pt x="12" y="57"/>
                  </a:cubicBezTo>
                  <a:cubicBezTo>
                    <a:pt x="10" y="52"/>
                    <a:pt x="12" y="50"/>
                    <a:pt x="18" y="46"/>
                  </a:cubicBezTo>
                  <a:cubicBezTo>
                    <a:pt x="23" y="42"/>
                    <a:pt x="28" y="38"/>
                    <a:pt x="27" y="31"/>
                  </a:cubicBezTo>
                  <a:cubicBezTo>
                    <a:pt x="27" y="22"/>
                    <a:pt x="21" y="15"/>
                    <a:pt x="15" y="9"/>
                  </a:cubicBezTo>
                  <a:cubicBezTo>
                    <a:pt x="13" y="6"/>
                    <a:pt x="10" y="3"/>
                    <a:pt x="8" y="0"/>
                  </a:cubicBezTo>
                  <a:cubicBezTo>
                    <a:pt x="2" y="4"/>
                    <a:pt x="2" y="4"/>
                    <a:pt x="2" y="4"/>
                  </a:cubicBezTo>
                  <a:cubicBezTo>
                    <a:pt x="4" y="8"/>
                    <a:pt x="6" y="11"/>
                    <a:pt x="9" y="14"/>
                  </a:cubicBezTo>
                  <a:cubicBezTo>
                    <a:pt x="14" y="20"/>
                    <a:pt x="19" y="25"/>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70">
              <a:extLst>
                <a:ext uri="{FF2B5EF4-FFF2-40B4-BE49-F238E27FC236}">
                  <a16:creationId xmlns:a16="http://schemas.microsoft.com/office/drawing/2014/main" id="{5CB487B9-7F6F-4483-86DD-036B90DB8907}"/>
                </a:ext>
              </a:extLst>
            </p:cNvPr>
            <p:cNvSpPr>
              <a:spLocks/>
            </p:cNvSpPr>
            <p:nvPr/>
          </p:nvSpPr>
          <p:spPr bwMode="auto">
            <a:xfrm>
              <a:off x="735" y="194"/>
              <a:ext cx="50" cy="46"/>
            </a:xfrm>
            <a:custGeom>
              <a:avLst/>
              <a:gdLst>
                <a:gd name="T0" fmla="*/ 12 w 25"/>
                <a:gd name="T1" fmla="*/ 16 h 23"/>
                <a:gd name="T2" fmla="*/ 16 w 25"/>
                <a:gd name="T3" fmla="*/ 22 h 23"/>
                <a:gd name="T4" fmla="*/ 24 w 25"/>
                <a:gd name="T5" fmla="*/ 23 h 23"/>
                <a:gd name="T6" fmla="*/ 15 w 25"/>
                <a:gd name="T7" fmla="*/ 9 h 23"/>
                <a:gd name="T8" fmla="*/ 15 w 25"/>
                <a:gd name="T9" fmla="*/ 9 h 23"/>
                <a:gd name="T10" fmla="*/ 11 w 25"/>
                <a:gd name="T11" fmla="*/ 2 h 23"/>
                <a:gd name="T12" fmla="*/ 3 w 25"/>
                <a:gd name="T13" fmla="*/ 0 h 23"/>
                <a:gd name="T14" fmla="*/ 12 w 25"/>
                <a:gd name="T15" fmla="*/ 16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3">
                  <a:moveTo>
                    <a:pt x="12" y="16"/>
                  </a:moveTo>
                  <a:cubicBezTo>
                    <a:pt x="15" y="18"/>
                    <a:pt x="16" y="18"/>
                    <a:pt x="16" y="22"/>
                  </a:cubicBezTo>
                  <a:cubicBezTo>
                    <a:pt x="24" y="23"/>
                    <a:pt x="24" y="23"/>
                    <a:pt x="24" y="23"/>
                  </a:cubicBezTo>
                  <a:cubicBezTo>
                    <a:pt x="25" y="17"/>
                    <a:pt x="21" y="10"/>
                    <a:pt x="15" y="9"/>
                  </a:cubicBezTo>
                  <a:cubicBezTo>
                    <a:pt x="15" y="9"/>
                    <a:pt x="15" y="9"/>
                    <a:pt x="15" y="9"/>
                  </a:cubicBezTo>
                  <a:cubicBezTo>
                    <a:pt x="11" y="7"/>
                    <a:pt x="10" y="7"/>
                    <a:pt x="11" y="2"/>
                  </a:cubicBezTo>
                  <a:cubicBezTo>
                    <a:pt x="3" y="0"/>
                    <a:pt x="3" y="0"/>
                    <a:pt x="3" y="0"/>
                  </a:cubicBezTo>
                  <a:cubicBezTo>
                    <a:pt x="0" y="12"/>
                    <a:pt x="8" y="15"/>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5" name="Group 77">
            <a:extLst>
              <a:ext uri="{FF2B5EF4-FFF2-40B4-BE49-F238E27FC236}">
                <a16:creationId xmlns:a16="http://schemas.microsoft.com/office/drawing/2014/main" id="{FDF1AA96-4192-40B2-AC72-241571A023E0}"/>
              </a:ext>
            </a:extLst>
          </p:cNvPr>
          <p:cNvGrpSpPr>
            <a:grpSpLocks noChangeAspect="1"/>
          </p:cNvGrpSpPr>
          <p:nvPr/>
        </p:nvGrpSpPr>
        <p:grpSpPr bwMode="auto">
          <a:xfrm rot="12658245">
            <a:off x="5994356" y="1086909"/>
            <a:ext cx="706169" cy="664691"/>
            <a:chOff x="2" y="3"/>
            <a:chExt cx="664" cy="625"/>
          </a:xfrm>
          <a:solidFill>
            <a:srgbClr val="3CCAF9"/>
          </a:solidFill>
        </p:grpSpPr>
        <p:sp>
          <p:nvSpPr>
            <p:cNvPr id="246" name="Freeform 78">
              <a:extLst>
                <a:ext uri="{FF2B5EF4-FFF2-40B4-BE49-F238E27FC236}">
                  <a16:creationId xmlns:a16="http://schemas.microsoft.com/office/drawing/2014/main" id="{FEDBBDFA-542B-4C5B-A12E-23B11BE6A335}"/>
                </a:ext>
              </a:extLst>
            </p:cNvPr>
            <p:cNvSpPr>
              <a:spLocks/>
            </p:cNvSpPr>
            <p:nvPr/>
          </p:nvSpPr>
          <p:spPr bwMode="auto">
            <a:xfrm>
              <a:off x="474" y="381"/>
              <a:ext cx="31" cy="3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79">
              <a:extLst>
                <a:ext uri="{FF2B5EF4-FFF2-40B4-BE49-F238E27FC236}">
                  <a16:creationId xmlns:a16="http://schemas.microsoft.com/office/drawing/2014/main" id="{EF8C8DF8-08B3-432B-8586-34C85D9D295A}"/>
                </a:ext>
              </a:extLst>
            </p:cNvPr>
            <p:cNvSpPr>
              <a:spLocks/>
            </p:cNvSpPr>
            <p:nvPr/>
          </p:nvSpPr>
          <p:spPr bwMode="auto">
            <a:xfrm>
              <a:off x="161" y="353"/>
              <a:ext cx="29" cy="28"/>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80">
              <a:extLst>
                <a:ext uri="{FF2B5EF4-FFF2-40B4-BE49-F238E27FC236}">
                  <a16:creationId xmlns:a16="http://schemas.microsoft.com/office/drawing/2014/main" id="{E110C0D5-F9D0-4AC2-AF8F-E1F5DCAA16BB}"/>
                </a:ext>
              </a:extLst>
            </p:cNvPr>
            <p:cNvSpPr>
              <a:spLocks/>
            </p:cNvSpPr>
            <p:nvPr/>
          </p:nvSpPr>
          <p:spPr bwMode="auto">
            <a:xfrm>
              <a:off x="129" y="25"/>
              <a:ext cx="30" cy="29"/>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1">
              <a:extLst>
                <a:ext uri="{FF2B5EF4-FFF2-40B4-BE49-F238E27FC236}">
                  <a16:creationId xmlns:a16="http://schemas.microsoft.com/office/drawing/2014/main" id="{FF5E9D2D-6197-4FD0-B711-6394A876DE46}"/>
                </a:ext>
              </a:extLst>
            </p:cNvPr>
            <p:cNvSpPr>
              <a:spLocks/>
            </p:cNvSpPr>
            <p:nvPr/>
          </p:nvSpPr>
          <p:spPr bwMode="auto">
            <a:xfrm>
              <a:off x="549" y="60"/>
              <a:ext cx="30" cy="28"/>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82">
              <a:extLst>
                <a:ext uri="{FF2B5EF4-FFF2-40B4-BE49-F238E27FC236}">
                  <a16:creationId xmlns:a16="http://schemas.microsoft.com/office/drawing/2014/main" id="{679E4A73-7F57-452A-B242-66C59F5FB8DD}"/>
                </a:ext>
              </a:extLst>
            </p:cNvPr>
            <p:cNvSpPr>
              <a:spLocks/>
            </p:cNvSpPr>
            <p:nvPr/>
          </p:nvSpPr>
          <p:spPr bwMode="auto">
            <a:xfrm>
              <a:off x="311" y="42"/>
              <a:ext cx="81" cy="586"/>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3">
              <a:extLst>
                <a:ext uri="{FF2B5EF4-FFF2-40B4-BE49-F238E27FC236}">
                  <a16:creationId xmlns:a16="http://schemas.microsoft.com/office/drawing/2014/main" id="{6EC21FD5-360E-4416-B52C-9B0F3F98CCCB}"/>
                </a:ext>
              </a:extLst>
            </p:cNvPr>
            <p:cNvSpPr>
              <a:spLocks/>
            </p:cNvSpPr>
            <p:nvPr/>
          </p:nvSpPr>
          <p:spPr bwMode="auto">
            <a:xfrm>
              <a:off x="2" y="3"/>
              <a:ext cx="268" cy="39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84">
              <a:extLst>
                <a:ext uri="{FF2B5EF4-FFF2-40B4-BE49-F238E27FC236}">
                  <a16:creationId xmlns:a16="http://schemas.microsoft.com/office/drawing/2014/main" id="{F9474B2B-DD98-40BB-B902-D749C78D95D0}"/>
                </a:ext>
              </a:extLst>
            </p:cNvPr>
            <p:cNvSpPr>
              <a:spLocks/>
            </p:cNvSpPr>
            <p:nvPr/>
          </p:nvSpPr>
          <p:spPr bwMode="auto">
            <a:xfrm>
              <a:off x="398" y="15"/>
              <a:ext cx="268" cy="393"/>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85">
              <a:extLst>
                <a:ext uri="{FF2B5EF4-FFF2-40B4-BE49-F238E27FC236}">
                  <a16:creationId xmlns:a16="http://schemas.microsoft.com/office/drawing/2014/main" id="{33954BE0-57A9-4DAD-89A6-07D96F50385F}"/>
                </a:ext>
              </a:extLst>
            </p:cNvPr>
            <p:cNvSpPr>
              <a:spLocks/>
            </p:cNvSpPr>
            <p:nvPr/>
          </p:nvSpPr>
          <p:spPr bwMode="auto">
            <a:xfrm>
              <a:off x="444" y="254"/>
              <a:ext cx="48" cy="50"/>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86">
              <a:extLst>
                <a:ext uri="{FF2B5EF4-FFF2-40B4-BE49-F238E27FC236}">
                  <a16:creationId xmlns:a16="http://schemas.microsoft.com/office/drawing/2014/main" id="{07E39802-4738-4F17-BB24-38AB46F3FACF}"/>
                </a:ext>
              </a:extLst>
            </p:cNvPr>
            <p:cNvSpPr>
              <a:spLocks/>
            </p:cNvSpPr>
            <p:nvPr/>
          </p:nvSpPr>
          <p:spPr bwMode="auto">
            <a:xfrm>
              <a:off x="230" y="230"/>
              <a:ext cx="49" cy="50"/>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7">
              <a:extLst>
                <a:ext uri="{FF2B5EF4-FFF2-40B4-BE49-F238E27FC236}">
                  <a16:creationId xmlns:a16="http://schemas.microsoft.com/office/drawing/2014/main" id="{EC346D77-8695-440E-A1E6-3E78BFFA47D4}"/>
                </a:ext>
              </a:extLst>
            </p:cNvPr>
            <p:cNvSpPr>
              <a:spLocks/>
            </p:cNvSpPr>
            <p:nvPr/>
          </p:nvSpPr>
          <p:spPr bwMode="auto">
            <a:xfrm>
              <a:off x="79" y="513"/>
              <a:ext cx="48" cy="50"/>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88">
              <a:extLst>
                <a:ext uri="{FF2B5EF4-FFF2-40B4-BE49-F238E27FC236}">
                  <a16:creationId xmlns:a16="http://schemas.microsoft.com/office/drawing/2014/main" id="{3971D2F8-B94F-4E94-AEF0-134800C949EA}"/>
                </a:ext>
              </a:extLst>
            </p:cNvPr>
            <p:cNvSpPr>
              <a:spLocks/>
            </p:cNvSpPr>
            <p:nvPr/>
          </p:nvSpPr>
          <p:spPr bwMode="auto">
            <a:xfrm>
              <a:off x="553" y="495"/>
              <a:ext cx="50" cy="46"/>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89">
              <a:extLst>
                <a:ext uri="{FF2B5EF4-FFF2-40B4-BE49-F238E27FC236}">
                  <a16:creationId xmlns:a16="http://schemas.microsoft.com/office/drawing/2014/main" id="{AB712816-87A1-4CD1-A2E0-A5787481C6DF}"/>
                </a:ext>
              </a:extLst>
            </p:cNvPr>
            <p:cNvSpPr>
              <a:spLocks/>
            </p:cNvSpPr>
            <p:nvPr/>
          </p:nvSpPr>
          <p:spPr bwMode="auto">
            <a:xfrm>
              <a:off x="190" y="454"/>
              <a:ext cx="48" cy="53"/>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8" name="Group 310">
            <a:extLst>
              <a:ext uri="{FF2B5EF4-FFF2-40B4-BE49-F238E27FC236}">
                <a16:creationId xmlns:a16="http://schemas.microsoft.com/office/drawing/2014/main" id="{C348BDC1-6FB1-4DF0-BE14-C795923F3B62}"/>
              </a:ext>
            </a:extLst>
          </p:cNvPr>
          <p:cNvGrpSpPr>
            <a:grpSpLocks noChangeAspect="1"/>
          </p:cNvGrpSpPr>
          <p:nvPr/>
        </p:nvGrpSpPr>
        <p:grpSpPr bwMode="auto">
          <a:xfrm rot="1114760">
            <a:off x="3798158" y="4496699"/>
            <a:ext cx="590012" cy="836402"/>
            <a:chOff x="4" y="3"/>
            <a:chExt cx="534" cy="757"/>
          </a:xfrm>
          <a:solidFill>
            <a:srgbClr val="3CCAF9"/>
          </a:solidFill>
        </p:grpSpPr>
        <p:sp>
          <p:nvSpPr>
            <p:cNvPr id="259" name="Freeform 311">
              <a:extLst>
                <a:ext uri="{FF2B5EF4-FFF2-40B4-BE49-F238E27FC236}">
                  <a16:creationId xmlns:a16="http://schemas.microsoft.com/office/drawing/2014/main" id="{CD089A9F-8FBF-4BE4-A54E-FCCAD20488A7}"/>
                </a:ext>
              </a:extLst>
            </p:cNvPr>
            <p:cNvSpPr>
              <a:spLocks noEditPoints="1"/>
            </p:cNvSpPr>
            <p:nvPr/>
          </p:nvSpPr>
          <p:spPr bwMode="auto">
            <a:xfrm>
              <a:off x="4" y="3"/>
              <a:ext cx="534" cy="418"/>
            </a:xfrm>
            <a:custGeom>
              <a:avLst/>
              <a:gdLst>
                <a:gd name="T0" fmla="*/ 179 w 264"/>
                <a:gd name="T1" fmla="*/ 63 h 207"/>
                <a:gd name="T2" fmla="*/ 236 w 264"/>
                <a:gd name="T3" fmla="*/ 64 h 207"/>
                <a:gd name="T4" fmla="*/ 263 w 264"/>
                <a:gd name="T5" fmla="*/ 67 h 207"/>
                <a:gd name="T6" fmla="*/ 260 w 264"/>
                <a:gd name="T7" fmla="*/ 70 h 207"/>
                <a:gd name="T8" fmla="*/ 216 w 264"/>
                <a:gd name="T9" fmla="*/ 106 h 207"/>
                <a:gd name="T10" fmla="*/ 120 w 264"/>
                <a:gd name="T11" fmla="*/ 202 h 207"/>
                <a:gd name="T12" fmla="*/ 114 w 264"/>
                <a:gd name="T13" fmla="*/ 197 h 207"/>
                <a:gd name="T14" fmla="*/ 180 w 264"/>
                <a:gd name="T15" fmla="*/ 127 h 207"/>
                <a:gd name="T16" fmla="*/ 240 w 264"/>
                <a:gd name="T17" fmla="*/ 72 h 207"/>
                <a:gd name="T18" fmla="*/ 178 w 264"/>
                <a:gd name="T19" fmla="*/ 73 h 207"/>
                <a:gd name="T20" fmla="*/ 143 w 264"/>
                <a:gd name="T21" fmla="*/ 103 h 207"/>
                <a:gd name="T22" fmla="*/ 166 w 264"/>
                <a:gd name="T23" fmla="*/ 106 h 207"/>
                <a:gd name="T24" fmla="*/ 185 w 264"/>
                <a:gd name="T25" fmla="*/ 104 h 207"/>
                <a:gd name="T26" fmla="*/ 185 w 264"/>
                <a:gd name="T27" fmla="*/ 111 h 207"/>
                <a:gd name="T28" fmla="*/ 155 w 264"/>
                <a:gd name="T29" fmla="*/ 112 h 207"/>
                <a:gd name="T30" fmla="*/ 137 w 264"/>
                <a:gd name="T31" fmla="*/ 109 h 207"/>
                <a:gd name="T32" fmla="*/ 112 w 264"/>
                <a:gd name="T33" fmla="*/ 109 h 207"/>
                <a:gd name="T34" fmla="*/ 94 w 264"/>
                <a:gd name="T35" fmla="*/ 111 h 207"/>
                <a:gd name="T36" fmla="*/ 79 w 264"/>
                <a:gd name="T37" fmla="*/ 111 h 207"/>
                <a:gd name="T38" fmla="*/ 51 w 264"/>
                <a:gd name="T39" fmla="*/ 116 h 207"/>
                <a:gd name="T40" fmla="*/ 82 w 264"/>
                <a:gd name="T41" fmla="*/ 168 h 207"/>
                <a:gd name="T42" fmla="*/ 91 w 264"/>
                <a:gd name="T43" fmla="*/ 181 h 207"/>
                <a:gd name="T44" fmla="*/ 79 w 264"/>
                <a:gd name="T45" fmla="*/ 175 h 207"/>
                <a:gd name="T46" fmla="*/ 54 w 264"/>
                <a:gd name="T47" fmla="*/ 135 h 207"/>
                <a:gd name="T48" fmla="*/ 10 w 264"/>
                <a:gd name="T49" fmla="*/ 86 h 207"/>
                <a:gd name="T50" fmla="*/ 14 w 264"/>
                <a:gd name="T51" fmla="*/ 82 h 207"/>
                <a:gd name="T52" fmla="*/ 44 w 264"/>
                <a:gd name="T53" fmla="*/ 112 h 207"/>
                <a:gd name="T54" fmla="*/ 74 w 264"/>
                <a:gd name="T55" fmla="*/ 103 h 207"/>
                <a:gd name="T56" fmla="*/ 90 w 264"/>
                <a:gd name="T57" fmla="*/ 105 h 207"/>
                <a:gd name="T58" fmla="*/ 111 w 264"/>
                <a:gd name="T59" fmla="*/ 104 h 207"/>
                <a:gd name="T60" fmla="*/ 134 w 264"/>
                <a:gd name="T61" fmla="*/ 100 h 207"/>
                <a:gd name="T62" fmla="*/ 158 w 264"/>
                <a:gd name="T63" fmla="*/ 76 h 207"/>
                <a:gd name="T64" fmla="*/ 154 w 264"/>
                <a:gd name="T65" fmla="*/ 74 h 207"/>
                <a:gd name="T66" fmla="*/ 46 w 264"/>
                <a:gd name="T67" fmla="*/ 75 h 207"/>
                <a:gd name="T68" fmla="*/ 4 w 264"/>
                <a:gd name="T69" fmla="*/ 74 h 207"/>
                <a:gd name="T70" fmla="*/ 6 w 264"/>
                <a:gd name="T71" fmla="*/ 65 h 207"/>
                <a:gd name="T72" fmla="*/ 163 w 264"/>
                <a:gd name="T73" fmla="*/ 66 h 207"/>
                <a:gd name="T74" fmla="*/ 184 w 264"/>
                <a:gd name="T75" fmla="*/ 49 h 207"/>
                <a:gd name="T76" fmla="*/ 185 w 264"/>
                <a:gd name="T77" fmla="*/ 34 h 207"/>
                <a:gd name="T78" fmla="*/ 171 w 264"/>
                <a:gd name="T79" fmla="*/ 27 h 207"/>
                <a:gd name="T80" fmla="*/ 176 w 264"/>
                <a:gd name="T81" fmla="*/ 24 h 207"/>
                <a:gd name="T82" fmla="*/ 177 w 264"/>
                <a:gd name="T83" fmla="*/ 8 h 207"/>
                <a:gd name="T84" fmla="*/ 166 w 264"/>
                <a:gd name="T85" fmla="*/ 4 h 207"/>
                <a:gd name="T86" fmla="*/ 172 w 264"/>
                <a:gd name="T87" fmla="*/ 0 h 207"/>
                <a:gd name="T88" fmla="*/ 232 w 264"/>
                <a:gd name="T89" fmla="*/ 2 h 207"/>
                <a:gd name="T90" fmla="*/ 230 w 264"/>
                <a:gd name="T91" fmla="*/ 16 h 207"/>
                <a:gd name="T92" fmla="*/ 229 w 264"/>
                <a:gd name="T93" fmla="*/ 46 h 207"/>
                <a:gd name="T94" fmla="*/ 226 w 264"/>
                <a:gd name="T95" fmla="*/ 51 h 207"/>
                <a:gd name="T96" fmla="*/ 203 w 264"/>
                <a:gd name="T97" fmla="*/ 47 h 207"/>
                <a:gd name="T98" fmla="*/ 193 w 264"/>
                <a:gd name="T99" fmla="*/ 46 h 207"/>
                <a:gd name="T100" fmla="*/ 207 w 264"/>
                <a:gd name="T101" fmla="*/ 6 h 207"/>
                <a:gd name="T102" fmla="*/ 185 w 264"/>
                <a:gd name="T103" fmla="*/ 8 h 207"/>
                <a:gd name="T104" fmla="*/ 208 w 264"/>
                <a:gd name="T105" fmla="*/ 8 h 207"/>
                <a:gd name="T106" fmla="*/ 208 w 264"/>
                <a:gd name="T107" fmla="*/ 39 h 207"/>
                <a:gd name="T108" fmla="*/ 220 w 264"/>
                <a:gd name="T109" fmla="*/ 23 h 207"/>
                <a:gd name="T110" fmla="*/ 186 w 264"/>
                <a:gd name="T111" fmla="*/ 27 h 207"/>
                <a:gd name="T112" fmla="*/ 204 w 264"/>
                <a:gd name="T113" fmla="*/ 2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 h="207">
                  <a:moveTo>
                    <a:pt x="193" y="46"/>
                  </a:moveTo>
                  <a:cubicBezTo>
                    <a:pt x="188" y="52"/>
                    <a:pt x="183" y="58"/>
                    <a:pt x="179" y="63"/>
                  </a:cubicBezTo>
                  <a:cubicBezTo>
                    <a:pt x="180" y="65"/>
                    <a:pt x="181" y="65"/>
                    <a:pt x="182" y="65"/>
                  </a:cubicBezTo>
                  <a:cubicBezTo>
                    <a:pt x="200" y="65"/>
                    <a:pt x="218" y="65"/>
                    <a:pt x="236" y="64"/>
                  </a:cubicBezTo>
                  <a:cubicBezTo>
                    <a:pt x="244" y="64"/>
                    <a:pt x="252" y="66"/>
                    <a:pt x="260" y="65"/>
                  </a:cubicBezTo>
                  <a:cubicBezTo>
                    <a:pt x="262" y="65"/>
                    <a:pt x="263" y="66"/>
                    <a:pt x="263" y="67"/>
                  </a:cubicBezTo>
                  <a:cubicBezTo>
                    <a:pt x="264" y="68"/>
                    <a:pt x="262" y="69"/>
                    <a:pt x="261" y="70"/>
                  </a:cubicBezTo>
                  <a:cubicBezTo>
                    <a:pt x="261" y="70"/>
                    <a:pt x="260" y="70"/>
                    <a:pt x="260" y="70"/>
                  </a:cubicBezTo>
                  <a:cubicBezTo>
                    <a:pt x="254" y="72"/>
                    <a:pt x="248" y="74"/>
                    <a:pt x="244" y="80"/>
                  </a:cubicBezTo>
                  <a:cubicBezTo>
                    <a:pt x="236" y="89"/>
                    <a:pt x="226" y="97"/>
                    <a:pt x="216" y="106"/>
                  </a:cubicBezTo>
                  <a:cubicBezTo>
                    <a:pt x="200" y="121"/>
                    <a:pt x="182" y="134"/>
                    <a:pt x="166" y="150"/>
                  </a:cubicBezTo>
                  <a:cubicBezTo>
                    <a:pt x="150" y="167"/>
                    <a:pt x="135" y="184"/>
                    <a:pt x="120" y="202"/>
                  </a:cubicBezTo>
                  <a:cubicBezTo>
                    <a:pt x="117" y="206"/>
                    <a:pt x="114" y="207"/>
                    <a:pt x="112" y="206"/>
                  </a:cubicBezTo>
                  <a:cubicBezTo>
                    <a:pt x="110" y="204"/>
                    <a:pt x="111" y="200"/>
                    <a:pt x="114" y="197"/>
                  </a:cubicBezTo>
                  <a:cubicBezTo>
                    <a:pt x="126" y="184"/>
                    <a:pt x="137" y="170"/>
                    <a:pt x="148" y="157"/>
                  </a:cubicBezTo>
                  <a:cubicBezTo>
                    <a:pt x="158" y="146"/>
                    <a:pt x="169" y="137"/>
                    <a:pt x="180" y="127"/>
                  </a:cubicBezTo>
                  <a:cubicBezTo>
                    <a:pt x="192" y="116"/>
                    <a:pt x="206" y="105"/>
                    <a:pt x="219" y="94"/>
                  </a:cubicBezTo>
                  <a:cubicBezTo>
                    <a:pt x="226" y="88"/>
                    <a:pt x="232" y="80"/>
                    <a:pt x="240" y="72"/>
                  </a:cubicBezTo>
                  <a:cubicBezTo>
                    <a:pt x="235" y="72"/>
                    <a:pt x="230" y="72"/>
                    <a:pt x="225" y="72"/>
                  </a:cubicBezTo>
                  <a:cubicBezTo>
                    <a:pt x="209" y="72"/>
                    <a:pt x="194" y="73"/>
                    <a:pt x="178" y="73"/>
                  </a:cubicBezTo>
                  <a:cubicBezTo>
                    <a:pt x="173" y="73"/>
                    <a:pt x="169" y="74"/>
                    <a:pt x="166" y="78"/>
                  </a:cubicBezTo>
                  <a:cubicBezTo>
                    <a:pt x="158" y="86"/>
                    <a:pt x="150" y="94"/>
                    <a:pt x="143" y="103"/>
                  </a:cubicBezTo>
                  <a:cubicBezTo>
                    <a:pt x="149" y="103"/>
                    <a:pt x="153" y="104"/>
                    <a:pt x="158" y="106"/>
                  </a:cubicBezTo>
                  <a:cubicBezTo>
                    <a:pt x="160" y="108"/>
                    <a:pt x="163" y="106"/>
                    <a:pt x="166" y="106"/>
                  </a:cubicBezTo>
                  <a:cubicBezTo>
                    <a:pt x="170" y="105"/>
                    <a:pt x="174" y="104"/>
                    <a:pt x="178" y="104"/>
                  </a:cubicBezTo>
                  <a:cubicBezTo>
                    <a:pt x="180" y="103"/>
                    <a:pt x="183" y="104"/>
                    <a:pt x="185" y="104"/>
                  </a:cubicBezTo>
                  <a:cubicBezTo>
                    <a:pt x="188" y="104"/>
                    <a:pt x="189" y="106"/>
                    <a:pt x="189" y="108"/>
                  </a:cubicBezTo>
                  <a:cubicBezTo>
                    <a:pt x="189" y="110"/>
                    <a:pt x="186" y="111"/>
                    <a:pt x="185" y="111"/>
                  </a:cubicBezTo>
                  <a:cubicBezTo>
                    <a:pt x="180" y="110"/>
                    <a:pt x="175" y="113"/>
                    <a:pt x="170" y="113"/>
                  </a:cubicBezTo>
                  <a:cubicBezTo>
                    <a:pt x="164" y="114"/>
                    <a:pt x="160" y="115"/>
                    <a:pt x="155" y="112"/>
                  </a:cubicBezTo>
                  <a:cubicBezTo>
                    <a:pt x="152" y="110"/>
                    <a:pt x="149" y="110"/>
                    <a:pt x="146" y="112"/>
                  </a:cubicBezTo>
                  <a:cubicBezTo>
                    <a:pt x="142" y="113"/>
                    <a:pt x="139" y="113"/>
                    <a:pt x="137" y="109"/>
                  </a:cubicBezTo>
                  <a:cubicBezTo>
                    <a:pt x="134" y="105"/>
                    <a:pt x="131" y="104"/>
                    <a:pt x="128" y="108"/>
                  </a:cubicBezTo>
                  <a:cubicBezTo>
                    <a:pt x="122" y="115"/>
                    <a:pt x="117" y="114"/>
                    <a:pt x="112" y="109"/>
                  </a:cubicBezTo>
                  <a:cubicBezTo>
                    <a:pt x="110" y="108"/>
                    <a:pt x="109" y="108"/>
                    <a:pt x="108" y="107"/>
                  </a:cubicBezTo>
                  <a:cubicBezTo>
                    <a:pt x="101" y="104"/>
                    <a:pt x="99" y="104"/>
                    <a:pt x="94" y="111"/>
                  </a:cubicBezTo>
                  <a:cubicBezTo>
                    <a:pt x="92" y="114"/>
                    <a:pt x="86" y="115"/>
                    <a:pt x="81" y="113"/>
                  </a:cubicBezTo>
                  <a:cubicBezTo>
                    <a:pt x="80" y="112"/>
                    <a:pt x="80" y="112"/>
                    <a:pt x="79" y="111"/>
                  </a:cubicBezTo>
                  <a:cubicBezTo>
                    <a:pt x="73" y="106"/>
                    <a:pt x="66" y="106"/>
                    <a:pt x="59" y="110"/>
                  </a:cubicBezTo>
                  <a:cubicBezTo>
                    <a:pt x="56" y="112"/>
                    <a:pt x="54" y="114"/>
                    <a:pt x="51" y="116"/>
                  </a:cubicBezTo>
                  <a:cubicBezTo>
                    <a:pt x="48" y="117"/>
                    <a:pt x="49" y="119"/>
                    <a:pt x="50" y="121"/>
                  </a:cubicBezTo>
                  <a:cubicBezTo>
                    <a:pt x="62" y="136"/>
                    <a:pt x="73" y="151"/>
                    <a:pt x="82" y="168"/>
                  </a:cubicBezTo>
                  <a:cubicBezTo>
                    <a:pt x="84" y="171"/>
                    <a:pt x="87" y="174"/>
                    <a:pt x="90" y="176"/>
                  </a:cubicBezTo>
                  <a:cubicBezTo>
                    <a:pt x="91" y="178"/>
                    <a:pt x="92" y="179"/>
                    <a:pt x="91" y="181"/>
                  </a:cubicBezTo>
                  <a:cubicBezTo>
                    <a:pt x="89" y="183"/>
                    <a:pt x="87" y="182"/>
                    <a:pt x="86" y="182"/>
                  </a:cubicBezTo>
                  <a:cubicBezTo>
                    <a:pt x="83" y="180"/>
                    <a:pt x="81" y="177"/>
                    <a:pt x="79" y="175"/>
                  </a:cubicBezTo>
                  <a:cubicBezTo>
                    <a:pt x="75" y="169"/>
                    <a:pt x="72" y="163"/>
                    <a:pt x="68" y="157"/>
                  </a:cubicBezTo>
                  <a:cubicBezTo>
                    <a:pt x="64" y="150"/>
                    <a:pt x="59" y="142"/>
                    <a:pt x="54" y="135"/>
                  </a:cubicBezTo>
                  <a:cubicBezTo>
                    <a:pt x="46" y="124"/>
                    <a:pt x="37" y="114"/>
                    <a:pt x="28" y="104"/>
                  </a:cubicBezTo>
                  <a:cubicBezTo>
                    <a:pt x="22" y="98"/>
                    <a:pt x="16" y="92"/>
                    <a:pt x="10" y="86"/>
                  </a:cubicBezTo>
                  <a:cubicBezTo>
                    <a:pt x="9" y="85"/>
                    <a:pt x="6" y="84"/>
                    <a:pt x="8" y="82"/>
                  </a:cubicBezTo>
                  <a:cubicBezTo>
                    <a:pt x="10" y="80"/>
                    <a:pt x="12" y="81"/>
                    <a:pt x="14" y="82"/>
                  </a:cubicBezTo>
                  <a:cubicBezTo>
                    <a:pt x="21" y="88"/>
                    <a:pt x="28" y="95"/>
                    <a:pt x="34" y="101"/>
                  </a:cubicBezTo>
                  <a:cubicBezTo>
                    <a:pt x="37" y="105"/>
                    <a:pt x="40" y="108"/>
                    <a:pt x="44" y="112"/>
                  </a:cubicBezTo>
                  <a:cubicBezTo>
                    <a:pt x="48" y="110"/>
                    <a:pt x="52" y="107"/>
                    <a:pt x="56" y="104"/>
                  </a:cubicBezTo>
                  <a:cubicBezTo>
                    <a:pt x="62" y="101"/>
                    <a:pt x="68" y="100"/>
                    <a:pt x="74" y="103"/>
                  </a:cubicBezTo>
                  <a:cubicBezTo>
                    <a:pt x="76" y="104"/>
                    <a:pt x="78" y="106"/>
                    <a:pt x="80" y="107"/>
                  </a:cubicBezTo>
                  <a:cubicBezTo>
                    <a:pt x="84" y="109"/>
                    <a:pt x="87" y="108"/>
                    <a:pt x="90" y="105"/>
                  </a:cubicBezTo>
                  <a:cubicBezTo>
                    <a:pt x="95" y="98"/>
                    <a:pt x="100" y="98"/>
                    <a:pt x="107" y="102"/>
                  </a:cubicBezTo>
                  <a:cubicBezTo>
                    <a:pt x="108" y="102"/>
                    <a:pt x="110" y="103"/>
                    <a:pt x="111" y="104"/>
                  </a:cubicBezTo>
                  <a:cubicBezTo>
                    <a:pt x="115" y="107"/>
                    <a:pt x="119" y="107"/>
                    <a:pt x="123" y="103"/>
                  </a:cubicBezTo>
                  <a:cubicBezTo>
                    <a:pt x="126" y="100"/>
                    <a:pt x="130" y="99"/>
                    <a:pt x="134" y="100"/>
                  </a:cubicBezTo>
                  <a:cubicBezTo>
                    <a:pt x="136" y="100"/>
                    <a:pt x="138" y="100"/>
                    <a:pt x="138" y="98"/>
                  </a:cubicBezTo>
                  <a:cubicBezTo>
                    <a:pt x="144" y="90"/>
                    <a:pt x="153" y="84"/>
                    <a:pt x="158" y="76"/>
                  </a:cubicBezTo>
                  <a:cubicBezTo>
                    <a:pt x="158" y="76"/>
                    <a:pt x="158" y="75"/>
                    <a:pt x="158" y="75"/>
                  </a:cubicBezTo>
                  <a:cubicBezTo>
                    <a:pt x="157" y="73"/>
                    <a:pt x="155" y="74"/>
                    <a:pt x="154" y="74"/>
                  </a:cubicBezTo>
                  <a:cubicBezTo>
                    <a:pt x="147" y="74"/>
                    <a:pt x="141" y="74"/>
                    <a:pt x="134" y="74"/>
                  </a:cubicBezTo>
                  <a:cubicBezTo>
                    <a:pt x="105" y="75"/>
                    <a:pt x="75" y="75"/>
                    <a:pt x="46" y="75"/>
                  </a:cubicBezTo>
                  <a:cubicBezTo>
                    <a:pt x="34" y="75"/>
                    <a:pt x="23" y="75"/>
                    <a:pt x="11" y="74"/>
                  </a:cubicBezTo>
                  <a:cubicBezTo>
                    <a:pt x="9" y="74"/>
                    <a:pt x="6" y="74"/>
                    <a:pt x="4" y="74"/>
                  </a:cubicBezTo>
                  <a:cubicBezTo>
                    <a:pt x="2" y="73"/>
                    <a:pt x="0" y="72"/>
                    <a:pt x="0" y="68"/>
                  </a:cubicBezTo>
                  <a:cubicBezTo>
                    <a:pt x="0" y="65"/>
                    <a:pt x="3" y="65"/>
                    <a:pt x="6" y="65"/>
                  </a:cubicBezTo>
                  <a:cubicBezTo>
                    <a:pt x="36" y="67"/>
                    <a:pt x="66" y="66"/>
                    <a:pt x="96" y="66"/>
                  </a:cubicBezTo>
                  <a:cubicBezTo>
                    <a:pt x="118" y="66"/>
                    <a:pt x="141" y="66"/>
                    <a:pt x="163" y="66"/>
                  </a:cubicBezTo>
                  <a:cubicBezTo>
                    <a:pt x="166" y="66"/>
                    <a:pt x="168" y="65"/>
                    <a:pt x="170" y="63"/>
                  </a:cubicBezTo>
                  <a:cubicBezTo>
                    <a:pt x="174" y="57"/>
                    <a:pt x="179" y="53"/>
                    <a:pt x="184" y="49"/>
                  </a:cubicBezTo>
                  <a:cubicBezTo>
                    <a:pt x="186" y="47"/>
                    <a:pt x="187" y="46"/>
                    <a:pt x="188" y="44"/>
                  </a:cubicBezTo>
                  <a:cubicBezTo>
                    <a:pt x="190" y="39"/>
                    <a:pt x="190" y="37"/>
                    <a:pt x="185" y="34"/>
                  </a:cubicBezTo>
                  <a:cubicBezTo>
                    <a:pt x="182" y="32"/>
                    <a:pt x="179" y="30"/>
                    <a:pt x="175" y="30"/>
                  </a:cubicBezTo>
                  <a:cubicBezTo>
                    <a:pt x="173" y="30"/>
                    <a:pt x="171" y="29"/>
                    <a:pt x="171" y="27"/>
                  </a:cubicBezTo>
                  <a:cubicBezTo>
                    <a:pt x="171" y="25"/>
                    <a:pt x="173" y="25"/>
                    <a:pt x="175" y="25"/>
                  </a:cubicBezTo>
                  <a:cubicBezTo>
                    <a:pt x="175" y="25"/>
                    <a:pt x="176" y="25"/>
                    <a:pt x="176" y="24"/>
                  </a:cubicBezTo>
                  <a:cubicBezTo>
                    <a:pt x="178" y="23"/>
                    <a:pt x="182" y="24"/>
                    <a:pt x="182" y="19"/>
                  </a:cubicBezTo>
                  <a:cubicBezTo>
                    <a:pt x="182" y="15"/>
                    <a:pt x="182" y="10"/>
                    <a:pt x="177" y="8"/>
                  </a:cubicBezTo>
                  <a:cubicBezTo>
                    <a:pt x="175" y="7"/>
                    <a:pt x="173" y="6"/>
                    <a:pt x="170" y="6"/>
                  </a:cubicBezTo>
                  <a:cubicBezTo>
                    <a:pt x="169" y="6"/>
                    <a:pt x="167" y="6"/>
                    <a:pt x="166" y="4"/>
                  </a:cubicBezTo>
                  <a:cubicBezTo>
                    <a:pt x="165" y="2"/>
                    <a:pt x="165" y="0"/>
                    <a:pt x="168" y="0"/>
                  </a:cubicBezTo>
                  <a:cubicBezTo>
                    <a:pt x="169" y="0"/>
                    <a:pt x="170" y="0"/>
                    <a:pt x="172" y="0"/>
                  </a:cubicBezTo>
                  <a:cubicBezTo>
                    <a:pt x="190" y="2"/>
                    <a:pt x="208" y="2"/>
                    <a:pt x="227" y="0"/>
                  </a:cubicBezTo>
                  <a:cubicBezTo>
                    <a:pt x="229" y="0"/>
                    <a:pt x="231" y="0"/>
                    <a:pt x="232" y="2"/>
                  </a:cubicBezTo>
                  <a:cubicBezTo>
                    <a:pt x="233" y="4"/>
                    <a:pt x="234" y="6"/>
                    <a:pt x="232" y="8"/>
                  </a:cubicBezTo>
                  <a:cubicBezTo>
                    <a:pt x="229" y="10"/>
                    <a:pt x="230" y="14"/>
                    <a:pt x="230" y="16"/>
                  </a:cubicBezTo>
                  <a:cubicBezTo>
                    <a:pt x="230" y="22"/>
                    <a:pt x="228" y="28"/>
                    <a:pt x="228" y="34"/>
                  </a:cubicBezTo>
                  <a:cubicBezTo>
                    <a:pt x="228" y="38"/>
                    <a:pt x="227" y="42"/>
                    <a:pt x="229" y="46"/>
                  </a:cubicBezTo>
                  <a:cubicBezTo>
                    <a:pt x="230" y="47"/>
                    <a:pt x="230" y="48"/>
                    <a:pt x="230" y="50"/>
                  </a:cubicBezTo>
                  <a:cubicBezTo>
                    <a:pt x="229" y="52"/>
                    <a:pt x="228" y="53"/>
                    <a:pt x="226" y="51"/>
                  </a:cubicBezTo>
                  <a:cubicBezTo>
                    <a:pt x="223" y="46"/>
                    <a:pt x="218" y="47"/>
                    <a:pt x="214" y="47"/>
                  </a:cubicBezTo>
                  <a:cubicBezTo>
                    <a:pt x="210" y="47"/>
                    <a:pt x="207" y="47"/>
                    <a:pt x="203" y="47"/>
                  </a:cubicBezTo>
                  <a:cubicBezTo>
                    <a:pt x="201" y="47"/>
                    <a:pt x="200" y="47"/>
                    <a:pt x="199" y="49"/>
                  </a:cubicBezTo>
                  <a:cubicBezTo>
                    <a:pt x="196" y="51"/>
                    <a:pt x="195" y="51"/>
                    <a:pt x="193" y="46"/>
                  </a:cubicBezTo>
                  <a:close/>
                  <a:moveTo>
                    <a:pt x="208" y="8"/>
                  </a:moveTo>
                  <a:cubicBezTo>
                    <a:pt x="208" y="8"/>
                    <a:pt x="207" y="7"/>
                    <a:pt x="207" y="6"/>
                  </a:cubicBezTo>
                  <a:cubicBezTo>
                    <a:pt x="203" y="6"/>
                    <a:pt x="200" y="6"/>
                    <a:pt x="196" y="6"/>
                  </a:cubicBezTo>
                  <a:cubicBezTo>
                    <a:pt x="192" y="7"/>
                    <a:pt x="187" y="4"/>
                    <a:pt x="185" y="8"/>
                  </a:cubicBezTo>
                  <a:cubicBezTo>
                    <a:pt x="183" y="10"/>
                    <a:pt x="187" y="14"/>
                    <a:pt x="188" y="19"/>
                  </a:cubicBezTo>
                  <a:cubicBezTo>
                    <a:pt x="195" y="15"/>
                    <a:pt x="202" y="13"/>
                    <a:pt x="208" y="8"/>
                  </a:cubicBezTo>
                  <a:close/>
                  <a:moveTo>
                    <a:pt x="220" y="23"/>
                  </a:moveTo>
                  <a:cubicBezTo>
                    <a:pt x="216" y="28"/>
                    <a:pt x="211" y="32"/>
                    <a:pt x="208" y="39"/>
                  </a:cubicBezTo>
                  <a:cubicBezTo>
                    <a:pt x="213" y="39"/>
                    <a:pt x="217" y="40"/>
                    <a:pt x="221" y="40"/>
                  </a:cubicBezTo>
                  <a:cubicBezTo>
                    <a:pt x="220" y="34"/>
                    <a:pt x="221" y="28"/>
                    <a:pt x="220" y="23"/>
                  </a:cubicBezTo>
                  <a:close/>
                  <a:moveTo>
                    <a:pt x="204" y="20"/>
                  </a:moveTo>
                  <a:cubicBezTo>
                    <a:pt x="198" y="22"/>
                    <a:pt x="193" y="24"/>
                    <a:pt x="186" y="27"/>
                  </a:cubicBezTo>
                  <a:cubicBezTo>
                    <a:pt x="193" y="34"/>
                    <a:pt x="195" y="34"/>
                    <a:pt x="201" y="28"/>
                  </a:cubicBezTo>
                  <a:cubicBezTo>
                    <a:pt x="203" y="25"/>
                    <a:pt x="203" y="22"/>
                    <a:pt x="20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312">
              <a:extLst>
                <a:ext uri="{FF2B5EF4-FFF2-40B4-BE49-F238E27FC236}">
                  <a16:creationId xmlns:a16="http://schemas.microsoft.com/office/drawing/2014/main" id="{A38E46AE-D579-44A4-B9D3-77785C5F40B4}"/>
                </a:ext>
              </a:extLst>
            </p:cNvPr>
            <p:cNvSpPr>
              <a:spLocks/>
            </p:cNvSpPr>
            <p:nvPr/>
          </p:nvSpPr>
          <p:spPr bwMode="auto">
            <a:xfrm>
              <a:off x="97" y="427"/>
              <a:ext cx="227" cy="333"/>
            </a:xfrm>
            <a:custGeom>
              <a:avLst/>
              <a:gdLst>
                <a:gd name="T0" fmla="*/ 64 w 112"/>
                <a:gd name="T1" fmla="*/ 115 h 165"/>
                <a:gd name="T2" fmla="*/ 80 w 112"/>
                <a:gd name="T3" fmla="*/ 125 h 165"/>
                <a:gd name="T4" fmla="*/ 101 w 112"/>
                <a:gd name="T5" fmla="*/ 151 h 165"/>
                <a:gd name="T6" fmla="*/ 108 w 112"/>
                <a:gd name="T7" fmla="*/ 154 h 165"/>
                <a:gd name="T8" fmla="*/ 112 w 112"/>
                <a:gd name="T9" fmla="*/ 156 h 165"/>
                <a:gd name="T10" fmla="*/ 108 w 112"/>
                <a:gd name="T11" fmla="*/ 159 h 165"/>
                <a:gd name="T12" fmla="*/ 104 w 112"/>
                <a:gd name="T13" fmla="*/ 158 h 165"/>
                <a:gd name="T14" fmla="*/ 100 w 112"/>
                <a:gd name="T15" fmla="*/ 161 h 165"/>
                <a:gd name="T16" fmla="*/ 95 w 112"/>
                <a:gd name="T17" fmla="*/ 163 h 165"/>
                <a:gd name="T18" fmla="*/ 63 w 112"/>
                <a:gd name="T19" fmla="*/ 164 h 165"/>
                <a:gd name="T20" fmla="*/ 30 w 112"/>
                <a:gd name="T21" fmla="*/ 165 h 165"/>
                <a:gd name="T22" fmla="*/ 6 w 112"/>
                <a:gd name="T23" fmla="*/ 160 h 165"/>
                <a:gd name="T24" fmla="*/ 5 w 112"/>
                <a:gd name="T25" fmla="*/ 154 h 165"/>
                <a:gd name="T26" fmla="*/ 31 w 112"/>
                <a:gd name="T27" fmla="*/ 130 h 165"/>
                <a:gd name="T28" fmla="*/ 55 w 112"/>
                <a:gd name="T29" fmla="*/ 114 h 165"/>
                <a:gd name="T30" fmla="*/ 58 w 112"/>
                <a:gd name="T31" fmla="*/ 113 h 165"/>
                <a:gd name="T32" fmla="*/ 58 w 112"/>
                <a:gd name="T33" fmla="*/ 116 h 165"/>
                <a:gd name="T34" fmla="*/ 54 w 112"/>
                <a:gd name="T35" fmla="*/ 122 h 165"/>
                <a:gd name="T36" fmla="*/ 29 w 112"/>
                <a:gd name="T37" fmla="*/ 144 h 165"/>
                <a:gd name="T38" fmla="*/ 14 w 112"/>
                <a:gd name="T39" fmla="*/ 157 h 165"/>
                <a:gd name="T40" fmla="*/ 19 w 112"/>
                <a:gd name="T41" fmla="*/ 159 h 165"/>
                <a:gd name="T42" fmla="*/ 84 w 112"/>
                <a:gd name="T43" fmla="*/ 158 h 165"/>
                <a:gd name="T44" fmla="*/ 91 w 112"/>
                <a:gd name="T45" fmla="*/ 158 h 165"/>
                <a:gd name="T46" fmla="*/ 92 w 112"/>
                <a:gd name="T47" fmla="*/ 155 h 165"/>
                <a:gd name="T48" fmla="*/ 93 w 112"/>
                <a:gd name="T49" fmla="*/ 154 h 165"/>
                <a:gd name="T50" fmla="*/ 99 w 112"/>
                <a:gd name="T51" fmla="*/ 153 h 165"/>
                <a:gd name="T52" fmla="*/ 79 w 112"/>
                <a:gd name="T53" fmla="*/ 129 h 165"/>
                <a:gd name="T54" fmla="*/ 67 w 112"/>
                <a:gd name="T55" fmla="*/ 121 h 165"/>
                <a:gd name="T56" fmla="*/ 61 w 112"/>
                <a:gd name="T57" fmla="*/ 108 h 165"/>
                <a:gd name="T58" fmla="*/ 63 w 112"/>
                <a:gd name="T59" fmla="*/ 65 h 165"/>
                <a:gd name="T60" fmla="*/ 64 w 112"/>
                <a:gd name="T61" fmla="*/ 5 h 165"/>
                <a:gd name="T62" fmla="*/ 66 w 112"/>
                <a:gd name="T63" fmla="*/ 1 h 165"/>
                <a:gd name="T64" fmla="*/ 71 w 112"/>
                <a:gd name="T65" fmla="*/ 3 h 165"/>
                <a:gd name="T66" fmla="*/ 72 w 112"/>
                <a:gd name="T67" fmla="*/ 8 h 165"/>
                <a:gd name="T68" fmla="*/ 70 w 112"/>
                <a:gd name="T69" fmla="*/ 64 h 165"/>
                <a:gd name="T70" fmla="*/ 70 w 112"/>
                <a:gd name="T71" fmla="*/ 83 h 165"/>
                <a:gd name="T72" fmla="*/ 68 w 112"/>
                <a:gd name="T73" fmla="*/ 109 h 165"/>
                <a:gd name="T74" fmla="*/ 64 w 112"/>
                <a:gd name="T75" fmla="*/ 11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65">
                  <a:moveTo>
                    <a:pt x="64" y="115"/>
                  </a:moveTo>
                  <a:cubicBezTo>
                    <a:pt x="70" y="118"/>
                    <a:pt x="74" y="122"/>
                    <a:pt x="80" y="125"/>
                  </a:cubicBezTo>
                  <a:cubicBezTo>
                    <a:pt x="89" y="131"/>
                    <a:pt x="98" y="140"/>
                    <a:pt x="101" y="151"/>
                  </a:cubicBezTo>
                  <a:cubicBezTo>
                    <a:pt x="102" y="155"/>
                    <a:pt x="105" y="154"/>
                    <a:pt x="108" y="154"/>
                  </a:cubicBezTo>
                  <a:cubicBezTo>
                    <a:pt x="110" y="154"/>
                    <a:pt x="112" y="153"/>
                    <a:pt x="112" y="156"/>
                  </a:cubicBezTo>
                  <a:cubicBezTo>
                    <a:pt x="112" y="159"/>
                    <a:pt x="110" y="159"/>
                    <a:pt x="108" y="159"/>
                  </a:cubicBezTo>
                  <a:cubicBezTo>
                    <a:pt x="106" y="159"/>
                    <a:pt x="105" y="158"/>
                    <a:pt x="104" y="158"/>
                  </a:cubicBezTo>
                  <a:cubicBezTo>
                    <a:pt x="102" y="158"/>
                    <a:pt x="100" y="158"/>
                    <a:pt x="100" y="161"/>
                  </a:cubicBezTo>
                  <a:cubicBezTo>
                    <a:pt x="100" y="163"/>
                    <a:pt x="97" y="163"/>
                    <a:pt x="95" y="163"/>
                  </a:cubicBezTo>
                  <a:cubicBezTo>
                    <a:pt x="84" y="164"/>
                    <a:pt x="74" y="165"/>
                    <a:pt x="63" y="164"/>
                  </a:cubicBezTo>
                  <a:cubicBezTo>
                    <a:pt x="52" y="164"/>
                    <a:pt x="41" y="164"/>
                    <a:pt x="30" y="165"/>
                  </a:cubicBezTo>
                  <a:cubicBezTo>
                    <a:pt x="21" y="165"/>
                    <a:pt x="13" y="165"/>
                    <a:pt x="6" y="160"/>
                  </a:cubicBezTo>
                  <a:cubicBezTo>
                    <a:pt x="1" y="158"/>
                    <a:pt x="0" y="157"/>
                    <a:pt x="5" y="154"/>
                  </a:cubicBezTo>
                  <a:cubicBezTo>
                    <a:pt x="14" y="147"/>
                    <a:pt x="23" y="139"/>
                    <a:pt x="31" y="130"/>
                  </a:cubicBezTo>
                  <a:cubicBezTo>
                    <a:pt x="38" y="123"/>
                    <a:pt x="47" y="119"/>
                    <a:pt x="55" y="114"/>
                  </a:cubicBezTo>
                  <a:cubicBezTo>
                    <a:pt x="56" y="113"/>
                    <a:pt x="57" y="113"/>
                    <a:pt x="58" y="113"/>
                  </a:cubicBezTo>
                  <a:cubicBezTo>
                    <a:pt x="59" y="114"/>
                    <a:pt x="58" y="115"/>
                    <a:pt x="58" y="116"/>
                  </a:cubicBezTo>
                  <a:cubicBezTo>
                    <a:pt x="58" y="119"/>
                    <a:pt x="56" y="120"/>
                    <a:pt x="54" y="122"/>
                  </a:cubicBezTo>
                  <a:cubicBezTo>
                    <a:pt x="45" y="128"/>
                    <a:pt x="37" y="136"/>
                    <a:pt x="29" y="144"/>
                  </a:cubicBezTo>
                  <a:cubicBezTo>
                    <a:pt x="25" y="149"/>
                    <a:pt x="20" y="153"/>
                    <a:pt x="14" y="157"/>
                  </a:cubicBezTo>
                  <a:cubicBezTo>
                    <a:pt x="15" y="159"/>
                    <a:pt x="17" y="159"/>
                    <a:pt x="19" y="159"/>
                  </a:cubicBezTo>
                  <a:cubicBezTo>
                    <a:pt x="41" y="157"/>
                    <a:pt x="62" y="159"/>
                    <a:pt x="84" y="158"/>
                  </a:cubicBezTo>
                  <a:cubicBezTo>
                    <a:pt x="86" y="158"/>
                    <a:pt x="89" y="158"/>
                    <a:pt x="91" y="158"/>
                  </a:cubicBezTo>
                  <a:cubicBezTo>
                    <a:pt x="93" y="158"/>
                    <a:pt x="94" y="157"/>
                    <a:pt x="92" y="155"/>
                  </a:cubicBezTo>
                  <a:cubicBezTo>
                    <a:pt x="91" y="155"/>
                    <a:pt x="92" y="154"/>
                    <a:pt x="93" y="154"/>
                  </a:cubicBezTo>
                  <a:cubicBezTo>
                    <a:pt x="95" y="154"/>
                    <a:pt x="97" y="154"/>
                    <a:pt x="99" y="153"/>
                  </a:cubicBezTo>
                  <a:cubicBezTo>
                    <a:pt x="94" y="144"/>
                    <a:pt x="88" y="135"/>
                    <a:pt x="79" y="129"/>
                  </a:cubicBezTo>
                  <a:cubicBezTo>
                    <a:pt x="75" y="126"/>
                    <a:pt x="71" y="123"/>
                    <a:pt x="67" y="121"/>
                  </a:cubicBezTo>
                  <a:cubicBezTo>
                    <a:pt x="62" y="118"/>
                    <a:pt x="61" y="114"/>
                    <a:pt x="61" y="108"/>
                  </a:cubicBezTo>
                  <a:cubicBezTo>
                    <a:pt x="61" y="94"/>
                    <a:pt x="63" y="80"/>
                    <a:pt x="63" y="65"/>
                  </a:cubicBezTo>
                  <a:cubicBezTo>
                    <a:pt x="63" y="45"/>
                    <a:pt x="66" y="25"/>
                    <a:pt x="64" y="5"/>
                  </a:cubicBezTo>
                  <a:cubicBezTo>
                    <a:pt x="64" y="4"/>
                    <a:pt x="64" y="2"/>
                    <a:pt x="66" y="1"/>
                  </a:cubicBezTo>
                  <a:cubicBezTo>
                    <a:pt x="68" y="0"/>
                    <a:pt x="70" y="2"/>
                    <a:pt x="71" y="3"/>
                  </a:cubicBezTo>
                  <a:cubicBezTo>
                    <a:pt x="72" y="5"/>
                    <a:pt x="72" y="7"/>
                    <a:pt x="72" y="8"/>
                  </a:cubicBezTo>
                  <a:cubicBezTo>
                    <a:pt x="72" y="27"/>
                    <a:pt x="72" y="45"/>
                    <a:pt x="70" y="64"/>
                  </a:cubicBezTo>
                  <a:cubicBezTo>
                    <a:pt x="70" y="70"/>
                    <a:pt x="70" y="76"/>
                    <a:pt x="70" y="83"/>
                  </a:cubicBezTo>
                  <a:cubicBezTo>
                    <a:pt x="70" y="92"/>
                    <a:pt x="68" y="100"/>
                    <a:pt x="68" y="109"/>
                  </a:cubicBezTo>
                  <a:cubicBezTo>
                    <a:pt x="67" y="112"/>
                    <a:pt x="65" y="113"/>
                    <a:pt x="6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4" name="Group 293">
            <a:extLst>
              <a:ext uri="{FF2B5EF4-FFF2-40B4-BE49-F238E27FC236}">
                <a16:creationId xmlns:a16="http://schemas.microsoft.com/office/drawing/2014/main" id="{DD03EE83-E6BA-4AEE-B8DD-C46E962B0A94}"/>
              </a:ext>
            </a:extLst>
          </p:cNvPr>
          <p:cNvGrpSpPr>
            <a:grpSpLocks noChangeAspect="1"/>
          </p:cNvGrpSpPr>
          <p:nvPr/>
        </p:nvGrpSpPr>
        <p:grpSpPr bwMode="auto">
          <a:xfrm rot="17966458">
            <a:off x="1060332" y="5634415"/>
            <a:ext cx="543151" cy="1036925"/>
            <a:chOff x="-21" y="-15"/>
            <a:chExt cx="363" cy="693"/>
          </a:xfrm>
          <a:solidFill>
            <a:srgbClr val="3CCAF9"/>
          </a:solidFill>
        </p:grpSpPr>
        <p:sp>
          <p:nvSpPr>
            <p:cNvPr id="265" name="Freeform 294">
              <a:extLst>
                <a:ext uri="{FF2B5EF4-FFF2-40B4-BE49-F238E27FC236}">
                  <a16:creationId xmlns:a16="http://schemas.microsoft.com/office/drawing/2014/main" id="{DE91AF33-1B20-40C2-8703-F66AD9D0E75E}"/>
                </a:ext>
              </a:extLst>
            </p:cNvPr>
            <p:cNvSpPr>
              <a:spLocks/>
            </p:cNvSpPr>
            <p:nvPr/>
          </p:nvSpPr>
          <p:spPr bwMode="auto">
            <a:xfrm>
              <a:off x="252" y="167"/>
              <a:ext cx="12" cy="38"/>
            </a:xfrm>
            <a:custGeom>
              <a:avLst/>
              <a:gdLst>
                <a:gd name="T0" fmla="*/ 0 w 6"/>
                <a:gd name="T1" fmla="*/ 19 h 19"/>
                <a:gd name="T2" fmla="*/ 4 w 6"/>
                <a:gd name="T3" fmla="*/ 0 h 19"/>
                <a:gd name="T4" fmla="*/ 0 w 6"/>
                <a:gd name="T5" fmla="*/ 19 h 19"/>
              </a:gdLst>
              <a:ahLst/>
              <a:cxnLst>
                <a:cxn ang="0">
                  <a:pos x="T0" y="T1"/>
                </a:cxn>
                <a:cxn ang="0">
                  <a:pos x="T2" y="T3"/>
                </a:cxn>
                <a:cxn ang="0">
                  <a:pos x="T4" y="T5"/>
                </a:cxn>
              </a:cxnLst>
              <a:rect l="0" t="0" r="r" b="b"/>
              <a:pathLst>
                <a:path w="6" h="19">
                  <a:moveTo>
                    <a:pt x="0" y="19"/>
                  </a:moveTo>
                  <a:cubicBezTo>
                    <a:pt x="3" y="14"/>
                    <a:pt x="6" y="7"/>
                    <a:pt x="4" y="0"/>
                  </a:cubicBezTo>
                  <a:cubicBezTo>
                    <a:pt x="3" y="6"/>
                    <a:pt x="0" y="12"/>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95">
              <a:extLst>
                <a:ext uri="{FF2B5EF4-FFF2-40B4-BE49-F238E27FC236}">
                  <a16:creationId xmlns:a16="http://schemas.microsoft.com/office/drawing/2014/main" id="{D406A778-5C80-4C7D-8FB2-D33F29BC9D89}"/>
                </a:ext>
              </a:extLst>
            </p:cNvPr>
            <p:cNvSpPr>
              <a:spLocks/>
            </p:cNvSpPr>
            <p:nvPr/>
          </p:nvSpPr>
          <p:spPr bwMode="auto">
            <a:xfrm>
              <a:off x="150" y="177"/>
              <a:ext cx="25" cy="42"/>
            </a:xfrm>
            <a:custGeom>
              <a:avLst/>
              <a:gdLst>
                <a:gd name="T0" fmla="*/ 0 w 12"/>
                <a:gd name="T1" fmla="*/ 6 h 21"/>
                <a:gd name="T2" fmla="*/ 2 w 12"/>
                <a:gd name="T3" fmla="*/ 8 h 21"/>
                <a:gd name="T4" fmla="*/ 4 w 12"/>
                <a:gd name="T5" fmla="*/ 7 h 21"/>
                <a:gd name="T6" fmla="*/ 3 w 12"/>
                <a:gd name="T7" fmla="*/ 11 h 21"/>
                <a:gd name="T8" fmla="*/ 2 w 12"/>
                <a:gd name="T9" fmla="*/ 9 h 21"/>
                <a:gd name="T10" fmla="*/ 0 w 12"/>
                <a:gd name="T11" fmla="*/ 6 h 21"/>
              </a:gdLst>
              <a:ahLst/>
              <a:cxnLst>
                <a:cxn ang="0">
                  <a:pos x="T0" y="T1"/>
                </a:cxn>
                <a:cxn ang="0">
                  <a:pos x="T2" y="T3"/>
                </a:cxn>
                <a:cxn ang="0">
                  <a:pos x="T4" y="T5"/>
                </a:cxn>
                <a:cxn ang="0">
                  <a:pos x="T6" y="T7"/>
                </a:cxn>
                <a:cxn ang="0">
                  <a:pos x="T8" y="T9"/>
                </a:cxn>
                <a:cxn ang="0">
                  <a:pos x="T10" y="T11"/>
                </a:cxn>
              </a:cxnLst>
              <a:rect l="0" t="0" r="r" b="b"/>
              <a:pathLst>
                <a:path w="12" h="21">
                  <a:moveTo>
                    <a:pt x="0" y="6"/>
                  </a:moveTo>
                  <a:cubicBezTo>
                    <a:pt x="1" y="7"/>
                    <a:pt x="1" y="7"/>
                    <a:pt x="2" y="8"/>
                  </a:cubicBezTo>
                  <a:cubicBezTo>
                    <a:pt x="3" y="7"/>
                    <a:pt x="3" y="7"/>
                    <a:pt x="4" y="7"/>
                  </a:cubicBezTo>
                  <a:cubicBezTo>
                    <a:pt x="6" y="8"/>
                    <a:pt x="6" y="11"/>
                    <a:pt x="3" y="11"/>
                  </a:cubicBezTo>
                  <a:cubicBezTo>
                    <a:pt x="2" y="11"/>
                    <a:pt x="2" y="9"/>
                    <a:pt x="2" y="9"/>
                  </a:cubicBezTo>
                  <a:cubicBezTo>
                    <a:pt x="6" y="21"/>
                    <a:pt x="12"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96">
              <a:extLst>
                <a:ext uri="{FF2B5EF4-FFF2-40B4-BE49-F238E27FC236}">
                  <a16:creationId xmlns:a16="http://schemas.microsoft.com/office/drawing/2014/main" id="{FBAE6C47-91F8-4A95-B4A1-03E98C69203A}"/>
                </a:ext>
              </a:extLst>
            </p:cNvPr>
            <p:cNvSpPr>
              <a:spLocks/>
            </p:cNvSpPr>
            <p:nvPr/>
          </p:nvSpPr>
          <p:spPr bwMode="auto">
            <a:xfrm>
              <a:off x="283" y="189"/>
              <a:ext cx="32" cy="18"/>
            </a:xfrm>
            <a:custGeom>
              <a:avLst/>
              <a:gdLst>
                <a:gd name="T0" fmla="*/ 16 w 16"/>
                <a:gd name="T1" fmla="*/ 3 h 9"/>
                <a:gd name="T2" fmla="*/ 1 w 16"/>
                <a:gd name="T3" fmla="*/ 7 h 9"/>
                <a:gd name="T4" fmla="*/ 5 w 16"/>
                <a:gd name="T5" fmla="*/ 5 h 9"/>
                <a:gd name="T6" fmla="*/ 6 w 16"/>
                <a:gd name="T7" fmla="*/ 4 h 9"/>
                <a:gd name="T8" fmla="*/ 12 w 16"/>
                <a:gd name="T9" fmla="*/ 3 h 9"/>
                <a:gd name="T10" fmla="*/ 12 w 16"/>
                <a:gd name="T11" fmla="*/ 5 h 9"/>
                <a:gd name="T12" fmla="*/ 4 w 16"/>
                <a:gd name="T13" fmla="*/ 8 h 9"/>
                <a:gd name="T14" fmla="*/ 16 w 16"/>
                <a:gd name="T15" fmla="*/ 6 h 9"/>
                <a:gd name="T16" fmla="*/ 16 w 16"/>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3"/>
                  </a:moveTo>
                  <a:cubicBezTo>
                    <a:pt x="11" y="0"/>
                    <a:pt x="0" y="2"/>
                    <a:pt x="1" y="7"/>
                  </a:cubicBezTo>
                  <a:cubicBezTo>
                    <a:pt x="2" y="7"/>
                    <a:pt x="4" y="6"/>
                    <a:pt x="5" y="5"/>
                  </a:cubicBezTo>
                  <a:cubicBezTo>
                    <a:pt x="5" y="5"/>
                    <a:pt x="5" y="4"/>
                    <a:pt x="6" y="4"/>
                  </a:cubicBezTo>
                  <a:cubicBezTo>
                    <a:pt x="8" y="3"/>
                    <a:pt x="10" y="3"/>
                    <a:pt x="12" y="3"/>
                  </a:cubicBezTo>
                  <a:cubicBezTo>
                    <a:pt x="13" y="3"/>
                    <a:pt x="14" y="5"/>
                    <a:pt x="12" y="5"/>
                  </a:cubicBezTo>
                  <a:cubicBezTo>
                    <a:pt x="11" y="8"/>
                    <a:pt x="5" y="4"/>
                    <a:pt x="4" y="8"/>
                  </a:cubicBezTo>
                  <a:cubicBezTo>
                    <a:pt x="8" y="9"/>
                    <a:pt x="13" y="9"/>
                    <a:pt x="16" y="6"/>
                  </a:cubicBezTo>
                  <a:cubicBezTo>
                    <a:pt x="16" y="3"/>
                    <a:pt x="16" y="3"/>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97">
              <a:extLst>
                <a:ext uri="{FF2B5EF4-FFF2-40B4-BE49-F238E27FC236}">
                  <a16:creationId xmlns:a16="http://schemas.microsoft.com/office/drawing/2014/main" id="{571288DB-542D-42FE-896A-AD1A05A08739}"/>
                </a:ext>
              </a:extLst>
            </p:cNvPr>
            <p:cNvSpPr>
              <a:spLocks/>
            </p:cNvSpPr>
            <p:nvPr/>
          </p:nvSpPr>
          <p:spPr bwMode="auto">
            <a:xfrm>
              <a:off x="136" y="486"/>
              <a:ext cx="74" cy="33"/>
            </a:xfrm>
            <a:custGeom>
              <a:avLst/>
              <a:gdLst>
                <a:gd name="T0" fmla="*/ 10 w 36"/>
                <a:gd name="T1" fmla="*/ 12 h 16"/>
                <a:gd name="T2" fmla="*/ 10 w 36"/>
                <a:gd name="T3" fmla="*/ 0 h 16"/>
                <a:gd name="T4" fmla="*/ 12 w 36"/>
                <a:gd name="T5" fmla="*/ 14 h 16"/>
                <a:gd name="T6" fmla="*/ 25 w 36"/>
                <a:gd name="T7" fmla="*/ 9 h 16"/>
                <a:gd name="T8" fmla="*/ 26 w 36"/>
                <a:gd name="T9" fmla="*/ 12 h 16"/>
                <a:gd name="T10" fmla="*/ 10 w 36"/>
                <a:gd name="T11" fmla="*/ 12 h 16"/>
              </a:gdLst>
              <a:ahLst/>
              <a:cxnLst>
                <a:cxn ang="0">
                  <a:pos x="T0" y="T1"/>
                </a:cxn>
                <a:cxn ang="0">
                  <a:pos x="T2" y="T3"/>
                </a:cxn>
                <a:cxn ang="0">
                  <a:pos x="T4" y="T5"/>
                </a:cxn>
                <a:cxn ang="0">
                  <a:pos x="T6" y="T7"/>
                </a:cxn>
                <a:cxn ang="0">
                  <a:pos x="T8" y="T9"/>
                </a:cxn>
                <a:cxn ang="0">
                  <a:pos x="T10" y="T11"/>
                </a:cxn>
              </a:cxnLst>
              <a:rect l="0" t="0" r="r" b="b"/>
              <a:pathLst>
                <a:path w="36" h="16">
                  <a:moveTo>
                    <a:pt x="10" y="12"/>
                  </a:moveTo>
                  <a:cubicBezTo>
                    <a:pt x="3" y="10"/>
                    <a:pt x="8" y="2"/>
                    <a:pt x="10" y="0"/>
                  </a:cubicBezTo>
                  <a:cubicBezTo>
                    <a:pt x="0" y="0"/>
                    <a:pt x="2" y="16"/>
                    <a:pt x="12" y="14"/>
                  </a:cubicBezTo>
                  <a:cubicBezTo>
                    <a:pt x="16" y="14"/>
                    <a:pt x="20" y="6"/>
                    <a:pt x="25" y="9"/>
                  </a:cubicBezTo>
                  <a:cubicBezTo>
                    <a:pt x="25" y="10"/>
                    <a:pt x="25" y="11"/>
                    <a:pt x="26" y="12"/>
                  </a:cubicBezTo>
                  <a:cubicBezTo>
                    <a:pt x="36" y="2"/>
                    <a:pt x="12" y="4"/>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98">
              <a:extLst>
                <a:ext uri="{FF2B5EF4-FFF2-40B4-BE49-F238E27FC236}">
                  <a16:creationId xmlns:a16="http://schemas.microsoft.com/office/drawing/2014/main" id="{482AC340-161A-4F3A-9202-2E044FF4A380}"/>
                </a:ext>
              </a:extLst>
            </p:cNvPr>
            <p:cNvSpPr>
              <a:spLocks/>
            </p:cNvSpPr>
            <p:nvPr/>
          </p:nvSpPr>
          <p:spPr bwMode="auto">
            <a:xfrm>
              <a:off x="153" y="519"/>
              <a:ext cx="14" cy="28"/>
            </a:xfrm>
            <a:custGeom>
              <a:avLst/>
              <a:gdLst>
                <a:gd name="T0" fmla="*/ 1 w 7"/>
                <a:gd name="T1" fmla="*/ 14 h 14"/>
                <a:gd name="T2" fmla="*/ 2 w 7"/>
                <a:gd name="T3" fmla="*/ 14 h 14"/>
                <a:gd name="T4" fmla="*/ 7 w 7"/>
                <a:gd name="T5" fmla="*/ 0 h 14"/>
                <a:gd name="T6" fmla="*/ 1 w 7"/>
                <a:gd name="T7" fmla="*/ 14 h 14"/>
              </a:gdLst>
              <a:ahLst/>
              <a:cxnLst>
                <a:cxn ang="0">
                  <a:pos x="T0" y="T1"/>
                </a:cxn>
                <a:cxn ang="0">
                  <a:pos x="T2" y="T3"/>
                </a:cxn>
                <a:cxn ang="0">
                  <a:pos x="T4" y="T5"/>
                </a:cxn>
                <a:cxn ang="0">
                  <a:pos x="T6" y="T7"/>
                </a:cxn>
              </a:cxnLst>
              <a:rect l="0" t="0" r="r" b="b"/>
              <a:pathLst>
                <a:path w="7" h="14">
                  <a:moveTo>
                    <a:pt x="1" y="14"/>
                  </a:moveTo>
                  <a:cubicBezTo>
                    <a:pt x="1" y="14"/>
                    <a:pt x="2" y="14"/>
                    <a:pt x="2" y="14"/>
                  </a:cubicBezTo>
                  <a:cubicBezTo>
                    <a:pt x="2" y="8"/>
                    <a:pt x="5" y="4"/>
                    <a:pt x="7" y="0"/>
                  </a:cubicBezTo>
                  <a:cubicBezTo>
                    <a:pt x="2" y="2"/>
                    <a:pt x="0" y="7"/>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99">
              <a:extLst>
                <a:ext uri="{FF2B5EF4-FFF2-40B4-BE49-F238E27FC236}">
                  <a16:creationId xmlns:a16="http://schemas.microsoft.com/office/drawing/2014/main" id="{5C6C4C53-5DFE-4486-B75D-78D84BE244E3}"/>
                </a:ext>
              </a:extLst>
            </p:cNvPr>
            <p:cNvSpPr>
              <a:spLocks/>
            </p:cNvSpPr>
            <p:nvPr/>
          </p:nvSpPr>
          <p:spPr bwMode="auto">
            <a:xfrm>
              <a:off x="173" y="535"/>
              <a:ext cx="14" cy="14"/>
            </a:xfrm>
            <a:custGeom>
              <a:avLst/>
              <a:gdLst>
                <a:gd name="T0" fmla="*/ 0 w 7"/>
                <a:gd name="T1" fmla="*/ 7 h 7"/>
                <a:gd name="T2" fmla="*/ 6 w 7"/>
                <a:gd name="T3" fmla="*/ 0 h 7"/>
                <a:gd name="T4" fmla="*/ 0 w 7"/>
                <a:gd name="T5" fmla="*/ 7 h 7"/>
              </a:gdLst>
              <a:ahLst/>
              <a:cxnLst>
                <a:cxn ang="0">
                  <a:pos x="T0" y="T1"/>
                </a:cxn>
                <a:cxn ang="0">
                  <a:pos x="T2" y="T3"/>
                </a:cxn>
                <a:cxn ang="0">
                  <a:pos x="T4" y="T5"/>
                </a:cxn>
              </a:cxnLst>
              <a:rect l="0" t="0" r="r" b="b"/>
              <a:pathLst>
                <a:path w="7" h="7">
                  <a:moveTo>
                    <a:pt x="0" y="7"/>
                  </a:moveTo>
                  <a:cubicBezTo>
                    <a:pt x="3" y="6"/>
                    <a:pt x="7" y="4"/>
                    <a:pt x="6" y="0"/>
                  </a:cubicBezTo>
                  <a:cubicBezTo>
                    <a:pt x="2" y="1"/>
                    <a:pt x="2"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300">
              <a:extLst>
                <a:ext uri="{FF2B5EF4-FFF2-40B4-BE49-F238E27FC236}">
                  <a16:creationId xmlns:a16="http://schemas.microsoft.com/office/drawing/2014/main" id="{E3804B19-1DAB-4F5E-8DF4-A69EE3321439}"/>
                </a:ext>
              </a:extLst>
            </p:cNvPr>
            <p:cNvSpPr>
              <a:spLocks/>
            </p:cNvSpPr>
            <p:nvPr/>
          </p:nvSpPr>
          <p:spPr bwMode="auto">
            <a:xfrm>
              <a:off x="112" y="545"/>
              <a:ext cx="57" cy="50"/>
            </a:xfrm>
            <a:custGeom>
              <a:avLst/>
              <a:gdLst>
                <a:gd name="T0" fmla="*/ 16 w 28"/>
                <a:gd name="T1" fmla="*/ 5 h 25"/>
                <a:gd name="T2" fmla="*/ 11 w 28"/>
                <a:gd name="T3" fmla="*/ 17 h 25"/>
                <a:gd name="T4" fmla="*/ 12 w 28"/>
                <a:gd name="T5" fmla="*/ 9 h 25"/>
                <a:gd name="T6" fmla="*/ 26 w 28"/>
                <a:gd name="T7" fmla="*/ 21 h 25"/>
                <a:gd name="T8" fmla="*/ 27 w 28"/>
                <a:gd name="T9" fmla="*/ 16 h 25"/>
                <a:gd name="T10" fmla="*/ 16 w 28"/>
                <a:gd name="T11" fmla="*/ 5 h 25"/>
              </a:gdLst>
              <a:ahLst/>
              <a:cxnLst>
                <a:cxn ang="0">
                  <a:pos x="T0" y="T1"/>
                </a:cxn>
                <a:cxn ang="0">
                  <a:pos x="T2" y="T3"/>
                </a:cxn>
                <a:cxn ang="0">
                  <a:pos x="T4" y="T5"/>
                </a:cxn>
                <a:cxn ang="0">
                  <a:pos x="T6" y="T7"/>
                </a:cxn>
                <a:cxn ang="0">
                  <a:pos x="T8" y="T9"/>
                </a:cxn>
                <a:cxn ang="0">
                  <a:pos x="T10" y="T11"/>
                </a:cxn>
              </a:cxnLst>
              <a:rect l="0" t="0" r="r" b="b"/>
              <a:pathLst>
                <a:path w="28" h="25">
                  <a:moveTo>
                    <a:pt x="16" y="5"/>
                  </a:moveTo>
                  <a:cubicBezTo>
                    <a:pt x="10" y="0"/>
                    <a:pt x="0" y="16"/>
                    <a:pt x="11" y="17"/>
                  </a:cubicBezTo>
                  <a:cubicBezTo>
                    <a:pt x="13" y="15"/>
                    <a:pt x="10" y="11"/>
                    <a:pt x="12" y="9"/>
                  </a:cubicBezTo>
                  <a:cubicBezTo>
                    <a:pt x="15" y="14"/>
                    <a:pt x="17" y="23"/>
                    <a:pt x="26" y="21"/>
                  </a:cubicBezTo>
                  <a:cubicBezTo>
                    <a:pt x="27" y="19"/>
                    <a:pt x="28" y="18"/>
                    <a:pt x="27" y="16"/>
                  </a:cubicBezTo>
                  <a:cubicBezTo>
                    <a:pt x="19" y="25"/>
                    <a:pt x="20" y="9"/>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301">
              <a:extLst>
                <a:ext uri="{FF2B5EF4-FFF2-40B4-BE49-F238E27FC236}">
                  <a16:creationId xmlns:a16="http://schemas.microsoft.com/office/drawing/2014/main" id="{9655765B-78D7-403E-94B7-881157C518DF}"/>
                </a:ext>
              </a:extLst>
            </p:cNvPr>
            <p:cNvSpPr>
              <a:spLocks noEditPoints="1"/>
            </p:cNvSpPr>
            <p:nvPr/>
          </p:nvSpPr>
          <p:spPr bwMode="auto">
            <a:xfrm>
              <a:off x="-21" y="134"/>
              <a:ext cx="292" cy="544"/>
            </a:xfrm>
            <a:custGeom>
              <a:avLst/>
              <a:gdLst>
                <a:gd name="T0" fmla="*/ 127 w 143"/>
                <a:gd name="T1" fmla="*/ 39 h 269"/>
                <a:gd name="T2" fmla="*/ 137 w 143"/>
                <a:gd name="T3" fmla="*/ 0 h 269"/>
                <a:gd name="T4" fmla="*/ 124 w 143"/>
                <a:gd name="T5" fmla="*/ 38 h 269"/>
                <a:gd name="T6" fmla="*/ 109 w 143"/>
                <a:gd name="T7" fmla="*/ 53 h 269"/>
                <a:gd name="T8" fmla="*/ 69 w 143"/>
                <a:gd name="T9" fmla="*/ 99 h 269"/>
                <a:gd name="T10" fmla="*/ 69 w 143"/>
                <a:gd name="T11" fmla="*/ 102 h 269"/>
                <a:gd name="T12" fmla="*/ 11 w 143"/>
                <a:gd name="T13" fmla="*/ 214 h 269"/>
                <a:gd name="T14" fmla="*/ 57 w 143"/>
                <a:gd name="T15" fmla="*/ 261 h 269"/>
                <a:gd name="T16" fmla="*/ 81 w 143"/>
                <a:gd name="T17" fmla="*/ 258 h 269"/>
                <a:gd name="T18" fmla="*/ 87 w 143"/>
                <a:gd name="T19" fmla="*/ 256 h 269"/>
                <a:gd name="T20" fmla="*/ 94 w 143"/>
                <a:gd name="T21" fmla="*/ 246 h 269"/>
                <a:gd name="T22" fmla="*/ 94 w 143"/>
                <a:gd name="T23" fmla="*/ 245 h 269"/>
                <a:gd name="T24" fmla="*/ 117 w 143"/>
                <a:gd name="T25" fmla="*/ 170 h 269"/>
                <a:gd name="T26" fmla="*/ 131 w 143"/>
                <a:gd name="T27" fmla="*/ 58 h 269"/>
                <a:gd name="T28" fmla="*/ 134 w 143"/>
                <a:gd name="T29" fmla="*/ 54 h 269"/>
                <a:gd name="T30" fmla="*/ 109 w 143"/>
                <a:gd name="T31" fmla="*/ 48 h 269"/>
                <a:gd name="T32" fmla="*/ 112 w 143"/>
                <a:gd name="T33" fmla="*/ 43 h 269"/>
                <a:gd name="T34" fmla="*/ 136 w 143"/>
                <a:gd name="T35" fmla="*/ 51 h 269"/>
                <a:gd name="T36" fmla="*/ 135 w 143"/>
                <a:gd name="T37" fmla="*/ 55 h 269"/>
                <a:gd name="T38" fmla="*/ 127 w 143"/>
                <a:gd name="T39" fmla="*/ 39 h 269"/>
                <a:gd name="T40" fmla="*/ 99 w 143"/>
                <a:gd name="T41" fmla="*/ 211 h 269"/>
                <a:gd name="T42" fmla="*/ 95 w 143"/>
                <a:gd name="T43" fmla="*/ 211 h 269"/>
                <a:gd name="T44" fmla="*/ 101 w 143"/>
                <a:gd name="T45" fmla="*/ 191 h 269"/>
                <a:gd name="T46" fmla="*/ 99 w 143"/>
                <a:gd name="T47" fmla="*/ 212 h 269"/>
                <a:gd name="T48" fmla="*/ 95 w 143"/>
                <a:gd name="T49" fmla="*/ 226 h 269"/>
                <a:gd name="T50" fmla="*/ 57 w 143"/>
                <a:gd name="T51" fmla="*/ 217 h 269"/>
                <a:gd name="T52" fmla="*/ 65 w 143"/>
                <a:gd name="T53" fmla="*/ 201 h 269"/>
                <a:gd name="T54" fmla="*/ 78 w 143"/>
                <a:gd name="T55" fmla="*/ 167 h 269"/>
                <a:gd name="T56" fmla="*/ 110 w 143"/>
                <a:gd name="T57" fmla="*/ 172 h 269"/>
                <a:gd name="T58" fmla="*/ 99 w 143"/>
                <a:gd name="T59" fmla="*/ 211 h 269"/>
                <a:gd name="T60" fmla="*/ 112 w 143"/>
                <a:gd name="T61" fmla="*/ 167 h 269"/>
                <a:gd name="T62" fmla="*/ 73 w 143"/>
                <a:gd name="T63" fmla="*/ 162 h 269"/>
                <a:gd name="T64" fmla="*/ 72 w 143"/>
                <a:gd name="T65" fmla="*/ 164 h 269"/>
                <a:gd name="T66" fmla="*/ 72 w 143"/>
                <a:gd name="T67" fmla="*/ 164 h 269"/>
                <a:gd name="T68" fmla="*/ 71 w 143"/>
                <a:gd name="T69" fmla="*/ 165 h 269"/>
                <a:gd name="T70" fmla="*/ 71 w 143"/>
                <a:gd name="T71" fmla="*/ 166 h 269"/>
                <a:gd name="T72" fmla="*/ 71 w 143"/>
                <a:gd name="T73" fmla="*/ 166 h 269"/>
                <a:gd name="T74" fmla="*/ 61 w 143"/>
                <a:gd name="T75" fmla="*/ 195 h 269"/>
                <a:gd name="T76" fmla="*/ 51 w 143"/>
                <a:gd name="T77" fmla="*/ 217 h 269"/>
                <a:gd name="T78" fmla="*/ 93 w 143"/>
                <a:gd name="T79" fmla="*/ 234 h 269"/>
                <a:gd name="T80" fmla="*/ 27 w 143"/>
                <a:gd name="T81" fmla="*/ 246 h 269"/>
                <a:gd name="T82" fmla="*/ 41 w 143"/>
                <a:gd name="T83" fmla="*/ 157 h 269"/>
                <a:gd name="T84" fmla="*/ 42 w 143"/>
                <a:gd name="T85" fmla="*/ 154 h 269"/>
                <a:gd name="T86" fmla="*/ 71 w 143"/>
                <a:gd name="T87" fmla="*/ 107 h 269"/>
                <a:gd name="T88" fmla="*/ 120 w 143"/>
                <a:gd name="T89" fmla="*/ 127 h 269"/>
                <a:gd name="T90" fmla="*/ 112 w 143"/>
                <a:gd name="T91" fmla="*/ 167 h 269"/>
                <a:gd name="T92" fmla="*/ 111 w 143"/>
                <a:gd name="T93" fmla="*/ 55 h 269"/>
                <a:gd name="T94" fmla="*/ 129 w 143"/>
                <a:gd name="T95" fmla="*/ 59 h 269"/>
                <a:gd name="T96" fmla="*/ 119 w 143"/>
                <a:gd name="T97" fmla="*/ 122 h 269"/>
                <a:gd name="T98" fmla="*/ 75 w 143"/>
                <a:gd name="T99" fmla="*/ 102 h 269"/>
                <a:gd name="T100" fmla="*/ 111 w 143"/>
                <a:gd name="T101" fmla="*/ 55 h 269"/>
                <a:gd name="T102" fmla="*/ 115 w 143"/>
                <a:gd name="T103" fmla="*/ 43 h 269"/>
                <a:gd name="T104" fmla="*/ 133 w 143"/>
                <a:gd name="T105" fmla="*/ 47 h 269"/>
                <a:gd name="T106" fmla="*/ 115 w 143"/>
                <a:gd name="T107" fmla="*/ 4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269">
                  <a:moveTo>
                    <a:pt x="127" y="39"/>
                  </a:moveTo>
                  <a:cubicBezTo>
                    <a:pt x="132" y="27"/>
                    <a:pt x="133" y="14"/>
                    <a:pt x="137" y="0"/>
                  </a:cubicBezTo>
                  <a:cubicBezTo>
                    <a:pt x="131" y="10"/>
                    <a:pt x="129" y="26"/>
                    <a:pt x="124" y="38"/>
                  </a:cubicBezTo>
                  <a:cubicBezTo>
                    <a:pt x="113" y="35"/>
                    <a:pt x="101" y="44"/>
                    <a:pt x="109" y="53"/>
                  </a:cubicBezTo>
                  <a:cubicBezTo>
                    <a:pt x="101" y="74"/>
                    <a:pt x="83" y="84"/>
                    <a:pt x="69" y="99"/>
                  </a:cubicBezTo>
                  <a:cubicBezTo>
                    <a:pt x="70" y="100"/>
                    <a:pt x="69" y="101"/>
                    <a:pt x="69" y="102"/>
                  </a:cubicBezTo>
                  <a:cubicBezTo>
                    <a:pt x="47" y="134"/>
                    <a:pt x="24" y="172"/>
                    <a:pt x="11" y="214"/>
                  </a:cubicBezTo>
                  <a:cubicBezTo>
                    <a:pt x="4" y="239"/>
                    <a:pt x="34" y="258"/>
                    <a:pt x="57" y="261"/>
                  </a:cubicBezTo>
                  <a:cubicBezTo>
                    <a:pt x="65" y="261"/>
                    <a:pt x="73" y="261"/>
                    <a:pt x="81" y="258"/>
                  </a:cubicBezTo>
                  <a:cubicBezTo>
                    <a:pt x="83" y="258"/>
                    <a:pt x="85" y="257"/>
                    <a:pt x="87" y="256"/>
                  </a:cubicBezTo>
                  <a:cubicBezTo>
                    <a:pt x="90" y="253"/>
                    <a:pt x="93" y="250"/>
                    <a:pt x="94" y="246"/>
                  </a:cubicBezTo>
                  <a:cubicBezTo>
                    <a:pt x="94" y="245"/>
                    <a:pt x="94" y="245"/>
                    <a:pt x="94" y="245"/>
                  </a:cubicBezTo>
                  <a:cubicBezTo>
                    <a:pt x="103" y="222"/>
                    <a:pt x="108" y="193"/>
                    <a:pt x="117" y="170"/>
                  </a:cubicBezTo>
                  <a:cubicBezTo>
                    <a:pt x="130" y="133"/>
                    <a:pt x="115" y="97"/>
                    <a:pt x="131" y="58"/>
                  </a:cubicBezTo>
                  <a:cubicBezTo>
                    <a:pt x="133" y="58"/>
                    <a:pt x="134" y="57"/>
                    <a:pt x="134" y="54"/>
                  </a:cubicBezTo>
                  <a:cubicBezTo>
                    <a:pt x="127" y="56"/>
                    <a:pt x="114" y="54"/>
                    <a:pt x="109" y="48"/>
                  </a:cubicBezTo>
                  <a:cubicBezTo>
                    <a:pt x="110" y="46"/>
                    <a:pt x="110" y="43"/>
                    <a:pt x="112" y="43"/>
                  </a:cubicBezTo>
                  <a:cubicBezTo>
                    <a:pt x="118" y="49"/>
                    <a:pt x="128" y="50"/>
                    <a:pt x="136" y="51"/>
                  </a:cubicBezTo>
                  <a:cubicBezTo>
                    <a:pt x="136" y="52"/>
                    <a:pt x="135" y="53"/>
                    <a:pt x="135" y="55"/>
                  </a:cubicBezTo>
                  <a:cubicBezTo>
                    <a:pt x="143" y="52"/>
                    <a:pt x="135" y="40"/>
                    <a:pt x="127" y="39"/>
                  </a:cubicBezTo>
                  <a:close/>
                  <a:moveTo>
                    <a:pt x="99" y="211"/>
                  </a:moveTo>
                  <a:cubicBezTo>
                    <a:pt x="99" y="212"/>
                    <a:pt x="97" y="210"/>
                    <a:pt x="95" y="211"/>
                  </a:cubicBezTo>
                  <a:cubicBezTo>
                    <a:pt x="89" y="205"/>
                    <a:pt x="98" y="196"/>
                    <a:pt x="101" y="191"/>
                  </a:cubicBezTo>
                  <a:cubicBezTo>
                    <a:pt x="93" y="192"/>
                    <a:pt x="85" y="215"/>
                    <a:pt x="99" y="212"/>
                  </a:cubicBezTo>
                  <a:cubicBezTo>
                    <a:pt x="99" y="217"/>
                    <a:pt x="97" y="222"/>
                    <a:pt x="95" y="226"/>
                  </a:cubicBezTo>
                  <a:cubicBezTo>
                    <a:pt x="80" y="232"/>
                    <a:pt x="65" y="224"/>
                    <a:pt x="57" y="217"/>
                  </a:cubicBezTo>
                  <a:cubicBezTo>
                    <a:pt x="59" y="212"/>
                    <a:pt x="64" y="207"/>
                    <a:pt x="65" y="201"/>
                  </a:cubicBezTo>
                  <a:cubicBezTo>
                    <a:pt x="71" y="191"/>
                    <a:pt x="73" y="178"/>
                    <a:pt x="78" y="167"/>
                  </a:cubicBezTo>
                  <a:cubicBezTo>
                    <a:pt x="87" y="171"/>
                    <a:pt x="97" y="174"/>
                    <a:pt x="110" y="172"/>
                  </a:cubicBezTo>
                  <a:cubicBezTo>
                    <a:pt x="108" y="186"/>
                    <a:pt x="103" y="198"/>
                    <a:pt x="99" y="211"/>
                  </a:cubicBezTo>
                  <a:close/>
                  <a:moveTo>
                    <a:pt x="112" y="167"/>
                  </a:moveTo>
                  <a:cubicBezTo>
                    <a:pt x="97" y="170"/>
                    <a:pt x="85" y="163"/>
                    <a:pt x="73" y="162"/>
                  </a:cubicBezTo>
                  <a:cubicBezTo>
                    <a:pt x="72" y="162"/>
                    <a:pt x="72" y="163"/>
                    <a:pt x="72" y="164"/>
                  </a:cubicBezTo>
                  <a:cubicBezTo>
                    <a:pt x="72" y="164"/>
                    <a:pt x="72" y="164"/>
                    <a:pt x="72" y="164"/>
                  </a:cubicBezTo>
                  <a:cubicBezTo>
                    <a:pt x="72" y="164"/>
                    <a:pt x="71" y="164"/>
                    <a:pt x="71" y="165"/>
                  </a:cubicBezTo>
                  <a:cubicBezTo>
                    <a:pt x="71" y="165"/>
                    <a:pt x="71" y="166"/>
                    <a:pt x="71" y="166"/>
                  </a:cubicBezTo>
                  <a:cubicBezTo>
                    <a:pt x="71" y="166"/>
                    <a:pt x="71" y="166"/>
                    <a:pt x="71" y="166"/>
                  </a:cubicBezTo>
                  <a:cubicBezTo>
                    <a:pt x="67" y="176"/>
                    <a:pt x="65" y="186"/>
                    <a:pt x="61" y="195"/>
                  </a:cubicBezTo>
                  <a:cubicBezTo>
                    <a:pt x="59" y="200"/>
                    <a:pt x="50" y="212"/>
                    <a:pt x="51" y="217"/>
                  </a:cubicBezTo>
                  <a:cubicBezTo>
                    <a:pt x="53" y="227"/>
                    <a:pt x="80" y="235"/>
                    <a:pt x="93" y="234"/>
                  </a:cubicBezTo>
                  <a:cubicBezTo>
                    <a:pt x="95" y="269"/>
                    <a:pt x="44" y="261"/>
                    <a:pt x="27" y="246"/>
                  </a:cubicBezTo>
                  <a:cubicBezTo>
                    <a:pt x="0" y="222"/>
                    <a:pt x="32" y="182"/>
                    <a:pt x="41" y="157"/>
                  </a:cubicBezTo>
                  <a:cubicBezTo>
                    <a:pt x="42" y="156"/>
                    <a:pt x="41" y="155"/>
                    <a:pt x="42" y="154"/>
                  </a:cubicBezTo>
                  <a:cubicBezTo>
                    <a:pt x="51" y="138"/>
                    <a:pt x="60" y="122"/>
                    <a:pt x="71" y="107"/>
                  </a:cubicBezTo>
                  <a:cubicBezTo>
                    <a:pt x="82" y="119"/>
                    <a:pt x="97" y="128"/>
                    <a:pt x="120" y="127"/>
                  </a:cubicBezTo>
                  <a:cubicBezTo>
                    <a:pt x="119" y="142"/>
                    <a:pt x="115" y="154"/>
                    <a:pt x="112" y="167"/>
                  </a:cubicBezTo>
                  <a:close/>
                  <a:moveTo>
                    <a:pt x="111" y="55"/>
                  </a:moveTo>
                  <a:cubicBezTo>
                    <a:pt x="117" y="56"/>
                    <a:pt x="122" y="59"/>
                    <a:pt x="129" y="59"/>
                  </a:cubicBezTo>
                  <a:cubicBezTo>
                    <a:pt x="123" y="77"/>
                    <a:pt x="115" y="99"/>
                    <a:pt x="119" y="122"/>
                  </a:cubicBezTo>
                  <a:cubicBezTo>
                    <a:pt x="101" y="124"/>
                    <a:pt x="79" y="116"/>
                    <a:pt x="75" y="102"/>
                  </a:cubicBezTo>
                  <a:cubicBezTo>
                    <a:pt x="89" y="87"/>
                    <a:pt x="104" y="76"/>
                    <a:pt x="111" y="55"/>
                  </a:cubicBezTo>
                  <a:close/>
                  <a:moveTo>
                    <a:pt x="115" y="43"/>
                  </a:moveTo>
                  <a:cubicBezTo>
                    <a:pt x="121" y="40"/>
                    <a:pt x="131" y="42"/>
                    <a:pt x="133" y="47"/>
                  </a:cubicBezTo>
                  <a:cubicBezTo>
                    <a:pt x="125" y="48"/>
                    <a:pt x="120" y="45"/>
                    <a:pt x="11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302">
              <a:extLst>
                <a:ext uri="{FF2B5EF4-FFF2-40B4-BE49-F238E27FC236}">
                  <a16:creationId xmlns:a16="http://schemas.microsoft.com/office/drawing/2014/main" id="{CC4C6063-2538-4C7E-A340-3E4E8292F906}"/>
                </a:ext>
              </a:extLst>
            </p:cNvPr>
            <p:cNvSpPr>
              <a:spLocks noEditPoints="1"/>
            </p:cNvSpPr>
            <p:nvPr/>
          </p:nvSpPr>
          <p:spPr bwMode="auto">
            <a:xfrm>
              <a:off x="232" y="-15"/>
              <a:ext cx="92" cy="137"/>
            </a:xfrm>
            <a:custGeom>
              <a:avLst/>
              <a:gdLst>
                <a:gd name="T0" fmla="*/ 3 w 45"/>
                <a:gd name="T1" fmla="*/ 50 h 68"/>
                <a:gd name="T2" fmla="*/ 16 w 45"/>
                <a:gd name="T3" fmla="*/ 31 h 68"/>
                <a:gd name="T4" fmla="*/ 14 w 45"/>
                <a:gd name="T5" fmla="*/ 19 h 68"/>
                <a:gd name="T6" fmla="*/ 14 w 45"/>
                <a:gd name="T7" fmla="*/ 19 h 68"/>
                <a:gd name="T8" fmla="*/ 14 w 45"/>
                <a:gd name="T9" fmla="*/ 18 h 68"/>
                <a:gd name="T10" fmla="*/ 14 w 45"/>
                <a:gd name="T11" fmla="*/ 18 h 68"/>
                <a:gd name="T12" fmla="*/ 14 w 45"/>
                <a:gd name="T13" fmla="*/ 18 h 68"/>
                <a:gd name="T14" fmla="*/ 16 w 45"/>
                <a:gd name="T15" fmla="*/ 12 h 68"/>
                <a:gd name="T16" fmla="*/ 38 w 45"/>
                <a:gd name="T17" fmla="*/ 20 h 68"/>
                <a:gd name="T18" fmla="*/ 30 w 45"/>
                <a:gd name="T19" fmla="*/ 35 h 68"/>
                <a:gd name="T20" fmla="*/ 31 w 45"/>
                <a:gd name="T21" fmla="*/ 43 h 68"/>
                <a:gd name="T22" fmla="*/ 26 w 45"/>
                <a:gd name="T23" fmla="*/ 62 h 68"/>
                <a:gd name="T24" fmla="*/ 17 w 45"/>
                <a:gd name="T25" fmla="*/ 64 h 68"/>
                <a:gd name="T26" fmla="*/ 17 w 45"/>
                <a:gd name="T27" fmla="*/ 63 h 68"/>
                <a:gd name="T28" fmla="*/ 13 w 45"/>
                <a:gd name="T29" fmla="*/ 60 h 68"/>
                <a:gd name="T30" fmla="*/ 2 w 45"/>
                <a:gd name="T31" fmla="*/ 51 h 68"/>
                <a:gd name="T32" fmla="*/ 27 w 45"/>
                <a:gd name="T33" fmla="*/ 68 h 68"/>
                <a:gd name="T34" fmla="*/ 34 w 45"/>
                <a:gd name="T35" fmla="*/ 36 h 68"/>
                <a:gd name="T36" fmla="*/ 39 w 45"/>
                <a:gd name="T37" fmla="*/ 14 h 68"/>
                <a:gd name="T38" fmla="*/ 12 w 45"/>
                <a:gd name="T39" fmla="*/ 29 h 68"/>
                <a:gd name="T40" fmla="*/ 0 w 45"/>
                <a:gd name="T41" fmla="*/ 49 h 68"/>
                <a:gd name="T42" fmla="*/ 3 w 45"/>
                <a:gd name="T43" fmla="*/ 50 h 68"/>
                <a:gd name="T44" fmla="*/ 35 w 45"/>
                <a:gd name="T45" fmla="*/ 16 h 68"/>
                <a:gd name="T46" fmla="*/ 21 w 45"/>
                <a:gd name="T47" fmla="*/ 9 h 68"/>
                <a:gd name="T48" fmla="*/ 35 w 45"/>
                <a:gd name="T4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68">
                  <a:moveTo>
                    <a:pt x="3" y="50"/>
                  </a:moveTo>
                  <a:cubicBezTo>
                    <a:pt x="8" y="44"/>
                    <a:pt x="12" y="37"/>
                    <a:pt x="16" y="31"/>
                  </a:cubicBezTo>
                  <a:cubicBezTo>
                    <a:pt x="14" y="27"/>
                    <a:pt x="14" y="23"/>
                    <a:pt x="14" y="19"/>
                  </a:cubicBezTo>
                  <a:cubicBezTo>
                    <a:pt x="14" y="19"/>
                    <a:pt x="14" y="19"/>
                    <a:pt x="14" y="19"/>
                  </a:cubicBezTo>
                  <a:cubicBezTo>
                    <a:pt x="14" y="19"/>
                    <a:pt x="14" y="19"/>
                    <a:pt x="14" y="18"/>
                  </a:cubicBezTo>
                  <a:cubicBezTo>
                    <a:pt x="14" y="18"/>
                    <a:pt x="14" y="18"/>
                    <a:pt x="14" y="18"/>
                  </a:cubicBezTo>
                  <a:cubicBezTo>
                    <a:pt x="14" y="18"/>
                    <a:pt x="14" y="18"/>
                    <a:pt x="14" y="18"/>
                  </a:cubicBezTo>
                  <a:cubicBezTo>
                    <a:pt x="14" y="16"/>
                    <a:pt x="15" y="14"/>
                    <a:pt x="16" y="12"/>
                  </a:cubicBezTo>
                  <a:cubicBezTo>
                    <a:pt x="21" y="18"/>
                    <a:pt x="28" y="22"/>
                    <a:pt x="38" y="20"/>
                  </a:cubicBezTo>
                  <a:cubicBezTo>
                    <a:pt x="38" y="28"/>
                    <a:pt x="35" y="32"/>
                    <a:pt x="30" y="35"/>
                  </a:cubicBezTo>
                  <a:cubicBezTo>
                    <a:pt x="31" y="38"/>
                    <a:pt x="31" y="40"/>
                    <a:pt x="31" y="43"/>
                  </a:cubicBezTo>
                  <a:cubicBezTo>
                    <a:pt x="31" y="50"/>
                    <a:pt x="30" y="58"/>
                    <a:pt x="26" y="62"/>
                  </a:cubicBezTo>
                  <a:cubicBezTo>
                    <a:pt x="23" y="65"/>
                    <a:pt x="21" y="65"/>
                    <a:pt x="17" y="64"/>
                  </a:cubicBezTo>
                  <a:cubicBezTo>
                    <a:pt x="17" y="64"/>
                    <a:pt x="17" y="64"/>
                    <a:pt x="17" y="63"/>
                  </a:cubicBezTo>
                  <a:cubicBezTo>
                    <a:pt x="15" y="62"/>
                    <a:pt x="14" y="61"/>
                    <a:pt x="13" y="60"/>
                  </a:cubicBezTo>
                  <a:cubicBezTo>
                    <a:pt x="9" y="59"/>
                    <a:pt x="5" y="56"/>
                    <a:pt x="2" y="51"/>
                  </a:cubicBezTo>
                  <a:cubicBezTo>
                    <a:pt x="3" y="62"/>
                    <a:pt x="15" y="68"/>
                    <a:pt x="27" y="68"/>
                  </a:cubicBezTo>
                  <a:cubicBezTo>
                    <a:pt x="37" y="64"/>
                    <a:pt x="31" y="46"/>
                    <a:pt x="34" y="36"/>
                  </a:cubicBezTo>
                  <a:cubicBezTo>
                    <a:pt x="41" y="34"/>
                    <a:pt x="45" y="19"/>
                    <a:pt x="39" y="14"/>
                  </a:cubicBezTo>
                  <a:cubicBezTo>
                    <a:pt x="26" y="0"/>
                    <a:pt x="3" y="8"/>
                    <a:pt x="12" y="29"/>
                  </a:cubicBezTo>
                  <a:cubicBezTo>
                    <a:pt x="9" y="36"/>
                    <a:pt x="2" y="40"/>
                    <a:pt x="0" y="49"/>
                  </a:cubicBezTo>
                  <a:cubicBezTo>
                    <a:pt x="1" y="49"/>
                    <a:pt x="1" y="50"/>
                    <a:pt x="3" y="50"/>
                  </a:cubicBezTo>
                  <a:close/>
                  <a:moveTo>
                    <a:pt x="35" y="16"/>
                  </a:moveTo>
                  <a:cubicBezTo>
                    <a:pt x="29" y="17"/>
                    <a:pt x="22" y="13"/>
                    <a:pt x="21" y="9"/>
                  </a:cubicBezTo>
                  <a:cubicBezTo>
                    <a:pt x="25" y="10"/>
                    <a:pt x="33" y="11"/>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303">
              <a:extLst>
                <a:ext uri="{FF2B5EF4-FFF2-40B4-BE49-F238E27FC236}">
                  <a16:creationId xmlns:a16="http://schemas.microsoft.com/office/drawing/2014/main" id="{C3AD529F-25C0-4740-9D17-6FA20A9CA4EC}"/>
                </a:ext>
              </a:extLst>
            </p:cNvPr>
            <p:cNvSpPr>
              <a:spLocks/>
            </p:cNvSpPr>
            <p:nvPr/>
          </p:nvSpPr>
          <p:spPr bwMode="auto">
            <a:xfrm>
              <a:off x="226" y="122"/>
              <a:ext cx="20" cy="65"/>
            </a:xfrm>
            <a:custGeom>
              <a:avLst/>
              <a:gdLst>
                <a:gd name="T0" fmla="*/ 9 w 10"/>
                <a:gd name="T1" fmla="*/ 0 h 32"/>
                <a:gd name="T2" fmla="*/ 0 w 10"/>
                <a:gd name="T3" fmla="*/ 32 h 32"/>
                <a:gd name="T4" fmla="*/ 9 w 10"/>
                <a:gd name="T5" fmla="*/ 0 h 32"/>
              </a:gdLst>
              <a:ahLst/>
              <a:cxnLst>
                <a:cxn ang="0">
                  <a:pos x="T0" y="T1"/>
                </a:cxn>
                <a:cxn ang="0">
                  <a:pos x="T2" y="T3"/>
                </a:cxn>
                <a:cxn ang="0">
                  <a:pos x="T4" y="T5"/>
                </a:cxn>
              </a:cxnLst>
              <a:rect l="0" t="0" r="r" b="b"/>
              <a:pathLst>
                <a:path w="10" h="32">
                  <a:moveTo>
                    <a:pt x="9" y="0"/>
                  </a:moveTo>
                  <a:cubicBezTo>
                    <a:pt x="6" y="10"/>
                    <a:pt x="0" y="21"/>
                    <a:pt x="0" y="32"/>
                  </a:cubicBezTo>
                  <a:cubicBezTo>
                    <a:pt x="6" y="24"/>
                    <a:pt x="10" y="1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304">
              <a:extLst>
                <a:ext uri="{FF2B5EF4-FFF2-40B4-BE49-F238E27FC236}">
                  <a16:creationId xmlns:a16="http://schemas.microsoft.com/office/drawing/2014/main" id="{CAF29C50-73FE-4542-B58D-BC8394D94D1E}"/>
                </a:ext>
              </a:extLst>
            </p:cNvPr>
            <p:cNvSpPr>
              <a:spLocks/>
            </p:cNvSpPr>
            <p:nvPr/>
          </p:nvSpPr>
          <p:spPr bwMode="auto">
            <a:xfrm>
              <a:off x="169" y="134"/>
              <a:ext cx="36" cy="57"/>
            </a:xfrm>
            <a:custGeom>
              <a:avLst/>
              <a:gdLst>
                <a:gd name="T0" fmla="*/ 15 w 18"/>
                <a:gd name="T1" fmla="*/ 28 h 28"/>
                <a:gd name="T2" fmla="*/ 17 w 18"/>
                <a:gd name="T3" fmla="*/ 25 h 28"/>
                <a:gd name="T4" fmla="*/ 16 w 18"/>
                <a:gd name="T5" fmla="*/ 24 h 28"/>
                <a:gd name="T6" fmla="*/ 13 w 18"/>
                <a:gd name="T7" fmla="*/ 10 h 28"/>
                <a:gd name="T8" fmla="*/ 15 w 18"/>
                <a:gd name="T9" fmla="*/ 28 h 28"/>
              </a:gdLst>
              <a:ahLst/>
              <a:cxnLst>
                <a:cxn ang="0">
                  <a:pos x="T0" y="T1"/>
                </a:cxn>
                <a:cxn ang="0">
                  <a:pos x="T2" y="T3"/>
                </a:cxn>
                <a:cxn ang="0">
                  <a:pos x="T4" y="T5"/>
                </a:cxn>
                <a:cxn ang="0">
                  <a:pos x="T6" y="T7"/>
                </a:cxn>
                <a:cxn ang="0">
                  <a:pos x="T8" y="T9"/>
                </a:cxn>
              </a:cxnLst>
              <a:rect l="0" t="0" r="r" b="b"/>
              <a:pathLst>
                <a:path w="18" h="28">
                  <a:moveTo>
                    <a:pt x="15" y="28"/>
                  </a:moveTo>
                  <a:cubicBezTo>
                    <a:pt x="16" y="28"/>
                    <a:pt x="18" y="27"/>
                    <a:pt x="17" y="25"/>
                  </a:cubicBezTo>
                  <a:cubicBezTo>
                    <a:pt x="0" y="26"/>
                    <a:pt x="16" y="0"/>
                    <a:pt x="16" y="24"/>
                  </a:cubicBezTo>
                  <a:cubicBezTo>
                    <a:pt x="18" y="19"/>
                    <a:pt x="16" y="14"/>
                    <a:pt x="13" y="10"/>
                  </a:cubicBezTo>
                  <a:cubicBezTo>
                    <a:pt x="2" y="10"/>
                    <a:pt x="8" y="27"/>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305">
              <a:extLst>
                <a:ext uri="{FF2B5EF4-FFF2-40B4-BE49-F238E27FC236}">
                  <a16:creationId xmlns:a16="http://schemas.microsoft.com/office/drawing/2014/main" id="{063B517B-5A32-4733-9243-187767D776B5}"/>
                </a:ext>
              </a:extLst>
            </p:cNvPr>
            <p:cNvSpPr>
              <a:spLocks noEditPoints="1"/>
            </p:cNvSpPr>
            <p:nvPr/>
          </p:nvSpPr>
          <p:spPr bwMode="auto">
            <a:xfrm>
              <a:off x="315" y="219"/>
              <a:ext cx="27" cy="21"/>
            </a:xfrm>
            <a:custGeom>
              <a:avLst/>
              <a:gdLst>
                <a:gd name="T0" fmla="*/ 0 w 13"/>
                <a:gd name="T1" fmla="*/ 0 h 10"/>
                <a:gd name="T2" fmla="*/ 0 w 13"/>
                <a:gd name="T3" fmla="*/ 2 h 10"/>
                <a:gd name="T4" fmla="*/ 13 w 13"/>
                <a:gd name="T5" fmla="*/ 10 h 10"/>
                <a:gd name="T6" fmla="*/ 0 w 13"/>
                <a:gd name="T7" fmla="*/ 0 h 10"/>
                <a:gd name="T8" fmla="*/ 8 w 13"/>
                <a:gd name="T9" fmla="*/ 7 h 10"/>
                <a:gd name="T10" fmla="*/ 4 w 13"/>
                <a:gd name="T11" fmla="*/ 4 h 10"/>
                <a:gd name="T12" fmla="*/ 4 w 13"/>
                <a:gd name="T13" fmla="*/ 2 h 10"/>
                <a:gd name="T14" fmla="*/ 10 w 13"/>
                <a:gd name="T15" fmla="*/ 6 h 10"/>
                <a:gd name="T16" fmla="*/ 8 w 13"/>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0">
                  <a:moveTo>
                    <a:pt x="0" y="0"/>
                  </a:moveTo>
                  <a:cubicBezTo>
                    <a:pt x="0" y="1"/>
                    <a:pt x="0" y="1"/>
                    <a:pt x="0" y="2"/>
                  </a:cubicBezTo>
                  <a:cubicBezTo>
                    <a:pt x="3" y="6"/>
                    <a:pt x="8" y="10"/>
                    <a:pt x="13" y="10"/>
                  </a:cubicBezTo>
                  <a:cubicBezTo>
                    <a:pt x="11" y="4"/>
                    <a:pt x="6" y="1"/>
                    <a:pt x="0" y="0"/>
                  </a:cubicBezTo>
                  <a:close/>
                  <a:moveTo>
                    <a:pt x="8" y="7"/>
                  </a:moveTo>
                  <a:cubicBezTo>
                    <a:pt x="7" y="5"/>
                    <a:pt x="6" y="4"/>
                    <a:pt x="4" y="4"/>
                  </a:cubicBezTo>
                  <a:cubicBezTo>
                    <a:pt x="2" y="3"/>
                    <a:pt x="3" y="1"/>
                    <a:pt x="4" y="2"/>
                  </a:cubicBezTo>
                  <a:cubicBezTo>
                    <a:pt x="6" y="2"/>
                    <a:pt x="8" y="4"/>
                    <a:pt x="10" y="6"/>
                  </a:cubicBezTo>
                  <a:cubicBezTo>
                    <a:pt x="10" y="7"/>
                    <a:pt x="9"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306">
              <a:extLst>
                <a:ext uri="{FF2B5EF4-FFF2-40B4-BE49-F238E27FC236}">
                  <a16:creationId xmlns:a16="http://schemas.microsoft.com/office/drawing/2014/main" id="{98A76CB9-5E64-403B-82FF-B22D169E2CE6}"/>
                </a:ext>
              </a:extLst>
            </p:cNvPr>
            <p:cNvSpPr>
              <a:spLocks noEditPoints="1"/>
            </p:cNvSpPr>
            <p:nvPr/>
          </p:nvSpPr>
          <p:spPr bwMode="auto">
            <a:xfrm>
              <a:off x="146" y="130"/>
              <a:ext cx="19" cy="43"/>
            </a:xfrm>
            <a:custGeom>
              <a:avLst/>
              <a:gdLst>
                <a:gd name="T0" fmla="*/ 0 w 9"/>
                <a:gd name="T1" fmla="*/ 11 h 21"/>
                <a:gd name="T2" fmla="*/ 0 w 9"/>
                <a:gd name="T3" fmla="*/ 11 h 21"/>
                <a:gd name="T4" fmla="*/ 3 w 9"/>
                <a:gd name="T5" fmla="*/ 11 h 21"/>
                <a:gd name="T6" fmla="*/ 4 w 9"/>
                <a:gd name="T7" fmla="*/ 9 h 21"/>
                <a:gd name="T8" fmla="*/ 5 w 9"/>
                <a:gd name="T9" fmla="*/ 11 h 21"/>
                <a:gd name="T10" fmla="*/ 4 w 9"/>
                <a:gd name="T11" fmla="*/ 12 h 21"/>
                <a:gd name="T12" fmla="*/ 3 w 9"/>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9" h="21">
                  <a:moveTo>
                    <a:pt x="0" y="11"/>
                  </a:moveTo>
                  <a:cubicBezTo>
                    <a:pt x="9" y="21"/>
                    <a:pt x="9" y="0"/>
                    <a:pt x="0" y="11"/>
                  </a:cubicBezTo>
                  <a:close/>
                  <a:moveTo>
                    <a:pt x="3" y="11"/>
                  </a:moveTo>
                  <a:cubicBezTo>
                    <a:pt x="3" y="10"/>
                    <a:pt x="3" y="9"/>
                    <a:pt x="4" y="9"/>
                  </a:cubicBezTo>
                  <a:cubicBezTo>
                    <a:pt x="5" y="9"/>
                    <a:pt x="5" y="10"/>
                    <a:pt x="5" y="11"/>
                  </a:cubicBezTo>
                  <a:cubicBezTo>
                    <a:pt x="5" y="12"/>
                    <a:pt x="5" y="12"/>
                    <a:pt x="4" y="12"/>
                  </a:cubicBezTo>
                  <a:cubicBezTo>
                    <a:pt x="4" y="13"/>
                    <a:pt x="3" y="12"/>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307">
              <a:extLst>
                <a:ext uri="{FF2B5EF4-FFF2-40B4-BE49-F238E27FC236}">
                  <a16:creationId xmlns:a16="http://schemas.microsoft.com/office/drawing/2014/main" id="{1736BC58-898E-40E4-ADAB-AD1E7C52FC57}"/>
                </a:ext>
              </a:extLst>
            </p:cNvPr>
            <p:cNvSpPr>
              <a:spLocks noEditPoints="1"/>
            </p:cNvSpPr>
            <p:nvPr/>
          </p:nvSpPr>
          <p:spPr bwMode="auto">
            <a:xfrm>
              <a:off x="283" y="155"/>
              <a:ext cx="16" cy="18"/>
            </a:xfrm>
            <a:custGeom>
              <a:avLst/>
              <a:gdLst>
                <a:gd name="T0" fmla="*/ 8 w 8"/>
                <a:gd name="T1" fmla="*/ 3 h 9"/>
                <a:gd name="T2" fmla="*/ 6 w 8"/>
                <a:gd name="T3" fmla="*/ 0 h 9"/>
                <a:gd name="T4" fmla="*/ 0 w 8"/>
                <a:gd name="T5" fmla="*/ 7 h 9"/>
                <a:gd name="T6" fmla="*/ 8 w 8"/>
                <a:gd name="T7" fmla="*/ 3 h 9"/>
                <a:gd name="T8" fmla="*/ 3 w 8"/>
                <a:gd name="T9" fmla="*/ 3 h 9"/>
                <a:gd name="T10" fmla="*/ 6 w 8"/>
                <a:gd name="T11" fmla="*/ 2 h 9"/>
                <a:gd name="T12" fmla="*/ 5 w 8"/>
                <a:gd name="T13" fmla="*/ 5 h 9"/>
                <a:gd name="T14" fmla="*/ 2 w 8"/>
                <a:gd name="T15" fmla="*/ 6 h 9"/>
                <a:gd name="T16" fmla="*/ 3 w 8"/>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8" y="3"/>
                  </a:moveTo>
                  <a:cubicBezTo>
                    <a:pt x="7" y="2"/>
                    <a:pt x="7" y="1"/>
                    <a:pt x="6" y="0"/>
                  </a:cubicBezTo>
                  <a:cubicBezTo>
                    <a:pt x="2" y="0"/>
                    <a:pt x="1" y="4"/>
                    <a:pt x="0" y="7"/>
                  </a:cubicBezTo>
                  <a:cubicBezTo>
                    <a:pt x="3" y="9"/>
                    <a:pt x="7" y="6"/>
                    <a:pt x="8" y="3"/>
                  </a:cubicBezTo>
                  <a:close/>
                  <a:moveTo>
                    <a:pt x="3" y="3"/>
                  </a:moveTo>
                  <a:cubicBezTo>
                    <a:pt x="4" y="2"/>
                    <a:pt x="5" y="2"/>
                    <a:pt x="6" y="2"/>
                  </a:cubicBezTo>
                  <a:cubicBezTo>
                    <a:pt x="7" y="2"/>
                    <a:pt x="6" y="4"/>
                    <a:pt x="5" y="5"/>
                  </a:cubicBezTo>
                  <a:cubicBezTo>
                    <a:pt x="4" y="6"/>
                    <a:pt x="3" y="7"/>
                    <a:pt x="2" y="6"/>
                  </a:cubicBezTo>
                  <a:cubicBezTo>
                    <a:pt x="2" y="6"/>
                    <a:pt x="2"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960245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descr="图片包含 户外, 大, 黑暗, 灯光&#10;&#10;描述已自动生成">
            <a:extLst>
              <a:ext uri="{FF2B5EF4-FFF2-40B4-BE49-F238E27FC236}">
                <a16:creationId xmlns:a16="http://schemas.microsoft.com/office/drawing/2014/main" id="{68E0EC2A-1875-45E2-9168-90E5268B01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020000">
            <a:off x="5146255" y="94595"/>
            <a:ext cx="2156400" cy="2156400"/>
          </a:xfrm>
          <a:prstGeom prst="rect">
            <a:avLst/>
          </a:prstGeom>
        </p:spPr>
      </p:pic>
      <p:pic>
        <p:nvPicPr>
          <p:cNvPr id="33" name="图片 32" descr="图片包含 游戏机&#10;&#10;描述已自动生成">
            <a:extLst>
              <a:ext uri="{FF2B5EF4-FFF2-40B4-BE49-F238E27FC236}">
                <a16:creationId xmlns:a16="http://schemas.microsoft.com/office/drawing/2014/main" id="{2CE717DB-97C8-4560-888A-3F120639CF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48065">
            <a:off x="2003400" y="2328507"/>
            <a:ext cx="784193" cy="2346127"/>
          </a:xfrm>
          <a:prstGeom prst="rect">
            <a:avLst/>
          </a:prstGeom>
          <a:effectLst/>
        </p:spPr>
      </p:pic>
      <p:pic>
        <p:nvPicPr>
          <p:cNvPr id="20" name="图片 19" descr="图片包含 游戏机, 灯光, 黑暗, 灯&#10;&#10;描述已自动生成">
            <a:extLst>
              <a:ext uri="{FF2B5EF4-FFF2-40B4-BE49-F238E27FC236}">
                <a16:creationId xmlns:a16="http://schemas.microsoft.com/office/drawing/2014/main" id="{13D46F48-2168-45B7-99B0-6C1FDD1149F0}"/>
              </a:ext>
            </a:extLst>
          </p:cNvPr>
          <p:cNvPicPr>
            <a:picLocks noChangeAspect="1"/>
          </p:cNvPicPr>
          <p:nvPr/>
        </p:nvPicPr>
        <p:blipFill>
          <a:blip r:embed="rId5">
            <a:extLst>
              <a:ext uri="{28A0092B-C50C-407E-A947-70E740481C1C}">
                <a14:useLocalDpi xmlns:a14="http://schemas.microsoft.com/office/drawing/2010/main" val="0"/>
              </a:ext>
            </a:extLst>
          </a:blip>
          <a:srcRect b="44578"/>
          <a:stretch>
            <a:fillRect/>
          </a:stretch>
        </p:blipFill>
        <p:spPr>
          <a:xfrm rot="20608771">
            <a:off x="2553093" y="258635"/>
            <a:ext cx="5366376" cy="7517520"/>
          </a:xfrm>
          <a:custGeom>
            <a:avLst/>
            <a:gdLst>
              <a:gd name="connsiteX0" fmla="*/ 4138409 w 5366376"/>
              <a:gd name="connsiteY0" fmla="*/ 0 h 7517520"/>
              <a:gd name="connsiteX1" fmla="*/ 5366376 w 5366376"/>
              <a:gd name="connsiteY1" fmla="*/ 364218 h 7517520"/>
              <a:gd name="connsiteX2" fmla="*/ 5366376 w 5366376"/>
              <a:gd name="connsiteY2" fmla="*/ 7517520 h 7517520"/>
              <a:gd name="connsiteX3" fmla="*/ 0 w 5366376"/>
              <a:gd name="connsiteY3" fmla="*/ 5925840 h 7517520"/>
              <a:gd name="connsiteX4" fmla="*/ 0 w 5366376"/>
              <a:gd name="connsiteY4" fmla="*/ 0 h 751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6376" h="7517520">
                <a:moveTo>
                  <a:pt x="4138409" y="0"/>
                </a:moveTo>
                <a:lnTo>
                  <a:pt x="5366376" y="364218"/>
                </a:lnTo>
                <a:lnTo>
                  <a:pt x="5366376" y="7517520"/>
                </a:lnTo>
                <a:lnTo>
                  <a:pt x="0" y="5925840"/>
                </a:lnTo>
                <a:lnTo>
                  <a:pt x="0" y="0"/>
                </a:lnTo>
                <a:close/>
              </a:path>
            </a:pathLst>
          </a:custGeom>
          <a:effectLst/>
        </p:spPr>
      </p:pic>
      <p:sp>
        <p:nvSpPr>
          <p:cNvPr id="38" name="文本框 37">
            <a:extLst>
              <a:ext uri="{FF2B5EF4-FFF2-40B4-BE49-F238E27FC236}">
                <a16:creationId xmlns:a16="http://schemas.microsoft.com/office/drawing/2014/main" id="{46E33FB1-36F9-452A-A5FD-035E6716A11E}"/>
              </a:ext>
            </a:extLst>
          </p:cNvPr>
          <p:cNvSpPr txBox="1"/>
          <p:nvPr/>
        </p:nvSpPr>
        <p:spPr>
          <a:xfrm>
            <a:off x="2855623" y="3501570"/>
            <a:ext cx="1505361" cy="107311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r>
              <a:rPr lang="en-US" altLang="zh-CN" sz="2800">
                <a:solidFill>
                  <a:schemeClr val="bg1"/>
                </a:solidFill>
              </a:rPr>
              <a:t>Designed By Xiao</a:t>
            </a:r>
            <a:endParaRPr lang="zh-CN" altLang="en-US" sz="2800">
              <a:solidFill>
                <a:schemeClr val="bg1"/>
              </a:solidFill>
            </a:endParaRPr>
          </a:p>
        </p:txBody>
      </p:sp>
      <p:sp>
        <p:nvSpPr>
          <p:cNvPr id="39" name="文本框 38">
            <a:extLst>
              <a:ext uri="{FF2B5EF4-FFF2-40B4-BE49-F238E27FC236}">
                <a16:creationId xmlns:a16="http://schemas.microsoft.com/office/drawing/2014/main" id="{E066D707-1A46-4145-8754-FC3A3200FBFC}"/>
              </a:ext>
            </a:extLst>
          </p:cNvPr>
          <p:cNvSpPr txBox="1"/>
          <p:nvPr/>
        </p:nvSpPr>
        <p:spPr>
          <a:xfrm>
            <a:off x="5291229" y="1609190"/>
            <a:ext cx="2133387" cy="1323439"/>
          </a:xfrm>
          <a:prstGeom prst="rect">
            <a:avLst/>
          </a:prstGeom>
          <a:noFill/>
        </p:spPr>
        <p:txBody>
          <a:bodyPr wrap="square" rtlCol="0">
            <a:spAutoFit/>
          </a:bodyPr>
          <a:lstStyle/>
          <a:p>
            <a:r>
              <a:rPr lang="en-US" altLang="zh-CN"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rPr>
              <a:t>For Your Birthday</a:t>
            </a:r>
            <a:endParaRPr lang="zh-CN" altLang="en-US"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40" name="文本框 39">
            <a:extLst>
              <a:ext uri="{FF2B5EF4-FFF2-40B4-BE49-F238E27FC236}">
                <a16:creationId xmlns:a16="http://schemas.microsoft.com/office/drawing/2014/main" id="{21BBD332-9381-4147-9B22-C1C20CBA0DEC}"/>
              </a:ext>
            </a:extLst>
          </p:cNvPr>
          <p:cNvSpPr txBox="1"/>
          <p:nvPr/>
        </p:nvSpPr>
        <p:spPr>
          <a:xfrm>
            <a:off x="3294290" y="4737075"/>
            <a:ext cx="2133387"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chemeClr val="bg1"/>
                </a:solidFill>
              </a:rPr>
              <a:t>pellentesque habitant morbi tristique senectu</a:t>
            </a:r>
            <a:endParaRPr lang="zh-CN" altLang="en-US" sz="1600">
              <a:solidFill>
                <a:schemeClr val="bg1"/>
              </a:solidFill>
            </a:endParaRPr>
          </a:p>
        </p:txBody>
      </p:sp>
      <p:pic>
        <p:nvPicPr>
          <p:cNvPr id="9" name="图片 8" descr="图片包含 游戏机, 弓&#10;&#10;描述已自动生成">
            <a:extLst>
              <a:ext uri="{FF2B5EF4-FFF2-40B4-BE49-F238E27FC236}">
                <a16:creationId xmlns:a16="http://schemas.microsoft.com/office/drawing/2014/main" id="{0AA1C2FF-F460-403C-B374-820C55D2AE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3632" y="2132164"/>
            <a:ext cx="3977414" cy="3430780"/>
          </a:xfrm>
          <a:prstGeom prst="rect">
            <a:avLst/>
          </a:prstGeom>
        </p:spPr>
      </p:pic>
      <p:sp>
        <p:nvSpPr>
          <p:cNvPr id="1107" name="文本框 1106">
            <a:extLst>
              <a:ext uri="{FF2B5EF4-FFF2-40B4-BE49-F238E27FC236}">
                <a16:creationId xmlns:a16="http://schemas.microsoft.com/office/drawing/2014/main" id="{5D2B252F-0B34-4C5B-9265-B10359AE9D4A}"/>
              </a:ext>
            </a:extLst>
          </p:cNvPr>
          <p:cNvSpPr txBox="1"/>
          <p:nvPr/>
        </p:nvSpPr>
        <p:spPr>
          <a:xfrm>
            <a:off x="6906388" y="5249280"/>
            <a:ext cx="1505361" cy="732893"/>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en-US" altLang="zh-CN" sz="4000">
                <a:solidFill>
                  <a:srgbClr val="3CCAF9"/>
                </a:solidFill>
                <a:latin typeface="851tegakizatsu" panose="02000600000000000000" pitchFamily="2" charset="-122"/>
                <a:ea typeface="851tegakizatsu" panose="02000600000000000000" pitchFamily="2" charset="-122"/>
              </a:rPr>
              <a:t>18th</a:t>
            </a:r>
            <a:endParaRPr lang="zh-CN" altLang="en-US" sz="4000">
              <a:solidFill>
                <a:srgbClr val="3CCAF9"/>
              </a:solidFill>
              <a:latin typeface="851tegakizatsu" panose="02000600000000000000" pitchFamily="2" charset="-122"/>
              <a:ea typeface="851tegakizatsu" panose="02000600000000000000" pitchFamily="2" charset="-122"/>
            </a:endParaRPr>
          </a:p>
        </p:txBody>
      </p:sp>
      <p:sp>
        <p:nvSpPr>
          <p:cNvPr id="23" name="文本框 22">
            <a:extLst>
              <a:ext uri="{FF2B5EF4-FFF2-40B4-BE49-F238E27FC236}">
                <a16:creationId xmlns:a16="http://schemas.microsoft.com/office/drawing/2014/main" id="{0E84AEFC-CEF5-4035-ABEE-F8E3ADCFCDF7}"/>
              </a:ext>
            </a:extLst>
          </p:cNvPr>
          <p:cNvSpPr txBox="1"/>
          <p:nvPr/>
        </p:nvSpPr>
        <p:spPr>
          <a:xfrm>
            <a:off x="0" y="0"/>
            <a:ext cx="4089400" cy="33855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pellentesque habitant morbi tristique senectus et</a:t>
            </a:r>
            <a:endParaRPr lang="zh-CN" altLang="en-US" sz="1600">
              <a:solidFill>
                <a:srgbClr val="3CCAF9"/>
              </a:solidFill>
            </a:endParaRPr>
          </a:p>
        </p:txBody>
      </p:sp>
      <p:sp>
        <p:nvSpPr>
          <p:cNvPr id="24" name="文本框 23">
            <a:extLst>
              <a:ext uri="{FF2B5EF4-FFF2-40B4-BE49-F238E27FC236}">
                <a16:creationId xmlns:a16="http://schemas.microsoft.com/office/drawing/2014/main" id="{96A53640-133B-4110-AA41-34BEE53861D7}"/>
              </a:ext>
            </a:extLst>
          </p:cNvPr>
          <p:cNvSpPr txBox="1"/>
          <p:nvPr/>
        </p:nvSpPr>
        <p:spPr>
          <a:xfrm>
            <a:off x="9563100" y="6519446"/>
            <a:ext cx="2628900" cy="33855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tristique senectus et netus et</a:t>
            </a:r>
            <a:endParaRPr lang="zh-CN" altLang="en-US" sz="1600">
              <a:solidFill>
                <a:srgbClr val="3CCAF9"/>
              </a:solidFill>
            </a:endParaRPr>
          </a:p>
        </p:txBody>
      </p:sp>
    </p:spTree>
    <p:extLst>
      <p:ext uri="{BB962C8B-B14F-4D97-AF65-F5344CB8AC3E}">
        <p14:creationId xmlns:p14="http://schemas.microsoft.com/office/powerpoint/2010/main" val="3859174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B6A8E69-3E6E-4ED9-9041-9680E3B76EC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93C45BEB-A22E-4999-BFA2-4362DEEF9BB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1224492" y="3107983"/>
            <a:ext cx="4431590" cy="645113"/>
          </a:xfrm>
          <a:prstGeom prst="rect">
            <a:avLst/>
          </a:prstGeom>
          <a:noFill/>
        </p:spPr>
        <p:txBody>
          <a:bodyPr wrap="square" rtlCol="0">
            <a:spAutoFit/>
          </a:bodyPr>
          <a:lstStyle/>
          <a:p>
            <a:pPr lvl="0" algn="ctr">
              <a:lnSpc>
                <a:spcPct val="120000"/>
              </a:lnSpc>
              <a:defRPr/>
            </a:pPr>
            <a:r>
              <a:rPr lang="zh-CN" altLang="en-US" sz="3200" spc="600">
                <a:solidFill>
                  <a:prstClr val="black"/>
                </a:solidFill>
                <a:latin typeface="等线 Light" panose="02010600030101010101" pitchFamily="2" charset="-122"/>
                <a:ea typeface="等线 Light" panose="02010600030101010101" pitchFamily="2" charset="-122"/>
              </a:rPr>
              <a:t>站酷小薇</a:t>
            </a:r>
            <a:r>
              <a:rPr lang="en-US" altLang="zh-CN" sz="3200" spc="600">
                <a:solidFill>
                  <a:prstClr val="black"/>
                </a:solidFill>
                <a:latin typeface="等线 Light" panose="02010600030101010101" pitchFamily="2" charset="-122"/>
                <a:ea typeface="等线 Light" panose="02010600030101010101" pitchFamily="2" charset="-122"/>
              </a:rPr>
              <a:t>LOGO</a:t>
            </a:r>
            <a:r>
              <a:rPr lang="zh-CN" altLang="en-US" sz="3200" spc="600">
                <a:solidFill>
                  <a:prstClr val="black"/>
                </a:solidFill>
                <a:latin typeface="等线 Light" panose="02010600030101010101" pitchFamily="2" charset="-122"/>
                <a:ea typeface="等线 Light" panose="02010600030101010101" pitchFamily="2" charset="-122"/>
              </a:rPr>
              <a:t>体</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
        <p:nvSpPr>
          <p:cNvPr id="8" name="文本框 7"/>
          <p:cNvSpPr txBox="1"/>
          <p:nvPr/>
        </p:nvSpPr>
        <p:spPr>
          <a:xfrm>
            <a:off x="6015089" y="3107983"/>
            <a:ext cx="4952419" cy="642035"/>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Comic Book Fun</a:t>
            </a:r>
            <a:endParaRPr kumimoji="0" lang="zh-CN" altLang="en-US" sz="3200" b="0" i="0" u="none" strike="noStrike" kern="1200" cap="none" spc="60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BA58547F-A4D9-47A7-978C-F3015A9F9A5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id="{4CA4C7F0-77F5-48A0-8B17-AE4E9966C808}"/>
              </a:ext>
            </a:extLst>
          </p:cNvPr>
          <p:cNvGrpSpPr/>
          <p:nvPr/>
        </p:nvGrpSpPr>
        <p:grpSpPr>
          <a:xfrm>
            <a:off x="1737149" y="3295650"/>
            <a:ext cx="8717703" cy="1042458"/>
            <a:chOff x="443442" y="3295650"/>
            <a:chExt cx="8717703"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3CC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54BC667-FBC1-B29F-1317-4CF0DB5E770D}"/>
              </a:ext>
            </a:extLst>
          </p:cNvPr>
          <p:cNvSpPr txBox="1"/>
          <p:nvPr/>
        </p:nvSpPr>
        <p:spPr>
          <a:xfrm>
            <a:off x="3048000" y="3247962"/>
            <a:ext cx="6096000" cy="1200329"/>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916761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descr="图片包含 户外, 大, 黑暗, 灯光&#10;&#10;描述已自动生成">
            <a:extLst>
              <a:ext uri="{FF2B5EF4-FFF2-40B4-BE49-F238E27FC236}">
                <a16:creationId xmlns:a16="http://schemas.microsoft.com/office/drawing/2014/main" id="{68E0EC2A-1875-45E2-9168-90E5268B01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020000">
            <a:off x="5146255" y="94595"/>
            <a:ext cx="2156400" cy="2156400"/>
          </a:xfrm>
          <a:prstGeom prst="rect">
            <a:avLst/>
          </a:prstGeom>
        </p:spPr>
      </p:pic>
      <p:pic>
        <p:nvPicPr>
          <p:cNvPr id="33" name="图片 32" descr="图片包含 游戏机&#10;&#10;描述已自动生成">
            <a:extLst>
              <a:ext uri="{FF2B5EF4-FFF2-40B4-BE49-F238E27FC236}">
                <a16:creationId xmlns:a16="http://schemas.microsoft.com/office/drawing/2014/main" id="{2CE717DB-97C8-4560-888A-3F120639CF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48065">
            <a:off x="2003400" y="2328507"/>
            <a:ext cx="784193" cy="2346127"/>
          </a:xfrm>
          <a:prstGeom prst="rect">
            <a:avLst/>
          </a:prstGeom>
          <a:effectLst/>
        </p:spPr>
      </p:pic>
      <p:pic>
        <p:nvPicPr>
          <p:cNvPr id="20" name="图片 19" descr="图片包含 游戏机, 灯光, 黑暗, 灯&#10;&#10;描述已自动生成">
            <a:extLst>
              <a:ext uri="{FF2B5EF4-FFF2-40B4-BE49-F238E27FC236}">
                <a16:creationId xmlns:a16="http://schemas.microsoft.com/office/drawing/2014/main" id="{13D46F48-2168-45B7-99B0-6C1FDD1149F0}"/>
              </a:ext>
            </a:extLst>
          </p:cNvPr>
          <p:cNvPicPr>
            <a:picLocks noChangeAspect="1"/>
          </p:cNvPicPr>
          <p:nvPr/>
        </p:nvPicPr>
        <p:blipFill>
          <a:blip r:embed="rId5">
            <a:extLst>
              <a:ext uri="{28A0092B-C50C-407E-A947-70E740481C1C}">
                <a14:useLocalDpi xmlns:a14="http://schemas.microsoft.com/office/drawing/2010/main" val="0"/>
              </a:ext>
            </a:extLst>
          </a:blip>
          <a:srcRect b="44578"/>
          <a:stretch>
            <a:fillRect/>
          </a:stretch>
        </p:blipFill>
        <p:spPr>
          <a:xfrm rot="20608771">
            <a:off x="2553093" y="258635"/>
            <a:ext cx="5366376" cy="7517520"/>
          </a:xfrm>
          <a:custGeom>
            <a:avLst/>
            <a:gdLst>
              <a:gd name="connsiteX0" fmla="*/ 4138409 w 5366376"/>
              <a:gd name="connsiteY0" fmla="*/ 0 h 7517520"/>
              <a:gd name="connsiteX1" fmla="*/ 5366376 w 5366376"/>
              <a:gd name="connsiteY1" fmla="*/ 364218 h 7517520"/>
              <a:gd name="connsiteX2" fmla="*/ 5366376 w 5366376"/>
              <a:gd name="connsiteY2" fmla="*/ 7517520 h 7517520"/>
              <a:gd name="connsiteX3" fmla="*/ 0 w 5366376"/>
              <a:gd name="connsiteY3" fmla="*/ 5925840 h 7517520"/>
              <a:gd name="connsiteX4" fmla="*/ 0 w 5366376"/>
              <a:gd name="connsiteY4" fmla="*/ 0 h 751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6376" h="7517520">
                <a:moveTo>
                  <a:pt x="4138409" y="0"/>
                </a:moveTo>
                <a:lnTo>
                  <a:pt x="5366376" y="364218"/>
                </a:lnTo>
                <a:lnTo>
                  <a:pt x="5366376" y="7517520"/>
                </a:lnTo>
                <a:lnTo>
                  <a:pt x="0" y="5925840"/>
                </a:lnTo>
                <a:lnTo>
                  <a:pt x="0" y="0"/>
                </a:lnTo>
                <a:close/>
              </a:path>
            </a:pathLst>
          </a:custGeom>
          <a:effectLst/>
        </p:spPr>
      </p:pic>
      <p:sp>
        <p:nvSpPr>
          <p:cNvPr id="38" name="文本框 37">
            <a:extLst>
              <a:ext uri="{FF2B5EF4-FFF2-40B4-BE49-F238E27FC236}">
                <a16:creationId xmlns:a16="http://schemas.microsoft.com/office/drawing/2014/main" id="{46E33FB1-36F9-452A-A5FD-035E6716A11E}"/>
              </a:ext>
            </a:extLst>
          </p:cNvPr>
          <p:cNvSpPr txBox="1"/>
          <p:nvPr/>
        </p:nvSpPr>
        <p:spPr>
          <a:xfrm>
            <a:off x="2855623" y="3501570"/>
            <a:ext cx="1505361" cy="107311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r>
              <a:rPr lang="en-US" altLang="zh-CN" sz="2800">
                <a:solidFill>
                  <a:schemeClr val="bg1"/>
                </a:solidFill>
              </a:rPr>
              <a:t>Designed By Xiao</a:t>
            </a:r>
            <a:endParaRPr lang="zh-CN" altLang="en-US" sz="2800">
              <a:solidFill>
                <a:schemeClr val="bg1"/>
              </a:solidFill>
            </a:endParaRPr>
          </a:p>
        </p:txBody>
      </p:sp>
      <p:sp>
        <p:nvSpPr>
          <p:cNvPr id="39" name="文本框 38">
            <a:extLst>
              <a:ext uri="{FF2B5EF4-FFF2-40B4-BE49-F238E27FC236}">
                <a16:creationId xmlns:a16="http://schemas.microsoft.com/office/drawing/2014/main" id="{E066D707-1A46-4145-8754-FC3A3200FBFC}"/>
              </a:ext>
            </a:extLst>
          </p:cNvPr>
          <p:cNvSpPr txBox="1"/>
          <p:nvPr/>
        </p:nvSpPr>
        <p:spPr>
          <a:xfrm>
            <a:off x="5291229" y="1609190"/>
            <a:ext cx="2133387" cy="1323439"/>
          </a:xfrm>
          <a:prstGeom prst="rect">
            <a:avLst/>
          </a:prstGeom>
          <a:noFill/>
        </p:spPr>
        <p:txBody>
          <a:bodyPr wrap="square" rtlCol="0">
            <a:spAutoFit/>
          </a:bodyPr>
          <a:lstStyle/>
          <a:p>
            <a:r>
              <a:rPr lang="en-US" altLang="zh-CN"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rPr>
              <a:t>For Your Birthday</a:t>
            </a:r>
            <a:endParaRPr lang="zh-CN" altLang="en-US"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40" name="文本框 39">
            <a:extLst>
              <a:ext uri="{FF2B5EF4-FFF2-40B4-BE49-F238E27FC236}">
                <a16:creationId xmlns:a16="http://schemas.microsoft.com/office/drawing/2014/main" id="{21BBD332-9381-4147-9B22-C1C20CBA0DEC}"/>
              </a:ext>
            </a:extLst>
          </p:cNvPr>
          <p:cNvSpPr txBox="1"/>
          <p:nvPr/>
        </p:nvSpPr>
        <p:spPr>
          <a:xfrm>
            <a:off x="3294290" y="4737075"/>
            <a:ext cx="2133387"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chemeClr val="bg1"/>
                </a:solidFill>
              </a:rPr>
              <a:t>pellentesque habitant morbi tristique senectu</a:t>
            </a:r>
            <a:endParaRPr lang="zh-CN" altLang="en-US" sz="1600">
              <a:solidFill>
                <a:schemeClr val="bg1"/>
              </a:solidFill>
            </a:endParaRPr>
          </a:p>
        </p:txBody>
      </p:sp>
      <p:pic>
        <p:nvPicPr>
          <p:cNvPr id="9" name="图片 8" descr="图片包含 游戏机, 弓&#10;&#10;描述已自动生成">
            <a:extLst>
              <a:ext uri="{FF2B5EF4-FFF2-40B4-BE49-F238E27FC236}">
                <a16:creationId xmlns:a16="http://schemas.microsoft.com/office/drawing/2014/main" id="{0AA1C2FF-F460-403C-B374-820C55D2AE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3632" y="2132164"/>
            <a:ext cx="3977414" cy="3430780"/>
          </a:xfrm>
          <a:prstGeom prst="rect">
            <a:avLst/>
          </a:prstGeom>
        </p:spPr>
      </p:pic>
      <p:sp>
        <p:nvSpPr>
          <p:cNvPr id="1107" name="文本框 1106">
            <a:extLst>
              <a:ext uri="{FF2B5EF4-FFF2-40B4-BE49-F238E27FC236}">
                <a16:creationId xmlns:a16="http://schemas.microsoft.com/office/drawing/2014/main" id="{5D2B252F-0B34-4C5B-9265-B10359AE9D4A}"/>
              </a:ext>
            </a:extLst>
          </p:cNvPr>
          <p:cNvSpPr txBox="1"/>
          <p:nvPr/>
        </p:nvSpPr>
        <p:spPr>
          <a:xfrm>
            <a:off x="6906388" y="5249280"/>
            <a:ext cx="1505361" cy="732893"/>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en-US" altLang="zh-CN" sz="4000">
                <a:solidFill>
                  <a:srgbClr val="3CCAF9"/>
                </a:solidFill>
                <a:latin typeface="851tegakizatsu" panose="02000600000000000000" pitchFamily="2" charset="-122"/>
                <a:ea typeface="851tegakizatsu" panose="02000600000000000000" pitchFamily="2" charset="-122"/>
              </a:rPr>
              <a:t>18th</a:t>
            </a:r>
            <a:endParaRPr lang="zh-CN" altLang="en-US" sz="4000">
              <a:solidFill>
                <a:srgbClr val="3CCAF9"/>
              </a:solidFill>
              <a:latin typeface="851tegakizatsu" panose="02000600000000000000" pitchFamily="2" charset="-122"/>
              <a:ea typeface="851tegakizatsu" panose="02000600000000000000" pitchFamily="2" charset="-122"/>
            </a:endParaRPr>
          </a:p>
        </p:txBody>
      </p:sp>
      <p:sp>
        <p:nvSpPr>
          <p:cNvPr id="23" name="文本框 22">
            <a:extLst>
              <a:ext uri="{FF2B5EF4-FFF2-40B4-BE49-F238E27FC236}">
                <a16:creationId xmlns:a16="http://schemas.microsoft.com/office/drawing/2014/main" id="{0E84AEFC-CEF5-4035-ABEE-F8E3ADCFCDF7}"/>
              </a:ext>
            </a:extLst>
          </p:cNvPr>
          <p:cNvSpPr txBox="1"/>
          <p:nvPr/>
        </p:nvSpPr>
        <p:spPr>
          <a:xfrm>
            <a:off x="0" y="0"/>
            <a:ext cx="4089400" cy="33855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pellentesque habitant morbi tristique senectus et</a:t>
            </a:r>
            <a:endParaRPr lang="zh-CN" altLang="en-US" sz="1600">
              <a:solidFill>
                <a:srgbClr val="3CCAF9"/>
              </a:solidFill>
            </a:endParaRPr>
          </a:p>
        </p:txBody>
      </p:sp>
      <p:sp>
        <p:nvSpPr>
          <p:cNvPr id="24" name="文本框 23">
            <a:extLst>
              <a:ext uri="{FF2B5EF4-FFF2-40B4-BE49-F238E27FC236}">
                <a16:creationId xmlns:a16="http://schemas.microsoft.com/office/drawing/2014/main" id="{96A53640-133B-4110-AA41-34BEE53861D7}"/>
              </a:ext>
            </a:extLst>
          </p:cNvPr>
          <p:cNvSpPr txBox="1"/>
          <p:nvPr/>
        </p:nvSpPr>
        <p:spPr>
          <a:xfrm>
            <a:off x="9563100" y="6519446"/>
            <a:ext cx="2628900" cy="338554"/>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tristique senectus et netus et</a:t>
            </a:r>
            <a:endParaRPr lang="zh-CN" altLang="en-US" sz="1600">
              <a:solidFill>
                <a:srgbClr val="3CCAF9"/>
              </a:solidFill>
            </a:endParaRPr>
          </a:p>
        </p:txBody>
      </p:sp>
    </p:spTree>
    <p:extLst>
      <p:ext uri="{BB962C8B-B14F-4D97-AF65-F5344CB8AC3E}">
        <p14:creationId xmlns:p14="http://schemas.microsoft.com/office/powerpoint/2010/main" val="15232589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D843CF0-A958-4BC8-BC45-7231A830F256}"/>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图片包含 室内, 年轻, 游戏机, 男人&#10;&#10;描述已自动生成">
            <a:extLst>
              <a:ext uri="{FF2B5EF4-FFF2-40B4-BE49-F238E27FC236}">
                <a16:creationId xmlns:a16="http://schemas.microsoft.com/office/drawing/2014/main" id="{E49A50AE-FF61-4E5F-A7E0-FC19590ED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 y="2971800"/>
            <a:ext cx="5829300" cy="3886200"/>
          </a:xfrm>
          <a:prstGeom prst="rect">
            <a:avLst/>
          </a:prstGeom>
        </p:spPr>
      </p:pic>
      <p:sp>
        <p:nvSpPr>
          <p:cNvPr id="15" name="文本框 14">
            <a:extLst>
              <a:ext uri="{FF2B5EF4-FFF2-40B4-BE49-F238E27FC236}">
                <a16:creationId xmlns:a16="http://schemas.microsoft.com/office/drawing/2014/main" id="{71CC8309-00A0-4B6A-88DC-1A70A862FFAF}"/>
              </a:ext>
            </a:extLst>
          </p:cNvPr>
          <p:cNvSpPr txBox="1"/>
          <p:nvPr/>
        </p:nvSpPr>
        <p:spPr>
          <a:xfrm>
            <a:off x="952500" y="2122199"/>
            <a:ext cx="5829300"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Pellentesque habitant morbi tristique senectus et netus et malesuada f ac turpis egestas</a:t>
            </a:r>
            <a:endParaRPr lang="zh-CN" altLang="en-US" sz="1600">
              <a:solidFill>
                <a:srgbClr val="3CCAF9"/>
              </a:solidFill>
            </a:endParaRPr>
          </a:p>
        </p:txBody>
      </p:sp>
      <p:sp>
        <p:nvSpPr>
          <p:cNvPr id="16" name="文本框 15">
            <a:extLst>
              <a:ext uri="{FF2B5EF4-FFF2-40B4-BE49-F238E27FC236}">
                <a16:creationId xmlns:a16="http://schemas.microsoft.com/office/drawing/2014/main" id="{E353EDFD-2262-4706-9EED-A472CB41F71D}"/>
              </a:ext>
            </a:extLst>
          </p:cNvPr>
          <p:cNvSpPr txBox="1"/>
          <p:nvPr/>
        </p:nvSpPr>
        <p:spPr>
          <a:xfrm>
            <a:off x="952500" y="1149487"/>
            <a:ext cx="3459071" cy="707886"/>
          </a:xfrm>
          <a:prstGeom prst="rect">
            <a:avLst/>
          </a:prstGeom>
          <a:noFill/>
        </p:spPr>
        <p:txBody>
          <a:bodyPr wrap="square" rtlCol="0">
            <a:spAutoFit/>
          </a:bodyPr>
          <a:lstStyle/>
          <a:p>
            <a:r>
              <a:rPr lang="en-US" altLang="zh-CN"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YOU AND ME</a:t>
            </a:r>
            <a:endParaRPr lang="zh-CN" altLang="en-US"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17" name="矩形 16">
            <a:extLst>
              <a:ext uri="{FF2B5EF4-FFF2-40B4-BE49-F238E27FC236}">
                <a16:creationId xmlns:a16="http://schemas.microsoft.com/office/drawing/2014/main" id="{AD8C0F5D-1144-4EF9-A454-E64B328A4508}"/>
              </a:ext>
            </a:extLst>
          </p:cNvPr>
          <p:cNvSpPr/>
          <p:nvPr/>
        </p:nvSpPr>
        <p:spPr>
          <a:xfrm>
            <a:off x="6096000" y="563754"/>
            <a:ext cx="6096000" cy="800100"/>
          </a:xfrm>
          <a:prstGeom prst="rect">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58A56593-07D1-4D6E-B973-95539025A646}"/>
              </a:ext>
            </a:extLst>
          </p:cNvPr>
          <p:cNvSpPr txBox="1"/>
          <p:nvPr/>
        </p:nvSpPr>
        <p:spPr>
          <a:xfrm>
            <a:off x="7968343" y="609861"/>
            <a:ext cx="4223657" cy="707886"/>
          </a:xfrm>
          <a:prstGeom prst="rect">
            <a:avLst/>
          </a:prstGeom>
          <a:noFill/>
        </p:spPr>
        <p:txBody>
          <a:bodyPr wrap="square" rtlCol="0">
            <a:spAutoFit/>
          </a:bodyPr>
          <a:lstStyle/>
          <a:p>
            <a:pPr algn="r"/>
            <a:r>
              <a:rPr lang="en-US" altLang="zh-CN"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rPr>
              <a:t>OUR FRIENDSHIP</a:t>
            </a:r>
            <a:endParaRPr lang="zh-CN" altLang="en-US" sz="4000">
              <a:solidFill>
                <a:schemeClr val="bg1"/>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grpSp>
        <p:nvGrpSpPr>
          <p:cNvPr id="21" name="Group 4">
            <a:extLst>
              <a:ext uri="{FF2B5EF4-FFF2-40B4-BE49-F238E27FC236}">
                <a16:creationId xmlns:a16="http://schemas.microsoft.com/office/drawing/2014/main" id="{65B3EFEB-E8EB-466E-B42E-3E4CA8E945C4}"/>
              </a:ext>
            </a:extLst>
          </p:cNvPr>
          <p:cNvGrpSpPr>
            <a:grpSpLocks noChangeAspect="1"/>
          </p:cNvGrpSpPr>
          <p:nvPr/>
        </p:nvGrpSpPr>
        <p:grpSpPr bwMode="auto">
          <a:xfrm>
            <a:off x="7014322" y="660400"/>
            <a:ext cx="1054497" cy="606808"/>
            <a:chOff x="2" y="3"/>
            <a:chExt cx="654" cy="518"/>
          </a:xfrm>
          <a:solidFill>
            <a:srgbClr val="3CCAF9"/>
          </a:solidFill>
        </p:grpSpPr>
        <p:sp>
          <p:nvSpPr>
            <p:cNvPr id="23" name="Freeform 5">
              <a:extLst>
                <a:ext uri="{FF2B5EF4-FFF2-40B4-BE49-F238E27FC236}">
                  <a16:creationId xmlns:a16="http://schemas.microsoft.com/office/drawing/2014/main" id="{F4350560-3317-47D5-B16D-3D601AE0994B}"/>
                </a:ext>
              </a:extLst>
            </p:cNvPr>
            <p:cNvSpPr>
              <a:spLocks/>
            </p:cNvSpPr>
            <p:nvPr/>
          </p:nvSpPr>
          <p:spPr bwMode="auto">
            <a:xfrm>
              <a:off x="2" y="110"/>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6">
              <a:extLst>
                <a:ext uri="{FF2B5EF4-FFF2-40B4-BE49-F238E27FC236}">
                  <a16:creationId xmlns:a16="http://schemas.microsoft.com/office/drawing/2014/main" id="{59497959-036D-4BFB-9524-8BE1399DCF14}"/>
                </a:ext>
              </a:extLst>
            </p:cNvPr>
            <p:cNvSpPr>
              <a:spLocks/>
            </p:cNvSpPr>
            <p:nvPr/>
          </p:nvSpPr>
          <p:spPr bwMode="auto">
            <a:xfrm>
              <a:off x="2" y="3"/>
              <a:ext cx="654" cy="89"/>
            </a:xfrm>
            <a:custGeom>
              <a:avLst/>
              <a:gdLst>
                <a:gd name="T0" fmla="*/ 2 w 324"/>
                <a:gd name="T1" fmla="*/ 4 h 44"/>
                <a:gd name="T2" fmla="*/ 23 w 324"/>
                <a:gd name="T3" fmla="*/ 23 h 44"/>
                <a:gd name="T4" fmla="*/ 48 w 324"/>
                <a:gd name="T5" fmla="*/ 44 h 44"/>
                <a:gd name="T6" fmla="*/ 72 w 324"/>
                <a:gd name="T7" fmla="*/ 23 h 44"/>
                <a:gd name="T8" fmla="*/ 93 w 324"/>
                <a:gd name="T9" fmla="*/ 4 h 44"/>
                <a:gd name="T10" fmla="*/ 114 w 324"/>
                <a:gd name="T11" fmla="*/ 23 h 44"/>
                <a:gd name="T12" fmla="*/ 139 w 324"/>
                <a:gd name="T13" fmla="*/ 44 h 44"/>
                <a:gd name="T14" fmla="*/ 164 w 324"/>
                <a:gd name="T15" fmla="*/ 23 h 44"/>
                <a:gd name="T16" fmla="*/ 185 w 324"/>
                <a:gd name="T17" fmla="*/ 4 h 44"/>
                <a:gd name="T18" fmla="*/ 206 w 324"/>
                <a:gd name="T19" fmla="*/ 23 h 44"/>
                <a:gd name="T20" fmla="*/ 231 w 324"/>
                <a:gd name="T21" fmla="*/ 44 h 44"/>
                <a:gd name="T22" fmla="*/ 255 w 324"/>
                <a:gd name="T23" fmla="*/ 23 h 44"/>
                <a:gd name="T24" fmla="*/ 276 w 324"/>
                <a:gd name="T25" fmla="*/ 4 h 44"/>
                <a:gd name="T26" fmla="*/ 297 w 324"/>
                <a:gd name="T27" fmla="*/ 23 h 44"/>
                <a:gd name="T28" fmla="*/ 322 w 324"/>
                <a:gd name="T29" fmla="*/ 44 h 44"/>
                <a:gd name="T30" fmla="*/ 324 w 324"/>
                <a:gd name="T31" fmla="*/ 42 h 44"/>
                <a:gd name="T32" fmla="*/ 322 w 324"/>
                <a:gd name="T33" fmla="*/ 40 h 44"/>
                <a:gd name="T34" fmla="*/ 301 w 324"/>
                <a:gd name="T35" fmla="*/ 21 h 44"/>
                <a:gd name="T36" fmla="*/ 276 w 324"/>
                <a:gd name="T37" fmla="*/ 0 h 44"/>
                <a:gd name="T38" fmla="*/ 252 w 324"/>
                <a:gd name="T39" fmla="*/ 21 h 44"/>
                <a:gd name="T40" fmla="*/ 231 w 324"/>
                <a:gd name="T41" fmla="*/ 40 h 44"/>
                <a:gd name="T42" fmla="*/ 209 w 324"/>
                <a:gd name="T43" fmla="*/ 21 h 44"/>
                <a:gd name="T44" fmla="*/ 185 w 324"/>
                <a:gd name="T45" fmla="*/ 0 h 44"/>
                <a:gd name="T46" fmla="*/ 160 w 324"/>
                <a:gd name="T47" fmla="*/ 21 h 44"/>
                <a:gd name="T48" fmla="*/ 139 w 324"/>
                <a:gd name="T49" fmla="*/ 40 h 44"/>
                <a:gd name="T50" fmla="*/ 118 w 324"/>
                <a:gd name="T51" fmla="*/ 21 h 44"/>
                <a:gd name="T52" fmla="*/ 93 w 324"/>
                <a:gd name="T53" fmla="*/ 0 h 44"/>
                <a:gd name="T54" fmla="*/ 69 w 324"/>
                <a:gd name="T55" fmla="*/ 21 h 44"/>
                <a:gd name="T56" fmla="*/ 48 w 324"/>
                <a:gd name="T57" fmla="*/ 40 h 44"/>
                <a:gd name="T58" fmla="*/ 27 w 324"/>
                <a:gd name="T59" fmla="*/ 21 h 44"/>
                <a:gd name="T60" fmla="*/ 2 w 324"/>
                <a:gd name="T61" fmla="*/ 0 h 44"/>
                <a:gd name="T62" fmla="*/ 0 w 324"/>
                <a:gd name="T63" fmla="*/ 2 h 44"/>
                <a:gd name="T64" fmla="*/ 2 w 324"/>
                <a:gd name="T6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2" y="4"/>
                  </a:move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4" y="23"/>
                  </a:cubicBezTo>
                  <a:cubicBezTo>
                    <a:pt x="120" y="33"/>
                    <a:pt x="126"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3"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7">
              <a:extLst>
                <a:ext uri="{FF2B5EF4-FFF2-40B4-BE49-F238E27FC236}">
                  <a16:creationId xmlns:a16="http://schemas.microsoft.com/office/drawing/2014/main" id="{C116A776-6CD3-4223-BB0A-E1A9E4C48036}"/>
                </a:ext>
              </a:extLst>
            </p:cNvPr>
            <p:cNvSpPr>
              <a:spLocks/>
            </p:cNvSpPr>
            <p:nvPr/>
          </p:nvSpPr>
          <p:spPr bwMode="auto">
            <a:xfrm>
              <a:off x="2" y="432"/>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8">
              <a:extLst>
                <a:ext uri="{FF2B5EF4-FFF2-40B4-BE49-F238E27FC236}">
                  <a16:creationId xmlns:a16="http://schemas.microsoft.com/office/drawing/2014/main" id="{2AD41968-3D0D-4F26-A627-47B11DE58C5B}"/>
                </a:ext>
              </a:extLst>
            </p:cNvPr>
            <p:cNvSpPr>
              <a:spLocks/>
            </p:cNvSpPr>
            <p:nvPr/>
          </p:nvSpPr>
          <p:spPr bwMode="auto">
            <a:xfrm>
              <a:off x="2" y="325"/>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2 w 324"/>
                <a:gd name="T33" fmla="*/ 4 h 44"/>
                <a:gd name="T34" fmla="*/ 23 w 324"/>
                <a:gd name="T35" fmla="*/ 23 h 44"/>
                <a:gd name="T36" fmla="*/ 48 w 324"/>
                <a:gd name="T37" fmla="*/ 44 h 44"/>
                <a:gd name="T38" fmla="*/ 72 w 324"/>
                <a:gd name="T39" fmla="*/ 23 h 44"/>
                <a:gd name="T40" fmla="*/ 93 w 324"/>
                <a:gd name="T41" fmla="*/ 4 h 44"/>
                <a:gd name="T42" fmla="*/ 115 w 324"/>
                <a:gd name="T43" fmla="*/ 23 h 44"/>
                <a:gd name="T44" fmla="*/ 139 w 324"/>
                <a:gd name="T45" fmla="*/ 44 h 44"/>
                <a:gd name="T46" fmla="*/ 164 w 324"/>
                <a:gd name="T47" fmla="*/ 23 h 44"/>
                <a:gd name="T48" fmla="*/ 185 w 324"/>
                <a:gd name="T49" fmla="*/ 4 h 44"/>
                <a:gd name="T50" fmla="*/ 206 w 324"/>
                <a:gd name="T51" fmla="*/ 23 h 44"/>
                <a:gd name="T52" fmla="*/ 231 w 324"/>
                <a:gd name="T53" fmla="*/ 44 h 44"/>
                <a:gd name="T54" fmla="*/ 255 w 324"/>
                <a:gd name="T55" fmla="*/ 23 h 44"/>
                <a:gd name="T56" fmla="*/ 276 w 324"/>
                <a:gd name="T57" fmla="*/ 4 h 44"/>
                <a:gd name="T58" fmla="*/ 297 w 324"/>
                <a:gd name="T59" fmla="*/ 23 h 44"/>
                <a:gd name="T60" fmla="*/ 322 w 324"/>
                <a:gd name="T61" fmla="*/ 44 h 44"/>
                <a:gd name="T62" fmla="*/ 324 w 324"/>
                <a:gd name="T63" fmla="*/ 42 h 44"/>
                <a:gd name="T64" fmla="*/ 322 w 324"/>
                <a:gd name="T65"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9">
              <a:extLst>
                <a:ext uri="{FF2B5EF4-FFF2-40B4-BE49-F238E27FC236}">
                  <a16:creationId xmlns:a16="http://schemas.microsoft.com/office/drawing/2014/main" id="{D532CC14-70FD-4A8C-AC18-993B94232C7A}"/>
                </a:ext>
              </a:extLst>
            </p:cNvPr>
            <p:cNvSpPr>
              <a:spLocks/>
            </p:cNvSpPr>
            <p:nvPr/>
          </p:nvSpPr>
          <p:spPr bwMode="auto">
            <a:xfrm>
              <a:off x="2" y="218"/>
              <a:ext cx="654" cy="89"/>
            </a:xfrm>
            <a:custGeom>
              <a:avLst/>
              <a:gdLst>
                <a:gd name="T0" fmla="*/ 322 w 324"/>
                <a:gd name="T1" fmla="*/ 40 h 44"/>
                <a:gd name="T2" fmla="*/ 301 w 324"/>
                <a:gd name="T3" fmla="*/ 21 h 44"/>
                <a:gd name="T4" fmla="*/ 276 w 324"/>
                <a:gd name="T5" fmla="*/ 0 h 44"/>
                <a:gd name="T6" fmla="*/ 252 w 324"/>
                <a:gd name="T7" fmla="*/ 21 h 44"/>
                <a:gd name="T8" fmla="*/ 231 w 324"/>
                <a:gd name="T9" fmla="*/ 40 h 44"/>
                <a:gd name="T10" fmla="*/ 209 w 324"/>
                <a:gd name="T11" fmla="*/ 21 h 44"/>
                <a:gd name="T12" fmla="*/ 185 w 324"/>
                <a:gd name="T13" fmla="*/ 0 h 44"/>
                <a:gd name="T14" fmla="*/ 160 w 324"/>
                <a:gd name="T15" fmla="*/ 21 h 44"/>
                <a:gd name="T16" fmla="*/ 139 w 324"/>
                <a:gd name="T17" fmla="*/ 40 h 44"/>
                <a:gd name="T18" fmla="*/ 118 w 324"/>
                <a:gd name="T19" fmla="*/ 21 h 44"/>
                <a:gd name="T20" fmla="*/ 93 w 324"/>
                <a:gd name="T21" fmla="*/ 0 h 44"/>
                <a:gd name="T22" fmla="*/ 69 w 324"/>
                <a:gd name="T23" fmla="*/ 21 h 44"/>
                <a:gd name="T24" fmla="*/ 48 w 324"/>
                <a:gd name="T25" fmla="*/ 40 h 44"/>
                <a:gd name="T26" fmla="*/ 27 w 324"/>
                <a:gd name="T27" fmla="*/ 21 h 44"/>
                <a:gd name="T28" fmla="*/ 2 w 324"/>
                <a:gd name="T29" fmla="*/ 0 h 44"/>
                <a:gd name="T30" fmla="*/ 0 w 324"/>
                <a:gd name="T31" fmla="*/ 2 h 44"/>
                <a:gd name="T32" fmla="*/ 0 w 324"/>
                <a:gd name="T33" fmla="*/ 2 h 44"/>
                <a:gd name="T34" fmla="*/ 2 w 324"/>
                <a:gd name="T35" fmla="*/ 4 h 44"/>
                <a:gd name="T36" fmla="*/ 23 w 324"/>
                <a:gd name="T37" fmla="*/ 23 h 44"/>
                <a:gd name="T38" fmla="*/ 48 w 324"/>
                <a:gd name="T39" fmla="*/ 44 h 44"/>
                <a:gd name="T40" fmla="*/ 72 w 324"/>
                <a:gd name="T41" fmla="*/ 23 h 44"/>
                <a:gd name="T42" fmla="*/ 93 w 324"/>
                <a:gd name="T43" fmla="*/ 4 h 44"/>
                <a:gd name="T44" fmla="*/ 115 w 324"/>
                <a:gd name="T45" fmla="*/ 23 h 44"/>
                <a:gd name="T46" fmla="*/ 139 w 324"/>
                <a:gd name="T47" fmla="*/ 44 h 44"/>
                <a:gd name="T48" fmla="*/ 164 w 324"/>
                <a:gd name="T49" fmla="*/ 23 h 44"/>
                <a:gd name="T50" fmla="*/ 185 w 324"/>
                <a:gd name="T51" fmla="*/ 4 h 44"/>
                <a:gd name="T52" fmla="*/ 206 w 324"/>
                <a:gd name="T53" fmla="*/ 23 h 44"/>
                <a:gd name="T54" fmla="*/ 231 w 324"/>
                <a:gd name="T55" fmla="*/ 44 h 44"/>
                <a:gd name="T56" fmla="*/ 255 w 324"/>
                <a:gd name="T57" fmla="*/ 23 h 44"/>
                <a:gd name="T58" fmla="*/ 276 w 324"/>
                <a:gd name="T59" fmla="*/ 4 h 44"/>
                <a:gd name="T60" fmla="*/ 297 w 324"/>
                <a:gd name="T61" fmla="*/ 23 h 44"/>
                <a:gd name="T62" fmla="*/ 322 w 324"/>
                <a:gd name="T63" fmla="*/ 44 h 44"/>
                <a:gd name="T64" fmla="*/ 324 w 324"/>
                <a:gd name="T65" fmla="*/ 42 h 44"/>
                <a:gd name="T66" fmla="*/ 324 w 324"/>
                <a:gd name="T67" fmla="*/ 42 h 44"/>
                <a:gd name="T68" fmla="*/ 322 w 324"/>
                <a:gd name="T6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44">
                  <a:moveTo>
                    <a:pt x="322" y="40"/>
                  </a:moveTo>
                  <a:cubicBezTo>
                    <a:pt x="312" y="40"/>
                    <a:pt x="306" y="31"/>
                    <a:pt x="301" y="21"/>
                  </a:cubicBezTo>
                  <a:cubicBezTo>
                    <a:pt x="295" y="11"/>
                    <a:pt x="289" y="0"/>
                    <a:pt x="276" y="0"/>
                  </a:cubicBezTo>
                  <a:cubicBezTo>
                    <a:pt x="264" y="0"/>
                    <a:pt x="258" y="11"/>
                    <a:pt x="252" y="21"/>
                  </a:cubicBezTo>
                  <a:cubicBezTo>
                    <a:pt x="246" y="31"/>
                    <a:pt x="241" y="40"/>
                    <a:pt x="231" y="40"/>
                  </a:cubicBezTo>
                  <a:cubicBezTo>
                    <a:pt x="220" y="40"/>
                    <a:pt x="215" y="31"/>
                    <a:pt x="209" y="21"/>
                  </a:cubicBezTo>
                  <a:cubicBezTo>
                    <a:pt x="204" y="11"/>
                    <a:pt x="197" y="0"/>
                    <a:pt x="185" y="0"/>
                  </a:cubicBezTo>
                  <a:cubicBezTo>
                    <a:pt x="172" y="0"/>
                    <a:pt x="166" y="11"/>
                    <a:pt x="160" y="21"/>
                  </a:cubicBezTo>
                  <a:cubicBezTo>
                    <a:pt x="155" y="31"/>
                    <a:pt x="149" y="40"/>
                    <a:pt x="139" y="40"/>
                  </a:cubicBezTo>
                  <a:cubicBezTo>
                    <a:pt x="129" y="40"/>
                    <a:pt x="124" y="31"/>
                    <a:pt x="118" y="21"/>
                  </a:cubicBezTo>
                  <a:cubicBezTo>
                    <a:pt x="112" y="11"/>
                    <a:pt x="106" y="0"/>
                    <a:pt x="93" y="0"/>
                  </a:cubicBezTo>
                  <a:cubicBezTo>
                    <a:pt x="81" y="0"/>
                    <a:pt x="75" y="11"/>
                    <a:pt x="69" y="21"/>
                  </a:cubicBezTo>
                  <a:cubicBezTo>
                    <a:pt x="63" y="31"/>
                    <a:pt x="58" y="40"/>
                    <a:pt x="48" y="40"/>
                  </a:cubicBezTo>
                  <a:cubicBezTo>
                    <a:pt x="37" y="40"/>
                    <a:pt x="32" y="31"/>
                    <a:pt x="27" y="21"/>
                  </a:cubicBezTo>
                  <a:cubicBezTo>
                    <a:pt x="21" y="11"/>
                    <a:pt x="15" y="0"/>
                    <a:pt x="2" y="0"/>
                  </a:cubicBezTo>
                  <a:cubicBezTo>
                    <a:pt x="1" y="0"/>
                    <a:pt x="0" y="1"/>
                    <a:pt x="0" y="2"/>
                  </a:cubicBezTo>
                  <a:cubicBezTo>
                    <a:pt x="0" y="2"/>
                    <a:pt x="0" y="2"/>
                    <a:pt x="0" y="2"/>
                  </a:cubicBezTo>
                  <a:cubicBezTo>
                    <a:pt x="0" y="3"/>
                    <a:pt x="1" y="4"/>
                    <a:pt x="2" y="4"/>
                  </a:cubicBezTo>
                  <a:cubicBezTo>
                    <a:pt x="12" y="4"/>
                    <a:pt x="18" y="13"/>
                    <a:pt x="23" y="23"/>
                  </a:cubicBezTo>
                  <a:cubicBezTo>
                    <a:pt x="29" y="33"/>
                    <a:pt x="35" y="44"/>
                    <a:pt x="48" y="44"/>
                  </a:cubicBezTo>
                  <a:cubicBezTo>
                    <a:pt x="60" y="44"/>
                    <a:pt x="66" y="33"/>
                    <a:pt x="72" y="23"/>
                  </a:cubicBezTo>
                  <a:cubicBezTo>
                    <a:pt x="78" y="13"/>
                    <a:pt x="83" y="4"/>
                    <a:pt x="93" y="4"/>
                  </a:cubicBezTo>
                  <a:cubicBezTo>
                    <a:pt x="104" y="4"/>
                    <a:pt x="109" y="13"/>
                    <a:pt x="115" y="23"/>
                  </a:cubicBezTo>
                  <a:cubicBezTo>
                    <a:pt x="120" y="33"/>
                    <a:pt x="127" y="44"/>
                    <a:pt x="139" y="44"/>
                  </a:cubicBezTo>
                  <a:cubicBezTo>
                    <a:pt x="152" y="44"/>
                    <a:pt x="158" y="33"/>
                    <a:pt x="164" y="23"/>
                  </a:cubicBezTo>
                  <a:cubicBezTo>
                    <a:pt x="169" y="13"/>
                    <a:pt x="175" y="4"/>
                    <a:pt x="185" y="4"/>
                  </a:cubicBezTo>
                  <a:cubicBezTo>
                    <a:pt x="195" y="4"/>
                    <a:pt x="200" y="13"/>
                    <a:pt x="206" y="23"/>
                  </a:cubicBezTo>
                  <a:cubicBezTo>
                    <a:pt x="212" y="33"/>
                    <a:pt x="218" y="44"/>
                    <a:pt x="231" y="44"/>
                  </a:cubicBezTo>
                  <a:cubicBezTo>
                    <a:pt x="243" y="44"/>
                    <a:pt x="249" y="33"/>
                    <a:pt x="255" y="23"/>
                  </a:cubicBezTo>
                  <a:cubicBezTo>
                    <a:pt x="261" y="13"/>
                    <a:pt x="266" y="4"/>
                    <a:pt x="276" y="4"/>
                  </a:cubicBezTo>
                  <a:cubicBezTo>
                    <a:pt x="287" y="4"/>
                    <a:pt x="292" y="13"/>
                    <a:pt x="297" y="23"/>
                  </a:cubicBezTo>
                  <a:cubicBezTo>
                    <a:pt x="303" y="33"/>
                    <a:pt x="309" y="44"/>
                    <a:pt x="322" y="44"/>
                  </a:cubicBezTo>
                  <a:cubicBezTo>
                    <a:pt x="323" y="44"/>
                    <a:pt x="324" y="43"/>
                    <a:pt x="324" y="42"/>
                  </a:cubicBezTo>
                  <a:cubicBezTo>
                    <a:pt x="324" y="42"/>
                    <a:pt x="324" y="42"/>
                    <a:pt x="324" y="42"/>
                  </a:cubicBezTo>
                  <a:cubicBezTo>
                    <a:pt x="324" y="41"/>
                    <a:pt x="323" y="40"/>
                    <a:pt x="322" y="40"/>
                  </a:cubicBezTo>
                  <a:close/>
                </a:path>
              </a:pathLst>
            </a:custGeom>
            <a:grpFill/>
            <a:ln w="6350">
              <a:solidFill>
                <a:srgbClr val="3CCAF9"/>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8" name="文本框 27">
            <a:extLst>
              <a:ext uri="{FF2B5EF4-FFF2-40B4-BE49-F238E27FC236}">
                <a16:creationId xmlns:a16="http://schemas.microsoft.com/office/drawing/2014/main" id="{D1B88F6E-274B-484B-81DE-4EF9D82368C3}"/>
              </a:ext>
            </a:extLst>
          </p:cNvPr>
          <p:cNvSpPr txBox="1"/>
          <p:nvPr/>
        </p:nvSpPr>
        <p:spPr>
          <a:xfrm rot="5400000">
            <a:off x="6009976" y="302085"/>
            <a:ext cx="1165604" cy="1323439"/>
          </a:xfrm>
          <a:prstGeom prst="rect">
            <a:avLst/>
          </a:prstGeom>
          <a:noFill/>
        </p:spPr>
        <p:txBody>
          <a:bodyPr wrap="square" rtlCol="0">
            <a:spAutoFit/>
          </a:bodyPr>
          <a:lstStyle/>
          <a:p>
            <a:pPr algn="ctr"/>
            <a:r>
              <a:rPr lang="en-US" altLang="zh-CN" sz="8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18</a:t>
            </a:r>
            <a:endParaRPr lang="zh-CN" altLang="en-US" sz="8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grpSp>
        <p:nvGrpSpPr>
          <p:cNvPr id="29" name="Group 329">
            <a:extLst>
              <a:ext uri="{FF2B5EF4-FFF2-40B4-BE49-F238E27FC236}">
                <a16:creationId xmlns:a16="http://schemas.microsoft.com/office/drawing/2014/main" id="{A50041AA-1C86-4F4A-BE68-D21BB43AB900}"/>
              </a:ext>
            </a:extLst>
          </p:cNvPr>
          <p:cNvGrpSpPr>
            <a:grpSpLocks noChangeAspect="1"/>
          </p:cNvGrpSpPr>
          <p:nvPr/>
        </p:nvGrpSpPr>
        <p:grpSpPr bwMode="auto">
          <a:xfrm>
            <a:off x="4987804" y="466289"/>
            <a:ext cx="742157" cy="995029"/>
            <a:chOff x="-2" y="-1"/>
            <a:chExt cx="496" cy="665"/>
          </a:xfrm>
          <a:solidFill>
            <a:srgbClr val="3CCAF9"/>
          </a:solidFill>
        </p:grpSpPr>
        <p:sp>
          <p:nvSpPr>
            <p:cNvPr id="30" name="Freeform 330">
              <a:extLst>
                <a:ext uri="{FF2B5EF4-FFF2-40B4-BE49-F238E27FC236}">
                  <a16:creationId xmlns:a16="http://schemas.microsoft.com/office/drawing/2014/main" id="{3F47B29D-C0AD-449E-A83E-E4964EF4918E}"/>
                </a:ext>
              </a:extLst>
            </p:cNvPr>
            <p:cNvSpPr>
              <a:spLocks/>
            </p:cNvSpPr>
            <p:nvPr/>
          </p:nvSpPr>
          <p:spPr bwMode="auto">
            <a:xfrm>
              <a:off x="310" y="-1"/>
              <a:ext cx="56" cy="30"/>
            </a:xfrm>
            <a:custGeom>
              <a:avLst/>
              <a:gdLst>
                <a:gd name="T0" fmla="*/ 11 w 28"/>
                <a:gd name="T1" fmla="*/ 4 h 15"/>
                <a:gd name="T2" fmla="*/ 19 w 28"/>
                <a:gd name="T3" fmla="*/ 2 h 15"/>
                <a:gd name="T4" fmla="*/ 10 w 28"/>
                <a:gd name="T5" fmla="*/ 3 h 15"/>
                <a:gd name="T6" fmla="*/ 15 w 28"/>
                <a:gd name="T7" fmla="*/ 5 h 15"/>
                <a:gd name="T8" fmla="*/ 14 w 28"/>
                <a:gd name="T9" fmla="*/ 9 h 15"/>
                <a:gd name="T10" fmla="*/ 11 w 28"/>
                <a:gd name="T11" fmla="*/ 4 h 15"/>
              </a:gdLst>
              <a:ahLst/>
              <a:cxnLst>
                <a:cxn ang="0">
                  <a:pos x="T0" y="T1"/>
                </a:cxn>
                <a:cxn ang="0">
                  <a:pos x="T2" y="T3"/>
                </a:cxn>
                <a:cxn ang="0">
                  <a:pos x="T4" y="T5"/>
                </a:cxn>
                <a:cxn ang="0">
                  <a:pos x="T6" y="T7"/>
                </a:cxn>
                <a:cxn ang="0">
                  <a:pos x="T8" y="T9"/>
                </a:cxn>
                <a:cxn ang="0">
                  <a:pos x="T10" y="T11"/>
                </a:cxn>
              </a:cxnLst>
              <a:rect l="0" t="0" r="r" b="b"/>
              <a:pathLst>
                <a:path w="28" h="15">
                  <a:moveTo>
                    <a:pt x="11" y="4"/>
                  </a:moveTo>
                  <a:cubicBezTo>
                    <a:pt x="0" y="13"/>
                    <a:pt x="28" y="15"/>
                    <a:pt x="19" y="2"/>
                  </a:cubicBezTo>
                  <a:cubicBezTo>
                    <a:pt x="17" y="1"/>
                    <a:pt x="12" y="0"/>
                    <a:pt x="10" y="3"/>
                  </a:cubicBezTo>
                  <a:cubicBezTo>
                    <a:pt x="12" y="4"/>
                    <a:pt x="14" y="3"/>
                    <a:pt x="15" y="5"/>
                  </a:cubicBezTo>
                  <a:cubicBezTo>
                    <a:pt x="15" y="6"/>
                    <a:pt x="16" y="8"/>
                    <a:pt x="14" y="9"/>
                  </a:cubicBezTo>
                  <a:cubicBezTo>
                    <a:pt x="11" y="10"/>
                    <a:pt x="12" y="6"/>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1">
              <a:extLst>
                <a:ext uri="{FF2B5EF4-FFF2-40B4-BE49-F238E27FC236}">
                  <a16:creationId xmlns:a16="http://schemas.microsoft.com/office/drawing/2014/main" id="{ED6D0D83-1D3F-4FDF-AEC0-0C080ACB01C1}"/>
                </a:ext>
              </a:extLst>
            </p:cNvPr>
            <p:cNvSpPr>
              <a:spLocks/>
            </p:cNvSpPr>
            <p:nvPr/>
          </p:nvSpPr>
          <p:spPr bwMode="auto">
            <a:xfrm>
              <a:off x="273" y="56"/>
              <a:ext cx="51" cy="68"/>
            </a:xfrm>
            <a:custGeom>
              <a:avLst/>
              <a:gdLst>
                <a:gd name="T0" fmla="*/ 9 w 25"/>
                <a:gd name="T1" fmla="*/ 13 h 34"/>
                <a:gd name="T2" fmla="*/ 2 w 25"/>
                <a:gd name="T3" fmla="*/ 13 h 34"/>
                <a:gd name="T4" fmla="*/ 0 w 25"/>
                <a:gd name="T5" fmla="*/ 11 h 34"/>
                <a:gd name="T6" fmla="*/ 1 w 25"/>
                <a:gd name="T7" fmla="*/ 12 h 34"/>
                <a:gd name="T8" fmla="*/ 9 w 25"/>
                <a:gd name="T9" fmla="*/ 13 h 34"/>
              </a:gdLst>
              <a:ahLst/>
              <a:cxnLst>
                <a:cxn ang="0">
                  <a:pos x="T0" y="T1"/>
                </a:cxn>
                <a:cxn ang="0">
                  <a:pos x="T2" y="T3"/>
                </a:cxn>
                <a:cxn ang="0">
                  <a:pos x="T4" y="T5"/>
                </a:cxn>
                <a:cxn ang="0">
                  <a:pos x="T6" y="T7"/>
                </a:cxn>
                <a:cxn ang="0">
                  <a:pos x="T8" y="T9"/>
                </a:cxn>
              </a:cxnLst>
              <a:rect l="0" t="0" r="r" b="b"/>
              <a:pathLst>
                <a:path w="25" h="34">
                  <a:moveTo>
                    <a:pt x="9" y="13"/>
                  </a:moveTo>
                  <a:cubicBezTo>
                    <a:pt x="10" y="20"/>
                    <a:pt x="2" y="18"/>
                    <a:pt x="2" y="13"/>
                  </a:cubicBezTo>
                  <a:cubicBezTo>
                    <a:pt x="4" y="34"/>
                    <a:pt x="25" y="0"/>
                    <a:pt x="0" y="11"/>
                  </a:cubicBezTo>
                  <a:cubicBezTo>
                    <a:pt x="0" y="11"/>
                    <a:pt x="1" y="12"/>
                    <a:pt x="1" y="12"/>
                  </a:cubicBezTo>
                  <a:cubicBezTo>
                    <a:pt x="4" y="12"/>
                    <a:pt x="8" y="9"/>
                    <a:pt x="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2">
              <a:extLst>
                <a:ext uri="{FF2B5EF4-FFF2-40B4-BE49-F238E27FC236}">
                  <a16:creationId xmlns:a16="http://schemas.microsoft.com/office/drawing/2014/main" id="{2DF8FADB-E18D-43E9-BF7C-99F828D739CD}"/>
                </a:ext>
              </a:extLst>
            </p:cNvPr>
            <p:cNvSpPr>
              <a:spLocks/>
            </p:cNvSpPr>
            <p:nvPr/>
          </p:nvSpPr>
          <p:spPr bwMode="auto">
            <a:xfrm>
              <a:off x="322" y="100"/>
              <a:ext cx="36" cy="77"/>
            </a:xfrm>
            <a:custGeom>
              <a:avLst/>
              <a:gdLst>
                <a:gd name="T0" fmla="*/ 0 w 18"/>
                <a:gd name="T1" fmla="*/ 19 h 38"/>
                <a:gd name="T2" fmla="*/ 0 w 18"/>
                <a:gd name="T3" fmla="*/ 16 h 38"/>
                <a:gd name="T4" fmla="*/ 6 w 18"/>
                <a:gd name="T5" fmla="*/ 21 h 38"/>
                <a:gd name="T6" fmla="*/ 5 w 18"/>
                <a:gd name="T7" fmla="*/ 17 h 38"/>
                <a:gd name="T8" fmla="*/ 0 w 18"/>
                <a:gd name="T9" fmla="*/ 19 h 38"/>
              </a:gdLst>
              <a:ahLst/>
              <a:cxnLst>
                <a:cxn ang="0">
                  <a:pos x="T0" y="T1"/>
                </a:cxn>
                <a:cxn ang="0">
                  <a:pos x="T2" y="T3"/>
                </a:cxn>
                <a:cxn ang="0">
                  <a:pos x="T4" y="T5"/>
                </a:cxn>
                <a:cxn ang="0">
                  <a:pos x="T6" y="T7"/>
                </a:cxn>
                <a:cxn ang="0">
                  <a:pos x="T8" y="T9"/>
                </a:cxn>
              </a:cxnLst>
              <a:rect l="0" t="0" r="r" b="b"/>
              <a:pathLst>
                <a:path w="18" h="38">
                  <a:moveTo>
                    <a:pt x="0" y="19"/>
                  </a:moveTo>
                  <a:cubicBezTo>
                    <a:pt x="14" y="38"/>
                    <a:pt x="18" y="0"/>
                    <a:pt x="0" y="16"/>
                  </a:cubicBezTo>
                  <a:cubicBezTo>
                    <a:pt x="5" y="14"/>
                    <a:pt x="11" y="18"/>
                    <a:pt x="6" y="21"/>
                  </a:cubicBezTo>
                  <a:cubicBezTo>
                    <a:pt x="4" y="20"/>
                    <a:pt x="5" y="18"/>
                    <a:pt x="5" y="17"/>
                  </a:cubicBezTo>
                  <a:cubicBezTo>
                    <a:pt x="3" y="16"/>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3">
              <a:extLst>
                <a:ext uri="{FF2B5EF4-FFF2-40B4-BE49-F238E27FC236}">
                  <a16:creationId xmlns:a16="http://schemas.microsoft.com/office/drawing/2014/main" id="{8630D0B5-C26B-458B-88E0-1E75A5619F4F}"/>
                </a:ext>
              </a:extLst>
            </p:cNvPr>
            <p:cNvSpPr>
              <a:spLocks/>
            </p:cNvSpPr>
            <p:nvPr/>
          </p:nvSpPr>
          <p:spPr bwMode="auto">
            <a:xfrm>
              <a:off x="229" y="133"/>
              <a:ext cx="28" cy="30"/>
            </a:xfrm>
            <a:custGeom>
              <a:avLst/>
              <a:gdLst>
                <a:gd name="T0" fmla="*/ 3 w 14"/>
                <a:gd name="T1" fmla="*/ 8 h 15"/>
                <a:gd name="T2" fmla="*/ 0 w 14"/>
                <a:gd name="T3" fmla="*/ 7 h 15"/>
                <a:gd name="T4" fmla="*/ 12 w 14"/>
                <a:gd name="T5" fmla="*/ 4 h 15"/>
                <a:gd name="T6" fmla="*/ 1 w 14"/>
                <a:gd name="T7" fmla="*/ 5 h 15"/>
                <a:gd name="T8" fmla="*/ 6 w 14"/>
                <a:gd name="T9" fmla="*/ 4 h 15"/>
                <a:gd name="T10" fmla="*/ 3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3" y="8"/>
                  </a:moveTo>
                  <a:cubicBezTo>
                    <a:pt x="3" y="7"/>
                    <a:pt x="1" y="6"/>
                    <a:pt x="0" y="7"/>
                  </a:cubicBezTo>
                  <a:cubicBezTo>
                    <a:pt x="1" y="15"/>
                    <a:pt x="14" y="12"/>
                    <a:pt x="12" y="4"/>
                  </a:cubicBezTo>
                  <a:cubicBezTo>
                    <a:pt x="10" y="0"/>
                    <a:pt x="0" y="0"/>
                    <a:pt x="1" y="5"/>
                  </a:cubicBezTo>
                  <a:cubicBezTo>
                    <a:pt x="2" y="4"/>
                    <a:pt x="5" y="2"/>
                    <a:pt x="6" y="4"/>
                  </a:cubicBezTo>
                  <a:cubicBezTo>
                    <a:pt x="7" y="6"/>
                    <a:pt x="6"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4">
              <a:extLst>
                <a:ext uri="{FF2B5EF4-FFF2-40B4-BE49-F238E27FC236}">
                  <a16:creationId xmlns:a16="http://schemas.microsoft.com/office/drawing/2014/main" id="{DA17D6C9-6DBD-4835-BD02-EDF41FA8F6CF}"/>
                </a:ext>
              </a:extLst>
            </p:cNvPr>
            <p:cNvSpPr>
              <a:spLocks noEditPoints="1"/>
            </p:cNvSpPr>
            <p:nvPr/>
          </p:nvSpPr>
          <p:spPr bwMode="auto">
            <a:xfrm>
              <a:off x="-2" y="153"/>
              <a:ext cx="496" cy="511"/>
            </a:xfrm>
            <a:custGeom>
              <a:avLst/>
              <a:gdLst>
                <a:gd name="T0" fmla="*/ 243 w 245"/>
                <a:gd name="T1" fmla="*/ 224 h 253"/>
                <a:gd name="T2" fmla="*/ 213 w 245"/>
                <a:gd name="T3" fmla="*/ 218 h 253"/>
                <a:gd name="T4" fmla="*/ 217 w 245"/>
                <a:gd name="T5" fmla="*/ 58 h 253"/>
                <a:gd name="T6" fmla="*/ 202 w 245"/>
                <a:gd name="T7" fmla="*/ 14 h 253"/>
                <a:gd name="T8" fmla="*/ 174 w 245"/>
                <a:gd name="T9" fmla="*/ 8 h 253"/>
                <a:gd name="T10" fmla="*/ 145 w 245"/>
                <a:gd name="T11" fmla="*/ 22 h 253"/>
                <a:gd name="T12" fmla="*/ 86 w 245"/>
                <a:gd name="T13" fmla="*/ 10 h 253"/>
                <a:gd name="T14" fmla="*/ 35 w 245"/>
                <a:gd name="T15" fmla="*/ 216 h 253"/>
                <a:gd name="T16" fmla="*/ 14 w 245"/>
                <a:gd name="T17" fmla="*/ 208 h 253"/>
                <a:gd name="T18" fmla="*/ 13 w 245"/>
                <a:gd name="T19" fmla="*/ 208 h 253"/>
                <a:gd name="T20" fmla="*/ 19 w 245"/>
                <a:gd name="T21" fmla="*/ 234 h 253"/>
                <a:gd name="T22" fmla="*/ 29 w 245"/>
                <a:gd name="T23" fmla="*/ 242 h 253"/>
                <a:gd name="T24" fmla="*/ 55 w 245"/>
                <a:gd name="T25" fmla="*/ 246 h 253"/>
                <a:gd name="T26" fmla="*/ 47 w 245"/>
                <a:gd name="T27" fmla="*/ 220 h 253"/>
                <a:gd name="T28" fmla="*/ 143 w 245"/>
                <a:gd name="T29" fmla="*/ 54 h 253"/>
                <a:gd name="T30" fmla="*/ 196 w 245"/>
                <a:gd name="T31" fmla="*/ 178 h 253"/>
                <a:gd name="T32" fmla="*/ 203 w 245"/>
                <a:gd name="T33" fmla="*/ 219 h 253"/>
                <a:gd name="T34" fmla="*/ 200 w 245"/>
                <a:gd name="T35" fmla="*/ 220 h 253"/>
                <a:gd name="T36" fmla="*/ 182 w 245"/>
                <a:gd name="T37" fmla="*/ 240 h 253"/>
                <a:gd name="T38" fmla="*/ 212 w 245"/>
                <a:gd name="T39" fmla="*/ 252 h 253"/>
                <a:gd name="T40" fmla="*/ 244 w 245"/>
                <a:gd name="T41" fmla="*/ 236 h 253"/>
                <a:gd name="T42" fmla="*/ 84 w 245"/>
                <a:gd name="T43" fmla="*/ 18 h 253"/>
                <a:gd name="T44" fmla="*/ 108 w 245"/>
                <a:gd name="T45" fmla="*/ 35 h 253"/>
                <a:gd name="T46" fmla="*/ 138 w 245"/>
                <a:gd name="T47" fmla="*/ 43 h 253"/>
                <a:gd name="T48" fmla="*/ 73 w 245"/>
                <a:gd name="T49" fmla="*/ 53 h 253"/>
                <a:gd name="T50" fmla="*/ 132 w 245"/>
                <a:gd name="T51" fmla="*/ 47 h 253"/>
                <a:gd name="T52" fmla="*/ 83 w 245"/>
                <a:gd name="T53" fmla="*/ 54 h 253"/>
                <a:gd name="T54" fmla="*/ 132 w 245"/>
                <a:gd name="T55" fmla="*/ 47 h 253"/>
                <a:gd name="T56" fmla="*/ 45 w 245"/>
                <a:gd name="T57" fmla="*/ 224 h 253"/>
                <a:gd name="T58" fmla="*/ 48 w 245"/>
                <a:gd name="T59" fmla="*/ 243 h 253"/>
                <a:gd name="T60" fmla="*/ 10 w 245"/>
                <a:gd name="T61" fmla="*/ 212 h 253"/>
                <a:gd name="T62" fmla="*/ 12 w 245"/>
                <a:gd name="T63" fmla="*/ 211 h 253"/>
                <a:gd name="T64" fmla="*/ 31 w 245"/>
                <a:gd name="T65" fmla="*/ 228 h 253"/>
                <a:gd name="T66" fmla="*/ 72 w 245"/>
                <a:gd name="T67" fmla="*/ 157 h 253"/>
                <a:gd name="T68" fmla="*/ 131 w 245"/>
                <a:gd name="T69" fmla="*/ 67 h 253"/>
                <a:gd name="T70" fmla="*/ 130 w 245"/>
                <a:gd name="T71" fmla="*/ 70 h 253"/>
                <a:gd name="T72" fmla="*/ 62 w 245"/>
                <a:gd name="T73" fmla="*/ 102 h 253"/>
                <a:gd name="T74" fmla="*/ 102 w 245"/>
                <a:gd name="T75" fmla="*/ 66 h 253"/>
                <a:gd name="T76" fmla="*/ 131 w 245"/>
                <a:gd name="T77" fmla="*/ 67 h 253"/>
                <a:gd name="T78" fmla="*/ 88 w 245"/>
                <a:gd name="T79" fmla="*/ 14 h 253"/>
                <a:gd name="T80" fmla="*/ 122 w 245"/>
                <a:gd name="T81" fmla="*/ 34 h 253"/>
                <a:gd name="T82" fmla="*/ 149 w 245"/>
                <a:gd name="T83" fmla="*/ 32 h 253"/>
                <a:gd name="T84" fmla="*/ 192 w 245"/>
                <a:gd name="T85" fmla="*/ 13 h 253"/>
                <a:gd name="T86" fmla="*/ 187 w 245"/>
                <a:gd name="T87" fmla="*/ 34 h 253"/>
                <a:gd name="T88" fmla="*/ 199 w 245"/>
                <a:gd name="T89" fmla="*/ 24 h 253"/>
                <a:gd name="T90" fmla="*/ 174 w 245"/>
                <a:gd name="T91" fmla="*/ 45 h 253"/>
                <a:gd name="T92" fmla="*/ 148 w 245"/>
                <a:gd name="T93" fmla="*/ 36 h 253"/>
                <a:gd name="T94" fmla="*/ 162 w 245"/>
                <a:gd name="T95" fmla="*/ 59 h 253"/>
                <a:gd name="T96" fmla="*/ 160 w 245"/>
                <a:gd name="T97" fmla="*/ 59 h 253"/>
                <a:gd name="T98" fmla="*/ 204 w 245"/>
                <a:gd name="T99" fmla="*/ 64 h 253"/>
                <a:gd name="T100" fmla="*/ 186 w 245"/>
                <a:gd name="T101" fmla="*/ 154 h 253"/>
                <a:gd name="T102" fmla="*/ 153 w 245"/>
                <a:gd name="T103" fmla="*/ 91 h 253"/>
                <a:gd name="T104" fmla="*/ 153 w 245"/>
                <a:gd name="T105" fmla="*/ 88 h 253"/>
                <a:gd name="T106" fmla="*/ 158 w 245"/>
                <a:gd name="T107" fmla="*/ 63 h 253"/>
                <a:gd name="T108" fmla="*/ 162 w 245"/>
                <a:gd name="T109" fmla="*/ 68 h 253"/>
                <a:gd name="T110" fmla="*/ 174 w 245"/>
                <a:gd name="T111" fmla="*/ 68 h 253"/>
                <a:gd name="T112" fmla="*/ 197 w 245"/>
                <a:gd name="T113" fmla="*/ 156 h 253"/>
                <a:gd name="T114" fmla="*/ 193 w 245"/>
                <a:gd name="T115" fmla="*/ 228 h 253"/>
                <a:gd name="T116" fmla="*/ 206 w 245"/>
                <a:gd name="T117" fmla="*/ 231 h 253"/>
                <a:gd name="T118" fmla="*/ 204 w 245"/>
                <a:gd name="T119" fmla="*/ 163 h 253"/>
                <a:gd name="T120" fmla="*/ 214 w 245"/>
                <a:gd name="T121" fmla="*/ 222 h 253"/>
                <a:gd name="T122" fmla="*/ 186 w 245"/>
                <a:gd name="T123" fmla="*/ 24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5" h="253">
                  <a:moveTo>
                    <a:pt x="245" y="227"/>
                  </a:moveTo>
                  <a:cubicBezTo>
                    <a:pt x="244" y="226"/>
                    <a:pt x="244" y="225"/>
                    <a:pt x="243" y="224"/>
                  </a:cubicBezTo>
                  <a:cubicBezTo>
                    <a:pt x="241" y="222"/>
                    <a:pt x="238" y="220"/>
                    <a:pt x="235" y="218"/>
                  </a:cubicBezTo>
                  <a:cubicBezTo>
                    <a:pt x="228" y="216"/>
                    <a:pt x="220" y="216"/>
                    <a:pt x="213" y="218"/>
                  </a:cubicBezTo>
                  <a:cubicBezTo>
                    <a:pt x="214" y="202"/>
                    <a:pt x="209" y="180"/>
                    <a:pt x="208" y="162"/>
                  </a:cubicBezTo>
                  <a:cubicBezTo>
                    <a:pt x="229" y="137"/>
                    <a:pt x="227" y="95"/>
                    <a:pt x="217" y="58"/>
                  </a:cubicBezTo>
                  <a:cubicBezTo>
                    <a:pt x="216" y="53"/>
                    <a:pt x="215" y="48"/>
                    <a:pt x="214" y="42"/>
                  </a:cubicBezTo>
                  <a:cubicBezTo>
                    <a:pt x="211" y="32"/>
                    <a:pt x="208" y="22"/>
                    <a:pt x="202" y="14"/>
                  </a:cubicBezTo>
                  <a:cubicBezTo>
                    <a:pt x="198" y="7"/>
                    <a:pt x="192" y="6"/>
                    <a:pt x="185" y="6"/>
                  </a:cubicBezTo>
                  <a:cubicBezTo>
                    <a:pt x="184" y="6"/>
                    <a:pt x="176" y="6"/>
                    <a:pt x="174" y="8"/>
                  </a:cubicBezTo>
                  <a:cubicBezTo>
                    <a:pt x="172" y="8"/>
                    <a:pt x="170" y="9"/>
                    <a:pt x="168" y="9"/>
                  </a:cubicBezTo>
                  <a:cubicBezTo>
                    <a:pt x="163" y="11"/>
                    <a:pt x="150" y="15"/>
                    <a:pt x="145" y="22"/>
                  </a:cubicBezTo>
                  <a:cubicBezTo>
                    <a:pt x="139" y="14"/>
                    <a:pt x="121" y="7"/>
                    <a:pt x="116" y="5"/>
                  </a:cubicBezTo>
                  <a:cubicBezTo>
                    <a:pt x="109" y="3"/>
                    <a:pt x="89" y="0"/>
                    <a:pt x="86" y="10"/>
                  </a:cubicBezTo>
                  <a:cubicBezTo>
                    <a:pt x="66" y="46"/>
                    <a:pt x="45" y="108"/>
                    <a:pt x="64" y="152"/>
                  </a:cubicBezTo>
                  <a:cubicBezTo>
                    <a:pt x="54" y="173"/>
                    <a:pt x="45" y="194"/>
                    <a:pt x="35" y="216"/>
                  </a:cubicBezTo>
                  <a:cubicBezTo>
                    <a:pt x="30" y="213"/>
                    <a:pt x="24" y="210"/>
                    <a:pt x="18" y="208"/>
                  </a:cubicBezTo>
                  <a:cubicBezTo>
                    <a:pt x="16" y="208"/>
                    <a:pt x="15" y="208"/>
                    <a:pt x="14" y="208"/>
                  </a:cubicBezTo>
                  <a:cubicBezTo>
                    <a:pt x="14" y="208"/>
                    <a:pt x="13" y="208"/>
                    <a:pt x="13" y="208"/>
                  </a:cubicBezTo>
                  <a:cubicBezTo>
                    <a:pt x="13" y="208"/>
                    <a:pt x="13" y="208"/>
                    <a:pt x="13" y="208"/>
                  </a:cubicBezTo>
                  <a:cubicBezTo>
                    <a:pt x="6" y="208"/>
                    <a:pt x="0" y="213"/>
                    <a:pt x="4" y="221"/>
                  </a:cubicBezTo>
                  <a:cubicBezTo>
                    <a:pt x="7" y="226"/>
                    <a:pt x="14" y="230"/>
                    <a:pt x="19" y="234"/>
                  </a:cubicBezTo>
                  <a:cubicBezTo>
                    <a:pt x="22" y="237"/>
                    <a:pt x="25" y="240"/>
                    <a:pt x="28" y="241"/>
                  </a:cubicBezTo>
                  <a:cubicBezTo>
                    <a:pt x="29" y="242"/>
                    <a:pt x="29" y="242"/>
                    <a:pt x="29" y="242"/>
                  </a:cubicBezTo>
                  <a:cubicBezTo>
                    <a:pt x="30" y="242"/>
                    <a:pt x="30" y="242"/>
                    <a:pt x="30" y="242"/>
                  </a:cubicBezTo>
                  <a:cubicBezTo>
                    <a:pt x="36" y="246"/>
                    <a:pt x="48" y="251"/>
                    <a:pt x="55" y="246"/>
                  </a:cubicBezTo>
                  <a:cubicBezTo>
                    <a:pt x="60" y="242"/>
                    <a:pt x="60" y="236"/>
                    <a:pt x="58" y="231"/>
                  </a:cubicBezTo>
                  <a:cubicBezTo>
                    <a:pt x="55" y="226"/>
                    <a:pt x="50" y="222"/>
                    <a:pt x="47" y="220"/>
                  </a:cubicBezTo>
                  <a:cubicBezTo>
                    <a:pt x="57" y="199"/>
                    <a:pt x="67" y="179"/>
                    <a:pt x="77" y="158"/>
                  </a:cubicBezTo>
                  <a:cubicBezTo>
                    <a:pt x="120" y="146"/>
                    <a:pt x="126" y="92"/>
                    <a:pt x="143" y="54"/>
                  </a:cubicBezTo>
                  <a:cubicBezTo>
                    <a:pt x="148" y="99"/>
                    <a:pt x="152" y="152"/>
                    <a:pt x="194" y="164"/>
                  </a:cubicBezTo>
                  <a:cubicBezTo>
                    <a:pt x="194" y="168"/>
                    <a:pt x="195" y="173"/>
                    <a:pt x="196" y="178"/>
                  </a:cubicBezTo>
                  <a:cubicBezTo>
                    <a:pt x="197" y="183"/>
                    <a:pt x="198" y="189"/>
                    <a:pt x="199" y="195"/>
                  </a:cubicBezTo>
                  <a:cubicBezTo>
                    <a:pt x="200" y="203"/>
                    <a:pt x="200" y="211"/>
                    <a:pt x="203" y="219"/>
                  </a:cubicBezTo>
                  <a:cubicBezTo>
                    <a:pt x="202" y="219"/>
                    <a:pt x="202" y="220"/>
                    <a:pt x="201" y="220"/>
                  </a:cubicBezTo>
                  <a:cubicBezTo>
                    <a:pt x="200" y="220"/>
                    <a:pt x="200" y="220"/>
                    <a:pt x="200" y="220"/>
                  </a:cubicBezTo>
                  <a:cubicBezTo>
                    <a:pt x="196" y="221"/>
                    <a:pt x="191" y="223"/>
                    <a:pt x="188" y="227"/>
                  </a:cubicBezTo>
                  <a:cubicBezTo>
                    <a:pt x="185" y="231"/>
                    <a:pt x="183" y="235"/>
                    <a:pt x="182" y="240"/>
                  </a:cubicBezTo>
                  <a:cubicBezTo>
                    <a:pt x="182" y="242"/>
                    <a:pt x="183" y="244"/>
                    <a:pt x="184" y="246"/>
                  </a:cubicBezTo>
                  <a:cubicBezTo>
                    <a:pt x="189" y="252"/>
                    <a:pt x="203" y="253"/>
                    <a:pt x="212" y="252"/>
                  </a:cubicBezTo>
                  <a:cubicBezTo>
                    <a:pt x="222" y="251"/>
                    <a:pt x="231" y="249"/>
                    <a:pt x="238" y="244"/>
                  </a:cubicBezTo>
                  <a:cubicBezTo>
                    <a:pt x="240" y="242"/>
                    <a:pt x="244" y="240"/>
                    <a:pt x="244" y="236"/>
                  </a:cubicBezTo>
                  <a:cubicBezTo>
                    <a:pt x="245" y="232"/>
                    <a:pt x="245" y="230"/>
                    <a:pt x="245" y="227"/>
                  </a:cubicBezTo>
                  <a:close/>
                  <a:moveTo>
                    <a:pt x="84" y="18"/>
                  </a:moveTo>
                  <a:cubicBezTo>
                    <a:pt x="92" y="25"/>
                    <a:pt x="98" y="32"/>
                    <a:pt x="108" y="35"/>
                  </a:cubicBezTo>
                  <a:cubicBezTo>
                    <a:pt x="108" y="35"/>
                    <a:pt x="108" y="35"/>
                    <a:pt x="108" y="35"/>
                  </a:cubicBezTo>
                  <a:cubicBezTo>
                    <a:pt x="117" y="39"/>
                    <a:pt x="130" y="40"/>
                    <a:pt x="140" y="38"/>
                  </a:cubicBezTo>
                  <a:cubicBezTo>
                    <a:pt x="139" y="40"/>
                    <a:pt x="139" y="41"/>
                    <a:pt x="138" y="43"/>
                  </a:cubicBezTo>
                  <a:cubicBezTo>
                    <a:pt x="128" y="38"/>
                    <a:pt x="112" y="42"/>
                    <a:pt x="101" y="44"/>
                  </a:cubicBezTo>
                  <a:cubicBezTo>
                    <a:pt x="91" y="46"/>
                    <a:pt x="82" y="49"/>
                    <a:pt x="73" y="53"/>
                  </a:cubicBezTo>
                  <a:cubicBezTo>
                    <a:pt x="77" y="41"/>
                    <a:pt x="80" y="28"/>
                    <a:pt x="84" y="18"/>
                  </a:cubicBezTo>
                  <a:close/>
                  <a:moveTo>
                    <a:pt x="132" y="47"/>
                  </a:moveTo>
                  <a:cubicBezTo>
                    <a:pt x="124" y="64"/>
                    <a:pt x="93" y="64"/>
                    <a:pt x="74" y="59"/>
                  </a:cubicBezTo>
                  <a:cubicBezTo>
                    <a:pt x="76" y="56"/>
                    <a:pt x="82" y="56"/>
                    <a:pt x="83" y="54"/>
                  </a:cubicBezTo>
                  <a:cubicBezTo>
                    <a:pt x="84" y="54"/>
                    <a:pt x="85" y="53"/>
                    <a:pt x="86" y="53"/>
                  </a:cubicBezTo>
                  <a:cubicBezTo>
                    <a:pt x="99" y="51"/>
                    <a:pt x="117" y="44"/>
                    <a:pt x="132" y="47"/>
                  </a:cubicBezTo>
                  <a:close/>
                  <a:moveTo>
                    <a:pt x="38" y="230"/>
                  </a:moveTo>
                  <a:cubicBezTo>
                    <a:pt x="42" y="232"/>
                    <a:pt x="43" y="226"/>
                    <a:pt x="45" y="224"/>
                  </a:cubicBezTo>
                  <a:cubicBezTo>
                    <a:pt x="45" y="224"/>
                    <a:pt x="45" y="224"/>
                    <a:pt x="45" y="224"/>
                  </a:cubicBezTo>
                  <a:cubicBezTo>
                    <a:pt x="49" y="230"/>
                    <a:pt x="60" y="243"/>
                    <a:pt x="48" y="243"/>
                  </a:cubicBezTo>
                  <a:cubicBezTo>
                    <a:pt x="42" y="243"/>
                    <a:pt x="35" y="240"/>
                    <a:pt x="30" y="237"/>
                  </a:cubicBezTo>
                  <a:cubicBezTo>
                    <a:pt x="25" y="234"/>
                    <a:pt x="3" y="218"/>
                    <a:pt x="10" y="212"/>
                  </a:cubicBezTo>
                  <a:cubicBezTo>
                    <a:pt x="10" y="212"/>
                    <a:pt x="11" y="211"/>
                    <a:pt x="12" y="211"/>
                  </a:cubicBezTo>
                  <a:cubicBezTo>
                    <a:pt x="12" y="211"/>
                    <a:pt x="12" y="211"/>
                    <a:pt x="12" y="211"/>
                  </a:cubicBezTo>
                  <a:cubicBezTo>
                    <a:pt x="19" y="212"/>
                    <a:pt x="27" y="216"/>
                    <a:pt x="33" y="220"/>
                  </a:cubicBezTo>
                  <a:cubicBezTo>
                    <a:pt x="32" y="223"/>
                    <a:pt x="29" y="225"/>
                    <a:pt x="31" y="228"/>
                  </a:cubicBezTo>
                  <a:cubicBezTo>
                    <a:pt x="48" y="209"/>
                    <a:pt x="56" y="178"/>
                    <a:pt x="68" y="155"/>
                  </a:cubicBezTo>
                  <a:cubicBezTo>
                    <a:pt x="70" y="156"/>
                    <a:pt x="70" y="156"/>
                    <a:pt x="72" y="157"/>
                  </a:cubicBezTo>
                  <a:cubicBezTo>
                    <a:pt x="62" y="183"/>
                    <a:pt x="47" y="204"/>
                    <a:pt x="38" y="230"/>
                  </a:cubicBezTo>
                  <a:close/>
                  <a:moveTo>
                    <a:pt x="131" y="67"/>
                  </a:moveTo>
                  <a:cubicBezTo>
                    <a:pt x="129" y="66"/>
                    <a:pt x="125" y="66"/>
                    <a:pt x="125" y="69"/>
                  </a:cubicBezTo>
                  <a:cubicBezTo>
                    <a:pt x="125" y="71"/>
                    <a:pt x="127" y="70"/>
                    <a:pt x="130" y="70"/>
                  </a:cubicBezTo>
                  <a:cubicBezTo>
                    <a:pt x="118" y="103"/>
                    <a:pt x="108" y="137"/>
                    <a:pt x="80" y="153"/>
                  </a:cubicBezTo>
                  <a:cubicBezTo>
                    <a:pt x="55" y="152"/>
                    <a:pt x="62" y="120"/>
                    <a:pt x="62" y="102"/>
                  </a:cubicBezTo>
                  <a:cubicBezTo>
                    <a:pt x="64" y="88"/>
                    <a:pt x="66" y="76"/>
                    <a:pt x="70" y="63"/>
                  </a:cubicBezTo>
                  <a:cubicBezTo>
                    <a:pt x="79" y="66"/>
                    <a:pt x="90" y="68"/>
                    <a:pt x="102" y="66"/>
                  </a:cubicBezTo>
                  <a:cubicBezTo>
                    <a:pt x="114" y="65"/>
                    <a:pt x="124" y="62"/>
                    <a:pt x="133" y="59"/>
                  </a:cubicBezTo>
                  <a:cubicBezTo>
                    <a:pt x="133" y="62"/>
                    <a:pt x="132" y="64"/>
                    <a:pt x="131" y="67"/>
                  </a:cubicBezTo>
                  <a:close/>
                  <a:moveTo>
                    <a:pt x="122" y="34"/>
                  </a:moveTo>
                  <a:cubicBezTo>
                    <a:pt x="107" y="32"/>
                    <a:pt x="94" y="25"/>
                    <a:pt x="88" y="14"/>
                  </a:cubicBezTo>
                  <a:cubicBezTo>
                    <a:pt x="99" y="5"/>
                    <a:pt x="135" y="14"/>
                    <a:pt x="140" y="26"/>
                  </a:cubicBezTo>
                  <a:cubicBezTo>
                    <a:pt x="144" y="34"/>
                    <a:pt x="127" y="34"/>
                    <a:pt x="122" y="34"/>
                  </a:cubicBezTo>
                  <a:close/>
                  <a:moveTo>
                    <a:pt x="192" y="13"/>
                  </a:moveTo>
                  <a:cubicBezTo>
                    <a:pt x="192" y="32"/>
                    <a:pt x="166" y="38"/>
                    <a:pt x="149" y="32"/>
                  </a:cubicBezTo>
                  <a:cubicBezTo>
                    <a:pt x="150" y="30"/>
                    <a:pt x="150" y="28"/>
                    <a:pt x="149" y="26"/>
                  </a:cubicBezTo>
                  <a:cubicBezTo>
                    <a:pt x="161" y="20"/>
                    <a:pt x="174" y="11"/>
                    <a:pt x="192" y="13"/>
                  </a:cubicBezTo>
                  <a:close/>
                  <a:moveTo>
                    <a:pt x="148" y="36"/>
                  </a:moveTo>
                  <a:cubicBezTo>
                    <a:pt x="160" y="40"/>
                    <a:pt x="176" y="38"/>
                    <a:pt x="187" y="34"/>
                  </a:cubicBezTo>
                  <a:cubicBezTo>
                    <a:pt x="187" y="34"/>
                    <a:pt x="187" y="34"/>
                    <a:pt x="188" y="34"/>
                  </a:cubicBezTo>
                  <a:cubicBezTo>
                    <a:pt x="192" y="31"/>
                    <a:pt x="195" y="27"/>
                    <a:pt x="199" y="24"/>
                  </a:cubicBezTo>
                  <a:cubicBezTo>
                    <a:pt x="203" y="33"/>
                    <a:pt x="206" y="44"/>
                    <a:pt x="208" y="56"/>
                  </a:cubicBezTo>
                  <a:cubicBezTo>
                    <a:pt x="200" y="49"/>
                    <a:pt x="187" y="44"/>
                    <a:pt x="174" y="45"/>
                  </a:cubicBezTo>
                  <a:cubicBezTo>
                    <a:pt x="165" y="44"/>
                    <a:pt x="157" y="46"/>
                    <a:pt x="149" y="46"/>
                  </a:cubicBezTo>
                  <a:cubicBezTo>
                    <a:pt x="148" y="44"/>
                    <a:pt x="147" y="39"/>
                    <a:pt x="148" y="36"/>
                  </a:cubicBezTo>
                  <a:close/>
                  <a:moveTo>
                    <a:pt x="204" y="64"/>
                  </a:moveTo>
                  <a:cubicBezTo>
                    <a:pt x="190" y="65"/>
                    <a:pt x="174" y="64"/>
                    <a:pt x="162" y="59"/>
                  </a:cubicBezTo>
                  <a:cubicBezTo>
                    <a:pt x="162" y="59"/>
                    <a:pt x="162" y="59"/>
                    <a:pt x="161" y="59"/>
                  </a:cubicBezTo>
                  <a:cubicBezTo>
                    <a:pt x="161" y="59"/>
                    <a:pt x="161" y="59"/>
                    <a:pt x="160" y="59"/>
                  </a:cubicBezTo>
                  <a:cubicBezTo>
                    <a:pt x="156" y="57"/>
                    <a:pt x="152" y="56"/>
                    <a:pt x="149" y="53"/>
                  </a:cubicBezTo>
                  <a:cubicBezTo>
                    <a:pt x="166" y="46"/>
                    <a:pt x="195" y="50"/>
                    <a:pt x="204" y="64"/>
                  </a:cubicBezTo>
                  <a:close/>
                  <a:moveTo>
                    <a:pt x="197" y="156"/>
                  </a:moveTo>
                  <a:cubicBezTo>
                    <a:pt x="194" y="156"/>
                    <a:pt x="190" y="156"/>
                    <a:pt x="186" y="154"/>
                  </a:cubicBezTo>
                  <a:cubicBezTo>
                    <a:pt x="183" y="153"/>
                    <a:pt x="180" y="151"/>
                    <a:pt x="178" y="149"/>
                  </a:cubicBezTo>
                  <a:cubicBezTo>
                    <a:pt x="166" y="133"/>
                    <a:pt x="157" y="114"/>
                    <a:pt x="153" y="91"/>
                  </a:cubicBezTo>
                  <a:cubicBezTo>
                    <a:pt x="156" y="91"/>
                    <a:pt x="161" y="91"/>
                    <a:pt x="162" y="87"/>
                  </a:cubicBezTo>
                  <a:cubicBezTo>
                    <a:pt x="160" y="84"/>
                    <a:pt x="155" y="86"/>
                    <a:pt x="153" y="88"/>
                  </a:cubicBezTo>
                  <a:cubicBezTo>
                    <a:pt x="151" y="78"/>
                    <a:pt x="149" y="68"/>
                    <a:pt x="149" y="59"/>
                  </a:cubicBezTo>
                  <a:cubicBezTo>
                    <a:pt x="152" y="60"/>
                    <a:pt x="156" y="62"/>
                    <a:pt x="158" y="63"/>
                  </a:cubicBezTo>
                  <a:cubicBezTo>
                    <a:pt x="156" y="64"/>
                    <a:pt x="152" y="68"/>
                    <a:pt x="156" y="70"/>
                  </a:cubicBezTo>
                  <a:cubicBezTo>
                    <a:pt x="159" y="70"/>
                    <a:pt x="161" y="69"/>
                    <a:pt x="162" y="68"/>
                  </a:cubicBezTo>
                  <a:cubicBezTo>
                    <a:pt x="162" y="67"/>
                    <a:pt x="162" y="66"/>
                    <a:pt x="162" y="65"/>
                  </a:cubicBezTo>
                  <a:cubicBezTo>
                    <a:pt x="166" y="67"/>
                    <a:pt x="173" y="68"/>
                    <a:pt x="174" y="68"/>
                  </a:cubicBezTo>
                  <a:cubicBezTo>
                    <a:pt x="186" y="69"/>
                    <a:pt x="199" y="73"/>
                    <a:pt x="210" y="68"/>
                  </a:cubicBezTo>
                  <a:cubicBezTo>
                    <a:pt x="216" y="93"/>
                    <a:pt x="223" y="151"/>
                    <a:pt x="197" y="156"/>
                  </a:cubicBezTo>
                  <a:close/>
                  <a:moveTo>
                    <a:pt x="186" y="242"/>
                  </a:moveTo>
                  <a:cubicBezTo>
                    <a:pt x="184" y="238"/>
                    <a:pt x="189" y="231"/>
                    <a:pt x="193" y="228"/>
                  </a:cubicBezTo>
                  <a:cubicBezTo>
                    <a:pt x="196" y="226"/>
                    <a:pt x="200" y="224"/>
                    <a:pt x="204" y="222"/>
                  </a:cubicBezTo>
                  <a:cubicBezTo>
                    <a:pt x="204" y="225"/>
                    <a:pt x="204" y="229"/>
                    <a:pt x="206" y="231"/>
                  </a:cubicBezTo>
                  <a:cubicBezTo>
                    <a:pt x="210" y="212"/>
                    <a:pt x="198" y="182"/>
                    <a:pt x="200" y="163"/>
                  </a:cubicBezTo>
                  <a:cubicBezTo>
                    <a:pt x="201" y="162"/>
                    <a:pt x="202" y="163"/>
                    <a:pt x="204" y="163"/>
                  </a:cubicBezTo>
                  <a:cubicBezTo>
                    <a:pt x="206" y="186"/>
                    <a:pt x="208" y="208"/>
                    <a:pt x="212" y="230"/>
                  </a:cubicBezTo>
                  <a:cubicBezTo>
                    <a:pt x="216" y="228"/>
                    <a:pt x="213" y="224"/>
                    <a:pt x="214" y="222"/>
                  </a:cubicBezTo>
                  <a:cubicBezTo>
                    <a:pt x="222" y="217"/>
                    <a:pt x="239" y="220"/>
                    <a:pt x="240" y="228"/>
                  </a:cubicBezTo>
                  <a:cubicBezTo>
                    <a:pt x="244" y="246"/>
                    <a:pt x="201" y="252"/>
                    <a:pt x="18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5">
              <a:extLst>
                <a:ext uri="{FF2B5EF4-FFF2-40B4-BE49-F238E27FC236}">
                  <a16:creationId xmlns:a16="http://schemas.microsoft.com/office/drawing/2014/main" id="{D31FC072-FAD0-4520-9716-B9688C53BE7A}"/>
                </a:ext>
              </a:extLst>
            </p:cNvPr>
            <p:cNvSpPr>
              <a:spLocks/>
            </p:cNvSpPr>
            <p:nvPr/>
          </p:nvSpPr>
          <p:spPr bwMode="auto">
            <a:xfrm>
              <a:off x="344" y="294"/>
              <a:ext cx="22" cy="18"/>
            </a:xfrm>
            <a:custGeom>
              <a:avLst/>
              <a:gdLst>
                <a:gd name="T0" fmla="*/ 9 w 11"/>
                <a:gd name="T1" fmla="*/ 0 h 9"/>
                <a:gd name="T2" fmla="*/ 0 w 11"/>
                <a:gd name="T3" fmla="*/ 5 h 9"/>
                <a:gd name="T4" fmla="*/ 9 w 11"/>
                <a:gd name="T5" fmla="*/ 0 h 9"/>
              </a:gdLst>
              <a:ahLst/>
              <a:cxnLst>
                <a:cxn ang="0">
                  <a:pos x="T0" y="T1"/>
                </a:cxn>
                <a:cxn ang="0">
                  <a:pos x="T2" y="T3"/>
                </a:cxn>
                <a:cxn ang="0">
                  <a:pos x="T4" y="T5"/>
                </a:cxn>
              </a:cxnLst>
              <a:rect l="0" t="0" r="r" b="b"/>
              <a:pathLst>
                <a:path w="11" h="9">
                  <a:moveTo>
                    <a:pt x="9" y="0"/>
                  </a:moveTo>
                  <a:cubicBezTo>
                    <a:pt x="5" y="1"/>
                    <a:pt x="1" y="1"/>
                    <a:pt x="0" y="5"/>
                  </a:cubicBezTo>
                  <a:cubicBezTo>
                    <a:pt x="4" y="9"/>
                    <a:pt x="11"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6">
              <a:extLst>
                <a:ext uri="{FF2B5EF4-FFF2-40B4-BE49-F238E27FC236}">
                  <a16:creationId xmlns:a16="http://schemas.microsoft.com/office/drawing/2014/main" id="{2A9F9E6A-FBB8-4634-B3D9-C1983F6C73F4}"/>
                </a:ext>
              </a:extLst>
            </p:cNvPr>
            <p:cNvSpPr>
              <a:spLocks/>
            </p:cNvSpPr>
            <p:nvPr/>
          </p:nvSpPr>
          <p:spPr bwMode="auto">
            <a:xfrm>
              <a:off x="354" y="333"/>
              <a:ext cx="14" cy="10"/>
            </a:xfrm>
            <a:custGeom>
              <a:avLst/>
              <a:gdLst>
                <a:gd name="T0" fmla="*/ 2 w 7"/>
                <a:gd name="T1" fmla="*/ 1 h 5"/>
                <a:gd name="T2" fmla="*/ 3 w 7"/>
                <a:gd name="T3" fmla="*/ 4 h 5"/>
                <a:gd name="T4" fmla="*/ 6 w 7"/>
                <a:gd name="T5" fmla="*/ 5 h 5"/>
                <a:gd name="T6" fmla="*/ 7 w 7"/>
                <a:gd name="T7" fmla="*/ 3 h 5"/>
                <a:gd name="T8" fmla="*/ 2 w 7"/>
                <a:gd name="T9" fmla="*/ 1 h 5"/>
              </a:gdLst>
              <a:ahLst/>
              <a:cxnLst>
                <a:cxn ang="0">
                  <a:pos x="T0" y="T1"/>
                </a:cxn>
                <a:cxn ang="0">
                  <a:pos x="T2" y="T3"/>
                </a:cxn>
                <a:cxn ang="0">
                  <a:pos x="T4" y="T5"/>
                </a:cxn>
                <a:cxn ang="0">
                  <a:pos x="T6" y="T7"/>
                </a:cxn>
                <a:cxn ang="0">
                  <a:pos x="T8" y="T9"/>
                </a:cxn>
              </a:cxnLst>
              <a:rect l="0" t="0" r="r" b="b"/>
              <a:pathLst>
                <a:path w="7" h="5">
                  <a:moveTo>
                    <a:pt x="2" y="1"/>
                  </a:moveTo>
                  <a:cubicBezTo>
                    <a:pt x="0" y="2"/>
                    <a:pt x="2" y="4"/>
                    <a:pt x="3" y="4"/>
                  </a:cubicBezTo>
                  <a:cubicBezTo>
                    <a:pt x="4" y="5"/>
                    <a:pt x="5" y="5"/>
                    <a:pt x="6" y="5"/>
                  </a:cubicBezTo>
                  <a:cubicBezTo>
                    <a:pt x="6" y="5"/>
                    <a:pt x="7" y="3"/>
                    <a:pt x="7" y="3"/>
                  </a:cubicBezTo>
                  <a:cubicBezTo>
                    <a:pt x="6" y="0"/>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7">
              <a:extLst>
                <a:ext uri="{FF2B5EF4-FFF2-40B4-BE49-F238E27FC236}">
                  <a16:creationId xmlns:a16="http://schemas.microsoft.com/office/drawing/2014/main" id="{CFD7CC18-52D0-438C-8158-80B11A8C1AB2}"/>
                </a:ext>
              </a:extLst>
            </p:cNvPr>
            <p:cNvSpPr>
              <a:spLocks/>
            </p:cNvSpPr>
            <p:nvPr/>
          </p:nvSpPr>
          <p:spPr bwMode="auto">
            <a:xfrm>
              <a:off x="342" y="351"/>
              <a:ext cx="8" cy="10"/>
            </a:xfrm>
            <a:custGeom>
              <a:avLst/>
              <a:gdLst>
                <a:gd name="T0" fmla="*/ 2 w 4"/>
                <a:gd name="T1" fmla="*/ 1 h 5"/>
                <a:gd name="T2" fmla="*/ 2 w 4"/>
                <a:gd name="T3" fmla="*/ 0 h 5"/>
                <a:gd name="T4" fmla="*/ 0 w 4"/>
                <a:gd name="T5" fmla="*/ 1 h 5"/>
                <a:gd name="T6" fmla="*/ 0 w 4"/>
                <a:gd name="T7" fmla="*/ 3 h 5"/>
                <a:gd name="T8" fmla="*/ 2 w 4"/>
                <a:gd name="T9" fmla="*/ 4 h 5"/>
                <a:gd name="T10" fmla="*/ 3 w 4"/>
                <a:gd name="T11" fmla="*/ 1 h 5"/>
                <a:gd name="T12" fmla="*/ 2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1"/>
                  </a:moveTo>
                  <a:cubicBezTo>
                    <a:pt x="2" y="1"/>
                    <a:pt x="2" y="0"/>
                    <a:pt x="2" y="0"/>
                  </a:cubicBezTo>
                  <a:cubicBezTo>
                    <a:pt x="1" y="0"/>
                    <a:pt x="0" y="0"/>
                    <a:pt x="0" y="1"/>
                  </a:cubicBezTo>
                  <a:cubicBezTo>
                    <a:pt x="0" y="2"/>
                    <a:pt x="0" y="2"/>
                    <a:pt x="0" y="3"/>
                  </a:cubicBezTo>
                  <a:cubicBezTo>
                    <a:pt x="0" y="4"/>
                    <a:pt x="1" y="5"/>
                    <a:pt x="2" y="4"/>
                  </a:cubicBezTo>
                  <a:cubicBezTo>
                    <a:pt x="4" y="3"/>
                    <a:pt x="4" y="2"/>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38">
              <a:extLst>
                <a:ext uri="{FF2B5EF4-FFF2-40B4-BE49-F238E27FC236}">
                  <a16:creationId xmlns:a16="http://schemas.microsoft.com/office/drawing/2014/main" id="{332C9B33-C91E-4BCC-ACD9-E1B6E0A4C63C}"/>
                </a:ext>
              </a:extLst>
            </p:cNvPr>
            <p:cNvSpPr>
              <a:spLocks/>
            </p:cNvSpPr>
            <p:nvPr/>
          </p:nvSpPr>
          <p:spPr bwMode="auto">
            <a:xfrm>
              <a:off x="399" y="316"/>
              <a:ext cx="8" cy="9"/>
            </a:xfrm>
            <a:custGeom>
              <a:avLst/>
              <a:gdLst>
                <a:gd name="T0" fmla="*/ 2 w 4"/>
                <a:gd name="T1" fmla="*/ 1 h 4"/>
                <a:gd name="T2" fmla="*/ 0 w 4"/>
                <a:gd name="T3" fmla="*/ 1 h 4"/>
                <a:gd name="T4" fmla="*/ 0 w 4"/>
                <a:gd name="T5" fmla="*/ 1 h 4"/>
                <a:gd name="T6" fmla="*/ 1 w 4"/>
                <a:gd name="T7" fmla="*/ 3 h 4"/>
                <a:gd name="T8" fmla="*/ 2 w 4"/>
                <a:gd name="T9" fmla="*/ 3 h 4"/>
                <a:gd name="T10" fmla="*/ 3 w 4"/>
                <a:gd name="T11" fmla="*/ 2 h 4"/>
                <a:gd name="T12" fmla="*/ 2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1"/>
                  </a:moveTo>
                  <a:cubicBezTo>
                    <a:pt x="2" y="0"/>
                    <a:pt x="1" y="0"/>
                    <a:pt x="0" y="1"/>
                  </a:cubicBezTo>
                  <a:cubicBezTo>
                    <a:pt x="0" y="1"/>
                    <a:pt x="0" y="1"/>
                    <a:pt x="0" y="1"/>
                  </a:cubicBezTo>
                  <a:cubicBezTo>
                    <a:pt x="0" y="1"/>
                    <a:pt x="0" y="3"/>
                    <a:pt x="1" y="3"/>
                  </a:cubicBezTo>
                  <a:cubicBezTo>
                    <a:pt x="1" y="3"/>
                    <a:pt x="2" y="3"/>
                    <a:pt x="2" y="3"/>
                  </a:cubicBezTo>
                  <a:cubicBezTo>
                    <a:pt x="3" y="4"/>
                    <a:pt x="4" y="3"/>
                    <a:pt x="3" y="2"/>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39">
              <a:extLst>
                <a:ext uri="{FF2B5EF4-FFF2-40B4-BE49-F238E27FC236}">
                  <a16:creationId xmlns:a16="http://schemas.microsoft.com/office/drawing/2014/main" id="{2197940E-3AF0-4CD6-89DD-2DABBA7C450A}"/>
                </a:ext>
              </a:extLst>
            </p:cNvPr>
            <p:cNvSpPr>
              <a:spLocks/>
            </p:cNvSpPr>
            <p:nvPr/>
          </p:nvSpPr>
          <p:spPr bwMode="auto">
            <a:xfrm>
              <a:off x="366" y="373"/>
              <a:ext cx="9" cy="6"/>
            </a:xfrm>
            <a:custGeom>
              <a:avLst/>
              <a:gdLst>
                <a:gd name="T0" fmla="*/ 3 w 4"/>
                <a:gd name="T1" fmla="*/ 1 h 3"/>
                <a:gd name="T2" fmla="*/ 3 w 4"/>
                <a:gd name="T3" fmla="*/ 1 h 3"/>
                <a:gd name="T4" fmla="*/ 1 w 4"/>
                <a:gd name="T5" fmla="*/ 1 h 3"/>
                <a:gd name="T6" fmla="*/ 1 w 4"/>
                <a:gd name="T7" fmla="*/ 1 h 3"/>
                <a:gd name="T8" fmla="*/ 1 w 4"/>
                <a:gd name="T9" fmla="*/ 3 h 3"/>
                <a:gd name="T10" fmla="*/ 2 w 4"/>
                <a:gd name="T11" fmla="*/ 3 h 3"/>
                <a:gd name="T12" fmla="*/ 3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1"/>
                  </a:moveTo>
                  <a:cubicBezTo>
                    <a:pt x="3" y="1"/>
                    <a:pt x="3" y="1"/>
                    <a:pt x="3" y="1"/>
                  </a:cubicBezTo>
                  <a:cubicBezTo>
                    <a:pt x="2" y="0"/>
                    <a:pt x="1" y="0"/>
                    <a:pt x="1" y="1"/>
                  </a:cubicBezTo>
                  <a:cubicBezTo>
                    <a:pt x="1" y="1"/>
                    <a:pt x="1" y="1"/>
                    <a:pt x="1" y="1"/>
                  </a:cubicBezTo>
                  <a:cubicBezTo>
                    <a:pt x="0" y="2"/>
                    <a:pt x="1" y="3"/>
                    <a:pt x="1" y="3"/>
                  </a:cubicBezTo>
                  <a:cubicBezTo>
                    <a:pt x="2" y="3"/>
                    <a:pt x="2" y="3"/>
                    <a:pt x="2" y="3"/>
                  </a:cubicBezTo>
                  <a:cubicBezTo>
                    <a:pt x="4"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40">
              <a:extLst>
                <a:ext uri="{FF2B5EF4-FFF2-40B4-BE49-F238E27FC236}">
                  <a16:creationId xmlns:a16="http://schemas.microsoft.com/office/drawing/2014/main" id="{9A361C27-3507-4AE3-9940-F306C6B413A5}"/>
                </a:ext>
              </a:extLst>
            </p:cNvPr>
            <p:cNvSpPr>
              <a:spLocks/>
            </p:cNvSpPr>
            <p:nvPr/>
          </p:nvSpPr>
          <p:spPr bwMode="auto">
            <a:xfrm>
              <a:off x="377" y="399"/>
              <a:ext cx="6" cy="8"/>
            </a:xfrm>
            <a:custGeom>
              <a:avLst/>
              <a:gdLst>
                <a:gd name="T0" fmla="*/ 3 w 3"/>
                <a:gd name="T1" fmla="*/ 2 h 4"/>
                <a:gd name="T2" fmla="*/ 2 w 3"/>
                <a:gd name="T3" fmla="*/ 1 h 4"/>
                <a:gd name="T4" fmla="*/ 2 w 3"/>
                <a:gd name="T5" fmla="*/ 1 h 4"/>
                <a:gd name="T6" fmla="*/ 0 w 3"/>
                <a:gd name="T7" fmla="*/ 3 h 4"/>
                <a:gd name="T8" fmla="*/ 0 w 3"/>
                <a:gd name="T9" fmla="*/ 3 h 4"/>
                <a:gd name="T10" fmla="*/ 0 w 3"/>
                <a:gd name="T11" fmla="*/ 3 h 4"/>
                <a:gd name="T12" fmla="*/ 0 w 3"/>
                <a:gd name="T13" fmla="*/ 3 h 4"/>
                <a:gd name="T14" fmla="*/ 0 w 3"/>
                <a:gd name="T15" fmla="*/ 3 h 4"/>
                <a:gd name="T16" fmla="*/ 1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2"/>
                    <a:pt x="3" y="2"/>
                    <a:pt x="2" y="1"/>
                  </a:cubicBezTo>
                  <a:cubicBezTo>
                    <a:pt x="2" y="1"/>
                    <a:pt x="2" y="1"/>
                    <a:pt x="2" y="1"/>
                  </a:cubicBezTo>
                  <a:cubicBezTo>
                    <a:pt x="1" y="0"/>
                    <a:pt x="0" y="2"/>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4"/>
                    <a:pt x="3"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41">
              <a:extLst>
                <a:ext uri="{FF2B5EF4-FFF2-40B4-BE49-F238E27FC236}">
                  <a16:creationId xmlns:a16="http://schemas.microsoft.com/office/drawing/2014/main" id="{7D0ECDA0-A608-477E-BE9F-1D98690AF776}"/>
                </a:ext>
              </a:extLst>
            </p:cNvPr>
            <p:cNvSpPr>
              <a:spLocks/>
            </p:cNvSpPr>
            <p:nvPr/>
          </p:nvSpPr>
          <p:spPr bwMode="auto">
            <a:xfrm>
              <a:off x="217" y="302"/>
              <a:ext cx="16" cy="16"/>
            </a:xfrm>
            <a:custGeom>
              <a:avLst/>
              <a:gdLst>
                <a:gd name="T0" fmla="*/ 3 w 8"/>
                <a:gd name="T1" fmla="*/ 6 h 8"/>
                <a:gd name="T2" fmla="*/ 4 w 8"/>
                <a:gd name="T3" fmla="*/ 6 h 8"/>
                <a:gd name="T4" fmla="*/ 7 w 8"/>
                <a:gd name="T5" fmla="*/ 4 h 8"/>
                <a:gd name="T6" fmla="*/ 5 w 8"/>
                <a:gd name="T7" fmla="*/ 0 h 8"/>
                <a:gd name="T8" fmla="*/ 1 w 8"/>
                <a:gd name="T9" fmla="*/ 4 h 8"/>
                <a:gd name="T10" fmla="*/ 3 w 8"/>
                <a:gd name="T11" fmla="*/ 6 h 8"/>
              </a:gdLst>
              <a:ahLst/>
              <a:cxnLst>
                <a:cxn ang="0">
                  <a:pos x="T0" y="T1"/>
                </a:cxn>
                <a:cxn ang="0">
                  <a:pos x="T2" y="T3"/>
                </a:cxn>
                <a:cxn ang="0">
                  <a:pos x="T4" y="T5"/>
                </a:cxn>
                <a:cxn ang="0">
                  <a:pos x="T6" y="T7"/>
                </a:cxn>
                <a:cxn ang="0">
                  <a:pos x="T8" y="T9"/>
                </a:cxn>
                <a:cxn ang="0">
                  <a:pos x="T10" y="T11"/>
                </a:cxn>
              </a:cxnLst>
              <a:rect l="0" t="0" r="r" b="b"/>
              <a:pathLst>
                <a:path w="8" h="8">
                  <a:moveTo>
                    <a:pt x="3" y="6"/>
                  </a:moveTo>
                  <a:cubicBezTo>
                    <a:pt x="3" y="6"/>
                    <a:pt x="3" y="6"/>
                    <a:pt x="4" y="6"/>
                  </a:cubicBezTo>
                  <a:cubicBezTo>
                    <a:pt x="5" y="8"/>
                    <a:pt x="7" y="6"/>
                    <a:pt x="7" y="4"/>
                  </a:cubicBezTo>
                  <a:cubicBezTo>
                    <a:pt x="8" y="2"/>
                    <a:pt x="6" y="1"/>
                    <a:pt x="5" y="0"/>
                  </a:cubicBezTo>
                  <a:cubicBezTo>
                    <a:pt x="3" y="0"/>
                    <a:pt x="0" y="2"/>
                    <a:pt x="1" y="4"/>
                  </a:cubicBezTo>
                  <a:cubicBezTo>
                    <a:pt x="1" y="5"/>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42">
              <a:extLst>
                <a:ext uri="{FF2B5EF4-FFF2-40B4-BE49-F238E27FC236}">
                  <a16:creationId xmlns:a16="http://schemas.microsoft.com/office/drawing/2014/main" id="{C5251041-4D15-4616-AED6-E8592B099E9C}"/>
                </a:ext>
              </a:extLst>
            </p:cNvPr>
            <p:cNvSpPr>
              <a:spLocks/>
            </p:cNvSpPr>
            <p:nvPr/>
          </p:nvSpPr>
          <p:spPr bwMode="auto">
            <a:xfrm>
              <a:off x="196" y="294"/>
              <a:ext cx="10" cy="6"/>
            </a:xfrm>
            <a:custGeom>
              <a:avLst/>
              <a:gdLst>
                <a:gd name="T0" fmla="*/ 2 w 5"/>
                <a:gd name="T1" fmla="*/ 0 h 3"/>
                <a:gd name="T2" fmla="*/ 2 w 5"/>
                <a:gd name="T3" fmla="*/ 3 h 3"/>
                <a:gd name="T4" fmla="*/ 4 w 5"/>
                <a:gd name="T5" fmla="*/ 3 h 3"/>
                <a:gd name="T6" fmla="*/ 4 w 5"/>
                <a:gd name="T7" fmla="*/ 3 h 3"/>
                <a:gd name="T8" fmla="*/ 4 w 5"/>
                <a:gd name="T9" fmla="*/ 3 h 3"/>
                <a:gd name="T10" fmla="*/ 5 w 5"/>
                <a:gd name="T11" fmla="*/ 2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0" y="0"/>
                    <a:pt x="1" y="2"/>
                    <a:pt x="2" y="3"/>
                  </a:cubicBezTo>
                  <a:cubicBezTo>
                    <a:pt x="3" y="3"/>
                    <a:pt x="3" y="3"/>
                    <a:pt x="4" y="3"/>
                  </a:cubicBezTo>
                  <a:cubicBezTo>
                    <a:pt x="4" y="3"/>
                    <a:pt x="4" y="3"/>
                    <a:pt x="4" y="3"/>
                  </a:cubicBezTo>
                  <a:cubicBezTo>
                    <a:pt x="4" y="3"/>
                    <a:pt x="4" y="3"/>
                    <a:pt x="4" y="3"/>
                  </a:cubicBezTo>
                  <a:cubicBezTo>
                    <a:pt x="4" y="3"/>
                    <a:pt x="5" y="2"/>
                    <a:pt x="5"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43">
              <a:extLst>
                <a:ext uri="{FF2B5EF4-FFF2-40B4-BE49-F238E27FC236}">
                  <a16:creationId xmlns:a16="http://schemas.microsoft.com/office/drawing/2014/main" id="{7D1A6A2E-38AA-4DE7-9D86-83B7062B6CAA}"/>
                </a:ext>
              </a:extLst>
            </p:cNvPr>
            <p:cNvSpPr>
              <a:spLocks/>
            </p:cNvSpPr>
            <p:nvPr/>
          </p:nvSpPr>
          <p:spPr bwMode="auto">
            <a:xfrm>
              <a:off x="209" y="325"/>
              <a:ext cx="6" cy="6"/>
            </a:xfrm>
            <a:custGeom>
              <a:avLst/>
              <a:gdLst>
                <a:gd name="T0" fmla="*/ 2 w 3"/>
                <a:gd name="T1" fmla="*/ 3 h 3"/>
                <a:gd name="T2" fmla="*/ 2 w 3"/>
                <a:gd name="T3" fmla="*/ 3 h 3"/>
                <a:gd name="T4" fmla="*/ 2 w 3"/>
                <a:gd name="T5" fmla="*/ 3 h 3"/>
                <a:gd name="T6" fmla="*/ 3 w 3"/>
                <a:gd name="T7" fmla="*/ 3 h 3"/>
                <a:gd name="T8" fmla="*/ 3 w 3"/>
                <a:gd name="T9" fmla="*/ 2 h 3"/>
                <a:gd name="T10" fmla="*/ 3 w 3"/>
                <a:gd name="T11" fmla="*/ 2 h 3"/>
                <a:gd name="T12" fmla="*/ 3 w 3"/>
                <a:gd name="T13" fmla="*/ 2 h 3"/>
                <a:gd name="T14" fmla="*/ 3 w 3"/>
                <a:gd name="T15" fmla="*/ 2 h 3"/>
                <a:gd name="T16" fmla="*/ 3 w 3"/>
                <a:gd name="T17" fmla="*/ 1 h 3"/>
                <a:gd name="T18" fmla="*/ 3 w 3"/>
                <a:gd name="T19" fmla="*/ 1 h 3"/>
                <a:gd name="T20" fmla="*/ 2 w 3"/>
                <a:gd name="T21" fmla="*/ 0 h 3"/>
                <a:gd name="T22" fmla="*/ 0 w 3"/>
                <a:gd name="T23" fmla="*/ 1 h 3"/>
                <a:gd name="T24" fmla="*/ 0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3"/>
                  </a:moveTo>
                  <a:cubicBezTo>
                    <a:pt x="2" y="3"/>
                    <a:pt x="2" y="3"/>
                    <a:pt x="2" y="3"/>
                  </a:cubicBezTo>
                  <a:cubicBezTo>
                    <a:pt x="3" y="3"/>
                    <a:pt x="3" y="3"/>
                    <a:pt x="2" y="3"/>
                  </a:cubicBezTo>
                  <a:cubicBezTo>
                    <a:pt x="3" y="3"/>
                    <a:pt x="3" y="3"/>
                    <a:pt x="3" y="3"/>
                  </a:cubicBezTo>
                  <a:cubicBezTo>
                    <a:pt x="3" y="3"/>
                    <a:pt x="3" y="3"/>
                    <a:pt x="3" y="2"/>
                  </a:cubicBezTo>
                  <a:cubicBezTo>
                    <a:pt x="3" y="2"/>
                    <a:pt x="3" y="2"/>
                    <a:pt x="3" y="2"/>
                  </a:cubicBezTo>
                  <a:cubicBezTo>
                    <a:pt x="3" y="2"/>
                    <a:pt x="3" y="2"/>
                    <a:pt x="3" y="2"/>
                  </a:cubicBezTo>
                  <a:cubicBezTo>
                    <a:pt x="3" y="2"/>
                    <a:pt x="3" y="2"/>
                    <a:pt x="3" y="2"/>
                  </a:cubicBezTo>
                  <a:cubicBezTo>
                    <a:pt x="3" y="1"/>
                    <a:pt x="3" y="1"/>
                    <a:pt x="3" y="1"/>
                  </a:cubicBezTo>
                  <a:cubicBezTo>
                    <a:pt x="3" y="1"/>
                    <a:pt x="3" y="1"/>
                    <a:pt x="3" y="1"/>
                  </a:cubicBezTo>
                  <a:cubicBezTo>
                    <a:pt x="3" y="1"/>
                    <a:pt x="2" y="1"/>
                    <a:pt x="2" y="0"/>
                  </a:cubicBezTo>
                  <a:cubicBezTo>
                    <a:pt x="2" y="0"/>
                    <a:pt x="1" y="0"/>
                    <a:pt x="0" y="1"/>
                  </a:cubicBezTo>
                  <a:cubicBezTo>
                    <a:pt x="0" y="1"/>
                    <a:pt x="0" y="2"/>
                    <a:pt x="0" y="3"/>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44">
              <a:extLst>
                <a:ext uri="{FF2B5EF4-FFF2-40B4-BE49-F238E27FC236}">
                  <a16:creationId xmlns:a16="http://schemas.microsoft.com/office/drawing/2014/main" id="{11A064F5-0328-4529-BE33-579501BABB67}"/>
                </a:ext>
              </a:extLst>
            </p:cNvPr>
            <p:cNvSpPr>
              <a:spLocks/>
            </p:cNvSpPr>
            <p:nvPr/>
          </p:nvSpPr>
          <p:spPr bwMode="auto">
            <a:xfrm>
              <a:off x="233" y="335"/>
              <a:ext cx="6" cy="4"/>
            </a:xfrm>
            <a:custGeom>
              <a:avLst/>
              <a:gdLst>
                <a:gd name="T0" fmla="*/ 0 w 3"/>
                <a:gd name="T1" fmla="*/ 2 h 2"/>
                <a:gd name="T2" fmla="*/ 2 w 3"/>
                <a:gd name="T3" fmla="*/ 2 h 2"/>
                <a:gd name="T4" fmla="*/ 2 w 3"/>
                <a:gd name="T5" fmla="*/ 2 h 2"/>
                <a:gd name="T6" fmla="*/ 2 w 3"/>
                <a:gd name="T7" fmla="*/ 0 h 2"/>
                <a:gd name="T8" fmla="*/ 2 w 3"/>
                <a:gd name="T9" fmla="*/ 0 h 2"/>
                <a:gd name="T10" fmla="*/ 1 w 3"/>
                <a:gd name="T11" fmla="*/ 0 h 2"/>
                <a:gd name="T12" fmla="*/ 0 w 3"/>
                <a:gd name="T13" fmla="*/ 1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1" y="2"/>
                    <a:pt x="1" y="2"/>
                    <a:pt x="2" y="2"/>
                  </a:cubicBezTo>
                  <a:cubicBezTo>
                    <a:pt x="2" y="2"/>
                    <a:pt x="2" y="2"/>
                    <a:pt x="2" y="2"/>
                  </a:cubicBezTo>
                  <a:cubicBezTo>
                    <a:pt x="2" y="2"/>
                    <a:pt x="3" y="1"/>
                    <a:pt x="2" y="0"/>
                  </a:cubicBezTo>
                  <a:cubicBezTo>
                    <a:pt x="2" y="0"/>
                    <a:pt x="2" y="0"/>
                    <a:pt x="2" y="0"/>
                  </a:cubicBezTo>
                  <a:cubicBezTo>
                    <a:pt x="2"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45">
              <a:extLst>
                <a:ext uri="{FF2B5EF4-FFF2-40B4-BE49-F238E27FC236}">
                  <a16:creationId xmlns:a16="http://schemas.microsoft.com/office/drawing/2014/main" id="{50F870D2-7139-4DB0-99C4-07EC4CB59F08}"/>
                </a:ext>
              </a:extLst>
            </p:cNvPr>
            <p:cNvSpPr>
              <a:spLocks/>
            </p:cNvSpPr>
            <p:nvPr/>
          </p:nvSpPr>
          <p:spPr bwMode="auto">
            <a:xfrm>
              <a:off x="178" y="339"/>
              <a:ext cx="6" cy="8"/>
            </a:xfrm>
            <a:custGeom>
              <a:avLst/>
              <a:gdLst>
                <a:gd name="T0" fmla="*/ 2 w 3"/>
                <a:gd name="T1" fmla="*/ 2 h 4"/>
                <a:gd name="T2" fmla="*/ 2 w 3"/>
                <a:gd name="T3" fmla="*/ 2 h 4"/>
                <a:gd name="T4" fmla="*/ 0 w 3"/>
                <a:gd name="T5" fmla="*/ 2 h 4"/>
                <a:gd name="T6" fmla="*/ 0 w 3"/>
                <a:gd name="T7" fmla="*/ 2 h 4"/>
                <a:gd name="T8" fmla="*/ 1 w 3"/>
                <a:gd name="T9" fmla="*/ 3 h 4"/>
                <a:gd name="T10" fmla="*/ 1 w 3"/>
                <a:gd name="T11" fmla="*/ 3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cubicBezTo>
                    <a:pt x="2" y="2"/>
                    <a:pt x="2" y="2"/>
                    <a:pt x="2" y="2"/>
                  </a:cubicBezTo>
                  <a:cubicBezTo>
                    <a:pt x="2" y="0"/>
                    <a:pt x="0" y="1"/>
                    <a:pt x="0" y="2"/>
                  </a:cubicBezTo>
                  <a:cubicBezTo>
                    <a:pt x="0" y="2"/>
                    <a:pt x="0" y="2"/>
                    <a:pt x="0" y="2"/>
                  </a:cubicBezTo>
                  <a:cubicBezTo>
                    <a:pt x="0" y="3"/>
                    <a:pt x="1" y="3"/>
                    <a:pt x="1" y="3"/>
                  </a:cubicBezTo>
                  <a:cubicBezTo>
                    <a:pt x="1" y="3"/>
                    <a:pt x="1" y="3"/>
                    <a:pt x="1" y="3"/>
                  </a:cubicBezTo>
                  <a:cubicBezTo>
                    <a:pt x="1" y="4"/>
                    <a:pt x="3"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46">
              <a:extLst>
                <a:ext uri="{FF2B5EF4-FFF2-40B4-BE49-F238E27FC236}">
                  <a16:creationId xmlns:a16="http://schemas.microsoft.com/office/drawing/2014/main" id="{5BA09E7E-AF3B-4A3C-A3A3-D00BC4A3BDCF}"/>
                </a:ext>
              </a:extLst>
            </p:cNvPr>
            <p:cNvSpPr>
              <a:spLocks/>
            </p:cNvSpPr>
            <p:nvPr/>
          </p:nvSpPr>
          <p:spPr bwMode="auto">
            <a:xfrm>
              <a:off x="154" y="310"/>
              <a:ext cx="8" cy="8"/>
            </a:xfrm>
            <a:custGeom>
              <a:avLst/>
              <a:gdLst>
                <a:gd name="T0" fmla="*/ 3 w 4"/>
                <a:gd name="T1" fmla="*/ 2 h 4"/>
                <a:gd name="T2" fmla="*/ 2 w 4"/>
                <a:gd name="T3" fmla="*/ 0 h 4"/>
                <a:gd name="T4" fmla="*/ 1 w 4"/>
                <a:gd name="T5" fmla="*/ 0 h 4"/>
                <a:gd name="T6" fmla="*/ 1 w 4"/>
                <a:gd name="T7" fmla="*/ 0 h 4"/>
                <a:gd name="T8" fmla="*/ 1 w 4"/>
                <a:gd name="T9" fmla="*/ 0 h 4"/>
                <a:gd name="T10" fmla="*/ 1 w 4"/>
                <a:gd name="T11" fmla="*/ 0 h 4"/>
                <a:gd name="T12" fmla="*/ 1 w 4"/>
                <a:gd name="T13" fmla="*/ 1 h 4"/>
                <a:gd name="T14" fmla="*/ 1 w 4"/>
                <a:gd name="T15" fmla="*/ 2 h 4"/>
                <a:gd name="T16" fmla="*/ 1 w 4"/>
                <a:gd name="T17" fmla="*/ 4 h 4"/>
                <a:gd name="T18" fmla="*/ 3 w 4"/>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2"/>
                  </a:move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1"/>
                    <a:pt x="1" y="1"/>
                  </a:cubicBezTo>
                  <a:cubicBezTo>
                    <a:pt x="1" y="2"/>
                    <a:pt x="1" y="2"/>
                    <a:pt x="1" y="2"/>
                  </a:cubicBezTo>
                  <a:cubicBezTo>
                    <a:pt x="0" y="2"/>
                    <a:pt x="1" y="3"/>
                    <a:pt x="1" y="4"/>
                  </a:cubicBezTo>
                  <a:cubicBezTo>
                    <a:pt x="2" y="4"/>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47">
              <a:extLst>
                <a:ext uri="{FF2B5EF4-FFF2-40B4-BE49-F238E27FC236}">
                  <a16:creationId xmlns:a16="http://schemas.microsoft.com/office/drawing/2014/main" id="{E6C8DE53-69FD-420E-885A-2EFE9C9C5243}"/>
                </a:ext>
              </a:extLst>
            </p:cNvPr>
            <p:cNvSpPr>
              <a:spLocks/>
            </p:cNvSpPr>
            <p:nvPr/>
          </p:nvSpPr>
          <p:spPr bwMode="auto">
            <a:xfrm>
              <a:off x="186" y="379"/>
              <a:ext cx="10" cy="8"/>
            </a:xfrm>
            <a:custGeom>
              <a:avLst/>
              <a:gdLst>
                <a:gd name="T0" fmla="*/ 2 w 5"/>
                <a:gd name="T1" fmla="*/ 0 h 4"/>
                <a:gd name="T2" fmla="*/ 1 w 5"/>
                <a:gd name="T3" fmla="*/ 0 h 4"/>
                <a:gd name="T4" fmla="*/ 1 w 5"/>
                <a:gd name="T5" fmla="*/ 2 h 4"/>
                <a:gd name="T6" fmla="*/ 1 w 5"/>
                <a:gd name="T7" fmla="*/ 3 h 4"/>
                <a:gd name="T8" fmla="*/ 1 w 5"/>
                <a:gd name="T9" fmla="*/ 3 h 4"/>
                <a:gd name="T10" fmla="*/ 1 w 5"/>
                <a:gd name="T11" fmla="*/ 3 h 4"/>
                <a:gd name="T12" fmla="*/ 1 w 5"/>
                <a:gd name="T13" fmla="*/ 3 h 4"/>
                <a:gd name="T14" fmla="*/ 1 w 5"/>
                <a:gd name="T15" fmla="*/ 3 h 4"/>
                <a:gd name="T16" fmla="*/ 4 w 5"/>
                <a:gd name="T17" fmla="*/ 1 h 4"/>
                <a:gd name="T18" fmla="*/ 2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2" y="0"/>
                  </a:moveTo>
                  <a:cubicBezTo>
                    <a:pt x="1" y="0"/>
                    <a:pt x="1" y="0"/>
                    <a:pt x="1" y="0"/>
                  </a:cubicBezTo>
                  <a:cubicBezTo>
                    <a:pt x="0" y="1"/>
                    <a:pt x="0" y="2"/>
                    <a:pt x="1" y="2"/>
                  </a:cubicBezTo>
                  <a:cubicBezTo>
                    <a:pt x="1" y="2"/>
                    <a:pt x="1" y="3"/>
                    <a:pt x="1" y="3"/>
                  </a:cubicBezTo>
                  <a:cubicBezTo>
                    <a:pt x="1" y="3"/>
                    <a:pt x="1" y="3"/>
                    <a:pt x="1" y="3"/>
                  </a:cubicBezTo>
                  <a:cubicBezTo>
                    <a:pt x="1" y="3"/>
                    <a:pt x="1" y="3"/>
                    <a:pt x="1" y="3"/>
                  </a:cubicBezTo>
                  <a:cubicBezTo>
                    <a:pt x="1" y="3"/>
                    <a:pt x="1" y="3"/>
                    <a:pt x="1" y="3"/>
                  </a:cubicBezTo>
                  <a:cubicBezTo>
                    <a:pt x="1" y="3"/>
                    <a:pt x="1" y="3"/>
                    <a:pt x="1" y="3"/>
                  </a:cubicBezTo>
                  <a:cubicBezTo>
                    <a:pt x="3" y="4"/>
                    <a:pt x="5" y="2"/>
                    <a:pt x="4" y="1"/>
                  </a:cubicBezTo>
                  <a:cubicBezTo>
                    <a:pt x="4"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48">
              <a:extLst>
                <a:ext uri="{FF2B5EF4-FFF2-40B4-BE49-F238E27FC236}">
                  <a16:creationId xmlns:a16="http://schemas.microsoft.com/office/drawing/2014/main" id="{431EE3DF-58CC-4B06-96EA-D25B66532C68}"/>
                </a:ext>
              </a:extLst>
            </p:cNvPr>
            <p:cNvSpPr>
              <a:spLocks/>
            </p:cNvSpPr>
            <p:nvPr/>
          </p:nvSpPr>
          <p:spPr bwMode="auto">
            <a:xfrm>
              <a:off x="180" y="395"/>
              <a:ext cx="8" cy="8"/>
            </a:xfrm>
            <a:custGeom>
              <a:avLst/>
              <a:gdLst>
                <a:gd name="T0" fmla="*/ 2 w 4"/>
                <a:gd name="T1" fmla="*/ 0 h 4"/>
                <a:gd name="T2" fmla="*/ 2 w 4"/>
                <a:gd name="T3" fmla="*/ 0 h 4"/>
                <a:gd name="T4" fmla="*/ 0 w 4"/>
                <a:gd name="T5" fmla="*/ 1 h 4"/>
                <a:gd name="T6" fmla="*/ 0 w 4"/>
                <a:gd name="T7" fmla="*/ 1 h 4"/>
                <a:gd name="T8" fmla="*/ 3 w 4"/>
                <a:gd name="T9" fmla="*/ 3 h 4"/>
                <a:gd name="T10" fmla="*/ 4 w 4"/>
                <a:gd name="T11" fmla="*/ 2 h 4"/>
                <a:gd name="T12" fmla="*/ 4 w 4"/>
                <a:gd name="T13" fmla="*/ 2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cubicBezTo>
                    <a:pt x="2" y="0"/>
                    <a:pt x="2" y="0"/>
                    <a:pt x="2" y="0"/>
                  </a:cubicBezTo>
                  <a:cubicBezTo>
                    <a:pt x="1" y="0"/>
                    <a:pt x="1" y="1"/>
                    <a:pt x="0" y="1"/>
                  </a:cubicBezTo>
                  <a:cubicBezTo>
                    <a:pt x="0" y="1"/>
                    <a:pt x="0" y="1"/>
                    <a:pt x="0" y="1"/>
                  </a:cubicBezTo>
                  <a:cubicBezTo>
                    <a:pt x="0" y="3"/>
                    <a:pt x="2" y="4"/>
                    <a:pt x="3" y="3"/>
                  </a:cubicBezTo>
                  <a:cubicBezTo>
                    <a:pt x="3" y="3"/>
                    <a:pt x="4" y="2"/>
                    <a:pt x="4" y="2"/>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49">
              <a:extLst>
                <a:ext uri="{FF2B5EF4-FFF2-40B4-BE49-F238E27FC236}">
                  <a16:creationId xmlns:a16="http://schemas.microsoft.com/office/drawing/2014/main" id="{384C807A-2943-433A-AB53-8264D174FEA8}"/>
                </a:ext>
              </a:extLst>
            </p:cNvPr>
            <p:cNvSpPr>
              <a:spLocks noEditPoints="1"/>
            </p:cNvSpPr>
            <p:nvPr/>
          </p:nvSpPr>
          <p:spPr bwMode="auto">
            <a:xfrm>
              <a:off x="271" y="137"/>
              <a:ext cx="31" cy="24"/>
            </a:xfrm>
            <a:custGeom>
              <a:avLst/>
              <a:gdLst>
                <a:gd name="T0" fmla="*/ 5 w 15"/>
                <a:gd name="T1" fmla="*/ 11 h 12"/>
                <a:gd name="T2" fmla="*/ 13 w 15"/>
                <a:gd name="T3" fmla="*/ 8 h 12"/>
                <a:gd name="T4" fmla="*/ 10 w 15"/>
                <a:gd name="T5" fmla="*/ 1 h 12"/>
                <a:gd name="T6" fmla="*/ 10 w 15"/>
                <a:gd name="T7" fmla="*/ 1 h 12"/>
                <a:gd name="T8" fmla="*/ 8 w 15"/>
                <a:gd name="T9" fmla="*/ 1 h 12"/>
                <a:gd name="T10" fmla="*/ 3 w 15"/>
                <a:gd name="T11" fmla="*/ 2 h 12"/>
                <a:gd name="T12" fmla="*/ 5 w 15"/>
                <a:gd name="T13" fmla="*/ 11 h 12"/>
                <a:gd name="T14" fmla="*/ 5 w 15"/>
                <a:gd name="T15" fmla="*/ 4 h 12"/>
                <a:gd name="T16" fmla="*/ 9 w 15"/>
                <a:gd name="T17" fmla="*/ 3 h 12"/>
                <a:gd name="T18" fmla="*/ 10 w 15"/>
                <a:gd name="T19" fmla="*/ 5 h 12"/>
                <a:gd name="T20" fmla="*/ 10 w 15"/>
                <a:gd name="T21" fmla="*/ 6 h 12"/>
                <a:gd name="T22" fmla="*/ 7 w 15"/>
                <a:gd name="T23" fmla="*/ 8 h 12"/>
                <a:gd name="T24" fmla="*/ 5 w 15"/>
                <a:gd name="T25"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2">
                  <a:moveTo>
                    <a:pt x="5" y="11"/>
                  </a:moveTo>
                  <a:cubicBezTo>
                    <a:pt x="7" y="12"/>
                    <a:pt x="11" y="11"/>
                    <a:pt x="13" y="8"/>
                  </a:cubicBezTo>
                  <a:cubicBezTo>
                    <a:pt x="15" y="6"/>
                    <a:pt x="14" y="1"/>
                    <a:pt x="10" y="1"/>
                  </a:cubicBezTo>
                  <a:cubicBezTo>
                    <a:pt x="10" y="1"/>
                    <a:pt x="10" y="1"/>
                    <a:pt x="10" y="1"/>
                  </a:cubicBezTo>
                  <a:cubicBezTo>
                    <a:pt x="9" y="1"/>
                    <a:pt x="9" y="1"/>
                    <a:pt x="8" y="1"/>
                  </a:cubicBezTo>
                  <a:cubicBezTo>
                    <a:pt x="7" y="0"/>
                    <a:pt x="5" y="1"/>
                    <a:pt x="3" y="2"/>
                  </a:cubicBezTo>
                  <a:cubicBezTo>
                    <a:pt x="0" y="4"/>
                    <a:pt x="1" y="9"/>
                    <a:pt x="5" y="11"/>
                  </a:cubicBezTo>
                  <a:close/>
                  <a:moveTo>
                    <a:pt x="5" y="4"/>
                  </a:moveTo>
                  <a:cubicBezTo>
                    <a:pt x="6" y="3"/>
                    <a:pt x="7" y="3"/>
                    <a:pt x="9" y="3"/>
                  </a:cubicBezTo>
                  <a:cubicBezTo>
                    <a:pt x="9" y="4"/>
                    <a:pt x="10" y="4"/>
                    <a:pt x="10" y="5"/>
                  </a:cubicBezTo>
                  <a:cubicBezTo>
                    <a:pt x="10" y="6"/>
                    <a:pt x="10" y="6"/>
                    <a:pt x="10" y="6"/>
                  </a:cubicBezTo>
                  <a:cubicBezTo>
                    <a:pt x="9" y="7"/>
                    <a:pt x="8" y="8"/>
                    <a:pt x="7" y="8"/>
                  </a:cubicBezTo>
                  <a:cubicBezTo>
                    <a:pt x="5" y="8"/>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50">
              <a:extLst>
                <a:ext uri="{FF2B5EF4-FFF2-40B4-BE49-F238E27FC236}">
                  <a16:creationId xmlns:a16="http://schemas.microsoft.com/office/drawing/2014/main" id="{AFF410EC-0E3D-429A-A11A-B07135F6C3E1}"/>
                </a:ext>
              </a:extLst>
            </p:cNvPr>
            <p:cNvSpPr>
              <a:spLocks noEditPoints="1"/>
            </p:cNvSpPr>
            <p:nvPr/>
          </p:nvSpPr>
          <p:spPr bwMode="auto">
            <a:xfrm>
              <a:off x="318" y="64"/>
              <a:ext cx="18" cy="18"/>
            </a:xfrm>
            <a:custGeom>
              <a:avLst/>
              <a:gdLst>
                <a:gd name="T0" fmla="*/ 2 w 9"/>
                <a:gd name="T1" fmla="*/ 6 h 9"/>
                <a:gd name="T2" fmla="*/ 5 w 9"/>
                <a:gd name="T3" fmla="*/ 9 h 9"/>
                <a:gd name="T4" fmla="*/ 8 w 9"/>
                <a:gd name="T5" fmla="*/ 4 h 9"/>
                <a:gd name="T6" fmla="*/ 5 w 9"/>
                <a:gd name="T7" fmla="*/ 1 h 9"/>
                <a:gd name="T8" fmla="*/ 1 w 9"/>
                <a:gd name="T9" fmla="*/ 5 h 9"/>
                <a:gd name="T10" fmla="*/ 2 w 9"/>
                <a:gd name="T11" fmla="*/ 6 h 9"/>
                <a:gd name="T12" fmla="*/ 5 w 9"/>
                <a:gd name="T13" fmla="*/ 3 h 9"/>
                <a:gd name="T14" fmla="*/ 7 w 9"/>
                <a:gd name="T15" fmla="*/ 4 h 9"/>
                <a:gd name="T16" fmla="*/ 3 w 9"/>
                <a:gd name="T17" fmla="*/ 6 h 9"/>
                <a:gd name="T18" fmla="*/ 5 w 9"/>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2" y="6"/>
                  </a:moveTo>
                  <a:cubicBezTo>
                    <a:pt x="1" y="7"/>
                    <a:pt x="3" y="9"/>
                    <a:pt x="5" y="9"/>
                  </a:cubicBezTo>
                  <a:cubicBezTo>
                    <a:pt x="7" y="9"/>
                    <a:pt x="9" y="7"/>
                    <a:pt x="8" y="4"/>
                  </a:cubicBezTo>
                  <a:cubicBezTo>
                    <a:pt x="8" y="2"/>
                    <a:pt x="7" y="1"/>
                    <a:pt x="5" y="1"/>
                  </a:cubicBezTo>
                  <a:cubicBezTo>
                    <a:pt x="3" y="0"/>
                    <a:pt x="0" y="3"/>
                    <a:pt x="1" y="5"/>
                  </a:cubicBezTo>
                  <a:cubicBezTo>
                    <a:pt x="1" y="6"/>
                    <a:pt x="1" y="6"/>
                    <a:pt x="2" y="6"/>
                  </a:cubicBezTo>
                  <a:close/>
                  <a:moveTo>
                    <a:pt x="5" y="3"/>
                  </a:moveTo>
                  <a:cubicBezTo>
                    <a:pt x="6" y="3"/>
                    <a:pt x="6" y="4"/>
                    <a:pt x="7" y="4"/>
                  </a:cubicBezTo>
                  <a:cubicBezTo>
                    <a:pt x="8" y="7"/>
                    <a:pt x="4" y="8"/>
                    <a:pt x="3" y="6"/>
                  </a:cubicBezTo>
                  <a:cubicBezTo>
                    <a:pt x="3" y="5"/>
                    <a:pt x="4"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6" name="组合 135">
            <a:extLst>
              <a:ext uri="{FF2B5EF4-FFF2-40B4-BE49-F238E27FC236}">
                <a16:creationId xmlns:a16="http://schemas.microsoft.com/office/drawing/2014/main" id="{144CD708-CC5F-4D97-AB07-300D1CAE43FC}"/>
              </a:ext>
            </a:extLst>
          </p:cNvPr>
          <p:cNvGrpSpPr>
            <a:grpSpLocks noChangeAspect="1"/>
          </p:cNvGrpSpPr>
          <p:nvPr/>
        </p:nvGrpSpPr>
        <p:grpSpPr>
          <a:xfrm>
            <a:off x="3958548" y="1271641"/>
            <a:ext cx="271894" cy="462522"/>
            <a:chOff x="8682758" y="2572699"/>
            <a:chExt cx="1574934" cy="2679137"/>
          </a:xfrm>
        </p:grpSpPr>
        <p:sp>
          <p:nvSpPr>
            <p:cNvPr id="119" name="Freeform 221">
              <a:extLst>
                <a:ext uri="{FF2B5EF4-FFF2-40B4-BE49-F238E27FC236}">
                  <a16:creationId xmlns:a16="http://schemas.microsoft.com/office/drawing/2014/main" id="{54B28F96-929A-44E3-80BB-8F84A3191E32}"/>
                </a:ext>
              </a:extLst>
            </p:cNvPr>
            <p:cNvSpPr>
              <a:spLocks/>
            </p:cNvSpPr>
            <p:nvPr/>
          </p:nvSpPr>
          <p:spPr bwMode="auto">
            <a:xfrm>
              <a:off x="9577739" y="3490928"/>
              <a:ext cx="267332" cy="831056"/>
            </a:xfrm>
            <a:custGeom>
              <a:avLst/>
              <a:gdLst>
                <a:gd name="T0" fmla="*/ 38 w 46"/>
                <a:gd name="T1" fmla="*/ 0 h 143"/>
                <a:gd name="T2" fmla="*/ 30 w 46"/>
                <a:gd name="T3" fmla="*/ 4 h 143"/>
                <a:gd name="T4" fmla="*/ 0 w 46"/>
                <a:gd name="T5" fmla="*/ 124 h 143"/>
                <a:gd name="T6" fmla="*/ 18 w 46"/>
                <a:gd name="T7" fmla="*/ 143 h 143"/>
                <a:gd name="T8" fmla="*/ 46 w 46"/>
                <a:gd name="T9" fmla="*/ 35 h 143"/>
                <a:gd name="T10" fmla="*/ 3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38" y="0"/>
                  </a:moveTo>
                  <a:lnTo>
                    <a:pt x="30" y="4"/>
                  </a:lnTo>
                  <a:lnTo>
                    <a:pt x="0" y="124"/>
                  </a:lnTo>
                  <a:lnTo>
                    <a:pt x="18" y="143"/>
                  </a:lnTo>
                  <a:lnTo>
                    <a:pt x="46" y="35"/>
                  </a:lnTo>
                  <a:lnTo>
                    <a:pt x="38"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22">
              <a:extLst>
                <a:ext uri="{FF2B5EF4-FFF2-40B4-BE49-F238E27FC236}">
                  <a16:creationId xmlns:a16="http://schemas.microsoft.com/office/drawing/2014/main" id="{71C6957C-ABB4-4BC7-8B67-2E373A22ABD6}"/>
                </a:ext>
              </a:extLst>
            </p:cNvPr>
            <p:cNvSpPr>
              <a:spLocks/>
            </p:cNvSpPr>
            <p:nvPr/>
          </p:nvSpPr>
          <p:spPr bwMode="auto">
            <a:xfrm>
              <a:off x="9188364" y="3752449"/>
              <a:ext cx="162724" cy="203405"/>
            </a:xfrm>
            <a:custGeom>
              <a:avLst/>
              <a:gdLst>
                <a:gd name="T0" fmla="*/ 18 w 28"/>
                <a:gd name="T1" fmla="*/ 35 h 35"/>
                <a:gd name="T2" fmla="*/ 28 w 28"/>
                <a:gd name="T3" fmla="*/ 0 h 35"/>
                <a:gd name="T4" fmla="*/ 0 w 28"/>
                <a:gd name="T5" fmla="*/ 16 h 35"/>
                <a:gd name="T6" fmla="*/ 18 w 28"/>
                <a:gd name="T7" fmla="*/ 35 h 35"/>
              </a:gdLst>
              <a:ahLst/>
              <a:cxnLst>
                <a:cxn ang="0">
                  <a:pos x="T0" y="T1"/>
                </a:cxn>
                <a:cxn ang="0">
                  <a:pos x="T2" y="T3"/>
                </a:cxn>
                <a:cxn ang="0">
                  <a:pos x="T4" y="T5"/>
                </a:cxn>
                <a:cxn ang="0">
                  <a:pos x="T6" y="T7"/>
                </a:cxn>
              </a:cxnLst>
              <a:rect l="0" t="0" r="r" b="b"/>
              <a:pathLst>
                <a:path w="28" h="35">
                  <a:moveTo>
                    <a:pt x="18" y="35"/>
                  </a:moveTo>
                  <a:lnTo>
                    <a:pt x="28" y="0"/>
                  </a:lnTo>
                  <a:lnTo>
                    <a:pt x="0" y="16"/>
                  </a:lnTo>
                  <a:lnTo>
                    <a:pt x="18" y="3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23">
              <a:extLst>
                <a:ext uri="{FF2B5EF4-FFF2-40B4-BE49-F238E27FC236}">
                  <a16:creationId xmlns:a16="http://schemas.microsoft.com/office/drawing/2014/main" id="{DF822068-8324-46A4-8535-0DE27C990081}"/>
                </a:ext>
              </a:extLst>
            </p:cNvPr>
            <p:cNvSpPr>
              <a:spLocks/>
            </p:cNvSpPr>
            <p:nvPr/>
          </p:nvSpPr>
          <p:spPr bwMode="auto">
            <a:xfrm>
              <a:off x="9949679" y="4380099"/>
              <a:ext cx="122043" cy="296390"/>
            </a:xfrm>
            <a:custGeom>
              <a:avLst/>
              <a:gdLst>
                <a:gd name="T0" fmla="*/ 11 w 21"/>
                <a:gd name="T1" fmla="*/ 0 h 51"/>
                <a:gd name="T2" fmla="*/ 0 w 21"/>
                <a:gd name="T3" fmla="*/ 32 h 51"/>
                <a:gd name="T4" fmla="*/ 21 w 21"/>
                <a:gd name="T5" fmla="*/ 51 h 51"/>
                <a:gd name="T6" fmla="*/ 11 w 21"/>
                <a:gd name="T7" fmla="*/ 0 h 51"/>
              </a:gdLst>
              <a:ahLst/>
              <a:cxnLst>
                <a:cxn ang="0">
                  <a:pos x="T0" y="T1"/>
                </a:cxn>
                <a:cxn ang="0">
                  <a:pos x="T2" y="T3"/>
                </a:cxn>
                <a:cxn ang="0">
                  <a:pos x="T4" y="T5"/>
                </a:cxn>
                <a:cxn ang="0">
                  <a:pos x="T6" y="T7"/>
                </a:cxn>
              </a:cxnLst>
              <a:rect l="0" t="0" r="r" b="b"/>
              <a:pathLst>
                <a:path w="21" h="51">
                  <a:moveTo>
                    <a:pt x="11" y="0"/>
                  </a:moveTo>
                  <a:lnTo>
                    <a:pt x="0" y="32"/>
                  </a:lnTo>
                  <a:lnTo>
                    <a:pt x="21" y="51"/>
                  </a:lnTo>
                  <a:lnTo>
                    <a:pt x="11"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24">
              <a:extLst>
                <a:ext uri="{FF2B5EF4-FFF2-40B4-BE49-F238E27FC236}">
                  <a16:creationId xmlns:a16="http://schemas.microsoft.com/office/drawing/2014/main" id="{F99813BB-402B-4402-8785-6D5593A00ACC}"/>
                </a:ext>
              </a:extLst>
            </p:cNvPr>
            <p:cNvSpPr>
              <a:spLocks/>
            </p:cNvSpPr>
            <p:nvPr/>
          </p:nvSpPr>
          <p:spPr bwMode="auto">
            <a:xfrm>
              <a:off x="9374334" y="3589725"/>
              <a:ext cx="261520" cy="552100"/>
            </a:xfrm>
            <a:custGeom>
              <a:avLst/>
              <a:gdLst>
                <a:gd name="T0" fmla="*/ 16 w 45"/>
                <a:gd name="T1" fmla="*/ 16 h 95"/>
                <a:gd name="T2" fmla="*/ 0 w 45"/>
                <a:gd name="T3" fmla="*/ 77 h 95"/>
                <a:gd name="T4" fmla="*/ 20 w 45"/>
                <a:gd name="T5" fmla="*/ 95 h 95"/>
                <a:gd name="T6" fmla="*/ 45 w 45"/>
                <a:gd name="T7" fmla="*/ 0 h 95"/>
                <a:gd name="T8" fmla="*/ 16 w 45"/>
                <a:gd name="T9" fmla="*/ 16 h 95"/>
              </a:gdLst>
              <a:ahLst/>
              <a:cxnLst>
                <a:cxn ang="0">
                  <a:pos x="T0" y="T1"/>
                </a:cxn>
                <a:cxn ang="0">
                  <a:pos x="T2" y="T3"/>
                </a:cxn>
                <a:cxn ang="0">
                  <a:pos x="T4" y="T5"/>
                </a:cxn>
                <a:cxn ang="0">
                  <a:pos x="T6" y="T7"/>
                </a:cxn>
                <a:cxn ang="0">
                  <a:pos x="T8" y="T9"/>
                </a:cxn>
              </a:cxnLst>
              <a:rect l="0" t="0" r="r" b="b"/>
              <a:pathLst>
                <a:path w="45" h="95">
                  <a:moveTo>
                    <a:pt x="16" y="16"/>
                  </a:moveTo>
                  <a:lnTo>
                    <a:pt x="0" y="77"/>
                  </a:lnTo>
                  <a:lnTo>
                    <a:pt x="20" y="95"/>
                  </a:lnTo>
                  <a:lnTo>
                    <a:pt x="45" y="0"/>
                  </a:lnTo>
                  <a:lnTo>
                    <a:pt x="16" y="16"/>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25">
              <a:extLst>
                <a:ext uri="{FF2B5EF4-FFF2-40B4-BE49-F238E27FC236}">
                  <a16:creationId xmlns:a16="http://schemas.microsoft.com/office/drawing/2014/main" id="{39A032F3-BC0B-44F3-B00B-A433C7747EF5}"/>
                </a:ext>
              </a:extLst>
            </p:cNvPr>
            <p:cNvSpPr>
              <a:spLocks/>
            </p:cNvSpPr>
            <p:nvPr/>
          </p:nvSpPr>
          <p:spPr bwMode="auto">
            <a:xfrm>
              <a:off x="9763709" y="3891927"/>
              <a:ext cx="197593" cy="604404"/>
            </a:xfrm>
            <a:custGeom>
              <a:avLst/>
              <a:gdLst>
                <a:gd name="T0" fmla="*/ 22 w 34"/>
                <a:gd name="T1" fmla="*/ 0 h 104"/>
                <a:gd name="T2" fmla="*/ 0 w 34"/>
                <a:gd name="T3" fmla="*/ 86 h 104"/>
                <a:gd name="T4" fmla="*/ 20 w 34"/>
                <a:gd name="T5" fmla="*/ 104 h 104"/>
                <a:gd name="T6" fmla="*/ 34 w 34"/>
                <a:gd name="T7" fmla="*/ 51 h 104"/>
                <a:gd name="T8" fmla="*/ 22 w 34"/>
                <a:gd name="T9" fmla="*/ 0 h 104"/>
              </a:gdLst>
              <a:ahLst/>
              <a:cxnLst>
                <a:cxn ang="0">
                  <a:pos x="T0" y="T1"/>
                </a:cxn>
                <a:cxn ang="0">
                  <a:pos x="T2" y="T3"/>
                </a:cxn>
                <a:cxn ang="0">
                  <a:pos x="T4" y="T5"/>
                </a:cxn>
                <a:cxn ang="0">
                  <a:pos x="T6" y="T7"/>
                </a:cxn>
                <a:cxn ang="0">
                  <a:pos x="T8" y="T9"/>
                </a:cxn>
              </a:cxnLst>
              <a:rect l="0" t="0" r="r" b="b"/>
              <a:pathLst>
                <a:path w="34" h="104">
                  <a:moveTo>
                    <a:pt x="22" y="0"/>
                  </a:moveTo>
                  <a:lnTo>
                    <a:pt x="0" y="86"/>
                  </a:lnTo>
                  <a:lnTo>
                    <a:pt x="20" y="104"/>
                  </a:lnTo>
                  <a:lnTo>
                    <a:pt x="34" y="51"/>
                  </a:lnTo>
                  <a:lnTo>
                    <a:pt x="22"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27">
              <a:extLst>
                <a:ext uri="{FF2B5EF4-FFF2-40B4-BE49-F238E27FC236}">
                  <a16:creationId xmlns:a16="http://schemas.microsoft.com/office/drawing/2014/main" id="{2233AF09-97B0-4D37-9CFC-D89DB4F1B663}"/>
                </a:ext>
              </a:extLst>
            </p:cNvPr>
            <p:cNvSpPr>
              <a:spLocks/>
            </p:cNvSpPr>
            <p:nvPr/>
          </p:nvSpPr>
          <p:spPr bwMode="auto">
            <a:xfrm>
              <a:off x="10025229" y="4757852"/>
              <a:ext cx="232463" cy="493984"/>
            </a:xfrm>
            <a:custGeom>
              <a:avLst/>
              <a:gdLst>
                <a:gd name="T0" fmla="*/ 12 w 20"/>
                <a:gd name="T1" fmla="*/ 23 h 42"/>
                <a:gd name="T2" fmla="*/ 16 w 20"/>
                <a:gd name="T3" fmla="*/ 6 h 42"/>
                <a:gd name="T4" fmla="*/ 16 w 20"/>
                <a:gd name="T5" fmla="*/ 6 h 42"/>
                <a:gd name="T6" fmla="*/ 14 w 20"/>
                <a:gd name="T7" fmla="*/ 3 h 42"/>
                <a:gd name="T8" fmla="*/ 9 w 20"/>
                <a:gd name="T9" fmla="*/ 2 h 42"/>
                <a:gd name="T10" fmla="*/ 8 w 20"/>
                <a:gd name="T11" fmla="*/ 7 h 42"/>
                <a:gd name="T12" fmla="*/ 10 w 20"/>
                <a:gd name="T13" fmla="*/ 10 h 42"/>
                <a:gd name="T14" fmla="*/ 8 w 20"/>
                <a:gd name="T15" fmla="*/ 16 h 42"/>
                <a:gd name="T16" fmla="*/ 4 w 20"/>
                <a:gd name="T17" fmla="*/ 32 h 42"/>
                <a:gd name="T18" fmla="*/ 4 w 20"/>
                <a:gd name="T19" fmla="*/ 32 h 42"/>
                <a:gd name="T20" fmla="*/ 8 w 20"/>
                <a:gd name="T21" fmla="*/ 39 h 42"/>
                <a:gd name="T22" fmla="*/ 13 w 20"/>
                <a:gd name="T23" fmla="*/ 41 h 42"/>
                <a:gd name="T24" fmla="*/ 15 w 20"/>
                <a:gd name="T25" fmla="*/ 35 h 42"/>
                <a:gd name="T26" fmla="*/ 15 w 20"/>
                <a:gd name="T27" fmla="*/ 35 h 42"/>
                <a:gd name="T28" fmla="*/ 11 w 20"/>
                <a:gd name="T29" fmla="*/ 28 h 42"/>
                <a:gd name="T30" fmla="*/ 12 w 20"/>
                <a:gd name="T31"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23"/>
                  </a:moveTo>
                  <a:cubicBezTo>
                    <a:pt x="18" y="20"/>
                    <a:pt x="20" y="12"/>
                    <a:pt x="16" y="6"/>
                  </a:cubicBezTo>
                  <a:cubicBezTo>
                    <a:pt x="16" y="6"/>
                    <a:pt x="16" y="6"/>
                    <a:pt x="16" y="6"/>
                  </a:cubicBezTo>
                  <a:cubicBezTo>
                    <a:pt x="14" y="3"/>
                    <a:pt x="14" y="3"/>
                    <a:pt x="14" y="3"/>
                  </a:cubicBezTo>
                  <a:cubicBezTo>
                    <a:pt x="13" y="1"/>
                    <a:pt x="11" y="0"/>
                    <a:pt x="9" y="2"/>
                  </a:cubicBezTo>
                  <a:cubicBezTo>
                    <a:pt x="7" y="3"/>
                    <a:pt x="6" y="5"/>
                    <a:pt x="8" y="7"/>
                  </a:cubicBezTo>
                  <a:cubicBezTo>
                    <a:pt x="10" y="10"/>
                    <a:pt x="10" y="10"/>
                    <a:pt x="10" y="10"/>
                  </a:cubicBezTo>
                  <a:cubicBezTo>
                    <a:pt x="11" y="12"/>
                    <a:pt x="10" y="15"/>
                    <a:pt x="8" y="16"/>
                  </a:cubicBezTo>
                  <a:cubicBezTo>
                    <a:pt x="2" y="19"/>
                    <a:pt x="0" y="27"/>
                    <a:pt x="4" y="32"/>
                  </a:cubicBezTo>
                  <a:cubicBezTo>
                    <a:pt x="4" y="32"/>
                    <a:pt x="4" y="32"/>
                    <a:pt x="4" y="32"/>
                  </a:cubicBezTo>
                  <a:cubicBezTo>
                    <a:pt x="8" y="39"/>
                    <a:pt x="8" y="39"/>
                    <a:pt x="8" y="39"/>
                  </a:cubicBezTo>
                  <a:cubicBezTo>
                    <a:pt x="9" y="41"/>
                    <a:pt x="11" y="42"/>
                    <a:pt x="13" y="41"/>
                  </a:cubicBezTo>
                  <a:cubicBezTo>
                    <a:pt x="15" y="40"/>
                    <a:pt x="16" y="37"/>
                    <a:pt x="15" y="35"/>
                  </a:cubicBezTo>
                  <a:cubicBezTo>
                    <a:pt x="15" y="35"/>
                    <a:pt x="15" y="35"/>
                    <a:pt x="15" y="35"/>
                  </a:cubicBezTo>
                  <a:cubicBezTo>
                    <a:pt x="11" y="28"/>
                    <a:pt x="11" y="28"/>
                    <a:pt x="11" y="28"/>
                  </a:cubicBezTo>
                  <a:cubicBezTo>
                    <a:pt x="10" y="26"/>
                    <a:pt x="10" y="24"/>
                    <a:pt x="12" y="2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29">
              <a:extLst>
                <a:ext uri="{FF2B5EF4-FFF2-40B4-BE49-F238E27FC236}">
                  <a16:creationId xmlns:a16="http://schemas.microsoft.com/office/drawing/2014/main" id="{56803E80-B436-4227-B199-C232812C4D01}"/>
                </a:ext>
              </a:extLst>
            </p:cNvPr>
            <p:cNvSpPr>
              <a:spLocks/>
            </p:cNvSpPr>
            <p:nvPr/>
          </p:nvSpPr>
          <p:spPr bwMode="auto">
            <a:xfrm>
              <a:off x="8682758" y="2962075"/>
              <a:ext cx="209216" cy="203405"/>
            </a:xfrm>
            <a:custGeom>
              <a:avLst/>
              <a:gdLst>
                <a:gd name="T0" fmla="*/ 8 w 36"/>
                <a:gd name="T1" fmla="*/ 22 h 35"/>
                <a:gd name="T2" fmla="*/ 6 w 36"/>
                <a:gd name="T3" fmla="*/ 35 h 35"/>
                <a:gd name="T4" fmla="*/ 18 w 36"/>
                <a:gd name="T5" fmla="*/ 31 h 35"/>
                <a:gd name="T6" fmla="*/ 30 w 36"/>
                <a:gd name="T7" fmla="*/ 35 h 35"/>
                <a:gd name="T8" fmla="*/ 28 w 36"/>
                <a:gd name="T9" fmla="*/ 22 h 35"/>
                <a:gd name="T10" fmla="*/ 36 w 36"/>
                <a:gd name="T11" fmla="*/ 14 h 35"/>
                <a:gd name="T12" fmla="*/ 24 w 36"/>
                <a:gd name="T13" fmla="*/ 10 h 35"/>
                <a:gd name="T14" fmla="*/ 18 w 36"/>
                <a:gd name="T15" fmla="*/ 0 h 35"/>
                <a:gd name="T16" fmla="*/ 12 w 36"/>
                <a:gd name="T17" fmla="*/ 10 h 35"/>
                <a:gd name="T18" fmla="*/ 0 w 36"/>
                <a:gd name="T19" fmla="*/ 14 h 35"/>
                <a:gd name="T20" fmla="*/ 8 w 36"/>
                <a:gd name="T21"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5">
                  <a:moveTo>
                    <a:pt x="8" y="22"/>
                  </a:moveTo>
                  <a:lnTo>
                    <a:pt x="6" y="35"/>
                  </a:lnTo>
                  <a:lnTo>
                    <a:pt x="18" y="31"/>
                  </a:lnTo>
                  <a:lnTo>
                    <a:pt x="30" y="35"/>
                  </a:lnTo>
                  <a:lnTo>
                    <a:pt x="28" y="22"/>
                  </a:lnTo>
                  <a:lnTo>
                    <a:pt x="36" y="14"/>
                  </a:lnTo>
                  <a:lnTo>
                    <a:pt x="24" y="10"/>
                  </a:lnTo>
                  <a:lnTo>
                    <a:pt x="18" y="0"/>
                  </a:lnTo>
                  <a:lnTo>
                    <a:pt x="12" y="10"/>
                  </a:lnTo>
                  <a:lnTo>
                    <a:pt x="0" y="14"/>
                  </a:lnTo>
                  <a:lnTo>
                    <a:pt x="8" y="22"/>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31">
              <a:extLst>
                <a:ext uri="{FF2B5EF4-FFF2-40B4-BE49-F238E27FC236}">
                  <a16:creationId xmlns:a16="http://schemas.microsoft.com/office/drawing/2014/main" id="{509B3AFF-E9CB-45B7-B600-055835BFB375}"/>
                </a:ext>
              </a:extLst>
            </p:cNvPr>
            <p:cNvSpPr>
              <a:spLocks/>
            </p:cNvSpPr>
            <p:nvPr/>
          </p:nvSpPr>
          <p:spPr bwMode="auto">
            <a:xfrm>
              <a:off x="9810202" y="3008567"/>
              <a:ext cx="215028" cy="203405"/>
            </a:xfrm>
            <a:custGeom>
              <a:avLst/>
              <a:gdLst>
                <a:gd name="T0" fmla="*/ 6 w 37"/>
                <a:gd name="T1" fmla="*/ 35 h 35"/>
                <a:gd name="T2" fmla="*/ 18 w 37"/>
                <a:gd name="T3" fmla="*/ 31 h 35"/>
                <a:gd name="T4" fmla="*/ 30 w 37"/>
                <a:gd name="T5" fmla="*/ 35 h 35"/>
                <a:gd name="T6" fmla="*/ 28 w 37"/>
                <a:gd name="T7" fmla="*/ 23 h 35"/>
                <a:gd name="T8" fmla="*/ 37 w 37"/>
                <a:gd name="T9" fmla="*/ 14 h 35"/>
                <a:gd name="T10" fmla="*/ 24 w 37"/>
                <a:gd name="T11" fmla="*/ 10 h 35"/>
                <a:gd name="T12" fmla="*/ 18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8" y="31"/>
                  </a:lnTo>
                  <a:lnTo>
                    <a:pt x="30" y="35"/>
                  </a:lnTo>
                  <a:lnTo>
                    <a:pt x="28" y="23"/>
                  </a:lnTo>
                  <a:lnTo>
                    <a:pt x="37" y="14"/>
                  </a:lnTo>
                  <a:lnTo>
                    <a:pt x="24" y="10"/>
                  </a:lnTo>
                  <a:lnTo>
                    <a:pt x="18" y="0"/>
                  </a:lnTo>
                  <a:lnTo>
                    <a:pt x="12" y="10"/>
                  </a:lnTo>
                  <a:lnTo>
                    <a:pt x="0" y="14"/>
                  </a:lnTo>
                  <a:lnTo>
                    <a:pt x="8" y="23"/>
                  </a:lnTo>
                  <a:lnTo>
                    <a:pt x="6" y="3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35">
              <a:extLst>
                <a:ext uri="{FF2B5EF4-FFF2-40B4-BE49-F238E27FC236}">
                  <a16:creationId xmlns:a16="http://schemas.microsoft.com/office/drawing/2014/main" id="{7299C11F-2E73-4E75-B9D0-5934C6DF0EAA}"/>
                </a:ext>
              </a:extLst>
            </p:cNvPr>
            <p:cNvSpPr>
              <a:spLocks/>
            </p:cNvSpPr>
            <p:nvPr/>
          </p:nvSpPr>
          <p:spPr bwMode="auto">
            <a:xfrm>
              <a:off x="8845482" y="2572699"/>
              <a:ext cx="610214" cy="993780"/>
            </a:xfrm>
            <a:custGeom>
              <a:avLst/>
              <a:gdLst>
                <a:gd name="T0" fmla="*/ 49 w 52"/>
                <a:gd name="T1" fmla="*/ 83 h 84"/>
                <a:gd name="T2" fmla="*/ 50 w 52"/>
                <a:gd name="T3" fmla="*/ 77 h 84"/>
                <a:gd name="T4" fmla="*/ 8 w 52"/>
                <a:gd name="T5" fmla="*/ 2 h 84"/>
                <a:gd name="T6" fmla="*/ 3 w 52"/>
                <a:gd name="T7" fmla="*/ 1 h 84"/>
                <a:gd name="T8" fmla="*/ 1 w 52"/>
                <a:gd name="T9" fmla="*/ 6 h 84"/>
                <a:gd name="T10" fmla="*/ 2 w 52"/>
                <a:gd name="T11" fmla="*/ 6 h 84"/>
                <a:gd name="T12" fmla="*/ 44 w 52"/>
                <a:gd name="T13" fmla="*/ 81 h 84"/>
                <a:gd name="T14" fmla="*/ 49 w 52"/>
                <a:gd name="T15" fmla="*/ 83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4">
                  <a:moveTo>
                    <a:pt x="49" y="83"/>
                  </a:moveTo>
                  <a:cubicBezTo>
                    <a:pt x="51" y="82"/>
                    <a:pt x="52" y="79"/>
                    <a:pt x="50" y="77"/>
                  </a:cubicBezTo>
                  <a:cubicBezTo>
                    <a:pt x="8" y="2"/>
                    <a:pt x="8" y="2"/>
                    <a:pt x="8" y="2"/>
                  </a:cubicBezTo>
                  <a:cubicBezTo>
                    <a:pt x="7" y="0"/>
                    <a:pt x="5" y="0"/>
                    <a:pt x="3" y="1"/>
                  </a:cubicBezTo>
                  <a:cubicBezTo>
                    <a:pt x="1" y="2"/>
                    <a:pt x="0" y="4"/>
                    <a:pt x="1" y="6"/>
                  </a:cubicBezTo>
                  <a:cubicBezTo>
                    <a:pt x="1" y="6"/>
                    <a:pt x="1" y="6"/>
                    <a:pt x="2" y="6"/>
                  </a:cubicBezTo>
                  <a:cubicBezTo>
                    <a:pt x="44" y="81"/>
                    <a:pt x="44" y="81"/>
                    <a:pt x="44" y="81"/>
                  </a:cubicBezTo>
                  <a:cubicBezTo>
                    <a:pt x="45" y="83"/>
                    <a:pt x="47" y="84"/>
                    <a:pt x="49" y="8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36">
              <a:extLst>
                <a:ext uri="{FF2B5EF4-FFF2-40B4-BE49-F238E27FC236}">
                  <a16:creationId xmlns:a16="http://schemas.microsoft.com/office/drawing/2014/main" id="{489B18F2-3985-4D6C-A6AD-6DF19CC53590}"/>
                </a:ext>
              </a:extLst>
            </p:cNvPr>
            <p:cNvSpPr>
              <a:spLocks/>
            </p:cNvSpPr>
            <p:nvPr/>
          </p:nvSpPr>
          <p:spPr bwMode="auto">
            <a:xfrm>
              <a:off x="8915221" y="3281711"/>
              <a:ext cx="331259" cy="389376"/>
            </a:xfrm>
            <a:custGeom>
              <a:avLst/>
              <a:gdLst>
                <a:gd name="T0" fmla="*/ 25 w 28"/>
                <a:gd name="T1" fmla="*/ 33 h 33"/>
                <a:gd name="T2" fmla="*/ 28 w 28"/>
                <a:gd name="T3" fmla="*/ 28 h 33"/>
                <a:gd name="T4" fmla="*/ 28 w 28"/>
                <a:gd name="T5" fmla="*/ 28 h 33"/>
                <a:gd name="T6" fmla="*/ 17 w 28"/>
                <a:gd name="T7" fmla="*/ 9 h 33"/>
                <a:gd name="T8" fmla="*/ 14 w 28"/>
                <a:gd name="T9" fmla="*/ 6 h 33"/>
                <a:gd name="T10" fmla="*/ 7 w 28"/>
                <a:gd name="T11" fmla="*/ 1 h 33"/>
                <a:gd name="T12" fmla="*/ 2 w 28"/>
                <a:gd name="T13" fmla="*/ 3 h 33"/>
                <a:gd name="T14" fmla="*/ 3 w 28"/>
                <a:gd name="T15" fmla="*/ 8 h 33"/>
                <a:gd name="T16" fmla="*/ 8 w 28"/>
                <a:gd name="T17" fmla="*/ 12 h 33"/>
                <a:gd name="T18" fmla="*/ 11 w 28"/>
                <a:gd name="T19" fmla="*/ 15 h 33"/>
                <a:gd name="T20" fmla="*/ 20 w 28"/>
                <a:gd name="T21" fmla="*/ 30 h 33"/>
                <a:gd name="T22" fmla="*/ 24 w 28"/>
                <a:gd name="T23" fmla="*/ 33 h 33"/>
                <a:gd name="T24" fmla="*/ 25 w 28"/>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3">
                  <a:moveTo>
                    <a:pt x="25" y="33"/>
                  </a:moveTo>
                  <a:cubicBezTo>
                    <a:pt x="27" y="32"/>
                    <a:pt x="28" y="30"/>
                    <a:pt x="28" y="28"/>
                  </a:cubicBezTo>
                  <a:cubicBezTo>
                    <a:pt x="28" y="28"/>
                    <a:pt x="28" y="28"/>
                    <a:pt x="28" y="28"/>
                  </a:cubicBezTo>
                  <a:cubicBezTo>
                    <a:pt x="25" y="21"/>
                    <a:pt x="22" y="14"/>
                    <a:pt x="17" y="9"/>
                  </a:cubicBezTo>
                  <a:cubicBezTo>
                    <a:pt x="16" y="8"/>
                    <a:pt x="15" y="7"/>
                    <a:pt x="14" y="6"/>
                  </a:cubicBezTo>
                  <a:cubicBezTo>
                    <a:pt x="12" y="4"/>
                    <a:pt x="9" y="3"/>
                    <a:pt x="7" y="1"/>
                  </a:cubicBezTo>
                  <a:cubicBezTo>
                    <a:pt x="5" y="0"/>
                    <a:pt x="3" y="1"/>
                    <a:pt x="2" y="3"/>
                  </a:cubicBezTo>
                  <a:cubicBezTo>
                    <a:pt x="0" y="5"/>
                    <a:pt x="1" y="7"/>
                    <a:pt x="3" y="8"/>
                  </a:cubicBezTo>
                  <a:cubicBezTo>
                    <a:pt x="5" y="9"/>
                    <a:pt x="7" y="11"/>
                    <a:pt x="8" y="12"/>
                  </a:cubicBezTo>
                  <a:cubicBezTo>
                    <a:pt x="9" y="13"/>
                    <a:pt x="10" y="14"/>
                    <a:pt x="11" y="15"/>
                  </a:cubicBezTo>
                  <a:cubicBezTo>
                    <a:pt x="15" y="19"/>
                    <a:pt x="18" y="24"/>
                    <a:pt x="20" y="30"/>
                  </a:cubicBezTo>
                  <a:cubicBezTo>
                    <a:pt x="20" y="32"/>
                    <a:pt x="22" y="33"/>
                    <a:pt x="24" y="33"/>
                  </a:cubicBezTo>
                  <a:cubicBezTo>
                    <a:pt x="24" y="33"/>
                    <a:pt x="24" y="33"/>
                    <a:pt x="25" y="3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37">
              <a:extLst>
                <a:ext uri="{FF2B5EF4-FFF2-40B4-BE49-F238E27FC236}">
                  <a16:creationId xmlns:a16="http://schemas.microsoft.com/office/drawing/2014/main" id="{DFC92D33-EA78-4D60-968E-79FE7816B53B}"/>
                </a:ext>
              </a:extLst>
            </p:cNvPr>
            <p:cNvSpPr>
              <a:spLocks/>
            </p:cNvSpPr>
            <p:nvPr/>
          </p:nvSpPr>
          <p:spPr bwMode="auto">
            <a:xfrm>
              <a:off x="9385958" y="2572699"/>
              <a:ext cx="273143" cy="871737"/>
            </a:xfrm>
            <a:custGeom>
              <a:avLst/>
              <a:gdLst>
                <a:gd name="T0" fmla="*/ 15 w 23"/>
                <a:gd name="T1" fmla="*/ 72 h 74"/>
                <a:gd name="T2" fmla="*/ 21 w 23"/>
                <a:gd name="T3" fmla="*/ 72 h 74"/>
                <a:gd name="T4" fmla="*/ 21 w 23"/>
                <a:gd name="T5" fmla="*/ 66 h 74"/>
                <a:gd name="T6" fmla="*/ 12 w 23"/>
                <a:gd name="T7" fmla="*/ 51 h 74"/>
                <a:gd name="T8" fmla="*/ 15 w 23"/>
                <a:gd name="T9" fmla="*/ 19 h 74"/>
                <a:gd name="T10" fmla="*/ 21 w 23"/>
                <a:gd name="T11" fmla="*/ 7 h 74"/>
                <a:gd name="T12" fmla="*/ 20 w 23"/>
                <a:gd name="T13" fmla="*/ 1 h 74"/>
                <a:gd name="T14" fmla="*/ 15 w 23"/>
                <a:gd name="T15" fmla="*/ 2 h 74"/>
                <a:gd name="T16" fmla="*/ 15 w 23"/>
                <a:gd name="T17" fmla="*/ 3 h 74"/>
                <a:gd name="T18" fmla="*/ 8 w 23"/>
                <a:gd name="T19" fmla="*/ 16 h 74"/>
                <a:gd name="T20" fmla="*/ 5 w 23"/>
                <a:gd name="T21" fmla="*/ 53 h 74"/>
                <a:gd name="T22" fmla="*/ 15 w 23"/>
                <a:gd name="T23"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74">
                  <a:moveTo>
                    <a:pt x="15" y="72"/>
                  </a:moveTo>
                  <a:cubicBezTo>
                    <a:pt x="17" y="73"/>
                    <a:pt x="19" y="74"/>
                    <a:pt x="21" y="72"/>
                  </a:cubicBezTo>
                  <a:cubicBezTo>
                    <a:pt x="23" y="71"/>
                    <a:pt x="23" y="68"/>
                    <a:pt x="21" y="66"/>
                  </a:cubicBezTo>
                  <a:cubicBezTo>
                    <a:pt x="17" y="62"/>
                    <a:pt x="14" y="57"/>
                    <a:pt x="12" y="51"/>
                  </a:cubicBezTo>
                  <a:cubicBezTo>
                    <a:pt x="8" y="38"/>
                    <a:pt x="13" y="26"/>
                    <a:pt x="15" y="19"/>
                  </a:cubicBezTo>
                  <a:cubicBezTo>
                    <a:pt x="17" y="15"/>
                    <a:pt x="19" y="11"/>
                    <a:pt x="21" y="7"/>
                  </a:cubicBezTo>
                  <a:cubicBezTo>
                    <a:pt x="23" y="5"/>
                    <a:pt x="22" y="2"/>
                    <a:pt x="20" y="1"/>
                  </a:cubicBezTo>
                  <a:cubicBezTo>
                    <a:pt x="19" y="0"/>
                    <a:pt x="16" y="0"/>
                    <a:pt x="15" y="2"/>
                  </a:cubicBezTo>
                  <a:cubicBezTo>
                    <a:pt x="15" y="2"/>
                    <a:pt x="15" y="2"/>
                    <a:pt x="15" y="3"/>
                  </a:cubicBezTo>
                  <a:cubicBezTo>
                    <a:pt x="12" y="7"/>
                    <a:pt x="10" y="12"/>
                    <a:pt x="8" y="16"/>
                  </a:cubicBezTo>
                  <a:cubicBezTo>
                    <a:pt x="5" y="24"/>
                    <a:pt x="0" y="38"/>
                    <a:pt x="5" y="53"/>
                  </a:cubicBezTo>
                  <a:cubicBezTo>
                    <a:pt x="7" y="60"/>
                    <a:pt x="10" y="66"/>
                    <a:pt x="15" y="72"/>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4" name="组合 163">
            <a:extLst>
              <a:ext uri="{FF2B5EF4-FFF2-40B4-BE49-F238E27FC236}">
                <a16:creationId xmlns:a16="http://schemas.microsoft.com/office/drawing/2014/main" id="{1E1FF176-C37A-4B15-9660-68A26AC89B4D}"/>
              </a:ext>
            </a:extLst>
          </p:cNvPr>
          <p:cNvGrpSpPr/>
          <p:nvPr/>
        </p:nvGrpSpPr>
        <p:grpSpPr>
          <a:xfrm>
            <a:off x="717406" y="392115"/>
            <a:ext cx="631328" cy="1122832"/>
            <a:chOff x="851350" y="380323"/>
            <a:chExt cx="631328" cy="1122832"/>
          </a:xfrm>
        </p:grpSpPr>
        <p:grpSp>
          <p:nvGrpSpPr>
            <p:cNvPr id="137" name="组合 136">
              <a:extLst>
                <a:ext uri="{FF2B5EF4-FFF2-40B4-BE49-F238E27FC236}">
                  <a16:creationId xmlns:a16="http://schemas.microsoft.com/office/drawing/2014/main" id="{25146FBD-84C6-44BB-95EA-28FA182DEEFA}"/>
                </a:ext>
              </a:extLst>
            </p:cNvPr>
            <p:cNvGrpSpPr/>
            <p:nvPr/>
          </p:nvGrpSpPr>
          <p:grpSpPr>
            <a:xfrm>
              <a:off x="940130" y="1041123"/>
              <a:ext cx="277620" cy="462032"/>
              <a:chOff x="7317041" y="2572699"/>
              <a:chExt cx="1609803" cy="2679137"/>
            </a:xfrm>
          </p:grpSpPr>
          <p:sp>
            <p:nvSpPr>
              <p:cNvPr id="114" name="Freeform 216">
                <a:extLst>
                  <a:ext uri="{FF2B5EF4-FFF2-40B4-BE49-F238E27FC236}">
                    <a16:creationId xmlns:a16="http://schemas.microsoft.com/office/drawing/2014/main" id="{1DAB2B67-973B-479E-BB02-ACA309FAD91A}"/>
                  </a:ext>
                </a:extLst>
              </p:cNvPr>
              <p:cNvSpPr>
                <a:spLocks/>
              </p:cNvSpPr>
              <p:nvPr/>
            </p:nvSpPr>
            <p:spPr bwMode="auto">
              <a:xfrm>
                <a:off x="7607619" y="3891927"/>
                <a:ext cx="203405" cy="604404"/>
              </a:xfrm>
              <a:custGeom>
                <a:avLst/>
                <a:gdLst>
                  <a:gd name="T0" fmla="*/ 0 w 35"/>
                  <a:gd name="T1" fmla="*/ 51 h 104"/>
                  <a:gd name="T2" fmla="*/ 15 w 35"/>
                  <a:gd name="T3" fmla="*/ 104 h 104"/>
                  <a:gd name="T4" fmla="*/ 35 w 35"/>
                  <a:gd name="T5" fmla="*/ 86 h 104"/>
                  <a:gd name="T6" fmla="*/ 13 w 35"/>
                  <a:gd name="T7" fmla="*/ 0 h 104"/>
                  <a:gd name="T8" fmla="*/ 0 w 35"/>
                  <a:gd name="T9" fmla="*/ 51 h 104"/>
                </a:gdLst>
                <a:ahLst/>
                <a:cxnLst>
                  <a:cxn ang="0">
                    <a:pos x="T0" y="T1"/>
                  </a:cxn>
                  <a:cxn ang="0">
                    <a:pos x="T2" y="T3"/>
                  </a:cxn>
                  <a:cxn ang="0">
                    <a:pos x="T4" y="T5"/>
                  </a:cxn>
                  <a:cxn ang="0">
                    <a:pos x="T6" y="T7"/>
                  </a:cxn>
                  <a:cxn ang="0">
                    <a:pos x="T8" y="T9"/>
                  </a:cxn>
                </a:cxnLst>
                <a:rect l="0" t="0" r="r" b="b"/>
                <a:pathLst>
                  <a:path w="35" h="104">
                    <a:moveTo>
                      <a:pt x="0" y="51"/>
                    </a:moveTo>
                    <a:lnTo>
                      <a:pt x="15" y="104"/>
                    </a:lnTo>
                    <a:lnTo>
                      <a:pt x="35" y="86"/>
                    </a:lnTo>
                    <a:lnTo>
                      <a:pt x="13" y="0"/>
                    </a:lnTo>
                    <a:lnTo>
                      <a:pt x="0" y="51"/>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17">
                <a:extLst>
                  <a:ext uri="{FF2B5EF4-FFF2-40B4-BE49-F238E27FC236}">
                    <a16:creationId xmlns:a16="http://schemas.microsoft.com/office/drawing/2014/main" id="{EAA54FEE-1515-4694-88B2-7F575C1613D4}"/>
                  </a:ext>
                </a:extLst>
              </p:cNvPr>
              <p:cNvSpPr>
                <a:spLocks/>
              </p:cNvSpPr>
              <p:nvPr/>
            </p:nvSpPr>
            <p:spPr bwMode="auto">
              <a:xfrm>
                <a:off x="8223645" y="3752449"/>
                <a:ext cx="162724" cy="203405"/>
              </a:xfrm>
              <a:custGeom>
                <a:avLst/>
                <a:gdLst>
                  <a:gd name="T0" fmla="*/ 10 w 28"/>
                  <a:gd name="T1" fmla="*/ 35 h 35"/>
                  <a:gd name="T2" fmla="*/ 28 w 28"/>
                  <a:gd name="T3" fmla="*/ 16 h 35"/>
                  <a:gd name="T4" fmla="*/ 0 w 28"/>
                  <a:gd name="T5" fmla="*/ 0 h 35"/>
                  <a:gd name="T6" fmla="*/ 10 w 28"/>
                  <a:gd name="T7" fmla="*/ 35 h 35"/>
                </a:gdLst>
                <a:ahLst/>
                <a:cxnLst>
                  <a:cxn ang="0">
                    <a:pos x="T0" y="T1"/>
                  </a:cxn>
                  <a:cxn ang="0">
                    <a:pos x="T2" y="T3"/>
                  </a:cxn>
                  <a:cxn ang="0">
                    <a:pos x="T4" y="T5"/>
                  </a:cxn>
                  <a:cxn ang="0">
                    <a:pos x="T6" y="T7"/>
                  </a:cxn>
                </a:cxnLst>
                <a:rect l="0" t="0" r="r" b="b"/>
                <a:pathLst>
                  <a:path w="28" h="35">
                    <a:moveTo>
                      <a:pt x="10" y="35"/>
                    </a:moveTo>
                    <a:lnTo>
                      <a:pt x="28" y="16"/>
                    </a:lnTo>
                    <a:lnTo>
                      <a:pt x="0" y="0"/>
                    </a:lnTo>
                    <a:lnTo>
                      <a:pt x="10" y="3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18">
                <a:extLst>
                  <a:ext uri="{FF2B5EF4-FFF2-40B4-BE49-F238E27FC236}">
                    <a16:creationId xmlns:a16="http://schemas.microsoft.com/office/drawing/2014/main" id="{06DD6496-4267-4E14-84E1-97B32AC9BAD1}"/>
                  </a:ext>
                </a:extLst>
              </p:cNvPr>
              <p:cNvSpPr>
                <a:spLocks/>
              </p:cNvSpPr>
              <p:nvPr/>
            </p:nvSpPr>
            <p:spPr bwMode="auto">
              <a:xfrm>
                <a:off x="7938878" y="3589725"/>
                <a:ext cx="261520" cy="552100"/>
              </a:xfrm>
              <a:custGeom>
                <a:avLst/>
                <a:gdLst>
                  <a:gd name="T0" fmla="*/ 0 w 45"/>
                  <a:gd name="T1" fmla="*/ 0 h 95"/>
                  <a:gd name="T2" fmla="*/ 24 w 45"/>
                  <a:gd name="T3" fmla="*/ 95 h 95"/>
                  <a:gd name="T4" fmla="*/ 45 w 45"/>
                  <a:gd name="T5" fmla="*/ 77 h 95"/>
                  <a:gd name="T6" fmla="*/ 28 w 45"/>
                  <a:gd name="T7" fmla="*/ 16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lnTo>
                      <a:pt x="24" y="95"/>
                    </a:lnTo>
                    <a:lnTo>
                      <a:pt x="45" y="77"/>
                    </a:lnTo>
                    <a:lnTo>
                      <a:pt x="28" y="16"/>
                    </a:lnTo>
                    <a:lnTo>
                      <a:pt x="0"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9">
                <a:extLst>
                  <a:ext uri="{FF2B5EF4-FFF2-40B4-BE49-F238E27FC236}">
                    <a16:creationId xmlns:a16="http://schemas.microsoft.com/office/drawing/2014/main" id="{B7FE67A1-1D88-4980-BA2C-428CC10D16ED}"/>
                  </a:ext>
                </a:extLst>
              </p:cNvPr>
              <p:cNvSpPr>
                <a:spLocks/>
              </p:cNvSpPr>
              <p:nvPr/>
            </p:nvSpPr>
            <p:spPr bwMode="auto">
              <a:xfrm>
                <a:off x="7729662" y="3490928"/>
                <a:ext cx="267332" cy="831056"/>
              </a:xfrm>
              <a:custGeom>
                <a:avLst/>
                <a:gdLst>
                  <a:gd name="T0" fmla="*/ 8 w 46"/>
                  <a:gd name="T1" fmla="*/ 0 h 143"/>
                  <a:gd name="T2" fmla="*/ 0 w 46"/>
                  <a:gd name="T3" fmla="*/ 35 h 143"/>
                  <a:gd name="T4" fmla="*/ 28 w 46"/>
                  <a:gd name="T5" fmla="*/ 143 h 143"/>
                  <a:gd name="T6" fmla="*/ 46 w 46"/>
                  <a:gd name="T7" fmla="*/ 124 h 143"/>
                  <a:gd name="T8" fmla="*/ 16 w 46"/>
                  <a:gd name="T9" fmla="*/ 4 h 143"/>
                  <a:gd name="T10" fmla="*/ 8 w 46"/>
                  <a:gd name="T11" fmla="*/ 0 h 143"/>
                </a:gdLst>
                <a:ahLst/>
                <a:cxnLst>
                  <a:cxn ang="0">
                    <a:pos x="T0" y="T1"/>
                  </a:cxn>
                  <a:cxn ang="0">
                    <a:pos x="T2" y="T3"/>
                  </a:cxn>
                  <a:cxn ang="0">
                    <a:pos x="T4" y="T5"/>
                  </a:cxn>
                  <a:cxn ang="0">
                    <a:pos x="T6" y="T7"/>
                  </a:cxn>
                  <a:cxn ang="0">
                    <a:pos x="T8" y="T9"/>
                  </a:cxn>
                  <a:cxn ang="0">
                    <a:pos x="T10" y="T11"/>
                  </a:cxn>
                </a:cxnLst>
                <a:rect l="0" t="0" r="r" b="b"/>
                <a:pathLst>
                  <a:path w="46" h="143">
                    <a:moveTo>
                      <a:pt x="8" y="0"/>
                    </a:moveTo>
                    <a:lnTo>
                      <a:pt x="0" y="35"/>
                    </a:lnTo>
                    <a:lnTo>
                      <a:pt x="28" y="143"/>
                    </a:lnTo>
                    <a:lnTo>
                      <a:pt x="46" y="124"/>
                    </a:lnTo>
                    <a:lnTo>
                      <a:pt x="16" y="4"/>
                    </a:lnTo>
                    <a:lnTo>
                      <a:pt x="8" y="0"/>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20">
                <a:extLst>
                  <a:ext uri="{FF2B5EF4-FFF2-40B4-BE49-F238E27FC236}">
                    <a16:creationId xmlns:a16="http://schemas.microsoft.com/office/drawing/2014/main" id="{7CD91D56-B948-437B-89E0-A09A7E25BFE9}"/>
                  </a:ext>
                </a:extLst>
              </p:cNvPr>
              <p:cNvSpPr>
                <a:spLocks/>
              </p:cNvSpPr>
              <p:nvPr/>
            </p:nvSpPr>
            <p:spPr bwMode="auto">
              <a:xfrm>
                <a:off x="7503011" y="4380099"/>
                <a:ext cx="116231" cy="296390"/>
              </a:xfrm>
              <a:custGeom>
                <a:avLst/>
                <a:gdLst>
                  <a:gd name="T0" fmla="*/ 0 w 20"/>
                  <a:gd name="T1" fmla="*/ 51 h 51"/>
                  <a:gd name="T2" fmla="*/ 20 w 20"/>
                  <a:gd name="T3" fmla="*/ 32 h 51"/>
                  <a:gd name="T4" fmla="*/ 10 w 20"/>
                  <a:gd name="T5" fmla="*/ 0 h 51"/>
                  <a:gd name="T6" fmla="*/ 0 w 20"/>
                  <a:gd name="T7" fmla="*/ 51 h 51"/>
                </a:gdLst>
                <a:ahLst/>
                <a:cxnLst>
                  <a:cxn ang="0">
                    <a:pos x="T0" y="T1"/>
                  </a:cxn>
                  <a:cxn ang="0">
                    <a:pos x="T2" y="T3"/>
                  </a:cxn>
                  <a:cxn ang="0">
                    <a:pos x="T4" y="T5"/>
                  </a:cxn>
                  <a:cxn ang="0">
                    <a:pos x="T6" y="T7"/>
                  </a:cxn>
                </a:cxnLst>
                <a:rect l="0" t="0" r="r" b="b"/>
                <a:pathLst>
                  <a:path w="20" h="51">
                    <a:moveTo>
                      <a:pt x="0" y="51"/>
                    </a:moveTo>
                    <a:lnTo>
                      <a:pt x="20" y="32"/>
                    </a:lnTo>
                    <a:lnTo>
                      <a:pt x="10" y="0"/>
                    </a:lnTo>
                    <a:lnTo>
                      <a:pt x="0" y="51"/>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26">
                <a:extLst>
                  <a:ext uri="{FF2B5EF4-FFF2-40B4-BE49-F238E27FC236}">
                    <a16:creationId xmlns:a16="http://schemas.microsoft.com/office/drawing/2014/main" id="{0D22FCAB-0D84-4DEA-B909-2C6D4066BE41}"/>
                  </a:ext>
                </a:extLst>
              </p:cNvPr>
              <p:cNvSpPr>
                <a:spLocks/>
              </p:cNvSpPr>
              <p:nvPr/>
            </p:nvSpPr>
            <p:spPr bwMode="auto">
              <a:xfrm>
                <a:off x="7317041" y="4757852"/>
                <a:ext cx="232463" cy="493984"/>
              </a:xfrm>
              <a:custGeom>
                <a:avLst/>
                <a:gdLst>
                  <a:gd name="T0" fmla="*/ 12 w 20"/>
                  <a:gd name="T1" fmla="*/ 16 h 42"/>
                  <a:gd name="T2" fmla="*/ 10 w 20"/>
                  <a:gd name="T3" fmla="*/ 10 h 42"/>
                  <a:gd name="T4" fmla="*/ 12 w 20"/>
                  <a:gd name="T5" fmla="*/ 7 h 42"/>
                  <a:gd name="T6" fmla="*/ 11 w 20"/>
                  <a:gd name="T7" fmla="*/ 2 h 42"/>
                  <a:gd name="T8" fmla="*/ 6 w 20"/>
                  <a:gd name="T9" fmla="*/ 3 h 42"/>
                  <a:gd name="T10" fmla="*/ 4 w 20"/>
                  <a:gd name="T11" fmla="*/ 6 h 42"/>
                  <a:gd name="T12" fmla="*/ 8 w 20"/>
                  <a:gd name="T13" fmla="*/ 23 h 42"/>
                  <a:gd name="T14" fmla="*/ 8 w 20"/>
                  <a:gd name="T15" fmla="*/ 23 h 42"/>
                  <a:gd name="T16" fmla="*/ 9 w 20"/>
                  <a:gd name="T17" fmla="*/ 28 h 42"/>
                  <a:gd name="T18" fmla="*/ 5 w 20"/>
                  <a:gd name="T19" fmla="*/ 35 h 42"/>
                  <a:gd name="T20" fmla="*/ 7 w 20"/>
                  <a:gd name="T21" fmla="*/ 41 h 42"/>
                  <a:gd name="T22" fmla="*/ 12 w 20"/>
                  <a:gd name="T23" fmla="*/ 39 h 42"/>
                  <a:gd name="T24" fmla="*/ 12 w 20"/>
                  <a:gd name="T25" fmla="*/ 39 h 42"/>
                  <a:gd name="T26" fmla="*/ 16 w 20"/>
                  <a:gd name="T27" fmla="*/ 32 h 42"/>
                  <a:gd name="T28" fmla="*/ 12 w 20"/>
                  <a:gd name="T29" fmla="*/ 16 h 42"/>
                  <a:gd name="T30" fmla="*/ 12 w 20"/>
                  <a:gd name="T3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2">
                    <a:moveTo>
                      <a:pt x="12" y="16"/>
                    </a:moveTo>
                    <a:cubicBezTo>
                      <a:pt x="10" y="15"/>
                      <a:pt x="9" y="12"/>
                      <a:pt x="10" y="10"/>
                    </a:cubicBezTo>
                    <a:cubicBezTo>
                      <a:pt x="12" y="7"/>
                      <a:pt x="12" y="7"/>
                      <a:pt x="12" y="7"/>
                    </a:cubicBezTo>
                    <a:cubicBezTo>
                      <a:pt x="14" y="5"/>
                      <a:pt x="13" y="3"/>
                      <a:pt x="11" y="2"/>
                    </a:cubicBezTo>
                    <a:cubicBezTo>
                      <a:pt x="9" y="0"/>
                      <a:pt x="7" y="1"/>
                      <a:pt x="6" y="3"/>
                    </a:cubicBezTo>
                    <a:cubicBezTo>
                      <a:pt x="4" y="6"/>
                      <a:pt x="4" y="6"/>
                      <a:pt x="4" y="6"/>
                    </a:cubicBezTo>
                    <a:cubicBezTo>
                      <a:pt x="0" y="12"/>
                      <a:pt x="2" y="20"/>
                      <a:pt x="8" y="23"/>
                    </a:cubicBezTo>
                    <a:cubicBezTo>
                      <a:pt x="8" y="23"/>
                      <a:pt x="8" y="23"/>
                      <a:pt x="8" y="23"/>
                    </a:cubicBezTo>
                    <a:cubicBezTo>
                      <a:pt x="10" y="24"/>
                      <a:pt x="10" y="26"/>
                      <a:pt x="9" y="28"/>
                    </a:cubicBezTo>
                    <a:cubicBezTo>
                      <a:pt x="5" y="35"/>
                      <a:pt x="5" y="35"/>
                      <a:pt x="5" y="35"/>
                    </a:cubicBezTo>
                    <a:cubicBezTo>
                      <a:pt x="4" y="37"/>
                      <a:pt x="5" y="40"/>
                      <a:pt x="7" y="41"/>
                    </a:cubicBezTo>
                    <a:cubicBezTo>
                      <a:pt x="9" y="42"/>
                      <a:pt x="11" y="41"/>
                      <a:pt x="12" y="39"/>
                    </a:cubicBezTo>
                    <a:cubicBezTo>
                      <a:pt x="12" y="39"/>
                      <a:pt x="12" y="39"/>
                      <a:pt x="12" y="39"/>
                    </a:cubicBezTo>
                    <a:cubicBezTo>
                      <a:pt x="16" y="32"/>
                      <a:pt x="16" y="32"/>
                      <a:pt x="16" y="32"/>
                    </a:cubicBezTo>
                    <a:cubicBezTo>
                      <a:pt x="20" y="27"/>
                      <a:pt x="18" y="19"/>
                      <a:pt x="12" y="16"/>
                    </a:cubicBezTo>
                    <a:cubicBezTo>
                      <a:pt x="12" y="16"/>
                      <a:pt x="12" y="16"/>
                      <a:pt x="12" y="16"/>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228">
                <a:extLst>
                  <a:ext uri="{FF2B5EF4-FFF2-40B4-BE49-F238E27FC236}">
                    <a16:creationId xmlns:a16="http://schemas.microsoft.com/office/drawing/2014/main" id="{55D4931F-2CDF-4167-A7BE-7E0B2A4D592F}"/>
                  </a:ext>
                </a:extLst>
              </p:cNvPr>
              <p:cNvSpPr>
                <a:spLocks/>
              </p:cNvSpPr>
              <p:nvPr/>
            </p:nvSpPr>
            <p:spPr bwMode="auto">
              <a:xfrm>
                <a:off x="8647889" y="4002347"/>
                <a:ext cx="278955" cy="267333"/>
              </a:xfrm>
              <a:custGeom>
                <a:avLst/>
                <a:gdLst>
                  <a:gd name="T0" fmla="*/ 24 w 24"/>
                  <a:gd name="T1" fmla="*/ 9 h 23"/>
                  <a:gd name="T2" fmla="*/ 18 w 24"/>
                  <a:gd name="T3" fmla="*/ 9 h 23"/>
                  <a:gd name="T4" fmla="*/ 14 w 24"/>
                  <a:gd name="T5" fmla="*/ 6 h 23"/>
                  <a:gd name="T6" fmla="*/ 12 w 24"/>
                  <a:gd name="T7" fmla="*/ 0 h 23"/>
                  <a:gd name="T8" fmla="*/ 10 w 24"/>
                  <a:gd name="T9" fmla="*/ 6 h 23"/>
                  <a:gd name="T10" fmla="*/ 6 w 24"/>
                  <a:gd name="T11" fmla="*/ 9 h 23"/>
                  <a:gd name="T12" fmla="*/ 0 w 24"/>
                  <a:gd name="T13" fmla="*/ 9 h 23"/>
                  <a:gd name="T14" fmla="*/ 5 w 24"/>
                  <a:gd name="T15" fmla="*/ 13 h 23"/>
                  <a:gd name="T16" fmla="*/ 6 w 24"/>
                  <a:gd name="T17" fmla="*/ 17 h 23"/>
                  <a:gd name="T18" fmla="*/ 4 w 24"/>
                  <a:gd name="T19" fmla="*/ 23 h 23"/>
                  <a:gd name="T20" fmla="*/ 10 w 24"/>
                  <a:gd name="T21" fmla="*/ 20 h 23"/>
                  <a:gd name="T22" fmla="*/ 14 w 24"/>
                  <a:gd name="T23" fmla="*/ 20 h 23"/>
                  <a:gd name="T24" fmla="*/ 20 w 24"/>
                  <a:gd name="T25" fmla="*/ 23 h 23"/>
                  <a:gd name="T26" fmla="*/ 18 w 24"/>
                  <a:gd name="T27" fmla="*/ 17 h 23"/>
                  <a:gd name="T28" fmla="*/ 19 w 24"/>
                  <a:gd name="T29" fmla="*/ 13 h 23"/>
                  <a:gd name="T30" fmla="*/ 24 w 24"/>
                  <a:gd name="T3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9"/>
                    </a:moveTo>
                    <a:cubicBezTo>
                      <a:pt x="18" y="9"/>
                      <a:pt x="18" y="9"/>
                      <a:pt x="18" y="9"/>
                    </a:cubicBezTo>
                    <a:cubicBezTo>
                      <a:pt x="16" y="9"/>
                      <a:pt x="15" y="8"/>
                      <a:pt x="14" y="6"/>
                    </a:cubicBezTo>
                    <a:cubicBezTo>
                      <a:pt x="12" y="0"/>
                      <a:pt x="12" y="0"/>
                      <a:pt x="12" y="0"/>
                    </a:cubicBezTo>
                    <a:cubicBezTo>
                      <a:pt x="10" y="6"/>
                      <a:pt x="10" y="6"/>
                      <a:pt x="10" y="6"/>
                    </a:cubicBezTo>
                    <a:cubicBezTo>
                      <a:pt x="9" y="8"/>
                      <a:pt x="8" y="9"/>
                      <a:pt x="6" y="9"/>
                    </a:cubicBezTo>
                    <a:cubicBezTo>
                      <a:pt x="0" y="9"/>
                      <a:pt x="0" y="9"/>
                      <a:pt x="0" y="9"/>
                    </a:cubicBezTo>
                    <a:cubicBezTo>
                      <a:pt x="5" y="13"/>
                      <a:pt x="5" y="13"/>
                      <a:pt x="5" y="13"/>
                    </a:cubicBezTo>
                    <a:cubicBezTo>
                      <a:pt x="6" y="14"/>
                      <a:pt x="7" y="16"/>
                      <a:pt x="6" y="17"/>
                    </a:cubicBezTo>
                    <a:cubicBezTo>
                      <a:pt x="4" y="23"/>
                      <a:pt x="4" y="23"/>
                      <a:pt x="4" y="23"/>
                    </a:cubicBezTo>
                    <a:cubicBezTo>
                      <a:pt x="10" y="20"/>
                      <a:pt x="10" y="20"/>
                      <a:pt x="10" y="20"/>
                    </a:cubicBezTo>
                    <a:cubicBezTo>
                      <a:pt x="11" y="19"/>
                      <a:pt x="13" y="19"/>
                      <a:pt x="14" y="20"/>
                    </a:cubicBezTo>
                    <a:cubicBezTo>
                      <a:pt x="20" y="23"/>
                      <a:pt x="20" y="23"/>
                      <a:pt x="20" y="23"/>
                    </a:cubicBezTo>
                    <a:cubicBezTo>
                      <a:pt x="18" y="17"/>
                      <a:pt x="18" y="17"/>
                      <a:pt x="18" y="17"/>
                    </a:cubicBezTo>
                    <a:cubicBezTo>
                      <a:pt x="17" y="16"/>
                      <a:pt x="18" y="14"/>
                      <a:pt x="19" y="13"/>
                    </a:cubicBezTo>
                    <a:lnTo>
                      <a:pt x="24" y="9"/>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30">
                <a:extLst>
                  <a:ext uri="{FF2B5EF4-FFF2-40B4-BE49-F238E27FC236}">
                    <a16:creationId xmlns:a16="http://schemas.microsoft.com/office/drawing/2014/main" id="{B67705A1-594C-49C3-8B8E-DC79B9869632}"/>
                  </a:ext>
                </a:extLst>
              </p:cNvPr>
              <p:cNvSpPr>
                <a:spLocks/>
              </p:cNvSpPr>
              <p:nvPr/>
            </p:nvSpPr>
            <p:spPr bwMode="auto">
              <a:xfrm>
                <a:off x="7549504" y="3008567"/>
                <a:ext cx="215028" cy="203405"/>
              </a:xfrm>
              <a:custGeom>
                <a:avLst/>
                <a:gdLst>
                  <a:gd name="T0" fmla="*/ 6 w 37"/>
                  <a:gd name="T1" fmla="*/ 35 h 35"/>
                  <a:gd name="T2" fmla="*/ 19 w 37"/>
                  <a:gd name="T3" fmla="*/ 31 h 35"/>
                  <a:gd name="T4" fmla="*/ 31 w 37"/>
                  <a:gd name="T5" fmla="*/ 35 h 35"/>
                  <a:gd name="T6" fmla="*/ 29 w 37"/>
                  <a:gd name="T7" fmla="*/ 23 h 35"/>
                  <a:gd name="T8" fmla="*/ 37 w 37"/>
                  <a:gd name="T9" fmla="*/ 14 h 35"/>
                  <a:gd name="T10" fmla="*/ 25 w 37"/>
                  <a:gd name="T11" fmla="*/ 10 h 35"/>
                  <a:gd name="T12" fmla="*/ 19 w 37"/>
                  <a:gd name="T13" fmla="*/ 0 h 35"/>
                  <a:gd name="T14" fmla="*/ 12 w 37"/>
                  <a:gd name="T15" fmla="*/ 10 h 35"/>
                  <a:gd name="T16" fmla="*/ 0 w 37"/>
                  <a:gd name="T17" fmla="*/ 14 h 35"/>
                  <a:gd name="T18" fmla="*/ 8 w 37"/>
                  <a:gd name="T19" fmla="*/ 23 h 35"/>
                  <a:gd name="T20" fmla="*/ 6 w 37"/>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5">
                    <a:moveTo>
                      <a:pt x="6" y="35"/>
                    </a:moveTo>
                    <a:lnTo>
                      <a:pt x="19" y="31"/>
                    </a:lnTo>
                    <a:lnTo>
                      <a:pt x="31" y="35"/>
                    </a:lnTo>
                    <a:lnTo>
                      <a:pt x="29" y="23"/>
                    </a:lnTo>
                    <a:lnTo>
                      <a:pt x="37" y="14"/>
                    </a:lnTo>
                    <a:lnTo>
                      <a:pt x="25" y="10"/>
                    </a:lnTo>
                    <a:lnTo>
                      <a:pt x="19" y="0"/>
                    </a:lnTo>
                    <a:lnTo>
                      <a:pt x="12" y="10"/>
                    </a:lnTo>
                    <a:lnTo>
                      <a:pt x="0" y="14"/>
                    </a:lnTo>
                    <a:lnTo>
                      <a:pt x="8" y="23"/>
                    </a:lnTo>
                    <a:lnTo>
                      <a:pt x="6" y="35"/>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32">
                <a:extLst>
                  <a:ext uri="{FF2B5EF4-FFF2-40B4-BE49-F238E27FC236}">
                    <a16:creationId xmlns:a16="http://schemas.microsoft.com/office/drawing/2014/main" id="{540D956D-5C0D-44D8-8AAA-B050E2E8FE31}"/>
                  </a:ext>
                </a:extLst>
              </p:cNvPr>
              <p:cNvSpPr>
                <a:spLocks/>
              </p:cNvSpPr>
              <p:nvPr/>
            </p:nvSpPr>
            <p:spPr bwMode="auto">
              <a:xfrm>
                <a:off x="8119037" y="2572699"/>
                <a:ext cx="610214" cy="993780"/>
              </a:xfrm>
              <a:custGeom>
                <a:avLst/>
                <a:gdLst>
                  <a:gd name="T0" fmla="*/ 49 w 52"/>
                  <a:gd name="T1" fmla="*/ 1 h 84"/>
                  <a:gd name="T2" fmla="*/ 44 w 52"/>
                  <a:gd name="T3" fmla="*/ 2 h 84"/>
                  <a:gd name="T4" fmla="*/ 2 w 52"/>
                  <a:gd name="T5" fmla="*/ 77 h 84"/>
                  <a:gd name="T6" fmla="*/ 3 w 52"/>
                  <a:gd name="T7" fmla="*/ 83 h 84"/>
                  <a:gd name="T8" fmla="*/ 8 w 52"/>
                  <a:gd name="T9" fmla="*/ 81 h 84"/>
                  <a:gd name="T10" fmla="*/ 8 w 52"/>
                  <a:gd name="T11" fmla="*/ 81 h 84"/>
                  <a:gd name="T12" fmla="*/ 50 w 52"/>
                  <a:gd name="T13" fmla="*/ 6 h 84"/>
                  <a:gd name="T14" fmla="*/ 49 w 52"/>
                  <a:gd name="T15" fmla="*/ 1 h 84"/>
                  <a:gd name="T16" fmla="*/ 49 w 52"/>
                  <a:gd name="T17" fmla="*/ 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4">
                    <a:moveTo>
                      <a:pt x="49" y="1"/>
                    </a:moveTo>
                    <a:cubicBezTo>
                      <a:pt x="47" y="0"/>
                      <a:pt x="45" y="0"/>
                      <a:pt x="44" y="2"/>
                    </a:cubicBezTo>
                    <a:cubicBezTo>
                      <a:pt x="2" y="77"/>
                      <a:pt x="2" y="77"/>
                      <a:pt x="2" y="77"/>
                    </a:cubicBezTo>
                    <a:cubicBezTo>
                      <a:pt x="0" y="79"/>
                      <a:pt x="1" y="82"/>
                      <a:pt x="3" y="83"/>
                    </a:cubicBezTo>
                    <a:cubicBezTo>
                      <a:pt x="5" y="84"/>
                      <a:pt x="7" y="83"/>
                      <a:pt x="8" y="81"/>
                    </a:cubicBezTo>
                    <a:cubicBezTo>
                      <a:pt x="8" y="81"/>
                      <a:pt x="8" y="81"/>
                      <a:pt x="8" y="81"/>
                    </a:cubicBezTo>
                    <a:cubicBezTo>
                      <a:pt x="50" y="6"/>
                      <a:pt x="50" y="6"/>
                      <a:pt x="50" y="6"/>
                    </a:cubicBezTo>
                    <a:cubicBezTo>
                      <a:pt x="52" y="4"/>
                      <a:pt x="51" y="2"/>
                      <a:pt x="49" y="1"/>
                    </a:cubicBezTo>
                    <a:cubicBezTo>
                      <a:pt x="49" y="1"/>
                      <a:pt x="49" y="1"/>
                      <a:pt x="49" y="1"/>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33">
                <a:extLst>
                  <a:ext uri="{FF2B5EF4-FFF2-40B4-BE49-F238E27FC236}">
                    <a16:creationId xmlns:a16="http://schemas.microsoft.com/office/drawing/2014/main" id="{43468354-8438-46B0-81C7-2461DA1A7189}"/>
                  </a:ext>
                </a:extLst>
              </p:cNvPr>
              <p:cNvSpPr>
                <a:spLocks/>
              </p:cNvSpPr>
              <p:nvPr/>
            </p:nvSpPr>
            <p:spPr bwMode="auto">
              <a:xfrm>
                <a:off x="8328253" y="3281711"/>
                <a:ext cx="319636" cy="389376"/>
              </a:xfrm>
              <a:custGeom>
                <a:avLst/>
                <a:gdLst>
                  <a:gd name="T0" fmla="*/ 26 w 27"/>
                  <a:gd name="T1" fmla="*/ 3 h 33"/>
                  <a:gd name="T2" fmla="*/ 21 w 27"/>
                  <a:gd name="T3" fmla="*/ 1 h 33"/>
                  <a:gd name="T4" fmla="*/ 11 w 27"/>
                  <a:gd name="T5" fmla="*/ 9 h 33"/>
                  <a:gd name="T6" fmla="*/ 9 w 27"/>
                  <a:gd name="T7" fmla="*/ 12 h 33"/>
                  <a:gd name="T8" fmla="*/ 8 w 27"/>
                  <a:gd name="T9" fmla="*/ 13 h 33"/>
                  <a:gd name="T10" fmla="*/ 0 w 27"/>
                  <a:gd name="T11" fmla="*/ 28 h 33"/>
                  <a:gd name="T12" fmla="*/ 1 w 27"/>
                  <a:gd name="T13" fmla="*/ 31 h 33"/>
                  <a:gd name="T14" fmla="*/ 3 w 27"/>
                  <a:gd name="T15" fmla="*/ 33 h 33"/>
                  <a:gd name="T16" fmla="*/ 4 w 27"/>
                  <a:gd name="T17" fmla="*/ 33 h 33"/>
                  <a:gd name="T18" fmla="*/ 8 w 27"/>
                  <a:gd name="T19" fmla="*/ 30 h 33"/>
                  <a:gd name="T20" fmla="*/ 15 w 27"/>
                  <a:gd name="T21" fmla="*/ 17 h 33"/>
                  <a:gd name="T22" fmla="*/ 17 w 27"/>
                  <a:gd name="T23" fmla="*/ 15 h 33"/>
                  <a:gd name="T24" fmla="*/ 25 w 27"/>
                  <a:gd name="T25" fmla="*/ 8 h 33"/>
                  <a:gd name="T26" fmla="*/ 27 w 27"/>
                  <a:gd name="T27" fmla="*/ 6 h 33"/>
                  <a:gd name="T28" fmla="*/ 26 w 27"/>
                  <a:gd name="T2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3">
                    <a:moveTo>
                      <a:pt x="26" y="3"/>
                    </a:moveTo>
                    <a:cubicBezTo>
                      <a:pt x="25" y="1"/>
                      <a:pt x="23" y="0"/>
                      <a:pt x="21" y="1"/>
                    </a:cubicBezTo>
                    <a:cubicBezTo>
                      <a:pt x="17" y="4"/>
                      <a:pt x="14" y="6"/>
                      <a:pt x="11" y="9"/>
                    </a:cubicBezTo>
                    <a:cubicBezTo>
                      <a:pt x="10" y="10"/>
                      <a:pt x="9" y="11"/>
                      <a:pt x="9" y="12"/>
                    </a:cubicBezTo>
                    <a:cubicBezTo>
                      <a:pt x="9" y="12"/>
                      <a:pt x="8" y="12"/>
                      <a:pt x="8" y="13"/>
                    </a:cubicBezTo>
                    <a:cubicBezTo>
                      <a:pt x="5" y="17"/>
                      <a:pt x="2" y="22"/>
                      <a:pt x="0" y="28"/>
                    </a:cubicBezTo>
                    <a:cubicBezTo>
                      <a:pt x="0" y="29"/>
                      <a:pt x="0" y="30"/>
                      <a:pt x="1" y="31"/>
                    </a:cubicBezTo>
                    <a:cubicBezTo>
                      <a:pt x="1" y="32"/>
                      <a:pt x="2" y="33"/>
                      <a:pt x="3" y="33"/>
                    </a:cubicBezTo>
                    <a:cubicBezTo>
                      <a:pt x="4" y="33"/>
                      <a:pt x="4" y="33"/>
                      <a:pt x="4" y="33"/>
                    </a:cubicBezTo>
                    <a:cubicBezTo>
                      <a:pt x="6" y="33"/>
                      <a:pt x="8" y="32"/>
                      <a:pt x="8" y="30"/>
                    </a:cubicBezTo>
                    <a:cubicBezTo>
                      <a:pt x="10" y="26"/>
                      <a:pt x="12" y="21"/>
                      <a:pt x="15" y="17"/>
                    </a:cubicBezTo>
                    <a:cubicBezTo>
                      <a:pt x="16" y="16"/>
                      <a:pt x="16" y="15"/>
                      <a:pt x="17" y="15"/>
                    </a:cubicBezTo>
                    <a:cubicBezTo>
                      <a:pt x="20" y="12"/>
                      <a:pt x="22" y="10"/>
                      <a:pt x="25" y="8"/>
                    </a:cubicBezTo>
                    <a:cubicBezTo>
                      <a:pt x="26" y="8"/>
                      <a:pt x="27" y="7"/>
                      <a:pt x="27" y="6"/>
                    </a:cubicBezTo>
                    <a:cubicBezTo>
                      <a:pt x="27" y="5"/>
                      <a:pt x="27" y="4"/>
                      <a:pt x="26" y="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34">
                <a:extLst>
                  <a:ext uri="{FF2B5EF4-FFF2-40B4-BE49-F238E27FC236}">
                    <a16:creationId xmlns:a16="http://schemas.microsoft.com/office/drawing/2014/main" id="{93C3A2BA-965A-4A40-A4CA-4A3183EC1802}"/>
                  </a:ext>
                </a:extLst>
              </p:cNvPr>
              <p:cNvSpPr>
                <a:spLocks/>
              </p:cNvSpPr>
              <p:nvPr/>
            </p:nvSpPr>
            <p:spPr bwMode="auto">
              <a:xfrm>
                <a:off x="7915632" y="2572699"/>
                <a:ext cx="273143" cy="871737"/>
              </a:xfrm>
              <a:custGeom>
                <a:avLst/>
                <a:gdLst>
                  <a:gd name="T0" fmla="*/ 2 w 23"/>
                  <a:gd name="T1" fmla="*/ 66 h 74"/>
                  <a:gd name="T2" fmla="*/ 2 w 23"/>
                  <a:gd name="T3" fmla="*/ 72 h 74"/>
                  <a:gd name="T4" fmla="*/ 7 w 23"/>
                  <a:gd name="T5" fmla="*/ 72 h 74"/>
                  <a:gd name="T6" fmla="*/ 8 w 23"/>
                  <a:gd name="T7" fmla="*/ 72 h 74"/>
                  <a:gd name="T8" fmla="*/ 18 w 23"/>
                  <a:gd name="T9" fmla="*/ 53 h 74"/>
                  <a:gd name="T10" fmla="*/ 15 w 23"/>
                  <a:gd name="T11" fmla="*/ 16 h 74"/>
                  <a:gd name="T12" fmla="*/ 8 w 23"/>
                  <a:gd name="T13" fmla="*/ 3 h 74"/>
                  <a:gd name="T14" fmla="*/ 3 w 23"/>
                  <a:gd name="T15" fmla="*/ 1 h 74"/>
                  <a:gd name="T16" fmla="*/ 1 w 23"/>
                  <a:gd name="T17" fmla="*/ 6 h 74"/>
                  <a:gd name="T18" fmla="*/ 2 w 23"/>
                  <a:gd name="T19" fmla="*/ 7 h 74"/>
                  <a:gd name="T20" fmla="*/ 8 w 23"/>
                  <a:gd name="T21" fmla="*/ 19 h 74"/>
                  <a:gd name="T22" fmla="*/ 11 w 23"/>
                  <a:gd name="T23" fmla="*/ 51 h 74"/>
                  <a:gd name="T24" fmla="*/ 2 w 23"/>
                  <a:gd name="T25" fmla="*/ 6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74">
                    <a:moveTo>
                      <a:pt x="2" y="66"/>
                    </a:moveTo>
                    <a:cubicBezTo>
                      <a:pt x="0" y="68"/>
                      <a:pt x="0" y="70"/>
                      <a:pt x="2" y="72"/>
                    </a:cubicBezTo>
                    <a:cubicBezTo>
                      <a:pt x="3" y="74"/>
                      <a:pt x="6" y="74"/>
                      <a:pt x="7" y="72"/>
                    </a:cubicBezTo>
                    <a:cubicBezTo>
                      <a:pt x="7" y="72"/>
                      <a:pt x="8" y="72"/>
                      <a:pt x="8" y="72"/>
                    </a:cubicBezTo>
                    <a:cubicBezTo>
                      <a:pt x="13" y="66"/>
                      <a:pt x="16" y="60"/>
                      <a:pt x="18" y="53"/>
                    </a:cubicBezTo>
                    <a:cubicBezTo>
                      <a:pt x="23" y="38"/>
                      <a:pt x="18" y="24"/>
                      <a:pt x="15" y="16"/>
                    </a:cubicBezTo>
                    <a:cubicBezTo>
                      <a:pt x="13" y="11"/>
                      <a:pt x="11" y="7"/>
                      <a:pt x="8" y="3"/>
                    </a:cubicBezTo>
                    <a:cubicBezTo>
                      <a:pt x="7" y="1"/>
                      <a:pt x="5" y="0"/>
                      <a:pt x="3" y="1"/>
                    </a:cubicBezTo>
                    <a:cubicBezTo>
                      <a:pt x="1" y="2"/>
                      <a:pt x="0" y="4"/>
                      <a:pt x="1" y="6"/>
                    </a:cubicBezTo>
                    <a:cubicBezTo>
                      <a:pt x="1" y="6"/>
                      <a:pt x="1" y="7"/>
                      <a:pt x="2" y="7"/>
                    </a:cubicBezTo>
                    <a:cubicBezTo>
                      <a:pt x="4" y="11"/>
                      <a:pt x="6" y="15"/>
                      <a:pt x="8" y="19"/>
                    </a:cubicBezTo>
                    <a:cubicBezTo>
                      <a:pt x="10" y="26"/>
                      <a:pt x="15" y="38"/>
                      <a:pt x="11" y="51"/>
                    </a:cubicBezTo>
                    <a:cubicBezTo>
                      <a:pt x="9" y="57"/>
                      <a:pt x="6" y="62"/>
                      <a:pt x="2" y="66"/>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3" name="组合 162">
              <a:extLst>
                <a:ext uri="{FF2B5EF4-FFF2-40B4-BE49-F238E27FC236}">
                  <a16:creationId xmlns:a16="http://schemas.microsoft.com/office/drawing/2014/main" id="{F187F4F9-46B4-4DA1-9CBE-F015A61471CD}"/>
                </a:ext>
              </a:extLst>
            </p:cNvPr>
            <p:cNvGrpSpPr/>
            <p:nvPr/>
          </p:nvGrpSpPr>
          <p:grpSpPr>
            <a:xfrm>
              <a:off x="851350" y="380323"/>
              <a:ext cx="631328" cy="798087"/>
              <a:chOff x="851350" y="380323"/>
              <a:chExt cx="631328" cy="798087"/>
            </a:xfrm>
          </p:grpSpPr>
          <p:sp>
            <p:nvSpPr>
              <p:cNvPr id="151" name="Freeform 78">
                <a:extLst>
                  <a:ext uri="{FF2B5EF4-FFF2-40B4-BE49-F238E27FC236}">
                    <a16:creationId xmlns:a16="http://schemas.microsoft.com/office/drawing/2014/main" id="{3FE4FCFE-8684-4211-A676-48F6A0972D38}"/>
                  </a:ext>
                </a:extLst>
              </p:cNvPr>
              <p:cNvSpPr>
                <a:spLocks/>
              </p:cNvSpPr>
              <p:nvPr/>
            </p:nvSpPr>
            <p:spPr bwMode="auto">
              <a:xfrm flipV="1">
                <a:off x="1335406" y="587745"/>
                <a:ext cx="35391" cy="3539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79">
                <a:extLst>
                  <a:ext uri="{FF2B5EF4-FFF2-40B4-BE49-F238E27FC236}">
                    <a16:creationId xmlns:a16="http://schemas.microsoft.com/office/drawing/2014/main" id="{0CEDDA86-4437-48F1-A8E5-AC6F2AE3469B}"/>
                  </a:ext>
                </a:extLst>
              </p:cNvPr>
              <p:cNvSpPr>
                <a:spLocks/>
              </p:cNvSpPr>
              <p:nvPr/>
            </p:nvSpPr>
            <p:spPr bwMode="auto">
              <a:xfrm flipV="1">
                <a:off x="851350" y="637341"/>
                <a:ext cx="33108" cy="31966"/>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0">
                <a:extLst>
                  <a:ext uri="{FF2B5EF4-FFF2-40B4-BE49-F238E27FC236}">
                    <a16:creationId xmlns:a16="http://schemas.microsoft.com/office/drawing/2014/main" id="{F29F181E-53B3-433E-B386-E967603ED2F9}"/>
                  </a:ext>
                </a:extLst>
              </p:cNvPr>
              <p:cNvSpPr>
                <a:spLocks/>
              </p:cNvSpPr>
              <p:nvPr/>
            </p:nvSpPr>
            <p:spPr bwMode="auto">
              <a:xfrm flipV="1">
                <a:off x="950778" y="845137"/>
                <a:ext cx="34249" cy="33108"/>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1">
                <a:extLst>
                  <a:ext uri="{FF2B5EF4-FFF2-40B4-BE49-F238E27FC236}">
                    <a16:creationId xmlns:a16="http://schemas.microsoft.com/office/drawing/2014/main" id="{F7D463B3-4626-4CDC-89C7-35728C80117B}"/>
                  </a:ext>
                </a:extLst>
              </p:cNvPr>
              <p:cNvSpPr>
                <a:spLocks/>
              </p:cNvSpPr>
              <p:nvPr/>
            </p:nvSpPr>
            <p:spPr bwMode="auto">
              <a:xfrm flipV="1">
                <a:off x="1421029" y="957636"/>
                <a:ext cx="34249" cy="31966"/>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2">
                <a:extLst>
                  <a:ext uri="{FF2B5EF4-FFF2-40B4-BE49-F238E27FC236}">
                    <a16:creationId xmlns:a16="http://schemas.microsoft.com/office/drawing/2014/main" id="{1F25F0A8-86B5-40B2-B925-2C39243BC227}"/>
                  </a:ext>
                </a:extLst>
              </p:cNvPr>
              <p:cNvSpPr>
                <a:spLocks/>
              </p:cNvSpPr>
              <p:nvPr/>
            </p:nvSpPr>
            <p:spPr bwMode="auto">
              <a:xfrm flipV="1">
                <a:off x="1168275" y="380323"/>
                <a:ext cx="92473" cy="669000"/>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3">
                <a:extLst>
                  <a:ext uri="{FF2B5EF4-FFF2-40B4-BE49-F238E27FC236}">
                    <a16:creationId xmlns:a16="http://schemas.microsoft.com/office/drawing/2014/main" id="{8099CC5C-2A73-48BD-9E60-B4AC1B8B28D9}"/>
                  </a:ext>
                </a:extLst>
              </p:cNvPr>
              <p:cNvSpPr>
                <a:spLocks/>
              </p:cNvSpPr>
              <p:nvPr/>
            </p:nvSpPr>
            <p:spPr bwMode="auto">
              <a:xfrm rot="1081116" flipV="1">
                <a:off x="870699" y="587685"/>
                <a:ext cx="305960" cy="44752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4">
                <a:extLst>
                  <a:ext uri="{FF2B5EF4-FFF2-40B4-BE49-F238E27FC236}">
                    <a16:creationId xmlns:a16="http://schemas.microsoft.com/office/drawing/2014/main" id="{1C2D687A-5A9C-46D5-A167-2333C6F45012}"/>
                  </a:ext>
                </a:extLst>
              </p:cNvPr>
              <p:cNvSpPr>
                <a:spLocks/>
              </p:cNvSpPr>
              <p:nvPr/>
            </p:nvSpPr>
            <p:spPr bwMode="auto">
              <a:xfrm flipV="1">
                <a:off x="1160587" y="729746"/>
                <a:ext cx="305960" cy="448664"/>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5">
                <a:extLst>
                  <a:ext uri="{FF2B5EF4-FFF2-40B4-BE49-F238E27FC236}">
                    <a16:creationId xmlns:a16="http://schemas.microsoft.com/office/drawing/2014/main" id="{08915F2C-BC54-4272-A528-87E87D506657}"/>
                  </a:ext>
                </a:extLst>
              </p:cNvPr>
              <p:cNvSpPr>
                <a:spLocks/>
              </p:cNvSpPr>
              <p:nvPr/>
            </p:nvSpPr>
            <p:spPr bwMode="auto">
              <a:xfrm flipV="1">
                <a:off x="1301157" y="711042"/>
                <a:ext cx="54799" cy="57082"/>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6">
                <a:extLst>
                  <a:ext uri="{FF2B5EF4-FFF2-40B4-BE49-F238E27FC236}">
                    <a16:creationId xmlns:a16="http://schemas.microsoft.com/office/drawing/2014/main" id="{415BD974-6ACF-4774-BBFA-50A490ED2142}"/>
                  </a:ext>
                </a:extLst>
              </p:cNvPr>
              <p:cNvSpPr>
                <a:spLocks/>
              </p:cNvSpPr>
              <p:nvPr/>
            </p:nvSpPr>
            <p:spPr bwMode="auto">
              <a:xfrm flipV="1">
                <a:off x="1082540" y="660400"/>
                <a:ext cx="55940" cy="57082"/>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7">
                <a:extLst>
                  <a:ext uri="{FF2B5EF4-FFF2-40B4-BE49-F238E27FC236}">
                    <a16:creationId xmlns:a16="http://schemas.microsoft.com/office/drawing/2014/main" id="{B612B7AF-4728-4D4A-9B87-761719FC5774}"/>
                  </a:ext>
                </a:extLst>
              </p:cNvPr>
              <p:cNvSpPr>
                <a:spLocks/>
              </p:cNvSpPr>
              <p:nvPr/>
            </p:nvSpPr>
            <p:spPr bwMode="auto">
              <a:xfrm flipV="1">
                <a:off x="884458" y="415357"/>
                <a:ext cx="54799" cy="57082"/>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8">
                <a:extLst>
                  <a:ext uri="{FF2B5EF4-FFF2-40B4-BE49-F238E27FC236}">
                    <a16:creationId xmlns:a16="http://schemas.microsoft.com/office/drawing/2014/main" id="{6E469FF7-CD9E-4251-B951-42CF8F6D6391}"/>
                  </a:ext>
                </a:extLst>
              </p:cNvPr>
              <p:cNvSpPr>
                <a:spLocks/>
              </p:cNvSpPr>
              <p:nvPr/>
            </p:nvSpPr>
            <p:spPr bwMode="auto">
              <a:xfrm flipV="1">
                <a:off x="1425596" y="440474"/>
                <a:ext cx="57082" cy="52515"/>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89">
                <a:extLst>
                  <a:ext uri="{FF2B5EF4-FFF2-40B4-BE49-F238E27FC236}">
                    <a16:creationId xmlns:a16="http://schemas.microsoft.com/office/drawing/2014/main" id="{46A98BBE-BC6C-4151-968C-2CEFF166FE86}"/>
                  </a:ext>
                </a:extLst>
              </p:cNvPr>
              <p:cNvSpPr>
                <a:spLocks/>
              </p:cNvSpPr>
              <p:nvPr/>
            </p:nvSpPr>
            <p:spPr bwMode="auto">
              <a:xfrm flipV="1">
                <a:off x="1011180" y="479289"/>
                <a:ext cx="54799" cy="60507"/>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solidFill>
                <a:srgbClr val="3CC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9" name="文本框 168">
            <a:extLst>
              <a:ext uri="{FF2B5EF4-FFF2-40B4-BE49-F238E27FC236}">
                <a16:creationId xmlns:a16="http://schemas.microsoft.com/office/drawing/2014/main" id="{89679450-A4BD-4318-8826-3E9AFBD04392}"/>
              </a:ext>
            </a:extLst>
          </p:cNvPr>
          <p:cNvSpPr txBox="1"/>
          <p:nvPr/>
        </p:nvSpPr>
        <p:spPr>
          <a:xfrm>
            <a:off x="7373948" y="2971800"/>
            <a:ext cx="4225903" cy="1323439"/>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Lorem ipsum dolor sit amet, consectetuer adipiscing elit. Maecenas porttitor congue massa. </a:t>
            </a:r>
          </a:p>
          <a:p>
            <a:pPr>
              <a:lnSpc>
                <a:spcPct val="100000"/>
              </a:lnSpc>
            </a:pPr>
            <a:endParaRPr lang="fr-FR" altLang="zh-CN" sz="1600">
              <a:solidFill>
                <a:srgbClr val="3CCAF9"/>
              </a:solidFill>
            </a:endParaRPr>
          </a:p>
          <a:p>
            <a:pPr>
              <a:lnSpc>
                <a:spcPct val="100000"/>
              </a:lnSpc>
            </a:pPr>
            <a:r>
              <a:rPr lang="fr-FR" altLang="zh-CN" sz="1600">
                <a:solidFill>
                  <a:srgbClr val="3CCAF9"/>
                </a:solidFill>
              </a:rPr>
              <a:t>Fusce posuere, magna sed pulvinar ultricies, purus lectus malesuada libero, sit amet commodo</a:t>
            </a:r>
          </a:p>
        </p:txBody>
      </p:sp>
      <p:grpSp>
        <p:nvGrpSpPr>
          <p:cNvPr id="170" name="Group 372">
            <a:extLst>
              <a:ext uri="{FF2B5EF4-FFF2-40B4-BE49-F238E27FC236}">
                <a16:creationId xmlns:a16="http://schemas.microsoft.com/office/drawing/2014/main" id="{F2FE19D5-C8B4-4FE2-AF92-915CFC815BA9}"/>
              </a:ext>
            </a:extLst>
          </p:cNvPr>
          <p:cNvGrpSpPr>
            <a:grpSpLocks noChangeAspect="1"/>
          </p:cNvGrpSpPr>
          <p:nvPr/>
        </p:nvGrpSpPr>
        <p:grpSpPr bwMode="auto">
          <a:xfrm>
            <a:off x="8592763" y="4645651"/>
            <a:ext cx="1788272" cy="1861937"/>
            <a:chOff x="-3" y="0"/>
            <a:chExt cx="704" cy="733"/>
          </a:xfrm>
          <a:solidFill>
            <a:srgbClr val="F885BE"/>
          </a:solidFill>
        </p:grpSpPr>
        <p:sp>
          <p:nvSpPr>
            <p:cNvPr id="171" name="Freeform 373">
              <a:extLst>
                <a:ext uri="{FF2B5EF4-FFF2-40B4-BE49-F238E27FC236}">
                  <a16:creationId xmlns:a16="http://schemas.microsoft.com/office/drawing/2014/main" id="{4DD568D3-B8D4-49FB-A5B6-E4C853BACE70}"/>
                </a:ext>
              </a:extLst>
            </p:cNvPr>
            <p:cNvSpPr>
              <a:spLocks/>
            </p:cNvSpPr>
            <p:nvPr/>
          </p:nvSpPr>
          <p:spPr bwMode="auto">
            <a:xfrm>
              <a:off x="207" y="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Rectangle 374">
              <a:extLst>
                <a:ext uri="{FF2B5EF4-FFF2-40B4-BE49-F238E27FC236}">
                  <a16:creationId xmlns:a16="http://schemas.microsoft.com/office/drawing/2014/main" id="{AD4CD20F-3071-4C65-89CA-4343ADDBB58A}"/>
                </a:ext>
              </a:extLst>
            </p:cNvPr>
            <p:cNvSpPr>
              <a:spLocks noChangeArrowheads="1"/>
            </p:cNvSpPr>
            <p:nvPr/>
          </p:nvSpPr>
          <p:spPr bwMode="auto">
            <a:xfrm>
              <a:off x="433" y="48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75">
              <a:extLst>
                <a:ext uri="{FF2B5EF4-FFF2-40B4-BE49-F238E27FC236}">
                  <a16:creationId xmlns:a16="http://schemas.microsoft.com/office/drawing/2014/main" id="{24A1FABB-DA90-4BFE-A862-63A3CFF4F986}"/>
                </a:ext>
              </a:extLst>
            </p:cNvPr>
            <p:cNvSpPr>
              <a:spLocks noEditPoints="1"/>
            </p:cNvSpPr>
            <p:nvPr/>
          </p:nvSpPr>
          <p:spPr bwMode="auto">
            <a:xfrm>
              <a:off x="-3" y="0"/>
              <a:ext cx="704" cy="733"/>
            </a:xfrm>
            <a:custGeom>
              <a:avLst/>
              <a:gdLst>
                <a:gd name="T0" fmla="*/ 230 w 349"/>
                <a:gd name="T1" fmla="*/ 129 h 363"/>
                <a:gd name="T2" fmla="*/ 221 w 349"/>
                <a:gd name="T3" fmla="*/ 89 h 363"/>
                <a:gd name="T4" fmla="*/ 159 w 349"/>
                <a:gd name="T5" fmla="*/ 89 h 363"/>
                <a:gd name="T6" fmla="*/ 145 w 349"/>
                <a:gd name="T7" fmla="*/ 87 h 363"/>
                <a:gd name="T8" fmla="*/ 93 w 349"/>
                <a:gd name="T9" fmla="*/ 40 h 363"/>
                <a:gd name="T10" fmla="*/ 59 w 349"/>
                <a:gd name="T11" fmla="*/ 113 h 363"/>
                <a:gd name="T12" fmla="*/ 44 w 349"/>
                <a:gd name="T13" fmla="*/ 121 h 363"/>
                <a:gd name="T14" fmla="*/ 4 w 349"/>
                <a:gd name="T15" fmla="*/ 315 h 363"/>
                <a:gd name="T16" fmla="*/ 319 w 349"/>
                <a:gd name="T17" fmla="*/ 331 h 363"/>
                <a:gd name="T18" fmla="*/ 312 w 349"/>
                <a:gd name="T19" fmla="*/ 158 h 363"/>
                <a:gd name="T20" fmla="*/ 334 w 349"/>
                <a:gd name="T21" fmla="*/ 91 h 363"/>
                <a:gd name="T22" fmla="*/ 11 w 349"/>
                <a:gd name="T23" fmla="*/ 80 h 363"/>
                <a:gd name="T24" fmla="*/ 233 w 349"/>
                <a:gd name="T25" fmla="*/ 53 h 363"/>
                <a:gd name="T26" fmla="*/ 229 w 349"/>
                <a:gd name="T27" fmla="*/ 36 h 363"/>
                <a:gd name="T28" fmla="*/ 216 w 349"/>
                <a:gd name="T29" fmla="*/ 146 h 363"/>
                <a:gd name="T30" fmla="*/ 151 w 349"/>
                <a:gd name="T31" fmla="*/ 40 h 363"/>
                <a:gd name="T32" fmla="*/ 160 w 349"/>
                <a:gd name="T33" fmla="*/ 95 h 363"/>
                <a:gd name="T34" fmla="*/ 119 w 349"/>
                <a:gd name="T35" fmla="*/ 143 h 363"/>
                <a:gd name="T36" fmla="*/ 104 w 349"/>
                <a:gd name="T37" fmla="*/ 59 h 363"/>
                <a:gd name="T38" fmla="*/ 109 w 349"/>
                <a:gd name="T39" fmla="*/ 90 h 363"/>
                <a:gd name="T40" fmla="*/ 68 w 349"/>
                <a:gd name="T41" fmla="*/ 143 h 363"/>
                <a:gd name="T42" fmla="*/ 17 w 349"/>
                <a:gd name="T43" fmla="*/ 279 h 363"/>
                <a:gd name="T44" fmla="*/ 44 w 349"/>
                <a:gd name="T45" fmla="*/ 320 h 363"/>
                <a:gd name="T46" fmla="*/ 65 w 349"/>
                <a:gd name="T47" fmla="*/ 332 h 363"/>
                <a:gd name="T48" fmla="*/ 99 w 349"/>
                <a:gd name="T49" fmla="*/ 338 h 363"/>
                <a:gd name="T50" fmla="*/ 146 w 349"/>
                <a:gd name="T51" fmla="*/ 337 h 363"/>
                <a:gd name="T52" fmla="*/ 180 w 349"/>
                <a:gd name="T53" fmla="*/ 340 h 363"/>
                <a:gd name="T54" fmla="*/ 226 w 349"/>
                <a:gd name="T55" fmla="*/ 331 h 363"/>
                <a:gd name="T56" fmla="*/ 251 w 349"/>
                <a:gd name="T57" fmla="*/ 333 h 363"/>
                <a:gd name="T58" fmla="*/ 299 w 349"/>
                <a:gd name="T59" fmla="*/ 277 h 363"/>
                <a:gd name="T60" fmla="*/ 60 w 349"/>
                <a:gd name="T61" fmla="*/ 208 h 363"/>
                <a:gd name="T62" fmla="*/ 125 w 349"/>
                <a:gd name="T63" fmla="*/ 243 h 363"/>
                <a:gd name="T64" fmla="*/ 132 w 349"/>
                <a:gd name="T65" fmla="*/ 244 h 363"/>
                <a:gd name="T66" fmla="*/ 141 w 349"/>
                <a:gd name="T67" fmla="*/ 249 h 363"/>
                <a:gd name="T68" fmla="*/ 96 w 349"/>
                <a:gd name="T69" fmla="*/ 240 h 363"/>
                <a:gd name="T70" fmla="*/ 135 w 349"/>
                <a:gd name="T71" fmla="*/ 251 h 363"/>
                <a:gd name="T72" fmla="*/ 201 w 349"/>
                <a:gd name="T73" fmla="*/ 250 h 363"/>
                <a:gd name="T74" fmla="*/ 239 w 349"/>
                <a:gd name="T75" fmla="*/ 252 h 363"/>
                <a:gd name="T76" fmla="*/ 265 w 349"/>
                <a:gd name="T77" fmla="*/ 250 h 363"/>
                <a:gd name="T78" fmla="*/ 292 w 349"/>
                <a:gd name="T79" fmla="*/ 269 h 363"/>
                <a:gd name="T80" fmla="*/ 53 w 349"/>
                <a:gd name="T81" fmla="*/ 291 h 363"/>
                <a:gd name="T82" fmla="*/ 103 w 349"/>
                <a:gd name="T83" fmla="*/ 289 h 363"/>
                <a:gd name="T84" fmla="*/ 113 w 349"/>
                <a:gd name="T85" fmla="*/ 275 h 363"/>
                <a:gd name="T86" fmla="*/ 206 w 349"/>
                <a:gd name="T87" fmla="*/ 238 h 363"/>
                <a:gd name="T88" fmla="*/ 104 w 349"/>
                <a:gd name="T89" fmla="*/ 325 h 363"/>
                <a:gd name="T90" fmla="*/ 270 w 349"/>
                <a:gd name="T91" fmla="*/ 298 h 363"/>
                <a:gd name="T92" fmla="*/ 42 w 349"/>
                <a:gd name="T93" fmla="*/ 221 h 363"/>
                <a:gd name="T94" fmla="*/ 313 w 349"/>
                <a:gd name="T95" fmla="*/ 218 h 363"/>
                <a:gd name="T96" fmla="*/ 232 w 349"/>
                <a:gd name="T97" fmla="*/ 243 h 363"/>
                <a:gd name="T98" fmla="*/ 155 w 349"/>
                <a:gd name="T99" fmla="*/ 224 h 363"/>
                <a:gd name="T100" fmla="*/ 102 w 349"/>
                <a:gd name="T101" fmla="*/ 219 h 363"/>
                <a:gd name="T102" fmla="*/ 25 w 349"/>
                <a:gd name="T103" fmla="*/ 212 h 363"/>
                <a:gd name="T104" fmla="*/ 199 w 349"/>
                <a:gd name="T105" fmla="*/ 201 h 363"/>
                <a:gd name="T106" fmla="*/ 243 w 349"/>
                <a:gd name="T107" fmla="*/ 199 h 363"/>
                <a:gd name="T108" fmla="*/ 305 w 349"/>
                <a:gd name="T109" fmla="*/ 155 h 363"/>
                <a:gd name="T110" fmla="*/ 193 w 349"/>
                <a:gd name="T111" fmla="*/ 199 h 363"/>
                <a:gd name="T112" fmla="*/ 62 w 349"/>
                <a:gd name="T113" fmla="*/ 146 h 363"/>
                <a:gd name="T114" fmla="*/ 108 w 349"/>
                <a:gd name="T115" fmla="*/ 155 h 363"/>
                <a:gd name="T116" fmla="*/ 168 w 349"/>
                <a:gd name="T117" fmla="*/ 178 h 363"/>
                <a:gd name="T118" fmla="*/ 233 w 349"/>
                <a:gd name="T119" fmla="*/ 153 h 363"/>
                <a:gd name="T120" fmla="*/ 273 w 349"/>
                <a:gd name="T121" fmla="*/ 165 h 363"/>
                <a:gd name="T122" fmla="*/ 297 w 349"/>
                <a:gd name="T123" fmla="*/ 108 h 363"/>
                <a:gd name="T124" fmla="*/ 328 w 349"/>
                <a:gd name="T125" fmla="*/ 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 h="363">
                  <a:moveTo>
                    <a:pt x="348" y="44"/>
                  </a:moveTo>
                  <a:cubicBezTo>
                    <a:pt x="346" y="42"/>
                    <a:pt x="345" y="43"/>
                    <a:pt x="343" y="44"/>
                  </a:cubicBezTo>
                  <a:cubicBezTo>
                    <a:pt x="342" y="44"/>
                    <a:pt x="342" y="45"/>
                    <a:pt x="341" y="45"/>
                  </a:cubicBezTo>
                  <a:cubicBezTo>
                    <a:pt x="333" y="49"/>
                    <a:pt x="325" y="53"/>
                    <a:pt x="317" y="58"/>
                  </a:cubicBezTo>
                  <a:cubicBezTo>
                    <a:pt x="309" y="64"/>
                    <a:pt x="301" y="70"/>
                    <a:pt x="299" y="82"/>
                  </a:cubicBezTo>
                  <a:cubicBezTo>
                    <a:pt x="298" y="85"/>
                    <a:pt x="298" y="88"/>
                    <a:pt x="299" y="91"/>
                  </a:cubicBezTo>
                  <a:cubicBezTo>
                    <a:pt x="300" y="94"/>
                    <a:pt x="300" y="97"/>
                    <a:pt x="301" y="100"/>
                  </a:cubicBezTo>
                  <a:cubicBezTo>
                    <a:pt x="301" y="101"/>
                    <a:pt x="301" y="103"/>
                    <a:pt x="300" y="103"/>
                  </a:cubicBezTo>
                  <a:cubicBezTo>
                    <a:pt x="298" y="104"/>
                    <a:pt x="298" y="102"/>
                    <a:pt x="297" y="102"/>
                  </a:cubicBezTo>
                  <a:cubicBezTo>
                    <a:pt x="296" y="100"/>
                    <a:pt x="294" y="100"/>
                    <a:pt x="293" y="101"/>
                  </a:cubicBezTo>
                  <a:cubicBezTo>
                    <a:pt x="281" y="112"/>
                    <a:pt x="271" y="123"/>
                    <a:pt x="262" y="136"/>
                  </a:cubicBezTo>
                  <a:cubicBezTo>
                    <a:pt x="259" y="139"/>
                    <a:pt x="259" y="139"/>
                    <a:pt x="255" y="138"/>
                  </a:cubicBezTo>
                  <a:cubicBezTo>
                    <a:pt x="249" y="136"/>
                    <a:pt x="243" y="135"/>
                    <a:pt x="236" y="135"/>
                  </a:cubicBezTo>
                  <a:cubicBezTo>
                    <a:pt x="230" y="135"/>
                    <a:pt x="230" y="134"/>
                    <a:pt x="230" y="129"/>
                  </a:cubicBezTo>
                  <a:cubicBezTo>
                    <a:pt x="230" y="118"/>
                    <a:pt x="232" y="107"/>
                    <a:pt x="235" y="97"/>
                  </a:cubicBezTo>
                  <a:cubicBezTo>
                    <a:pt x="236" y="91"/>
                    <a:pt x="236" y="90"/>
                    <a:pt x="230" y="90"/>
                  </a:cubicBezTo>
                  <a:cubicBezTo>
                    <a:pt x="229" y="90"/>
                    <a:pt x="229" y="90"/>
                    <a:pt x="229" y="90"/>
                  </a:cubicBezTo>
                  <a:cubicBezTo>
                    <a:pt x="227" y="90"/>
                    <a:pt x="226" y="89"/>
                    <a:pt x="226" y="87"/>
                  </a:cubicBezTo>
                  <a:cubicBezTo>
                    <a:pt x="226" y="84"/>
                    <a:pt x="228" y="81"/>
                    <a:pt x="231" y="79"/>
                  </a:cubicBezTo>
                  <a:cubicBezTo>
                    <a:pt x="237" y="73"/>
                    <a:pt x="242" y="66"/>
                    <a:pt x="244" y="57"/>
                  </a:cubicBezTo>
                  <a:cubicBezTo>
                    <a:pt x="249" y="41"/>
                    <a:pt x="245" y="26"/>
                    <a:pt x="239" y="11"/>
                  </a:cubicBezTo>
                  <a:cubicBezTo>
                    <a:pt x="238" y="8"/>
                    <a:pt x="236" y="8"/>
                    <a:pt x="234" y="10"/>
                  </a:cubicBezTo>
                  <a:cubicBezTo>
                    <a:pt x="234" y="11"/>
                    <a:pt x="233" y="11"/>
                    <a:pt x="233" y="12"/>
                  </a:cubicBezTo>
                  <a:cubicBezTo>
                    <a:pt x="228" y="20"/>
                    <a:pt x="223" y="27"/>
                    <a:pt x="218" y="35"/>
                  </a:cubicBezTo>
                  <a:cubicBezTo>
                    <a:pt x="213" y="42"/>
                    <a:pt x="211" y="51"/>
                    <a:pt x="213" y="60"/>
                  </a:cubicBezTo>
                  <a:cubicBezTo>
                    <a:pt x="213" y="63"/>
                    <a:pt x="214" y="65"/>
                    <a:pt x="215" y="68"/>
                  </a:cubicBezTo>
                  <a:cubicBezTo>
                    <a:pt x="216" y="73"/>
                    <a:pt x="219" y="78"/>
                    <a:pt x="221" y="82"/>
                  </a:cubicBezTo>
                  <a:cubicBezTo>
                    <a:pt x="223" y="84"/>
                    <a:pt x="223" y="87"/>
                    <a:pt x="221" y="89"/>
                  </a:cubicBezTo>
                  <a:cubicBezTo>
                    <a:pt x="220" y="90"/>
                    <a:pt x="218" y="89"/>
                    <a:pt x="216" y="88"/>
                  </a:cubicBezTo>
                  <a:cubicBezTo>
                    <a:pt x="216" y="88"/>
                    <a:pt x="216" y="88"/>
                    <a:pt x="216" y="88"/>
                  </a:cubicBezTo>
                  <a:cubicBezTo>
                    <a:pt x="212" y="86"/>
                    <a:pt x="210" y="87"/>
                    <a:pt x="211" y="92"/>
                  </a:cubicBezTo>
                  <a:cubicBezTo>
                    <a:pt x="212" y="95"/>
                    <a:pt x="212" y="98"/>
                    <a:pt x="213" y="101"/>
                  </a:cubicBezTo>
                  <a:cubicBezTo>
                    <a:pt x="214" y="110"/>
                    <a:pt x="215" y="118"/>
                    <a:pt x="214" y="127"/>
                  </a:cubicBezTo>
                  <a:cubicBezTo>
                    <a:pt x="214" y="132"/>
                    <a:pt x="213" y="133"/>
                    <a:pt x="208" y="133"/>
                  </a:cubicBezTo>
                  <a:cubicBezTo>
                    <a:pt x="207" y="133"/>
                    <a:pt x="206" y="132"/>
                    <a:pt x="205" y="132"/>
                  </a:cubicBezTo>
                  <a:cubicBezTo>
                    <a:pt x="201" y="132"/>
                    <a:pt x="197" y="132"/>
                    <a:pt x="193" y="132"/>
                  </a:cubicBezTo>
                  <a:cubicBezTo>
                    <a:pt x="186" y="132"/>
                    <a:pt x="178" y="132"/>
                    <a:pt x="171" y="131"/>
                  </a:cubicBezTo>
                  <a:cubicBezTo>
                    <a:pt x="166" y="131"/>
                    <a:pt x="166" y="130"/>
                    <a:pt x="166" y="125"/>
                  </a:cubicBezTo>
                  <a:cubicBezTo>
                    <a:pt x="166" y="124"/>
                    <a:pt x="166" y="124"/>
                    <a:pt x="166" y="123"/>
                  </a:cubicBezTo>
                  <a:cubicBezTo>
                    <a:pt x="165" y="115"/>
                    <a:pt x="165" y="106"/>
                    <a:pt x="166" y="98"/>
                  </a:cubicBezTo>
                  <a:cubicBezTo>
                    <a:pt x="166" y="95"/>
                    <a:pt x="165" y="92"/>
                    <a:pt x="162" y="91"/>
                  </a:cubicBezTo>
                  <a:cubicBezTo>
                    <a:pt x="161" y="91"/>
                    <a:pt x="160" y="90"/>
                    <a:pt x="159" y="89"/>
                  </a:cubicBezTo>
                  <a:cubicBezTo>
                    <a:pt x="157" y="88"/>
                    <a:pt x="158" y="87"/>
                    <a:pt x="158" y="85"/>
                  </a:cubicBezTo>
                  <a:cubicBezTo>
                    <a:pt x="158" y="84"/>
                    <a:pt x="159" y="83"/>
                    <a:pt x="160" y="83"/>
                  </a:cubicBezTo>
                  <a:cubicBezTo>
                    <a:pt x="168" y="81"/>
                    <a:pt x="174" y="75"/>
                    <a:pt x="177" y="67"/>
                  </a:cubicBezTo>
                  <a:cubicBezTo>
                    <a:pt x="180" y="58"/>
                    <a:pt x="181" y="49"/>
                    <a:pt x="179" y="40"/>
                  </a:cubicBezTo>
                  <a:cubicBezTo>
                    <a:pt x="176" y="28"/>
                    <a:pt x="171" y="16"/>
                    <a:pt x="166" y="4"/>
                  </a:cubicBezTo>
                  <a:cubicBezTo>
                    <a:pt x="165" y="3"/>
                    <a:pt x="165" y="0"/>
                    <a:pt x="163" y="0"/>
                  </a:cubicBezTo>
                  <a:cubicBezTo>
                    <a:pt x="160" y="0"/>
                    <a:pt x="160" y="3"/>
                    <a:pt x="160" y="4"/>
                  </a:cubicBezTo>
                  <a:cubicBezTo>
                    <a:pt x="155" y="14"/>
                    <a:pt x="150" y="23"/>
                    <a:pt x="145" y="32"/>
                  </a:cubicBezTo>
                  <a:cubicBezTo>
                    <a:pt x="141" y="40"/>
                    <a:pt x="138" y="48"/>
                    <a:pt x="137" y="56"/>
                  </a:cubicBezTo>
                  <a:cubicBezTo>
                    <a:pt x="137" y="66"/>
                    <a:pt x="140" y="73"/>
                    <a:pt x="148" y="78"/>
                  </a:cubicBezTo>
                  <a:cubicBezTo>
                    <a:pt x="149" y="79"/>
                    <a:pt x="151" y="80"/>
                    <a:pt x="152" y="81"/>
                  </a:cubicBezTo>
                  <a:cubicBezTo>
                    <a:pt x="154" y="82"/>
                    <a:pt x="155" y="84"/>
                    <a:pt x="154" y="86"/>
                  </a:cubicBezTo>
                  <a:cubicBezTo>
                    <a:pt x="153" y="88"/>
                    <a:pt x="152" y="88"/>
                    <a:pt x="150" y="88"/>
                  </a:cubicBezTo>
                  <a:cubicBezTo>
                    <a:pt x="148" y="88"/>
                    <a:pt x="147" y="87"/>
                    <a:pt x="145" y="87"/>
                  </a:cubicBezTo>
                  <a:cubicBezTo>
                    <a:pt x="142" y="87"/>
                    <a:pt x="140" y="88"/>
                    <a:pt x="141" y="91"/>
                  </a:cubicBezTo>
                  <a:cubicBezTo>
                    <a:pt x="145" y="103"/>
                    <a:pt x="146" y="116"/>
                    <a:pt x="146" y="128"/>
                  </a:cubicBezTo>
                  <a:cubicBezTo>
                    <a:pt x="146" y="132"/>
                    <a:pt x="146" y="133"/>
                    <a:pt x="142" y="133"/>
                  </a:cubicBezTo>
                  <a:cubicBezTo>
                    <a:pt x="136" y="132"/>
                    <a:pt x="129" y="133"/>
                    <a:pt x="123" y="134"/>
                  </a:cubicBezTo>
                  <a:cubicBezTo>
                    <a:pt x="120" y="134"/>
                    <a:pt x="120" y="134"/>
                    <a:pt x="119" y="131"/>
                  </a:cubicBezTo>
                  <a:cubicBezTo>
                    <a:pt x="118" y="126"/>
                    <a:pt x="117" y="121"/>
                    <a:pt x="116" y="115"/>
                  </a:cubicBezTo>
                  <a:cubicBezTo>
                    <a:pt x="115" y="112"/>
                    <a:pt x="114" y="111"/>
                    <a:pt x="111" y="111"/>
                  </a:cubicBezTo>
                  <a:cubicBezTo>
                    <a:pt x="110" y="111"/>
                    <a:pt x="109" y="111"/>
                    <a:pt x="109" y="111"/>
                  </a:cubicBezTo>
                  <a:cubicBezTo>
                    <a:pt x="107" y="111"/>
                    <a:pt x="106" y="110"/>
                    <a:pt x="106" y="109"/>
                  </a:cubicBezTo>
                  <a:cubicBezTo>
                    <a:pt x="106" y="108"/>
                    <a:pt x="107" y="108"/>
                    <a:pt x="107" y="108"/>
                  </a:cubicBezTo>
                  <a:cubicBezTo>
                    <a:pt x="107" y="107"/>
                    <a:pt x="108" y="106"/>
                    <a:pt x="108" y="105"/>
                  </a:cubicBezTo>
                  <a:cubicBezTo>
                    <a:pt x="114" y="100"/>
                    <a:pt x="118" y="93"/>
                    <a:pt x="119" y="85"/>
                  </a:cubicBezTo>
                  <a:cubicBezTo>
                    <a:pt x="121" y="78"/>
                    <a:pt x="119" y="69"/>
                    <a:pt x="113" y="63"/>
                  </a:cubicBezTo>
                  <a:cubicBezTo>
                    <a:pt x="107" y="55"/>
                    <a:pt x="98" y="50"/>
                    <a:pt x="93" y="40"/>
                  </a:cubicBezTo>
                  <a:cubicBezTo>
                    <a:pt x="93" y="40"/>
                    <a:pt x="92" y="40"/>
                    <a:pt x="92" y="40"/>
                  </a:cubicBezTo>
                  <a:cubicBezTo>
                    <a:pt x="91" y="38"/>
                    <a:pt x="89" y="38"/>
                    <a:pt x="88" y="41"/>
                  </a:cubicBezTo>
                  <a:cubicBezTo>
                    <a:pt x="87" y="45"/>
                    <a:pt x="86" y="50"/>
                    <a:pt x="84" y="54"/>
                  </a:cubicBezTo>
                  <a:cubicBezTo>
                    <a:pt x="81" y="63"/>
                    <a:pt x="79" y="72"/>
                    <a:pt x="78" y="81"/>
                  </a:cubicBezTo>
                  <a:cubicBezTo>
                    <a:pt x="78" y="89"/>
                    <a:pt x="79" y="95"/>
                    <a:pt x="86" y="99"/>
                  </a:cubicBezTo>
                  <a:cubicBezTo>
                    <a:pt x="91" y="103"/>
                    <a:pt x="95" y="105"/>
                    <a:pt x="100" y="107"/>
                  </a:cubicBezTo>
                  <a:cubicBezTo>
                    <a:pt x="103" y="108"/>
                    <a:pt x="104" y="110"/>
                    <a:pt x="102" y="111"/>
                  </a:cubicBezTo>
                  <a:cubicBezTo>
                    <a:pt x="99" y="113"/>
                    <a:pt x="100" y="115"/>
                    <a:pt x="100" y="118"/>
                  </a:cubicBezTo>
                  <a:cubicBezTo>
                    <a:pt x="102" y="122"/>
                    <a:pt x="103" y="126"/>
                    <a:pt x="104" y="131"/>
                  </a:cubicBezTo>
                  <a:cubicBezTo>
                    <a:pt x="104" y="133"/>
                    <a:pt x="103" y="134"/>
                    <a:pt x="101" y="134"/>
                  </a:cubicBezTo>
                  <a:cubicBezTo>
                    <a:pt x="95" y="135"/>
                    <a:pt x="89" y="136"/>
                    <a:pt x="83" y="137"/>
                  </a:cubicBezTo>
                  <a:cubicBezTo>
                    <a:pt x="81" y="138"/>
                    <a:pt x="80" y="137"/>
                    <a:pt x="79" y="135"/>
                  </a:cubicBezTo>
                  <a:cubicBezTo>
                    <a:pt x="76" y="132"/>
                    <a:pt x="73" y="128"/>
                    <a:pt x="70" y="125"/>
                  </a:cubicBezTo>
                  <a:cubicBezTo>
                    <a:pt x="67" y="121"/>
                    <a:pt x="63" y="117"/>
                    <a:pt x="59" y="113"/>
                  </a:cubicBezTo>
                  <a:cubicBezTo>
                    <a:pt x="57" y="111"/>
                    <a:pt x="54" y="111"/>
                    <a:pt x="51" y="112"/>
                  </a:cubicBezTo>
                  <a:cubicBezTo>
                    <a:pt x="50" y="112"/>
                    <a:pt x="50" y="112"/>
                    <a:pt x="49" y="112"/>
                  </a:cubicBezTo>
                  <a:cubicBezTo>
                    <a:pt x="46" y="110"/>
                    <a:pt x="44" y="107"/>
                    <a:pt x="42" y="104"/>
                  </a:cubicBezTo>
                  <a:cubicBezTo>
                    <a:pt x="41" y="102"/>
                    <a:pt x="42" y="101"/>
                    <a:pt x="43" y="99"/>
                  </a:cubicBezTo>
                  <a:cubicBezTo>
                    <a:pt x="47" y="91"/>
                    <a:pt x="44" y="81"/>
                    <a:pt x="37" y="75"/>
                  </a:cubicBezTo>
                  <a:cubicBezTo>
                    <a:pt x="34" y="72"/>
                    <a:pt x="30" y="69"/>
                    <a:pt x="25" y="67"/>
                  </a:cubicBezTo>
                  <a:cubicBezTo>
                    <a:pt x="19" y="64"/>
                    <a:pt x="12" y="63"/>
                    <a:pt x="6" y="60"/>
                  </a:cubicBezTo>
                  <a:cubicBezTo>
                    <a:pt x="3" y="59"/>
                    <a:pt x="2" y="60"/>
                    <a:pt x="2" y="63"/>
                  </a:cubicBezTo>
                  <a:cubicBezTo>
                    <a:pt x="2" y="73"/>
                    <a:pt x="3" y="82"/>
                    <a:pt x="6" y="91"/>
                  </a:cubicBezTo>
                  <a:cubicBezTo>
                    <a:pt x="9" y="103"/>
                    <a:pt x="21" y="110"/>
                    <a:pt x="34" y="107"/>
                  </a:cubicBezTo>
                  <a:cubicBezTo>
                    <a:pt x="36" y="106"/>
                    <a:pt x="39" y="107"/>
                    <a:pt x="40" y="109"/>
                  </a:cubicBezTo>
                  <a:cubicBezTo>
                    <a:pt x="41" y="110"/>
                    <a:pt x="42" y="111"/>
                    <a:pt x="43" y="112"/>
                  </a:cubicBezTo>
                  <a:cubicBezTo>
                    <a:pt x="44" y="113"/>
                    <a:pt x="44" y="115"/>
                    <a:pt x="43" y="116"/>
                  </a:cubicBezTo>
                  <a:cubicBezTo>
                    <a:pt x="41" y="118"/>
                    <a:pt x="42" y="120"/>
                    <a:pt x="44" y="121"/>
                  </a:cubicBezTo>
                  <a:cubicBezTo>
                    <a:pt x="48" y="124"/>
                    <a:pt x="51" y="127"/>
                    <a:pt x="54" y="131"/>
                  </a:cubicBezTo>
                  <a:cubicBezTo>
                    <a:pt x="55" y="133"/>
                    <a:pt x="57" y="134"/>
                    <a:pt x="59" y="136"/>
                  </a:cubicBezTo>
                  <a:cubicBezTo>
                    <a:pt x="65" y="142"/>
                    <a:pt x="63" y="142"/>
                    <a:pt x="57" y="144"/>
                  </a:cubicBezTo>
                  <a:cubicBezTo>
                    <a:pt x="51" y="146"/>
                    <a:pt x="45" y="149"/>
                    <a:pt x="39" y="152"/>
                  </a:cubicBezTo>
                  <a:cubicBezTo>
                    <a:pt x="33" y="154"/>
                    <a:pt x="28" y="159"/>
                    <a:pt x="28" y="166"/>
                  </a:cubicBezTo>
                  <a:cubicBezTo>
                    <a:pt x="27" y="175"/>
                    <a:pt x="25" y="184"/>
                    <a:pt x="22" y="192"/>
                  </a:cubicBezTo>
                  <a:cubicBezTo>
                    <a:pt x="20" y="198"/>
                    <a:pt x="19" y="204"/>
                    <a:pt x="20" y="210"/>
                  </a:cubicBezTo>
                  <a:cubicBezTo>
                    <a:pt x="20" y="215"/>
                    <a:pt x="24" y="219"/>
                    <a:pt x="29" y="221"/>
                  </a:cubicBezTo>
                  <a:cubicBezTo>
                    <a:pt x="31" y="221"/>
                    <a:pt x="32" y="222"/>
                    <a:pt x="32" y="224"/>
                  </a:cubicBezTo>
                  <a:cubicBezTo>
                    <a:pt x="33" y="227"/>
                    <a:pt x="32" y="230"/>
                    <a:pt x="33" y="233"/>
                  </a:cubicBezTo>
                  <a:cubicBezTo>
                    <a:pt x="36" y="242"/>
                    <a:pt x="35" y="252"/>
                    <a:pt x="36" y="261"/>
                  </a:cubicBezTo>
                  <a:cubicBezTo>
                    <a:pt x="36" y="264"/>
                    <a:pt x="35" y="265"/>
                    <a:pt x="33" y="266"/>
                  </a:cubicBezTo>
                  <a:cubicBezTo>
                    <a:pt x="24" y="270"/>
                    <a:pt x="16" y="275"/>
                    <a:pt x="9" y="282"/>
                  </a:cubicBezTo>
                  <a:cubicBezTo>
                    <a:pt x="1" y="292"/>
                    <a:pt x="0" y="303"/>
                    <a:pt x="4" y="315"/>
                  </a:cubicBezTo>
                  <a:cubicBezTo>
                    <a:pt x="7" y="323"/>
                    <a:pt x="13" y="330"/>
                    <a:pt x="20" y="335"/>
                  </a:cubicBezTo>
                  <a:cubicBezTo>
                    <a:pt x="29" y="341"/>
                    <a:pt x="40" y="344"/>
                    <a:pt x="50" y="348"/>
                  </a:cubicBezTo>
                  <a:cubicBezTo>
                    <a:pt x="56" y="350"/>
                    <a:pt x="62" y="351"/>
                    <a:pt x="67" y="352"/>
                  </a:cubicBezTo>
                  <a:cubicBezTo>
                    <a:pt x="72" y="354"/>
                    <a:pt x="78" y="355"/>
                    <a:pt x="83" y="356"/>
                  </a:cubicBezTo>
                  <a:cubicBezTo>
                    <a:pt x="93" y="358"/>
                    <a:pt x="104" y="358"/>
                    <a:pt x="114" y="359"/>
                  </a:cubicBezTo>
                  <a:cubicBezTo>
                    <a:pt x="127" y="361"/>
                    <a:pt x="141" y="361"/>
                    <a:pt x="154" y="362"/>
                  </a:cubicBezTo>
                  <a:cubicBezTo>
                    <a:pt x="163" y="363"/>
                    <a:pt x="172" y="362"/>
                    <a:pt x="182" y="363"/>
                  </a:cubicBezTo>
                  <a:cubicBezTo>
                    <a:pt x="183" y="363"/>
                    <a:pt x="184" y="363"/>
                    <a:pt x="186" y="363"/>
                  </a:cubicBezTo>
                  <a:cubicBezTo>
                    <a:pt x="209" y="361"/>
                    <a:pt x="209" y="361"/>
                    <a:pt x="209" y="361"/>
                  </a:cubicBezTo>
                  <a:cubicBezTo>
                    <a:pt x="213" y="361"/>
                    <a:pt x="217" y="361"/>
                    <a:pt x="221" y="360"/>
                  </a:cubicBezTo>
                  <a:cubicBezTo>
                    <a:pt x="230" y="359"/>
                    <a:pt x="239" y="358"/>
                    <a:pt x="249" y="357"/>
                  </a:cubicBezTo>
                  <a:cubicBezTo>
                    <a:pt x="260" y="355"/>
                    <a:pt x="272" y="353"/>
                    <a:pt x="283" y="350"/>
                  </a:cubicBezTo>
                  <a:cubicBezTo>
                    <a:pt x="290" y="349"/>
                    <a:pt x="296" y="347"/>
                    <a:pt x="302" y="344"/>
                  </a:cubicBezTo>
                  <a:cubicBezTo>
                    <a:pt x="308" y="340"/>
                    <a:pt x="313" y="336"/>
                    <a:pt x="319" y="331"/>
                  </a:cubicBezTo>
                  <a:cubicBezTo>
                    <a:pt x="332" y="321"/>
                    <a:pt x="335" y="303"/>
                    <a:pt x="327" y="289"/>
                  </a:cubicBezTo>
                  <a:cubicBezTo>
                    <a:pt x="326" y="287"/>
                    <a:pt x="325" y="285"/>
                    <a:pt x="323" y="284"/>
                  </a:cubicBezTo>
                  <a:cubicBezTo>
                    <a:pt x="319" y="279"/>
                    <a:pt x="314" y="276"/>
                    <a:pt x="308" y="274"/>
                  </a:cubicBezTo>
                  <a:cubicBezTo>
                    <a:pt x="306" y="273"/>
                    <a:pt x="304" y="272"/>
                    <a:pt x="302" y="271"/>
                  </a:cubicBezTo>
                  <a:cubicBezTo>
                    <a:pt x="301" y="270"/>
                    <a:pt x="300" y="269"/>
                    <a:pt x="300" y="267"/>
                  </a:cubicBezTo>
                  <a:cubicBezTo>
                    <a:pt x="301" y="261"/>
                    <a:pt x="302" y="254"/>
                    <a:pt x="303" y="248"/>
                  </a:cubicBezTo>
                  <a:cubicBezTo>
                    <a:pt x="303" y="242"/>
                    <a:pt x="305" y="235"/>
                    <a:pt x="306" y="229"/>
                  </a:cubicBezTo>
                  <a:cubicBezTo>
                    <a:pt x="307" y="226"/>
                    <a:pt x="307" y="224"/>
                    <a:pt x="310" y="224"/>
                  </a:cubicBezTo>
                  <a:cubicBezTo>
                    <a:pt x="312" y="224"/>
                    <a:pt x="314" y="223"/>
                    <a:pt x="315" y="221"/>
                  </a:cubicBezTo>
                  <a:cubicBezTo>
                    <a:pt x="318" y="217"/>
                    <a:pt x="319" y="212"/>
                    <a:pt x="319" y="207"/>
                  </a:cubicBezTo>
                  <a:cubicBezTo>
                    <a:pt x="319" y="195"/>
                    <a:pt x="319" y="183"/>
                    <a:pt x="317" y="171"/>
                  </a:cubicBezTo>
                  <a:cubicBezTo>
                    <a:pt x="317" y="166"/>
                    <a:pt x="315" y="162"/>
                    <a:pt x="312" y="158"/>
                  </a:cubicBezTo>
                  <a:cubicBezTo>
                    <a:pt x="312" y="158"/>
                    <a:pt x="312" y="158"/>
                    <a:pt x="312" y="158"/>
                  </a:cubicBezTo>
                  <a:cubicBezTo>
                    <a:pt x="312" y="158"/>
                    <a:pt x="312" y="158"/>
                    <a:pt x="312" y="158"/>
                  </a:cubicBezTo>
                  <a:cubicBezTo>
                    <a:pt x="311" y="158"/>
                    <a:pt x="311" y="158"/>
                    <a:pt x="311" y="158"/>
                  </a:cubicBezTo>
                  <a:cubicBezTo>
                    <a:pt x="310" y="156"/>
                    <a:pt x="309" y="155"/>
                    <a:pt x="308" y="154"/>
                  </a:cubicBezTo>
                  <a:cubicBezTo>
                    <a:pt x="308" y="154"/>
                    <a:pt x="307" y="153"/>
                    <a:pt x="307" y="153"/>
                  </a:cubicBezTo>
                  <a:cubicBezTo>
                    <a:pt x="304" y="151"/>
                    <a:pt x="302" y="151"/>
                    <a:pt x="300" y="149"/>
                  </a:cubicBezTo>
                  <a:cubicBezTo>
                    <a:pt x="300" y="149"/>
                    <a:pt x="299" y="149"/>
                    <a:pt x="299" y="149"/>
                  </a:cubicBezTo>
                  <a:cubicBezTo>
                    <a:pt x="299" y="149"/>
                    <a:pt x="299" y="149"/>
                    <a:pt x="299" y="149"/>
                  </a:cubicBezTo>
                  <a:cubicBezTo>
                    <a:pt x="294" y="147"/>
                    <a:pt x="289" y="145"/>
                    <a:pt x="284" y="143"/>
                  </a:cubicBezTo>
                  <a:cubicBezTo>
                    <a:pt x="280" y="142"/>
                    <a:pt x="279" y="141"/>
                    <a:pt x="282" y="138"/>
                  </a:cubicBezTo>
                  <a:cubicBezTo>
                    <a:pt x="287" y="132"/>
                    <a:pt x="292" y="126"/>
                    <a:pt x="298" y="120"/>
                  </a:cubicBezTo>
                  <a:cubicBezTo>
                    <a:pt x="300" y="118"/>
                    <a:pt x="303" y="115"/>
                    <a:pt x="306" y="113"/>
                  </a:cubicBezTo>
                  <a:cubicBezTo>
                    <a:pt x="310" y="111"/>
                    <a:pt x="310" y="110"/>
                    <a:pt x="306" y="107"/>
                  </a:cubicBezTo>
                  <a:cubicBezTo>
                    <a:pt x="306" y="107"/>
                    <a:pt x="305" y="107"/>
                    <a:pt x="305" y="106"/>
                  </a:cubicBezTo>
                  <a:cubicBezTo>
                    <a:pt x="308" y="104"/>
                    <a:pt x="311" y="102"/>
                    <a:pt x="314" y="101"/>
                  </a:cubicBezTo>
                  <a:cubicBezTo>
                    <a:pt x="322" y="99"/>
                    <a:pt x="328" y="96"/>
                    <a:pt x="334" y="91"/>
                  </a:cubicBezTo>
                  <a:cubicBezTo>
                    <a:pt x="340" y="85"/>
                    <a:pt x="344" y="78"/>
                    <a:pt x="346" y="69"/>
                  </a:cubicBezTo>
                  <a:cubicBezTo>
                    <a:pt x="348" y="62"/>
                    <a:pt x="347" y="55"/>
                    <a:pt x="348" y="48"/>
                  </a:cubicBezTo>
                  <a:cubicBezTo>
                    <a:pt x="348" y="46"/>
                    <a:pt x="349" y="45"/>
                    <a:pt x="348" y="44"/>
                  </a:cubicBezTo>
                  <a:close/>
                  <a:moveTo>
                    <a:pt x="32" y="102"/>
                  </a:moveTo>
                  <a:cubicBezTo>
                    <a:pt x="26" y="102"/>
                    <a:pt x="21" y="99"/>
                    <a:pt x="19" y="94"/>
                  </a:cubicBezTo>
                  <a:cubicBezTo>
                    <a:pt x="18" y="91"/>
                    <a:pt x="17" y="89"/>
                    <a:pt x="16" y="86"/>
                  </a:cubicBezTo>
                  <a:cubicBezTo>
                    <a:pt x="15" y="83"/>
                    <a:pt x="16" y="82"/>
                    <a:pt x="19" y="82"/>
                  </a:cubicBezTo>
                  <a:cubicBezTo>
                    <a:pt x="26" y="83"/>
                    <a:pt x="33" y="87"/>
                    <a:pt x="37" y="93"/>
                  </a:cubicBezTo>
                  <a:cubicBezTo>
                    <a:pt x="39" y="96"/>
                    <a:pt x="38" y="99"/>
                    <a:pt x="36" y="101"/>
                  </a:cubicBezTo>
                  <a:cubicBezTo>
                    <a:pt x="34" y="102"/>
                    <a:pt x="33" y="102"/>
                    <a:pt x="32" y="102"/>
                  </a:cubicBezTo>
                  <a:close/>
                  <a:moveTo>
                    <a:pt x="32" y="83"/>
                  </a:moveTo>
                  <a:cubicBezTo>
                    <a:pt x="30" y="81"/>
                    <a:pt x="28" y="80"/>
                    <a:pt x="25" y="80"/>
                  </a:cubicBezTo>
                  <a:cubicBezTo>
                    <a:pt x="22" y="79"/>
                    <a:pt x="18" y="78"/>
                    <a:pt x="15" y="77"/>
                  </a:cubicBezTo>
                  <a:cubicBezTo>
                    <a:pt x="11" y="76"/>
                    <a:pt x="10" y="77"/>
                    <a:pt x="11" y="80"/>
                  </a:cubicBezTo>
                  <a:cubicBezTo>
                    <a:pt x="12" y="87"/>
                    <a:pt x="14" y="93"/>
                    <a:pt x="17" y="98"/>
                  </a:cubicBezTo>
                  <a:cubicBezTo>
                    <a:pt x="15" y="98"/>
                    <a:pt x="13" y="96"/>
                    <a:pt x="12" y="95"/>
                  </a:cubicBezTo>
                  <a:cubicBezTo>
                    <a:pt x="9" y="91"/>
                    <a:pt x="7" y="86"/>
                    <a:pt x="6" y="81"/>
                  </a:cubicBezTo>
                  <a:cubicBezTo>
                    <a:pt x="6" y="76"/>
                    <a:pt x="6" y="72"/>
                    <a:pt x="5" y="68"/>
                  </a:cubicBezTo>
                  <a:cubicBezTo>
                    <a:pt x="5" y="66"/>
                    <a:pt x="6" y="65"/>
                    <a:pt x="8" y="66"/>
                  </a:cubicBezTo>
                  <a:cubicBezTo>
                    <a:pt x="18" y="68"/>
                    <a:pt x="28" y="73"/>
                    <a:pt x="36" y="79"/>
                  </a:cubicBezTo>
                  <a:cubicBezTo>
                    <a:pt x="39" y="83"/>
                    <a:pt x="41" y="87"/>
                    <a:pt x="41" y="92"/>
                  </a:cubicBezTo>
                  <a:cubicBezTo>
                    <a:pt x="39" y="88"/>
                    <a:pt x="36" y="85"/>
                    <a:pt x="32" y="83"/>
                  </a:cubicBezTo>
                  <a:close/>
                  <a:moveTo>
                    <a:pt x="230" y="71"/>
                  </a:moveTo>
                  <a:cubicBezTo>
                    <a:pt x="230" y="73"/>
                    <a:pt x="229" y="74"/>
                    <a:pt x="228" y="75"/>
                  </a:cubicBezTo>
                  <a:cubicBezTo>
                    <a:pt x="227" y="77"/>
                    <a:pt x="226" y="77"/>
                    <a:pt x="225" y="75"/>
                  </a:cubicBezTo>
                  <a:cubicBezTo>
                    <a:pt x="222" y="67"/>
                    <a:pt x="222" y="59"/>
                    <a:pt x="225" y="51"/>
                  </a:cubicBezTo>
                  <a:cubicBezTo>
                    <a:pt x="226" y="47"/>
                    <a:pt x="227" y="44"/>
                    <a:pt x="230" y="42"/>
                  </a:cubicBezTo>
                  <a:cubicBezTo>
                    <a:pt x="232" y="45"/>
                    <a:pt x="233" y="49"/>
                    <a:pt x="233" y="53"/>
                  </a:cubicBezTo>
                  <a:cubicBezTo>
                    <a:pt x="233" y="59"/>
                    <a:pt x="233" y="66"/>
                    <a:pt x="230" y="71"/>
                  </a:cubicBezTo>
                  <a:close/>
                  <a:moveTo>
                    <a:pt x="221" y="54"/>
                  </a:moveTo>
                  <a:cubicBezTo>
                    <a:pt x="219" y="60"/>
                    <a:pt x="219" y="66"/>
                    <a:pt x="220" y="71"/>
                  </a:cubicBezTo>
                  <a:cubicBezTo>
                    <a:pt x="214" y="60"/>
                    <a:pt x="213" y="50"/>
                    <a:pt x="220" y="39"/>
                  </a:cubicBezTo>
                  <a:cubicBezTo>
                    <a:pt x="224" y="32"/>
                    <a:pt x="228" y="26"/>
                    <a:pt x="232" y="19"/>
                  </a:cubicBezTo>
                  <a:cubicBezTo>
                    <a:pt x="233" y="18"/>
                    <a:pt x="234" y="16"/>
                    <a:pt x="235" y="16"/>
                  </a:cubicBezTo>
                  <a:cubicBezTo>
                    <a:pt x="238" y="18"/>
                    <a:pt x="238" y="21"/>
                    <a:pt x="239" y="24"/>
                  </a:cubicBezTo>
                  <a:cubicBezTo>
                    <a:pt x="239" y="25"/>
                    <a:pt x="240" y="27"/>
                    <a:pt x="240" y="28"/>
                  </a:cubicBezTo>
                  <a:cubicBezTo>
                    <a:pt x="246" y="41"/>
                    <a:pt x="243" y="53"/>
                    <a:pt x="237" y="65"/>
                  </a:cubicBezTo>
                  <a:cubicBezTo>
                    <a:pt x="237" y="66"/>
                    <a:pt x="237" y="67"/>
                    <a:pt x="236" y="67"/>
                  </a:cubicBezTo>
                  <a:cubicBezTo>
                    <a:pt x="236" y="67"/>
                    <a:pt x="236" y="67"/>
                    <a:pt x="235" y="67"/>
                  </a:cubicBezTo>
                  <a:cubicBezTo>
                    <a:pt x="235" y="66"/>
                    <a:pt x="235" y="65"/>
                    <a:pt x="235" y="64"/>
                  </a:cubicBezTo>
                  <a:cubicBezTo>
                    <a:pt x="237" y="55"/>
                    <a:pt x="236" y="45"/>
                    <a:pt x="233" y="37"/>
                  </a:cubicBezTo>
                  <a:cubicBezTo>
                    <a:pt x="232" y="34"/>
                    <a:pt x="230" y="34"/>
                    <a:pt x="229" y="36"/>
                  </a:cubicBezTo>
                  <a:cubicBezTo>
                    <a:pt x="225" y="42"/>
                    <a:pt x="222" y="48"/>
                    <a:pt x="221" y="54"/>
                  </a:cubicBezTo>
                  <a:close/>
                  <a:moveTo>
                    <a:pt x="217" y="146"/>
                  </a:moveTo>
                  <a:cubicBezTo>
                    <a:pt x="217" y="140"/>
                    <a:pt x="218" y="133"/>
                    <a:pt x="218" y="126"/>
                  </a:cubicBezTo>
                  <a:cubicBezTo>
                    <a:pt x="218" y="116"/>
                    <a:pt x="218" y="105"/>
                    <a:pt x="216" y="95"/>
                  </a:cubicBezTo>
                  <a:cubicBezTo>
                    <a:pt x="216" y="95"/>
                    <a:pt x="216" y="94"/>
                    <a:pt x="216" y="93"/>
                  </a:cubicBezTo>
                  <a:cubicBezTo>
                    <a:pt x="217" y="93"/>
                    <a:pt x="219" y="93"/>
                    <a:pt x="221" y="94"/>
                  </a:cubicBezTo>
                  <a:cubicBezTo>
                    <a:pt x="223" y="95"/>
                    <a:pt x="225" y="95"/>
                    <a:pt x="228" y="94"/>
                  </a:cubicBezTo>
                  <a:cubicBezTo>
                    <a:pt x="231" y="94"/>
                    <a:pt x="231" y="94"/>
                    <a:pt x="231" y="97"/>
                  </a:cubicBezTo>
                  <a:cubicBezTo>
                    <a:pt x="228" y="108"/>
                    <a:pt x="228" y="120"/>
                    <a:pt x="226" y="131"/>
                  </a:cubicBezTo>
                  <a:cubicBezTo>
                    <a:pt x="226" y="137"/>
                    <a:pt x="226" y="144"/>
                    <a:pt x="226" y="151"/>
                  </a:cubicBezTo>
                  <a:cubicBezTo>
                    <a:pt x="226" y="154"/>
                    <a:pt x="224" y="157"/>
                    <a:pt x="220" y="158"/>
                  </a:cubicBezTo>
                  <a:cubicBezTo>
                    <a:pt x="220" y="158"/>
                    <a:pt x="219" y="158"/>
                    <a:pt x="219" y="158"/>
                  </a:cubicBezTo>
                  <a:cubicBezTo>
                    <a:pt x="217" y="158"/>
                    <a:pt x="216" y="157"/>
                    <a:pt x="216" y="155"/>
                  </a:cubicBezTo>
                  <a:cubicBezTo>
                    <a:pt x="216" y="152"/>
                    <a:pt x="216" y="149"/>
                    <a:pt x="216" y="146"/>
                  </a:cubicBezTo>
                  <a:lnTo>
                    <a:pt x="217" y="146"/>
                  </a:lnTo>
                  <a:close/>
                  <a:moveTo>
                    <a:pt x="141" y="63"/>
                  </a:moveTo>
                  <a:cubicBezTo>
                    <a:pt x="140" y="54"/>
                    <a:pt x="141" y="45"/>
                    <a:pt x="146" y="37"/>
                  </a:cubicBezTo>
                  <a:cubicBezTo>
                    <a:pt x="151" y="29"/>
                    <a:pt x="155" y="21"/>
                    <a:pt x="159" y="13"/>
                  </a:cubicBezTo>
                  <a:cubicBezTo>
                    <a:pt x="159" y="12"/>
                    <a:pt x="160" y="11"/>
                    <a:pt x="160" y="11"/>
                  </a:cubicBezTo>
                  <a:cubicBezTo>
                    <a:pt x="162" y="9"/>
                    <a:pt x="163" y="9"/>
                    <a:pt x="164" y="11"/>
                  </a:cubicBezTo>
                  <a:cubicBezTo>
                    <a:pt x="170" y="22"/>
                    <a:pt x="174" y="33"/>
                    <a:pt x="176" y="45"/>
                  </a:cubicBezTo>
                  <a:cubicBezTo>
                    <a:pt x="177" y="53"/>
                    <a:pt x="176" y="62"/>
                    <a:pt x="172" y="69"/>
                  </a:cubicBezTo>
                  <a:cubicBezTo>
                    <a:pt x="171" y="71"/>
                    <a:pt x="169" y="73"/>
                    <a:pt x="167" y="74"/>
                  </a:cubicBezTo>
                  <a:cubicBezTo>
                    <a:pt x="170" y="68"/>
                    <a:pt x="170" y="62"/>
                    <a:pt x="170" y="56"/>
                  </a:cubicBezTo>
                  <a:cubicBezTo>
                    <a:pt x="169" y="51"/>
                    <a:pt x="167" y="46"/>
                    <a:pt x="164" y="42"/>
                  </a:cubicBezTo>
                  <a:cubicBezTo>
                    <a:pt x="163" y="40"/>
                    <a:pt x="161" y="37"/>
                    <a:pt x="159" y="35"/>
                  </a:cubicBezTo>
                  <a:cubicBezTo>
                    <a:pt x="157" y="32"/>
                    <a:pt x="156" y="32"/>
                    <a:pt x="154" y="35"/>
                  </a:cubicBezTo>
                  <a:cubicBezTo>
                    <a:pt x="153" y="36"/>
                    <a:pt x="152" y="38"/>
                    <a:pt x="151" y="40"/>
                  </a:cubicBezTo>
                  <a:cubicBezTo>
                    <a:pt x="149" y="45"/>
                    <a:pt x="147" y="50"/>
                    <a:pt x="145" y="55"/>
                  </a:cubicBezTo>
                  <a:cubicBezTo>
                    <a:pt x="144" y="60"/>
                    <a:pt x="144" y="65"/>
                    <a:pt x="146" y="70"/>
                  </a:cubicBezTo>
                  <a:cubicBezTo>
                    <a:pt x="143" y="69"/>
                    <a:pt x="141" y="66"/>
                    <a:pt x="141" y="63"/>
                  </a:cubicBezTo>
                  <a:close/>
                  <a:moveTo>
                    <a:pt x="153" y="75"/>
                  </a:moveTo>
                  <a:cubicBezTo>
                    <a:pt x="148" y="68"/>
                    <a:pt x="145" y="60"/>
                    <a:pt x="150" y="52"/>
                  </a:cubicBezTo>
                  <a:cubicBezTo>
                    <a:pt x="152" y="49"/>
                    <a:pt x="152" y="45"/>
                    <a:pt x="155" y="41"/>
                  </a:cubicBezTo>
                  <a:cubicBezTo>
                    <a:pt x="156" y="39"/>
                    <a:pt x="157" y="39"/>
                    <a:pt x="158" y="41"/>
                  </a:cubicBezTo>
                  <a:cubicBezTo>
                    <a:pt x="160" y="44"/>
                    <a:pt x="162" y="46"/>
                    <a:pt x="164" y="50"/>
                  </a:cubicBezTo>
                  <a:cubicBezTo>
                    <a:pt x="165" y="53"/>
                    <a:pt x="166" y="56"/>
                    <a:pt x="166" y="60"/>
                  </a:cubicBezTo>
                  <a:cubicBezTo>
                    <a:pt x="166" y="64"/>
                    <a:pt x="166" y="69"/>
                    <a:pt x="164" y="73"/>
                  </a:cubicBezTo>
                  <a:cubicBezTo>
                    <a:pt x="164" y="75"/>
                    <a:pt x="163" y="78"/>
                    <a:pt x="160" y="78"/>
                  </a:cubicBezTo>
                  <a:cubicBezTo>
                    <a:pt x="157" y="79"/>
                    <a:pt x="154" y="77"/>
                    <a:pt x="153" y="75"/>
                  </a:cubicBezTo>
                  <a:close/>
                  <a:moveTo>
                    <a:pt x="148" y="92"/>
                  </a:moveTo>
                  <a:cubicBezTo>
                    <a:pt x="152" y="92"/>
                    <a:pt x="156" y="93"/>
                    <a:pt x="160" y="95"/>
                  </a:cubicBezTo>
                  <a:cubicBezTo>
                    <a:pt x="162" y="95"/>
                    <a:pt x="163" y="97"/>
                    <a:pt x="163" y="99"/>
                  </a:cubicBezTo>
                  <a:cubicBezTo>
                    <a:pt x="163" y="103"/>
                    <a:pt x="163" y="108"/>
                    <a:pt x="163" y="112"/>
                  </a:cubicBezTo>
                  <a:cubicBezTo>
                    <a:pt x="164" y="129"/>
                    <a:pt x="162" y="146"/>
                    <a:pt x="162" y="163"/>
                  </a:cubicBezTo>
                  <a:cubicBezTo>
                    <a:pt x="162" y="166"/>
                    <a:pt x="162" y="169"/>
                    <a:pt x="162" y="172"/>
                  </a:cubicBezTo>
                  <a:cubicBezTo>
                    <a:pt x="162" y="175"/>
                    <a:pt x="162" y="176"/>
                    <a:pt x="158" y="177"/>
                  </a:cubicBezTo>
                  <a:cubicBezTo>
                    <a:pt x="151" y="178"/>
                    <a:pt x="150" y="178"/>
                    <a:pt x="150" y="170"/>
                  </a:cubicBezTo>
                  <a:cubicBezTo>
                    <a:pt x="150" y="159"/>
                    <a:pt x="150" y="149"/>
                    <a:pt x="150" y="139"/>
                  </a:cubicBezTo>
                  <a:cubicBezTo>
                    <a:pt x="150" y="124"/>
                    <a:pt x="148" y="109"/>
                    <a:pt x="146" y="94"/>
                  </a:cubicBezTo>
                  <a:cubicBezTo>
                    <a:pt x="145" y="92"/>
                    <a:pt x="146" y="91"/>
                    <a:pt x="148" y="91"/>
                  </a:cubicBezTo>
                  <a:lnTo>
                    <a:pt x="148" y="92"/>
                  </a:lnTo>
                  <a:close/>
                  <a:moveTo>
                    <a:pt x="111" y="115"/>
                  </a:moveTo>
                  <a:cubicBezTo>
                    <a:pt x="113" y="116"/>
                    <a:pt x="113" y="117"/>
                    <a:pt x="113" y="119"/>
                  </a:cubicBezTo>
                  <a:cubicBezTo>
                    <a:pt x="114" y="125"/>
                    <a:pt x="116" y="130"/>
                    <a:pt x="117" y="136"/>
                  </a:cubicBezTo>
                  <a:cubicBezTo>
                    <a:pt x="117" y="139"/>
                    <a:pt x="118" y="141"/>
                    <a:pt x="119" y="143"/>
                  </a:cubicBezTo>
                  <a:cubicBezTo>
                    <a:pt x="119" y="145"/>
                    <a:pt x="119" y="147"/>
                    <a:pt x="117" y="147"/>
                  </a:cubicBezTo>
                  <a:cubicBezTo>
                    <a:pt x="117" y="147"/>
                    <a:pt x="117" y="147"/>
                    <a:pt x="117" y="147"/>
                  </a:cubicBezTo>
                  <a:cubicBezTo>
                    <a:pt x="115" y="148"/>
                    <a:pt x="114" y="150"/>
                    <a:pt x="112" y="150"/>
                  </a:cubicBezTo>
                  <a:cubicBezTo>
                    <a:pt x="108" y="151"/>
                    <a:pt x="107" y="150"/>
                    <a:pt x="107" y="147"/>
                  </a:cubicBezTo>
                  <a:cubicBezTo>
                    <a:pt x="107" y="143"/>
                    <a:pt x="107" y="142"/>
                    <a:pt x="107" y="139"/>
                  </a:cubicBezTo>
                  <a:cubicBezTo>
                    <a:pt x="107" y="133"/>
                    <a:pt x="107" y="126"/>
                    <a:pt x="105" y="120"/>
                  </a:cubicBezTo>
                  <a:cubicBezTo>
                    <a:pt x="104" y="119"/>
                    <a:pt x="103" y="117"/>
                    <a:pt x="105" y="115"/>
                  </a:cubicBezTo>
                  <a:cubicBezTo>
                    <a:pt x="107" y="114"/>
                    <a:pt x="109" y="114"/>
                    <a:pt x="111" y="115"/>
                  </a:cubicBezTo>
                  <a:close/>
                  <a:moveTo>
                    <a:pt x="93" y="98"/>
                  </a:moveTo>
                  <a:cubicBezTo>
                    <a:pt x="85" y="93"/>
                    <a:pt x="80" y="84"/>
                    <a:pt x="82" y="75"/>
                  </a:cubicBezTo>
                  <a:cubicBezTo>
                    <a:pt x="84" y="66"/>
                    <a:pt x="86" y="56"/>
                    <a:pt x="91" y="47"/>
                  </a:cubicBezTo>
                  <a:cubicBezTo>
                    <a:pt x="91" y="47"/>
                    <a:pt x="91" y="47"/>
                    <a:pt x="91" y="47"/>
                  </a:cubicBezTo>
                  <a:cubicBezTo>
                    <a:pt x="93" y="47"/>
                    <a:pt x="93" y="48"/>
                    <a:pt x="94" y="49"/>
                  </a:cubicBezTo>
                  <a:cubicBezTo>
                    <a:pt x="97" y="53"/>
                    <a:pt x="100" y="56"/>
                    <a:pt x="104" y="59"/>
                  </a:cubicBezTo>
                  <a:cubicBezTo>
                    <a:pt x="108" y="62"/>
                    <a:pt x="111" y="65"/>
                    <a:pt x="114" y="70"/>
                  </a:cubicBezTo>
                  <a:cubicBezTo>
                    <a:pt x="117" y="75"/>
                    <a:pt x="117" y="81"/>
                    <a:pt x="116" y="86"/>
                  </a:cubicBezTo>
                  <a:cubicBezTo>
                    <a:pt x="115" y="89"/>
                    <a:pt x="114" y="92"/>
                    <a:pt x="113" y="95"/>
                  </a:cubicBezTo>
                  <a:cubicBezTo>
                    <a:pt x="112" y="94"/>
                    <a:pt x="112" y="93"/>
                    <a:pt x="112" y="91"/>
                  </a:cubicBezTo>
                  <a:cubicBezTo>
                    <a:pt x="113" y="85"/>
                    <a:pt x="110" y="79"/>
                    <a:pt x="105" y="75"/>
                  </a:cubicBezTo>
                  <a:cubicBezTo>
                    <a:pt x="102" y="73"/>
                    <a:pt x="100" y="71"/>
                    <a:pt x="98" y="68"/>
                  </a:cubicBezTo>
                  <a:cubicBezTo>
                    <a:pt x="96" y="65"/>
                    <a:pt x="94" y="66"/>
                    <a:pt x="93" y="68"/>
                  </a:cubicBezTo>
                  <a:cubicBezTo>
                    <a:pt x="91" y="74"/>
                    <a:pt x="90" y="81"/>
                    <a:pt x="90" y="88"/>
                  </a:cubicBezTo>
                  <a:cubicBezTo>
                    <a:pt x="91" y="90"/>
                    <a:pt x="91" y="92"/>
                    <a:pt x="92" y="94"/>
                  </a:cubicBezTo>
                  <a:cubicBezTo>
                    <a:pt x="93" y="95"/>
                    <a:pt x="93" y="96"/>
                    <a:pt x="93" y="97"/>
                  </a:cubicBezTo>
                  <a:lnTo>
                    <a:pt x="93" y="98"/>
                  </a:lnTo>
                  <a:close/>
                  <a:moveTo>
                    <a:pt x="95" y="76"/>
                  </a:moveTo>
                  <a:cubicBezTo>
                    <a:pt x="95" y="75"/>
                    <a:pt x="96" y="73"/>
                    <a:pt x="98" y="74"/>
                  </a:cubicBezTo>
                  <a:cubicBezTo>
                    <a:pt x="104" y="77"/>
                    <a:pt x="108" y="83"/>
                    <a:pt x="109" y="90"/>
                  </a:cubicBezTo>
                  <a:cubicBezTo>
                    <a:pt x="109" y="92"/>
                    <a:pt x="109" y="94"/>
                    <a:pt x="109" y="97"/>
                  </a:cubicBezTo>
                  <a:cubicBezTo>
                    <a:pt x="108" y="99"/>
                    <a:pt x="108" y="100"/>
                    <a:pt x="107" y="102"/>
                  </a:cubicBezTo>
                  <a:cubicBezTo>
                    <a:pt x="106" y="103"/>
                    <a:pt x="105" y="103"/>
                    <a:pt x="103" y="102"/>
                  </a:cubicBezTo>
                  <a:cubicBezTo>
                    <a:pt x="95" y="97"/>
                    <a:pt x="91" y="86"/>
                    <a:pt x="95" y="76"/>
                  </a:cubicBezTo>
                  <a:close/>
                  <a:moveTo>
                    <a:pt x="50" y="121"/>
                  </a:moveTo>
                  <a:cubicBezTo>
                    <a:pt x="48" y="119"/>
                    <a:pt x="48" y="118"/>
                    <a:pt x="50" y="117"/>
                  </a:cubicBezTo>
                  <a:cubicBezTo>
                    <a:pt x="52" y="115"/>
                    <a:pt x="54" y="115"/>
                    <a:pt x="56" y="117"/>
                  </a:cubicBezTo>
                  <a:cubicBezTo>
                    <a:pt x="57" y="117"/>
                    <a:pt x="57" y="117"/>
                    <a:pt x="57" y="117"/>
                  </a:cubicBezTo>
                  <a:cubicBezTo>
                    <a:pt x="59" y="119"/>
                    <a:pt x="62" y="121"/>
                    <a:pt x="64" y="123"/>
                  </a:cubicBezTo>
                  <a:cubicBezTo>
                    <a:pt x="72" y="132"/>
                    <a:pt x="79" y="142"/>
                    <a:pt x="86" y="152"/>
                  </a:cubicBezTo>
                  <a:cubicBezTo>
                    <a:pt x="87" y="155"/>
                    <a:pt x="88" y="157"/>
                    <a:pt x="89" y="160"/>
                  </a:cubicBezTo>
                  <a:cubicBezTo>
                    <a:pt x="91" y="167"/>
                    <a:pt x="88" y="167"/>
                    <a:pt x="84" y="167"/>
                  </a:cubicBezTo>
                  <a:cubicBezTo>
                    <a:pt x="79" y="168"/>
                    <a:pt x="78" y="166"/>
                    <a:pt x="77" y="162"/>
                  </a:cubicBezTo>
                  <a:cubicBezTo>
                    <a:pt x="76" y="155"/>
                    <a:pt x="73" y="149"/>
                    <a:pt x="68" y="143"/>
                  </a:cubicBezTo>
                  <a:cubicBezTo>
                    <a:pt x="63" y="135"/>
                    <a:pt x="57" y="128"/>
                    <a:pt x="50" y="121"/>
                  </a:cubicBezTo>
                  <a:close/>
                  <a:moveTo>
                    <a:pt x="303" y="275"/>
                  </a:moveTo>
                  <a:cubicBezTo>
                    <a:pt x="307" y="276"/>
                    <a:pt x="312" y="278"/>
                    <a:pt x="315" y="282"/>
                  </a:cubicBezTo>
                  <a:cubicBezTo>
                    <a:pt x="318" y="284"/>
                    <a:pt x="321" y="285"/>
                    <a:pt x="322" y="288"/>
                  </a:cubicBezTo>
                  <a:cubicBezTo>
                    <a:pt x="330" y="300"/>
                    <a:pt x="329" y="316"/>
                    <a:pt x="319" y="327"/>
                  </a:cubicBezTo>
                  <a:cubicBezTo>
                    <a:pt x="309" y="336"/>
                    <a:pt x="296" y="343"/>
                    <a:pt x="283" y="347"/>
                  </a:cubicBezTo>
                  <a:cubicBezTo>
                    <a:pt x="267" y="351"/>
                    <a:pt x="251" y="354"/>
                    <a:pt x="234" y="356"/>
                  </a:cubicBezTo>
                  <a:cubicBezTo>
                    <a:pt x="218" y="358"/>
                    <a:pt x="201" y="359"/>
                    <a:pt x="185" y="360"/>
                  </a:cubicBezTo>
                  <a:cubicBezTo>
                    <a:pt x="171" y="360"/>
                    <a:pt x="156" y="360"/>
                    <a:pt x="142" y="359"/>
                  </a:cubicBezTo>
                  <a:cubicBezTo>
                    <a:pt x="133" y="358"/>
                    <a:pt x="124" y="357"/>
                    <a:pt x="115" y="357"/>
                  </a:cubicBezTo>
                  <a:cubicBezTo>
                    <a:pt x="96" y="355"/>
                    <a:pt x="76" y="352"/>
                    <a:pt x="57" y="347"/>
                  </a:cubicBezTo>
                  <a:cubicBezTo>
                    <a:pt x="45" y="344"/>
                    <a:pt x="34" y="340"/>
                    <a:pt x="25" y="334"/>
                  </a:cubicBezTo>
                  <a:cubicBezTo>
                    <a:pt x="14" y="327"/>
                    <a:pt x="5" y="317"/>
                    <a:pt x="6" y="303"/>
                  </a:cubicBezTo>
                  <a:cubicBezTo>
                    <a:pt x="5" y="294"/>
                    <a:pt x="10" y="285"/>
                    <a:pt x="17" y="279"/>
                  </a:cubicBezTo>
                  <a:cubicBezTo>
                    <a:pt x="21" y="275"/>
                    <a:pt x="27" y="272"/>
                    <a:pt x="32" y="270"/>
                  </a:cubicBezTo>
                  <a:cubicBezTo>
                    <a:pt x="36" y="268"/>
                    <a:pt x="37" y="269"/>
                    <a:pt x="37" y="273"/>
                  </a:cubicBezTo>
                  <a:cubicBezTo>
                    <a:pt x="38" y="278"/>
                    <a:pt x="38" y="283"/>
                    <a:pt x="37" y="288"/>
                  </a:cubicBezTo>
                  <a:cubicBezTo>
                    <a:pt x="37" y="291"/>
                    <a:pt x="36" y="293"/>
                    <a:pt x="32" y="294"/>
                  </a:cubicBezTo>
                  <a:cubicBezTo>
                    <a:pt x="31" y="295"/>
                    <a:pt x="30" y="295"/>
                    <a:pt x="31" y="296"/>
                  </a:cubicBezTo>
                  <a:cubicBezTo>
                    <a:pt x="31" y="299"/>
                    <a:pt x="31" y="302"/>
                    <a:pt x="31" y="304"/>
                  </a:cubicBezTo>
                  <a:cubicBezTo>
                    <a:pt x="31" y="306"/>
                    <a:pt x="33" y="305"/>
                    <a:pt x="34" y="305"/>
                  </a:cubicBezTo>
                  <a:cubicBezTo>
                    <a:pt x="34" y="306"/>
                    <a:pt x="31" y="307"/>
                    <a:pt x="32" y="308"/>
                  </a:cubicBezTo>
                  <a:cubicBezTo>
                    <a:pt x="32" y="308"/>
                    <a:pt x="32" y="309"/>
                    <a:pt x="33" y="309"/>
                  </a:cubicBezTo>
                  <a:cubicBezTo>
                    <a:pt x="38" y="309"/>
                    <a:pt x="38" y="309"/>
                    <a:pt x="36" y="314"/>
                  </a:cubicBezTo>
                  <a:cubicBezTo>
                    <a:pt x="36" y="315"/>
                    <a:pt x="37" y="314"/>
                    <a:pt x="38" y="314"/>
                  </a:cubicBezTo>
                  <a:cubicBezTo>
                    <a:pt x="40" y="313"/>
                    <a:pt x="42" y="314"/>
                    <a:pt x="43" y="316"/>
                  </a:cubicBezTo>
                  <a:cubicBezTo>
                    <a:pt x="44" y="318"/>
                    <a:pt x="41" y="318"/>
                    <a:pt x="41" y="320"/>
                  </a:cubicBezTo>
                  <a:cubicBezTo>
                    <a:pt x="42" y="321"/>
                    <a:pt x="43" y="321"/>
                    <a:pt x="44" y="320"/>
                  </a:cubicBezTo>
                  <a:cubicBezTo>
                    <a:pt x="45" y="320"/>
                    <a:pt x="46" y="320"/>
                    <a:pt x="47" y="319"/>
                  </a:cubicBezTo>
                  <a:cubicBezTo>
                    <a:pt x="49" y="319"/>
                    <a:pt x="50" y="319"/>
                    <a:pt x="51" y="321"/>
                  </a:cubicBezTo>
                  <a:cubicBezTo>
                    <a:pt x="51" y="322"/>
                    <a:pt x="50" y="322"/>
                    <a:pt x="49" y="323"/>
                  </a:cubicBezTo>
                  <a:cubicBezTo>
                    <a:pt x="48" y="323"/>
                    <a:pt x="45" y="323"/>
                    <a:pt x="45" y="326"/>
                  </a:cubicBezTo>
                  <a:cubicBezTo>
                    <a:pt x="50" y="325"/>
                    <a:pt x="55" y="323"/>
                    <a:pt x="60" y="325"/>
                  </a:cubicBezTo>
                  <a:cubicBezTo>
                    <a:pt x="59" y="327"/>
                    <a:pt x="57" y="327"/>
                    <a:pt x="56" y="327"/>
                  </a:cubicBezTo>
                  <a:cubicBezTo>
                    <a:pt x="55" y="327"/>
                    <a:pt x="55" y="328"/>
                    <a:pt x="55" y="329"/>
                  </a:cubicBezTo>
                  <a:cubicBezTo>
                    <a:pt x="55" y="329"/>
                    <a:pt x="55" y="330"/>
                    <a:pt x="55" y="330"/>
                  </a:cubicBezTo>
                  <a:cubicBezTo>
                    <a:pt x="56" y="331"/>
                    <a:pt x="57" y="331"/>
                    <a:pt x="57" y="330"/>
                  </a:cubicBezTo>
                  <a:cubicBezTo>
                    <a:pt x="60" y="328"/>
                    <a:pt x="64" y="328"/>
                    <a:pt x="67" y="328"/>
                  </a:cubicBezTo>
                  <a:cubicBezTo>
                    <a:pt x="67" y="330"/>
                    <a:pt x="65" y="329"/>
                    <a:pt x="64" y="330"/>
                  </a:cubicBezTo>
                  <a:cubicBezTo>
                    <a:pt x="63" y="331"/>
                    <a:pt x="63" y="331"/>
                    <a:pt x="63" y="332"/>
                  </a:cubicBezTo>
                  <a:cubicBezTo>
                    <a:pt x="64" y="332"/>
                    <a:pt x="64" y="333"/>
                    <a:pt x="65" y="332"/>
                  </a:cubicBezTo>
                  <a:cubicBezTo>
                    <a:pt x="65" y="332"/>
                    <a:pt x="65" y="332"/>
                    <a:pt x="65" y="332"/>
                  </a:cubicBezTo>
                  <a:cubicBezTo>
                    <a:pt x="69" y="331"/>
                    <a:pt x="73" y="330"/>
                    <a:pt x="77" y="329"/>
                  </a:cubicBezTo>
                  <a:cubicBezTo>
                    <a:pt x="78" y="329"/>
                    <a:pt x="81" y="329"/>
                    <a:pt x="82" y="330"/>
                  </a:cubicBezTo>
                  <a:cubicBezTo>
                    <a:pt x="75" y="333"/>
                    <a:pt x="75" y="333"/>
                    <a:pt x="75" y="333"/>
                  </a:cubicBezTo>
                  <a:cubicBezTo>
                    <a:pt x="74" y="334"/>
                    <a:pt x="72" y="334"/>
                    <a:pt x="73" y="335"/>
                  </a:cubicBezTo>
                  <a:cubicBezTo>
                    <a:pt x="74" y="336"/>
                    <a:pt x="75" y="336"/>
                    <a:pt x="76" y="335"/>
                  </a:cubicBezTo>
                  <a:cubicBezTo>
                    <a:pt x="81" y="333"/>
                    <a:pt x="86" y="331"/>
                    <a:pt x="92" y="332"/>
                  </a:cubicBezTo>
                  <a:cubicBezTo>
                    <a:pt x="91" y="334"/>
                    <a:pt x="89" y="334"/>
                    <a:pt x="89" y="335"/>
                  </a:cubicBezTo>
                  <a:cubicBezTo>
                    <a:pt x="88" y="335"/>
                    <a:pt x="88" y="336"/>
                    <a:pt x="89" y="337"/>
                  </a:cubicBezTo>
                  <a:cubicBezTo>
                    <a:pt x="89" y="337"/>
                    <a:pt x="90" y="337"/>
                    <a:pt x="90" y="337"/>
                  </a:cubicBezTo>
                  <a:cubicBezTo>
                    <a:pt x="91" y="337"/>
                    <a:pt x="92" y="337"/>
                    <a:pt x="93" y="336"/>
                  </a:cubicBezTo>
                  <a:cubicBezTo>
                    <a:pt x="96" y="334"/>
                    <a:pt x="99" y="333"/>
                    <a:pt x="103" y="332"/>
                  </a:cubicBezTo>
                  <a:cubicBezTo>
                    <a:pt x="104" y="332"/>
                    <a:pt x="104" y="332"/>
                    <a:pt x="105" y="333"/>
                  </a:cubicBezTo>
                  <a:cubicBezTo>
                    <a:pt x="104" y="335"/>
                    <a:pt x="102" y="335"/>
                    <a:pt x="101" y="336"/>
                  </a:cubicBezTo>
                  <a:cubicBezTo>
                    <a:pt x="99" y="337"/>
                    <a:pt x="99" y="337"/>
                    <a:pt x="99" y="338"/>
                  </a:cubicBezTo>
                  <a:cubicBezTo>
                    <a:pt x="100" y="339"/>
                    <a:pt x="101" y="339"/>
                    <a:pt x="102" y="338"/>
                  </a:cubicBezTo>
                  <a:cubicBezTo>
                    <a:pt x="106" y="335"/>
                    <a:pt x="111" y="335"/>
                    <a:pt x="115" y="334"/>
                  </a:cubicBezTo>
                  <a:cubicBezTo>
                    <a:pt x="116" y="335"/>
                    <a:pt x="116" y="335"/>
                    <a:pt x="116" y="335"/>
                  </a:cubicBezTo>
                  <a:cubicBezTo>
                    <a:pt x="110" y="338"/>
                    <a:pt x="110" y="338"/>
                    <a:pt x="110" y="338"/>
                  </a:cubicBezTo>
                  <a:cubicBezTo>
                    <a:pt x="109" y="338"/>
                    <a:pt x="107" y="338"/>
                    <a:pt x="108" y="340"/>
                  </a:cubicBezTo>
                  <a:cubicBezTo>
                    <a:pt x="109" y="341"/>
                    <a:pt x="110" y="340"/>
                    <a:pt x="110" y="340"/>
                  </a:cubicBezTo>
                  <a:cubicBezTo>
                    <a:pt x="115" y="338"/>
                    <a:pt x="119" y="337"/>
                    <a:pt x="124" y="336"/>
                  </a:cubicBezTo>
                  <a:cubicBezTo>
                    <a:pt x="123" y="338"/>
                    <a:pt x="120" y="338"/>
                    <a:pt x="120" y="341"/>
                  </a:cubicBezTo>
                  <a:cubicBezTo>
                    <a:pt x="125" y="340"/>
                    <a:pt x="130" y="338"/>
                    <a:pt x="134" y="336"/>
                  </a:cubicBezTo>
                  <a:cubicBezTo>
                    <a:pt x="135" y="337"/>
                    <a:pt x="133" y="337"/>
                    <a:pt x="133" y="338"/>
                  </a:cubicBezTo>
                  <a:cubicBezTo>
                    <a:pt x="131" y="338"/>
                    <a:pt x="130" y="339"/>
                    <a:pt x="130" y="341"/>
                  </a:cubicBezTo>
                  <a:cubicBezTo>
                    <a:pt x="131" y="342"/>
                    <a:pt x="133" y="341"/>
                    <a:pt x="134" y="341"/>
                  </a:cubicBezTo>
                  <a:cubicBezTo>
                    <a:pt x="136" y="339"/>
                    <a:pt x="138" y="339"/>
                    <a:pt x="141" y="338"/>
                  </a:cubicBezTo>
                  <a:cubicBezTo>
                    <a:pt x="142" y="337"/>
                    <a:pt x="144" y="337"/>
                    <a:pt x="146" y="337"/>
                  </a:cubicBezTo>
                  <a:cubicBezTo>
                    <a:pt x="145" y="339"/>
                    <a:pt x="143" y="339"/>
                    <a:pt x="141" y="340"/>
                  </a:cubicBezTo>
                  <a:cubicBezTo>
                    <a:pt x="141" y="341"/>
                    <a:pt x="141" y="342"/>
                    <a:pt x="141" y="342"/>
                  </a:cubicBezTo>
                  <a:cubicBezTo>
                    <a:pt x="141" y="343"/>
                    <a:pt x="142" y="343"/>
                    <a:pt x="143" y="343"/>
                  </a:cubicBezTo>
                  <a:cubicBezTo>
                    <a:pt x="144" y="342"/>
                    <a:pt x="145" y="341"/>
                    <a:pt x="147" y="340"/>
                  </a:cubicBezTo>
                  <a:cubicBezTo>
                    <a:pt x="148" y="340"/>
                    <a:pt x="149" y="340"/>
                    <a:pt x="150" y="342"/>
                  </a:cubicBezTo>
                  <a:cubicBezTo>
                    <a:pt x="150" y="344"/>
                    <a:pt x="152" y="343"/>
                    <a:pt x="153" y="343"/>
                  </a:cubicBezTo>
                  <a:cubicBezTo>
                    <a:pt x="155" y="341"/>
                    <a:pt x="158" y="340"/>
                    <a:pt x="161" y="339"/>
                  </a:cubicBezTo>
                  <a:cubicBezTo>
                    <a:pt x="163" y="339"/>
                    <a:pt x="162" y="340"/>
                    <a:pt x="162" y="341"/>
                  </a:cubicBezTo>
                  <a:cubicBezTo>
                    <a:pt x="163" y="343"/>
                    <a:pt x="164" y="344"/>
                    <a:pt x="165" y="342"/>
                  </a:cubicBezTo>
                  <a:cubicBezTo>
                    <a:pt x="168" y="340"/>
                    <a:pt x="172" y="338"/>
                    <a:pt x="176" y="337"/>
                  </a:cubicBezTo>
                  <a:cubicBezTo>
                    <a:pt x="176" y="338"/>
                    <a:pt x="175" y="339"/>
                    <a:pt x="175" y="339"/>
                  </a:cubicBezTo>
                  <a:cubicBezTo>
                    <a:pt x="174" y="340"/>
                    <a:pt x="173" y="341"/>
                    <a:pt x="174" y="342"/>
                  </a:cubicBezTo>
                  <a:cubicBezTo>
                    <a:pt x="175" y="342"/>
                    <a:pt x="176" y="342"/>
                    <a:pt x="177" y="342"/>
                  </a:cubicBezTo>
                  <a:cubicBezTo>
                    <a:pt x="178" y="341"/>
                    <a:pt x="179" y="340"/>
                    <a:pt x="180" y="340"/>
                  </a:cubicBezTo>
                  <a:cubicBezTo>
                    <a:pt x="181" y="339"/>
                    <a:pt x="183" y="338"/>
                    <a:pt x="182" y="341"/>
                  </a:cubicBezTo>
                  <a:cubicBezTo>
                    <a:pt x="182" y="343"/>
                    <a:pt x="184" y="342"/>
                    <a:pt x="185" y="342"/>
                  </a:cubicBezTo>
                  <a:cubicBezTo>
                    <a:pt x="190" y="340"/>
                    <a:pt x="196" y="337"/>
                    <a:pt x="201" y="335"/>
                  </a:cubicBezTo>
                  <a:cubicBezTo>
                    <a:pt x="201" y="335"/>
                    <a:pt x="202" y="335"/>
                    <a:pt x="203" y="335"/>
                  </a:cubicBezTo>
                  <a:cubicBezTo>
                    <a:pt x="196" y="338"/>
                    <a:pt x="196" y="338"/>
                    <a:pt x="196" y="338"/>
                  </a:cubicBezTo>
                  <a:cubicBezTo>
                    <a:pt x="195" y="339"/>
                    <a:pt x="195" y="340"/>
                    <a:pt x="194" y="340"/>
                  </a:cubicBezTo>
                  <a:cubicBezTo>
                    <a:pt x="193" y="341"/>
                    <a:pt x="193" y="341"/>
                    <a:pt x="193" y="342"/>
                  </a:cubicBezTo>
                  <a:cubicBezTo>
                    <a:pt x="193" y="342"/>
                    <a:pt x="193" y="342"/>
                    <a:pt x="194" y="342"/>
                  </a:cubicBezTo>
                  <a:cubicBezTo>
                    <a:pt x="194" y="343"/>
                    <a:pt x="195" y="343"/>
                    <a:pt x="195" y="342"/>
                  </a:cubicBezTo>
                  <a:cubicBezTo>
                    <a:pt x="201" y="339"/>
                    <a:pt x="207" y="337"/>
                    <a:pt x="212" y="334"/>
                  </a:cubicBezTo>
                  <a:cubicBezTo>
                    <a:pt x="212" y="333"/>
                    <a:pt x="213" y="332"/>
                    <a:pt x="215" y="333"/>
                  </a:cubicBezTo>
                  <a:cubicBezTo>
                    <a:pt x="214" y="336"/>
                    <a:pt x="209" y="336"/>
                    <a:pt x="207" y="339"/>
                  </a:cubicBezTo>
                  <a:cubicBezTo>
                    <a:pt x="211" y="339"/>
                    <a:pt x="214" y="336"/>
                    <a:pt x="216" y="335"/>
                  </a:cubicBezTo>
                  <a:cubicBezTo>
                    <a:pt x="219" y="334"/>
                    <a:pt x="222" y="332"/>
                    <a:pt x="226" y="331"/>
                  </a:cubicBezTo>
                  <a:cubicBezTo>
                    <a:pt x="224" y="333"/>
                    <a:pt x="222" y="334"/>
                    <a:pt x="220" y="335"/>
                  </a:cubicBezTo>
                  <a:cubicBezTo>
                    <a:pt x="219" y="336"/>
                    <a:pt x="218" y="337"/>
                    <a:pt x="219" y="338"/>
                  </a:cubicBezTo>
                  <a:cubicBezTo>
                    <a:pt x="220" y="339"/>
                    <a:pt x="221" y="338"/>
                    <a:pt x="221" y="338"/>
                  </a:cubicBezTo>
                  <a:cubicBezTo>
                    <a:pt x="222" y="337"/>
                    <a:pt x="224" y="336"/>
                    <a:pt x="225" y="335"/>
                  </a:cubicBezTo>
                  <a:cubicBezTo>
                    <a:pt x="227" y="335"/>
                    <a:pt x="227" y="334"/>
                    <a:pt x="228" y="336"/>
                  </a:cubicBezTo>
                  <a:cubicBezTo>
                    <a:pt x="229" y="338"/>
                    <a:pt x="230" y="337"/>
                    <a:pt x="231" y="336"/>
                  </a:cubicBezTo>
                  <a:cubicBezTo>
                    <a:pt x="232" y="335"/>
                    <a:pt x="233" y="334"/>
                    <a:pt x="235" y="333"/>
                  </a:cubicBezTo>
                  <a:cubicBezTo>
                    <a:pt x="236" y="333"/>
                    <a:pt x="237" y="331"/>
                    <a:pt x="238" y="333"/>
                  </a:cubicBezTo>
                  <a:cubicBezTo>
                    <a:pt x="239" y="335"/>
                    <a:pt x="240" y="333"/>
                    <a:pt x="241" y="333"/>
                  </a:cubicBezTo>
                  <a:cubicBezTo>
                    <a:pt x="244" y="331"/>
                    <a:pt x="248" y="330"/>
                    <a:pt x="251" y="328"/>
                  </a:cubicBezTo>
                  <a:cubicBezTo>
                    <a:pt x="253" y="327"/>
                    <a:pt x="255" y="327"/>
                    <a:pt x="257" y="326"/>
                  </a:cubicBezTo>
                  <a:cubicBezTo>
                    <a:pt x="255" y="328"/>
                    <a:pt x="252" y="330"/>
                    <a:pt x="250" y="331"/>
                  </a:cubicBezTo>
                  <a:cubicBezTo>
                    <a:pt x="249" y="331"/>
                    <a:pt x="248" y="332"/>
                    <a:pt x="249" y="333"/>
                  </a:cubicBezTo>
                  <a:cubicBezTo>
                    <a:pt x="249" y="334"/>
                    <a:pt x="250" y="333"/>
                    <a:pt x="251" y="333"/>
                  </a:cubicBezTo>
                  <a:cubicBezTo>
                    <a:pt x="252" y="332"/>
                    <a:pt x="254" y="331"/>
                    <a:pt x="255" y="330"/>
                  </a:cubicBezTo>
                  <a:cubicBezTo>
                    <a:pt x="257" y="330"/>
                    <a:pt x="259" y="328"/>
                    <a:pt x="261" y="330"/>
                  </a:cubicBezTo>
                  <a:cubicBezTo>
                    <a:pt x="262" y="330"/>
                    <a:pt x="263" y="330"/>
                    <a:pt x="264" y="329"/>
                  </a:cubicBezTo>
                  <a:cubicBezTo>
                    <a:pt x="267" y="327"/>
                    <a:pt x="270" y="326"/>
                    <a:pt x="273" y="325"/>
                  </a:cubicBezTo>
                  <a:cubicBezTo>
                    <a:pt x="274" y="325"/>
                    <a:pt x="276" y="323"/>
                    <a:pt x="276" y="326"/>
                  </a:cubicBezTo>
                  <a:cubicBezTo>
                    <a:pt x="276" y="326"/>
                    <a:pt x="277" y="326"/>
                    <a:pt x="278" y="326"/>
                  </a:cubicBezTo>
                  <a:cubicBezTo>
                    <a:pt x="279" y="325"/>
                    <a:pt x="280" y="324"/>
                    <a:pt x="282" y="323"/>
                  </a:cubicBezTo>
                  <a:cubicBezTo>
                    <a:pt x="283" y="323"/>
                    <a:pt x="284" y="320"/>
                    <a:pt x="285" y="323"/>
                  </a:cubicBezTo>
                  <a:cubicBezTo>
                    <a:pt x="285" y="324"/>
                    <a:pt x="286" y="323"/>
                    <a:pt x="287" y="323"/>
                  </a:cubicBezTo>
                  <a:cubicBezTo>
                    <a:pt x="290" y="321"/>
                    <a:pt x="293" y="319"/>
                    <a:pt x="296" y="316"/>
                  </a:cubicBezTo>
                  <a:cubicBezTo>
                    <a:pt x="297" y="315"/>
                    <a:pt x="298" y="314"/>
                    <a:pt x="297" y="313"/>
                  </a:cubicBezTo>
                  <a:cubicBezTo>
                    <a:pt x="296" y="311"/>
                    <a:pt x="295" y="313"/>
                    <a:pt x="294" y="312"/>
                  </a:cubicBezTo>
                  <a:cubicBezTo>
                    <a:pt x="297" y="306"/>
                    <a:pt x="297" y="300"/>
                    <a:pt x="297" y="293"/>
                  </a:cubicBezTo>
                  <a:cubicBezTo>
                    <a:pt x="298" y="288"/>
                    <a:pt x="299" y="282"/>
                    <a:pt x="299" y="277"/>
                  </a:cubicBezTo>
                  <a:cubicBezTo>
                    <a:pt x="299" y="274"/>
                    <a:pt x="300" y="274"/>
                    <a:pt x="303" y="275"/>
                  </a:cubicBezTo>
                  <a:close/>
                  <a:moveTo>
                    <a:pt x="46" y="231"/>
                  </a:moveTo>
                  <a:cubicBezTo>
                    <a:pt x="63" y="208"/>
                    <a:pt x="63" y="208"/>
                    <a:pt x="63" y="208"/>
                  </a:cubicBezTo>
                  <a:cubicBezTo>
                    <a:pt x="64" y="213"/>
                    <a:pt x="63" y="218"/>
                    <a:pt x="62" y="223"/>
                  </a:cubicBezTo>
                  <a:cubicBezTo>
                    <a:pt x="62" y="227"/>
                    <a:pt x="60" y="230"/>
                    <a:pt x="60" y="234"/>
                  </a:cubicBezTo>
                  <a:cubicBezTo>
                    <a:pt x="59" y="236"/>
                    <a:pt x="58" y="237"/>
                    <a:pt x="56" y="237"/>
                  </a:cubicBezTo>
                  <a:cubicBezTo>
                    <a:pt x="51" y="236"/>
                    <a:pt x="46" y="235"/>
                    <a:pt x="41" y="233"/>
                  </a:cubicBezTo>
                  <a:cubicBezTo>
                    <a:pt x="39" y="232"/>
                    <a:pt x="39" y="231"/>
                    <a:pt x="40" y="229"/>
                  </a:cubicBezTo>
                  <a:cubicBezTo>
                    <a:pt x="43" y="224"/>
                    <a:pt x="47" y="219"/>
                    <a:pt x="50" y="215"/>
                  </a:cubicBezTo>
                  <a:cubicBezTo>
                    <a:pt x="53" y="212"/>
                    <a:pt x="56" y="208"/>
                    <a:pt x="58" y="205"/>
                  </a:cubicBezTo>
                  <a:cubicBezTo>
                    <a:pt x="59" y="204"/>
                    <a:pt x="59" y="203"/>
                    <a:pt x="60" y="203"/>
                  </a:cubicBezTo>
                  <a:cubicBezTo>
                    <a:pt x="60" y="202"/>
                    <a:pt x="61" y="202"/>
                    <a:pt x="62" y="203"/>
                  </a:cubicBezTo>
                  <a:cubicBezTo>
                    <a:pt x="62" y="203"/>
                    <a:pt x="63" y="204"/>
                    <a:pt x="62" y="204"/>
                  </a:cubicBezTo>
                  <a:cubicBezTo>
                    <a:pt x="62" y="206"/>
                    <a:pt x="61" y="207"/>
                    <a:pt x="60" y="208"/>
                  </a:cubicBezTo>
                  <a:cubicBezTo>
                    <a:pt x="55" y="214"/>
                    <a:pt x="51" y="220"/>
                    <a:pt x="47" y="226"/>
                  </a:cubicBezTo>
                  <a:cubicBezTo>
                    <a:pt x="46" y="227"/>
                    <a:pt x="45" y="229"/>
                    <a:pt x="46" y="231"/>
                  </a:cubicBezTo>
                  <a:close/>
                  <a:moveTo>
                    <a:pt x="96" y="240"/>
                  </a:moveTo>
                  <a:cubicBezTo>
                    <a:pt x="107" y="231"/>
                    <a:pt x="107" y="231"/>
                    <a:pt x="107" y="231"/>
                  </a:cubicBezTo>
                  <a:cubicBezTo>
                    <a:pt x="106" y="235"/>
                    <a:pt x="102" y="237"/>
                    <a:pt x="101" y="242"/>
                  </a:cubicBezTo>
                  <a:cubicBezTo>
                    <a:pt x="103" y="241"/>
                    <a:pt x="106" y="239"/>
                    <a:pt x="107" y="237"/>
                  </a:cubicBezTo>
                  <a:cubicBezTo>
                    <a:pt x="108" y="236"/>
                    <a:pt x="109" y="235"/>
                    <a:pt x="109" y="236"/>
                  </a:cubicBezTo>
                  <a:cubicBezTo>
                    <a:pt x="110" y="236"/>
                    <a:pt x="110" y="238"/>
                    <a:pt x="109" y="238"/>
                  </a:cubicBezTo>
                  <a:cubicBezTo>
                    <a:pt x="109" y="239"/>
                    <a:pt x="107" y="241"/>
                    <a:pt x="107" y="243"/>
                  </a:cubicBezTo>
                  <a:cubicBezTo>
                    <a:pt x="108" y="244"/>
                    <a:pt x="110" y="240"/>
                    <a:pt x="110" y="244"/>
                  </a:cubicBezTo>
                  <a:cubicBezTo>
                    <a:pt x="110" y="244"/>
                    <a:pt x="111" y="245"/>
                    <a:pt x="111" y="245"/>
                  </a:cubicBezTo>
                  <a:cubicBezTo>
                    <a:pt x="111" y="245"/>
                    <a:pt x="111" y="245"/>
                    <a:pt x="111" y="244"/>
                  </a:cubicBezTo>
                  <a:cubicBezTo>
                    <a:pt x="114" y="243"/>
                    <a:pt x="116" y="244"/>
                    <a:pt x="118" y="244"/>
                  </a:cubicBezTo>
                  <a:cubicBezTo>
                    <a:pt x="120" y="243"/>
                    <a:pt x="123" y="243"/>
                    <a:pt x="125" y="243"/>
                  </a:cubicBezTo>
                  <a:cubicBezTo>
                    <a:pt x="126" y="240"/>
                    <a:pt x="130" y="239"/>
                    <a:pt x="131" y="236"/>
                  </a:cubicBezTo>
                  <a:cubicBezTo>
                    <a:pt x="132" y="233"/>
                    <a:pt x="134" y="230"/>
                    <a:pt x="136" y="228"/>
                  </a:cubicBezTo>
                  <a:cubicBezTo>
                    <a:pt x="137" y="228"/>
                    <a:pt x="137" y="227"/>
                    <a:pt x="138" y="227"/>
                  </a:cubicBezTo>
                  <a:cubicBezTo>
                    <a:pt x="139" y="228"/>
                    <a:pt x="139" y="229"/>
                    <a:pt x="138" y="230"/>
                  </a:cubicBezTo>
                  <a:cubicBezTo>
                    <a:pt x="138" y="230"/>
                    <a:pt x="138" y="230"/>
                    <a:pt x="138" y="230"/>
                  </a:cubicBezTo>
                  <a:cubicBezTo>
                    <a:pt x="138" y="231"/>
                    <a:pt x="137" y="231"/>
                    <a:pt x="136" y="232"/>
                  </a:cubicBezTo>
                  <a:cubicBezTo>
                    <a:pt x="134" y="234"/>
                    <a:pt x="132" y="237"/>
                    <a:pt x="130" y="240"/>
                  </a:cubicBezTo>
                  <a:cubicBezTo>
                    <a:pt x="129" y="240"/>
                    <a:pt x="129" y="241"/>
                    <a:pt x="130" y="242"/>
                  </a:cubicBezTo>
                  <a:cubicBezTo>
                    <a:pt x="132" y="242"/>
                    <a:pt x="132" y="240"/>
                    <a:pt x="133" y="239"/>
                  </a:cubicBezTo>
                  <a:cubicBezTo>
                    <a:pt x="135" y="238"/>
                    <a:pt x="135" y="237"/>
                    <a:pt x="136" y="236"/>
                  </a:cubicBezTo>
                  <a:cubicBezTo>
                    <a:pt x="137" y="235"/>
                    <a:pt x="137" y="234"/>
                    <a:pt x="138" y="236"/>
                  </a:cubicBezTo>
                  <a:cubicBezTo>
                    <a:pt x="139" y="237"/>
                    <a:pt x="138" y="237"/>
                    <a:pt x="137" y="238"/>
                  </a:cubicBezTo>
                  <a:cubicBezTo>
                    <a:pt x="136" y="239"/>
                    <a:pt x="135" y="240"/>
                    <a:pt x="133" y="241"/>
                  </a:cubicBezTo>
                  <a:cubicBezTo>
                    <a:pt x="133" y="242"/>
                    <a:pt x="132" y="243"/>
                    <a:pt x="132" y="244"/>
                  </a:cubicBezTo>
                  <a:cubicBezTo>
                    <a:pt x="135" y="244"/>
                    <a:pt x="136" y="242"/>
                    <a:pt x="138" y="240"/>
                  </a:cubicBezTo>
                  <a:cubicBezTo>
                    <a:pt x="140" y="239"/>
                    <a:pt x="141" y="240"/>
                    <a:pt x="141" y="241"/>
                  </a:cubicBezTo>
                  <a:cubicBezTo>
                    <a:pt x="141" y="241"/>
                    <a:pt x="141" y="241"/>
                    <a:pt x="141" y="241"/>
                  </a:cubicBezTo>
                  <a:cubicBezTo>
                    <a:pt x="146" y="241"/>
                    <a:pt x="150" y="240"/>
                    <a:pt x="154" y="238"/>
                  </a:cubicBezTo>
                  <a:cubicBezTo>
                    <a:pt x="155" y="237"/>
                    <a:pt x="156" y="236"/>
                    <a:pt x="157" y="234"/>
                  </a:cubicBezTo>
                  <a:cubicBezTo>
                    <a:pt x="158" y="231"/>
                    <a:pt x="160" y="228"/>
                    <a:pt x="163" y="226"/>
                  </a:cubicBezTo>
                  <a:cubicBezTo>
                    <a:pt x="163" y="225"/>
                    <a:pt x="164" y="225"/>
                    <a:pt x="165" y="225"/>
                  </a:cubicBezTo>
                  <a:cubicBezTo>
                    <a:pt x="166" y="226"/>
                    <a:pt x="165" y="227"/>
                    <a:pt x="165" y="228"/>
                  </a:cubicBezTo>
                  <a:cubicBezTo>
                    <a:pt x="165" y="228"/>
                    <a:pt x="165" y="228"/>
                    <a:pt x="165" y="228"/>
                  </a:cubicBezTo>
                  <a:cubicBezTo>
                    <a:pt x="149" y="244"/>
                    <a:pt x="149" y="244"/>
                    <a:pt x="149" y="244"/>
                  </a:cubicBezTo>
                  <a:cubicBezTo>
                    <a:pt x="149" y="244"/>
                    <a:pt x="149" y="244"/>
                    <a:pt x="148" y="244"/>
                  </a:cubicBezTo>
                  <a:cubicBezTo>
                    <a:pt x="147" y="247"/>
                    <a:pt x="145" y="248"/>
                    <a:pt x="142" y="250"/>
                  </a:cubicBezTo>
                  <a:cubicBezTo>
                    <a:pt x="141" y="250"/>
                    <a:pt x="141" y="250"/>
                    <a:pt x="141" y="250"/>
                  </a:cubicBezTo>
                  <a:cubicBezTo>
                    <a:pt x="141" y="249"/>
                    <a:pt x="141" y="249"/>
                    <a:pt x="141" y="249"/>
                  </a:cubicBezTo>
                  <a:cubicBezTo>
                    <a:pt x="140" y="249"/>
                    <a:pt x="138" y="249"/>
                    <a:pt x="137" y="249"/>
                  </a:cubicBezTo>
                  <a:cubicBezTo>
                    <a:pt x="137" y="249"/>
                    <a:pt x="137" y="249"/>
                    <a:pt x="137" y="249"/>
                  </a:cubicBezTo>
                  <a:cubicBezTo>
                    <a:pt x="136" y="249"/>
                    <a:pt x="135" y="248"/>
                    <a:pt x="135" y="248"/>
                  </a:cubicBezTo>
                  <a:cubicBezTo>
                    <a:pt x="134" y="248"/>
                    <a:pt x="133" y="248"/>
                    <a:pt x="132" y="248"/>
                  </a:cubicBezTo>
                  <a:cubicBezTo>
                    <a:pt x="132" y="248"/>
                    <a:pt x="132" y="248"/>
                    <a:pt x="131" y="248"/>
                  </a:cubicBezTo>
                  <a:cubicBezTo>
                    <a:pt x="103" y="246"/>
                    <a:pt x="103" y="246"/>
                    <a:pt x="103" y="246"/>
                  </a:cubicBezTo>
                  <a:cubicBezTo>
                    <a:pt x="102" y="246"/>
                    <a:pt x="102" y="246"/>
                    <a:pt x="101" y="246"/>
                  </a:cubicBezTo>
                  <a:cubicBezTo>
                    <a:pt x="98" y="245"/>
                    <a:pt x="95" y="246"/>
                    <a:pt x="94" y="243"/>
                  </a:cubicBezTo>
                  <a:cubicBezTo>
                    <a:pt x="93" y="239"/>
                    <a:pt x="93" y="236"/>
                    <a:pt x="95" y="233"/>
                  </a:cubicBezTo>
                  <a:cubicBezTo>
                    <a:pt x="97" y="231"/>
                    <a:pt x="99" y="229"/>
                    <a:pt x="100" y="228"/>
                  </a:cubicBezTo>
                  <a:cubicBezTo>
                    <a:pt x="101" y="227"/>
                    <a:pt x="102" y="226"/>
                    <a:pt x="104" y="227"/>
                  </a:cubicBezTo>
                  <a:cubicBezTo>
                    <a:pt x="105" y="228"/>
                    <a:pt x="104" y="229"/>
                    <a:pt x="103" y="230"/>
                  </a:cubicBezTo>
                  <a:cubicBezTo>
                    <a:pt x="100" y="233"/>
                    <a:pt x="98" y="235"/>
                    <a:pt x="96" y="238"/>
                  </a:cubicBezTo>
                  <a:cubicBezTo>
                    <a:pt x="96" y="239"/>
                    <a:pt x="96" y="239"/>
                    <a:pt x="96" y="240"/>
                  </a:cubicBezTo>
                  <a:close/>
                  <a:moveTo>
                    <a:pt x="164" y="242"/>
                  </a:moveTo>
                  <a:cubicBezTo>
                    <a:pt x="162" y="243"/>
                    <a:pt x="161" y="245"/>
                    <a:pt x="160" y="246"/>
                  </a:cubicBezTo>
                  <a:cubicBezTo>
                    <a:pt x="157" y="251"/>
                    <a:pt x="154" y="252"/>
                    <a:pt x="148" y="249"/>
                  </a:cubicBezTo>
                  <a:cubicBezTo>
                    <a:pt x="153" y="243"/>
                    <a:pt x="160" y="237"/>
                    <a:pt x="167" y="231"/>
                  </a:cubicBezTo>
                  <a:cubicBezTo>
                    <a:pt x="167" y="236"/>
                    <a:pt x="168" y="240"/>
                    <a:pt x="164" y="242"/>
                  </a:cubicBezTo>
                  <a:close/>
                  <a:moveTo>
                    <a:pt x="161" y="250"/>
                  </a:moveTo>
                  <a:cubicBezTo>
                    <a:pt x="161" y="248"/>
                    <a:pt x="163" y="247"/>
                    <a:pt x="164" y="246"/>
                  </a:cubicBezTo>
                  <a:cubicBezTo>
                    <a:pt x="165" y="249"/>
                    <a:pt x="165" y="250"/>
                    <a:pt x="161" y="250"/>
                  </a:cubicBezTo>
                  <a:close/>
                  <a:moveTo>
                    <a:pt x="95" y="248"/>
                  </a:moveTo>
                  <a:cubicBezTo>
                    <a:pt x="99" y="249"/>
                    <a:pt x="102" y="249"/>
                    <a:pt x="106" y="249"/>
                  </a:cubicBezTo>
                  <a:cubicBezTo>
                    <a:pt x="109" y="249"/>
                    <a:pt x="113" y="250"/>
                    <a:pt x="116" y="250"/>
                  </a:cubicBezTo>
                  <a:cubicBezTo>
                    <a:pt x="122" y="251"/>
                    <a:pt x="128" y="251"/>
                    <a:pt x="134" y="251"/>
                  </a:cubicBezTo>
                  <a:cubicBezTo>
                    <a:pt x="134" y="251"/>
                    <a:pt x="134" y="251"/>
                    <a:pt x="135" y="251"/>
                  </a:cubicBezTo>
                  <a:cubicBezTo>
                    <a:pt x="135" y="251"/>
                    <a:pt x="135" y="251"/>
                    <a:pt x="135" y="251"/>
                  </a:cubicBezTo>
                  <a:cubicBezTo>
                    <a:pt x="137" y="251"/>
                    <a:pt x="137" y="251"/>
                    <a:pt x="137" y="251"/>
                  </a:cubicBezTo>
                  <a:cubicBezTo>
                    <a:pt x="138" y="252"/>
                    <a:pt x="139" y="252"/>
                    <a:pt x="139" y="252"/>
                  </a:cubicBezTo>
                  <a:cubicBezTo>
                    <a:pt x="140" y="252"/>
                    <a:pt x="141" y="252"/>
                    <a:pt x="142" y="252"/>
                  </a:cubicBezTo>
                  <a:cubicBezTo>
                    <a:pt x="148" y="252"/>
                    <a:pt x="154" y="254"/>
                    <a:pt x="160" y="254"/>
                  </a:cubicBezTo>
                  <a:cubicBezTo>
                    <a:pt x="163" y="254"/>
                    <a:pt x="166" y="255"/>
                    <a:pt x="167" y="258"/>
                  </a:cubicBezTo>
                  <a:cubicBezTo>
                    <a:pt x="168" y="262"/>
                    <a:pt x="172" y="264"/>
                    <a:pt x="176" y="264"/>
                  </a:cubicBezTo>
                  <a:cubicBezTo>
                    <a:pt x="182" y="265"/>
                    <a:pt x="188" y="264"/>
                    <a:pt x="192" y="259"/>
                  </a:cubicBezTo>
                  <a:cubicBezTo>
                    <a:pt x="195" y="256"/>
                    <a:pt x="200" y="255"/>
                    <a:pt x="204" y="256"/>
                  </a:cubicBezTo>
                  <a:cubicBezTo>
                    <a:pt x="207" y="256"/>
                    <a:pt x="210" y="257"/>
                    <a:pt x="213" y="257"/>
                  </a:cubicBezTo>
                  <a:cubicBezTo>
                    <a:pt x="218" y="257"/>
                    <a:pt x="220" y="255"/>
                    <a:pt x="223" y="249"/>
                  </a:cubicBezTo>
                  <a:cubicBezTo>
                    <a:pt x="221" y="249"/>
                    <a:pt x="220" y="250"/>
                    <a:pt x="218" y="252"/>
                  </a:cubicBezTo>
                  <a:cubicBezTo>
                    <a:pt x="217" y="253"/>
                    <a:pt x="215" y="254"/>
                    <a:pt x="213" y="254"/>
                  </a:cubicBezTo>
                  <a:cubicBezTo>
                    <a:pt x="209" y="254"/>
                    <a:pt x="206" y="254"/>
                    <a:pt x="203" y="253"/>
                  </a:cubicBezTo>
                  <a:cubicBezTo>
                    <a:pt x="200" y="253"/>
                    <a:pt x="200" y="252"/>
                    <a:pt x="201" y="250"/>
                  </a:cubicBezTo>
                  <a:cubicBezTo>
                    <a:pt x="204" y="244"/>
                    <a:pt x="209" y="238"/>
                    <a:pt x="214" y="234"/>
                  </a:cubicBezTo>
                  <a:cubicBezTo>
                    <a:pt x="216" y="235"/>
                    <a:pt x="216" y="237"/>
                    <a:pt x="216" y="238"/>
                  </a:cubicBezTo>
                  <a:cubicBezTo>
                    <a:pt x="218" y="239"/>
                    <a:pt x="218" y="241"/>
                    <a:pt x="219" y="243"/>
                  </a:cubicBezTo>
                  <a:cubicBezTo>
                    <a:pt x="220" y="245"/>
                    <a:pt x="222" y="247"/>
                    <a:pt x="224" y="247"/>
                  </a:cubicBezTo>
                  <a:cubicBezTo>
                    <a:pt x="228" y="248"/>
                    <a:pt x="228" y="248"/>
                    <a:pt x="229" y="252"/>
                  </a:cubicBezTo>
                  <a:cubicBezTo>
                    <a:pt x="230" y="253"/>
                    <a:pt x="230" y="252"/>
                    <a:pt x="231" y="251"/>
                  </a:cubicBezTo>
                  <a:cubicBezTo>
                    <a:pt x="232" y="251"/>
                    <a:pt x="232" y="249"/>
                    <a:pt x="233" y="249"/>
                  </a:cubicBezTo>
                  <a:cubicBezTo>
                    <a:pt x="238" y="249"/>
                    <a:pt x="239" y="245"/>
                    <a:pt x="242" y="243"/>
                  </a:cubicBezTo>
                  <a:cubicBezTo>
                    <a:pt x="246" y="238"/>
                    <a:pt x="251" y="233"/>
                    <a:pt x="256" y="229"/>
                  </a:cubicBezTo>
                  <a:cubicBezTo>
                    <a:pt x="258" y="230"/>
                    <a:pt x="258" y="233"/>
                    <a:pt x="256" y="234"/>
                  </a:cubicBezTo>
                  <a:cubicBezTo>
                    <a:pt x="256" y="234"/>
                    <a:pt x="256" y="234"/>
                    <a:pt x="256" y="234"/>
                  </a:cubicBezTo>
                  <a:cubicBezTo>
                    <a:pt x="253" y="237"/>
                    <a:pt x="250" y="239"/>
                    <a:pt x="248" y="242"/>
                  </a:cubicBezTo>
                  <a:cubicBezTo>
                    <a:pt x="245" y="245"/>
                    <a:pt x="242" y="247"/>
                    <a:pt x="240" y="250"/>
                  </a:cubicBezTo>
                  <a:cubicBezTo>
                    <a:pt x="239" y="250"/>
                    <a:pt x="239" y="251"/>
                    <a:pt x="239" y="252"/>
                  </a:cubicBezTo>
                  <a:cubicBezTo>
                    <a:pt x="242" y="251"/>
                    <a:pt x="242" y="249"/>
                    <a:pt x="244" y="247"/>
                  </a:cubicBezTo>
                  <a:cubicBezTo>
                    <a:pt x="246" y="246"/>
                    <a:pt x="248" y="245"/>
                    <a:pt x="249" y="243"/>
                  </a:cubicBezTo>
                  <a:cubicBezTo>
                    <a:pt x="252" y="241"/>
                    <a:pt x="254" y="239"/>
                    <a:pt x="256" y="237"/>
                  </a:cubicBezTo>
                  <a:cubicBezTo>
                    <a:pt x="258" y="235"/>
                    <a:pt x="259" y="236"/>
                    <a:pt x="260" y="238"/>
                  </a:cubicBezTo>
                  <a:cubicBezTo>
                    <a:pt x="263" y="244"/>
                    <a:pt x="263" y="244"/>
                    <a:pt x="259" y="248"/>
                  </a:cubicBezTo>
                  <a:cubicBezTo>
                    <a:pt x="259" y="249"/>
                    <a:pt x="257" y="250"/>
                    <a:pt x="258" y="251"/>
                  </a:cubicBezTo>
                  <a:cubicBezTo>
                    <a:pt x="259" y="252"/>
                    <a:pt x="260" y="251"/>
                    <a:pt x="261" y="250"/>
                  </a:cubicBezTo>
                  <a:cubicBezTo>
                    <a:pt x="263" y="247"/>
                    <a:pt x="267" y="246"/>
                    <a:pt x="270" y="247"/>
                  </a:cubicBezTo>
                  <a:cubicBezTo>
                    <a:pt x="271" y="247"/>
                    <a:pt x="272" y="246"/>
                    <a:pt x="273" y="247"/>
                  </a:cubicBezTo>
                  <a:cubicBezTo>
                    <a:pt x="273" y="249"/>
                    <a:pt x="272" y="250"/>
                    <a:pt x="270" y="252"/>
                  </a:cubicBezTo>
                  <a:cubicBezTo>
                    <a:pt x="270" y="253"/>
                    <a:pt x="269" y="253"/>
                    <a:pt x="268" y="253"/>
                  </a:cubicBezTo>
                  <a:cubicBezTo>
                    <a:pt x="267" y="252"/>
                    <a:pt x="267" y="251"/>
                    <a:pt x="268" y="251"/>
                  </a:cubicBezTo>
                  <a:cubicBezTo>
                    <a:pt x="268" y="250"/>
                    <a:pt x="268" y="249"/>
                    <a:pt x="267" y="249"/>
                  </a:cubicBezTo>
                  <a:cubicBezTo>
                    <a:pt x="266" y="249"/>
                    <a:pt x="266" y="249"/>
                    <a:pt x="265" y="250"/>
                  </a:cubicBezTo>
                  <a:cubicBezTo>
                    <a:pt x="264" y="253"/>
                    <a:pt x="260" y="255"/>
                    <a:pt x="257" y="254"/>
                  </a:cubicBezTo>
                  <a:cubicBezTo>
                    <a:pt x="254" y="254"/>
                    <a:pt x="250" y="254"/>
                    <a:pt x="248" y="256"/>
                  </a:cubicBezTo>
                  <a:cubicBezTo>
                    <a:pt x="249" y="257"/>
                    <a:pt x="251" y="257"/>
                    <a:pt x="253" y="257"/>
                  </a:cubicBezTo>
                  <a:cubicBezTo>
                    <a:pt x="256" y="256"/>
                    <a:pt x="260" y="256"/>
                    <a:pt x="264" y="256"/>
                  </a:cubicBezTo>
                  <a:cubicBezTo>
                    <a:pt x="267" y="256"/>
                    <a:pt x="271" y="256"/>
                    <a:pt x="274" y="255"/>
                  </a:cubicBezTo>
                  <a:cubicBezTo>
                    <a:pt x="281" y="253"/>
                    <a:pt x="288" y="254"/>
                    <a:pt x="295" y="252"/>
                  </a:cubicBezTo>
                  <a:cubicBezTo>
                    <a:pt x="298" y="251"/>
                    <a:pt x="299" y="252"/>
                    <a:pt x="299" y="255"/>
                  </a:cubicBezTo>
                  <a:cubicBezTo>
                    <a:pt x="299" y="255"/>
                    <a:pt x="299" y="255"/>
                    <a:pt x="299" y="255"/>
                  </a:cubicBezTo>
                  <a:cubicBezTo>
                    <a:pt x="299" y="263"/>
                    <a:pt x="298" y="265"/>
                    <a:pt x="290" y="267"/>
                  </a:cubicBezTo>
                  <a:cubicBezTo>
                    <a:pt x="286" y="269"/>
                    <a:pt x="282" y="270"/>
                    <a:pt x="277" y="270"/>
                  </a:cubicBezTo>
                  <a:cubicBezTo>
                    <a:pt x="274" y="271"/>
                    <a:pt x="270" y="272"/>
                    <a:pt x="266" y="272"/>
                  </a:cubicBezTo>
                  <a:cubicBezTo>
                    <a:pt x="266" y="272"/>
                    <a:pt x="265" y="272"/>
                    <a:pt x="264" y="273"/>
                  </a:cubicBezTo>
                  <a:cubicBezTo>
                    <a:pt x="267" y="274"/>
                    <a:pt x="271" y="274"/>
                    <a:pt x="274" y="273"/>
                  </a:cubicBezTo>
                  <a:cubicBezTo>
                    <a:pt x="280" y="272"/>
                    <a:pt x="286" y="271"/>
                    <a:pt x="292" y="269"/>
                  </a:cubicBezTo>
                  <a:cubicBezTo>
                    <a:pt x="296" y="268"/>
                    <a:pt x="297" y="268"/>
                    <a:pt x="296" y="273"/>
                  </a:cubicBezTo>
                  <a:cubicBezTo>
                    <a:pt x="296" y="276"/>
                    <a:pt x="296" y="278"/>
                    <a:pt x="296" y="281"/>
                  </a:cubicBezTo>
                  <a:cubicBezTo>
                    <a:pt x="296" y="284"/>
                    <a:pt x="294" y="286"/>
                    <a:pt x="291" y="287"/>
                  </a:cubicBezTo>
                  <a:cubicBezTo>
                    <a:pt x="282" y="292"/>
                    <a:pt x="272" y="295"/>
                    <a:pt x="262" y="297"/>
                  </a:cubicBezTo>
                  <a:cubicBezTo>
                    <a:pt x="254" y="298"/>
                    <a:pt x="246" y="300"/>
                    <a:pt x="239" y="302"/>
                  </a:cubicBezTo>
                  <a:cubicBezTo>
                    <a:pt x="230" y="303"/>
                    <a:pt x="220" y="304"/>
                    <a:pt x="211" y="305"/>
                  </a:cubicBezTo>
                  <a:cubicBezTo>
                    <a:pt x="199" y="306"/>
                    <a:pt x="186" y="307"/>
                    <a:pt x="174" y="307"/>
                  </a:cubicBezTo>
                  <a:cubicBezTo>
                    <a:pt x="169" y="307"/>
                    <a:pt x="163" y="307"/>
                    <a:pt x="158" y="306"/>
                  </a:cubicBezTo>
                  <a:cubicBezTo>
                    <a:pt x="143" y="306"/>
                    <a:pt x="128" y="304"/>
                    <a:pt x="113" y="302"/>
                  </a:cubicBezTo>
                  <a:cubicBezTo>
                    <a:pt x="111" y="301"/>
                    <a:pt x="110" y="302"/>
                    <a:pt x="109" y="301"/>
                  </a:cubicBezTo>
                  <a:cubicBezTo>
                    <a:pt x="107" y="301"/>
                    <a:pt x="105" y="301"/>
                    <a:pt x="104" y="299"/>
                  </a:cubicBezTo>
                  <a:cubicBezTo>
                    <a:pt x="102" y="300"/>
                    <a:pt x="100" y="300"/>
                    <a:pt x="98" y="300"/>
                  </a:cubicBezTo>
                  <a:cubicBezTo>
                    <a:pt x="90" y="299"/>
                    <a:pt x="82" y="298"/>
                    <a:pt x="74" y="297"/>
                  </a:cubicBezTo>
                  <a:cubicBezTo>
                    <a:pt x="67" y="295"/>
                    <a:pt x="60" y="294"/>
                    <a:pt x="53" y="291"/>
                  </a:cubicBezTo>
                  <a:cubicBezTo>
                    <a:pt x="51" y="291"/>
                    <a:pt x="50" y="290"/>
                    <a:pt x="51" y="287"/>
                  </a:cubicBezTo>
                  <a:cubicBezTo>
                    <a:pt x="48" y="289"/>
                    <a:pt x="45" y="289"/>
                    <a:pt x="42" y="287"/>
                  </a:cubicBezTo>
                  <a:cubicBezTo>
                    <a:pt x="40" y="285"/>
                    <a:pt x="40" y="284"/>
                    <a:pt x="42" y="281"/>
                  </a:cubicBezTo>
                  <a:cubicBezTo>
                    <a:pt x="42" y="280"/>
                    <a:pt x="43" y="280"/>
                    <a:pt x="44" y="279"/>
                  </a:cubicBezTo>
                  <a:cubicBezTo>
                    <a:pt x="42" y="279"/>
                    <a:pt x="40" y="279"/>
                    <a:pt x="41" y="277"/>
                  </a:cubicBezTo>
                  <a:cubicBezTo>
                    <a:pt x="42" y="274"/>
                    <a:pt x="44" y="271"/>
                    <a:pt x="47" y="269"/>
                  </a:cubicBezTo>
                  <a:cubicBezTo>
                    <a:pt x="49" y="268"/>
                    <a:pt x="51" y="268"/>
                    <a:pt x="54" y="269"/>
                  </a:cubicBezTo>
                  <a:cubicBezTo>
                    <a:pt x="54" y="271"/>
                    <a:pt x="51" y="272"/>
                    <a:pt x="51" y="274"/>
                  </a:cubicBezTo>
                  <a:cubicBezTo>
                    <a:pt x="53" y="274"/>
                    <a:pt x="54" y="273"/>
                    <a:pt x="56" y="271"/>
                  </a:cubicBezTo>
                  <a:cubicBezTo>
                    <a:pt x="57" y="270"/>
                    <a:pt x="58" y="270"/>
                    <a:pt x="60" y="270"/>
                  </a:cubicBezTo>
                  <a:cubicBezTo>
                    <a:pt x="64" y="271"/>
                    <a:pt x="68" y="272"/>
                    <a:pt x="72" y="273"/>
                  </a:cubicBezTo>
                  <a:cubicBezTo>
                    <a:pt x="84" y="274"/>
                    <a:pt x="96" y="276"/>
                    <a:pt x="107" y="276"/>
                  </a:cubicBezTo>
                  <a:cubicBezTo>
                    <a:pt x="110" y="276"/>
                    <a:pt x="113" y="277"/>
                    <a:pt x="115" y="278"/>
                  </a:cubicBezTo>
                  <a:cubicBezTo>
                    <a:pt x="112" y="283"/>
                    <a:pt x="106" y="284"/>
                    <a:pt x="103" y="289"/>
                  </a:cubicBezTo>
                  <a:cubicBezTo>
                    <a:pt x="108" y="287"/>
                    <a:pt x="113" y="284"/>
                    <a:pt x="117" y="280"/>
                  </a:cubicBezTo>
                  <a:cubicBezTo>
                    <a:pt x="118" y="279"/>
                    <a:pt x="119" y="278"/>
                    <a:pt x="121" y="278"/>
                  </a:cubicBezTo>
                  <a:cubicBezTo>
                    <a:pt x="122" y="278"/>
                    <a:pt x="124" y="278"/>
                    <a:pt x="124" y="279"/>
                  </a:cubicBezTo>
                  <a:cubicBezTo>
                    <a:pt x="125" y="281"/>
                    <a:pt x="123" y="282"/>
                    <a:pt x="122" y="282"/>
                  </a:cubicBezTo>
                  <a:cubicBezTo>
                    <a:pt x="120" y="284"/>
                    <a:pt x="118" y="285"/>
                    <a:pt x="117" y="288"/>
                  </a:cubicBezTo>
                  <a:cubicBezTo>
                    <a:pt x="120" y="287"/>
                    <a:pt x="123" y="285"/>
                    <a:pt x="125" y="282"/>
                  </a:cubicBezTo>
                  <a:cubicBezTo>
                    <a:pt x="127" y="280"/>
                    <a:pt x="130" y="279"/>
                    <a:pt x="133" y="279"/>
                  </a:cubicBezTo>
                  <a:cubicBezTo>
                    <a:pt x="145" y="279"/>
                    <a:pt x="157" y="280"/>
                    <a:pt x="168" y="280"/>
                  </a:cubicBezTo>
                  <a:cubicBezTo>
                    <a:pt x="170" y="280"/>
                    <a:pt x="171" y="280"/>
                    <a:pt x="173" y="280"/>
                  </a:cubicBezTo>
                  <a:cubicBezTo>
                    <a:pt x="174" y="280"/>
                    <a:pt x="176" y="280"/>
                    <a:pt x="177" y="279"/>
                  </a:cubicBezTo>
                  <a:cubicBezTo>
                    <a:pt x="177" y="278"/>
                    <a:pt x="176" y="277"/>
                    <a:pt x="175" y="278"/>
                  </a:cubicBezTo>
                  <a:cubicBezTo>
                    <a:pt x="175" y="278"/>
                    <a:pt x="175" y="278"/>
                    <a:pt x="175" y="278"/>
                  </a:cubicBezTo>
                  <a:cubicBezTo>
                    <a:pt x="172" y="278"/>
                    <a:pt x="169" y="278"/>
                    <a:pt x="165" y="278"/>
                  </a:cubicBezTo>
                  <a:cubicBezTo>
                    <a:pt x="148" y="278"/>
                    <a:pt x="131" y="277"/>
                    <a:pt x="113" y="275"/>
                  </a:cubicBezTo>
                  <a:cubicBezTo>
                    <a:pt x="105" y="274"/>
                    <a:pt x="97" y="274"/>
                    <a:pt x="90" y="273"/>
                  </a:cubicBezTo>
                  <a:cubicBezTo>
                    <a:pt x="77" y="270"/>
                    <a:pt x="63" y="269"/>
                    <a:pt x="50" y="265"/>
                  </a:cubicBezTo>
                  <a:cubicBezTo>
                    <a:pt x="39" y="262"/>
                    <a:pt x="39" y="262"/>
                    <a:pt x="39" y="251"/>
                  </a:cubicBezTo>
                  <a:cubicBezTo>
                    <a:pt x="39" y="247"/>
                    <a:pt x="38" y="243"/>
                    <a:pt x="38" y="239"/>
                  </a:cubicBezTo>
                  <a:cubicBezTo>
                    <a:pt x="38" y="237"/>
                    <a:pt x="38" y="236"/>
                    <a:pt x="41" y="237"/>
                  </a:cubicBezTo>
                  <a:cubicBezTo>
                    <a:pt x="46" y="238"/>
                    <a:pt x="50" y="239"/>
                    <a:pt x="55" y="240"/>
                  </a:cubicBezTo>
                  <a:cubicBezTo>
                    <a:pt x="57" y="241"/>
                    <a:pt x="59" y="242"/>
                    <a:pt x="59" y="244"/>
                  </a:cubicBezTo>
                  <a:cubicBezTo>
                    <a:pt x="59" y="246"/>
                    <a:pt x="60" y="249"/>
                    <a:pt x="61" y="251"/>
                  </a:cubicBezTo>
                  <a:cubicBezTo>
                    <a:pt x="64" y="258"/>
                    <a:pt x="71" y="262"/>
                    <a:pt x="79" y="261"/>
                  </a:cubicBezTo>
                  <a:cubicBezTo>
                    <a:pt x="83" y="261"/>
                    <a:pt x="86" y="259"/>
                    <a:pt x="88" y="256"/>
                  </a:cubicBezTo>
                  <a:cubicBezTo>
                    <a:pt x="89" y="254"/>
                    <a:pt x="90" y="252"/>
                    <a:pt x="91" y="250"/>
                  </a:cubicBezTo>
                  <a:cubicBezTo>
                    <a:pt x="92" y="248"/>
                    <a:pt x="94" y="247"/>
                    <a:pt x="95" y="248"/>
                  </a:cubicBezTo>
                  <a:cubicBezTo>
                    <a:pt x="95" y="248"/>
                    <a:pt x="95" y="248"/>
                    <a:pt x="95" y="248"/>
                  </a:cubicBezTo>
                  <a:close/>
                  <a:moveTo>
                    <a:pt x="206" y="238"/>
                  </a:moveTo>
                  <a:cubicBezTo>
                    <a:pt x="207" y="234"/>
                    <a:pt x="210" y="232"/>
                    <a:pt x="213" y="229"/>
                  </a:cubicBezTo>
                  <a:cubicBezTo>
                    <a:pt x="212" y="233"/>
                    <a:pt x="209" y="236"/>
                    <a:pt x="206" y="238"/>
                  </a:cubicBezTo>
                  <a:close/>
                  <a:moveTo>
                    <a:pt x="244" y="236"/>
                  </a:moveTo>
                  <a:cubicBezTo>
                    <a:pt x="245" y="232"/>
                    <a:pt x="247" y="227"/>
                    <a:pt x="251" y="224"/>
                  </a:cubicBezTo>
                  <a:cubicBezTo>
                    <a:pt x="252" y="223"/>
                    <a:pt x="253" y="223"/>
                    <a:pt x="254" y="224"/>
                  </a:cubicBezTo>
                  <a:cubicBezTo>
                    <a:pt x="255" y="225"/>
                    <a:pt x="255" y="226"/>
                    <a:pt x="254" y="227"/>
                  </a:cubicBezTo>
                  <a:cubicBezTo>
                    <a:pt x="251" y="230"/>
                    <a:pt x="247" y="233"/>
                    <a:pt x="244" y="236"/>
                  </a:cubicBezTo>
                  <a:close/>
                  <a:moveTo>
                    <a:pt x="282" y="312"/>
                  </a:moveTo>
                  <a:cubicBezTo>
                    <a:pt x="273" y="317"/>
                    <a:pt x="263" y="319"/>
                    <a:pt x="252" y="320"/>
                  </a:cubicBezTo>
                  <a:cubicBezTo>
                    <a:pt x="240" y="322"/>
                    <a:pt x="227" y="324"/>
                    <a:pt x="214" y="326"/>
                  </a:cubicBezTo>
                  <a:cubicBezTo>
                    <a:pt x="204" y="326"/>
                    <a:pt x="195" y="327"/>
                    <a:pt x="185" y="328"/>
                  </a:cubicBezTo>
                  <a:cubicBezTo>
                    <a:pt x="171" y="328"/>
                    <a:pt x="156" y="329"/>
                    <a:pt x="142" y="330"/>
                  </a:cubicBezTo>
                  <a:cubicBezTo>
                    <a:pt x="137" y="329"/>
                    <a:pt x="131" y="329"/>
                    <a:pt x="126" y="328"/>
                  </a:cubicBezTo>
                  <a:cubicBezTo>
                    <a:pt x="119" y="327"/>
                    <a:pt x="111" y="326"/>
                    <a:pt x="104" y="325"/>
                  </a:cubicBezTo>
                  <a:cubicBezTo>
                    <a:pt x="94" y="324"/>
                    <a:pt x="83" y="321"/>
                    <a:pt x="73" y="319"/>
                  </a:cubicBezTo>
                  <a:cubicBezTo>
                    <a:pt x="66" y="317"/>
                    <a:pt x="58" y="315"/>
                    <a:pt x="51" y="312"/>
                  </a:cubicBezTo>
                  <a:cubicBezTo>
                    <a:pt x="49" y="311"/>
                    <a:pt x="46" y="309"/>
                    <a:pt x="43" y="307"/>
                  </a:cubicBezTo>
                  <a:cubicBezTo>
                    <a:pt x="42" y="306"/>
                    <a:pt x="42" y="305"/>
                    <a:pt x="42" y="304"/>
                  </a:cubicBezTo>
                  <a:cubicBezTo>
                    <a:pt x="41" y="300"/>
                    <a:pt x="41" y="297"/>
                    <a:pt x="40" y="293"/>
                  </a:cubicBezTo>
                  <a:cubicBezTo>
                    <a:pt x="40" y="291"/>
                    <a:pt x="41" y="290"/>
                    <a:pt x="43" y="291"/>
                  </a:cubicBezTo>
                  <a:cubicBezTo>
                    <a:pt x="48" y="294"/>
                    <a:pt x="53" y="296"/>
                    <a:pt x="58" y="297"/>
                  </a:cubicBezTo>
                  <a:cubicBezTo>
                    <a:pt x="66" y="299"/>
                    <a:pt x="74" y="300"/>
                    <a:pt x="83" y="301"/>
                  </a:cubicBezTo>
                  <a:cubicBezTo>
                    <a:pt x="91" y="302"/>
                    <a:pt x="99" y="303"/>
                    <a:pt x="108" y="304"/>
                  </a:cubicBezTo>
                  <a:cubicBezTo>
                    <a:pt x="117" y="306"/>
                    <a:pt x="127" y="307"/>
                    <a:pt x="136" y="308"/>
                  </a:cubicBezTo>
                  <a:cubicBezTo>
                    <a:pt x="147" y="308"/>
                    <a:pt x="157" y="310"/>
                    <a:pt x="168" y="310"/>
                  </a:cubicBezTo>
                  <a:cubicBezTo>
                    <a:pt x="179" y="310"/>
                    <a:pt x="190" y="309"/>
                    <a:pt x="201" y="308"/>
                  </a:cubicBezTo>
                  <a:cubicBezTo>
                    <a:pt x="208" y="307"/>
                    <a:pt x="215" y="307"/>
                    <a:pt x="221" y="306"/>
                  </a:cubicBezTo>
                  <a:cubicBezTo>
                    <a:pt x="238" y="305"/>
                    <a:pt x="254" y="302"/>
                    <a:pt x="270" y="298"/>
                  </a:cubicBezTo>
                  <a:cubicBezTo>
                    <a:pt x="278" y="296"/>
                    <a:pt x="286" y="293"/>
                    <a:pt x="293" y="290"/>
                  </a:cubicBezTo>
                  <a:cubicBezTo>
                    <a:pt x="295" y="301"/>
                    <a:pt x="292" y="308"/>
                    <a:pt x="282" y="313"/>
                  </a:cubicBezTo>
                  <a:lnTo>
                    <a:pt x="282" y="312"/>
                  </a:lnTo>
                  <a:close/>
                  <a:moveTo>
                    <a:pt x="40" y="269"/>
                  </a:moveTo>
                  <a:cubicBezTo>
                    <a:pt x="40" y="268"/>
                    <a:pt x="41" y="267"/>
                    <a:pt x="43" y="267"/>
                  </a:cubicBezTo>
                  <a:cubicBezTo>
                    <a:pt x="43" y="267"/>
                    <a:pt x="43" y="267"/>
                    <a:pt x="43" y="267"/>
                  </a:cubicBezTo>
                  <a:cubicBezTo>
                    <a:pt x="44" y="267"/>
                    <a:pt x="45" y="267"/>
                    <a:pt x="45" y="268"/>
                  </a:cubicBezTo>
                  <a:cubicBezTo>
                    <a:pt x="44" y="270"/>
                    <a:pt x="43" y="271"/>
                    <a:pt x="42" y="271"/>
                  </a:cubicBezTo>
                  <a:cubicBezTo>
                    <a:pt x="41" y="271"/>
                    <a:pt x="40" y="270"/>
                    <a:pt x="40" y="269"/>
                  </a:cubicBezTo>
                  <a:cubicBezTo>
                    <a:pt x="40" y="269"/>
                    <a:pt x="40" y="269"/>
                    <a:pt x="40" y="269"/>
                  </a:cubicBezTo>
                  <a:close/>
                  <a:moveTo>
                    <a:pt x="42" y="221"/>
                  </a:moveTo>
                  <a:cubicBezTo>
                    <a:pt x="40" y="223"/>
                    <a:pt x="39" y="226"/>
                    <a:pt x="38" y="228"/>
                  </a:cubicBezTo>
                  <a:cubicBezTo>
                    <a:pt x="36" y="224"/>
                    <a:pt x="37" y="222"/>
                    <a:pt x="47" y="214"/>
                  </a:cubicBezTo>
                  <a:cubicBezTo>
                    <a:pt x="46" y="216"/>
                    <a:pt x="44" y="219"/>
                    <a:pt x="42" y="221"/>
                  </a:cubicBezTo>
                  <a:close/>
                  <a:moveTo>
                    <a:pt x="302" y="234"/>
                  </a:moveTo>
                  <a:cubicBezTo>
                    <a:pt x="302" y="236"/>
                    <a:pt x="302" y="238"/>
                    <a:pt x="301" y="239"/>
                  </a:cubicBezTo>
                  <a:cubicBezTo>
                    <a:pt x="301" y="241"/>
                    <a:pt x="300" y="242"/>
                    <a:pt x="299" y="243"/>
                  </a:cubicBezTo>
                  <a:cubicBezTo>
                    <a:pt x="298" y="243"/>
                    <a:pt x="298" y="244"/>
                    <a:pt x="298" y="244"/>
                  </a:cubicBezTo>
                  <a:cubicBezTo>
                    <a:pt x="297" y="244"/>
                    <a:pt x="297" y="244"/>
                    <a:pt x="297" y="245"/>
                  </a:cubicBezTo>
                  <a:cubicBezTo>
                    <a:pt x="294" y="249"/>
                    <a:pt x="290" y="250"/>
                    <a:pt x="286" y="251"/>
                  </a:cubicBezTo>
                  <a:cubicBezTo>
                    <a:pt x="282" y="252"/>
                    <a:pt x="278" y="252"/>
                    <a:pt x="274" y="252"/>
                  </a:cubicBezTo>
                  <a:cubicBezTo>
                    <a:pt x="276" y="249"/>
                    <a:pt x="279" y="246"/>
                    <a:pt x="282" y="244"/>
                  </a:cubicBezTo>
                  <a:cubicBezTo>
                    <a:pt x="289" y="238"/>
                    <a:pt x="296" y="231"/>
                    <a:pt x="302" y="223"/>
                  </a:cubicBezTo>
                  <a:cubicBezTo>
                    <a:pt x="302" y="223"/>
                    <a:pt x="302" y="223"/>
                    <a:pt x="303" y="222"/>
                  </a:cubicBezTo>
                  <a:cubicBezTo>
                    <a:pt x="304" y="226"/>
                    <a:pt x="303" y="230"/>
                    <a:pt x="302" y="234"/>
                  </a:cubicBezTo>
                  <a:close/>
                  <a:moveTo>
                    <a:pt x="314" y="175"/>
                  </a:moveTo>
                  <a:cubicBezTo>
                    <a:pt x="316" y="186"/>
                    <a:pt x="316" y="197"/>
                    <a:pt x="317" y="207"/>
                  </a:cubicBezTo>
                  <a:cubicBezTo>
                    <a:pt x="317" y="211"/>
                    <a:pt x="316" y="215"/>
                    <a:pt x="313" y="218"/>
                  </a:cubicBezTo>
                  <a:cubicBezTo>
                    <a:pt x="313" y="219"/>
                    <a:pt x="311" y="220"/>
                    <a:pt x="309" y="219"/>
                  </a:cubicBezTo>
                  <a:cubicBezTo>
                    <a:pt x="308" y="219"/>
                    <a:pt x="308" y="219"/>
                    <a:pt x="308" y="219"/>
                  </a:cubicBezTo>
                  <a:cubicBezTo>
                    <a:pt x="307" y="218"/>
                    <a:pt x="307" y="217"/>
                    <a:pt x="306" y="217"/>
                  </a:cubicBezTo>
                  <a:cubicBezTo>
                    <a:pt x="305" y="214"/>
                    <a:pt x="302" y="213"/>
                    <a:pt x="299" y="214"/>
                  </a:cubicBezTo>
                  <a:cubicBezTo>
                    <a:pt x="294" y="216"/>
                    <a:pt x="290" y="220"/>
                    <a:pt x="289" y="226"/>
                  </a:cubicBezTo>
                  <a:cubicBezTo>
                    <a:pt x="288" y="228"/>
                    <a:pt x="288" y="230"/>
                    <a:pt x="287" y="232"/>
                  </a:cubicBezTo>
                  <a:cubicBezTo>
                    <a:pt x="285" y="238"/>
                    <a:pt x="280" y="243"/>
                    <a:pt x="273" y="243"/>
                  </a:cubicBezTo>
                  <a:cubicBezTo>
                    <a:pt x="268" y="243"/>
                    <a:pt x="265" y="241"/>
                    <a:pt x="265" y="236"/>
                  </a:cubicBezTo>
                  <a:cubicBezTo>
                    <a:pt x="264" y="233"/>
                    <a:pt x="264" y="230"/>
                    <a:pt x="263" y="226"/>
                  </a:cubicBezTo>
                  <a:cubicBezTo>
                    <a:pt x="263" y="223"/>
                    <a:pt x="262" y="219"/>
                    <a:pt x="259" y="216"/>
                  </a:cubicBezTo>
                  <a:cubicBezTo>
                    <a:pt x="257" y="213"/>
                    <a:pt x="252" y="212"/>
                    <a:pt x="248" y="215"/>
                  </a:cubicBezTo>
                  <a:cubicBezTo>
                    <a:pt x="248" y="215"/>
                    <a:pt x="248" y="215"/>
                    <a:pt x="248" y="215"/>
                  </a:cubicBezTo>
                  <a:cubicBezTo>
                    <a:pt x="243" y="218"/>
                    <a:pt x="240" y="223"/>
                    <a:pt x="240" y="229"/>
                  </a:cubicBezTo>
                  <a:cubicBezTo>
                    <a:pt x="239" y="234"/>
                    <a:pt x="236" y="239"/>
                    <a:pt x="232" y="243"/>
                  </a:cubicBezTo>
                  <a:cubicBezTo>
                    <a:pt x="231" y="245"/>
                    <a:pt x="228" y="245"/>
                    <a:pt x="225" y="245"/>
                  </a:cubicBezTo>
                  <a:cubicBezTo>
                    <a:pt x="222" y="244"/>
                    <a:pt x="222" y="241"/>
                    <a:pt x="221" y="238"/>
                  </a:cubicBezTo>
                  <a:cubicBezTo>
                    <a:pt x="221" y="234"/>
                    <a:pt x="220" y="230"/>
                    <a:pt x="219" y="225"/>
                  </a:cubicBezTo>
                  <a:cubicBezTo>
                    <a:pt x="218" y="218"/>
                    <a:pt x="213" y="217"/>
                    <a:pt x="208" y="222"/>
                  </a:cubicBezTo>
                  <a:cubicBezTo>
                    <a:pt x="203" y="226"/>
                    <a:pt x="200" y="232"/>
                    <a:pt x="199" y="238"/>
                  </a:cubicBezTo>
                  <a:cubicBezTo>
                    <a:pt x="198" y="246"/>
                    <a:pt x="194" y="253"/>
                    <a:pt x="189" y="259"/>
                  </a:cubicBezTo>
                  <a:cubicBezTo>
                    <a:pt x="187" y="261"/>
                    <a:pt x="183" y="263"/>
                    <a:pt x="180" y="262"/>
                  </a:cubicBezTo>
                  <a:cubicBezTo>
                    <a:pt x="173" y="262"/>
                    <a:pt x="167" y="256"/>
                    <a:pt x="168" y="248"/>
                  </a:cubicBezTo>
                  <a:cubicBezTo>
                    <a:pt x="168" y="248"/>
                    <a:pt x="168" y="247"/>
                    <a:pt x="168" y="247"/>
                  </a:cubicBezTo>
                  <a:cubicBezTo>
                    <a:pt x="169" y="242"/>
                    <a:pt x="169" y="238"/>
                    <a:pt x="171" y="233"/>
                  </a:cubicBezTo>
                  <a:cubicBezTo>
                    <a:pt x="172" y="229"/>
                    <a:pt x="172" y="224"/>
                    <a:pt x="170" y="220"/>
                  </a:cubicBezTo>
                  <a:cubicBezTo>
                    <a:pt x="168" y="216"/>
                    <a:pt x="164" y="214"/>
                    <a:pt x="160" y="216"/>
                  </a:cubicBezTo>
                  <a:cubicBezTo>
                    <a:pt x="159" y="216"/>
                    <a:pt x="158" y="217"/>
                    <a:pt x="158" y="218"/>
                  </a:cubicBezTo>
                  <a:cubicBezTo>
                    <a:pt x="156" y="220"/>
                    <a:pt x="155" y="222"/>
                    <a:pt x="155" y="224"/>
                  </a:cubicBezTo>
                  <a:cubicBezTo>
                    <a:pt x="154" y="226"/>
                    <a:pt x="153" y="228"/>
                    <a:pt x="153" y="230"/>
                  </a:cubicBezTo>
                  <a:cubicBezTo>
                    <a:pt x="153" y="232"/>
                    <a:pt x="152" y="233"/>
                    <a:pt x="151" y="234"/>
                  </a:cubicBezTo>
                  <a:cubicBezTo>
                    <a:pt x="149" y="236"/>
                    <a:pt x="148" y="238"/>
                    <a:pt x="145" y="238"/>
                  </a:cubicBezTo>
                  <a:cubicBezTo>
                    <a:pt x="143" y="238"/>
                    <a:pt x="142" y="235"/>
                    <a:pt x="143" y="231"/>
                  </a:cubicBezTo>
                  <a:cubicBezTo>
                    <a:pt x="144" y="228"/>
                    <a:pt x="143" y="225"/>
                    <a:pt x="142" y="222"/>
                  </a:cubicBezTo>
                  <a:cubicBezTo>
                    <a:pt x="141" y="218"/>
                    <a:pt x="138" y="216"/>
                    <a:pt x="135" y="217"/>
                  </a:cubicBezTo>
                  <a:cubicBezTo>
                    <a:pt x="133" y="218"/>
                    <a:pt x="132" y="218"/>
                    <a:pt x="131" y="220"/>
                  </a:cubicBezTo>
                  <a:cubicBezTo>
                    <a:pt x="129" y="222"/>
                    <a:pt x="128" y="225"/>
                    <a:pt x="128" y="228"/>
                  </a:cubicBezTo>
                  <a:cubicBezTo>
                    <a:pt x="128" y="230"/>
                    <a:pt x="128" y="232"/>
                    <a:pt x="127" y="235"/>
                  </a:cubicBezTo>
                  <a:cubicBezTo>
                    <a:pt x="126" y="237"/>
                    <a:pt x="124" y="240"/>
                    <a:pt x="121" y="240"/>
                  </a:cubicBezTo>
                  <a:cubicBezTo>
                    <a:pt x="119" y="242"/>
                    <a:pt x="116" y="241"/>
                    <a:pt x="115" y="238"/>
                  </a:cubicBezTo>
                  <a:cubicBezTo>
                    <a:pt x="115" y="238"/>
                    <a:pt x="115" y="237"/>
                    <a:pt x="115" y="236"/>
                  </a:cubicBezTo>
                  <a:cubicBezTo>
                    <a:pt x="115" y="234"/>
                    <a:pt x="115" y="231"/>
                    <a:pt x="115" y="229"/>
                  </a:cubicBezTo>
                  <a:cubicBezTo>
                    <a:pt x="114" y="223"/>
                    <a:pt x="108" y="218"/>
                    <a:pt x="102" y="219"/>
                  </a:cubicBezTo>
                  <a:cubicBezTo>
                    <a:pt x="101" y="219"/>
                    <a:pt x="99" y="219"/>
                    <a:pt x="98" y="220"/>
                  </a:cubicBezTo>
                  <a:cubicBezTo>
                    <a:pt x="93" y="222"/>
                    <a:pt x="90" y="226"/>
                    <a:pt x="89" y="232"/>
                  </a:cubicBezTo>
                  <a:cubicBezTo>
                    <a:pt x="89" y="236"/>
                    <a:pt x="88" y="240"/>
                    <a:pt x="88" y="244"/>
                  </a:cubicBezTo>
                  <a:cubicBezTo>
                    <a:pt x="89" y="247"/>
                    <a:pt x="88" y="251"/>
                    <a:pt x="86" y="253"/>
                  </a:cubicBezTo>
                  <a:cubicBezTo>
                    <a:pt x="85" y="256"/>
                    <a:pt x="83" y="258"/>
                    <a:pt x="80" y="258"/>
                  </a:cubicBezTo>
                  <a:cubicBezTo>
                    <a:pt x="75" y="259"/>
                    <a:pt x="70" y="257"/>
                    <a:pt x="66" y="253"/>
                  </a:cubicBezTo>
                  <a:cubicBezTo>
                    <a:pt x="63" y="249"/>
                    <a:pt x="62" y="245"/>
                    <a:pt x="62" y="240"/>
                  </a:cubicBezTo>
                  <a:cubicBezTo>
                    <a:pt x="63" y="233"/>
                    <a:pt x="64" y="227"/>
                    <a:pt x="66" y="220"/>
                  </a:cubicBezTo>
                  <a:cubicBezTo>
                    <a:pt x="69" y="215"/>
                    <a:pt x="69" y="208"/>
                    <a:pt x="68" y="202"/>
                  </a:cubicBezTo>
                  <a:cubicBezTo>
                    <a:pt x="67" y="198"/>
                    <a:pt x="63" y="194"/>
                    <a:pt x="59" y="194"/>
                  </a:cubicBezTo>
                  <a:cubicBezTo>
                    <a:pt x="56" y="194"/>
                    <a:pt x="52" y="195"/>
                    <a:pt x="50" y="199"/>
                  </a:cubicBezTo>
                  <a:cubicBezTo>
                    <a:pt x="48" y="201"/>
                    <a:pt x="47" y="203"/>
                    <a:pt x="46" y="206"/>
                  </a:cubicBezTo>
                  <a:cubicBezTo>
                    <a:pt x="44" y="211"/>
                    <a:pt x="40" y="214"/>
                    <a:pt x="35" y="216"/>
                  </a:cubicBezTo>
                  <a:cubicBezTo>
                    <a:pt x="31" y="218"/>
                    <a:pt x="27" y="216"/>
                    <a:pt x="25" y="212"/>
                  </a:cubicBezTo>
                  <a:cubicBezTo>
                    <a:pt x="25" y="212"/>
                    <a:pt x="25" y="212"/>
                    <a:pt x="24" y="212"/>
                  </a:cubicBezTo>
                  <a:cubicBezTo>
                    <a:pt x="23" y="209"/>
                    <a:pt x="23" y="206"/>
                    <a:pt x="23" y="204"/>
                  </a:cubicBezTo>
                  <a:cubicBezTo>
                    <a:pt x="25" y="193"/>
                    <a:pt x="30" y="183"/>
                    <a:pt x="31" y="173"/>
                  </a:cubicBezTo>
                  <a:cubicBezTo>
                    <a:pt x="32" y="171"/>
                    <a:pt x="33" y="171"/>
                    <a:pt x="34" y="172"/>
                  </a:cubicBezTo>
                  <a:cubicBezTo>
                    <a:pt x="41" y="176"/>
                    <a:pt x="49" y="176"/>
                    <a:pt x="55" y="179"/>
                  </a:cubicBezTo>
                  <a:cubicBezTo>
                    <a:pt x="64" y="183"/>
                    <a:pt x="73" y="185"/>
                    <a:pt x="81" y="188"/>
                  </a:cubicBezTo>
                  <a:cubicBezTo>
                    <a:pt x="86" y="190"/>
                    <a:pt x="91" y="191"/>
                    <a:pt x="96" y="192"/>
                  </a:cubicBezTo>
                  <a:cubicBezTo>
                    <a:pt x="104" y="193"/>
                    <a:pt x="112" y="195"/>
                    <a:pt x="120" y="196"/>
                  </a:cubicBezTo>
                  <a:cubicBezTo>
                    <a:pt x="130" y="198"/>
                    <a:pt x="140" y="199"/>
                    <a:pt x="150" y="199"/>
                  </a:cubicBezTo>
                  <a:cubicBezTo>
                    <a:pt x="155" y="200"/>
                    <a:pt x="159" y="201"/>
                    <a:pt x="164" y="201"/>
                  </a:cubicBezTo>
                  <a:cubicBezTo>
                    <a:pt x="172" y="201"/>
                    <a:pt x="180" y="201"/>
                    <a:pt x="188" y="201"/>
                  </a:cubicBezTo>
                  <a:cubicBezTo>
                    <a:pt x="188" y="202"/>
                    <a:pt x="188" y="202"/>
                    <a:pt x="189" y="202"/>
                  </a:cubicBezTo>
                  <a:cubicBezTo>
                    <a:pt x="189" y="201"/>
                    <a:pt x="189" y="201"/>
                    <a:pt x="189" y="201"/>
                  </a:cubicBezTo>
                  <a:cubicBezTo>
                    <a:pt x="193" y="201"/>
                    <a:pt x="196" y="201"/>
                    <a:pt x="199" y="201"/>
                  </a:cubicBezTo>
                  <a:cubicBezTo>
                    <a:pt x="200" y="201"/>
                    <a:pt x="202" y="201"/>
                    <a:pt x="203" y="201"/>
                  </a:cubicBezTo>
                  <a:cubicBezTo>
                    <a:pt x="214" y="201"/>
                    <a:pt x="214" y="201"/>
                    <a:pt x="214" y="201"/>
                  </a:cubicBezTo>
                  <a:cubicBezTo>
                    <a:pt x="214" y="201"/>
                    <a:pt x="214" y="201"/>
                    <a:pt x="214" y="201"/>
                  </a:cubicBezTo>
                  <a:cubicBezTo>
                    <a:pt x="214" y="201"/>
                    <a:pt x="215" y="201"/>
                    <a:pt x="215" y="201"/>
                  </a:cubicBezTo>
                  <a:cubicBezTo>
                    <a:pt x="217" y="201"/>
                    <a:pt x="217" y="201"/>
                    <a:pt x="217" y="201"/>
                  </a:cubicBezTo>
                  <a:cubicBezTo>
                    <a:pt x="218" y="201"/>
                    <a:pt x="220" y="201"/>
                    <a:pt x="221" y="201"/>
                  </a:cubicBezTo>
                  <a:cubicBezTo>
                    <a:pt x="223" y="201"/>
                    <a:pt x="225" y="201"/>
                    <a:pt x="227" y="201"/>
                  </a:cubicBezTo>
                  <a:cubicBezTo>
                    <a:pt x="228" y="201"/>
                    <a:pt x="230" y="201"/>
                    <a:pt x="232" y="201"/>
                  </a:cubicBezTo>
                  <a:cubicBezTo>
                    <a:pt x="234" y="201"/>
                    <a:pt x="236" y="201"/>
                    <a:pt x="238" y="200"/>
                  </a:cubicBezTo>
                  <a:cubicBezTo>
                    <a:pt x="239" y="200"/>
                    <a:pt x="239" y="200"/>
                    <a:pt x="239" y="200"/>
                  </a:cubicBezTo>
                  <a:cubicBezTo>
                    <a:pt x="239" y="200"/>
                    <a:pt x="239" y="200"/>
                    <a:pt x="239" y="200"/>
                  </a:cubicBezTo>
                  <a:cubicBezTo>
                    <a:pt x="242" y="200"/>
                    <a:pt x="242" y="200"/>
                    <a:pt x="242" y="200"/>
                  </a:cubicBezTo>
                  <a:cubicBezTo>
                    <a:pt x="242" y="200"/>
                    <a:pt x="242" y="200"/>
                    <a:pt x="242" y="200"/>
                  </a:cubicBezTo>
                  <a:cubicBezTo>
                    <a:pt x="243" y="199"/>
                    <a:pt x="243" y="199"/>
                    <a:pt x="243" y="199"/>
                  </a:cubicBezTo>
                  <a:cubicBezTo>
                    <a:pt x="245" y="199"/>
                    <a:pt x="246" y="199"/>
                    <a:pt x="247" y="199"/>
                  </a:cubicBezTo>
                  <a:cubicBezTo>
                    <a:pt x="252" y="198"/>
                    <a:pt x="258" y="198"/>
                    <a:pt x="263" y="197"/>
                  </a:cubicBezTo>
                  <a:cubicBezTo>
                    <a:pt x="263" y="197"/>
                    <a:pt x="263" y="197"/>
                    <a:pt x="263" y="197"/>
                  </a:cubicBezTo>
                  <a:cubicBezTo>
                    <a:pt x="265" y="197"/>
                    <a:pt x="266" y="196"/>
                    <a:pt x="267" y="196"/>
                  </a:cubicBezTo>
                  <a:cubicBezTo>
                    <a:pt x="271" y="194"/>
                    <a:pt x="276" y="194"/>
                    <a:pt x="280" y="192"/>
                  </a:cubicBezTo>
                  <a:cubicBezTo>
                    <a:pt x="284" y="190"/>
                    <a:pt x="288" y="189"/>
                    <a:pt x="291" y="188"/>
                  </a:cubicBezTo>
                  <a:cubicBezTo>
                    <a:pt x="295" y="186"/>
                    <a:pt x="299" y="184"/>
                    <a:pt x="303" y="182"/>
                  </a:cubicBezTo>
                  <a:cubicBezTo>
                    <a:pt x="307" y="180"/>
                    <a:pt x="310" y="177"/>
                    <a:pt x="314" y="175"/>
                  </a:cubicBezTo>
                  <a:close/>
                  <a:moveTo>
                    <a:pt x="285" y="146"/>
                  </a:moveTo>
                  <a:cubicBezTo>
                    <a:pt x="287" y="146"/>
                    <a:pt x="289" y="147"/>
                    <a:pt x="291" y="148"/>
                  </a:cubicBezTo>
                  <a:cubicBezTo>
                    <a:pt x="293" y="149"/>
                    <a:pt x="296" y="150"/>
                    <a:pt x="298" y="151"/>
                  </a:cubicBezTo>
                  <a:cubicBezTo>
                    <a:pt x="298" y="151"/>
                    <a:pt x="298" y="151"/>
                    <a:pt x="298" y="151"/>
                  </a:cubicBezTo>
                  <a:cubicBezTo>
                    <a:pt x="299" y="153"/>
                    <a:pt x="302" y="153"/>
                    <a:pt x="303" y="154"/>
                  </a:cubicBezTo>
                  <a:cubicBezTo>
                    <a:pt x="305" y="155"/>
                    <a:pt x="305" y="155"/>
                    <a:pt x="305" y="155"/>
                  </a:cubicBezTo>
                  <a:cubicBezTo>
                    <a:pt x="306" y="155"/>
                    <a:pt x="306" y="155"/>
                    <a:pt x="306" y="155"/>
                  </a:cubicBezTo>
                  <a:cubicBezTo>
                    <a:pt x="306" y="156"/>
                    <a:pt x="306" y="156"/>
                    <a:pt x="306" y="156"/>
                  </a:cubicBezTo>
                  <a:cubicBezTo>
                    <a:pt x="308" y="158"/>
                    <a:pt x="309" y="160"/>
                    <a:pt x="310" y="162"/>
                  </a:cubicBezTo>
                  <a:cubicBezTo>
                    <a:pt x="313" y="168"/>
                    <a:pt x="313" y="171"/>
                    <a:pt x="308" y="176"/>
                  </a:cubicBezTo>
                  <a:cubicBezTo>
                    <a:pt x="306" y="178"/>
                    <a:pt x="303" y="179"/>
                    <a:pt x="301" y="181"/>
                  </a:cubicBezTo>
                  <a:cubicBezTo>
                    <a:pt x="297" y="183"/>
                    <a:pt x="292" y="185"/>
                    <a:pt x="287" y="187"/>
                  </a:cubicBezTo>
                  <a:cubicBezTo>
                    <a:pt x="278" y="192"/>
                    <a:pt x="267" y="195"/>
                    <a:pt x="257" y="196"/>
                  </a:cubicBezTo>
                  <a:cubicBezTo>
                    <a:pt x="254" y="196"/>
                    <a:pt x="251" y="197"/>
                    <a:pt x="248" y="197"/>
                  </a:cubicBezTo>
                  <a:cubicBezTo>
                    <a:pt x="243" y="197"/>
                    <a:pt x="239" y="198"/>
                    <a:pt x="234" y="199"/>
                  </a:cubicBezTo>
                  <a:cubicBezTo>
                    <a:pt x="233" y="199"/>
                    <a:pt x="233" y="199"/>
                    <a:pt x="233" y="199"/>
                  </a:cubicBezTo>
                  <a:cubicBezTo>
                    <a:pt x="230" y="199"/>
                    <a:pt x="227" y="199"/>
                    <a:pt x="223" y="199"/>
                  </a:cubicBezTo>
                  <a:cubicBezTo>
                    <a:pt x="216" y="199"/>
                    <a:pt x="208" y="199"/>
                    <a:pt x="201" y="198"/>
                  </a:cubicBezTo>
                  <a:cubicBezTo>
                    <a:pt x="201" y="198"/>
                    <a:pt x="201" y="198"/>
                    <a:pt x="200" y="198"/>
                  </a:cubicBezTo>
                  <a:cubicBezTo>
                    <a:pt x="198" y="198"/>
                    <a:pt x="196" y="198"/>
                    <a:pt x="193" y="199"/>
                  </a:cubicBezTo>
                  <a:cubicBezTo>
                    <a:pt x="186" y="198"/>
                    <a:pt x="178" y="199"/>
                    <a:pt x="171" y="198"/>
                  </a:cubicBezTo>
                  <a:cubicBezTo>
                    <a:pt x="167" y="198"/>
                    <a:pt x="163" y="198"/>
                    <a:pt x="159" y="197"/>
                  </a:cubicBezTo>
                  <a:cubicBezTo>
                    <a:pt x="151" y="197"/>
                    <a:pt x="144" y="196"/>
                    <a:pt x="136" y="195"/>
                  </a:cubicBezTo>
                  <a:cubicBezTo>
                    <a:pt x="132" y="195"/>
                    <a:pt x="128" y="195"/>
                    <a:pt x="124" y="194"/>
                  </a:cubicBezTo>
                  <a:cubicBezTo>
                    <a:pt x="122" y="193"/>
                    <a:pt x="121" y="193"/>
                    <a:pt x="119" y="193"/>
                  </a:cubicBezTo>
                  <a:cubicBezTo>
                    <a:pt x="110" y="192"/>
                    <a:pt x="100" y="190"/>
                    <a:pt x="91" y="188"/>
                  </a:cubicBezTo>
                  <a:cubicBezTo>
                    <a:pt x="86" y="186"/>
                    <a:pt x="80" y="185"/>
                    <a:pt x="74" y="183"/>
                  </a:cubicBezTo>
                  <a:cubicBezTo>
                    <a:pt x="68" y="181"/>
                    <a:pt x="62" y="178"/>
                    <a:pt x="56" y="176"/>
                  </a:cubicBezTo>
                  <a:cubicBezTo>
                    <a:pt x="53" y="174"/>
                    <a:pt x="51" y="173"/>
                    <a:pt x="48" y="173"/>
                  </a:cubicBezTo>
                  <a:cubicBezTo>
                    <a:pt x="44" y="172"/>
                    <a:pt x="40" y="171"/>
                    <a:pt x="37" y="169"/>
                  </a:cubicBezTo>
                  <a:cubicBezTo>
                    <a:pt x="35" y="167"/>
                    <a:pt x="33" y="165"/>
                    <a:pt x="33" y="162"/>
                  </a:cubicBezTo>
                  <a:cubicBezTo>
                    <a:pt x="34" y="159"/>
                    <a:pt x="36" y="156"/>
                    <a:pt x="39" y="155"/>
                  </a:cubicBezTo>
                  <a:cubicBezTo>
                    <a:pt x="41" y="154"/>
                    <a:pt x="43" y="153"/>
                    <a:pt x="45" y="152"/>
                  </a:cubicBezTo>
                  <a:cubicBezTo>
                    <a:pt x="50" y="150"/>
                    <a:pt x="56" y="148"/>
                    <a:pt x="62" y="146"/>
                  </a:cubicBezTo>
                  <a:cubicBezTo>
                    <a:pt x="64" y="146"/>
                    <a:pt x="65" y="145"/>
                    <a:pt x="66" y="147"/>
                  </a:cubicBezTo>
                  <a:cubicBezTo>
                    <a:pt x="70" y="150"/>
                    <a:pt x="72" y="155"/>
                    <a:pt x="73" y="160"/>
                  </a:cubicBezTo>
                  <a:cubicBezTo>
                    <a:pt x="74" y="161"/>
                    <a:pt x="73" y="162"/>
                    <a:pt x="72" y="163"/>
                  </a:cubicBezTo>
                  <a:cubicBezTo>
                    <a:pt x="70" y="166"/>
                    <a:pt x="70" y="167"/>
                    <a:pt x="73" y="169"/>
                  </a:cubicBezTo>
                  <a:cubicBezTo>
                    <a:pt x="81" y="173"/>
                    <a:pt x="88" y="172"/>
                    <a:pt x="95" y="168"/>
                  </a:cubicBezTo>
                  <a:cubicBezTo>
                    <a:pt x="98" y="167"/>
                    <a:pt x="98" y="164"/>
                    <a:pt x="95" y="163"/>
                  </a:cubicBezTo>
                  <a:cubicBezTo>
                    <a:pt x="94" y="162"/>
                    <a:pt x="93" y="161"/>
                    <a:pt x="93" y="160"/>
                  </a:cubicBezTo>
                  <a:cubicBezTo>
                    <a:pt x="90" y="154"/>
                    <a:pt x="88" y="149"/>
                    <a:pt x="85" y="144"/>
                  </a:cubicBezTo>
                  <a:cubicBezTo>
                    <a:pt x="83" y="142"/>
                    <a:pt x="84" y="141"/>
                    <a:pt x="86" y="140"/>
                  </a:cubicBezTo>
                  <a:cubicBezTo>
                    <a:pt x="91" y="139"/>
                    <a:pt x="96" y="139"/>
                    <a:pt x="100" y="138"/>
                  </a:cubicBezTo>
                  <a:cubicBezTo>
                    <a:pt x="103" y="138"/>
                    <a:pt x="104" y="139"/>
                    <a:pt x="104" y="142"/>
                  </a:cubicBezTo>
                  <a:cubicBezTo>
                    <a:pt x="104" y="145"/>
                    <a:pt x="103" y="149"/>
                    <a:pt x="101" y="152"/>
                  </a:cubicBezTo>
                  <a:cubicBezTo>
                    <a:pt x="100" y="153"/>
                    <a:pt x="101" y="154"/>
                    <a:pt x="102" y="155"/>
                  </a:cubicBezTo>
                  <a:cubicBezTo>
                    <a:pt x="104" y="156"/>
                    <a:pt x="106" y="155"/>
                    <a:pt x="108" y="155"/>
                  </a:cubicBezTo>
                  <a:cubicBezTo>
                    <a:pt x="114" y="156"/>
                    <a:pt x="121" y="152"/>
                    <a:pt x="124" y="147"/>
                  </a:cubicBezTo>
                  <a:cubicBezTo>
                    <a:pt x="125" y="146"/>
                    <a:pt x="125" y="144"/>
                    <a:pt x="125" y="143"/>
                  </a:cubicBezTo>
                  <a:cubicBezTo>
                    <a:pt x="125" y="142"/>
                    <a:pt x="123" y="142"/>
                    <a:pt x="123" y="141"/>
                  </a:cubicBezTo>
                  <a:cubicBezTo>
                    <a:pt x="121" y="141"/>
                    <a:pt x="121" y="140"/>
                    <a:pt x="121" y="139"/>
                  </a:cubicBezTo>
                  <a:cubicBezTo>
                    <a:pt x="121" y="137"/>
                    <a:pt x="122" y="136"/>
                    <a:pt x="123" y="136"/>
                  </a:cubicBezTo>
                  <a:cubicBezTo>
                    <a:pt x="125" y="136"/>
                    <a:pt x="128" y="135"/>
                    <a:pt x="130" y="135"/>
                  </a:cubicBezTo>
                  <a:cubicBezTo>
                    <a:pt x="134" y="136"/>
                    <a:pt x="138" y="136"/>
                    <a:pt x="142" y="136"/>
                  </a:cubicBezTo>
                  <a:cubicBezTo>
                    <a:pt x="146" y="136"/>
                    <a:pt x="146" y="136"/>
                    <a:pt x="146" y="139"/>
                  </a:cubicBezTo>
                  <a:cubicBezTo>
                    <a:pt x="147" y="150"/>
                    <a:pt x="147" y="160"/>
                    <a:pt x="146" y="171"/>
                  </a:cubicBezTo>
                  <a:cubicBezTo>
                    <a:pt x="146" y="172"/>
                    <a:pt x="146" y="173"/>
                    <a:pt x="145" y="174"/>
                  </a:cubicBezTo>
                  <a:cubicBezTo>
                    <a:pt x="143" y="174"/>
                    <a:pt x="143" y="176"/>
                    <a:pt x="144" y="177"/>
                  </a:cubicBezTo>
                  <a:cubicBezTo>
                    <a:pt x="145" y="178"/>
                    <a:pt x="146" y="180"/>
                    <a:pt x="148" y="181"/>
                  </a:cubicBezTo>
                  <a:cubicBezTo>
                    <a:pt x="153" y="183"/>
                    <a:pt x="159" y="184"/>
                    <a:pt x="164" y="182"/>
                  </a:cubicBezTo>
                  <a:cubicBezTo>
                    <a:pt x="166" y="181"/>
                    <a:pt x="167" y="180"/>
                    <a:pt x="168" y="178"/>
                  </a:cubicBezTo>
                  <a:cubicBezTo>
                    <a:pt x="169" y="177"/>
                    <a:pt x="168" y="176"/>
                    <a:pt x="167" y="175"/>
                  </a:cubicBezTo>
                  <a:cubicBezTo>
                    <a:pt x="167" y="174"/>
                    <a:pt x="167" y="173"/>
                    <a:pt x="167" y="172"/>
                  </a:cubicBezTo>
                  <a:cubicBezTo>
                    <a:pt x="166" y="161"/>
                    <a:pt x="165" y="150"/>
                    <a:pt x="166" y="139"/>
                  </a:cubicBezTo>
                  <a:cubicBezTo>
                    <a:pt x="166" y="136"/>
                    <a:pt x="166" y="136"/>
                    <a:pt x="170" y="135"/>
                  </a:cubicBezTo>
                  <a:cubicBezTo>
                    <a:pt x="180" y="135"/>
                    <a:pt x="191" y="135"/>
                    <a:pt x="201" y="136"/>
                  </a:cubicBezTo>
                  <a:cubicBezTo>
                    <a:pt x="204" y="135"/>
                    <a:pt x="206" y="135"/>
                    <a:pt x="209" y="136"/>
                  </a:cubicBezTo>
                  <a:cubicBezTo>
                    <a:pt x="213" y="137"/>
                    <a:pt x="214" y="137"/>
                    <a:pt x="213" y="141"/>
                  </a:cubicBezTo>
                  <a:cubicBezTo>
                    <a:pt x="213" y="145"/>
                    <a:pt x="213" y="150"/>
                    <a:pt x="213" y="154"/>
                  </a:cubicBezTo>
                  <a:cubicBezTo>
                    <a:pt x="213" y="156"/>
                    <a:pt x="213" y="157"/>
                    <a:pt x="211" y="157"/>
                  </a:cubicBezTo>
                  <a:cubicBezTo>
                    <a:pt x="210" y="158"/>
                    <a:pt x="209" y="159"/>
                    <a:pt x="209" y="160"/>
                  </a:cubicBezTo>
                  <a:cubicBezTo>
                    <a:pt x="210" y="162"/>
                    <a:pt x="212" y="163"/>
                    <a:pt x="214" y="163"/>
                  </a:cubicBezTo>
                  <a:cubicBezTo>
                    <a:pt x="220" y="164"/>
                    <a:pt x="226" y="163"/>
                    <a:pt x="231" y="160"/>
                  </a:cubicBezTo>
                  <a:cubicBezTo>
                    <a:pt x="233" y="159"/>
                    <a:pt x="234" y="157"/>
                    <a:pt x="234" y="155"/>
                  </a:cubicBezTo>
                  <a:cubicBezTo>
                    <a:pt x="234" y="154"/>
                    <a:pt x="234" y="153"/>
                    <a:pt x="233" y="153"/>
                  </a:cubicBezTo>
                  <a:cubicBezTo>
                    <a:pt x="229" y="154"/>
                    <a:pt x="229" y="151"/>
                    <a:pt x="229" y="149"/>
                  </a:cubicBezTo>
                  <a:cubicBezTo>
                    <a:pt x="229" y="146"/>
                    <a:pt x="229" y="144"/>
                    <a:pt x="229" y="141"/>
                  </a:cubicBezTo>
                  <a:cubicBezTo>
                    <a:pt x="229" y="139"/>
                    <a:pt x="229" y="138"/>
                    <a:pt x="232" y="138"/>
                  </a:cubicBezTo>
                  <a:cubicBezTo>
                    <a:pt x="239" y="139"/>
                    <a:pt x="246" y="140"/>
                    <a:pt x="252" y="141"/>
                  </a:cubicBezTo>
                  <a:cubicBezTo>
                    <a:pt x="255" y="142"/>
                    <a:pt x="256" y="143"/>
                    <a:pt x="254" y="146"/>
                  </a:cubicBezTo>
                  <a:cubicBezTo>
                    <a:pt x="251" y="153"/>
                    <a:pt x="248" y="160"/>
                    <a:pt x="243" y="166"/>
                  </a:cubicBezTo>
                  <a:cubicBezTo>
                    <a:pt x="242" y="169"/>
                    <a:pt x="240" y="171"/>
                    <a:pt x="237" y="171"/>
                  </a:cubicBezTo>
                  <a:cubicBezTo>
                    <a:pt x="236" y="171"/>
                    <a:pt x="235" y="172"/>
                    <a:pt x="235" y="173"/>
                  </a:cubicBezTo>
                  <a:cubicBezTo>
                    <a:pt x="235" y="173"/>
                    <a:pt x="235" y="173"/>
                    <a:pt x="235" y="173"/>
                  </a:cubicBezTo>
                  <a:cubicBezTo>
                    <a:pt x="235" y="174"/>
                    <a:pt x="236" y="175"/>
                    <a:pt x="237" y="175"/>
                  </a:cubicBezTo>
                  <a:cubicBezTo>
                    <a:pt x="239" y="176"/>
                    <a:pt x="242" y="177"/>
                    <a:pt x="244" y="177"/>
                  </a:cubicBezTo>
                  <a:cubicBezTo>
                    <a:pt x="249" y="177"/>
                    <a:pt x="255" y="177"/>
                    <a:pt x="260" y="175"/>
                  </a:cubicBezTo>
                  <a:cubicBezTo>
                    <a:pt x="264" y="174"/>
                    <a:pt x="269" y="172"/>
                    <a:pt x="272" y="168"/>
                  </a:cubicBezTo>
                  <a:cubicBezTo>
                    <a:pt x="273" y="167"/>
                    <a:pt x="273" y="166"/>
                    <a:pt x="273" y="165"/>
                  </a:cubicBezTo>
                  <a:cubicBezTo>
                    <a:pt x="272" y="165"/>
                    <a:pt x="271" y="165"/>
                    <a:pt x="270" y="165"/>
                  </a:cubicBezTo>
                  <a:cubicBezTo>
                    <a:pt x="268" y="166"/>
                    <a:pt x="267" y="168"/>
                    <a:pt x="264" y="167"/>
                  </a:cubicBezTo>
                  <a:cubicBezTo>
                    <a:pt x="267" y="162"/>
                    <a:pt x="270" y="158"/>
                    <a:pt x="272" y="153"/>
                  </a:cubicBezTo>
                  <a:cubicBezTo>
                    <a:pt x="274" y="148"/>
                    <a:pt x="280" y="145"/>
                    <a:pt x="285" y="146"/>
                  </a:cubicBezTo>
                  <a:close/>
                  <a:moveTo>
                    <a:pt x="298" y="117"/>
                  </a:moveTo>
                  <a:cubicBezTo>
                    <a:pt x="290" y="124"/>
                    <a:pt x="283" y="132"/>
                    <a:pt x="277" y="140"/>
                  </a:cubicBezTo>
                  <a:cubicBezTo>
                    <a:pt x="272" y="148"/>
                    <a:pt x="267" y="157"/>
                    <a:pt x="262" y="166"/>
                  </a:cubicBezTo>
                  <a:cubicBezTo>
                    <a:pt x="261" y="168"/>
                    <a:pt x="259" y="170"/>
                    <a:pt x="257" y="170"/>
                  </a:cubicBezTo>
                  <a:cubicBezTo>
                    <a:pt x="253" y="170"/>
                    <a:pt x="249" y="171"/>
                    <a:pt x="245" y="171"/>
                  </a:cubicBezTo>
                  <a:cubicBezTo>
                    <a:pt x="248" y="166"/>
                    <a:pt x="251" y="161"/>
                    <a:pt x="253" y="156"/>
                  </a:cubicBezTo>
                  <a:cubicBezTo>
                    <a:pt x="255" y="152"/>
                    <a:pt x="257" y="149"/>
                    <a:pt x="259" y="146"/>
                  </a:cubicBezTo>
                  <a:cubicBezTo>
                    <a:pt x="262" y="139"/>
                    <a:pt x="266" y="134"/>
                    <a:pt x="271" y="129"/>
                  </a:cubicBezTo>
                  <a:cubicBezTo>
                    <a:pt x="277" y="122"/>
                    <a:pt x="284" y="115"/>
                    <a:pt x="291" y="109"/>
                  </a:cubicBezTo>
                  <a:cubicBezTo>
                    <a:pt x="294" y="106"/>
                    <a:pt x="294" y="106"/>
                    <a:pt x="297" y="108"/>
                  </a:cubicBezTo>
                  <a:cubicBezTo>
                    <a:pt x="304" y="112"/>
                    <a:pt x="304" y="111"/>
                    <a:pt x="298" y="117"/>
                  </a:cubicBezTo>
                  <a:close/>
                  <a:moveTo>
                    <a:pt x="311" y="98"/>
                  </a:moveTo>
                  <a:cubicBezTo>
                    <a:pt x="310" y="99"/>
                    <a:pt x="308" y="99"/>
                    <a:pt x="307" y="99"/>
                  </a:cubicBezTo>
                  <a:cubicBezTo>
                    <a:pt x="306" y="98"/>
                    <a:pt x="306" y="96"/>
                    <a:pt x="306" y="95"/>
                  </a:cubicBezTo>
                  <a:cubicBezTo>
                    <a:pt x="306" y="93"/>
                    <a:pt x="307" y="91"/>
                    <a:pt x="308" y="89"/>
                  </a:cubicBezTo>
                  <a:cubicBezTo>
                    <a:pt x="312" y="82"/>
                    <a:pt x="319" y="76"/>
                    <a:pt x="327" y="73"/>
                  </a:cubicBezTo>
                  <a:cubicBezTo>
                    <a:pt x="324" y="84"/>
                    <a:pt x="320" y="92"/>
                    <a:pt x="311" y="98"/>
                  </a:cubicBezTo>
                  <a:close/>
                  <a:moveTo>
                    <a:pt x="344" y="56"/>
                  </a:moveTo>
                  <a:cubicBezTo>
                    <a:pt x="344" y="64"/>
                    <a:pt x="343" y="71"/>
                    <a:pt x="340" y="78"/>
                  </a:cubicBezTo>
                  <a:cubicBezTo>
                    <a:pt x="336" y="86"/>
                    <a:pt x="329" y="93"/>
                    <a:pt x="320" y="96"/>
                  </a:cubicBezTo>
                  <a:cubicBezTo>
                    <a:pt x="322" y="92"/>
                    <a:pt x="325" y="88"/>
                    <a:pt x="327" y="84"/>
                  </a:cubicBezTo>
                  <a:cubicBezTo>
                    <a:pt x="329" y="80"/>
                    <a:pt x="330" y="74"/>
                    <a:pt x="331" y="70"/>
                  </a:cubicBezTo>
                  <a:cubicBezTo>
                    <a:pt x="332" y="69"/>
                    <a:pt x="332" y="68"/>
                    <a:pt x="331" y="67"/>
                  </a:cubicBezTo>
                  <a:cubicBezTo>
                    <a:pt x="330" y="66"/>
                    <a:pt x="329" y="67"/>
                    <a:pt x="328" y="67"/>
                  </a:cubicBezTo>
                  <a:cubicBezTo>
                    <a:pt x="318" y="71"/>
                    <a:pt x="309" y="80"/>
                    <a:pt x="304" y="90"/>
                  </a:cubicBezTo>
                  <a:cubicBezTo>
                    <a:pt x="304" y="90"/>
                    <a:pt x="303" y="90"/>
                    <a:pt x="303" y="91"/>
                  </a:cubicBezTo>
                  <a:cubicBezTo>
                    <a:pt x="302" y="86"/>
                    <a:pt x="302" y="81"/>
                    <a:pt x="304" y="76"/>
                  </a:cubicBezTo>
                  <a:cubicBezTo>
                    <a:pt x="305" y="74"/>
                    <a:pt x="306" y="73"/>
                    <a:pt x="308" y="72"/>
                  </a:cubicBezTo>
                  <a:cubicBezTo>
                    <a:pt x="310" y="71"/>
                    <a:pt x="312" y="70"/>
                    <a:pt x="313" y="68"/>
                  </a:cubicBezTo>
                  <a:cubicBezTo>
                    <a:pt x="313" y="66"/>
                    <a:pt x="314" y="65"/>
                    <a:pt x="315" y="64"/>
                  </a:cubicBezTo>
                  <a:cubicBezTo>
                    <a:pt x="324" y="58"/>
                    <a:pt x="333" y="53"/>
                    <a:pt x="343" y="48"/>
                  </a:cubicBezTo>
                  <a:cubicBezTo>
                    <a:pt x="344" y="51"/>
                    <a:pt x="344" y="54"/>
                    <a:pt x="34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76">
              <a:extLst>
                <a:ext uri="{FF2B5EF4-FFF2-40B4-BE49-F238E27FC236}">
                  <a16:creationId xmlns:a16="http://schemas.microsoft.com/office/drawing/2014/main" id="{ECAB5714-55F8-4456-BED3-9D46C04FC28D}"/>
                </a:ext>
              </a:extLst>
            </p:cNvPr>
            <p:cNvSpPr>
              <a:spLocks/>
            </p:cNvSpPr>
            <p:nvPr/>
          </p:nvSpPr>
          <p:spPr bwMode="auto">
            <a:xfrm>
              <a:off x="100" y="5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77">
              <a:extLst>
                <a:ext uri="{FF2B5EF4-FFF2-40B4-BE49-F238E27FC236}">
                  <a16:creationId xmlns:a16="http://schemas.microsoft.com/office/drawing/2014/main" id="{1E5C8A87-F6F3-4DD5-AD48-BD2903139742}"/>
                </a:ext>
              </a:extLst>
            </p:cNvPr>
            <p:cNvSpPr>
              <a:spLocks/>
            </p:cNvSpPr>
            <p:nvPr/>
          </p:nvSpPr>
          <p:spPr bwMode="auto">
            <a:xfrm>
              <a:off x="519" y="560"/>
              <a:ext cx="39" cy="34"/>
            </a:xfrm>
            <a:custGeom>
              <a:avLst/>
              <a:gdLst>
                <a:gd name="T0" fmla="*/ 19 w 19"/>
                <a:gd name="T1" fmla="*/ 0 h 17"/>
                <a:gd name="T2" fmla="*/ 0 w 19"/>
                <a:gd name="T3" fmla="*/ 17 h 17"/>
                <a:gd name="T4" fmla="*/ 19 w 19"/>
                <a:gd name="T5" fmla="*/ 0 h 17"/>
              </a:gdLst>
              <a:ahLst/>
              <a:cxnLst>
                <a:cxn ang="0">
                  <a:pos x="T0" y="T1"/>
                </a:cxn>
                <a:cxn ang="0">
                  <a:pos x="T2" y="T3"/>
                </a:cxn>
                <a:cxn ang="0">
                  <a:pos x="T4" y="T5"/>
                </a:cxn>
              </a:cxnLst>
              <a:rect l="0" t="0" r="r" b="b"/>
              <a:pathLst>
                <a:path w="19" h="17">
                  <a:moveTo>
                    <a:pt x="19" y="0"/>
                  </a:moveTo>
                  <a:cubicBezTo>
                    <a:pt x="13" y="6"/>
                    <a:pt x="7" y="12"/>
                    <a:pt x="0" y="17"/>
                  </a:cubicBezTo>
                  <a:cubicBezTo>
                    <a:pt x="1" y="13"/>
                    <a:pt x="14"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78">
              <a:extLst>
                <a:ext uri="{FF2B5EF4-FFF2-40B4-BE49-F238E27FC236}">
                  <a16:creationId xmlns:a16="http://schemas.microsoft.com/office/drawing/2014/main" id="{B35D2C24-CEE9-478E-9EC5-65E46A03D0B5}"/>
                </a:ext>
              </a:extLst>
            </p:cNvPr>
            <p:cNvSpPr>
              <a:spLocks/>
            </p:cNvSpPr>
            <p:nvPr/>
          </p:nvSpPr>
          <p:spPr bwMode="auto">
            <a:xfrm>
              <a:off x="415" y="570"/>
              <a:ext cx="44" cy="38"/>
            </a:xfrm>
            <a:custGeom>
              <a:avLst/>
              <a:gdLst>
                <a:gd name="T0" fmla="*/ 22 w 22"/>
                <a:gd name="T1" fmla="*/ 0 h 19"/>
                <a:gd name="T2" fmla="*/ 1 w 22"/>
                <a:gd name="T3" fmla="*/ 19 h 19"/>
                <a:gd name="T4" fmla="*/ 1 w 22"/>
                <a:gd name="T5" fmla="*/ 17 h 19"/>
                <a:gd name="T6" fmla="*/ 22 w 22"/>
                <a:gd name="T7" fmla="*/ 0 h 19"/>
              </a:gdLst>
              <a:ahLst/>
              <a:cxnLst>
                <a:cxn ang="0">
                  <a:pos x="T0" y="T1"/>
                </a:cxn>
                <a:cxn ang="0">
                  <a:pos x="T2" y="T3"/>
                </a:cxn>
                <a:cxn ang="0">
                  <a:pos x="T4" y="T5"/>
                </a:cxn>
                <a:cxn ang="0">
                  <a:pos x="T6" y="T7"/>
                </a:cxn>
              </a:cxnLst>
              <a:rect l="0" t="0" r="r" b="b"/>
              <a:pathLst>
                <a:path w="22" h="19">
                  <a:moveTo>
                    <a:pt x="22" y="0"/>
                  </a:moveTo>
                  <a:cubicBezTo>
                    <a:pt x="17" y="8"/>
                    <a:pt x="7" y="12"/>
                    <a:pt x="1" y="19"/>
                  </a:cubicBezTo>
                  <a:cubicBezTo>
                    <a:pt x="0" y="18"/>
                    <a:pt x="1" y="17"/>
                    <a:pt x="1" y="17"/>
                  </a:cubicBezTo>
                  <a:cubicBezTo>
                    <a:pt x="7" y="10"/>
                    <a:pt x="15" y="7"/>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79">
              <a:extLst>
                <a:ext uri="{FF2B5EF4-FFF2-40B4-BE49-F238E27FC236}">
                  <a16:creationId xmlns:a16="http://schemas.microsoft.com/office/drawing/2014/main" id="{FD4A3783-8333-45E1-8C63-F02A6CF889CB}"/>
                </a:ext>
              </a:extLst>
            </p:cNvPr>
            <p:cNvSpPr>
              <a:spLocks/>
            </p:cNvSpPr>
            <p:nvPr/>
          </p:nvSpPr>
          <p:spPr bwMode="auto">
            <a:xfrm>
              <a:off x="433" y="515"/>
              <a:ext cx="72" cy="6"/>
            </a:xfrm>
            <a:custGeom>
              <a:avLst/>
              <a:gdLst>
                <a:gd name="T0" fmla="*/ 35 w 36"/>
                <a:gd name="T1" fmla="*/ 0 h 3"/>
                <a:gd name="T2" fmla="*/ 21 w 36"/>
                <a:gd name="T3" fmla="*/ 0 h 3"/>
                <a:gd name="T4" fmla="*/ 9 w 36"/>
                <a:gd name="T5" fmla="*/ 0 h 3"/>
                <a:gd name="T6" fmla="*/ 8 w 36"/>
                <a:gd name="T7" fmla="*/ 0 h 3"/>
                <a:gd name="T8" fmla="*/ 3 w 36"/>
                <a:gd name="T9" fmla="*/ 0 h 3"/>
                <a:gd name="T10" fmla="*/ 2 w 36"/>
                <a:gd name="T11" fmla="*/ 0 h 3"/>
                <a:gd name="T12" fmla="*/ 1 w 36"/>
                <a:gd name="T13" fmla="*/ 0 h 3"/>
                <a:gd name="T14" fmla="*/ 1 w 36"/>
                <a:gd name="T15" fmla="*/ 1 h 3"/>
                <a:gd name="T16" fmla="*/ 8 w 36"/>
                <a:gd name="T17" fmla="*/ 2 h 3"/>
                <a:gd name="T18" fmla="*/ 16 w 36"/>
                <a:gd name="T19" fmla="*/ 2 h 3"/>
                <a:gd name="T20" fmla="*/ 36 w 36"/>
                <a:gd name="T21" fmla="*/ 2 h 3"/>
                <a:gd name="T22" fmla="*/ 36 w 36"/>
                <a:gd name="T23" fmla="*/ 1 h 3"/>
                <a:gd name="T24" fmla="*/ 35 w 36"/>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
                  <a:moveTo>
                    <a:pt x="35" y="0"/>
                  </a:moveTo>
                  <a:cubicBezTo>
                    <a:pt x="30" y="0"/>
                    <a:pt x="25" y="0"/>
                    <a:pt x="21" y="0"/>
                  </a:cubicBezTo>
                  <a:cubicBezTo>
                    <a:pt x="17" y="0"/>
                    <a:pt x="13" y="0"/>
                    <a:pt x="9" y="0"/>
                  </a:cubicBezTo>
                  <a:cubicBezTo>
                    <a:pt x="9" y="0"/>
                    <a:pt x="8" y="0"/>
                    <a:pt x="8" y="0"/>
                  </a:cubicBezTo>
                  <a:cubicBezTo>
                    <a:pt x="3" y="0"/>
                    <a:pt x="3" y="0"/>
                    <a:pt x="3" y="0"/>
                  </a:cubicBezTo>
                  <a:cubicBezTo>
                    <a:pt x="2" y="0"/>
                    <a:pt x="2" y="0"/>
                    <a:pt x="2" y="0"/>
                  </a:cubicBezTo>
                  <a:cubicBezTo>
                    <a:pt x="1" y="0"/>
                    <a:pt x="1" y="0"/>
                    <a:pt x="1" y="0"/>
                  </a:cubicBezTo>
                  <a:cubicBezTo>
                    <a:pt x="0" y="0"/>
                    <a:pt x="0" y="1"/>
                    <a:pt x="1" y="1"/>
                  </a:cubicBezTo>
                  <a:cubicBezTo>
                    <a:pt x="3" y="2"/>
                    <a:pt x="5" y="2"/>
                    <a:pt x="8" y="2"/>
                  </a:cubicBezTo>
                  <a:cubicBezTo>
                    <a:pt x="10" y="2"/>
                    <a:pt x="13" y="3"/>
                    <a:pt x="16" y="2"/>
                  </a:cubicBezTo>
                  <a:cubicBezTo>
                    <a:pt x="22" y="3"/>
                    <a:pt x="29" y="3"/>
                    <a:pt x="36" y="2"/>
                  </a:cubicBezTo>
                  <a:cubicBezTo>
                    <a:pt x="36" y="2"/>
                    <a:pt x="36" y="1"/>
                    <a:pt x="36" y="1"/>
                  </a:cubicBezTo>
                  <a:cubicBezTo>
                    <a:pt x="36" y="1"/>
                    <a:pt x="36"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80">
              <a:extLst>
                <a:ext uri="{FF2B5EF4-FFF2-40B4-BE49-F238E27FC236}">
                  <a16:creationId xmlns:a16="http://schemas.microsoft.com/office/drawing/2014/main" id="{6E55FA9A-1526-4AAF-864A-8DE41120540D}"/>
                </a:ext>
              </a:extLst>
            </p:cNvPr>
            <p:cNvSpPr>
              <a:spLocks/>
            </p:cNvSpPr>
            <p:nvPr/>
          </p:nvSpPr>
          <p:spPr bwMode="auto">
            <a:xfrm>
              <a:off x="406" y="481"/>
              <a:ext cx="27" cy="26"/>
            </a:xfrm>
            <a:custGeom>
              <a:avLst/>
              <a:gdLst>
                <a:gd name="T0" fmla="*/ 13 w 13"/>
                <a:gd name="T1" fmla="*/ 0 h 13"/>
                <a:gd name="T2" fmla="*/ 0 w 13"/>
                <a:gd name="T3" fmla="*/ 13 h 13"/>
                <a:gd name="T4" fmla="*/ 2 w 13"/>
                <a:gd name="T5" fmla="*/ 8 h 13"/>
                <a:gd name="T6" fmla="*/ 10 w 13"/>
                <a:gd name="T7" fmla="*/ 1 h 13"/>
                <a:gd name="T8" fmla="*/ 13 w 13"/>
                <a:gd name="T9" fmla="*/ 0 h 13"/>
              </a:gdLst>
              <a:ahLst/>
              <a:cxnLst>
                <a:cxn ang="0">
                  <a:pos x="T0" y="T1"/>
                </a:cxn>
                <a:cxn ang="0">
                  <a:pos x="T2" y="T3"/>
                </a:cxn>
                <a:cxn ang="0">
                  <a:pos x="T4" y="T5"/>
                </a:cxn>
                <a:cxn ang="0">
                  <a:pos x="T6" y="T7"/>
                </a:cxn>
                <a:cxn ang="0">
                  <a:pos x="T8" y="T9"/>
                </a:cxn>
              </a:cxnLst>
              <a:rect l="0" t="0" r="r" b="b"/>
              <a:pathLst>
                <a:path w="13" h="13">
                  <a:moveTo>
                    <a:pt x="13" y="0"/>
                  </a:moveTo>
                  <a:cubicBezTo>
                    <a:pt x="10" y="6"/>
                    <a:pt x="5" y="10"/>
                    <a:pt x="0" y="13"/>
                  </a:cubicBezTo>
                  <a:cubicBezTo>
                    <a:pt x="0" y="11"/>
                    <a:pt x="1" y="9"/>
                    <a:pt x="2" y="8"/>
                  </a:cubicBezTo>
                  <a:cubicBezTo>
                    <a:pt x="5" y="6"/>
                    <a:pt x="8" y="4"/>
                    <a:pt x="10" y="1"/>
                  </a:cubicBezTo>
                  <a:cubicBezTo>
                    <a:pt x="11" y="0"/>
                    <a:pt x="12"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1">
              <a:extLst>
                <a:ext uri="{FF2B5EF4-FFF2-40B4-BE49-F238E27FC236}">
                  <a16:creationId xmlns:a16="http://schemas.microsoft.com/office/drawing/2014/main" id="{47223730-C636-4AFE-9DB4-E7F2E7A00C39}"/>
                </a:ext>
              </a:extLst>
            </p:cNvPr>
            <p:cNvSpPr>
              <a:spLocks/>
            </p:cNvSpPr>
            <p:nvPr/>
          </p:nvSpPr>
          <p:spPr bwMode="auto">
            <a:xfrm>
              <a:off x="433" y="582"/>
              <a:ext cx="34" cy="30"/>
            </a:xfrm>
            <a:custGeom>
              <a:avLst/>
              <a:gdLst>
                <a:gd name="T0" fmla="*/ 17 w 17"/>
                <a:gd name="T1" fmla="*/ 0 h 15"/>
                <a:gd name="T2" fmla="*/ 0 w 17"/>
                <a:gd name="T3" fmla="*/ 15 h 15"/>
                <a:gd name="T4" fmla="*/ 17 w 17"/>
                <a:gd name="T5" fmla="*/ 0 h 15"/>
              </a:gdLst>
              <a:ahLst/>
              <a:cxnLst>
                <a:cxn ang="0">
                  <a:pos x="T0" y="T1"/>
                </a:cxn>
                <a:cxn ang="0">
                  <a:pos x="T2" y="T3"/>
                </a:cxn>
                <a:cxn ang="0">
                  <a:pos x="T4" y="T5"/>
                </a:cxn>
              </a:cxnLst>
              <a:rect l="0" t="0" r="r" b="b"/>
              <a:pathLst>
                <a:path w="17" h="15">
                  <a:moveTo>
                    <a:pt x="17" y="0"/>
                  </a:moveTo>
                  <a:cubicBezTo>
                    <a:pt x="13" y="6"/>
                    <a:pt x="5" y="9"/>
                    <a:pt x="0" y="15"/>
                  </a:cubicBezTo>
                  <a:cubicBezTo>
                    <a:pt x="1" y="11"/>
                    <a:pt x="9" y="5"/>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82">
              <a:extLst>
                <a:ext uri="{FF2B5EF4-FFF2-40B4-BE49-F238E27FC236}">
                  <a16:creationId xmlns:a16="http://schemas.microsoft.com/office/drawing/2014/main" id="{E93E2BF8-0395-464F-90DE-7C1E10188E0D}"/>
                </a:ext>
              </a:extLst>
            </p:cNvPr>
            <p:cNvSpPr>
              <a:spLocks/>
            </p:cNvSpPr>
            <p:nvPr/>
          </p:nvSpPr>
          <p:spPr bwMode="auto">
            <a:xfrm>
              <a:off x="501" y="485"/>
              <a:ext cx="18" cy="20"/>
            </a:xfrm>
            <a:custGeom>
              <a:avLst/>
              <a:gdLst>
                <a:gd name="T0" fmla="*/ 9 w 9"/>
                <a:gd name="T1" fmla="*/ 0 h 10"/>
                <a:gd name="T2" fmla="*/ 1 w 9"/>
                <a:gd name="T3" fmla="*/ 10 h 10"/>
                <a:gd name="T4" fmla="*/ 4 w 9"/>
                <a:gd name="T5" fmla="*/ 4 h 10"/>
                <a:gd name="T6" fmla="*/ 9 w 9"/>
                <a:gd name="T7" fmla="*/ 0 h 10"/>
              </a:gdLst>
              <a:ahLst/>
              <a:cxnLst>
                <a:cxn ang="0">
                  <a:pos x="T0" y="T1"/>
                </a:cxn>
                <a:cxn ang="0">
                  <a:pos x="T2" y="T3"/>
                </a:cxn>
                <a:cxn ang="0">
                  <a:pos x="T4" y="T5"/>
                </a:cxn>
                <a:cxn ang="0">
                  <a:pos x="T6" y="T7"/>
                </a:cxn>
              </a:cxnLst>
              <a:rect l="0" t="0" r="r" b="b"/>
              <a:pathLst>
                <a:path w="9" h="10">
                  <a:moveTo>
                    <a:pt x="9" y="0"/>
                  </a:moveTo>
                  <a:cubicBezTo>
                    <a:pt x="9" y="3"/>
                    <a:pt x="7" y="5"/>
                    <a:pt x="1" y="10"/>
                  </a:cubicBezTo>
                  <a:cubicBezTo>
                    <a:pt x="0" y="7"/>
                    <a:pt x="0" y="7"/>
                    <a:pt x="4" y="4"/>
                  </a:cubicBezTo>
                  <a:cubicBezTo>
                    <a:pt x="6" y="3"/>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83">
              <a:extLst>
                <a:ext uri="{FF2B5EF4-FFF2-40B4-BE49-F238E27FC236}">
                  <a16:creationId xmlns:a16="http://schemas.microsoft.com/office/drawing/2014/main" id="{DC150E1E-C76B-424E-B7C9-DA5A6197A602}"/>
                </a:ext>
              </a:extLst>
            </p:cNvPr>
            <p:cNvSpPr>
              <a:spLocks/>
            </p:cNvSpPr>
            <p:nvPr/>
          </p:nvSpPr>
          <p:spPr bwMode="auto">
            <a:xfrm>
              <a:off x="560" y="553"/>
              <a:ext cx="22" cy="23"/>
            </a:xfrm>
            <a:custGeom>
              <a:avLst/>
              <a:gdLst>
                <a:gd name="T0" fmla="*/ 0 w 11"/>
                <a:gd name="T1" fmla="*/ 11 h 11"/>
                <a:gd name="T2" fmla="*/ 11 w 11"/>
                <a:gd name="T3" fmla="*/ 0 h 11"/>
                <a:gd name="T4" fmla="*/ 0 w 11"/>
                <a:gd name="T5" fmla="*/ 11 h 11"/>
              </a:gdLst>
              <a:ahLst/>
              <a:cxnLst>
                <a:cxn ang="0">
                  <a:pos x="T0" y="T1"/>
                </a:cxn>
                <a:cxn ang="0">
                  <a:pos x="T2" y="T3"/>
                </a:cxn>
                <a:cxn ang="0">
                  <a:pos x="T4" y="T5"/>
                </a:cxn>
              </a:cxnLst>
              <a:rect l="0" t="0" r="r" b="b"/>
              <a:pathLst>
                <a:path w="11" h="11">
                  <a:moveTo>
                    <a:pt x="0" y="11"/>
                  </a:moveTo>
                  <a:cubicBezTo>
                    <a:pt x="3" y="7"/>
                    <a:pt x="7" y="3"/>
                    <a:pt x="11" y="0"/>
                  </a:cubicBezTo>
                  <a:cubicBezTo>
                    <a:pt x="9" y="5"/>
                    <a:pt x="5" y="9"/>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84">
              <a:extLst>
                <a:ext uri="{FF2B5EF4-FFF2-40B4-BE49-F238E27FC236}">
                  <a16:creationId xmlns:a16="http://schemas.microsoft.com/office/drawing/2014/main" id="{3BB2BAAE-71B0-4549-8914-D10F399E5FB0}"/>
                </a:ext>
              </a:extLst>
            </p:cNvPr>
            <p:cNvSpPr>
              <a:spLocks/>
            </p:cNvSpPr>
            <p:nvPr/>
          </p:nvSpPr>
          <p:spPr bwMode="auto">
            <a:xfrm>
              <a:off x="271" y="572"/>
              <a:ext cx="20" cy="16"/>
            </a:xfrm>
            <a:custGeom>
              <a:avLst/>
              <a:gdLst>
                <a:gd name="T0" fmla="*/ 0 w 10"/>
                <a:gd name="T1" fmla="*/ 8 h 8"/>
                <a:gd name="T2" fmla="*/ 8 w 10"/>
                <a:gd name="T3" fmla="*/ 1 h 8"/>
                <a:gd name="T4" fmla="*/ 10 w 10"/>
                <a:gd name="T5" fmla="*/ 1 h 8"/>
                <a:gd name="T6" fmla="*/ 9 w 10"/>
                <a:gd name="T7" fmla="*/ 3 h 8"/>
                <a:gd name="T8" fmla="*/ 0 w 10"/>
                <a:gd name="T9" fmla="*/ 8 h 8"/>
              </a:gdLst>
              <a:ahLst/>
              <a:cxnLst>
                <a:cxn ang="0">
                  <a:pos x="T0" y="T1"/>
                </a:cxn>
                <a:cxn ang="0">
                  <a:pos x="T2" y="T3"/>
                </a:cxn>
                <a:cxn ang="0">
                  <a:pos x="T4" y="T5"/>
                </a:cxn>
                <a:cxn ang="0">
                  <a:pos x="T6" y="T7"/>
                </a:cxn>
                <a:cxn ang="0">
                  <a:pos x="T8" y="T9"/>
                </a:cxn>
              </a:cxnLst>
              <a:rect l="0" t="0" r="r" b="b"/>
              <a:pathLst>
                <a:path w="10" h="8">
                  <a:moveTo>
                    <a:pt x="0" y="8"/>
                  </a:moveTo>
                  <a:cubicBezTo>
                    <a:pt x="2" y="5"/>
                    <a:pt x="5" y="3"/>
                    <a:pt x="8" y="1"/>
                  </a:cubicBezTo>
                  <a:cubicBezTo>
                    <a:pt x="8" y="1"/>
                    <a:pt x="9" y="0"/>
                    <a:pt x="10" y="1"/>
                  </a:cubicBezTo>
                  <a:cubicBezTo>
                    <a:pt x="10" y="2"/>
                    <a:pt x="10" y="3"/>
                    <a:pt x="9" y="3"/>
                  </a:cubicBezTo>
                  <a:cubicBezTo>
                    <a:pt x="6" y="5"/>
                    <a:pt x="3"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85">
              <a:extLst>
                <a:ext uri="{FF2B5EF4-FFF2-40B4-BE49-F238E27FC236}">
                  <a16:creationId xmlns:a16="http://schemas.microsoft.com/office/drawing/2014/main" id="{0F93FB50-03C5-4094-95A3-A47617889C32}"/>
                </a:ext>
              </a:extLst>
            </p:cNvPr>
            <p:cNvSpPr>
              <a:spLocks/>
            </p:cNvSpPr>
            <p:nvPr/>
          </p:nvSpPr>
          <p:spPr bwMode="auto">
            <a:xfrm>
              <a:off x="572" y="560"/>
              <a:ext cx="18" cy="18"/>
            </a:xfrm>
            <a:custGeom>
              <a:avLst/>
              <a:gdLst>
                <a:gd name="T0" fmla="*/ 9 w 9"/>
                <a:gd name="T1" fmla="*/ 0 h 9"/>
                <a:gd name="T2" fmla="*/ 0 w 9"/>
                <a:gd name="T3" fmla="*/ 9 h 9"/>
                <a:gd name="T4" fmla="*/ 9 w 9"/>
                <a:gd name="T5" fmla="*/ 0 h 9"/>
              </a:gdLst>
              <a:ahLst/>
              <a:cxnLst>
                <a:cxn ang="0">
                  <a:pos x="T0" y="T1"/>
                </a:cxn>
                <a:cxn ang="0">
                  <a:pos x="T2" y="T3"/>
                </a:cxn>
                <a:cxn ang="0">
                  <a:pos x="T4" y="T5"/>
                </a:cxn>
              </a:cxnLst>
              <a:rect l="0" t="0" r="r" b="b"/>
              <a:pathLst>
                <a:path w="9" h="9">
                  <a:moveTo>
                    <a:pt x="9" y="0"/>
                  </a:moveTo>
                  <a:cubicBezTo>
                    <a:pt x="7" y="4"/>
                    <a:pt x="4" y="7"/>
                    <a:pt x="0" y="9"/>
                  </a:cubicBezTo>
                  <a:cubicBezTo>
                    <a:pt x="2" y="5"/>
                    <a:pt x="5"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86">
              <a:extLst>
                <a:ext uri="{FF2B5EF4-FFF2-40B4-BE49-F238E27FC236}">
                  <a16:creationId xmlns:a16="http://schemas.microsoft.com/office/drawing/2014/main" id="{3AA0EBDB-87C7-4E53-9096-6FB488F645AA}"/>
                </a:ext>
              </a:extLst>
            </p:cNvPr>
            <p:cNvSpPr>
              <a:spLocks/>
            </p:cNvSpPr>
            <p:nvPr/>
          </p:nvSpPr>
          <p:spPr bwMode="auto">
            <a:xfrm>
              <a:off x="114" y="572"/>
              <a:ext cx="22" cy="14"/>
            </a:xfrm>
            <a:custGeom>
              <a:avLst/>
              <a:gdLst>
                <a:gd name="T0" fmla="*/ 0 w 11"/>
                <a:gd name="T1" fmla="*/ 7 h 7"/>
                <a:gd name="T2" fmla="*/ 11 w 11"/>
                <a:gd name="T3" fmla="*/ 0 h 7"/>
                <a:gd name="T4" fmla="*/ 0 w 11"/>
                <a:gd name="T5" fmla="*/ 7 h 7"/>
              </a:gdLst>
              <a:ahLst/>
              <a:cxnLst>
                <a:cxn ang="0">
                  <a:pos x="T0" y="T1"/>
                </a:cxn>
                <a:cxn ang="0">
                  <a:pos x="T2" y="T3"/>
                </a:cxn>
                <a:cxn ang="0">
                  <a:pos x="T4" y="T5"/>
                </a:cxn>
              </a:cxnLst>
              <a:rect l="0" t="0" r="r" b="b"/>
              <a:pathLst>
                <a:path w="11" h="7">
                  <a:moveTo>
                    <a:pt x="0" y="7"/>
                  </a:moveTo>
                  <a:cubicBezTo>
                    <a:pt x="3" y="4"/>
                    <a:pt x="7" y="1"/>
                    <a:pt x="11" y="0"/>
                  </a:cubicBezTo>
                  <a:cubicBezTo>
                    <a:pt x="8" y="3"/>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87">
              <a:extLst>
                <a:ext uri="{FF2B5EF4-FFF2-40B4-BE49-F238E27FC236}">
                  <a16:creationId xmlns:a16="http://schemas.microsoft.com/office/drawing/2014/main" id="{3FA49C2A-F5F4-4BC1-83DA-2E375E70A7AB}"/>
                </a:ext>
              </a:extLst>
            </p:cNvPr>
            <p:cNvSpPr>
              <a:spLocks/>
            </p:cNvSpPr>
            <p:nvPr/>
          </p:nvSpPr>
          <p:spPr bwMode="auto">
            <a:xfrm>
              <a:off x="251" y="572"/>
              <a:ext cx="18" cy="14"/>
            </a:xfrm>
            <a:custGeom>
              <a:avLst/>
              <a:gdLst>
                <a:gd name="T0" fmla="*/ 0 w 9"/>
                <a:gd name="T1" fmla="*/ 7 h 7"/>
                <a:gd name="T2" fmla="*/ 9 w 9"/>
                <a:gd name="T3" fmla="*/ 0 h 7"/>
                <a:gd name="T4" fmla="*/ 0 w 9"/>
                <a:gd name="T5" fmla="*/ 7 h 7"/>
              </a:gdLst>
              <a:ahLst/>
              <a:cxnLst>
                <a:cxn ang="0">
                  <a:pos x="T0" y="T1"/>
                </a:cxn>
                <a:cxn ang="0">
                  <a:pos x="T2" y="T3"/>
                </a:cxn>
                <a:cxn ang="0">
                  <a:pos x="T4" y="T5"/>
                </a:cxn>
              </a:cxnLst>
              <a:rect l="0" t="0" r="r" b="b"/>
              <a:pathLst>
                <a:path w="9" h="7">
                  <a:moveTo>
                    <a:pt x="0" y="7"/>
                  </a:moveTo>
                  <a:cubicBezTo>
                    <a:pt x="2" y="3"/>
                    <a:pt x="5" y="1"/>
                    <a:pt x="9" y="0"/>
                  </a:cubicBezTo>
                  <a:cubicBezTo>
                    <a:pt x="7" y="4"/>
                    <a:pt x="4"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88">
              <a:extLst>
                <a:ext uri="{FF2B5EF4-FFF2-40B4-BE49-F238E27FC236}">
                  <a16:creationId xmlns:a16="http://schemas.microsoft.com/office/drawing/2014/main" id="{13B64EA5-31B6-4201-9136-CE2DCC1D8175}"/>
                </a:ext>
              </a:extLst>
            </p:cNvPr>
            <p:cNvSpPr>
              <a:spLocks/>
            </p:cNvSpPr>
            <p:nvPr/>
          </p:nvSpPr>
          <p:spPr bwMode="auto">
            <a:xfrm>
              <a:off x="419" y="495"/>
              <a:ext cx="14" cy="14"/>
            </a:xfrm>
            <a:custGeom>
              <a:avLst/>
              <a:gdLst>
                <a:gd name="T0" fmla="*/ 7 w 7"/>
                <a:gd name="T1" fmla="*/ 0 h 7"/>
                <a:gd name="T2" fmla="*/ 0 w 7"/>
                <a:gd name="T3" fmla="*/ 7 h 7"/>
                <a:gd name="T4" fmla="*/ 7 w 7"/>
                <a:gd name="T5" fmla="*/ 0 h 7"/>
              </a:gdLst>
              <a:ahLst/>
              <a:cxnLst>
                <a:cxn ang="0">
                  <a:pos x="T0" y="T1"/>
                </a:cxn>
                <a:cxn ang="0">
                  <a:pos x="T2" y="T3"/>
                </a:cxn>
                <a:cxn ang="0">
                  <a:pos x="T4" y="T5"/>
                </a:cxn>
              </a:cxnLst>
              <a:rect l="0" t="0" r="r" b="b"/>
              <a:pathLst>
                <a:path w="7" h="7">
                  <a:moveTo>
                    <a:pt x="7" y="0"/>
                  </a:moveTo>
                  <a:cubicBezTo>
                    <a:pt x="7" y="4"/>
                    <a:pt x="4" y="5"/>
                    <a:pt x="0" y="7"/>
                  </a:cubicBezTo>
                  <a:cubicBezTo>
                    <a:pt x="1" y="3"/>
                    <a:pt x="5"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89">
              <a:extLst>
                <a:ext uri="{FF2B5EF4-FFF2-40B4-BE49-F238E27FC236}">
                  <a16:creationId xmlns:a16="http://schemas.microsoft.com/office/drawing/2014/main" id="{3A40D230-DE63-48BA-933D-5A784ECCF149}"/>
                </a:ext>
              </a:extLst>
            </p:cNvPr>
            <p:cNvSpPr>
              <a:spLocks/>
            </p:cNvSpPr>
            <p:nvPr/>
          </p:nvSpPr>
          <p:spPr bwMode="auto">
            <a:xfrm>
              <a:off x="360" y="600"/>
              <a:ext cx="16" cy="14"/>
            </a:xfrm>
            <a:custGeom>
              <a:avLst/>
              <a:gdLst>
                <a:gd name="T0" fmla="*/ 8 w 8"/>
                <a:gd name="T1" fmla="*/ 0 h 7"/>
                <a:gd name="T2" fmla="*/ 1 w 8"/>
                <a:gd name="T3" fmla="*/ 7 h 7"/>
                <a:gd name="T4" fmla="*/ 0 w 8"/>
                <a:gd name="T5" fmla="*/ 7 h 7"/>
                <a:gd name="T6" fmla="*/ 8 w 8"/>
                <a:gd name="T7" fmla="*/ 0 h 7"/>
              </a:gdLst>
              <a:ahLst/>
              <a:cxnLst>
                <a:cxn ang="0">
                  <a:pos x="T0" y="T1"/>
                </a:cxn>
                <a:cxn ang="0">
                  <a:pos x="T2" y="T3"/>
                </a:cxn>
                <a:cxn ang="0">
                  <a:pos x="T4" y="T5"/>
                </a:cxn>
                <a:cxn ang="0">
                  <a:pos x="T6" y="T7"/>
                </a:cxn>
              </a:cxnLst>
              <a:rect l="0" t="0" r="r" b="b"/>
              <a:pathLst>
                <a:path w="8" h="7">
                  <a:moveTo>
                    <a:pt x="8" y="0"/>
                  </a:moveTo>
                  <a:cubicBezTo>
                    <a:pt x="1" y="7"/>
                    <a:pt x="1" y="7"/>
                    <a:pt x="1" y="7"/>
                  </a:cubicBezTo>
                  <a:cubicBezTo>
                    <a:pt x="1" y="7"/>
                    <a:pt x="0" y="7"/>
                    <a:pt x="0" y="7"/>
                  </a:cubicBezTo>
                  <a:cubicBezTo>
                    <a:pt x="1" y="4"/>
                    <a:pt x="1"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90">
              <a:extLst>
                <a:ext uri="{FF2B5EF4-FFF2-40B4-BE49-F238E27FC236}">
                  <a16:creationId xmlns:a16="http://schemas.microsoft.com/office/drawing/2014/main" id="{2CD6867D-FD88-479A-8B96-4D0B854A6CEF}"/>
                </a:ext>
              </a:extLst>
            </p:cNvPr>
            <p:cNvSpPr>
              <a:spLocks/>
            </p:cNvSpPr>
            <p:nvPr/>
          </p:nvSpPr>
          <p:spPr bwMode="auto">
            <a:xfrm>
              <a:off x="513" y="564"/>
              <a:ext cx="21" cy="16"/>
            </a:xfrm>
            <a:custGeom>
              <a:avLst/>
              <a:gdLst>
                <a:gd name="T0" fmla="*/ 0 w 10"/>
                <a:gd name="T1" fmla="*/ 8 h 8"/>
                <a:gd name="T2" fmla="*/ 10 w 10"/>
                <a:gd name="T3" fmla="*/ 0 h 8"/>
                <a:gd name="T4" fmla="*/ 0 w 10"/>
                <a:gd name="T5" fmla="*/ 8 h 8"/>
              </a:gdLst>
              <a:ahLst/>
              <a:cxnLst>
                <a:cxn ang="0">
                  <a:pos x="T0" y="T1"/>
                </a:cxn>
                <a:cxn ang="0">
                  <a:pos x="T2" y="T3"/>
                </a:cxn>
                <a:cxn ang="0">
                  <a:pos x="T4" y="T5"/>
                </a:cxn>
              </a:cxnLst>
              <a:rect l="0" t="0" r="r" b="b"/>
              <a:pathLst>
                <a:path w="10" h="8">
                  <a:moveTo>
                    <a:pt x="0" y="8"/>
                  </a:moveTo>
                  <a:cubicBezTo>
                    <a:pt x="2" y="4"/>
                    <a:pt x="6" y="2"/>
                    <a:pt x="10" y="0"/>
                  </a:cubicBezTo>
                  <a:cubicBezTo>
                    <a:pt x="8" y="3"/>
                    <a:pt x="4"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91">
              <a:extLst>
                <a:ext uri="{FF2B5EF4-FFF2-40B4-BE49-F238E27FC236}">
                  <a16:creationId xmlns:a16="http://schemas.microsoft.com/office/drawing/2014/main" id="{DDD9F89D-B273-46AC-A971-D5989FF35019}"/>
                </a:ext>
              </a:extLst>
            </p:cNvPr>
            <p:cNvSpPr>
              <a:spLocks/>
            </p:cNvSpPr>
            <p:nvPr/>
          </p:nvSpPr>
          <p:spPr bwMode="auto">
            <a:xfrm>
              <a:off x="338" y="602"/>
              <a:ext cx="18" cy="12"/>
            </a:xfrm>
            <a:custGeom>
              <a:avLst/>
              <a:gdLst>
                <a:gd name="T0" fmla="*/ 0 w 9"/>
                <a:gd name="T1" fmla="*/ 6 h 6"/>
                <a:gd name="T2" fmla="*/ 9 w 9"/>
                <a:gd name="T3" fmla="*/ 0 h 6"/>
                <a:gd name="T4" fmla="*/ 1 w 9"/>
                <a:gd name="T5" fmla="*/ 6 h 6"/>
                <a:gd name="T6" fmla="*/ 0 w 9"/>
                <a:gd name="T7" fmla="*/ 6 h 6"/>
              </a:gdLst>
              <a:ahLst/>
              <a:cxnLst>
                <a:cxn ang="0">
                  <a:pos x="T0" y="T1"/>
                </a:cxn>
                <a:cxn ang="0">
                  <a:pos x="T2" y="T3"/>
                </a:cxn>
                <a:cxn ang="0">
                  <a:pos x="T4" y="T5"/>
                </a:cxn>
                <a:cxn ang="0">
                  <a:pos x="T6" y="T7"/>
                </a:cxn>
              </a:cxnLst>
              <a:rect l="0" t="0" r="r" b="b"/>
              <a:pathLst>
                <a:path w="9" h="6">
                  <a:moveTo>
                    <a:pt x="0" y="6"/>
                  </a:moveTo>
                  <a:cubicBezTo>
                    <a:pt x="2" y="2"/>
                    <a:pt x="5" y="0"/>
                    <a:pt x="9" y="0"/>
                  </a:cubicBezTo>
                  <a:cubicBezTo>
                    <a:pt x="1" y="6"/>
                    <a:pt x="1" y="6"/>
                    <a:pt x="1" y="6"/>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92">
              <a:extLst>
                <a:ext uri="{FF2B5EF4-FFF2-40B4-BE49-F238E27FC236}">
                  <a16:creationId xmlns:a16="http://schemas.microsoft.com/office/drawing/2014/main" id="{2725FC8B-56E8-4CE8-9CFF-6FA8F292D895}"/>
                </a:ext>
              </a:extLst>
            </p:cNvPr>
            <p:cNvSpPr>
              <a:spLocks/>
            </p:cNvSpPr>
            <p:nvPr/>
          </p:nvSpPr>
          <p:spPr bwMode="auto">
            <a:xfrm>
              <a:off x="189" y="566"/>
              <a:ext cx="20" cy="14"/>
            </a:xfrm>
            <a:custGeom>
              <a:avLst/>
              <a:gdLst>
                <a:gd name="T0" fmla="*/ 0 w 10"/>
                <a:gd name="T1" fmla="*/ 7 h 7"/>
                <a:gd name="T2" fmla="*/ 10 w 10"/>
                <a:gd name="T3" fmla="*/ 0 h 7"/>
                <a:gd name="T4" fmla="*/ 0 w 10"/>
                <a:gd name="T5" fmla="*/ 7 h 7"/>
              </a:gdLst>
              <a:ahLst/>
              <a:cxnLst>
                <a:cxn ang="0">
                  <a:pos x="T0" y="T1"/>
                </a:cxn>
                <a:cxn ang="0">
                  <a:pos x="T2" y="T3"/>
                </a:cxn>
                <a:cxn ang="0">
                  <a:pos x="T4" y="T5"/>
                </a:cxn>
              </a:cxnLst>
              <a:rect l="0" t="0" r="r" b="b"/>
              <a:pathLst>
                <a:path w="10" h="7">
                  <a:moveTo>
                    <a:pt x="0" y="7"/>
                  </a:moveTo>
                  <a:cubicBezTo>
                    <a:pt x="3" y="4"/>
                    <a:pt x="7" y="2"/>
                    <a:pt x="10" y="0"/>
                  </a:cubicBezTo>
                  <a:cubicBezTo>
                    <a:pt x="9" y="3"/>
                    <a:pt x="6"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93">
              <a:extLst>
                <a:ext uri="{FF2B5EF4-FFF2-40B4-BE49-F238E27FC236}">
                  <a16:creationId xmlns:a16="http://schemas.microsoft.com/office/drawing/2014/main" id="{B6FBA7B0-33D4-43C7-85C0-A78A8F0A5292}"/>
                </a:ext>
              </a:extLst>
            </p:cNvPr>
            <p:cNvSpPr>
              <a:spLocks/>
            </p:cNvSpPr>
            <p:nvPr/>
          </p:nvSpPr>
          <p:spPr bwMode="auto">
            <a:xfrm>
              <a:off x="330" y="594"/>
              <a:ext cx="14" cy="16"/>
            </a:xfrm>
            <a:custGeom>
              <a:avLst/>
              <a:gdLst>
                <a:gd name="T0" fmla="*/ 7 w 7"/>
                <a:gd name="T1" fmla="*/ 0 h 8"/>
                <a:gd name="T2" fmla="*/ 1 w 7"/>
                <a:gd name="T3" fmla="*/ 8 h 8"/>
                <a:gd name="T4" fmla="*/ 7 w 7"/>
                <a:gd name="T5" fmla="*/ 0 h 8"/>
              </a:gdLst>
              <a:ahLst/>
              <a:cxnLst>
                <a:cxn ang="0">
                  <a:pos x="T0" y="T1"/>
                </a:cxn>
                <a:cxn ang="0">
                  <a:pos x="T2" y="T3"/>
                </a:cxn>
                <a:cxn ang="0">
                  <a:pos x="T4" y="T5"/>
                </a:cxn>
              </a:cxnLst>
              <a:rect l="0" t="0" r="r" b="b"/>
              <a:pathLst>
                <a:path w="7" h="8">
                  <a:moveTo>
                    <a:pt x="7" y="0"/>
                  </a:moveTo>
                  <a:cubicBezTo>
                    <a:pt x="5" y="3"/>
                    <a:pt x="2" y="5"/>
                    <a:pt x="1" y="8"/>
                  </a:cubicBezTo>
                  <a:cubicBezTo>
                    <a:pt x="0" y="5"/>
                    <a:pt x="1" y="3"/>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94">
              <a:extLst>
                <a:ext uri="{FF2B5EF4-FFF2-40B4-BE49-F238E27FC236}">
                  <a16:creationId xmlns:a16="http://schemas.microsoft.com/office/drawing/2014/main" id="{0AD0236E-3DEC-4343-8799-5AC96318EB64}"/>
                </a:ext>
              </a:extLst>
            </p:cNvPr>
            <p:cNvSpPr>
              <a:spLocks/>
            </p:cNvSpPr>
            <p:nvPr/>
          </p:nvSpPr>
          <p:spPr bwMode="auto">
            <a:xfrm>
              <a:off x="467" y="590"/>
              <a:ext cx="12" cy="14"/>
            </a:xfrm>
            <a:custGeom>
              <a:avLst/>
              <a:gdLst>
                <a:gd name="T0" fmla="*/ 6 w 6"/>
                <a:gd name="T1" fmla="*/ 0 h 7"/>
                <a:gd name="T2" fmla="*/ 0 w 6"/>
                <a:gd name="T3" fmla="*/ 7 h 7"/>
                <a:gd name="T4" fmla="*/ 6 w 6"/>
                <a:gd name="T5" fmla="*/ 0 h 7"/>
              </a:gdLst>
              <a:ahLst/>
              <a:cxnLst>
                <a:cxn ang="0">
                  <a:pos x="T0" y="T1"/>
                </a:cxn>
                <a:cxn ang="0">
                  <a:pos x="T2" y="T3"/>
                </a:cxn>
                <a:cxn ang="0">
                  <a:pos x="T4" y="T5"/>
                </a:cxn>
              </a:cxnLst>
              <a:rect l="0" t="0" r="r" b="b"/>
              <a:pathLst>
                <a:path w="6" h="7">
                  <a:moveTo>
                    <a:pt x="6" y="0"/>
                  </a:moveTo>
                  <a:cubicBezTo>
                    <a:pt x="0" y="7"/>
                    <a:pt x="0" y="7"/>
                    <a:pt x="0" y="7"/>
                  </a:cubicBezTo>
                  <a:cubicBezTo>
                    <a:pt x="0" y="4"/>
                    <a:pt x="1" y="4"/>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95">
              <a:extLst>
                <a:ext uri="{FF2B5EF4-FFF2-40B4-BE49-F238E27FC236}">
                  <a16:creationId xmlns:a16="http://schemas.microsoft.com/office/drawing/2014/main" id="{FA65948B-7AE4-4F39-80B6-A7609F2481B6}"/>
                </a:ext>
              </a:extLst>
            </p:cNvPr>
            <p:cNvSpPr>
              <a:spLocks/>
            </p:cNvSpPr>
            <p:nvPr/>
          </p:nvSpPr>
          <p:spPr bwMode="auto">
            <a:xfrm>
              <a:off x="116" y="557"/>
              <a:ext cx="14" cy="13"/>
            </a:xfrm>
            <a:custGeom>
              <a:avLst/>
              <a:gdLst>
                <a:gd name="T0" fmla="*/ 7 w 7"/>
                <a:gd name="T1" fmla="*/ 0 h 6"/>
                <a:gd name="T2" fmla="*/ 0 w 7"/>
                <a:gd name="T3" fmla="*/ 6 h 6"/>
                <a:gd name="T4" fmla="*/ 7 w 7"/>
                <a:gd name="T5" fmla="*/ 0 h 6"/>
              </a:gdLst>
              <a:ahLst/>
              <a:cxnLst>
                <a:cxn ang="0">
                  <a:pos x="T0" y="T1"/>
                </a:cxn>
                <a:cxn ang="0">
                  <a:pos x="T2" y="T3"/>
                </a:cxn>
                <a:cxn ang="0">
                  <a:pos x="T4" y="T5"/>
                </a:cxn>
              </a:cxnLst>
              <a:rect l="0" t="0" r="r" b="b"/>
              <a:pathLst>
                <a:path w="7" h="6">
                  <a:moveTo>
                    <a:pt x="7" y="0"/>
                  </a:moveTo>
                  <a:cubicBezTo>
                    <a:pt x="5" y="3"/>
                    <a:pt x="3" y="5"/>
                    <a:pt x="0" y="6"/>
                  </a:cubicBezTo>
                  <a:cubicBezTo>
                    <a:pt x="1" y="3"/>
                    <a:pt x="4"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396">
              <a:extLst>
                <a:ext uri="{FF2B5EF4-FFF2-40B4-BE49-F238E27FC236}">
                  <a16:creationId xmlns:a16="http://schemas.microsoft.com/office/drawing/2014/main" id="{6E541C41-BB13-4343-A0A4-9C910C5E826A}"/>
                </a:ext>
              </a:extLst>
            </p:cNvPr>
            <p:cNvSpPr>
              <a:spLocks/>
            </p:cNvSpPr>
            <p:nvPr/>
          </p:nvSpPr>
          <p:spPr bwMode="auto">
            <a:xfrm>
              <a:off x="344" y="570"/>
              <a:ext cx="16" cy="10"/>
            </a:xfrm>
            <a:custGeom>
              <a:avLst/>
              <a:gdLst>
                <a:gd name="T0" fmla="*/ 0 w 8"/>
                <a:gd name="T1" fmla="*/ 5 h 5"/>
                <a:gd name="T2" fmla="*/ 8 w 8"/>
                <a:gd name="T3" fmla="*/ 0 h 5"/>
                <a:gd name="T4" fmla="*/ 0 w 8"/>
                <a:gd name="T5" fmla="*/ 5 h 5"/>
              </a:gdLst>
              <a:ahLst/>
              <a:cxnLst>
                <a:cxn ang="0">
                  <a:pos x="T0" y="T1"/>
                </a:cxn>
                <a:cxn ang="0">
                  <a:pos x="T2" y="T3"/>
                </a:cxn>
                <a:cxn ang="0">
                  <a:pos x="T4" y="T5"/>
                </a:cxn>
              </a:cxnLst>
              <a:rect l="0" t="0" r="r" b="b"/>
              <a:pathLst>
                <a:path w="8" h="5">
                  <a:moveTo>
                    <a:pt x="0" y="5"/>
                  </a:moveTo>
                  <a:cubicBezTo>
                    <a:pt x="2" y="3"/>
                    <a:pt x="5" y="1"/>
                    <a:pt x="8" y="0"/>
                  </a:cubicBezTo>
                  <a:cubicBezTo>
                    <a:pt x="6" y="3"/>
                    <a:pt x="4"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397">
              <a:extLst>
                <a:ext uri="{FF2B5EF4-FFF2-40B4-BE49-F238E27FC236}">
                  <a16:creationId xmlns:a16="http://schemas.microsoft.com/office/drawing/2014/main" id="{292EBDEB-3414-4CC3-A567-C0145B394179}"/>
                </a:ext>
              </a:extLst>
            </p:cNvPr>
            <p:cNvSpPr>
              <a:spLocks/>
            </p:cNvSpPr>
            <p:nvPr/>
          </p:nvSpPr>
          <p:spPr bwMode="auto">
            <a:xfrm>
              <a:off x="300" y="572"/>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7" y="4"/>
                    <a:pt x="4" y="5"/>
                    <a:pt x="0" y="6"/>
                  </a:cubicBezTo>
                  <a:cubicBezTo>
                    <a:pt x="2" y="3"/>
                    <a:pt x="5"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398">
              <a:extLst>
                <a:ext uri="{FF2B5EF4-FFF2-40B4-BE49-F238E27FC236}">
                  <a16:creationId xmlns:a16="http://schemas.microsoft.com/office/drawing/2014/main" id="{CE5143C5-C355-46D8-8279-2320E88F84DB}"/>
                </a:ext>
              </a:extLst>
            </p:cNvPr>
            <p:cNvSpPr>
              <a:spLocks/>
            </p:cNvSpPr>
            <p:nvPr/>
          </p:nvSpPr>
          <p:spPr bwMode="auto">
            <a:xfrm>
              <a:off x="271" y="487"/>
              <a:ext cx="12" cy="14"/>
            </a:xfrm>
            <a:custGeom>
              <a:avLst/>
              <a:gdLst>
                <a:gd name="T0" fmla="*/ 6 w 6"/>
                <a:gd name="T1" fmla="*/ 0 h 7"/>
                <a:gd name="T2" fmla="*/ 0 w 6"/>
                <a:gd name="T3" fmla="*/ 7 h 7"/>
                <a:gd name="T4" fmla="*/ 5 w 6"/>
                <a:gd name="T5" fmla="*/ 0 h 7"/>
                <a:gd name="T6" fmla="*/ 6 w 6"/>
                <a:gd name="T7" fmla="*/ 0 h 7"/>
              </a:gdLst>
              <a:ahLst/>
              <a:cxnLst>
                <a:cxn ang="0">
                  <a:pos x="T0" y="T1"/>
                </a:cxn>
                <a:cxn ang="0">
                  <a:pos x="T2" y="T3"/>
                </a:cxn>
                <a:cxn ang="0">
                  <a:pos x="T4" y="T5"/>
                </a:cxn>
                <a:cxn ang="0">
                  <a:pos x="T6" y="T7"/>
                </a:cxn>
              </a:cxnLst>
              <a:rect l="0" t="0" r="r" b="b"/>
              <a:pathLst>
                <a:path w="6" h="7">
                  <a:moveTo>
                    <a:pt x="6" y="0"/>
                  </a:moveTo>
                  <a:cubicBezTo>
                    <a:pt x="6" y="4"/>
                    <a:pt x="4" y="5"/>
                    <a:pt x="0" y="7"/>
                  </a:cubicBezTo>
                  <a:cubicBezTo>
                    <a:pt x="1" y="4"/>
                    <a:pt x="3" y="2"/>
                    <a:pt x="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399">
              <a:extLst>
                <a:ext uri="{FF2B5EF4-FFF2-40B4-BE49-F238E27FC236}">
                  <a16:creationId xmlns:a16="http://schemas.microsoft.com/office/drawing/2014/main" id="{D1C418FC-B470-4584-A7BA-F8D1EB228D9E}"/>
                </a:ext>
              </a:extLst>
            </p:cNvPr>
            <p:cNvSpPr>
              <a:spLocks/>
            </p:cNvSpPr>
            <p:nvPr/>
          </p:nvSpPr>
          <p:spPr bwMode="auto">
            <a:xfrm>
              <a:off x="326" y="574"/>
              <a:ext cx="10" cy="10"/>
            </a:xfrm>
            <a:custGeom>
              <a:avLst/>
              <a:gdLst>
                <a:gd name="T0" fmla="*/ 0 w 5"/>
                <a:gd name="T1" fmla="*/ 5 h 5"/>
                <a:gd name="T2" fmla="*/ 0 w 5"/>
                <a:gd name="T3" fmla="*/ 4 h 5"/>
                <a:gd name="T4" fmla="*/ 5 w 5"/>
                <a:gd name="T5" fmla="*/ 0 h 5"/>
                <a:gd name="T6" fmla="*/ 5 w 5"/>
                <a:gd name="T7" fmla="*/ 1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0" y="5"/>
                    <a:pt x="0" y="4"/>
                    <a:pt x="0" y="4"/>
                  </a:cubicBezTo>
                  <a:cubicBezTo>
                    <a:pt x="0" y="2"/>
                    <a:pt x="2" y="1"/>
                    <a:pt x="5" y="0"/>
                  </a:cubicBezTo>
                  <a:cubicBezTo>
                    <a:pt x="5" y="0"/>
                    <a:pt x="5" y="1"/>
                    <a:pt x="5" y="1"/>
                  </a:cubicBezTo>
                  <a:cubicBezTo>
                    <a:pt x="4" y="4"/>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00">
              <a:extLst>
                <a:ext uri="{FF2B5EF4-FFF2-40B4-BE49-F238E27FC236}">
                  <a16:creationId xmlns:a16="http://schemas.microsoft.com/office/drawing/2014/main" id="{90AE5D13-BA1B-4FA7-9503-69A4A49D776B}"/>
                </a:ext>
              </a:extLst>
            </p:cNvPr>
            <p:cNvSpPr>
              <a:spLocks/>
            </p:cNvSpPr>
            <p:nvPr/>
          </p:nvSpPr>
          <p:spPr bwMode="auto">
            <a:xfrm>
              <a:off x="227" y="592"/>
              <a:ext cx="12" cy="12"/>
            </a:xfrm>
            <a:custGeom>
              <a:avLst/>
              <a:gdLst>
                <a:gd name="T0" fmla="*/ 6 w 6"/>
                <a:gd name="T1" fmla="*/ 0 h 6"/>
                <a:gd name="T2" fmla="*/ 0 w 6"/>
                <a:gd name="T3" fmla="*/ 6 h 6"/>
                <a:gd name="T4" fmla="*/ 6 w 6"/>
                <a:gd name="T5" fmla="*/ 0 h 6"/>
              </a:gdLst>
              <a:ahLst/>
              <a:cxnLst>
                <a:cxn ang="0">
                  <a:pos x="T0" y="T1"/>
                </a:cxn>
                <a:cxn ang="0">
                  <a:pos x="T2" y="T3"/>
                </a:cxn>
                <a:cxn ang="0">
                  <a:pos x="T4" y="T5"/>
                </a:cxn>
              </a:cxnLst>
              <a:rect l="0" t="0" r="r" b="b"/>
              <a:pathLst>
                <a:path w="6" h="6">
                  <a:moveTo>
                    <a:pt x="6" y="0"/>
                  </a:moveTo>
                  <a:cubicBezTo>
                    <a:pt x="5" y="3"/>
                    <a:pt x="3" y="4"/>
                    <a:pt x="0" y="6"/>
                  </a:cubicBezTo>
                  <a:cubicBezTo>
                    <a:pt x="1" y="2"/>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01">
              <a:extLst>
                <a:ext uri="{FF2B5EF4-FFF2-40B4-BE49-F238E27FC236}">
                  <a16:creationId xmlns:a16="http://schemas.microsoft.com/office/drawing/2014/main" id="{C5F6236B-B610-4540-8210-B4D2A9A5105E}"/>
                </a:ext>
              </a:extLst>
            </p:cNvPr>
            <p:cNvSpPr>
              <a:spLocks/>
            </p:cNvSpPr>
            <p:nvPr/>
          </p:nvSpPr>
          <p:spPr bwMode="auto">
            <a:xfrm>
              <a:off x="179" y="566"/>
              <a:ext cx="12" cy="10"/>
            </a:xfrm>
            <a:custGeom>
              <a:avLst/>
              <a:gdLst>
                <a:gd name="T0" fmla="*/ 0 w 6"/>
                <a:gd name="T1" fmla="*/ 5 h 5"/>
                <a:gd name="T2" fmla="*/ 6 w 6"/>
                <a:gd name="T3" fmla="*/ 0 h 5"/>
                <a:gd name="T4" fmla="*/ 0 w 6"/>
                <a:gd name="T5" fmla="*/ 5 h 5"/>
              </a:gdLst>
              <a:ahLst/>
              <a:cxnLst>
                <a:cxn ang="0">
                  <a:pos x="T0" y="T1"/>
                </a:cxn>
                <a:cxn ang="0">
                  <a:pos x="T2" y="T3"/>
                </a:cxn>
                <a:cxn ang="0">
                  <a:pos x="T4" y="T5"/>
                </a:cxn>
              </a:cxnLst>
              <a:rect l="0" t="0" r="r" b="b"/>
              <a:pathLst>
                <a:path w="6" h="5">
                  <a:moveTo>
                    <a:pt x="0" y="5"/>
                  </a:moveTo>
                  <a:cubicBezTo>
                    <a:pt x="3" y="2"/>
                    <a:pt x="3" y="2"/>
                    <a:pt x="6" y="0"/>
                  </a:cubicBezTo>
                  <a:cubicBezTo>
                    <a:pt x="5" y="3"/>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02">
              <a:extLst>
                <a:ext uri="{FF2B5EF4-FFF2-40B4-BE49-F238E27FC236}">
                  <a16:creationId xmlns:a16="http://schemas.microsoft.com/office/drawing/2014/main" id="{473FCBE0-6457-4257-AA0F-ADE629B8A18C}"/>
                </a:ext>
              </a:extLst>
            </p:cNvPr>
            <p:cNvSpPr>
              <a:spLocks/>
            </p:cNvSpPr>
            <p:nvPr/>
          </p:nvSpPr>
          <p:spPr bwMode="auto">
            <a:xfrm>
              <a:off x="255" y="588"/>
              <a:ext cx="16" cy="12"/>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6" y="3"/>
                    <a:pt x="3" y="4"/>
                    <a:pt x="0" y="6"/>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03">
              <a:extLst>
                <a:ext uri="{FF2B5EF4-FFF2-40B4-BE49-F238E27FC236}">
                  <a16:creationId xmlns:a16="http://schemas.microsoft.com/office/drawing/2014/main" id="{EC0A3013-79F7-45DB-8BDD-347E13ED1D7B}"/>
                </a:ext>
              </a:extLst>
            </p:cNvPr>
            <p:cNvSpPr>
              <a:spLocks/>
            </p:cNvSpPr>
            <p:nvPr/>
          </p:nvSpPr>
          <p:spPr bwMode="auto">
            <a:xfrm>
              <a:off x="380" y="572"/>
              <a:ext cx="10" cy="10"/>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cubicBezTo>
                    <a:pt x="1" y="2"/>
                    <a:pt x="2" y="1"/>
                    <a:pt x="5" y="0"/>
                  </a:cubicBezTo>
                  <a:cubicBezTo>
                    <a:pt x="5" y="2"/>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04">
              <a:extLst>
                <a:ext uri="{FF2B5EF4-FFF2-40B4-BE49-F238E27FC236}">
                  <a16:creationId xmlns:a16="http://schemas.microsoft.com/office/drawing/2014/main" id="{870DB268-ABF9-4DBB-BF48-BDED94ADAD16}"/>
                </a:ext>
              </a:extLst>
            </p:cNvPr>
            <p:cNvSpPr>
              <a:spLocks/>
            </p:cNvSpPr>
            <p:nvPr/>
          </p:nvSpPr>
          <p:spPr bwMode="auto">
            <a:xfrm>
              <a:off x="493" y="570"/>
              <a:ext cx="12" cy="10"/>
            </a:xfrm>
            <a:custGeom>
              <a:avLst/>
              <a:gdLst>
                <a:gd name="T0" fmla="*/ 6 w 6"/>
                <a:gd name="T1" fmla="*/ 0 h 5"/>
                <a:gd name="T2" fmla="*/ 0 w 6"/>
                <a:gd name="T3" fmla="*/ 5 h 5"/>
                <a:gd name="T4" fmla="*/ 6 w 6"/>
                <a:gd name="T5" fmla="*/ 0 h 5"/>
              </a:gdLst>
              <a:ahLst/>
              <a:cxnLst>
                <a:cxn ang="0">
                  <a:pos x="T0" y="T1"/>
                </a:cxn>
                <a:cxn ang="0">
                  <a:pos x="T2" y="T3"/>
                </a:cxn>
                <a:cxn ang="0">
                  <a:pos x="T4" y="T5"/>
                </a:cxn>
              </a:cxnLst>
              <a:rect l="0" t="0" r="r" b="b"/>
              <a:pathLst>
                <a:path w="6" h="5">
                  <a:moveTo>
                    <a:pt x="6" y="0"/>
                  </a:moveTo>
                  <a:cubicBezTo>
                    <a:pt x="5" y="3"/>
                    <a:pt x="3" y="5"/>
                    <a:pt x="0" y="5"/>
                  </a:cubicBezTo>
                  <a:cubicBezTo>
                    <a:pt x="1" y="3"/>
                    <a:pt x="3"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05">
              <a:extLst>
                <a:ext uri="{FF2B5EF4-FFF2-40B4-BE49-F238E27FC236}">
                  <a16:creationId xmlns:a16="http://schemas.microsoft.com/office/drawing/2014/main" id="{19E75CC9-5C08-4A23-AA90-460F9AAD8B58}"/>
                </a:ext>
              </a:extLst>
            </p:cNvPr>
            <p:cNvSpPr>
              <a:spLocks/>
            </p:cNvSpPr>
            <p:nvPr/>
          </p:nvSpPr>
          <p:spPr bwMode="auto">
            <a:xfrm>
              <a:off x="86" y="551"/>
              <a:ext cx="14" cy="13"/>
            </a:xfrm>
            <a:custGeom>
              <a:avLst/>
              <a:gdLst>
                <a:gd name="T0" fmla="*/ 0 w 7"/>
                <a:gd name="T1" fmla="*/ 6 h 6"/>
                <a:gd name="T2" fmla="*/ 7 w 7"/>
                <a:gd name="T3" fmla="*/ 0 h 6"/>
                <a:gd name="T4" fmla="*/ 0 w 7"/>
                <a:gd name="T5" fmla="*/ 6 h 6"/>
              </a:gdLst>
              <a:ahLst/>
              <a:cxnLst>
                <a:cxn ang="0">
                  <a:pos x="T0" y="T1"/>
                </a:cxn>
                <a:cxn ang="0">
                  <a:pos x="T2" y="T3"/>
                </a:cxn>
                <a:cxn ang="0">
                  <a:pos x="T4" y="T5"/>
                </a:cxn>
              </a:cxnLst>
              <a:rect l="0" t="0" r="r" b="b"/>
              <a:pathLst>
                <a:path w="7" h="6">
                  <a:moveTo>
                    <a:pt x="0" y="6"/>
                  </a:moveTo>
                  <a:cubicBezTo>
                    <a:pt x="1" y="3"/>
                    <a:pt x="4" y="1"/>
                    <a:pt x="7" y="0"/>
                  </a:cubicBezTo>
                  <a:cubicBezTo>
                    <a:pt x="6" y="4"/>
                    <a:pt x="3"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06">
              <a:extLst>
                <a:ext uri="{FF2B5EF4-FFF2-40B4-BE49-F238E27FC236}">
                  <a16:creationId xmlns:a16="http://schemas.microsoft.com/office/drawing/2014/main" id="{BC6CF8D6-1281-4255-A4E2-1396F09A9AD7}"/>
                </a:ext>
              </a:extLst>
            </p:cNvPr>
            <p:cNvSpPr>
              <a:spLocks/>
            </p:cNvSpPr>
            <p:nvPr/>
          </p:nvSpPr>
          <p:spPr bwMode="auto">
            <a:xfrm>
              <a:off x="140" y="574"/>
              <a:ext cx="14" cy="10"/>
            </a:xfrm>
            <a:custGeom>
              <a:avLst/>
              <a:gdLst>
                <a:gd name="T0" fmla="*/ 0 w 7"/>
                <a:gd name="T1" fmla="*/ 5 h 5"/>
                <a:gd name="T2" fmla="*/ 7 w 7"/>
                <a:gd name="T3" fmla="*/ 0 h 5"/>
                <a:gd name="T4" fmla="*/ 0 w 7"/>
                <a:gd name="T5" fmla="*/ 5 h 5"/>
              </a:gdLst>
              <a:ahLst/>
              <a:cxnLst>
                <a:cxn ang="0">
                  <a:pos x="T0" y="T1"/>
                </a:cxn>
                <a:cxn ang="0">
                  <a:pos x="T2" y="T3"/>
                </a:cxn>
                <a:cxn ang="0">
                  <a:pos x="T4" y="T5"/>
                </a:cxn>
              </a:cxnLst>
              <a:rect l="0" t="0" r="r" b="b"/>
              <a:pathLst>
                <a:path w="7" h="5">
                  <a:moveTo>
                    <a:pt x="0" y="5"/>
                  </a:moveTo>
                  <a:cubicBezTo>
                    <a:pt x="2" y="2"/>
                    <a:pt x="4" y="1"/>
                    <a:pt x="7" y="0"/>
                  </a:cubicBezTo>
                  <a:cubicBezTo>
                    <a:pt x="6" y="3"/>
                    <a:pt x="3"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07">
              <a:extLst>
                <a:ext uri="{FF2B5EF4-FFF2-40B4-BE49-F238E27FC236}">
                  <a16:creationId xmlns:a16="http://schemas.microsoft.com/office/drawing/2014/main" id="{FDF5D922-5375-43A1-80B0-B2E2104FDFA8}"/>
                </a:ext>
              </a:extLst>
            </p:cNvPr>
            <p:cNvSpPr>
              <a:spLocks/>
            </p:cNvSpPr>
            <p:nvPr/>
          </p:nvSpPr>
          <p:spPr bwMode="auto">
            <a:xfrm>
              <a:off x="503" y="580"/>
              <a:ext cx="10" cy="10"/>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4" y="3"/>
                    <a:pt x="2" y="5"/>
                    <a:pt x="0" y="5"/>
                  </a:cubicBezTo>
                  <a:cubicBezTo>
                    <a:pt x="1" y="3"/>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08">
              <a:extLst>
                <a:ext uri="{FF2B5EF4-FFF2-40B4-BE49-F238E27FC236}">
                  <a16:creationId xmlns:a16="http://schemas.microsoft.com/office/drawing/2014/main" id="{D8A374B3-6D05-4150-8B5E-62DAE424FFB7}"/>
                </a:ext>
              </a:extLst>
            </p:cNvPr>
            <p:cNvSpPr>
              <a:spLocks/>
            </p:cNvSpPr>
            <p:nvPr/>
          </p:nvSpPr>
          <p:spPr bwMode="auto">
            <a:xfrm>
              <a:off x="382" y="590"/>
              <a:ext cx="10" cy="6"/>
            </a:xfrm>
            <a:custGeom>
              <a:avLst/>
              <a:gdLst>
                <a:gd name="T0" fmla="*/ 0 w 5"/>
                <a:gd name="T1" fmla="*/ 3 h 3"/>
                <a:gd name="T2" fmla="*/ 5 w 5"/>
                <a:gd name="T3" fmla="*/ 0 h 3"/>
                <a:gd name="T4" fmla="*/ 0 w 5"/>
                <a:gd name="T5" fmla="*/ 3 h 3"/>
              </a:gdLst>
              <a:ahLst/>
              <a:cxnLst>
                <a:cxn ang="0">
                  <a:pos x="T0" y="T1"/>
                </a:cxn>
                <a:cxn ang="0">
                  <a:pos x="T2" y="T3"/>
                </a:cxn>
                <a:cxn ang="0">
                  <a:pos x="T4" y="T5"/>
                </a:cxn>
              </a:cxnLst>
              <a:rect l="0" t="0" r="r" b="b"/>
              <a:pathLst>
                <a:path w="5" h="3">
                  <a:moveTo>
                    <a:pt x="0" y="3"/>
                  </a:moveTo>
                  <a:cubicBezTo>
                    <a:pt x="1" y="1"/>
                    <a:pt x="3" y="0"/>
                    <a:pt x="5" y="0"/>
                  </a:cubicBezTo>
                  <a:cubicBezTo>
                    <a:pt x="4"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09">
              <a:extLst>
                <a:ext uri="{FF2B5EF4-FFF2-40B4-BE49-F238E27FC236}">
                  <a16:creationId xmlns:a16="http://schemas.microsoft.com/office/drawing/2014/main" id="{EAA715D0-9090-4707-B2A7-5EFF8A309125}"/>
                </a:ext>
              </a:extLst>
            </p:cNvPr>
            <p:cNvSpPr>
              <a:spLocks/>
            </p:cNvSpPr>
            <p:nvPr/>
          </p:nvSpPr>
          <p:spPr bwMode="auto">
            <a:xfrm>
              <a:off x="112" y="549"/>
              <a:ext cx="8" cy="8"/>
            </a:xfrm>
            <a:custGeom>
              <a:avLst/>
              <a:gdLst>
                <a:gd name="T0" fmla="*/ 0 w 4"/>
                <a:gd name="T1" fmla="*/ 4 h 4"/>
                <a:gd name="T2" fmla="*/ 0 w 4"/>
                <a:gd name="T3" fmla="*/ 3 h 4"/>
                <a:gd name="T4" fmla="*/ 4 w 4"/>
                <a:gd name="T5" fmla="*/ 1 h 4"/>
                <a:gd name="T6" fmla="*/ 4 w 4"/>
                <a:gd name="T7" fmla="*/ 1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0" y="3"/>
                    <a:pt x="0" y="3"/>
                    <a:pt x="0" y="3"/>
                  </a:cubicBezTo>
                  <a:cubicBezTo>
                    <a:pt x="1" y="2"/>
                    <a:pt x="2" y="0"/>
                    <a:pt x="4" y="1"/>
                  </a:cubicBezTo>
                  <a:cubicBezTo>
                    <a:pt x="4" y="1"/>
                    <a:pt x="4" y="1"/>
                    <a:pt x="4" y="1"/>
                  </a:cubicBezTo>
                  <a:cubicBezTo>
                    <a:pt x="3" y="3"/>
                    <a:pt x="2"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10">
              <a:extLst>
                <a:ext uri="{FF2B5EF4-FFF2-40B4-BE49-F238E27FC236}">
                  <a16:creationId xmlns:a16="http://schemas.microsoft.com/office/drawing/2014/main" id="{AEE9298E-A500-44C9-B304-9E84179E0A14}"/>
                </a:ext>
              </a:extLst>
            </p:cNvPr>
            <p:cNvSpPr>
              <a:spLocks/>
            </p:cNvSpPr>
            <p:nvPr/>
          </p:nvSpPr>
          <p:spPr bwMode="auto">
            <a:xfrm>
              <a:off x="413" y="568"/>
              <a:ext cx="8" cy="8"/>
            </a:xfrm>
            <a:custGeom>
              <a:avLst/>
              <a:gdLst>
                <a:gd name="T0" fmla="*/ 4 w 4"/>
                <a:gd name="T1" fmla="*/ 0 h 4"/>
                <a:gd name="T2" fmla="*/ 0 w 4"/>
                <a:gd name="T3" fmla="*/ 4 h 4"/>
                <a:gd name="T4" fmla="*/ 4 w 4"/>
                <a:gd name="T5" fmla="*/ 0 h 4"/>
              </a:gdLst>
              <a:ahLst/>
              <a:cxnLst>
                <a:cxn ang="0">
                  <a:pos x="T0" y="T1"/>
                </a:cxn>
                <a:cxn ang="0">
                  <a:pos x="T2" y="T3"/>
                </a:cxn>
                <a:cxn ang="0">
                  <a:pos x="T4" y="T5"/>
                </a:cxn>
              </a:cxnLst>
              <a:rect l="0" t="0" r="r" b="b"/>
              <a:pathLst>
                <a:path w="4" h="4">
                  <a:moveTo>
                    <a:pt x="4" y="0"/>
                  </a:moveTo>
                  <a:cubicBezTo>
                    <a:pt x="3" y="3"/>
                    <a:pt x="2" y="4"/>
                    <a:pt x="0" y="4"/>
                  </a:cubicBezTo>
                  <a:cubicBezTo>
                    <a:pt x="0"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11">
              <a:extLst>
                <a:ext uri="{FF2B5EF4-FFF2-40B4-BE49-F238E27FC236}">
                  <a16:creationId xmlns:a16="http://schemas.microsoft.com/office/drawing/2014/main" id="{CDB1903A-1D3B-4B66-8759-D78DF76EAFFB}"/>
                </a:ext>
              </a:extLst>
            </p:cNvPr>
            <p:cNvSpPr>
              <a:spLocks/>
            </p:cNvSpPr>
            <p:nvPr/>
          </p:nvSpPr>
          <p:spPr bwMode="auto">
            <a:xfrm>
              <a:off x="312" y="600"/>
              <a:ext cx="10" cy="10"/>
            </a:xfrm>
            <a:custGeom>
              <a:avLst/>
              <a:gdLst>
                <a:gd name="T0" fmla="*/ 5 w 5"/>
                <a:gd name="T1" fmla="*/ 1 h 5"/>
                <a:gd name="T2" fmla="*/ 0 w 5"/>
                <a:gd name="T3" fmla="*/ 5 h 5"/>
                <a:gd name="T4" fmla="*/ 5 w 5"/>
                <a:gd name="T5" fmla="*/ 0 h 5"/>
                <a:gd name="T6" fmla="*/ 5 w 5"/>
                <a:gd name="T7" fmla="*/ 1 h 5"/>
              </a:gdLst>
              <a:ahLst/>
              <a:cxnLst>
                <a:cxn ang="0">
                  <a:pos x="T0" y="T1"/>
                </a:cxn>
                <a:cxn ang="0">
                  <a:pos x="T2" y="T3"/>
                </a:cxn>
                <a:cxn ang="0">
                  <a:pos x="T4" y="T5"/>
                </a:cxn>
                <a:cxn ang="0">
                  <a:pos x="T6" y="T7"/>
                </a:cxn>
              </a:cxnLst>
              <a:rect l="0" t="0" r="r" b="b"/>
              <a:pathLst>
                <a:path w="5" h="5">
                  <a:moveTo>
                    <a:pt x="5" y="1"/>
                  </a:moveTo>
                  <a:cubicBezTo>
                    <a:pt x="4" y="2"/>
                    <a:pt x="3" y="4"/>
                    <a:pt x="0" y="5"/>
                  </a:cubicBezTo>
                  <a:cubicBezTo>
                    <a:pt x="1" y="3"/>
                    <a:pt x="3" y="1"/>
                    <a:pt x="5" y="0"/>
                  </a:cubicBezTo>
                  <a:lnTo>
                    <a:pt x="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12">
              <a:extLst>
                <a:ext uri="{FF2B5EF4-FFF2-40B4-BE49-F238E27FC236}">
                  <a16:creationId xmlns:a16="http://schemas.microsoft.com/office/drawing/2014/main" id="{74A4EB5E-4A47-400E-AE86-28C6AFA84FCC}"/>
                </a:ext>
              </a:extLst>
            </p:cNvPr>
            <p:cNvSpPr>
              <a:spLocks/>
            </p:cNvSpPr>
            <p:nvPr/>
          </p:nvSpPr>
          <p:spPr bwMode="auto">
            <a:xfrm>
              <a:off x="368" y="572"/>
              <a:ext cx="8" cy="6"/>
            </a:xfrm>
            <a:custGeom>
              <a:avLst/>
              <a:gdLst>
                <a:gd name="T0" fmla="*/ 0 w 4"/>
                <a:gd name="T1" fmla="*/ 2 h 3"/>
                <a:gd name="T2" fmla="*/ 1 w 4"/>
                <a:gd name="T3" fmla="*/ 0 h 3"/>
                <a:gd name="T4" fmla="*/ 3 w 4"/>
                <a:gd name="T5" fmla="*/ 0 h 3"/>
                <a:gd name="T6" fmla="*/ 3 w 4"/>
                <a:gd name="T7" fmla="*/ 2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1" y="1"/>
                    <a:pt x="1" y="0"/>
                  </a:cubicBezTo>
                  <a:cubicBezTo>
                    <a:pt x="2" y="0"/>
                    <a:pt x="3" y="0"/>
                    <a:pt x="3" y="0"/>
                  </a:cubicBezTo>
                  <a:cubicBezTo>
                    <a:pt x="4" y="1"/>
                    <a:pt x="3" y="2"/>
                    <a:pt x="3" y="2"/>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13">
              <a:extLst>
                <a:ext uri="{FF2B5EF4-FFF2-40B4-BE49-F238E27FC236}">
                  <a16:creationId xmlns:a16="http://schemas.microsoft.com/office/drawing/2014/main" id="{B25A9111-C769-45B7-8715-D83123229C89}"/>
                </a:ext>
              </a:extLst>
            </p:cNvPr>
            <p:cNvSpPr>
              <a:spLocks/>
            </p:cNvSpPr>
            <p:nvPr/>
          </p:nvSpPr>
          <p:spPr bwMode="auto">
            <a:xfrm>
              <a:off x="390" y="604"/>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1" y="1"/>
                    <a:pt x="2" y="0"/>
                    <a:pt x="4" y="0"/>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14">
              <a:extLst>
                <a:ext uri="{FF2B5EF4-FFF2-40B4-BE49-F238E27FC236}">
                  <a16:creationId xmlns:a16="http://schemas.microsoft.com/office/drawing/2014/main" id="{85C1FECC-B26E-4EAA-9785-7294BD12AE2B}"/>
                </a:ext>
              </a:extLst>
            </p:cNvPr>
            <p:cNvSpPr>
              <a:spLocks/>
            </p:cNvSpPr>
            <p:nvPr/>
          </p:nvSpPr>
          <p:spPr bwMode="auto">
            <a:xfrm>
              <a:off x="148" y="592"/>
              <a:ext cx="4" cy="4"/>
            </a:xfrm>
            <a:custGeom>
              <a:avLst/>
              <a:gdLst>
                <a:gd name="T0" fmla="*/ 0 w 2"/>
                <a:gd name="T1" fmla="*/ 2 h 2"/>
                <a:gd name="T2" fmla="*/ 0 w 2"/>
                <a:gd name="T3" fmla="*/ 1 h 2"/>
                <a:gd name="T4" fmla="*/ 1 w 2"/>
                <a:gd name="T5" fmla="*/ 0 h 2"/>
                <a:gd name="T6" fmla="*/ 2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1"/>
                    <a:pt x="0" y="1"/>
                  </a:cubicBezTo>
                  <a:cubicBezTo>
                    <a:pt x="0" y="1"/>
                    <a:pt x="1" y="0"/>
                    <a:pt x="1" y="0"/>
                  </a:cubicBezTo>
                  <a:cubicBezTo>
                    <a:pt x="1" y="0"/>
                    <a:pt x="2" y="0"/>
                    <a:pt x="2" y="1"/>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15">
              <a:extLst>
                <a:ext uri="{FF2B5EF4-FFF2-40B4-BE49-F238E27FC236}">
                  <a16:creationId xmlns:a16="http://schemas.microsoft.com/office/drawing/2014/main" id="{B9259EDF-9628-4B3C-8910-347B751FD277}"/>
                </a:ext>
              </a:extLst>
            </p:cNvPr>
            <p:cNvSpPr>
              <a:spLocks/>
            </p:cNvSpPr>
            <p:nvPr/>
          </p:nvSpPr>
          <p:spPr bwMode="auto">
            <a:xfrm>
              <a:off x="162" y="566"/>
              <a:ext cx="6" cy="4"/>
            </a:xfrm>
            <a:custGeom>
              <a:avLst/>
              <a:gdLst>
                <a:gd name="T0" fmla="*/ 1 w 3"/>
                <a:gd name="T1" fmla="*/ 2 h 2"/>
                <a:gd name="T2" fmla="*/ 0 w 3"/>
                <a:gd name="T3" fmla="*/ 1 h 2"/>
                <a:gd name="T4" fmla="*/ 2 w 3"/>
                <a:gd name="T5" fmla="*/ 0 h 2"/>
                <a:gd name="T6" fmla="*/ 2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0" y="1"/>
                    <a:pt x="0" y="1"/>
                  </a:cubicBezTo>
                  <a:cubicBezTo>
                    <a:pt x="0" y="0"/>
                    <a:pt x="1" y="0"/>
                    <a:pt x="2" y="0"/>
                  </a:cubicBezTo>
                  <a:cubicBezTo>
                    <a:pt x="2" y="0"/>
                    <a:pt x="3" y="0"/>
                    <a:pt x="2" y="1"/>
                  </a:cubicBezTo>
                  <a:cubicBezTo>
                    <a:pt x="2"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16">
              <a:extLst>
                <a:ext uri="{FF2B5EF4-FFF2-40B4-BE49-F238E27FC236}">
                  <a16:creationId xmlns:a16="http://schemas.microsoft.com/office/drawing/2014/main" id="{8786E45F-25A7-4D76-96EF-114A9A7EB8AF}"/>
                </a:ext>
              </a:extLst>
            </p:cNvPr>
            <p:cNvSpPr>
              <a:spLocks/>
            </p:cNvSpPr>
            <p:nvPr/>
          </p:nvSpPr>
          <p:spPr bwMode="auto">
            <a:xfrm>
              <a:off x="207" y="600"/>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17">
              <a:extLst>
                <a:ext uri="{FF2B5EF4-FFF2-40B4-BE49-F238E27FC236}">
                  <a16:creationId xmlns:a16="http://schemas.microsoft.com/office/drawing/2014/main" id="{F7D0FAE5-7ADC-4451-9E0B-75F32DEAC20E}"/>
                </a:ext>
              </a:extLst>
            </p:cNvPr>
            <p:cNvSpPr>
              <a:spLocks/>
            </p:cNvSpPr>
            <p:nvPr/>
          </p:nvSpPr>
          <p:spPr bwMode="auto">
            <a:xfrm>
              <a:off x="322" y="596"/>
              <a:ext cx="6" cy="6"/>
            </a:xfrm>
            <a:custGeom>
              <a:avLst/>
              <a:gdLst>
                <a:gd name="T0" fmla="*/ 0 w 3"/>
                <a:gd name="T1" fmla="*/ 2 h 3"/>
                <a:gd name="T2" fmla="*/ 3 w 3"/>
                <a:gd name="T3" fmla="*/ 0 h 3"/>
                <a:gd name="T4" fmla="*/ 0 w 3"/>
                <a:gd name="T5" fmla="*/ 3 h 3"/>
                <a:gd name="T6" fmla="*/ 0 w 3"/>
                <a:gd name="T7" fmla="*/ 2 h 3"/>
              </a:gdLst>
              <a:ahLst/>
              <a:cxnLst>
                <a:cxn ang="0">
                  <a:pos x="T0" y="T1"/>
                </a:cxn>
                <a:cxn ang="0">
                  <a:pos x="T2" y="T3"/>
                </a:cxn>
                <a:cxn ang="0">
                  <a:pos x="T4" y="T5"/>
                </a:cxn>
                <a:cxn ang="0">
                  <a:pos x="T6" y="T7"/>
                </a:cxn>
              </a:cxnLst>
              <a:rect l="0" t="0" r="r" b="b"/>
              <a:pathLst>
                <a:path w="3" h="3">
                  <a:moveTo>
                    <a:pt x="0" y="2"/>
                  </a:moveTo>
                  <a:cubicBezTo>
                    <a:pt x="1" y="2"/>
                    <a:pt x="1" y="0"/>
                    <a:pt x="3" y="0"/>
                  </a:cubicBezTo>
                  <a:cubicBezTo>
                    <a:pt x="2" y="2"/>
                    <a:pt x="1" y="2"/>
                    <a:pt x="0" y="3"/>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18">
              <a:extLst>
                <a:ext uri="{FF2B5EF4-FFF2-40B4-BE49-F238E27FC236}">
                  <a16:creationId xmlns:a16="http://schemas.microsoft.com/office/drawing/2014/main" id="{824B3658-9384-42E3-A229-1AD612FEEFF4}"/>
                </a:ext>
              </a:extLst>
            </p:cNvPr>
            <p:cNvSpPr>
              <a:spLocks/>
            </p:cNvSpPr>
            <p:nvPr/>
          </p:nvSpPr>
          <p:spPr bwMode="auto">
            <a:xfrm>
              <a:off x="415" y="590"/>
              <a:ext cx="2" cy="4"/>
            </a:xfrm>
            <a:custGeom>
              <a:avLst/>
              <a:gdLst>
                <a:gd name="T0" fmla="*/ 1 w 1"/>
                <a:gd name="T1" fmla="*/ 1 h 2"/>
                <a:gd name="T2" fmla="*/ 0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2"/>
                    <a:pt x="0" y="2"/>
                  </a:cubicBezTo>
                  <a:cubicBezTo>
                    <a:pt x="0" y="1"/>
                    <a:pt x="0" y="1"/>
                    <a:pt x="0" y="1"/>
                  </a:cubicBezTo>
                  <a:cubicBezTo>
                    <a:pt x="0" y="1"/>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19">
              <a:extLst>
                <a:ext uri="{FF2B5EF4-FFF2-40B4-BE49-F238E27FC236}">
                  <a16:creationId xmlns:a16="http://schemas.microsoft.com/office/drawing/2014/main" id="{4C99E72E-D773-4A8A-B131-285E84D1049E}"/>
                </a:ext>
              </a:extLst>
            </p:cNvPr>
            <p:cNvSpPr>
              <a:spLocks/>
            </p:cNvSpPr>
            <p:nvPr/>
          </p:nvSpPr>
          <p:spPr bwMode="auto">
            <a:xfrm>
              <a:off x="475" y="570"/>
              <a:ext cx="4" cy="6"/>
            </a:xfrm>
            <a:custGeom>
              <a:avLst/>
              <a:gdLst>
                <a:gd name="T0" fmla="*/ 2 w 2"/>
                <a:gd name="T1" fmla="*/ 1 h 3"/>
                <a:gd name="T2" fmla="*/ 0 w 2"/>
                <a:gd name="T3" fmla="*/ 2 h 3"/>
                <a:gd name="T4" fmla="*/ 0 w 2"/>
                <a:gd name="T5" fmla="*/ 2 h 3"/>
                <a:gd name="T6" fmla="*/ 2 w 2"/>
                <a:gd name="T7" fmla="*/ 0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2"/>
                    <a:pt x="1" y="3"/>
                    <a:pt x="0" y="2"/>
                  </a:cubicBezTo>
                  <a:cubicBezTo>
                    <a:pt x="0" y="2"/>
                    <a:pt x="0" y="2"/>
                    <a:pt x="0" y="2"/>
                  </a:cubicBezTo>
                  <a:cubicBezTo>
                    <a:pt x="0" y="1"/>
                    <a:pt x="1" y="0"/>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20">
              <a:extLst>
                <a:ext uri="{FF2B5EF4-FFF2-40B4-BE49-F238E27FC236}">
                  <a16:creationId xmlns:a16="http://schemas.microsoft.com/office/drawing/2014/main" id="{A575BE3A-EB4B-412B-9009-A393FDBCD53D}"/>
                </a:ext>
              </a:extLst>
            </p:cNvPr>
            <p:cNvSpPr>
              <a:spLocks/>
            </p:cNvSpPr>
            <p:nvPr/>
          </p:nvSpPr>
          <p:spPr bwMode="auto">
            <a:xfrm>
              <a:off x="100" y="576"/>
              <a:ext cx="6"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1" y="0"/>
                    <a:pt x="3" y="0"/>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21">
              <a:extLst>
                <a:ext uri="{FF2B5EF4-FFF2-40B4-BE49-F238E27FC236}">
                  <a16:creationId xmlns:a16="http://schemas.microsoft.com/office/drawing/2014/main" id="{1DEEBE4A-8F0B-4853-80CB-CD667CBB52E1}"/>
                </a:ext>
              </a:extLst>
            </p:cNvPr>
            <p:cNvSpPr>
              <a:spLocks/>
            </p:cNvSpPr>
            <p:nvPr/>
          </p:nvSpPr>
          <p:spPr bwMode="auto">
            <a:xfrm>
              <a:off x="136" y="584"/>
              <a:ext cx="4" cy="4"/>
            </a:xfrm>
            <a:custGeom>
              <a:avLst/>
              <a:gdLst>
                <a:gd name="T0" fmla="*/ 2 w 2"/>
                <a:gd name="T1" fmla="*/ 0 h 2"/>
                <a:gd name="T2" fmla="*/ 1 w 2"/>
                <a:gd name="T3" fmla="*/ 1 h 2"/>
                <a:gd name="T4" fmla="*/ 0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1"/>
                    <a:pt x="1" y="1"/>
                  </a:cubicBezTo>
                  <a:cubicBezTo>
                    <a:pt x="1" y="2"/>
                    <a:pt x="1" y="2"/>
                    <a:pt x="0" y="2"/>
                  </a:cubicBezTo>
                  <a:cubicBezTo>
                    <a:pt x="0" y="1"/>
                    <a:pt x="0" y="1"/>
                    <a:pt x="1"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22">
              <a:extLst>
                <a:ext uri="{FF2B5EF4-FFF2-40B4-BE49-F238E27FC236}">
                  <a16:creationId xmlns:a16="http://schemas.microsoft.com/office/drawing/2014/main" id="{D4718ED1-E96A-4F3E-A404-67B20BC98E33}"/>
                </a:ext>
              </a:extLst>
            </p:cNvPr>
            <p:cNvSpPr>
              <a:spLocks/>
            </p:cNvSpPr>
            <p:nvPr/>
          </p:nvSpPr>
          <p:spPr bwMode="auto">
            <a:xfrm>
              <a:off x="166" y="592"/>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1"/>
                    <a:pt x="0"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23">
              <a:extLst>
                <a:ext uri="{FF2B5EF4-FFF2-40B4-BE49-F238E27FC236}">
                  <a16:creationId xmlns:a16="http://schemas.microsoft.com/office/drawing/2014/main" id="{543B22B9-BF5A-48E3-924C-CC99DA86ECEF}"/>
                </a:ext>
              </a:extLst>
            </p:cNvPr>
            <p:cNvSpPr>
              <a:spLocks/>
            </p:cNvSpPr>
            <p:nvPr/>
          </p:nvSpPr>
          <p:spPr bwMode="auto">
            <a:xfrm>
              <a:off x="350" y="549"/>
              <a:ext cx="196" cy="19"/>
            </a:xfrm>
            <a:custGeom>
              <a:avLst/>
              <a:gdLst>
                <a:gd name="T0" fmla="*/ 96 w 97"/>
                <a:gd name="T1" fmla="*/ 0 h 9"/>
                <a:gd name="T2" fmla="*/ 94 w 97"/>
                <a:gd name="T3" fmla="*/ 0 h 9"/>
                <a:gd name="T4" fmla="*/ 86 w 97"/>
                <a:gd name="T5" fmla="*/ 1 h 9"/>
                <a:gd name="T6" fmla="*/ 78 w 97"/>
                <a:gd name="T7" fmla="*/ 1 h 9"/>
                <a:gd name="T8" fmla="*/ 63 w 97"/>
                <a:gd name="T9" fmla="*/ 3 h 9"/>
                <a:gd name="T10" fmla="*/ 62 w 97"/>
                <a:gd name="T11" fmla="*/ 3 h 9"/>
                <a:gd name="T12" fmla="*/ 61 w 97"/>
                <a:gd name="T13" fmla="*/ 3 h 9"/>
                <a:gd name="T14" fmla="*/ 56 w 97"/>
                <a:gd name="T15" fmla="*/ 3 h 9"/>
                <a:gd name="T16" fmla="*/ 15 w 97"/>
                <a:gd name="T17" fmla="*/ 5 h 9"/>
                <a:gd name="T18" fmla="*/ 8 w 97"/>
                <a:gd name="T19" fmla="*/ 5 h 9"/>
                <a:gd name="T20" fmla="*/ 7 w 97"/>
                <a:gd name="T21" fmla="*/ 5 h 9"/>
                <a:gd name="T22" fmla="*/ 1 w 97"/>
                <a:gd name="T23" fmla="*/ 6 h 9"/>
                <a:gd name="T24" fmla="*/ 1 w 97"/>
                <a:gd name="T25" fmla="*/ 7 h 9"/>
                <a:gd name="T26" fmla="*/ 1 w 97"/>
                <a:gd name="T27" fmla="*/ 7 h 9"/>
                <a:gd name="T28" fmla="*/ 1 w 97"/>
                <a:gd name="T29" fmla="*/ 7 h 9"/>
                <a:gd name="T30" fmla="*/ 8 w 97"/>
                <a:gd name="T31" fmla="*/ 7 h 9"/>
                <a:gd name="T32" fmla="*/ 8 w 97"/>
                <a:gd name="T33" fmla="*/ 7 h 9"/>
                <a:gd name="T34" fmla="*/ 11 w 97"/>
                <a:gd name="T35" fmla="*/ 7 h 9"/>
                <a:gd name="T36" fmla="*/ 35 w 97"/>
                <a:gd name="T37" fmla="*/ 7 h 9"/>
                <a:gd name="T38" fmla="*/ 60 w 97"/>
                <a:gd name="T39" fmla="*/ 5 h 9"/>
                <a:gd name="T40" fmla="*/ 62 w 97"/>
                <a:gd name="T41" fmla="*/ 5 h 9"/>
                <a:gd name="T42" fmla="*/ 62 w 97"/>
                <a:gd name="T43" fmla="*/ 5 h 9"/>
                <a:gd name="T44" fmla="*/ 77 w 97"/>
                <a:gd name="T45" fmla="*/ 4 h 9"/>
                <a:gd name="T46" fmla="*/ 84 w 97"/>
                <a:gd name="T47" fmla="*/ 3 h 9"/>
                <a:gd name="T48" fmla="*/ 96 w 97"/>
                <a:gd name="T49" fmla="*/ 1 h 9"/>
                <a:gd name="T50" fmla="*/ 96 w 97"/>
                <a:gd name="T5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
                  <a:moveTo>
                    <a:pt x="96" y="0"/>
                  </a:moveTo>
                  <a:cubicBezTo>
                    <a:pt x="94" y="0"/>
                    <a:pt x="94" y="0"/>
                    <a:pt x="94" y="0"/>
                  </a:cubicBezTo>
                  <a:cubicBezTo>
                    <a:pt x="86" y="1"/>
                    <a:pt x="86" y="1"/>
                    <a:pt x="86" y="1"/>
                  </a:cubicBezTo>
                  <a:cubicBezTo>
                    <a:pt x="83" y="1"/>
                    <a:pt x="81" y="1"/>
                    <a:pt x="78" y="1"/>
                  </a:cubicBezTo>
                  <a:cubicBezTo>
                    <a:pt x="73" y="1"/>
                    <a:pt x="68" y="2"/>
                    <a:pt x="63" y="3"/>
                  </a:cubicBezTo>
                  <a:cubicBezTo>
                    <a:pt x="62" y="3"/>
                    <a:pt x="62" y="3"/>
                    <a:pt x="62" y="3"/>
                  </a:cubicBezTo>
                  <a:cubicBezTo>
                    <a:pt x="61" y="3"/>
                    <a:pt x="61" y="3"/>
                    <a:pt x="61" y="3"/>
                  </a:cubicBezTo>
                  <a:cubicBezTo>
                    <a:pt x="60" y="3"/>
                    <a:pt x="58" y="3"/>
                    <a:pt x="56" y="3"/>
                  </a:cubicBezTo>
                  <a:cubicBezTo>
                    <a:pt x="43" y="4"/>
                    <a:pt x="29" y="5"/>
                    <a:pt x="15" y="5"/>
                  </a:cubicBezTo>
                  <a:cubicBezTo>
                    <a:pt x="8" y="5"/>
                    <a:pt x="8" y="5"/>
                    <a:pt x="8" y="5"/>
                  </a:cubicBezTo>
                  <a:cubicBezTo>
                    <a:pt x="8" y="5"/>
                    <a:pt x="8" y="5"/>
                    <a:pt x="7" y="5"/>
                  </a:cubicBezTo>
                  <a:cubicBezTo>
                    <a:pt x="1" y="6"/>
                    <a:pt x="1" y="6"/>
                    <a:pt x="1" y="6"/>
                  </a:cubicBezTo>
                  <a:cubicBezTo>
                    <a:pt x="0" y="6"/>
                    <a:pt x="0" y="7"/>
                    <a:pt x="1" y="7"/>
                  </a:cubicBezTo>
                  <a:cubicBezTo>
                    <a:pt x="1" y="7"/>
                    <a:pt x="1" y="7"/>
                    <a:pt x="1" y="7"/>
                  </a:cubicBezTo>
                  <a:cubicBezTo>
                    <a:pt x="1" y="7"/>
                    <a:pt x="1" y="7"/>
                    <a:pt x="1" y="7"/>
                  </a:cubicBezTo>
                  <a:cubicBezTo>
                    <a:pt x="3" y="7"/>
                    <a:pt x="5" y="7"/>
                    <a:pt x="8" y="7"/>
                  </a:cubicBezTo>
                  <a:cubicBezTo>
                    <a:pt x="8" y="7"/>
                    <a:pt x="8" y="7"/>
                    <a:pt x="8" y="7"/>
                  </a:cubicBezTo>
                  <a:cubicBezTo>
                    <a:pt x="9" y="7"/>
                    <a:pt x="10" y="7"/>
                    <a:pt x="11" y="7"/>
                  </a:cubicBezTo>
                  <a:cubicBezTo>
                    <a:pt x="19" y="9"/>
                    <a:pt x="27" y="7"/>
                    <a:pt x="35" y="7"/>
                  </a:cubicBezTo>
                  <a:cubicBezTo>
                    <a:pt x="43" y="7"/>
                    <a:pt x="52" y="5"/>
                    <a:pt x="60" y="5"/>
                  </a:cubicBezTo>
                  <a:cubicBezTo>
                    <a:pt x="61" y="5"/>
                    <a:pt x="62" y="5"/>
                    <a:pt x="62" y="5"/>
                  </a:cubicBezTo>
                  <a:cubicBezTo>
                    <a:pt x="62" y="5"/>
                    <a:pt x="62" y="5"/>
                    <a:pt x="62" y="5"/>
                  </a:cubicBezTo>
                  <a:cubicBezTo>
                    <a:pt x="67" y="5"/>
                    <a:pt x="72" y="5"/>
                    <a:pt x="77" y="4"/>
                  </a:cubicBezTo>
                  <a:cubicBezTo>
                    <a:pt x="84" y="3"/>
                    <a:pt x="84" y="3"/>
                    <a:pt x="84" y="3"/>
                  </a:cubicBezTo>
                  <a:cubicBezTo>
                    <a:pt x="88" y="3"/>
                    <a:pt x="92" y="2"/>
                    <a:pt x="96" y="1"/>
                  </a:cubicBezTo>
                  <a:cubicBezTo>
                    <a:pt x="97" y="1"/>
                    <a:pt x="96" y="0"/>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24">
              <a:extLst>
                <a:ext uri="{FF2B5EF4-FFF2-40B4-BE49-F238E27FC236}">
                  <a16:creationId xmlns:a16="http://schemas.microsoft.com/office/drawing/2014/main" id="{53353D5D-D709-4554-B724-7DA53435CFDC}"/>
                </a:ext>
              </a:extLst>
            </p:cNvPr>
            <p:cNvSpPr>
              <a:spLocks/>
            </p:cNvSpPr>
            <p:nvPr/>
          </p:nvSpPr>
          <p:spPr bwMode="auto">
            <a:xfrm>
              <a:off x="245" y="602"/>
              <a:ext cx="4" cy="4"/>
            </a:xfrm>
            <a:custGeom>
              <a:avLst/>
              <a:gdLst>
                <a:gd name="T0" fmla="*/ 1 w 2"/>
                <a:gd name="T1" fmla="*/ 0 h 2"/>
                <a:gd name="T2" fmla="*/ 2 w 2"/>
                <a:gd name="T3" fmla="*/ 0 h 2"/>
                <a:gd name="T4" fmla="*/ 1 w 2"/>
                <a:gd name="T5" fmla="*/ 2 h 2"/>
                <a:gd name="T6" fmla="*/ 1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0"/>
                    <a:pt x="2" y="0"/>
                  </a:cubicBezTo>
                  <a:cubicBezTo>
                    <a:pt x="2" y="1"/>
                    <a:pt x="2" y="1"/>
                    <a:pt x="1" y="2"/>
                  </a:cubicBezTo>
                  <a:cubicBezTo>
                    <a:pt x="1" y="2"/>
                    <a:pt x="0" y="2"/>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25">
              <a:extLst>
                <a:ext uri="{FF2B5EF4-FFF2-40B4-BE49-F238E27FC236}">
                  <a16:creationId xmlns:a16="http://schemas.microsoft.com/office/drawing/2014/main" id="{9DD51FA3-BD35-4CC5-A8BD-92E28427C71D}"/>
                </a:ext>
              </a:extLst>
            </p:cNvPr>
            <p:cNvSpPr>
              <a:spLocks/>
            </p:cNvSpPr>
            <p:nvPr/>
          </p:nvSpPr>
          <p:spPr bwMode="auto">
            <a:xfrm>
              <a:off x="556" y="576"/>
              <a:ext cx="4" cy="2"/>
            </a:xfrm>
            <a:custGeom>
              <a:avLst/>
              <a:gdLst>
                <a:gd name="T0" fmla="*/ 2 w 2"/>
                <a:gd name="T1" fmla="*/ 0 h 1"/>
                <a:gd name="T2" fmla="*/ 1 w 2"/>
                <a:gd name="T3" fmla="*/ 1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1" y="1"/>
                  </a:cubicBezTo>
                  <a:cubicBezTo>
                    <a:pt x="1" y="1"/>
                    <a:pt x="1" y="1"/>
                    <a:pt x="0" y="1"/>
                  </a:cubicBezTo>
                  <a:cubicBezTo>
                    <a:pt x="0" y="1"/>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26">
              <a:extLst>
                <a:ext uri="{FF2B5EF4-FFF2-40B4-BE49-F238E27FC236}">
                  <a16:creationId xmlns:a16="http://schemas.microsoft.com/office/drawing/2014/main" id="{AB9747A0-C2E0-4672-94EB-1FC5A96C3EE8}"/>
                </a:ext>
              </a:extLst>
            </p:cNvPr>
            <p:cNvSpPr>
              <a:spLocks/>
            </p:cNvSpPr>
            <p:nvPr/>
          </p:nvSpPr>
          <p:spPr bwMode="auto">
            <a:xfrm>
              <a:off x="100" y="436"/>
              <a:ext cx="22" cy="35"/>
            </a:xfrm>
            <a:custGeom>
              <a:avLst/>
              <a:gdLst>
                <a:gd name="T0" fmla="*/ 11 w 11"/>
                <a:gd name="T1" fmla="*/ 0 h 17"/>
                <a:gd name="T2" fmla="*/ 0 w 11"/>
                <a:gd name="T3" fmla="*/ 17 h 17"/>
                <a:gd name="T4" fmla="*/ 11 w 11"/>
                <a:gd name="T5" fmla="*/ 0 h 17"/>
              </a:gdLst>
              <a:ahLst/>
              <a:cxnLst>
                <a:cxn ang="0">
                  <a:pos x="T0" y="T1"/>
                </a:cxn>
                <a:cxn ang="0">
                  <a:pos x="T2" y="T3"/>
                </a:cxn>
                <a:cxn ang="0">
                  <a:pos x="T4" y="T5"/>
                </a:cxn>
              </a:cxnLst>
              <a:rect l="0" t="0" r="r" b="b"/>
              <a:pathLst>
                <a:path w="11" h="17">
                  <a:moveTo>
                    <a:pt x="11" y="0"/>
                  </a:moveTo>
                  <a:cubicBezTo>
                    <a:pt x="8" y="7"/>
                    <a:pt x="4" y="12"/>
                    <a:pt x="0" y="17"/>
                  </a:cubicBezTo>
                  <a:cubicBezTo>
                    <a:pt x="1" y="10"/>
                    <a:pt x="5"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27">
              <a:extLst>
                <a:ext uri="{FF2B5EF4-FFF2-40B4-BE49-F238E27FC236}">
                  <a16:creationId xmlns:a16="http://schemas.microsoft.com/office/drawing/2014/main" id="{BCEC88C2-AFC9-4C5E-BA6C-3C9C6EA7CF60}"/>
                </a:ext>
              </a:extLst>
            </p:cNvPr>
            <p:cNvSpPr>
              <a:spLocks/>
            </p:cNvSpPr>
            <p:nvPr/>
          </p:nvSpPr>
          <p:spPr bwMode="auto">
            <a:xfrm>
              <a:off x="566" y="471"/>
              <a:ext cx="36" cy="32"/>
            </a:xfrm>
            <a:custGeom>
              <a:avLst/>
              <a:gdLst>
                <a:gd name="T0" fmla="*/ 18 w 18"/>
                <a:gd name="T1" fmla="*/ 0 h 16"/>
                <a:gd name="T2" fmla="*/ 17 w 18"/>
                <a:gd name="T3" fmla="*/ 4 h 16"/>
                <a:gd name="T4" fmla="*/ 8 w 18"/>
                <a:gd name="T5" fmla="*/ 13 h 16"/>
                <a:gd name="T6" fmla="*/ 7 w 18"/>
                <a:gd name="T7" fmla="*/ 14 h 16"/>
                <a:gd name="T8" fmla="*/ 3 w 18"/>
                <a:gd name="T9" fmla="*/ 14 h 16"/>
                <a:gd name="T10" fmla="*/ 1 w 18"/>
                <a:gd name="T11" fmla="*/ 16 h 16"/>
                <a:gd name="T12" fmla="*/ 1 w 18"/>
                <a:gd name="T13" fmla="*/ 14 h 16"/>
                <a:gd name="T14" fmla="*/ 5 w 18"/>
                <a:gd name="T15" fmla="*/ 9 h 16"/>
                <a:gd name="T16" fmla="*/ 7 w 18"/>
                <a:gd name="T17" fmla="*/ 8 h 16"/>
                <a:gd name="T18" fmla="*/ 16 w 18"/>
                <a:gd name="T19" fmla="*/ 1 h 16"/>
                <a:gd name="T20" fmla="*/ 18 w 1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6">
                  <a:moveTo>
                    <a:pt x="18" y="0"/>
                  </a:moveTo>
                  <a:cubicBezTo>
                    <a:pt x="18" y="1"/>
                    <a:pt x="18" y="3"/>
                    <a:pt x="17" y="4"/>
                  </a:cubicBezTo>
                  <a:cubicBezTo>
                    <a:pt x="14" y="7"/>
                    <a:pt x="11" y="10"/>
                    <a:pt x="8" y="13"/>
                  </a:cubicBezTo>
                  <a:cubicBezTo>
                    <a:pt x="8" y="14"/>
                    <a:pt x="7" y="14"/>
                    <a:pt x="7" y="14"/>
                  </a:cubicBezTo>
                  <a:cubicBezTo>
                    <a:pt x="6" y="14"/>
                    <a:pt x="5" y="13"/>
                    <a:pt x="3" y="14"/>
                  </a:cubicBezTo>
                  <a:cubicBezTo>
                    <a:pt x="3" y="15"/>
                    <a:pt x="2" y="16"/>
                    <a:pt x="1" y="16"/>
                  </a:cubicBezTo>
                  <a:cubicBezTo>
                    <a:pt x="0" y="15"/>
                    <a:pt x="0" y="15"/>
                    <a:pt x="1" y="14"/>
                  </a:cubicBezTo>
                  <a:cubicBezTo>
                    <a:pt x="2" y="12"/>
                    <a:pt x="4" y="11"/>
                    <a:pt x="5" y="9"/>
                  </a:cubicBezTo>
                  <a:cubicBezTo>
                    <a:pt x="6" y="8"/>
                    <a:pt x="6" y="8"/>
                    <a:pt x="7" y="8"/>
                  </a:cubicBezTo>
                  <a:cubicBezTo>
                    <a:pt x="12" y="8"/>
                    <a:pt x="14" y="4"/>
                    <a:pt x="16" y="1"/>
                  </a:cubicBezTo>
                  <a:cubicBezTo>
                    <a:pt x="17" y="0"/>
                    <a:pt x="17"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28">
              <a:extLst>
                <a:ext uri="{FF2B5EF4-FFF2-40B4-BE49-F238E27FC236}">
                  <a16:creationId xmlns:a16="http://schemas.microsoft.com/office/drawing/2014/main" id="{487A5846-04AE-4B5C-B822-C6E2A0423829}"/>
                </a:ext>
              </a:extLst>
            </p:cNvPr>
            <p:cNvSpPr>
              <a:spLocks/>
            </p:cNvSpPr>
            <p:nvPr/>
          </p:nvSpPr>
          <p:spPr bwMode="auto">
            <a:xfrm>
              <a:off x="310" y="479"/>
              <a:ext cx="18" cy="18"/>
            </a:xfrm>
            <a:custGeom>
              <a:avLst/>
              <a:gdLst>
                <a:gd name="T0" fmla="*/ 0 w 9"/>
                <a:gd name="T1" fmla="*/ 9 h 9"/>
                <a:gd name="T2" fmla="*/ 9 w 9"/>
                <a:gd name="T3" fmla="*/ 0 h 9"/>
                <a:gd name="T4" fmla="*/ 0 w 9"/>
                <a:gd name="T5" fmla="*/ 9 h 9"/>
              </a:gdLst>
              <a:ahLst/>
              <a:cxnLst>
                <a:cxn ang="0">
                  <a:pos x="T0" y="T1"/>
                </a:cxn>
                <a:cxn ang="0">
                  <a:pos x="T2" y="T3"/>
                </a:cxn>
                <a:cxn ang="0">
                  <a:pos x="T4" y="T5"/>
                </a:cxn>
              </a:cxnLst>
              <a:rect l="0" t="0" r="r" b="b"/>
              <a:pathLst>
                <a:path w="9" h="9">
                  <a:moveTo>
                    <a:pt x="0" y="9"/>
                  </a:moveTo>
                  <a:cubicBezTo>
                    <a:pt x="3" y="5"/>
                    <a:pt x="6" y="2"/>
                    <a:pt x="9" y="0"/>
                  </a:cubicBezTo>
                  <a:cubicBezTo>
                    <a:pt x="8" y="4"/>
                    <a:pt x="5" y="7"/>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9" name="Group 92">
            <a:extLst>
              <a:ext uri="{FF2B5EF4-FFF2-40B4-BE49-F238E27FC236}">
                <a16:creationId xmlns:a16="http://schemas.microsoft.com/office/drawing/2014/main" id="{EEB3ECD7-A99E-42C6-8034-AFBC56BCDCA1}"/>
              </a:ext>
            </a:extLst>
          </p:cNvPr>
          <p:cNvGrpSpPr>
            <a:grpSpLocks noChangeAspect="1"/>
          </p:cNvGrpSpPr>
          <p:nvPr/>
        </p:nvGrpSpPr>
        <p:grpSpPr bwMode="auto">
          <a:xfrm>
            <a:off x="10425612" y="5170235"/>
            <a:ext cx="432496" cy="406384"/>
            <a:chOff x="-10" y="-1"/>
            <a:chExt cx="646" cy="607"/>
          </a:xfrm>
          <a:solidFill>
            <a:srgbClr val="3CCAF9"/>
          </a:solidFill>
        </p:grpSpPr>
        <p:sp>
          <p:nvSpPr>
            <p:cNvPr id="230" name="Freeform 93">
              <a:extLst>
                <a:ext uri="{FF2B5EF4-FFF2-40B4-BE49-F238E27FC236}">
                  <a16:creationId xmlns:a16="http://schemas.microsoft.com/office/drawing/2014/main" id="{BA9BF3CF-0731-4EA5-902D-94B493ADFF5E}"/>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94">
              <a:extLst>
                <a:ext uri="{FF2B5EF4-FFF2-40B4-BE49-F238E27FC236}">
                  <a16:creationId xmlns:a16="http://schemas.microsoft.com/office/drawing/2014/main" id="{7ACD5179-91F1-4BAF-A802-B76EAB3F7998}"/>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95">
              <a:extLst>
                <a:ext uri="{FF2B5EF4-FFF2-40B4-BE49-F238E27FC236}">
                  <a16:creationId xmlns:a16="http://schemas.microsoft.com/office/drawing/2014/main" id="{EB604B5B-8AB0-4177-AB85-F4DED1124E1B}"/>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96">
              <a:extLst>
                <a:ext uri="{FF2B5EF4-FFF2-40B4-BE49-F238E27FC236}">
                  <a16:creationId xmlns:a16="http://schemas.microsoft.com/office/drawing/2014/main" id="{9DB1E9D1-8E4A-438E-BAE4-6EDAD6399D93}"/>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97">
              <a:extLst>
                <a:ext uri="{FF2B5EF4-FFF2-40B4-BE49-F238E27FC236}">
                  <a16:creationId xmlns:a16="http://schemas.microsoft.com/office/drawing/2014/main" id="{22081D23-7173-43DA-AEF5-D9EE7F0C714A}"/>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98">
              <a:extLst>
                <a:ext uri="{FF2B5EF4-FFF2-40B4-BE49-F238E27FC236}">
                  <a16:creationId xmlns:a16="http://schemas.microsoft.com/office/drawing/2014/main" id="{CF4222D4-7321-4B1F-BB94-8575C3917CF6}"/>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99">
              <a:extLst>
                <a:ext uri="{FF2B5EF4-FFF2-40B4-BE49-F238E27FC236}">
                  <a16:creationId xmlns:a16="http://schemas.microsoft.com/office/drawing/2014/main" id="{AF1EA9D0-DDBF-4D85-AB39-892CA3CCC91E}"/>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Oval 100">
              <a:extLst>
                <a:ext uri="{FF2B5EF4-FFF2-40B4-BE49-F238E27FC236}">
                  <a16:creationId xmlns:a16="http://schemas.microsoft.com/office/drawing/2014/main" id="{956ABFB7-1E14-4B87-B474-34168ED3051C}"/>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Oval 101">
              <a:extLst>
                <a:ext uri="{FF2B5EF4-FFF2-40B4-BE49-F238E27FC236}">
                  <a16:creationId xmlns:a16="http://schemas.microsoft.com/office/drawing/2014/main" id="{A095DE00-8510-45A5-944C-E56D24727557}"/>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Oval 102">
              <a:extLst>
                <a:ext uri="{FF2B5EF4-FFF2-40B4-BE49-F238E27FC236}">
                  <a16:creationId xmlns:a16="http://schemas.microsoft.com/office/drawing/2014/main" id="{83C76180-E579-498B-BBA8-65C2451EFA84}"/>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0" name="Group 92">
            <a:extLst>
              <a:ext uri="{FF2B5EF4-FFF2-40B4-BE49-F238E27FC236}">
                <a16:creationId xmlns:a16="http://schemas.microsoft.com/office/drawing/2014/main" id="{8F8C3908-D9AA-4A05-B53F-464B8046DAE7}"/>
              </a:ext>
            </a:extLst>
          </p:cNvPr>
          <p:cNvGrpSpPr>
            <a:grpSpLocks noChangeAspect="1"/>
          </p:cNvGrpSpPr>
          <p:nvPr/>
        </p:nvGrpSpPr>
        <p:grpSpPr bwMode="auto">
          <a:xfrm flipH="1" flipV="1">
            <a:off x="8115690" y="6124024"/>
            <a:ext cx="432496" cy="406386"/>
            <a:chOff x="-10" y="-1"/>
            <a:chExt cx="646" cy="607"/>
          </a:xfrm>
          <a:solidFill>
            <a:srgbClr val="3CCAF9"/>
          </a:solidFill>
        </p:grpSpPr>
        <p:sp>
          <p:nvSpPr>
            <p:cNvPr id="241" name="Freeform 93">
              <a:extLst>
                <a:ext uri="{FF2B5EF4-FFF2-40B4-BE49-F238E27FC236}">
                  <a16:creationId xmlns:a16="http://schemas.microsoft.com/office/drawing/2014/main" id="{A0A3B91E-13D1-496D-A972-6231BE9526CF}"/>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94">
              <a:extLst>
                <a:ext uri="{FF2B5EF4-FFF2-40B4-BE49-F238E27FC236}">
                  <a16:creationId xmlns:a16="http://schemas.microsoft.com/office/drawing/2014/main" id="{A8CBE9A0-8FD7-4CC6-BDB9-E05F9E31D297}"/>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95">
              <a:extLst>
                <a:ext uri="{FF2B5EF4-FFF2-40B4-BE49-F238E27FC236}">
                  <a16:creationId xmlns:a16="http://schemas.microsoft.com/office/drawing/2014/main" id="{99F96A59-39B1-40A4-82C7-5438D5D3A2B9}"/>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96">
              <a:extLst>
                <a:ext uri="{FF2B5EF4-FFF2-40B4-BE49-F238E27FC236}">
                  <a16:creationId xmlns:a16="http://schemas.microsoft.com/office/drawing/2014/main" id="{1DFD3694-384D-49E6-AB4D-6A1DAA57DB4A}"/>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97">
              <a:extLst>
                <a:ext uri="{FF2B5EF4-FFF2-40B4-BE49-F238E27FC236}">
                  <a16:creationId xmlns:a16="http://schemas.microsoft.com/office/drawing/2014/main" id="{747D4CE0-440E-45E8-A78E-808453AA8363}"/>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98">
              <a:extLst>
                <a:ext uri="{FF2B5EF4-FFF2-40B4-BE49-F238E27FC236}">
                  <a16:creationId xmlns:a16="http://schemas.microsoft.com/office/drawing/2014/main" id="{51DD64E3-2735-407E-A49A-8244BE822EB4}"/>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99">
              <a:extLst>
                <a:ext uri="{FF2B5EF4-FFF2-40B4-BE49-F238E27FC236}">
                  <a16:creationId xmlns:a16="http://schemas.microsoft.com/office/drawing/2014/main" id="{53213960-CBCB-4B1C-B719-7A7EDAD0AE85}"/>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Oval 100">
              <a:extLst>
                <a:ext uri="{FF2B5EF4-FFF2-40B4-BE49-F238E27FC236}">
                  <a16:creationId xmlns:a16="http://schemas.microsoft.com/office/drawing/2014/main" id="{17A6C616-E0F9-4968-8DC5-4DA057E4F279}"/>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Oval 101">
              <a:extLst>
                <a:ext uri="{FF2B5EF4-FFF2-40B4-BE49-F238E27FC236}">
                  <a16:creationId xmlns:a16="http://schemas.microsoft.com/office/drawing/2014/main" id="{839FC703-994A-4A2F-B45F-8364005DF237}"/>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Oval 102">
              <a:extLst>
                <a:ext uri="{FF2B5EF4-FFF2-40B4-BE49-F238E27FC236}">
                  <a16:creationId xmlns:a16="http://schemas.microsoft.com/office/drawing/2014/main" id="{4A7E0C8A-0875-467B-BDD8-C08D3F317128}"/>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27336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包含 桌子, 电脑, 游戏机&#10;&#10;描述已自动生成">
            <a:extLst>
              <a:ext uri="{FF2B5EF4-FFF2-40B4-BE49-F238E27FC236}">
                <a16:creationId xmlns:a16="http://schemas.microsoft.com/office/drawing/2014/main" id="{17A499AE-7EDE-4EE7-8388-34668AF70C22}"/>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2" name="矩形 1">
            <a:extLst>
              <a:ext uri="{FF2B5EF4-FFF2-40B4-BE49-F238E27FC236}">
                <a16:creationId xmlns:a16="http://schemas.microsoft.com/office/drawing/2014/main" id="{E542F2C7-1F4C-4178-97D9-8A1274DD5DB2}"/>
              </a:ext>
            </a:extLst>
          </p:cNvPr>
          <p:cNvSpPr/>
          <p:nvPr/>
        </p:nvSpPr>
        <p:spPr>
          <a:xfrm>
            <a:off x="695325" y="460655"/>
            <a:ext cx="10801350" cy="59366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AB9EAE86-7174-4905-8D93-9F1CF1CEA7EB}"/>
              </a:ext>
            </a:extLst>
          </p:cNvPr>
          <p:cNvSpPr txBox="1"/>
          <p:nvPr/>
        </p:nvSpPr>
        <p:spPr>
          <a:xfrm>
            <a:off x="2474901" y="965658"/>
            <a:ext cx="7242198" cy="948208"/>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fr-FR" altLang="zh-CN" sz="1600">
                <a:solidFill>
                  <a:srgbClr val="3CCAF9"/>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34" name="文本框 33">
            <a:extLst>
              <a:ext uri="{FF2B5EF4-FFF2-40B4-BE49-F238E27FC236}">
                <a16:creationId xmlns:a16="http://schemas.microsoft.com/office/drawing/2014/main" id="{708DAC35-7241-4457-95D7-4C2D4FA4E898}"/>
              </a:ext>
            </a:extLst>
          </p:cNvPr>
          <p:cNvSpPr txBox="1"/>
          <p:nvPr/>
        </p:nvSpPr>
        <p:spPr>
          <a:xfrm>
            <a:off x="1739900" y="4949737"/>
            <a:ext cx="8712200" cy="948208"/>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fr-FR" altLang="zh-CN" sz="1600">
                <a:solidFill>
                  <a:srgbClr val="3CCAF9"/>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59" name="文本框 58">
            <a:extLst>
              <a:ext uri="{FF2B5EF4-FFF2-40B4-BE49-F238E27FC236}">
                <a16:creationId xmlns:a16="http://schemas.microsoft.com/office/drawing/2014/main" id="{7E438446-CDFA-48B5-BB59-81F13E0FA356}"/>
              </a:ext>
            </a:extLst>
          </p:cNvPr>
          <p:cNvSpPr txBox="1"/>
          <p:nvPr/>
        </p:nvSpPr>
        <p:spPr>
          <a:xfrm>
            <a:off x="2222500" y="3105835"/>
            <a:ext cx="7747000" cy="64633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en-US" altLang="zh-CN">
                <a:solidFill>
                  <a:srgbClr val="3CCAF9"/>
                </a:solidFill>
              </a:rPr>
              <a:t>I WILL ALWAYS BE HERE WITH YOU</a:t>
            </a:r>
            <a:endParaRPr lang="fr-FR" altLang="zh-CN">
              <a:solidFill>
                <a:srgbClr val="3CCAF9"/>
              </a:solidFill>
            </a:endParaRPr>
          </a:p>
        </p:txBody>
      </p:sp>
      <p:grpSp>
        <p:nvGrpSpPr>
          <p:cNvPr id="73" name="组合 72">
            <a:extLst>
              <a:ext uri="{FF2B5EF4-FFF2-40B4-BE49-F238E27FC236}">
                <a16:creationId xmlns:a16="http://schemas.microsoft.com/office/drawing/2014/main" id="{8E7C0D82-5257-499B-A92A-0D224E22B519}"/>
              </a:ext>
            </a:extLst>
          </p:cNvPr>
          <p:cNvGrpSpPr/>
          <p:nvPr/>
        </p:nvGrpSpPr>
        <p:grpSpPr>
          <a:xfrm>
            <a:off x="4929798" y="3418840"/>
            <a:ext cx="2332404" cy="1191006"/>
            <a:chOff x="4929798" y="3418840"/>
            <a:chExt cx="2332404" cy="1191006"/>
          </a:xfrm>
        </p:grpSpPr>
        <p:sp>
          <p:nvSpPr>
            <p:cNvPr id="66" name="弧形 65">
              <a:extLst>
                <a:ext uri="{FF2B5EF4-FFF2-40B4-BE49-F238E27FC236}">
                  <a16:creationId xmlns:a16="http://schemas.microsoft.com/office/drawing/2014/main" id="{5EEA3E0D-1459-4D03-B0F9-0BE3A1C860F8}"/>
                </a:ext>
              </a:extLst>
            </p:cNvPr>
            <p:cNvSpPr/>
            <p:nvPr/>
          </p:nvSpPr>
          <p:spPr>
            <a:xfrm>
              <a:off x="5048250" y="3418840"/>
              <a:ext cx="2095500" cy="1191006"/>
            </a:xfrm>
            <a:prstGeom prst="arc">
              <a:avLst>
                <a:gd name="adj1" fmla="val 169147"/>
                <a:gd name="adj2" fmla="val 10653054"/>
              </a:avLst>
            </a:prstGeom>
            <a:ln w="63500" cap="rnd">
              <a:solidFill>
                <a:srgbClr val="F885B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id="{D7B5713E-83D6-4309-81A0-C2E4584E9924}"/>
                </a:ext>
              </a:extLst>
            </p:cNvPr>
            <p:cNvCxnSpPr>
              <a:cxnSpLocks/>
            </p:cNvCxnSpPr>
            <p:nvPr/>
          </p:nvCxnSpPr>
          <p:spPr>
            <a:xfrm>
              <a:off x="7025298" y="4014371"/>
              <a:ext cx="236904" cy="68619"/>
            </a:xfrm>
            <a:prstGeom prst="line">
              <a:avLst/>
            </a:prstGeom>
            <a:ln w="63500" cap="rnd">
              <a:solidFill>
                <a:srgbClr val="F885BE"/>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ECF19010-33A0-4ACA-A10F-A41687E81D58}"/>
                </a:ext>
              </a:extLst>
            </p:cNvPr>
            <p:cNvCxnSpPr>
              <a:cxnSpLocks/>
            </p:cNvCxnSpPr>
            <p:nvPr/>
          </p:nvCxnSpPr>
          <p:spPr>
            <a:xfrm flipH="1">
              <a:off x="4929798" y="4014371"/>
              <a:ext cx="236904" cy="68619"/>
            </a:xfrm>
            <a:prstGeom prst="line">
              <a:avLst/>
            </a:prstGeom>
            <a:ln w="63500" cap="rnd">
              <a:solidFill>
                <a:srgbClr val="F885BE"/>
              </a:solidFill>
            </a:ln>
          </p:spPr>
          <p:style>
            <a:lnRef idx="1">
              <a:schemeClr val="accent1"/>
            </a:lnRef>
            <a:fillRef idx="0">
              <a:schemeClr val="accent1"/>
            </a:fillRef>
            <a:effectRef idx="0">
              <a:schemeClr val="accent1"/>
            </a:effectRef>
            <a:fontRef idx="minor">
              <a:schemeClr val="tx1"/>
            </a:fontRef>
          </p:style>
        </p:cxnSp>
      </p:grpSp>
      <p:sp>
        <p:nvSpPr>
          <p:cNvPr id="74" name="文本框 73">
            <a:extLst>
              <a:ext uri="{FF2B5EF4-FFF2-40B4-BE49-F238E27FC236}">
                <a16:creationId xmlns:a16="http://schemas.microsoft.com/office/drawing/2014/main" id="{12F18F9F-1C38-4A8B-98D1-F97C6E737BE8}"/>
              </a:ext>
            </a:extLst>
          </p:cNvPr>
          <p:cNvSpPr txBox="1"/>
          <p:nvPr/>
        </p:nvSpPr>
        <p:spPr>
          <a:xfrm>
            <a:off x="5166702" y="1985139"/>
            <a:ext cx="1858596" cy="1107996"/>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dist">
              <a:lnSpc>
                <a:spcPct val="100000"/>
              </a:lnSpc>
            </a:pPr>
            <a:r>
              <a:rPr lang="en-US" altLang="zh-CN" sz="6600">
                <a:solidFill>
                  <a:srgbClr val="F885BE"/>
                </a:solidFill>
                <a:latin typeface="Comic Book Fun" pitchFamily="2" charset="0"/>
                <a:ea typeface="851tegakizatsu" panose="02000600000000000000" pitchFamily="2" charset="-122"/>
              </a:rPr>
              <a:t>18</a:t>
            </a:r>
            <a:endParaRPr lang="zh-CN" altLang="en-US" sz="6600">
              <a:solidFill>
                <a:srgbClr val="F885BE"/>
              </a:solidFill>
              <a:latin typeface="Comic Book Fun" pitchFamily="2" charset="0"/>
              <a:ea typeface="851tegakizatsu" panose="02000600000000000000" pitchFamily="2" charset="-122"/>
            </a:endParaRPr>
          </a:p>
        </p:txBody>
      </p:sp>
      <p:grpSp>
        <p:nvGrpSpPr>
          <p:cNvPr id="131" name="Group 93">
            <a:extLst>
              <a:ext uri="{FF2B5EF4-FFF2-40B4-BE49-F238E27FC236}">
                <a16:creationId xmlns:a16="http://schemas.microsoft.com/office/drawing/2014/main" id="{CD9B03BD-F3C0-4959-AC4E-03EB0875F163}"/>
              </a:ext>
            </a:extLst>
          </p:cNvPr>
          <p:cNvGrpSpPr>
            <a:grpSpLocks noChangeAspect="1"/>
          </p:cNvGrpSpPr>
          <p:nvPr/>
        </p:nvGrpSpPr>
        <p:grpSpPr bwMode="auto">
          <a:xfrm>
            <a:off x="962277" y="3318661"/>
            <a:ext cx="497351" cy="343531"/>
            <a:chOff x="-1" y="-2"/>
            <a:chExt cx="582" cy="402"/>
          </a:xfrm>
          <a:solidFill>
            <a:srgbClr val="3CCAF9"/>
          </a:solidFill>
        </p:grpSpPr>
        <p:sp>
          <p:nvSpPr>
            <p:cNvPr id="133" name="Freeform 94">
              <a:extLst>
                <a:ext uri="{FF2B5EF4-FFF2-40B4-BE49-F238E27FC236}">
                  <a16:creationId xmlns:a16="http://schemas.microsoft.com/office/drawing/2014/main" id="{A25ADBC0-2CE8-4E28-B430-C04340660E59}"/>
                </a:ext>
              </a:extLst>
            </p:cNvPr>
            <p:cNvSpPr>
              <a:spLocks/>
            </p:cNvSpPr>
            <p:nvPr/>
          </p:nvSpPr>
          <p:spPr bwMode="auto">
            <a:xfrm>
              <a:off x="-1" y="0"/>
              <a:ext cx="129" cy="91"/>
            </a:xfrm>
            <a:custGeom>
              <a:avLst/>
              <a:gdLst>
                <a:gd name="T0" fmla="*/ 35 w 64"/>
                <a:gd name="T1" fmla="*/ 1 h 45"/>
                <a:gd name="T2" fmla="*/ 3 w 64"/>
                <a:gd name="T3" fmla="*/ 28 h 45"/>
                <a:gd name="T4" fmla="*/ 22 w 64"/>
                <a:gd name="T5" fmla="*/ 33 h 45"/>
                <a:gd name="T6" fmla="*/ 33 w 64"/>
                <a:gd name="T7" fmla="*/ 20 h 45"/>
                <a:gd name="T8" fmla="*/ 43 w 64"/>
                <a:gd name="T9" fmla="*/ 28 h 45"/>
                <a:gd name="T10" fmla="*/ 63 w 64"/>
                <a:gd name="T11" fmla="*/ 28 h 45"/>
                <a:gd name="T12" fmla="*/ 35 w 6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64" h="45">
                  <a:moveTo>
                    <a:pt x="35" y="1"/>
                  </a:moveTo>
                  <a:cubicBezTo>
                    <a:pt x="18" y="0"/>
                    <a:pt x="7" y="13"/>
                    <a:pt x="3" y="28"/>
                  </a:cubicBezTo>
                  <a:cubicBezTo>
                    <a:pt x="0" y="40"/>
                    <a:pt x="18" y="45"/>
                    <a:pt x="22" y="33"/>
                  </a:cubicBezTo>
                  <a:cubicBezTo>
                    <a:pt x="23" y="27"/>
                    <a:pt x="26" y="20"/>
                    <a:pt x="33" y="20"/>
                  </a:cubicBezTo>
                  <a:cubicBezTo>
                    <a:pt x="37" y="20"/>
                    <a:pt x="42" y="23"/>
                    <a:pt x="43" y="28"/>
                  </a:cubicBezTo>
                  <a:cubicBezTo>
                    <a:pt x="45" y="40"/>
                    <a:pt x="64" y="40"/>
                    <a:pt x="63" y="28"/>
                  </a:cubicBezTo>
                  <a:cubicBezTo>
                    <a:pt x="61" y="13"/>
                    <a:pt x="50" y="1"/>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95">
              <a:extLst>
                <a:ext uri="{FF2B5EF4-FFF2-40B4-BE49-F238E27FC236}">
                  <a16:creationId xmlns:a16="http://schemas.microsoft.com/office/drawing/2014/main" id="{9F69A779-CD94-41E5-A105-1CA2AB4CB50E}"/>
                </a:ext>
              </a:extLst>
            </p:cNvPr>
            <p:cNvSpPr>
              <a:spLocks/>
            </p:cNvSpPr>
            <p:nvPr/>
          </p:nvSpPr>
          <p:spPr bwMode="auto">
            <a:xfrm>
              <a:off x="452" y="-2"/>
              <a:ext cx="129" cy="93"/>
            </a:xfrm>
            <a:custGeom>
              <a:avLst/>
              <a:gdLst>
                <a:gd name="T0" fmla="*/ 61 w 64"/>
                <a:gd name="T1" fmla="*/ 29 h 46"/>
                <a:gd name="T2" fmla="*/ 29 w 64"/>
                <a:gd name="T3" fmla="*/ 2 h 46"/>
                <a:gd name="T4" fmla="*/ 1 w 64"/>
                <a:gd name="T5" fmla="*/ 29 h 46"/>
                <a:gd name="T6" fmla="*/ 21 w 64"/>
                <a:gd name="T7" fmla="*/ 29 h 46"/>
                <a:gd name="T8" fmla="*/ 31 w 64"/>
                <a:gd name="T9" fmla="*/ 21 h 46"/>
                <a:gd name="T10" fmla="*/ 42 w 64"/>
                <a:gd name="T11" fmla="*/ 34 h 46"/>
                <a:gd name="T12" fmla="*/ 61 w 64"/>
                <a:gd name="T13" fmla="*/ 29 h 46"/>
              </a:gdLst>
              <a:ahLst/>
              <a:cxnLst>
                <a:cxn ang="0">
                  <a:pos x="T0" y="T1"/>
                </a:cxn>
                <a:cxn ang="0">
                  <a:pos x="T2" y="T3"/>
                </a:cxn>
                <a:cxn ang="0">
                  <a:pos x="T4" y="T5"/>
                </a:cxn>
                <a:cxn ang="0">
                  <a:pos x="T6" y="T7"/>
                </a:cxn>
                <a:cxn ang="0">
                  <a:pos x="T8" y="T9"/>
                </a:cxn>
                <a:cxn ang="0">
                  <a:pos x="T10" y="T11"/>
                </a:cxn>
                <a:cxn ang="0">
                  <a:pos x="T12" y="T13"/>
                </a:cxn>
              </a:cxnLst>
              <a:rect l="0" t="0" r="r" b="b"/>
              <a:pathLst>
                <a:path w="64" h="46">
                  <a:moveTo>
                    <a:pt x="61" y="29"/>
                  </a:moveTo>
                  <a:cubicBezTo>
                    <a:pt x="58" y="14"/>
                    <a:pt x="46" y="0"/>
                    <a:pt x="29" y="2"/>
                  </a:cubicBezTo>
                  <a:cubicBezTo>
                    <a:pt x="14" y="2"/>
                    <a:pt x="3" y="14"/>
                    <a:pt x="1" y="29"/>
                  </a:cubicBezTo>
                  <a:cubicBezTo>
                    <a:pt x="0" y="42"/>
                    <a:pt x="19" y="42"/>
                    <a:pt x="21" y="29"/>
                  </a:cubicBezTo>
                  <a:cubicBezTo>
                    <a:pt x="21" y="25"/>
                    <a:pt x="27" y="21"/>
                    <a:pt x="31" y="21"/>
                  </a:cubicBezTo>
                  <a:cubicBezTo>
                    <a:pt x="38" y="22"/>
                    <a:pt x="41" y="29"/>
                    <a:pt x="42" y="34"/>
                  </a:cubicBezTo>
                  <a:cubicBezTo>
                    <a:pt x="46" y="46"/>
                    <a:pt x="64" y="41"/>
                    <a:pt x="6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6">
              <a:extLst>
                <a:ext uri="{FF2B5EF4-FFF2-40B4-BE49-F238E27FC236}">
                  <a16:creationId xmlns:a16="http://schemas.microsoft.com/office/drawing/2014/main" id="{27064892-CEB9-42BA-A722-4B8FD61C5FAC}"/>
                </a:ext>
              </a:extLst>
            </p:cNvPr>
            <p:cNvSpPr>
              <a:spLocks/>
            </p:cNvSpPr>
            <p:nvPr/>
          </p:nvSpPr>
          <p:spPr bwMode="auto">
            <a:xfrm>
              <a:off x="175" y="248"/>
              <a:ext cx="236" cy="152"/>
            </a:xfrm>
            <a:custGeom>
              <a:avLst/>
              <a:gdLst>
                <a:gd name="T0" fmla="*/ 58 w 117"/>
                <a:gd name="T1" fmla="*/ 0 h 75"/>
                <a:gd name="T2" fmla="*/ 1 w 117"/>
                <a:gd name="T3" fmla="*/ 62 h 75"/>
                <a:gd name="T4" fmla="*/ 21 w 117"/>
                <a:gd name="T5" fmla="*/ 62 h 75"/>
                <a:gd name="T6" fmla="*/ 59 w 117"/>
                <a:gd name="T7" fmla="*/ 19 h 75"/>
                <a:gd name="T8" fmla="*/ 97 w 117"/>
                <a:gd name="T9" fmla="*/ 61 h 75"/>
                <a:gd name="T10" fmla="*/ 117 w 117"/>
                <a:gd name="T11" fmla="*/ 61 h 75"/>
                <a:gd name="T12" fmla="*/ 58 w 117"/>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117" h="75">
                  <a:moveTo>
                    <a:pt x="58" y="0"/>
                  </a:moveTo>
                  <a:cubicBezTo>
                    <a:pt x="25" y="1"/>
                    <a:pt x="0" y="31"/>
                    <a:pt x="1" y="62"/>
                  </a:cubicBezTo>
                  <a:cubicBezTo>
                    <a:pt x="2" y="75"/>
                    <a:pt x="21" y="75"/>
                    <a:pt x="21" y="62"/>
                  </a:cubicBezTo>
                  <a:cubicBezTo>
                    <a:pt x="21" y="41"/>
                    <a:pt x="36" y="20"/>
                    <a:pt x="59" y="19"/>
                  </a:cubicBezTo>
                  <a:cubicBezTo>
                    <a:pt x="81" y="19"/>
                    <a:pt x="97" y="40"/>
                    <a:pt x="97" y="61"/>
                  </a:cubicBezTo>
                  <a:cubicBezTo>
                    <a:pt x="97" y="73"/>
                    <a:pt x="116" y="73"/>
                    <a:pt x="117" y="61"/>
                  </a:cubicBezTo>
                  <a:cubicBezTo>
                    <a:pt x="117" y="29"/>
                    <a:pt x="91" y="0"/>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7" name="Group 99">
            <a:extLst>
              <a:ext uri="{FF2B5EF4-FFF2-40B4-BE49-F238E27FC236}">
                <a16:creationId xmlns:a16="http://schemas.microsoft.com/office/drawing/2014/main" id="{CC3709E8-ED88-4E30-AC58-4F598490C3CD}"/>
              </a:ext>
            </a:extLst>
          </p:cNvPr>
          <p:cNvGrpSpPr>
            <a:grpSpLocks noChangeAspect="1"/>
          </p:cNvGrpSpPr>
          <p:nvPr/>
        </p:nvGrpSpPr>
        <p:grpSpPr bwMode="auto">
          <a:xfrm>
            <a:off x="981328" y="918209"/>
            <a:ext cx="476841" cy="359767"/>
            <a:chOff x="-11" y="-11"/>
            <a:chExt cx="558" cy="421"/>
          </a:xfrm>
          <a:solidFill>
            <a:srgbClr val="3CCAF9"/>
          </a:solidFill>
        </p:grpSpPr>
        <p:sp>
          <p:nvSpPr>
            <p:cNvPr id="139" name="Freeform 100">
              <a:extLst>
                <a:ext uri="{FF2B5EF4-FFF2-40B4-BE49-F238E27FC236}">
                  <a16:creationId xmlns:a16="http://schemas.microsoft.com/office/drawing/2014/main" id="{2299C546-11E7-4BC6-8B63-290CE54846A6}"/>
                </a:ext>
              </a:extLst>
            </p:cNvPr>
            <p:cNvSpPr>
              <a:spLocks noEditPoints="1"/>
            </p:cNvSpPr>
            <p:nvPr/>
          </p:nvSpPr>
          <p:spPr bwMode="auto">
            <a:xfrm>
              <a:off x="-5" y="251"/>
              <a:ext cx="552" cy="159"/>
            </a:xfrm>
            <a:custGeom>
              <a:avLst/>
              <a:gdLst>
                <a:gd name="T0" fmla="*/ 240 w 273"/>
                <a:gd name="T1" fmla="*/ 13 h 78"/>
                <a:gd name="T2" fmla="*/ 219 w 273"/>
                <a:gd name="T3" fmla="*/ 18 h 78"/>
                <a:gd name="T4" fmla="*/ 201 w 273"/>
                <a:gd name="T5" fmla="*/ 47 h 78"/>
                <a:gd name="T6" fmla="*/ 194 w 273"/>
                <a:gd name="T7" fmla="*/ 34 h 78"/>
                <a:gd name="T8" fmla="*/ 184 w 273"/>
                <a:gd name="T9" fmla="*/ 20 h 78"/>
                <a:gd name="T10" fmla="*/ 163 w 273"/>
                <a:gd name="T11" fmla="*/ 15 h 78"/>
                <a:gd name="T12" fmla="*/ 140 w 273"/>
                <a:gd name="T13" fmla="*/ 35 h 78"/>
                <a:gd name="T14" fmla="*/ 133 w 273"/>
                <a:gd name="T15" fmla="*/ 50 h 78"/>
                <a:gd name="T16" fmla="*/ 129 w 273"/>
                <a:gd name="T17" fmla="*/ 52 h 78"/>
                <a:gd name="T18" fmla="*/ 124 w 273"/>
                <a:gd name="T19" fmla="*/ 38 h 78"/>
                <a:gd name="T20" fmla="*/ 87 w 273"/>
                <a:gd name="T21" fmla="*/ 14 h 78"/>
                <a:gd name="T22" fmla="*/ 75 w 273"/>
                <a:gd name="T23" fmla="*/ 31 h 78"/>
                <a:gd name="T24" fmla="*/ 62 w 273"/>
                <a:gd name="T25" fmla="*/ 43 h 78"/>
                <a:gd name="T26" fmla="*/ 26 w 273"/>
                <a:gd name="T27" fmla="*/ 10 h 78"/>
                <a:gd name="T28" fmla="*/ 4 w 273"/>
                <a:gd name="T29" fmla="*/ 64 h 78"/>
                <a:gd name="T30" fmla="*/ 23 w 273"/>
                <a:gd name="T31" fmla="*/ 59 h 78"/>
                <a:gd name="T32" fmla="*/ 32 w 273"/>
                <a:gd name="T33" fmla="*/ 31 h 78"/>
                <a:gd name="T34" fmla="*/ 38 w 273"/>
                <a:gd name="T35" fmla="*/ 40 h 78"/>
                <a:gd name="T36" fmla="*/ 47 w 273"/>
                <a:gd name="T37" fmla="*/ 58 h 78"/>
                <a:gd name="T38" fmla="*/ 73 w 273"/>
                <a:gd name="T39" fmla="*/ 66 h 78"/>
                <a:gd name="T40" fmla="*/ 92 w 273"/>
                <a:gd name="T41" fmla="*/ 40 h 78"/>
                <a:gd name="T42" fmla="*/ 97 w 273"/>
                <a:gd name="T43" fmla="*/ 32 h 78"/>
                <a:gd name="T44" fmla="*/ 106 w 273"/>
                <a:gd name="T45" fmla="*/ 46 h 78"/>
                <a:gd name="T46" fmla="*/ 117 w 273"/>
                <a:gd name="T47" fmla="*/ 69 h 78"/>
                <a:gd name="T48" fmla="*/ 145 w 273"/>
                <a:gd name="T49" fmla="*/ 69 h 78"/>
                <a:gd name="T50" fmla="*/ 158 w 273"/>
                <a:gd name="T51" fmla="*/ 43 h 78"/>
                <a:gd name="T52" fmla="*/ 183 w 273"/>
                <a:gd name="T53" fmla="*/ 56 h 78"/>
                <a:gd name="T54" fmla="*/ 211 w 273"/>
                <a:gd name="T55" fmla="*/ 64 h 78"/>
                <a:gd name="T56" fmla="*/ 224 w 273"/>
                <a:gd name="T57" fmla="*/ 42 h 78"/>
                <a:gd name="T58" fmla="*/ 253 w 273"/>
                <a:gd name="T59" fmla="*/ 62 h 78"/>
                <a:gd name="T60" fmla="*/ 273 w 273"/>
                <a:gd name="T61" fmla="*/ 62 h 78"/>
                <a:gd name="T62" fmla="*/ 240 w 273"/>
                <a:gd name="T63" fmla="*/ 13 h 78"/>
                <a:gd name="T64" fmla="*/ 201 w 273"/>
                <a:gd name="T65" fmla="*/ 47 h 78"/>
                <a:gd name="T66" fmla="*/ 201 w 273"/>
                <a:gd name="T67" fmla="*/ 47 h 78"/>
                <a:gd name="T68" fmla="*/ 201 w 273"/>
                <a:gd name="T69" fmla="*/ 4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3" h="78">
                  <a:moveTo>
                    <a:pt x="240" y="13"/>
                  </a:moveTo>
                  <a:cubicBezTo>
                    <a:pt x="232" y="11"/>
                    <a:pt x="225" y="14"/>
                    <a:pt x="219" y="18"/>
                  </a:cubicBezTo>
                  <a:cubicBezTo>
                    <a:pt x="214" y="22"/>
                    <a:pt x="198" y="42"/>
                    <a:pt x="201" y="47"/>
                  </a:cubicBezTo>
                  <a:cubicBezTo>
                    <a:pt x="199" y="44"/>
                    <a:pt x="195" y="35"/>
                    <a:pt x="194" y="34"/>
                  </a:cubicBezTo>
                  <a:cubicBezTo>
                    <a:pt x="191" y="29"/>
                    <a:pt x="188" y="24"/>
                    <a:pt x="184" y="20"/>
                  </a:cubicBezTo>
                  <a:cubicBezTo>
                    <a:pt x="178" y="16"/>
                    <a:pt x="170" y="13"/>
                    <a:pt x="163" y="15"/>
                  </a:cubicBezTo>
                  <a:cubicBezTo>
                    <a:pt x="152" y="17"/>
                    <a:pt x="145" y="26"/>
                    <a:pt x="140" y="35"/>
                  </a:cubicBezTo>
                  <a:cubicBezTo>
                    <a:pt x="138" y="40"/>
                    <a:pt x="136" y="46"/>
                    <a:pt x="133" y="50"/>
                  </a:cubicBezTo>
                  <a:cubicBezTo>
                    <a:pt x="132" y="56"/>
                    <a:pt x="131" y="57"/>
                    <a:pt x="129" y="52"/>
                  </a:cubicBezTo>
                  <a:cubicBezTo>
                    <a:pt x="127" y="48"/>
                    <a:pt x="125" y="43"/>
                    <a:pt x="124" y="38"/>
                  </a:cubicBezTo>
                  <a:cubicBezTo>
                    <a:pt x="119" y="23"/>
                    <a:pt x="107" y="0"/>
                    <a:pt x="87" y="14"/>
                  </a:cubicBezTo>
                  <a:cubicBezTo>
                    <a:pt x="81" y="18"/>
                    <a:pt x="78" y="25"/>
                    <a:pt x="75" y="31"/>
                  </a:cubicBezTo>
                  <a:cubicBezTo>
                    <a:pt x="71" y="38"/>
                    <a:pt x="69" y="51"/>
                    <a:pt x="62" y="43"/>
                  </a:cubicBezTo>
                  <a:cubicBezTo>
                    <a:pt x="51" y="31"/>
                    <a:pt x="49" y="6"/>
                    <a:pt x="26" y="10"/>
                  </a:cubicBezTo>
                  <a:cubicBezTo>
                    <a:pt x="2" y="15"/>
                    <a:pt x="0" y="45"/>
                    <a:pt x="4" y="64"/>
                  </a:cubicBezTo>
                  <a:cubicBezTo>
                    <a:pt x="7" y="77"/>
                    <a:pt x="25" y="72"/>
                    <a:pt x="23" y="59"/>
                  </a:cubicBezTo>
                  <a:cubicBezTo>
                    <a:pt x="22" y="56"/>
                    <a:pt x="18" y="26"/>
                    <a:pt x="32" y="31"/>
                  </a:cubicBezTo>
                  <a:cubicBezTo>
                    <a:pt x="35" y="32"/>
                    <a:pt x="37" y="38"/>
                    <a:pt x="38" y="40"/>
                  </a:cubicBezTo>
                  <a:cubicBezTo>
                    <a:pt x="41" y="46"/>
                    <a:pt x="43" y="52"/>
                    <a:pt x="47" y="58"/>
                  </a:cubicBezTo>
                  <a:cubicBezTo>
                    <a:pt x="53" y="66"/>
                    <a:pt x="63" y="70"/>
                    <a:pt x="73" y="66"/>
                  </a:cubicBezTo>
                  <a:cubicBezTo>
                    <a:pt x="83" y="61"/>
                    <a:pt x="87" y="49"/>
                    <a:pt x="92" y="40"/>
                  </a:cubicBezTo>
                  <a:cubicBezTo>
                    <a:pt x="93" y="38"/>
                    <a:pt x="95" y="32"/>
                    <a:pt x="97" y="32"/>
                  </a:cubicBezTo>
                  <a:cubicBezTo>
                    <a:pt x="102" y="31"/>
                    <a:pt x="105" y="43"/>
                    <a:pt x="106" y="46"/>
                  </a:cubicBezTo>
                  <a:cubicBezTo>
                    <a:pt x="108" y="54"/>
                    <a:pt x="111" y="63"/>
                    <a:pt x="117" y="69"/>
                  </a:cubicBezTo>
                  <a:cubicBezTo>
                    <a:pt x="125" y="77"/>
                    <a:pt x="137" y="78"/>
                    <a:pt x="145" y="69"/>
                  </a:cubicBezTo>
                  <a:cubicBezTo>
                    <a:pt x="151" y="62"/>
                    <a:pt x="152" y="50"/>
                    <a:pt x="158" y="43"/>
                  </a:cubicBezTo>
                  <a:cubicBezTo>
                    <a:pt x="173" y="27"/>
                    <a:pt x="178" y="46"/>
                    <a:pt x="183" y="56"/>
                  </a:cubicBezTo>
                  <a:cubicBezTo>
                    <a:pt x="190" y="67"/>
                    <a:pt x="200" y="74"/>
                    <a:pt x="211" y="64"/>
                  </a:cubicBezTo>
                  <a:cubicBezTo>
                    <a:pt x="217" y="58"/>
                    <a:pt x="219" y="49"/>
                    <a:pt x="224" y="42"/>
                  </a:cubicBezTo>
                  <a:cubicBezTo>
                    <a:pt x="237" y="22"/>
                    <a:pt x="252" y="47"/>
                    <a:pt x="253" y="62"/>
                  </a:cubicBezTo>
                  <a:cubicBezTo>
                    <a:pt x="254" y="74"/>
                    <a:pt x="273" y="74"/>
                    <a:pt x="273" y="62"/>
                  </a:cubicBezTo>
                  <a:cubicBezTo>
                    <a:pt x="271" y="42"/>
                    <a:pt x="261" y="17"/>
                    <a:pt x="240" y="13"/>
                  </a:cubicBezTo>
                  <a:close/>
                  <a:moveTo>
                    <a:pt x="201" y="47"/>
                  </a:moveTo>
                  <a:cubicBezTo>
                    <a:pt x="201" y="47"/>
                    <a:pt x="201" y="47"/>
                    <a:pt x="201" y="47"/>
                  </a:cubicBezTo>
                  <a:cubicBezTo>
                    <a:pt x="201" y="48"/>
                    <a:pt x="201" y="48"/>
                    <a:pt x="201"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01">
              <a:extLst>
                <a:ext uri="{FF2B5EF4-FFF2-40B4-BE49-F238E27FC236}">
                  <a16:creationId xmlns:a16="http://schemas.microsoft.com/office/drawing/2014/main" id="{EE7599B3-66E1-4660-8C6C-3B9351B6BC98}"/>
                </a:ext>
              </a:extLst>
            </p:cNvPr>
            <p:cNvSpPr>
              <a:spLocks/>
            </p:cNvSpPr>
            <p:nvPr/>
          </p:nvSpPr>
          <p:spPr bwMode="auto">
            <a:xfrm>
              <a:off x="-11" y="-11"/>
              <a:ext cx="139" cy="144"/>
            </a:xfrm>
            <a:custGeom>
              <a:avLst/>
              <a:gdLst>
                <a:gd name="T0" fmla="*/ 24 w 69"/>
                <a:gd name="T1" fmla="*/ 61 h 71"/>
                <a:gd name="T2" fmla="*/ 34 w 69"/>
                <a:gd name="T3" fmla="*/ 47 h 71"/>
                <a:gd name="T4" fmla="*/ 44 w 69"/>
                <a:gd name="T5" fmla="*/ 61 h 71"/>
                <a:gd name="T6" fmla="*/ 61 w 69"/>
                <a:gd name="T7" fmla="*/ 51 h 71"/>
                <a:gd name="T8" fmla="*/ 48 w 69"/>
                <a:gd name="T9" fmla="*/ 33 h 71"/>
                <a:gd name="T10" fmla="*/ 60 w 69"/>
                <a:gd name="T11" fmla="*/ 22 h 71"/>
                <a:gd name="T12" fmla="*/ 46 w 69"/>
                <a:gd name="T13" fmla="*/ 8 h 71"/>
                <a:gd name="T14" fmla="*/ 34 w 69"/>
                <a:gd name="T15" fmla="*/ 19 h 71"/>
                <a:gd name="T16" fmla="*/ 23 w 69"/>
                <a:gd name="T17" fmla="*/ 8 h 71"/>
                <a:gd name="T18" fmla="*/ 9 w 69"/>
                <a:gd name="T19" fmla="*/ 22 h 71"/>
                <a:gd name="T20" fmla="*/ 21 w 69"/>
                <a:gd name="T21" fmla="*/ 33 h 71"/>
                <a:gd name="T22" fmla="*/ 8 w 69"/>
                <a:gd name="T23" fmla="*/ 51 h 71"/>
                <a:gd name="T24" fmla="*/ 24 w 69"/>
                <a:gd name="T25"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71">
                  <a:moveTo>
                    <a:pt x="24" y="61"/>
                  </a:moveTo>
                  <a:cubicBezTo>
                    <a:pt x="28" y="56"/>
                    <a:pt x="31" y="52"/>
                    <a:pt x="34" y="47"/>
                  </a:cubicBezTo>
                  <a:cubicBezTo>
                    <a:pt x="38" y="52"/>
                    <a:pt x="42" y="56"/>
                    <a:pt x="44" y="61"/>
                  </a:cubicBezTo>
                  <a:cubicBezTo>
                    <a:pt x="52" y="71"/>
                    <a:pt x="68" y="61"/>
                    <a:pt x="61" y="51"/>
                  </a:cubicBezTo>
                  <a:cubicBezTo>
                    <a:pt x="57" y="45"/>
                    <a:pt x="52" y="39"/>
                    <a:pt x="48" y="33"/>
                  </a:cubicBezTo>
                  <a:cubicBezTo>
                    <a:pt x="52" y="29"/>
                    <a:pt x="56" y="25"/>
                    <a:pt x="60" y="22"/>
                  </a:cubicBezTo>
                  <a:cubicBezTo>
                    <a:pt x="69" y="14"/>
                    <a:pt x="55" y="0"/>
                    <a:pt x="46" y="8"/>
                  </a:cubicBezTo>
                  <a:cubicBezTo>
                    <a:pt x="42" y="12"/>
                    <a:pt x="38" y="15"/>
                    <a:pt x="34" y="19"/>
                  </a:cubicBezTo>
                  <a:cubicBezTo>
                    <a:pt x="31" y="15"/>
                    <a:pt x="27" y="12"/>
                    <a:pt x="23" y="8"/>
                  </a:cubicBezTo>
                  <a:cubicBezTo>
                    <a:pt x="13" y="0"/>
                    <a:pt x="0" y="14"/>
                    <a:pt x="9" y="22"/>
                  </a:cubicBezTo>
                  <a:cubicBezTo>
                    <a:pt x="14" y="25"/>
                    <a:pt x="18" y="29"/>
                    <a:pt x="21" y="33"/>
                  </a:cubicBezTo>
                  <a:cubicBezTo>
                    <a:pt x="16" y="39"/>
                    <a:pt x="12" y="44"/>
                    <a:pt x="8" y="51"/>
                  </a:cubicBezTo>
                  <a:cubicBezTo>
                    <a:pt x="0" y="61"/>
                    <a:pt x="17" y="71"/>
                    <a:pt x="2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02">
              <a:extLst>
                <a:ext uri="{FF2B5EF4-FFF2-40B4-BE49-F238E27FC236}">
                  <a16:creationId xmlns:a16="http://schemas.microsoft.com/office/drawing/2014/main" id="{40869747-9A13-4730-9062-D2511BF20F41}"/>
                </a:ext>
              </a:extLst>
            </p:cNvPr>
            <p:cNvSpPr>
              <a:spLocks/>
            </p:cNvSpPr>
            <p:nvPr/>
          </p:nvSpPr>
          <p:spPr bwMode="auto">
            <a:xfrm>
              <a:off x="405" y="-11"/>
              <a:ext cx="142" cy="144"/>
            </a:xfrm>
            <a:custGeom>
              <a:avLst/>
              <a:gdLst>
                <a:gd name="T0" fmla="*/ 25 w 70"/>
                <a:gd name="T1" fmla="*/ 61 h 71"/>
                <a:gd name="T2" fmla="*/ 35 w 70"/>
                <a:gd name="T3" fmla="*/ 47 h 71"/>
                <a:gd name="T4" fmla="*/ 45 w 70"/>
                <a:gd name="T5" fmla="*/ 61 h 71"/>
                <a:gd name="T6" fmla="*/ 62 w 70"/>
                <a:gd name="T7" fmla="*/ 51 h 71"/>
                <a:gd name="T8" fmla="*/ 48 w 70"/>
                <a:gd name="T9" fmla="*/ 33 h 71"/>
                <a:gd name="T10" fmla="*/ 60 w 70"/>
                <a:gd name="T11" fmla="*/ 22 h 71"/>
                <a:gd name="T12" fmla="*/ 46 w 70"/>
                <a:gd name="T13" fmla="*/ 8 h 71"/>
                <a:gd name="T14" fmla="*/ 35 w 70"/>
                <a:gd name="T15" fmla="*/ 19 h 71"/>
                <a:gd name="T16" fmla="*/ 23 w 70"/>
                <a:gd name="T17" fmla="*/ 8 h 71"/>
                <a:gd name="T18" fmla="*/ 10 w 70"/>
                <a:gd name="T19" fmla="*/ 22 h 71"/>
                <a:gd name="T20" fmla="*/ 22 w 70"/>
                <a:gd name="T21" fmla="*/ 33 h 71"/>
                <a:gd name="T22" fmla="*/ 8 w 70"/>
                <a:gd name="T23" fmla="*/ 51 h 71"/>
                <a:gd name="T24" fmla="*/ 25 w 70"/>
                <a:gd name="T25"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1">
                  <a:moveTo>
                    <a:pt x="25" y="61"/>
                  </a:moveTo>
                  <a:cubicBezTo>
                    <a:pt x="28" y="56"/>
                    <a:pt x="32" y="52"/>
                    <a:pt x="35" y="47"/>
                  </a:cubicBezTo>
                  <a:cubicBezTo>
                    <a:pt x="38" y="52"/>
                    <a:pt x="42" y="56"/>
                    <a:pt x="45" y="61"/>
                  </a:cubicBezTo>
                  <a:cubicBezTo>
                    <a:pt x="52" y="71"/>
                    <a:pt x="69" y="61"/>
                    <a:pt x="62" y="51"/>
                  </a:cubicBezTo>
                  <a:cubicBezTo>
                    <a:pt x="57" y="45"/>
                    <a:pt x="53" y="39"/>
                    <a:pt x="48" y="33"/>
                  </a:cubicBezTo>
                  <a:cubicBezTo>
                    <a:pt x="52" y="29"/>
                    <a:pt x="56" y="25"/>
                    <a:pt x="60" y="22"/>
                  </a:cubicBezTo>
                  <a:cubicBezTo>
                    <a:pt x="70" y="14"/>
                    <a:pt x="56" y="0"/>
                    <a:pt x="46" y="8"/>
                  </a:cubicBezTo>
                  <a:cubicBezTo>
                    <a:pt x="42" y="12"/>
                    <a:pt x="38" y="15"/>
                    <a:pt x="35" y="19"/>
                  </a:cubicBezTo>
                  <a:cubicBezTo>
                    <a:pt x="31" y="15"/>
                    <a:pt x="27" y="12"/>
                    <a:pt x="23" y="8"/>
                  </a:cubicBezTo>
                  <a:cubicBezTo>
                    <a:pt x="14" y="0"/>
                    <a:pt x="0" y="14"/>
                    <a:pt x="10" y="22"/>
                  </a:cubicBezTo>
                  <a:cubicBezTo>
                    <a:pt x="14" y="25"/>
                    <a:pt x="18" y="29"/>
                    <a:pt x="22" y="33"/>
                  </a:cubicBezTo>
                  <a:cubicBezTo>
                    <a:pt x="17" y="39"/>
                    <a:pt x="12" y="44"/>
                    <a:pt x="8" y="51"/>
                  </a:cubicBezTo>
                  <a:cubicBezTo>
                    <a:pt x="0" y="61"/>
                    <a:pt x="18" y="71"/>
                    <a:pt x="2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9" name="Group 111">
            <a:extLst>
              <a:ext uri="{FF2B5EF4-FFF2-40B4-BE49-F238E27FC236}">
                <a16:creationId xmlns:a16="http://schemas.microsoft.com/office/drawing/2014/main" id="{EABC436A-BC51-41DD-8680-62EBF99619F4}"/>
              </a:ext>
            </a:extLst>
          </p:cNvPr>
          <p:cNvGrpSpPr>
            <a:grpSpLocks noChangeAspect="1"/>
          </p:cNvGrpSpPr>
          <p:nvPr/>
        </p:nvGrpSpPr>
        <p:grpSpPr bwMode="auto">
          <a:xfrm>
            <a:off x="854328" y="5582587"/>
            <a:ext cx="613570" cy="357204"/>
            <a:chOff x="-3" y="1"/>
            <a:chExt cx="718" cy="418"/>
          </a:xfrm>
          <a:solidFill>
            <a:srgbClr val="3CCAF9"/>
          </a:solidFill>
        </p:grpSpPr>
        <p:sp>
          <p:nvSpPr>
            <p:cNvPr id="151" name="Freeform 112">
              <a:extLst>
                <a:ext uri="{FF2B5EF4-FFF2-40B4-BE49-F238E27FC236}">
                  <a16:creationId xmlns:a16="http://schemas.microsoft.com/office/drawing/2014/main" id="{77C813D2-3BB4-4406-AEF1-26683E868D14}"/>
                </a:ext>
              </a:extLst>
            </p:cNvPr>
            <p:cNvSpPr>
              <a:spLocks/>
            </p:cNvSpPr>
            <p:nvPr/>
          </p:nvSpPr>
          <p:spPr bwMode="auto">
            <a:xfrm>
              <a:off x="150" y="275"/>
              <a:ext cx="412" cy="144"/>
            </a:xfrm>
            <a:custGeom>
              <a:avLst/>
              <a:gdLst>
                <a:gd name="T0" fmla="*/ 187 w 204"/>
                <a:gd name="T1" fmla="*/ 5 h 71"/>
                <a:gd name="T2" fmla="*/ 12 w 204"/>
                <a:gd name="T3" fmla="*/ 51 h 71"/>
                <a:gd name="T4" fmla="*/ 18 w 204"/>
                <a:gd name="T5" fmla="*/ 69 h 71"/>
                <a:gd name="T6" fmla="*/ 192 w 204"/>
                <a:gd name="T7" fmla="*/ 23 h 71"/>
                <a:gd name="T8" fmla="*/ 187 w 204"/>
                <a:gd name="T9" fmla="*/ 5 h 71"/>
              </a:gdLst>
              <a:ahLst/>
              <a:cxnLst>
                <a:cxn ang="0">
                  <a:pos x="T0" y="T1"/>
                </a:cxn>
                <a:cxn ang="0">
                  <a:pos x="T2" y="T3"/>
                </a:cxn>
                <a:cxn ang="0">
                  <a:pos x="T4" y="T5"/>
                </a:cxn>
                <a:cxn ang="0">
                  <a:pos x="T6" y="T7"/>
                </a:cxn>
                <a:cxn ang="0">
                  <a:pos x="T8" y="T9"/>
                </a:cxn>
              </a:cxnLst>
              <a:rect l="0" t="0" r="r" b="b"/>
              <a:pathLst>
                <a:path w="204" h="71">
                  <a:moveTo>
                    <a:pt x="187" y="5"/>
                  </a:moveTo>
                  <a:cubicBezTo>
                    <a:pt x="130" y="25"/>
                    <a:pt x="72" y="41"/>
                    <a:pt x="12" y="51"/>
                  </a:cubicBezTo>
                  <a:cubicBezTo>
                    <a:pt x="0" y="53"/>
                    <a:pt x="5" y="71"/>
                    <a:pt x="18" y="69"/>
                  </a:cubicBezTo>
                  <a:cubicBezTo>
                    <a:pt x="77" y="59"/>
                    <a:pt x="135" y="44"/>
                    <a:pt x="192" y="23"/>
                  </a:cubicBezTo>
                  <a:cubicBezTo>
                    <a:pt x="204" y="19"/>
                    <a:pt x="199" y="0"/>
                    <a:pt x="18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13">
              <a:extLst>
                <a:ext uri="{FF2B5EF4-FFF2-40B4-BE49-F238E27FC236}">
                  <a16:creationId xmlns:a16="http://schemas.microsoft.com/office/drawing/2014/main" id="{3A68E71C-965C-4DD3-A349-BF7D7A7669E5}"/>
                </a:ext>
              </a:extLst>
            </p:cNvPr>
            <p:cNvSpPr>
              <a:spLocks/>
            </p:cNvSpPr>
            <p:nvPr/>
          </p:nvSpPr>
          <p:spPr bwMode="auto">
            <a:xfrm>
              <a:off x="-3" y="1"/>
              <a:ext cx="262" cy="112"/>
            </a:xfrm>
            <a:custGeom>
              <a:avLst/>
              <a:gdLst>
                <a:gd name="T0" fmla="*/ 78 w 130"/>
                <a:gd name="T1" fmla="*/ 19 h 55"/>
                <a:gd name="T2" fmla="*/ 118 w 130"/>
                <a:gd name="T3" fmla="*/ 19 h 55"/>
                <a:gd name="T4" fmla="*/ 118 w 130"/>
                <a:gd name="T5" fmla="*/ 0 h 55"/>
                <a:gd name="T6" fmla="*/ 12 w 130"/>
                <a:gd name="T7" fmla="*/ 0 h 55"/>
                <a:gd name="T8" fmla="*/ 12 w 130"/>
                <a:gd name="T9" fmla="*/ 19 h 55"/>
                <a:gd name="T10" fmla="*/ 51 w 130"/>
                <a:gd name="T11" fmla="*/ 19 h 55"/>
                <a:gd name="T12" fmla="*/ 44 w 130"/>
                <a:gd name="T13" fmla="*/ 35 h 55"/>
                <a:gd name="T14" fmla="*/ 65 w 130"/>
                <a:gd name="T15" fmla="*/ 55 h 55"/>
                <a:gd name="T16" fmla="*/ 85 w 130"/>
                <a:gd name="T17" fmla="*/ 35 h 55"/>
                <a:gd name="T18" fmla="*/ 78 w 130"/>
                <a:gd name="T19"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55">
                  <a:moveTo>
                    <a:pt x="78" y="19"/>
                  </a:moveTo>
                  <a:cubicBezTo>
                    <a:pt x="92" y="19"/>
                    <a:pt x="104" y="19"/>
                    <a:pt x="118" y="19"/>
                  </a:cubicBezTo>
                  <a:cubicBezTo>
                    <a:pt x="130" y="19"/>
                    <a:pt x="130" y="0"/>
                    <a:pt x="118" y="0"/>
                  </a:cubicBezTo>
                  <a:cubicBezTo>
                    <a:pt x="82" y="0"/>
                    <a:pt x="47" y="0"/>
                    <a:pt x="12" y="0"/>
                  </a:cubicBezTo>
                  <a:cubicBezTo>
                    <a:pt x="0" y="0"/>
                    <a:pt x="0" y="19"/>
                    <a:pt x="12" y="19"/>
                  </a:cubicBezTo>
                  <a:cubicBezTo>
                    <a:pt x="25" y="19"/>
                    <a:pt x="38" y="19"/>
                    <a:pt x="51" y="19"/>
                  </a:cubicBezTo>
                  <a:cubicBezTo>
                    <a:pt x="47" y="23"/>
                    <a:pt x="44" y="28"/>
                    <a:pt x="44" y="35"/>
                  </a:cubicBezTo>
                  <a:cubicBezTo>
                    <a:pt x="44" y="46"/>
                    <a:pt x="53" y="55"/>
                    <a:pt x="65" y="55"/>
                  </a:cubicBezTo>
                  <a:cubicBezTo>
                    <a:pt x="76" y="55"/>
                    <a:pt x="85" y="46"/>
                    <a:pt x="85" y="35"/>
                  </a:cubicBezTo>
                  <a:cubicBezTo>
                    <a:pt x="86" y="28"/>
                    <a:pt x="83" y="23"/>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14">
              <a:extLst>
                <a:ext uri="{FF2B5EF4-FFF2-40B4-BE49-F238E27FC236}">
                  <a16:creationId xmlns:a16="http://schemas.microsoft.com/office/drawing/2014/main" id="{1A961863-A398-4993-BAE0-8E6DD14E6A33}"/>
                </a:ext>
              </a:extLst>
            </p:cNvPr>
            <p:cNvSpPr>
              <a:spLocks/>
            </p:cNvSpPr>
            <p:nvPr/>
          </p:nvSpPr>
          <p:spPr bwMode="auto">
            <a:xfrm>
              <a:off x="453" y="1"/>
              <a:ext cx="262" cy="112"/>
            </a:xfrm>
            <a:custGeom>
              <a:avLst/>
              <a:gdLst>
                <a:gd name="T0" fmla="*/ 118 w 130"/>
                <a:gd name="T1" fmla="*/ 0 h 55"/>
                <a:gd name="T2" fmla="*/ 12 w 130"/>
                <a:gd name="T3" fmla="*/ 0 h 55"/>
                <a:gd name="T4" fmla="*/ 12 w 130"/>
                <a:gd name="T5" fmla="*/ 19 h 55"/>
                <a:gd name="T6" fmla="*/ 51 w 130"/>
                <a:gd name="T7" fmla="*/ 19 h 55"/>
                <a:gd name="T8" fmla="*/ 44 w 130"/>
                <a:gd name="T9" fmla="*/ 35 h 55"/>
                <a:gd name="T10" fmla="*/ 65 w 130"/>
                <a:gd name="T11" fmla="*/ 55 h 55"/>
                <a:gd name="T12" fmla="*/ 86 w 130"/>
                <a:gd name="T13" fmla="*/ 35 h 55"/>
                <a:gd name="T14" fmla="*/ 78 w 130"/>
                <a:gd name="T15" fmla="*/ 19 h 55"/>
                <a:gd name="T16" fmla="*/ 118 w 130"/>
                <a:gd name="T17" fmla="*/ 19 h 55"/>
                <a:gd name="T18" fmla="*/ 118 w 130"/>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55">
                  <a:moveTo>
                    <a:pt x="118" y="0"/>
                  </a:moveTo>
                  <a:cubicBezTo>
                    <a:pt x="82" y="0"/>
                    <a:pt x="47" y="0"/>
                    <a:pt x="12" y="0"/>
                  </a:cubicBezTo>
                  <a:cubicBezTo>
                    <a:pt x="0" y="0"/>
                    <a:pt x="0" y="19"/>
                    <a:pt x="12" y="19"/>
                  </a:cubicBezTo>
                  <a:cubicBezTo>
                    <a:pt x="25" y="19"/>
                    <a:pt x="38" y="19"/>
                    <a:pt x="51" y="19"/>
                  </a:cubicBezTo>
                  <a:cubicBezTo>
                    <a:pt x="47" y="23"/>
                    <a:pt x="44" y="28"/>
                    <a:pt x="44" y="35"/>
                  </a:cubicBezTo>
                  <a:cubicBezTo>
                    <a:pt x="44" y="46"/>
                    <a:pt x="53" y="55"/>
                    <a:pt x="65" y="55"/>
                  </a:cubicBezTo>
                  <a:cubicBezTo>
                    <a:pt x="76" y="55"/>
                    <a:pt x="86" y="46"/>
                    <a:pt x="86" y="35"/>
                  </a:cubicBezTo>
                  <a:cubicBezTo>
                    <a:pt x="86" y="28"/>
                    <a:pt x="83" y="23"/>
                    <a:pt x="78" y="19"/>
                  </a:cubicBezTo>
                  <a:cubicBezTo>
                    <a:pt x="92" y="19"/>
                    <a:pt x="104" y="19"/>
                    <a:pt x="118" y="19"/>
                  </a:cubicBezTo>
                  <a:cubicBezTo>
                    <a:pt x="130" y="19"/>
                    <a:pt x="130" y="0"/>
                    <a:pt x="1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0" name="Group 122">
            <a:extLst>
              <a:ext uri="{FF2B5EF4-FFF2-40B4-BE49-F238E27FC236}">
                <a16:creationId xmlns:a16="http://schemas.microsoft.com/office/drawing/2014/main" id="{A7B0675F-0EA6-4107-A4FA-AC4F706AC109}"/>
              </a:ext>
            </a:extLst>
          </p:cNvPr>
          <p:cNvGrpSpPr>
            <a:grpSpLocks noChangeAspect="1"/>
          </p:cNvGrpSpPr>
          <p:nvPr/>
        </p:nvGrpSpPr>
        <p:grpSpPr bwMode="auto">
          <a:xfrm>
            <a:off x="962277" y="2070809"/>
            <a:ext cx="497351" cy="411041"/>
            <a:chOff x="-1" y="-3"/>
            <a:chExt cx="582" cy="481"/>
          </a:xfrm>
          <a:solidFill>
            <a:srgbClr val="3CCAF9"/>
          </a:solidFill>
        </p:grpSpPr>
        <p:sp>
          <p:nvSpPr>
            <p:cNvPr id="162" name="Freeform 123">
              <a:extLst>
                <a:ext uri="{FF2B5EF4-FFF2-40B4-BE49-F238E27FC236}">
                  <a16:creationId xmlns:a16="http://schemas.microsoft.com/office/drawing/2014/main" id="{77C7E746-D39E-4829-9A18-41D64055C9A7}"/>
                </a:ext>
              </a:extLst>
            </p:cNvPr>
            <p:cNvSpPr>
              <a:spLocks/>
            </p:cNvSpPr>
            <p:nvPr/>
          </p:nvSpPr>
          <p:spPr bwMode="auto">
            <a:xfrm>
              <a:off x="-1" y="-3"/>
              <a:ext cx="129" cy="91"/>
            </a:xfrm>
            <a:custGeom>
              <a:avLst/>
              <a:gdLst>
                <a:gd name="T0" fmla="*/ 35 w 64"/>
                <a:gd name="T1" fmla="*/ 1 h 45"/>
                <a:gd name="T2" fmla="*/ 3 w 64"/>
                <a:gd name="T3" fmla="*/ 28 h 45"/>
                <a:gd name="T4" fmla="*/ 22 w 64"/>
                <a:gd name="T5" fmla="*/ 33 h 45"/>
                <a:gd name="T6" fmla="*/ 33 w 64"/>
                <a:gd name="T7" fmla="*/ 20 h 45"/>
                <a:gd name="T8" fmla="*/ 43 w 64"/>
                <a:gd name="T9" fmla="*/ 28 h 45"/>
                <a:gd name="T10" fmla="*/ 63 w 64"/>
                <a:gd name="T11" fmla="*/ 28 h 45"/>
                <a:gd name="T12" fmla="*/ 35 w 6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64" h="45">
                  <a:moveTo>
                    <a:pt x="35" y="1"/>
                  </a:moveTo>
                  <a:cubicBezTo>
                    <a:pt x="18" y="0"/>
                    <a:pt x="7" y="14"/>
                    <a:pt x="3" y="28"/>
                  </a:cubicBezTo>
                  <a:cubicBezTo>
                    <a:pt x="0" y="40"/>
                    <a:pt x="18" y="45"/>
                    <a:pt x="22" y="33"/>
                  </a:cubicBezTo>
                  <a:cubicBezTo>
                    <a:pt x="23" y="28"/>
                    <a:pt x="26" y="21"/>
                    <a:pt x="33" y="20"/>
                  </a:cubicBezTo>
                  <a:cubicBezTo>
                    <a:pt x="37" y="20"/>
                    <a:pt x="42" y="24"/>
                    <a:pt x="43" y="28"/>
                  </a:cubicBezTo>
                  <a:cubicBezTo>
                    <a:pt x="45" y="41"/>
                    <a:pt x="64" y="41"/>
                    <a:pt x="63" y="28"/>
                  </a:cubicBezTo>
                  <a:cubicBezTo>
                    <a:pt x="61" y="14"/>
                    <a:pt x="50" y="2"/>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24">
              <a:extLst>
                <a:ext uri="{FF2B5EF4-FFF2-40B4-BE49-F238E27FC236}">
                  <a16:creationId xmlns:a16="http://schemas.microsoft.com/office/drawing/2014/main" id="{0A782EBB-5FF0-449A-A108-8CEED828089A}"/>
                </a:ext>
              </a:extLst>
            </p:cNvPr>
            <p:cNvSpPr>
              <a:spLocks/>
            </p:cNvSpPr>
            <p:nvPr/>
          </p:nvSpPr>
          <p:spPr bwMode="auto">
            <a:xfrm>
              <a:off x="452" y="-3"/>
              <a:ext cx="129" cy="91"/>
            </a:xfrm>
            <a:custGeom>
              <a:avLst/>
              <a:gdLst>
                <a:gd name="T0" fmla="*/ 61 w 64"/>
                <a:gd name="T1" fmla="*/ 28 h 45"/>
                <a:gd name="T2" fmla="*/ 29 w 64"/>
                <a:gd name="T3" fmla="*/ 1 h 45"/>
                <a:gd name="T4" fmla="*/ 1 w 64"/>
                <a:gd name="T5" fmla="*/ 29 h 45"/>
                <a:gd name="T6" fmla="*/ 21 w 64"/>
                <a:gd name="T7" fmla="*/ 29 h 45"/>
                <a:gd name="T8" fmla="*/ 31 w 64"/>
                <a:gd name="T9" fmla="*/ 21 h 45"/>
                <a:gd name="T10" fmla="*/ 42 w 64"/>
                <a:gd name="T11" fmla="*/ 34 h 45"/>
                <a:gd name="T12" fmla="*/ 61 w 64"/>
                <a:gd name="T13" fmla="*/ 28 h 45"/>
              </a:gdLst>
              <a:ahLst/>
              <a:cxnLst>
                <a:cxn ang="0">
                  <a:pos x="T0" y="T1"/>
                </a:cxn>
                <a:cxn ang="0">
                  <a:pos x="T2" y="T3"/>
                </a:cxn>
                <a:cxn ang="0">
                  <a:pos x="T4" y="T5"/>
                </a:cxn>
                <a:cxn ang="0">
                  <a:pos x="T6" y="T7"/>
                </a:cxn>
                <a:cxn ang="0">
                  <a:pos x="T8" y="T9"/>
                </a:cxn>
                <a:cxn ang="0">
                  <a:pos x="T10" y="T11"/>
                </a:cxn>
                <a:cxn ang="0">
                  <a:pos x="T12" y="T13"/>
                </a:cxn>
              </a:cxnLst>
              <a:rect l="0" t="0" r="r" b="b"/>
              <a:pathLst>
                <a:path w="64" h="45">
                  <a:moveTo>
                    <a:pt x="61" y="28"/>
                  </a:moveTo>
                  <a:cubicBezTo>
                    <a:pt x="58" y="13"/>
                    <a:pt x="46" y="0"/>
                    <a:pt x="29" y="1"/>
                  </a:cubicBezTo>
                  <a:cubicBezTo>
                    <a:pt x="14" y="2"/>
                    <a:pt x="3" y="14"/>
                    <a:pt x="1" y="29"/>
                  </a:cubicBezTo>
                  <a:cubicBezTo>
                    <a:pt x="0" y="41"/>
                    <a:pt x="19" y="41"/>
                    <a:pt x="21" y="29"/>
                  </a:cubicBezTo>
                  <a:cubicBezTo>
                    <a:pt x="21" y="24"/>
                    <a:pt x="27" y="20"/>
                    <a:pt x="31" y="21"/>
                  </a:cubicBezTo>
                  <a:cubicBezTo>
                    <a:pt x="38" y="21"/>
                    <a:pt x="41" y="28"/>
                    <a:pt x="42" y="34"/>
                  </a:cubicBezTo>
                  <a:cubicBezTo>
                    <a:pt x="46" y="45"/>
                    <a:pt x="64" y="41"/>
                    <a:pt x="6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25">
              <a:extLst>
                <a:ext uri="{FF2B5EF4-FFF2-40B4-BE49-F238E27FC236}">
                  <a16:creationId xmlns:a16="http://schemas.microsoft.com/office/drawing/2014/main" id="{CD6FA482-2DCC-44E0-A3FA-EB53D8EE4921}"/>
                </a:ext>
              </a:extLst>
            </p:cNvPr>
            <p:cNvSpPr>
              <a:spLocks noEditPoints="1"/>
            </p:cNvSpPr>
            <p:nvPr/>
          </p:nvSpPr>
          <p:spPr bwMode="auto">
            <a:xfrm>
              <a:off x="126" y="149"/>
              <a:ext cx="328" cy="329"/>
            </a:xfrm>
            <a:custGeom>
              <a:avLst/>
              <a:gdLst>
                <a:gd name="T0" fmla="*/ 81 w 162"/>
                <a:gd name="T1" fmla="*/ 0 h 162"/>
                <a:gd name="T2" fmla="*/ 0 w 162"/>
                <a:gd name="T3" fmla="*/ 81 h 162"/>
                <a:gd name="T4" fmla="*/ 81 w 162"/>
                <a:gd name="T5" fmla="*/ 162 h 162"/>
                <a:gd name="T6" fmla="*/ 162 w 162"/>
                <a:gd name="T7" fmla="*/ 81 h 162"/>
                <a:gd name="T8" fmla="*/ 81 w 162"/>
                <a:gd name="T9" fmla="*/ 0 h 162"/>
                <a:gd name="T10" fmla="*/ 81 w 162"/>
                <a:gd name="T11" fmla="*/ 146 h 162"/>
                <a:gd name="T12" fmla="*/ 39 w 162"/>
                <a:gd name="T13" fmla="*/ 104 h 162"/>
                <a:gd name="T14" fmla="*/ 81 w 162"/>
                <a:gd name="T15" fmla="*/ 62 h 162"/>
                <a:gd name="T16" fmla="*/ 123 w 162"/>
                <a:gd name="T17" fmla="*/ 104 h 162"/>
                <a:gd name="T18" fmla="*/ 81 w 162"/>
                <a:gd name="T19"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2">
                  <a:moveTo>
                    <a:pt x="81" y="0"/>
                  </a:moveTo>
                  <a:cubicBezTo>
                    <a:pt x="36" y="0"/>
                    <a:pt x="0" y="37"/>
                    <a:pt x="0" y="81"/>
                  </a:cubicBezTo>
                  <a:cubicBezTo>
                    <a:pt x="0" y="126"/>
                    <a:pt x="37" y="162"/>
                    <a:pt x="81" y="162"/>
                  </a:cubicBezTo>
                  <a:cubicBezTo>
                    <a:pt x="125" y="162"/>
                    <a:pt x="162" y="126"/>
                    <a:pt x="162" y="81"/>
                  </a:cubicBezTo>
                  <a:cubicBezTo>
                    <a:pt x="162" y="36"/>
                    <a:pt x="126" y="0"/>
                    <a:pt x="81" y="0"/>
                  </a:cubicBezTo>
                  <a:close/>
                  <a:moveTo>
                    <a:pt x="81" y="146"/>
                  </a:moveTo>
                  <a:cubicBezTo>
                    <a:pt x="57" y="146"/>
                    <a:pt x="39" y="128"/>
                    <a:pt x="39" y="104"/>
                  </a:cubicBezTo>
                  <a:cubicBezTo>
                    <a:pt x="39" y="80"/>
                    <a:pt x="57" y="62"/>
                    <a:pt x="81" y="62"/>
                  </a:cubicBezTo>
                  <a:cubicBezTo>
                    <a:pt x="105" y="62"/>
                    <a:pt x="123" y="81"/>
                    <a:pt x="123" y="104"/>
                  </a:cubicBezTo>
                  <a:cubicBezTo>
                    <a:pt x="123" y="128"/>
                    <a:pt x="105" y="146"/>
                    <a:pt x="81"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6" name="Group 128">
            <a:extLst>
              <a:ext uri="{FF2B5EF4-FFF2-40B4-BE49-F238E27FC236}">
                <a16:creationId xmlns:a16="http://schemas.microsoft.com/office/drawing/2014/main" id="{78746417-B039-4B15-8C52-2A921880CE6F}"/>
              </a:ext>
            </a:extLst>
          </p:cNvPr>
          <p:cNvGrpSpPr>
            <a:grpSpLocks noChangeAspect="1"/>
          </p:cNvGrpSpPr>
          <p:nvPr/>
        </p:nvGrpSpPr>
        <p:grpSpPr bwMode="auto">
          <a:xfrm>
            <a:off x="968628" y="4441100"/>
            <a:ext cx="490514" cy="353786"/>
            <a:chOff x="-10" y="-3"/>
            <a:chExt cx="574" cy="414"/>
          </a:xfrm>
          <a:solidFill>
            <a:srgbClr val="3CCAF9"/>
          </a:solidFill>
        </p:grpSpPr>
        <p:sp>
          <p:nvSpPr>
            <p:cNvPr id="168" name="Freeform 129">
              <a:extLst>
                <a:ext uri="{FF2B5EF4-FFF2-40B4-BE49-F238E27FC236}">
                  <a16:creationId xmlns:a16="http://schemas.microsoft.com/office/drawing/2014/main" id="{650C6498-04C5-4258-B4FC-099537DA44A0}"/>
                </a:ext>
              </a:extLst>
            </p:cNvPr>
            <p:cNvSpPr>
              <a:spLocks/>
            </p:cNvSpPr>
            <p:nvPr/>
          </p:nvSpPr>
          <p:spPr bwMode="auto">
            <a:xfrm>
              <a:off x="408" y="-3"/>
              <a:ext cx="156" cy="130"/>
            </a:xfrm>
            <a:custGeom>
              <a:avLst/>
              <a:gdLst>
                <a:gd name="T0" fmla="*/ 58 w 77"/>
                <a:gd name="T1" fmla="*/ 26 h 64"/>
                <a:gd name="T2" fmla="*/ 65 w 77"/>
                <a:gd name="T3" fmla="*/ 23 h 64"/>
                <a:gd name="T4" fmla="*/ 60 w 77"/>
                <a:gd name="T5" fmla="*/ 4 h 64"/>
                <a:gd name="T6" fmla="*/ 9 w 77"/>
                <a:gd name="T7" fmla="*/ 35 h 64"/>
                <a:gd name="T8" fmla="*/ 23 w 77"/>
                <a:gd name="T9" fmla="*/ 48 h 64"/>
                <a:gd name="T10" fmla="*/ 28 w 77"/>
                <a:gd name="T11" fmla="*/ 44 h 64"/>
                <a:gd name="T12" fmla="*/ 48 w 77"/>
                <a:gd name="T13" fmla="*/ 64 h 64"/>
                <a:gd name="T14" fmla="*/ 69 w 77"/>
                <a:gd name="T15" fmla="*/ 44 h 64"/>
                <a:gd name="T16" fmla="*/ 58 w 77"/>
                <a:gd name="T17" fmla="*/ 2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8" y="26"/>
                  </a:moveTo>
                  <a:cubicBezTo>
                    <a:pt x="60" y="25"/>
                    <a:pt x="63" y="24"/>
                    <a:pt x="65" y="23"/>
                  </a:cubicBezTo>
                  <a:cubicBezTo>
                    <a:pt x="77" y="18"/>
                    <a:pt x="71" y="0"/>
                    <a:pt x="60" y="4"/>
                  </a:cubicBezTo>
                  <a:cubicBezTo>
                    <a:pt x="41" y="11"/>
                    <a:pt x="24" y="22"/>
                    <a:pt x="9" y="35"/>
                  </a:cubicBezTo>
                  <a:cubicBezTo>
                    <a:pt x="0" y="43"/>
                    <a:pt x="13" y="57"/>
                    <a:pt x="23" y="48"/>
                  </a:cubicBezTo>
                  <a:cubicBezTo>
                    <a:pt x="24" y="47"/>
                    <a:pt x="26" y="46"/>
                    <a:pt x="28" y="44"/>
                  </a:cubicBezTo>
                  <a:cubicBezTo>
                    <a:pt x="28" y="55"/>
                    <a:pt x="37" y="64"/>
                    <a:pt x="48" y="64"/>
                  </a:cubicBezTo>
                  <a:cubicBezTo>
                    <a:pt x="59" y="64"/>
                    <a:pt x="69" y="55"/>
                    <a:pt x="69" y="44"/>
                  </a:cubicBezTo>
                  <a:cubicBezTo>
                    <a:pt x="69" y="36"/>
                    <a:pt x="65" y="30"/>
                    <a:pt x="5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30">
              <a:extLst>
                <a:ext uri="{FF2B5EF4-FFF2-40B4-BE49-F238E27FC236}">
                  <a16:creationId xmlns:a16="http://schemas.microsoft.com/office/drawing/2014/main" id="{1363ADD4-9801-4B07-822B-34234A82CCF1}"/>
                </a:ext>
              </a:extLst>
            </p:cNvPr>
            <p:cNvSpPr>
              <a:spLocks noEditPoints="1"/>
            </p:cNvSpPr>
            <p:nvPr/>
          </p:nvSpPr>
          <p:spPr bwMode="auto">
            <a:xfrm>
              <a:off x="95" y="212"/>
              <a:ext cx="364" cy="199"/>
            </a:xfrm>
            <a:custGeom>
              <a:avLst/>
              <a:gdLst>
                <a:gd name="T0" fmla="*/ 180 w 180"/>
                <a:gd name="T1" fmla="*/ 18 h 98"/>
                <a:gd name="T2" fmla="*/ 154 w 180"/>
                <a:gd name="T3" fmla="*/ 0 h 98"/>
                <a:gd name="T4" fmla="*/ 26 w 180"/>
                <a:gd name="T5" fmla="*/ 0 h 98"/>
                <a:gd name="T6" fmla="*/ 0 w 180"/>
                <a:gd name="T7" fmla="*/ 18 h 98"/>
                <a:gd name="T8" fmla="*/ 0 w 180"/>
                <a:gd name="T9" fmla="*/ 18 h 98"/>
                <a:gd name="T10" fmla="*/ 0 w 180"/>
                <a:gd name="T11" fmla="*/ 22 h 98"/>
                <a:gd name="T12" fmla="*/ 0 w 180"/>
                <a:gd name="T13" fmla="*/ 22 h 98"/>
                <a:gd name="T14" fmla="*/ 0 w 180"/>
                <a:gd name="T15" fmla="*/ 22 h 98"/>
                <a:gd name="T16" fmla="*/ 90 w 180"/>
                <a:gd name="T17" fmla="*/ 98 h 98"/>
                <a:gd name="T18" fmla="*/ 180 w 180"/>
                <a:gd name="T19" fmla="*/ 22 h 98"/>
                <a:gd name="T20" fmla="*/ 180 w 180"/>
                <a:gd name="T21" fmla="*/ 18 h 98"/>
                <a:gd name="T22" fmla="*/ 142 w 180"/>
                <a:gd name="T23" fmla="*/ 48 h 98"/>
                <a:gd name="T24" fmla="*/ 142 w 180"/>
                <a:gd name="T25" fmla="*/ 48 h 98"/>
                <a:gd name="T26" fmla="*/ 90 w 180"/>
                <a:gd name="T27" fmla="*/ 86 h 98"/>
                <a:gd name="T28" fmla="*/ 38 w 180"/>
                <a:gd name="T29" fmla="*/ 48 h 98"/>
                <a:gd name="T30" fmla="*/ 38 w 180"/>
                <a:gd name="T31" fmla="*/ 48 h 98"/>
                <a:gd name="T32" fmla="*/ 38 w 180"/>
                <a:gd name="T33" fmla="*/ 48 h 98"/>
                <a:gd name="T34" fmla="*/ 52 w 180"/>
                <a:gd name="T35" fmla="*/ 39 h 98"/>
                <a:gd name="T36" fmla="*/ 128 w 180"/>
                <a:gd name="T37" fmla="*/ 39 h 98"/>
                <a:gd name="T38" fmla="*/ 142 w 180"/>
                <a:gd name="T39" fmla="*/ 48 h 98"/>
                <a:gd name="T40" fmla="*/ 142 w 180"/>
                <a:gd name="T41"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98">
                  <a:moveTo>
                    <a:pt x="180" y="18"/>
                  </a:moveTo>
                  <a:cubicBezTo>
                    <a:pt x="178" y="8"/>
                    <a:pt x="167" y="0"/>
                    <a:pt x="154" y="0"/>
                  </a:cubicBezTo>
                  <a:cubicBezTo>
                    <a:pt x="26" y="0"/>
                    <a:pt x="26" y="0"/>
                    <a:pt x="26" y="0"/>
                  </a:cubicBezTo>
                  <a:cubicBezTo>
                    <a:pt x="13" y="0"/>
                    <a:pt x="2" y="8"/>
                    <a:pt x="0" y="18"/>
                  </a:cubicBezTo>
                  <a:cubicBezTo>
                    <a:pt x="0" y="18"/>
                    <a:pt x="0" y="18"/>
                    <a:pt x="0" y="18"/>
                  </a:cubicBezTo>
                  <a:cubicBezTo>
                    <a:pt x="0" y="22"/>
                    <a:pt x="0" y="22"/>
                    <a:pt x="0" y="22"/>
                  </a:cubicBezTo>
                  <a:cubicBezTo>
                    <a:pt x="0" y="22"/>
                    <a:pt x="0" y="22"/>
                    <a:pt x="0" y="22"/>
                  </a:cubicBezTo>
                  <a:cubicBezTo>
                    <a:pt x="0" y="22"/>
                    <a:pt x="0" y="22"/>
                    <a:pt x="0" y="22"/>
                  </a:cubicBezTo>
                  <a:cubicBezTo>
                    <a:pt x="0" y="64"/>
                    <a:pt x="40" y="98"/>
                    <a:pt x="90" y="98"/>
                  </a:cubicBezTo>
                  <a:cubicBezTo>
                    <a:pt x="139" y="98"/>
                    <a:pt x="180" y="64"/>
                    <a:pt x="180" y="22"/>
                  </a:cubicBezTo>
                  <a:cubicBezTo>
                    <a:pt x="180" y="18"/>
                    <a:pt x="180" y="18"/>
                    <a:pt x="180" y="18"/>
                  </a:cubicBezTo>
                  <a:close/>
                  <a:moveTo>
                    <a:pt x="142" y="48"/>
                  </a:moveTo>
                  <a:cubicBezTo>
                    <a:pt x="142" y="48"/>
                    <a:pt x="142" y="48"/>
                    <a:pt x="142" y="48"/>
                  </a:cubicBezTo>
                  <a:cubicBezTo>
                    <a:pt x="142" y="69"/>
                    <a:pt x="119" y="86"/>
                    <a:pt x="90" y="86"/>
                  </a:cubicBezTo>
                  <a:cubicBezTo>
                    <a:pt x="62" y="86"/>
                    <a:pt x="38" y="69"/>
                    <a:pt x="38" y="48"/>
                  </a:cubicBezTo>
                  <a:cubicBezTo>
                    <a:pt x="38" y="48"/>
                    <a:pt x="38" y="48"/>
                    <a:pt x="38" y="48"/>
                  </a:cubicBezTo>
                  <a:cubicBezTo>
                    <a:pt x="38" y="48"/>
                    <a:pt x="38" y="48"/>
                    <a:pt x="38" y="48"/>
                  </a:cubicBezTo>
                  <a:cubicBezTo>
                    <a:pt x="38" y="43"/>
                    <a:pt x="45" y="39"/>
                    <a:pt x="52" y="39"/>
                  </a:cubicBezTo>
                  <a:cubicBezTo>
                    <a:pt x="128" y="39"/>
                    <a:pt x="128" y="39"/>
                    <a:pt x="128" y="39"/>
                  </a:cubicBezTo>
                  <a:cubicBezTo>
                    <a:pt x="136" y="39"/>
                    <a:pt x="142" y="43"/>
                    <a:pt x="142" y="48"/>
                  </a:cubicBezTo>
                  <a:cubicBezTo>
                    <a:pt x="142" y="48"/>
                    <a:pt x="142" y="48"/>
                    <a:pt x="14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31">
              <a:extLst>
                <a:ext uri="{FF2B5EF4-FFF2-40B4-BE49-F238E27FC236}">
                  <a16:creationId xmlns:a16="http://schemas.microsoft.com/office/drawing/2014/main" id="{CD6C2BFD-7E3F-48CD-9542-113A78B7BDFE}"/>
                </a:ext>
              </a:extLst>
            </p:cNvPr>
            <p:cNvSpPr>
              <a:spLocks/>
            </p:cNvSpPr>
            <p:nvPr/>
          </p:nvSpPr>
          <p:spPr bwMode="auto">
            <a:xfrm>
              <a:off x="-10" y="-3"/>
              <a:ext cx="156" cy="132"/>
            </a:xfrm>
            <a:custGeom>
              <a:avLst/>
              <a:gdLst>
                <a:gd name="T0" fmla="*/ 54 w 77"/>
                <a:gd name="T1" fmla="*/ 49 h 65"/>
                <a:gd name="T2" fmla="*/ 68 w 77"/>
                <a:gd name="T3" fmla="*/ 35 h 65"/>
                <a:gd name="T4" fmla="*/ 17 w 77"/>
                <a:gd name="T5" fmla="*/ 4 h 65"/>
                <a:gd name="T6" fmla="*/ 12 w 77"/>
                <a:gd name="T7" fmla="*/ 23 h 65"/>
                <a:gd name="T8" fmla="*/ 19 w 77"/>
                <a:gd name="T9" fmla="*/ 26 h 65"/>
                <a:gd name="T10" fmla="*/ 7 w 77"/>
                <a:gd name="T11" fmla="*/ 45 h 65"/>
                <a:gd name="T12" fmla="*/ 28 w 77"/>
                <a:gd name="T13" fmla="*/ 65 h 65"/>
                <a:gd name="T14" fmla="*/ 48 w 77"/>
                <a:gd name="T15" fmla="*/ 45 h 65"/>
                <a:gd name="T16" fmla="*/ 54 w 77"/>
                <a:gd name="T17" fmla="*/ 4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4" y="49"/>
                  </a:moveTo>
                  <a:cubicBezTo>
                    <a:pt x="63" y="57"/>
                    <a:pt x="77" y="44"/>
                    <a:pt x="68" y="35"/>
                  </a:cubicBezTo>
                  <a:cubicBezTo>
                    <a:pt x="52" y="22"/>
                    <a:pt x="36" y="12"/>
                    <a:pt x="17" y="4"/>
                  </a:cubicBezTo>
                  <a:cubicBezTo>
                    <a:pt x="5" y="0"/>
                    <a:pt x="0" y="19"/>
                    <a:pt x="12" y="23"/>
                  </a:cubicBezTo>
                  <a:cubicBezTo>
                    <a:pt x="14" y="24"/>
                    <a:pt x="16" y="25"/>
                    <a:pt x="19" y="26"/>
                  </a:cubicBezTo>
                  <a:cubicBezTo>
                    <a:pt x="12" y="30"/>
                    <a:pt x="7" y="37"/>
                    <a:pt x="7" y="45"/>
                  </a:cubicBezTo>
                  <a:cubicBezTo>
                    <a:pt x="7" y="56"/>
                    <a:pt x="16" y="65"/>
                    <a:pt x="28" y="65"/>
                  </a:cubicBezTo>
                  <a:cubicBezTo>
                    <a:pt x="39" y="65"/>
                    <a:pt x="48" y="56"/>
                    <a:pt x="48" y="45"/>
                  </a:cubicBezTo>
                  <a:cubicBezTo>
                    <a:pt x="50" y="46"/>
                    <a:pt x="52" y="48"/>
                    <a:pt x="54"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5" name="Group 87">
            <a:extLst>
              <a:ext uri="{FF2B5EF4-FFF2-40B4-BE49-F238E27FC236}">
                <a16:creationId xmlns:a16="http://schemas.microsoft.com/office/drawing/2014/main" id="{96E3B259-7809-4BE1-9EC3-6C30378034BF}"/>
              </a:ext>
            </a:extLst>
          </p:cNvPr>
          <p:cNvGrpSpPr>
            <a:grpSpLocks noChangeAspect="1"/>
          </p:cNvGrpSpPr>
          <p:nvPr/>
        </p:nvGrpSpPr>
        <p:grpSpPr bwMode="auto">
          <a:xfrm>
            <a:off x="10829620" y="2173834"/>
            <a:ext cx="497351" cy="340113"/>
            <a:chOff x="-1" y="-3"/>
            <a:chExt cx="582" cy="398"/>
          </a:xfrm>
          <a:solidFill>
            <a:srgbClr val="3CCAF9"/>
          </a:solidFill>
        </p:grpSpPr>
        <p:sp>
          <p:nvSpPr>
            <p:cNvPr id="127" name="Freeform 88">
              <a:extLst>
                <a:ext uri="{FF2B5EF4-FFF2-40B4-BE49-F238E27FC236}">
                  <a16:creationId xmlns:a16="http://schemas.microsoft.com/office/drawing/2014/main" id="{FB0D4434-DD13-4AE2-9FA0-392079C41F59}"/>
                </a:ext>
              </a:extLst>
            </p:cNvPr>
            <p:cNvSpPr>
              <a:spLocks/>
            </p:cNvSpPr>
            <p:nvPr/>
          </p:nvSpPr>
          <p:spPr bwMode="auto">
            <a:xfrm>
              <a:off x="-1" y="-3"/>
              <a:ext cx="129" cy="91"/>
            </a:xfrm>
            <a:custGeom>
              <a:avLst/>
              <a:gdLst>
                <a:gd name="T0" fmla="*/ 35 w 64"/>
                <a:gd name="T1" fmla="*/ 1 h 45"/>
                <a:gd name="T2" fmla="*/ 3 w 64"/>
                <a:gd name="T3" fmla="*/ 28 h 45"/>
                <a:gd name="T4" fmla="*/ 22 w 64"/>
                <a:gd name="T5" fmla="*/ 33 h 45"/>
                <a:gd name="T6" fmla="*/ 33 w 64"/>
                <a:gd name="T7" fmla="*/ 20 h 45"/>
                <a:gd name="T8" fmla="*/ 43 w 64"/>
                <a:gd name="T9" fmla="*/ 28 h 45"/>
                <a:gd name="T10" fmla="*/ 63 w 64"/>
                <a:gd name="T11" fmla="*/ 28 h 45"/>
                <a:gd name="T12" fmla="*/ 35 w 6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64" h="45">
                  <a:moveTo>
                    <a:pt x="35" y="1"/>
                  </a:moveTo>
                  <a:cubicBezTo>
                    <a:pt x="18" y="0"/>
                    <a:pt x="7" y="14"/>
                    <a:pt x="3" y="28"/>
                  </a:cubicBezTo>
                  <a:cubicBezTo>
                    <a:pt x="0" y="40"/>
                    <a:pt x="18" y="45"/>
                    <a:pt x="22" y="33"/>
                  </a:cubicBezTo>
                  <a:cubicBezTo>
                    <a:pt x="23" y="28"/>
                    <a:pt x="26" y="20"/>
                    <a:pt x="33" y="20"/>
                  </a:cubicBezTo>
                  <a:cubicBezTo>
                    <a:pt x="37" y="20"/>
                    <a:pt x="42" y="24"/>
                    <a:pt x="43" y="28"/>
                  </a:cubicBezTo>
                  <a:cubicBezTo>
                    <a:pt x="45" y="40"/>
                    <a:pt x="64" y="40"/>
                    <a:pt x="63" y="28"/>
                  </a:cubicBezTo>
                  <a:cubicBezTo>
                    <a:pt x="61" y="14"/>
                    <a:pt x="50" y="2"/>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9">
              <a:extLst>
                <a:ext uri="{FF2B5EF4-FFF2-40B4-BE49-F238E27FC236}">
                  <a16:creationId xmlns:a16="http://schemas.microsoft.com/office/drawing/2014/main" id="{8A6028C3-D7F0-4C08-AFE1-E052365564A3}"/>
                </a:ext>
              </a:extLst>
            </p:cNvPr>
            <p:cNvSpPr>
              <a:spLocks/>
            </p:cNvSpPr>
            <p:nvPr/>
          </p:nvSpPr>
          <p:spPr bwMode="auto">
            <a:xfrm>
              <a:off x="452" y="-3"/>
              <a:ext cx="129" cy="93"/>
            </a:xfrm>
            <a:custGeom>
              <a:avLst/>
              <a:gdLst>
                <a:gd name="T0" fmla="*/ 61 w 64"/>
                <a:gd name="T1" fmla="*/ 28 h 46"/>
                <a:gd name="T2" fmla="*/ 29 w 64"/>
                <a:gd name="T3" fmla="*/ 1 h 46"/>
                <a:gd name="T4" fmla="*/ 1 w 64"/>
                <a:gd name="T5" fmla="*/ 29 h 46"/>
                <a:gd name="T6" fmla="*/ 21 w 64"/>
                <a:gd name="T7" fmla="*/ 29 h 46"/>
                <a:gd name="T8" fmla="*/ 31 w 64"/>
                <a:gd name="T9" fmla="*/ 21 h 46"/>
                <a:gd name="T10" fmla="*/ 42 w 64"/>
                <a:gd name="T11" fmla="*/ 34 h 46"/>
                <a:gd name="T12" fmla="*/ 61 w 64"/>
                <a:gd name="T13" fmla="*/ 28 h 46"/>
              </a:gdLst>
              <a:ahLst/>
              <a:cxnLst>
                <a:cxn ang="0">
                  <a:pos x="T0" y="T1"/>
                </a:cxn>
                <a:cxn ang="0">
                  <a:pos x="T2" y="T3"/>
                </a:cxn>
                <a:cxn ang="0">
                  <a:pos x="T4" y="T5"/>
                </a:cxn>
                <a:cxn ang="0">
                  <a:pos x="T6" y="T7"/>
                </a:cxn>
                <a:cxn ang="0">
                  <a:pos x="T8" y="T9"/>
                </a:cxn>
                <a:cxn ang="0">
                  <a:pos x="T10" y="T11"/>
                </a:cxn>
                <a:cxn ang="0">
                  <a:pos x="T12" y="T13"/>
                </a:cxn>
              </a:cxnLst>
              <a:rect l="0" t="0" r="r" b="b"/>
              <a:pathLst>
                <a:path w="64" h="46">
                  <a:moveTo>
                    <a:pt x="61" y="28"/>
                  </a:moveTo>
                  <a:cubicBezTo>
                    <a:pt x="58" y="14"/>
                    <a:pt x="46" y="0"/>
                    <a:pt x="29" y="1"/>
                  </a:cubicBezTo>
                  <a:cubicBezTo>
                    <a:pt x="14" y="2"/>
                    <a:pt x="3" y="14"/>
                    <a:pt x="1" y="29"/>
                  </a:cubicBezTo>
                  <a:cubicBezTo>
                    <a:pt x="0" y="41"/>
                    <a:pt x="19" y="41"/>
                    <a:pt x="21" y="29"/>
                  </a:cubicBezTo>
                  <a:cubicBezTo>
                    <a:pt x="21" y="24"/>
                    <a:pt x="27" y="20"/>
                    <a:pt x="31" y="21"/>
                  </a:cubicBezTo>
                  <a:cubicBezTo>
                    <a:pt x="38" y="21"/>
                    <a:pt x="41" y="28"/>
                    <a:pt x="42" y="34"/>
                  </a:cubicBezTo>
                  <a:cubicBezTo>
                    <a:pt x="46" y="46"/>
                    <a:pt x="64" y="40"/>
                    <a:pt x="6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90">
              <a:extLst>
                <a:ext uri="{FF2B5EF4-FFF2-40B4-BE49-F238E27FC236}">
                  <a16:creationId xmlns:a16="http://schemas.microsoft.com/office/drawing/2014/main" id="{406EFCA6-5FE9-441B-B2E5-5091763642EB}"/>
                </a:ext>
              </a:extLst>
            </p:cNvPr>
            <p:cNvSpPr>
              <a:spLocks/>
            </p:cNvSpPr>
            <p:nvPr/>
          </p:nvSpPr>
          <p:spPr bwMode="auto">
            <a:xfrm>
              <a:off x="173" y="241"/>
              <a:ext cx="234" cy="154"/>
            </a:xfrm>
            <a:custGeom>
              <a:avLst/>
              <a:gdLst>
                <a:gd name="T0" fmla="*/ 96 w 116"/>
                <a:gd name="T1" fmla="*/ 13 h 76"/>
                <a:gd name="T2" fmla="*/ 58 w 116"/>
                <a:gd name="T3" fmla="*/ 56 h 76"/>
                <a:gd name="T4" fmla="*/ 20 w 116"/>
                <a:gd name="T5" fmla="*/ 14 h 76"/>
                <a:gd name="T6" fmla="*/ 0 w 116"/>
                <a:gd name="T7" fmla="*/ 14 h 76"/>
                <a:gd name="T8" fmla="*/ 58 w 116"/>
                <a:gd name="T9" fmla="*/ 76 h 76"/>
                <a:gd name="T10" fmla="*/ 115 w 116"/>
                <a:gd name="T11" fmla="*/ 14 h 76"/>
                <a:gd name="T12" fmla="*/ 96 w 116"/>
                <a:gd name="T13" fmla="*/ 13 h 76"/>
              </a:gdLst>
              <a:ahLst/>
              <a:cxnLst>
                <a:cxn ang="0">
                  <a:pos x="T0" y="T1"/>
                </a:cxn>
                <a:cxn ang="0">
                  <a:pos x="T2" y="T3"/>
                </a:cxn>
                <a:cxn ang="0">
                  <a:pos x="T4" y="T5"/>
                </a:cxn>
                <a:cxn ang="0">
                  <a:pos x="T6" y="T7"/>
                </a:cxn>
                <a:cxn ang="0">
                  <a:pos x="T8" y="T9"/>
                </a:cxn>
                <a:cxn ang="0">
                  <a:pos x="T10" y="T11"/>
                </a:cxn>
                <a:cxn ang="0">
                  <a:pos x="T12" y="T13"/>
                </a:cxn>
              </a:cxnLst>
              <a:rect l="0" t="0" r="r" b="b"/>
              <a:pathLst>
                <a:path w="116" h="76">
                  <a:moveTo>
                    <a:pt x="96" y="13"/>
                  </a:moveTo>
                  <a:cubicBezTo>
                    <a:pt x="96" y="34"/>
                    <a:pt x="81" y="56"/>
                    <a:pt x="58" y="56"/>
                  </a:cubicBezTo>
                  <a:cubicBezTo>
                    <a:pt x="36" y="56"/>
                    <a:pt x="20" y="35"/>
                    <a:pt x="20" y="14"/>
                  </a:cubicBezTo>
                  <a:cubicBezTo>
                    <a:pt x="20" y="2"/>
                    <a:pt x="1" y="2"/>
                    <a:pt x="0" y="14"/>
                  </a:cubicBezTo>
                  <a:cubicBezTo>
                    <a:pt x="0" y="46"/>
                    <a:pt x="26" y="76"/>
                    <a:pt x="58" y="76"/>
                  </a:cubicBezTo>
                  <a:cubicBezTo>
                    <a:pt x="91" y="75"/>
                    <a:pt x="116" y="45"/>
                    <a:pt x="115" y="14"/>
                  </a:cubicBezTo>
                  <a:cubicBezTo>
                    <a:pt x="115" y="0"/>
                    <a:pt x="96" y="0"/>
                    <a:pt x="9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3" name="Group 105">
            <a:extLst>
              <a:ext uri="{FF2B5EF4-FFF2-40B4-BE49-F238E27FC236}">
                <a16:creationId xmlns:a16="http://schemas.microsoft.com/office/drawing/2014/main" id="{A8F9AD73-5AC8-426A-BFB9-449E261B738A}"/>
              </a:ext>
            </a:extLst>
          </p:cNvPr>
          <p:cNvGrpSpPr>
            <a:grpSpLocks noChangeAspect="1"/>
          </p:cNvGrpSpPr>
          <p:nvPr/>
        </p:nvGrpSpPr>
        <p:grpSpPr bwMode="auto">
          <a:xfrm>
            <a:off x="10835971" y="4443590"/>
            <a:ext cx="490514" cy="360622"/>
            <a:chOff x="-9" y="-7"/>
            <a:chExt cx="574" cy="422"/>
          </a:xfrm>
          <a:solidFill>
            <a:srgbClr val="3CCAF9"/>
          </a:solidFill>
        </p:grpSpPr>
        <p:sp>
          <p:nvSpPr>
            <p:cNvPr id="145" name="Freeform 106">
              <a:extLst>
                <a:ext uri="{FF2B5EF4-FFF2-40B4-BE49-F238E27FC236}">
                  <a16:creationId xmlns:a16="http://schemas.microsoft.com/office/drawing/2014/main" id="{50186D7F-9B0E-40EC-BD51-CBB5C7F7E848}"/>
                </a:ext>
              </a:extLst>
            </p:cNvPr>
            <p:cNvSpPr>
              <a:spLocks/>
            </p:cNvSpPr>
            <p:nvPr/>
          </p:nvSpPr>
          <p:spPr bwMode="auto">
            <a:xfrm>
              <a:off x="409" y="-7"/>
              <a:ext cx="156" cy="132"/>
            </a:xfrm>
            <a:custGeom>
              <a:avLst/>
              <a:gdLst>
                <a:gd name="T0" fmla="*/ 58 w 77"/>
                <a:gd name="T1" fmla="*/ 27 h 65"/>
                <a:gd name="T2" fmla="*/ 65 w 77"/>
                <a:gd name="T3" fmla="*/ 24 h 65"/>
                <a:gd name="T4" fmla="*/ 60 w 77"/>
                <a:gd name="T5" fmla="*/ 5 h 65"/>
                <a:gd name="T6" fmla="*/ 9 w 77"/>
                <a:gd name="T7" fmla="*/ 36 h 65"/>
                <a:gd name="T8" fmla="*/ 23 w 77"/>
                <a:gd name="T9" fmla="*/ 49 h 65"/>
                <a:gd name="T10" fmla="*/ 28 w 77"/>
                <a:gd name="T11" fmla="*/ 45 h 65"/>
                <a:gd name="T12" fmla="*/ 48 w 77"/>
                <a:gd name="T13" fmla="*/ 65 h 65"/>
                <a:gd name="T14" fmla="*/ 69 w 77"/>
                <a:gd name="T15" fmla="*/ 45 h 65"/>
                <a:gd name="T16" fmla="*/ 58 w 77"/>
                <a:gd name="T1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8" y="27"/>
                  </a:moveTo>
                  <a:cubicBezTo>
                    <a:pt x="60" y="26"/>
                    <a:pt x="63" y="25"/>
                    <a:pt x="65" y="24"/>
                  </a:cubicBezTo>
                  <a:cubicBezTo>
                    <a:pt x="77" y="19"/>
                    <a:pt x="71" y="0"/>
                    <a:pt x="60" y="5"/>
                  </a:cubicBezTo>
                  <a:cubicBezTo>
                    <a:pt x="41" y="12"/>
                    <a:pt x="24" y="22"/>
                    <a:pt x="9" y="36"/>
                  </a:cubicBezTo>
                  <a:cubicBezTo>
                    <a:pt x="0" y="44"/>
                    <a:pt x="13" y="58"/>
                    <a:pt x="23" y="49"/>
                  </a:cubicBezTo>
                  <a:cubicBezTo>
                    <a:pt x="24" y="48"/>
                    <a:pt x="26" y="46"/>
                    <a:pt x="28" y="45"/>
                  </a:cubicBezTo>
                  <a:cubicBezTo>
                    <a:pt x="28" y="56"/>
                    <a:pt x="37" y="65"/>
                    <a:pt x="48" y="65"/>
                  </a:cubicBezTo>
                  <a:cubicBezTo>
                    <a:pt x="59" y="65"/>
                    <a:pt x="69" y="56"/>
                    <a:pt x="69" y="45"/>
                  </a:cubicBezTo>
                  <a:cubicBezTo>
                    <a:pt x="69" y="37"/>
                    <a:pt x="65" y="30"/>
                    <a:pt x="58"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7">
              <a:extLst>
                <a:ext uri="{FF2B5EF4-FFF2-40B4-BE49-F238E27FC236}">
                  <a16:creationId xmlns:a16="http://schemas.microsoft.com/office/drawing/2014/main" id="{4E6BC772-489E-466D-B6A1-3B239ADA543D}"/>
                </a:ext>
              </a:extLst>
            </p:cNvPr>
            <p:cNvSpPr>
              <a:spLocks/>
            </p:cNvSpPr>
            <p:nvPr/>
          </p:nvSpPr>
          <p:spPr bwMode="auto">
            <a:xfrm>
              <a:off x="161" y="263"/>
              <a:ext cx="234" cy="152"/>
            </a:xfrm>
            <a:custGeom>
              <a:avLst/>
              <a:gdLst>
                <a:gd name="T0" fmla="*/ 96 w 116"/>
                <a:gd name="T1" fmla="*/ 13 h 75"/>
                <a:gd name="T2" fmla="*/ 58 w 116"/>
                <a:gd name="T3" fmla="*/ 55 h 75"/>
                <a:gd name="T4" fmla="*/ 20 w 116"/>
                <a:gd name="T5" fmla="*/ 14 h 75"/>
                <a:gd name="T6" fmla="*/ 0 w 116"/>
                <a:gd name="T7" fmla="*/ 14 h 75"/>
                <a:gd name="T8" fmla="*/ 58 w 116"/>
                <a:gd name="T9" fmla="*/ 75 h 75"/>
                <a:gd name="T10" fmla="*/ 115 w 116"/>
                <a:gd name="T11" fmla="*/ 13 h 75"/>
                <a:gd name="T12" fmla="*/ 96 w 116"/>
                <a:gd name="T13" fmla="*/ 13 h 75"/>
              </a:gdLst>
              <a:ahLst/>
              <a:cxnLst>
                <a:cxn ang="0">
                  <a:pos x="T0" y="T1"/>
                </a:cxn>
                <a:cxn ang="0">
                  <a:pos x="T2" y="T3"/>
                </a:cxn>
                <a:cxn ang="0">
                  <a:pos x="T4" y="T5"/>
                </a:cxn>
                <a:cxn ang="0">
                  <a:pos x="T6" y="T7"/>
                </a:cxn>
                <a:cxn ang="0">
                  <a:pos x="T8" y="T9"/>
                </a:cxn>
                <a:cxn ang="0">
                  <a:pos x="T10" y="T11"/>
                </a:cxn>
                <a:cxn ang="0">
                  <a:pos x="T12" y="T13"/>
                </a:cxn>
              </a:cxnLst>
              <a:rect l="0" t="0" r="r" b="b"/>
              <a:pathLst>
                <a:path w="116" h="75">
                  <a:moveTo>
                    <a:pt x="96" y="13"/>
                  </a:moveTo>
                  <a:cubicBezTo>
                    <a:pt x="96" y="33"/>
                    <a:pt x="81" y="55"/>
                    <a:pt x="58" y="55"/>
                  </a:cubicBezTo>
                  <a:cubicBezTo>
                    <a:pt x="36" y="56"/>
                    <a:pt x="20" y="35"/>
                    <a:pt x="20" y="14"/>
                  </a:cubicBezTo>
                  <a:cubicBezTo>
                    <a:pt x="20" y="1"/>
                    <a:pt x="1" y="1"/>
                    <a:pt x="0" y="14"/>
                  </a:cubicBezTo>
                  <a:cubicBezTo>
                    <a:pt x="0" y="45"/>
                    <a:pt x="26" y="75"/>
                    <a:pt x="58" y="75"/>
                  </a:cubicBezTo>
                  <a:cubicBezTo>
                    <a:pt x="91" y="75"/>
                    <a:pt x="116" y="45"/>
                    <a:pt x="115" y="13"/>
                  </a:cubicBezTo>
                  <a:cubicBezTo>
                    <a:pt x="115" y="0"/>
                    <a:pt x="96" y="0"/>
                    <a:pt x="9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8">
              <a:extLst>
                <a:ext uri="{FF2B5EF4-FFF2-40B4-BE49-F238E27FC236}">
                  <a16:creationId xmlns:a16="http://schemas.microsoft.com/office/drawing/2014/main" id="{AD67AA37-7C23-4407-91BA-CD0B21472528}"/>
                </a:ext>
              </a:extLst>
            </p:cNvPr>
            <p:cNvSpPr>
              <a:spLocks/>
            </p:cNvSpPr>
            <p:nvPr/>
          </p:nvSpPr>
          <p:spPr bwMode="auto">
            <a:xfrm>
              <a:off x="-9" y="-5"/>
              <a:ext cx="156" cy="132"/>
            </a:xfrm>
            <a:custGeom>
              <a:avLst/>
              <a:gdLst>
                <a:gd name="T0" fmla="*/ 17 w 77"/>
                <a:gd name="T1" fmla="*/ 4 h 65"/>
                <a:gd name="T2" fmla="*/ 12 w 77"/>
                <a:gd name="T3" fmla="*/ 23 h 65"/>
                <a:gd name="T4" fmla="*/ 19 w 77"/>
                <a:gd name="T5" fmla="*/ 26 h 65"/>
                <a:gd name="T6" fmla="*/ 7 w 77"/>
                <a:gd name="T7" fmla="*/ 45 h 65"/>
                <a:gd name="T8" fmla="*/ 28 w 77"/>
                <a:gd name="T9" fmla="*/ 65 h 65"/>
                <a:gd name="T10" fmla="*/ 48 w 77"/>
                <a:gd name="T11" fmla="*/ 45 h 65"/>
                <a:gd name="T12" fmla="*/ 54 w 77"/>
                <a:gd name="T13" fmla="*/ 49 h 65"/>
                <a:gd name="T14" fmla="*/ 67 w 77"/>
                <a:gd name="T15" fmla="*/ 35 h 65"/>
                <a:gd name="T16" fmla="*/ 17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17" y="4"/>
                  </a:moveTo>
                  <a:cubicBezTo>
                    <a:pt x="5" y="0"/>
                    <a:pt x="0" y="19"/>
                    <a:pt x="12" y="23"/>
                  </a:cubicBezTo>
                  <a:cubicBezTo>
                    <a:pt x="14" y="24"/>
                    <a:pt x="16" y="25"/>
                    <a:pt x="19" y="26"/>
                  </a:cubicBezTo>
                  <a:cubicBezTo>
                    <a:pt x="12" y="29"/>
                    <a:pt x="7" y="37"/>
                    <a:pt x="7" y="45"/>
                  </a:cubicBezTo>
                  <a:cubicBezTo>
                    <a:pt x="7" y="56"/>
                    <a:pt x="16" y="65"/>
                    <a:pt x="28" y="65"/>
                  </a:cubicBezTo>
                  <a:cubicBezTo>
                    <a:pt x="39" y="65"/>
                    <a:pt x="48" y="56"/>
                    <a:pt x="48" y="45"/>
                  </a:cubicBezTo>
                  <a:cubicBezTo>
                    <a:pt x="50" y="46"/>
                    <a:pt x="52" y="47"/>
                    <a:pt x="54" y="49"/>
                  </a:cubicBezTo>
                  <a:cubicBezTo>
                    <a:pt x="63" y="57"/>
                    <a:pt x="77" y="44"/>
                    <a:pt x="67" y="35"/>
                  </a:cubicBezTo>
                  <a:cubicBezTo>
                    <a:pt x="52" y="21"/>
                    <a:pt x="36" y="11"/>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5" name="Group 117">
            <a:extLst>
              <a:ext uri="{FF2B5EF4-FFF2-40B4-BE49-F238E27FC236}">
                <a16:creationId xmlns:a16="http://schemas.microsoft.com/office/drawing/2014/main" id="{0F1FE21A-46C4-427B-A7A2-D00746DEED00}"/>
              </a:ext>
            </a:extLst>
          </p:cNvPr>
          <p:cNvGrpSpPr>
            <a:grpSpLocks noChangeAspect="1"/>
          </p:cNvGrpSpPr>
          <p:nvPr/>
        </p:nvGrpSpPr>
        <p:grpSpPr bwMode="auto">
          <a:xfrm>
            <a:off x="10748657" y="3243624"/>
            <a:ext cx="584515" cy="410186"/>
            <a:chOff x="-3" y="1"/>
            <a:chExt cx="684" cy="480"/>
          </a:xfrm>
          <a:solidFill>
            <a:srgbClr val="3CCAF9"/>
          </a:solidFill>
        </p:grpSpPr>
        <p:sp>
          <p:nvSpPr>
            <p:cNvPr id="157" name="Freeform 118">
              <a:extLst>
                <a:ext uri="{FF2B5EF4-FFF2-40B4-BE49-F238E27FC236}">
                  <a16:creationId xmlns:a16="http://schemas.microsoft.com/office/drawing/2014/main" id="{8010C0E9-D595-4685-910E-B1C07DAAB9ED}"/>
                </a:ext>
              </a:extLst>
            </p:cNvPr>
            <p:cNvSpPr>
              <a:spLocks noEditPoints="1"/>
            </p:cNvSpPr>
            <p:nvPr/>
          </p:nvSpPr>
          <p:spPr bwMode="auto">
            <a:xfrm>
              <a:off x="175" y="222"/>
              <a:ext cx="375" cy="259"/>
            </a:xfrm>
            <a:custGeom>
              <a:avLst/>
              <a:gdLst>
                <a:gd name="T0" fmla="*/ 174 w 186"/>
                <a:gd name="T1" fmla="*/ 15 h 128"/>
                <a:gd name="T2" fmla="*/ 174 w 186"/>
                <a:gd name="T3" fmla="*/ 15 h 128"/>
                <a:gd name="T4" fmla="*/ 144 w 186"/>
                <a:gd name="T5" fmla="*/ 4 h 128"/>
                <a:gd name="T6" fmla="*/ 21 w 186"/>
                <a:gd name="T7" fmla="*/ 37 h 128"/>
                <a:gd name="T8" fmla="*/ 1 w 186"/>
                <a:gd name="T9" fmla="*/ 61 h 128"/>
                <a:gd name="T10" fmla="*/ 0 w 186"/>
                <a:gd name="T11" fmla="*/ 61 h 128"/>
                <a:gd name="T12" fmla="*/ 1 w 186"/>
                <a:gd name="T13" fmla="*/ 65 h 128"/>
                <a:gd name="T14" fmla="*/ 1 w 186"/>
                <a:gd name="T15" fmla="*/ 65 h 128"/>
                <a:gd name="T16" fmla="*/ 1 w 186"/>
                <a:gd name="T17" fmla="*/ 65 h 128"/>
                <a:gd name="T18" fmla="*/ 108 w 186"/>
                <a:gd name="T19" fmla="*/ 115 h 128"/>
                <a:gd name="T20" fmla="*/ 175 w 186"/>
                <a:gd name="T21" fmla="*/ 18 h 128"/>
                <a:gd name="T22" fmla="*/ 174 w 186"/>
                <a:gd name="T23" fmla="*/ 15 h 128"/>
                <a:gd name="T24" fmla="*/ 105 w 186"/>
                <a:gd name="T25" fmla="*/ 103 h 128"/>
                <a:gd name="T26" fmla="*/ 45 w 186"/>
                <a:gd name="T27" fmla="*/ 81 h 128"/>
                <a:gd name="T28" fmla="*/ 45 w 186"/>
                <a:gd name="T29" fmla="*/ 81 h 128"/>
                <a:gd name="T30" fmla="*/ 45 w 186"/>
                <a:gd name="T31" fmla="*/ 81 h 128"/>
                <a:gd name="T32" fmla="*/ 56 w 186"/>
                <a:gd name="T33" fmla="*/ 68 h 128"/>
                <a:gd name="T34" fmla="*/ 129 w 186"/>
                <a:gd name="T35" fmla="*/ 48 h 128"/>
                <a:gd name="T36" fmla="*/ 145 w 186"/>
                <a:gd name="T37" fmla="*/ 53 h 128"/>
                <a:gd name="T38" fmla="*/ 145 w 186"/>
                <a:gd name="T39" fmla="*/ 53 h 128"/>
                <a:gd name="T40" fmla="*/ 145 w 186"/>
                <a:gd name="T41" fmla="*/ 53 h 128"/>
                <a:gd name="T42" fmla="*/ 145 w 186"/>
                <a:gd name="T43" fmla="*/ 53 h 128"/>
                <a:gd name="T44" fmla="*/ 105 w 186"/>
                <a:gd name="T45" fmla="*/ 10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6" h="128">
                  <a:moveTo>
                    <a:pt x="174" y="15"/>
                  </a:moveTo>
                  <a:cubicBezTo>
                    <a:pt x="174" y="15"/>
                    <a:pt x="174" y="15"/>
                    <a:pt x="174" y="15"/>
                  </a:cubicBezTo>
                  <a:cubicBezTo>
                    <a:pt x="169" y="5"/>
                    <a:pt x="156" y="0"/>
                    <a:pt x="144" y="4"/>
                  </a:cubicBezTo>
                  <a:cubicBezTo>
                    <a:pt x="21" y="37"/>
                    <a:pt x="21" y="37"/>
                    <a:pt x="21" y="37"/>
                  </a:cubicBezTo>
                  <a:cubicBezTo>
                    <a:pt x="8" y="40"/>
                    <a:pt x="0" y="51"/>
                    <a:pt x="1" y="61"/>
                  </a:cubicBezTo>
                  <a:cubicBezTo>
                    <a:pt x="0" y="61"/>
                    <a:pt x="0" y="61"/>
                    <a:pt x="0" y="61"/>
                  </a:cubicBezTo>
                  <a:cubicBezTo>
                    <a:pt x="1" y="65"/>
                    <a:pt x="1" y="65"/>
                    <a:pt x="1" y="65"/>
                  </a:cubicBezTo>
                  <a:cubicBezTo>
                    <a:pt x="1" y="65"/>
                    <a:pt x="1" y="65"/>
                    <a:pt x="1" y="65"/>
                  </a:cubicBezTo>
                  <a:cubicBezTo>
                    <a:pt x="1" y="65"/>
                    <a:pt x="1" y="65"/>
                    <a:pt x="1" y="65"/>
                  </a:cubicBezTo>
                  <a:cubicBezTo>
                    <a:pt x="12" y="106"/>
                    <a:pt x="60" y="128"/>
                    <a:pt x="108" y="115"/>
                  </a:cubicBezTo>
                  <a:cubicBezTo>
                    <a:pt x="156" y="103"/>
                    <a:pt x="186" y="59"/>
                    <a:pt x="175" y="18"/>
                  </a:cubicBezTo>
                  <a:lnTo>
                    <a:pt x="174" y="15"/>
                  </a:lnTo>
                  <a:close/>
                  <a:moveTo>
                    <a:pt x="105" y="103"/>
                  </a:moveTo>
                  <a:cubicBezTo>
                    <a:pt x="77" y="111"/>
                    <a:pt x="51" y="101"/>
                    <a:pt x="45" y="81"/>
                  </a:cubicBezTo>
                  <a:cubicBezTo>
                    <a:pt x="45" y="81"/>
                    <a:pt x="45" y="81"/>
                    <a:pt x="45" y="81"/>
                  </a:cubicBezTo>
                  <a:cubicBezTo>
                    <a:pt x="45" y="81"/>
                    <a:pt x="45" y="81"/>
                    <a:pt x="45" y="81"/>
                  </a:cubicBezTo>
                  <a:cubicBezTo>
                    <a:pt x="44" y="75"/>
                    <a:pt x="49" y="70"/>
                    <a:pt x="56" y="68"/>
                  </a:cubicBezTo>
                  <a:cubicBezTo>
                    <a:pt x="129" y="48"/>
                    <a:pt x="129" y="48"/>
                    <a:pt x="129" y="48"/>
                  </a:cubicBezTo>
                  <a:cubicBezTo>
                    <a:pt x="136" y="46"/>
                    <a:pt x="143" y="48"/>
                    <a:pt x="145" y="53"/>
                  </a:cubicBezTo>
                  <a:cubicBezTo>
                    <a:pt x="145" y="53"/>
                    <a:pt x="145" y="53"/>
                    <a:pt x="145" y="53"/>
                  </a:cubicBezTo>
                  <a:cubicBezTo>
                    <a:pt x="145" y="53"/>
                    <a:pt x="145" y="53"/>
                    <a:pt x="145" y="53"/>
                  </a:cubicBezTo>
                  <a:cubicBezTo>
                    <a:pt x="145" y="53"/>
                    <a:pt x="145" y="53"/>
                    <a:pt x="145" y="53"/>
                  </a:cubicBezTo>
                  <a:cubicBezTo>
                    <a:pt x="150" y="74"/>
                    <a:pt x="132" y="96"/>
                    <a:pt x="105"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19">
              <a:extLst>
                <a:ext uri="{FF2B5EF4-FFF2-40B4-BE49-F238E27FC236}">
                  <a16:creationId xmlns:a16="http://schemas.microsoft.com/office/drawing/2014/main" id="{16C4212A-D301-4070-9EEE-40EC6EA68D32}"/>
                </a:ext>
              </a:extLst>
            </p:cNvPr>
            <p:cNvSpPr>
              <a:spLocks/>
            </p:cNvSpPr>
            <p:nvPr/>
          </p:nvSpPr>
          <p:spPr bwMode="auto">
            <a:xfrm>
              <a:off x="-3" y="1"/>
              <a:ext cx="684" cy="114"/>
            </a:xfrm>
            <a:custGeom>
              <a:avLst/>
              <a:gdLst>
                <a:gd name="T0" fmla="*/ 326 w 339"/>
                <a:gd name="T1" fmla="*/ 0 h 56"/>
                <a:gd name="T2" fmla="*/ 12 w 339"/>
                <a:gd name="T3" fmla="*/ 0 h 56"/>
                <a:gd name="T4" fmla="*/ 12 w 339"/>
                <a:gd name="T5" fmla="*/ 20 h 56"/>
                <a:gd name="T6" fmla="*/ 43 w 339"/>
                <a:gd name="T7" fmla="*/ 20 h 56"/>
                <a:gd name="T8" fmla="*/ 35 w 339"/>
                <a:gd name="T9" fmla="*/ 35 h 56"/>
                <a:gd name="T10" fmla="*/ 56 w 339"/>
                <a:gd name="T11" fmla="*/ 56 h 56"/>
                <a:gd name="T12" fmla="*/ 77 w 339"/>
                <a:gd name="T13" fmla="*/ 35 h 56"/>
                <a:gd name="T14" fmla="*/ 69 w 339"/>
                <a:gd name="T15" fmla="*/ 20 h 56"/>
                <a:gd name="T16" fmla="*/ 270 w 339"/>
                <a:gd name="T17" fmla="*/ 20 h 56"/>
                <a:gd name="T18" fmla="*/ 263 w 339"/>
                <a:gd name="T19" fmla="*/ 35 h 56"/>
                <a:gd name="T20" fmla="*/ 284 w 339"/>
                <a:gd name="T21" fmla="*/ 56 h 56"/>
                <a:gd name="T22" fmla="*/ 305 w 339"/>
                <a:gd name="T23" fmla="*/ 35 h 56"/>
                <a:gd name="T24" fmla="*/ 297 w 339"/>
                <a:gd name="T25" fmla="*/ 20 h 56"/>
                <a:gd name="T26" fmla="*/ 327 w 339"/>
                <a:gd name="T27" fmla="*/ 20 h 56"/>
                <a:gd name="T28" fmla="*/ 326 w 339"/>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9" h="56">
                  <a:moveTo>
                    <a:pt x="326" y="0"/>
                  </a:moveTo>
                  <a:cubicBezTo>
                    <a:pt x="221" y="0"/>
                    <a:pt x="117" y="0"/>
                    <a:pt x="12" y="0"/>
                  </a:cubicBezTo>
                  <a:cubicBezTo>
                    <a:pt x="0" y="0"/>
                    <a:pt x="0" y="20"/>
                    <a:pt x="12" y="20"/>
                  </a:cubicBezTo>
                  <a:cubicBezTo>
                    <a:pt x="22" y="20"/>
                    <a:pt x="32" y="20"/>
                    <a:pt x="43" y="20"/>
                  </a:cubicBezTo>
                  <a:cubicBezTo>
                    <a:pt x="38" y="23"/>
                    <a:pt x="35" y="29"/>
                    <a:pt x="35" y="35"/>
                  </a:cubicBezTo>
                  <a:cubicBezTo>
                    <a:pt x="35" y="46"/>
                    <a:pt x="45" y="56"/>
                    <a:pt x="56" y="56"/>
                  </a:cubicBezTo>
                  <a:cubicBezTo>
                    <a:pt x="67" y="56"/>
                    <a:pt x="77" y="46"/>
                    <a:pt x="77" y="35"/>
                  </a:cubicBezTo>
                  <a:cubicBezTo>
                    <a:pt x="77" y="29"/>
                    <a:pt x="74" y="24"/>
                    <a:pt x="69" y="20"/>
                  </a:cubicBezTo>
                  <a:cubicBezTo>
                    <a:pt x="136" y="20"/>
                    <a:pt x="203" y="20"/>
                    <a:pt x="270" y="20"/>
                  </a:cubicBezTo>
                  <a:cubicBezTo>
                    <a:pt x="266" y="23"/>
                    <a:pt x="263" y="29"/>
                    <a:pt x="263" y="35"/>
                  </a:cubicBezTo>
                  <a:cubicBezTo>
                    <a:pt x="263" y="46"/>
                    <a:pt x="272" y="56"/>
                    <a:pt x="284" y="56"/>
                  </a:cubicBezTo>
                  <a:cubicBezTo>
                    <a:pt x="295" y="56"/>
                    <a:pt x="305" y="46"/>
                    <a:pt x="305" y="35"/>
                  </a:cubicBezTo>
                  <a:cubicBezTo>
                    <a:pt x="305" y="29"/>
                    <a:pt x="302" y="24"/>
                    <a:pt x="297" y="20"/>
                  </a:cubicBezTo>
                  <a:cubicBezTo>
                    <a:pt x="307" y="20"/>
                    <a:pt x="317" y="20"/>
                    <a:pt x="327" y="20"/>
                  </a:cubicBezTo>
                  <a:cubicBezTo>
                    <a:pt x="339" y="19"/>
                    <a:pt x="339" y="0"/>
                    <a:pt x="3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2" name="Group 134">
            <a:extLst>
              <a:ext uri="{FF2B5EF4-FFF2-40B4-BE49-F238E27FC236}">
                <a16:creationId xmlns:a16="http://schemas.microsoft.com/office/drawing/2014/main" id="{3BDA2A7B-4516-4A92-ACA2-241FC805C623}"/>
              </a:ext>
            </a:extLst>
          </p:cNvPr>
          <p:cNvGrpSpPr>
            <a:grpSpLocks noChangeAspect="1"/>
          </p:cNvGrpSpPr>
          <p:nvPr/>
        </p:nvGrpSpPr>
        <p:grpSpPr bwMode="auto">
          <a:xfrm>
            <a:off x="10816921" y="926245"/>
            <a:ext cx="511024" cy="435823"/>
            <a:chOff x="-16" y="-11"/>
            <a:chExt cx="598" cy="510"/>
          </a:xfrm>
          <a:solidFill>
            <a:srgbClr val="3CCAF9"/>
          </a:solidFill>
        </p:grpSpPr>
        <p:sp>
          <p:nvSpPr>
            <p:cNvPr id="174" name="Freeform 135">
              <a:extLst>
                <a:ext uri="{FF2B5EF4-FFF2-40B4-BE49-F238E27FC236}">
                  <a16:creationId xmlns:a16="http://schemas.microsoft.com/office/drawing/2014/main" id="{30B952F7-EA3E-4B8E-BD7A-AB4CC2F6692F}"/>
                </a:ext>
              </a:extLst>
            </p:cNvPr>
            <p:cNvSpPr>
              <a:spLocks noEditPoints="1"/>
            </p:cNvSpPr>
            <p:nvPr/>
          </p:nvSpPr>
          <p:spPr bwMode="auto">
            <a:xfrm>
              <a:off x="119" y="171"/>
              <a:ext cx="328" cy="328"/>
            </a:xfrm>
            <a:custGeom>
              <a:avLst/>
              <a:gdLst>
                <a:gd name="T0" fmla="*/ 81 w 162"/>
                <a:gd name="T1" fmla="*/ 0 h 162"/>
                <a:gd name="T2" fmla="*/ 0 w 162"/>
                <a:gd name="T3" fmla="*/ 81 h 162"/>
                <a:gd name="T4" fmla="*/ 81 w 162"/>
                <a:gd name="T5" fmla="*/ 162 h 162"/>
                <a:gd name="T6" fmla="*/ 162 w 162"/>
                <a:gd name="T7" fmla="*/ 81 h 162"/>
                <a:gd name="T8" fmla="*/ 81 w 162"/>
                <a:gd name="T9" fmla="*/ 0 h 162"/>
                <a:gd name="T10" fmla="*/ 81 w 162"/>
                <a:gd name="T11" fmla="*/ 146 h 162"/>
                <a:gd name="T12" fmla="*/ 39 w 162"/>
                <a:gd name="T13" fmla="*/ 104 h 162"/>
                <a:gd name="T14" fmla="*/ 81 w 162"/>
                <a:gd name="T15" fmla="*/ 61 h 162"/>
                <a:gd name="T16" fmla="*/ 123 w 162"/>
                <a:gd name="T17" fmla="*/ 104 h 162"/>
                <a:gd name="T18" fmla="*/ 81 w 162"/>
                <a:gd name="T19"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2">
                  <a:moveTo>
                    <a:pt x="81" y="0"/>
                  </a:moveTo>
                  <a:cubicBezTo>
                    <a:pt x="36" y="0"/>
                    <a:pt x="0" y="37"/>
                    <a:pt x="0" y="81"/>
                  </a:cubicBezTo>
                  <a:cubicBezTo>
                    <a:pt x="0" y="126"/>
                    <a:pt x="37" y="162"/>
                    <a:pt x="81" y="162"/>
                  </a:cubicBezTo>
                  <a:cubicBezTo>
                    <a:pt x="125" y="162"/>
                    <a:pt x="162" y="125"/>
                    <a:pt x="162" y="81"/>
                  </a:cubicBezTo>
                  <a:cubicBezTo>
                    <a:pt x="162" y="36"/>
                    <a:pt x="126" y="0"/>
                    <a:pt x="81" y="0"/>
                  </a:cubicBezTo>
                  <a:close/>
                  <a:moveTo>
                    <a:pt x="81" y="146"/>
                  </a:moveTo>
                  <a:cubicBezTo>
                    <a:pt x="57" y="146"/>
                    <a:pt x="39" y="127"/>
                    <a:pt x="39" y="104"/>
                  </a:cubicBezTo>
                  <a:cubicBezTo>
                    <a:pt x="39" y="80"/>
                    <a:pt x="57" y="61"/>
                    <a:pt x="81" y="61"/>
                  </a:cubicBezTo>
                  <a:cubicBezTo>
                    <a:pt x="105" y="61"/>
                    <a:pt x="123" y="80"/>
                    <a:pt x="123" y="104"/>
                  </a:cubicBezTo>
                  <a:cubicBezTo>
                    <a:pt x="123" y="127"/>
                    <a:pt x="105" y="146"/>
                    <a:pt x="81"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36">
              <a:extLst>
                <a:ext uri="{FF2B5EF4-FFF2-40B4-BE49-F238E27FC236}">
                  <a16:creationId xmlns:a16="http://schemas.microsoft.com/office/drawing/2014/main" id="{27CE372D-C628-458B-939E-D8C8E23B09F8}"/>
                </a:ext>
              </a:extLst>
            </p:cNvPr>
            <p:cNvSpPr>
              <a:spLocks/>
            </p:cNvSpPr>
            <p:nvPr/>
          </p:nvSpPr>
          <p:spPr bwMode="auto">
            <a:xfrm>
              <a:off x="-16" y="-9"/>
              <a:ext cx="141" cy="142"/>
            </a:xfrm>
            <a:custGeom>
              <a:avLst/>
              <a:gdLst>
                <a:gd name="T0" fmla="*/ 48 w 70"/>
                <a:gd name="T1" fmla="*/ 32 h 70"/>
                <a:gd name="T2" fmla="*/ 60 w 70"/>
                <a:gd name="T3" fmla="*/ 21 h 70"/>
                <a:gd name="T4" fmla="*/ 47 w 70"/>
                <a:gd name="T5" fmla="*/ 8 h 70"/>
                <a:gd name="T6" fmla="*/ 35 w 70"/>
                <a:gd name="T7" fmla="*/ 18 h 70"/>
                <a:gd name="T8" fmla="*/ 24 w 70"/>
                <a:gd name="T9" fmla="*/ 8 h 70"/>
                <a:gd name="T10" fmla="*/ 10 w 70"/>
                <a:gd name="T11" fmla="*/ 21 h 70"/>
                <a:gd name="T12" fmla="*/ 22 w 70"/>
                <a:gd name="T13" fmla="*/ 32 h 70"/>
                <a:gd name="T14" fmla="*/ 8 w 70"/>
                <a:gd name="T15" fmla="*/ 50 h 70"/>
                <a:gd name="T16" fmla="*/ 25 w 70"/>
                <a:gd name="T17" fmla="*/ 60 h 70"/>
                <a:gd name="T18" fmla="*/ 35 w 70"/>
                <a:gd name="T19" fmla="*/ 47 h 70"/>
                <a:gd name="T20" fmla="*/ 45 w 70"/>
                <a:gd name="T21" fmla="*/ 60 h 70"/>
                <a:gd name="T22" fmla="*/ 62 w 70"/>
                <a:gd name="T23" fmla="*/ 50 h 70"/>
                <a:gd name="T24" fmla="*/ 48 w 70"/>
                <a:gd name="T25"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48" y="32"/>
                  </a:moveTo>
                  <a:cubicBezTo>
                    <a:pt x="52" y="28"/>
                    <a:pt x="56" y="25"/>
                    <a:pt x="60" y="21"/>
                  </a:cubicBezTo>
                  <a:cubicBezTo>
                    <a:pt x="70" y="13"/>
                    <a:pt x="56" y="0"/>
                    <a:pt x="47" y="8"/>
                  </a:cubicBezTo>
                  <a:cubicBezTo>
                    <a:pt x="43" y="11"/>
                    <a:pt x="39" y="14"/>
                    <a:pt x="35" y="18"/>
                  </a:cubicBezTo>
                  <a:cubicBezTo>
                    <a:pt x="32" y="15"/>
                    <a:pt x="28" y="11"/>
                    <a:pt x="24" y="8"/>
                  </a:cubicBezTo>
                  <a:cubicBezTo>
                    <a:pt x="14" y="0"/>
                    <a:pt x="0" y="13"/>
                    <a:pt x="10" y="21"/>
                  </a:cubicBezTo>
                  <a:cubicBezTo>
                    <a:pt x="14" y="25"/>
                    <a:pt x="18" y="28"/>
                    <a:pt x="22" y="32"/>
                  </a:cubicBezTo>
                  <a:cubicBezTo>
                    <a:pt x="17" y="38"/>
                    <a:pt x="12" y="44"/>
                    <a:pt x="8" y="50"/>
                  </a:cubicBezTo>
                  <a:cubicBezTo>
                    <a:pt x="1" y="60"/>
                    <a:pt x="18" y="70"/>
                    <a:pt x="25" y="60"/>
                  </a:cubicBezTo>
                  <a:cubicBezTo>
                    <a:pt x="28" y="56"/>
                    <a:pt x="32" y="51"/>
                    <a:pt x="35" y="47"/>
                  </a:cubicBezTo>
                  <a:cubicBezTo>
                    <a:pt x="39" y="51"/>
                    <a:pt x="42" y="55"/>
                    <a:pt x="45" y="60"/>
                  </a:cubicBezTo>
                  <a:cubicBezTo>
                    <a:pt x="52" y="70"/>
                    <a:pt x="69" y="60"/>
                    <a:pt x="62" y="50"/>
                  </a:cubicBezTo>
                  <a:cubicBezTo>
                    <a:pt x="58" y="44"/>
                    <a:pt x="53" y="38"/>
                    <a:pt x="4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37">
              <a:extLst>
                <a:ext uri="{FF2B5EF4-FFF2-40B4-BE49-F238E27FC236}">
                  <a16:creationId xmlns:a16="http://schemas.microsoft.com/office/drawing/2014/main" id="{FF267FE7-F9CE-4D19-A1F7-C009DF6AA27B}"/>
                </a:ext>
              </a:extLst>
            </p:cNvPr>
            <p:cNvSpPr>
              <a:spLocks/>
            </p:cNvSpPr>
            <p:nvPr/>
          </p:nvSpPr>
          <p:spPr bwMode="auto">
            <a:xfrm>
              <a:off x="441" y="-11"/>
              <a:ext cx="141" cy="144"/>
            </a:xfrm>
            <a:custGeom>
              <a:avLst/>
              <a:gdLst>
                <a:gd name="T0" fmla="*/ 62 w 70"/>
                <a:gd name="T1" fmla="*/ 51 h 71"/>
                <a:gd name="T2" fmla="*/ 48 w 70"/>
                <a:gd name="T3" fmla="*/ 33 h 71"/>
                <a:gd name="T4" fmla="*/ 60 w 70"/>
                <a:gd name="T5" fmla="*/ 22 h 71"/>
                <a:gd name="T6" fmla="*/ 47 w 70"/>
                <a:gd name="T7" fmla="*/ 8 h 71"/>
                <a:gd name="T8" fmla="*/ 35 w 70"/>
                <a:gd name="T9" fmla="*/ 19 h 71"/>
                <a:gd name="T10" fmla="*/ 24 w 70"/>
                <a:gd name="T11" fmla="*/ 8 h 71"/>
                <a:gd name="T12" fmla="*/ 10 w 70"/>
                <a:gd name="T13" fmla="*/ 22 h 71"/>
                <a:gd name="T14" fmla="*/ 22 w 70"/>
                <a:gd name="T15" fmla="*/ 33 h 71"/>
                <a:gd name="T16" fmla="*/ 8 w 70"/>
                <a:gd name="T17" fmla="*/ 51 h 71"/>
                <a:gd name="T18" fmla="*/ 25 w 70"/>
                <a:gd name="T19" fmla="*/ 61 h 71"/>
                <a:gd name="T20" fmla="*/ 35 w 70"/>
                <a:gd name="T21" fmla="*/ 47 h 71"/>
                <a:gd name="T22" fmla="*/ 45 w 70"/>
                <a:gd name="T23" fmla="*/ 61 h 71"/>
                <a:gd name="T24" fmla="*/ 62 w 70"/>
                <a:gd name="T25" fmla="*/ 5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1">
                  <a:moveTo>
                    <a:pt x="62" y="51"/>
                  </a:moveTo>
                  <a:cubicBezTo>
                    <a:pt x="58" y="45"/>
                    <a:pt x="53" y="39"/>
                    <a:pt x="48" y="33"/>
                  </a:cubicBezTo>
                  <a:cubicBezTo>
                    <a:pt x="52" y="29"/>
                    <a:pt x="56" y="25"/>
                    <a:pt x="60" y="22"/>
                  </a:cubicBezTo>
                  <a:cubicBezTo>
                    <a:pt x="70" y="14"/>
                    <a:pt x="56" y="0"/>
                    <a:pt x="47" y="8"/>
                  </a:cubicBezTo>
                  <a:cubicBezTo>
                    <a:pt x="43" y="12"/>
                    <a:pt x="39" y="15"/>
                    <a:pt x="35" y="19"/>
                  </a:cubicBezTo>
                  <a:cubicBezTo>
                    <a:pt x="32" y="15"/>
                    <a:pt x="28" y="12"/>
                    <a:pt x="24" y="8"/>
                  </a:cubicBezTo>
                  <a:cubicBezTo>
                    <a:pt x="14" y="0"/>
                    <a:pt x="0" y="14"/>
                    <a:pt x="10" y="22"/>
                  </a:cubicBezTo>
                  <a:cubicBezTo>
                    <a:pt x="14" y="25"/>
                    <a:pt x="18" y="29"/>
                    <a:pt x="22" y="33"/>
                  </a:cubicBezTo>
                  <a:cubicBezTo>
                    <a:pt x="17" y="39"/>
                    <a:pt x="12" y="44"/>
                    <a:pt x="8" y="51"/>
                  </a:cubicBezTo>
                  <a:cubicBezTo>
                    <a:pt x="1" y="61"/>
                    <a:pt x="18" y="71"/>
                    <a:pt x="25" y="61"/>
                  </a:cubicBezTo>
                  <a:cubicBezTo>
                    <a:pt x="28" y="56"/>
                    <a:pt x="32" y="52"/>
                    <a:pt x="35" y="47"/>
                  </a:cubicBezTo>
                  <a:cubicBezTo>
                    <a:pt x="39" y="52"/>
                    <a:pt x="42" y="56"/>
                    <a:pt x="45" y="61"/>
                  </a:cubicBezTo>
                  <a:cubicBezTo>
                    <a:pt x="52" y="71"/>
                    <a:pt x="69" y="61"/>
                    <a:pt x="6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8" name="Group 140">
            <a:extLst>
              <a:ext uri="{FF2B5EF4-FFF2-40B4-BE49-F238E27FC236}">
                <a16:creationId xmlns:a16="http://schemas.microsoft.com/office/drawing/2014/main" id="{9E917646-5A23-4913-ACBE-AC7E2727CA88}"/>
              </a:ext>
            </a:extLst>
          </p:cNvPr>
          <p:cNvGrpSpPr>
            <a:grpSpLocks noChangeAspect="1"/>
          </p:cNvGrpSpPr>
          <p:nvPr/>
        </p:nvGrpSpPr>
        <p:grpSpPr bwMode="auto">
          <a:xfrm>
            <a:off x="10689921" y="5551479"/>
            <a:ext cx="647752" cy="380277"/>
            <a:chOff x="-10" y="-8"/>
            <a:chExt cx="758" cy="445"/>
          </a:xfrm>
          <a:solidFill>
            <a:srgbClr val="3CCAF9"/>
          </a:solidFill>
        </p:grpSpPr>
        <p:sp>
          <p:nvSpPr>
            <p:cNvPr id="180" name="Oval 141">
              <a:extLst>
                <a:ext uri="{FF2B5EF4-FFF2-40B4-BE49-F238E27FC236}">
                  <a16:creationId xmlns:a16="http://schemas.microsoft.com/office/drawing/2014/main" id="{DB0D5FCF-E565-4B54-A008-7CE30A37C790}"/>
                </a:ext>
              </a:extLst>
            </p:cNvPr>
            <p:cNvSpPr>
              <a:spLocks noChangeArrowheads="1"/>
            </p:cNvSpPr>
            <p:nvPr/>
          </p:nvSpPr>
          <p:spPr bwMode="auto">
            <a:xfrm>
              <a:off x="99" y="79"/>
              <a:ext cx="80" cy="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Oval 142">
              <a:extLst>
                <a:ext uri="{FF2B5EF4-FFF2-40B4-BE49-F238E27FC236}">
                  <a16:creationId xmlns:a16="http://schemas.microsoft.com/office/drawing/2014/main" id="{6F637578-9FB7-4C33-8D97-EA8B876BBA1D}"/>
                </a:ext>
              </a:extLst>
            </p:cNvPr>
            <p:cNvSpPr>
              <a:spLocks noChangeArrowheads="1"/>
            </p:cNvSpPr>
            <p:nvPr/>
          </p:nvSpPr>
          <p:spPr bwMode="auto">
            <a:xfrm>
              <a:off x="559" y="79"/>
              <a:ext cx="80" cy="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43">
              <a:extLst>
                <a:ext uri="{FF2B5EF4-FFF2-40B4-BE49-F238E27FC236}">
                  <a16:creationId xmlns:a16="http://schemas.microsoft.com/office/drawing/2014/main" id="{89D9E919-5385-468A-80D9-F93106353CBA}"/>
                </a:ext>
              </a:extLst>
            </p:cNvPr>
            <p:cNvSpPr>
              <a:spLocks noEditPoints="1"/>
            </p:cNvSpPr>
            <p:nvPr/>
          </p:nvSpPr>
          <p:spPr bwMode="auto">
            <a:xfrm>
              <a:off x="191" y="238"/>
              <a:ext cx="363" cy="199"/>
            </a:xfrm>
            <a:custGeom>
              <a:avLst/>
              <a:gdLst>
                <a:gd name="T0" fmla="*/ 180 w 180"/>
                <a:gd name="T1" fmla="*/ 76 h 98"/>
                <a:gd name="T2" fmla="*/ 180 w 180"/>
                <a:gd name="T3" fmla="*/ 76 h 98"/>
                <a:gd name="T4" fmla="*/ 90 w 180"/>
                <a:gd name="T5" fmla="*/ 0 h 98"/>
                <a:gd name="T6" fmla="*/ 0 w 180"/>
                <a:gd name="T7" fmla="*/ 76 h 98"/>
                <a:gd name="T8" fmla="*/ 0 w 180"/>
                <a:gd name="T9" fmla="*/ 80 h 98"/>
                <a:gd name="T10" fmla="*/ 0 w 180"/>
                <a:gd name="T11" fmla="*/ 80 h 98"/>
                <a:gd name="T12" fmla="*/ 26 w 180"/>
                <a:gd name="T13" fmla="*/ 98 h 98"/>
                <a:gd name="T14" fmla="*/ 153 w 180"/>
                <a:gd name="T15" fmla="*/ 98 h 98"/>
                <a:gd name="T16" fmla="*/ 180 w 180"/>
                <a:gd name="T17" fmla="*/ 80 h 98"/>
                <a:gd name="T18" fmla="*/ 180 w 180"/>
                <a:gd name="T19" fmla="*/ 80 h 98"/>
                <a:gd name="T20" fmla="*/ 180 w 180"/>
                <a:gd name="T21" fmla="*/ 76 h 98"/>
                <a:gd name="T22" fmla="*/ 141 w 180"/>
                <a:gd name="T23" fmla="*/ 77 h 98"/>
                <a:gd name="T24" fmla="*/ 141 w 180"/>
                <a:gd name="T25" fmla="*/ 77 h 98"/>
                <a:gd name="T26" fmla="*/ 127 w 180"/>
                <a:gd name="T27" fmla="*/ 87 h 98"/>
                <a:gd name="T28" fmla="*/ 51 w 180"/>
                <a:gd name="T29" fmla="*/ 87 h 98"/>
                <a:gd name="T30" fmla="*/ 37 w 180"/>
                <a:gd name="T31" fmla="*/ 77 h 98"/>
                <a:gd name="T32" fmla="*/ 37 w 180"/>
                <a:gd name="T33" fmla="*/ 77 h 98"/>
                <a:gd name="T34" fmla="*/ 37 w 180"/>
                <a:gd name="T35" fmla="*/ 77 h 98"/>
                <a:gd name="T36" fmla="*/ 37 w 180"/>
                <a:gd name="T37" fmla="*/ 77 h 98"/>
                <a:gd name="T38" fmla="*/ 89 w 180"/>
                <a:gd name="T39" fmla="*/ 39 h 98"/>
                <a:gd name="T40" fmla="*/ 141 w 180"/>
                <a:gd name="T4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98">
                  <a:moveTo>
                    <a:pt x="180" y="76"/>
                  </a:moveTo>
                  <a:cubicBezTo>
                    <a:pt x="180" y="76"/>
                    <a:pt x="180" y="76"/>
                    <a:pt x="180" y="76"/>
                  </a:cubicBezTo>
                  <a:cubicBezTo>
                    <a:pt x="179" y="34"/>
                    <a:pt x="139" y="0"/>
                    <a:pt x="90" y="0"/>
                  </a:cubicBezTo>
                  <a:cubicBezTo>
                    <a:pt x="40" y="0"/>
                    <a:pt x="0" y="34"/>
                    <a:pt x="0" y="76"/>
                  </a:cubicBezTo>
                  <a:cubicBezTo>
                    <a:pt x="0" y="80"/>
                    <a:pt x="0" y="80"/>
                    <a:pt x="0" y="80"/>
                  </a:cubicBezTo>
                  <a:cubicBezTo>
                    <a:pt x="0" y="80"/>
                    <a:pt x="0" y="80"/>
                    <a:pt x="0" y="80"/>
                  </a:cubicBezTo>
                  <a:cubicBezTo>
                    <a:pt x="2" y="90"/>
                    <a:pt x="13" y="98"/>
                    <a:pt x="26" y="98"/>
                  </a:cubicBezTo>
                  <a:cubicBezTo>
                    <a:pt x="153" y="98"/>
                    <a:pt x="153" y="98"/>
                    <a:pt x="153" y="98"/>
                  </a:cubicBezTo>
                  <a:cubicBezTo>
                    <a:pt x="166" y="98"/>
                    <a:pt x="178" y="90"/>
                    <a:pt x="180" y="80"/>
                  </a:cubicBezTo>
                  <a:cubicBezTo>
                    <a:pt x="180" y="80"/>
                    <a:pt x="180" y="80"/>
                    <a:pt x="180" y="80"/>
                  </a:cubicBezTo>
                  <a:cubicBezTo>
                    <a:pt x="180" y="76"/>
                    <a:pt x="180" y="76"/>
                    <a:pt x="180" y="76"/>
                  </a:cubicBezTo>
                  <a:close/>
                  <a:moveTo>
                    <a:pt x="141" y="77"/>
                  </a:moveTo>
                  <a:cubicBezTo>
                    <a:pt x="141" y="77"/>
                    <a:pt x="141" y="77"/>
                    <a:pt x="141" y="77"/>
                  </a:cubicBezTo>
                  <a:cubicBezTo>
                    <a:pt x="141" y="82"/>
                    <a:pt x="135" y="87"/>
                    <a:pt x="127" y="87"/>
                  </a:cubicBezTo>
                  <a:cubicBezTo>
                    <a:pt x="51" y="87"/>
                    <a:pt x="51" y="87"/>
                    <a:pt x="51" y="87"/>
                  </a:cubicBezTo>
                  <a:cubicBezTo>
                    <a:pt x="44" y="87"/>
                    <a:pt x="38" y="82"/>
                    <a:pt x="37" y="77"/>
                  </a:cubicBezTo>
                  <a:cubicBezTo>
                    <a:pt x="37" y="77"/>
                    <a:pt x="37" y="77"/>
                    <a:pt x="37" y="77"/>
                  </a:cubicBezTo>
                  <a:cubicBezTo>
                    <a:pt x="37" y="77"/>
                    <a:pt x="37" y="77"/>
                    <a:pt x="37" y="77"/>
                  </a:cubicBezTo>
                  <a:cubicBezTo>
                    <a:pt x="37" y="77"/>
                    <a:pt x="37" y="77"/>
                    <a:pt x="37" y="77"/>
                  </a:cubicBezTo>
                  <a:cubicBezTo>
                    <a:pt x="37" y="56"/>
                    <a:pt x="60" y="39"/>
                    <a:pt x="89" y="39"/>
                  </a:cubicBezTo>
                  <a:cubicBezTo>
                    <a:pt x="118" y="39"/>
                    <a:pt x="141" y="56"/>
                    <a:pt x="14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44">
              <a:extLst>
                <a:ext uri="{FF2B5EF4-FFF2-40B4-BE49-F238E27FC236}">
                  <a16:creationId xmlns:a16="http://schemas.microsoft.com/office/drawing/2014/main" id="{67018A03-F6BF-4ED1-AAFA-90A5FDB9A1BD}"/>
                </a:ext>
              </a:extLst>
            </p:cNvPr>
            <p:cNvSpPr>
              <a:spLocks/>
            </p:cNvSpPr>
            <p:nvPr/>
          </p:nvSpPr>
          <p:spPr bwMode="auto">
            <a:xfrm>
              <a:off x="593" y="-6"/>
              <a:ext cx="155" cy="116"/>
            </a:xfrm>
            <a:custGeom>
              <a:avLst/>
              <a:gdLst>
                <a:gd name="T0" fmla="*/ 68 w 77"/>
                <a:gd name="T1" fmla="*/ 35 h 57"/>
                <a:gd name="T2" fmla="*/ 17 w 77"/>
                <a:gd name="T3" fmla="*/ 4 h 57"/>
                <a:gd name="T4" fmla="*/ 12 w 77"/>
                <a:gd name="T5" fmla="*/ 23 h 57"/>
                <a:gd name="T6" fmla="*/ 54 w 77"/>
                <a:gd name="T7" fmla="*/ 49 h 57"/>
                <a:gd name="T8" fmla="*/ 68 w 77"/>
                <a:gd name="T9" fmla="*/ 35 h 57"/>
              </a:gdLst>
              <a:ahLst/>
              <a:cxnLst>
                <a:cxn ang="0">
                  <a:pos x="T0" y="T1"/>
                </a:cxn>
                <a:cxn ang="0">
                  <a:pos x="T2" y="T3"/>
                </a:cxn>
                <a:cxn ang="0">
                  <a:pos x="T4" y="T5"/>
                </a:cxn>
                <a:cxn ang="0">
                  <a:pos x="T6" y="T7"/>
                </a:cxn>
                <a:cxn ang="0">
                  <a:pos x="T8" y="T9"/>
                </a:cxn>
              </a:cxnLst>
              <a:rect l="0" t="0" r="r" b="b"/>
              <a:pathLst>
                <a:path w="77" h="57">
                  <a:moveTo>
                    <a:pt x="68" y="35"/>
                  </a:moveTo>
                  <a:cubicBezTo>
                    <a:pt x="53" y="21"/>
                    <a:pt x="36" y="11"/>
                    <a:pt x="17" y="4"/>
                  </a:cubicBezTo>
                  <a:cubicBezTo>
                    <a:pt x="5" y="0"/>
                    <a:pt x="0" y="19"/>
                    <a:pt x="12" y="23"/>
                  </a:cubicBezTo>
                  <a:cubicBezTo>
                    <a:pt x="27" y="29"/>
                    <a:pt x="41" y="38"/>
                    <a:pt x="54" y="49"/>
                  </a:cubicBezTo>
                  <a:cubicBezTo>
                    <a:pt x="63" y="57"/>
                    <a:pt x="77" y="43"/>
                    <a:pt x="6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45">
              <a:extLst>
                <a:ext uri="{FF2B5EF4-FFF2-40B4-BE49-F238E27FC236}">
                  <a16:creationId xmlns:a16="http://schemas.microsoft.com/office/drawing/2014/main" id="{7EFDFAF7-934E-4684-8485-549096A19328}"/>
                </a:ext>
              </a:extLst>
            </p:cNvPr>
            <p:cNvSpPr>
              <a:spLocks/>
            </p:cNvSpPr>
            <p:nvPr/>
          </p:nvSpPr>
          <p:spPr bwMode="auto">
            <a:xfrm>
              <a:off x="-10" y="-8"/>
              <a:ext cx="155" cy="118"/>
            </a:xfrm>
            <a:custGeom>
              <a:avLst/>
              <a:gdLst>
                <a:gd name="T0" fmla="*/ 60 w 77"/>
                <a:gd name="T1" fmla="*/ 5 h 58"/>
                <a:gd name="T2" fmla="*/ 9 w 77"/>
                <a:gd name="T3" fmla="*/ 36 h 58"/>
                <a:gd name="T4" fmla="*/ 23 w 77"/>
                <a:gd name="T5" fmla="*/ 50 h 58"/>
                <a:gd name="T6" fmla="*/ 65 w 77"/>
                <a:gd name="T7" fmla="*/ 24 h 58"/>
                <a:gd name="T8" fmla="*/ 60 w 77"/>
                <a:gd name="T9" fmla="*/ 5 h 58"/>
              </a:gdLst>
              <a:ahLst/>
              <a:cxnLst>
                <a:cxn ang="0">
                  <a:pos x="T0" y="T1"/>
                </a:cxn>
                <a:cxn ang="0">
                  <a:pos x="T2" y="T3"/>
                </a:cxn>
                <a:cxn ang="0">
                  <a:pos x="T4" y="T5"/>
                </a:cxn>
                <a:cxn ang="0">
                  <a:pos x="T6" y="T7"/>
                </a:cxn>
                <a:cxn ang="0">
                  <a:pos x="T8" y="T9"/>
                </a:cxn>
              </a:cxnLst>
              <a:rect l="0" t="0" r="r" b="b"/>
              <a:pathLst>
                <a:path w="77" h="58">
                  <a:moveTo>
                    <a:pt x="60" y="5"/>
                  </a:moveTo>
                  <a:cubicBezTo>
                    <a:pt x="41" y="12"/>
                    <a:pt x="24" y="23"/>
                    <a:pt x="9" y="36"/>
                  </a:cubicBezTo>
                  <a:cubicBezTo>
                    <a:pt x="0" y="44"/>
                    <a:pt x="14" y="58"/>
                    <a:pt x="23" y="50"/>
                  </a:cubicBezTo>
                  <a:cubicBezTo>
                    <a:pt x="35" y="38"/>
                    <a:pt x="49" y="30"/>
                    <a:pt x="65" y="24"/>
                  </a:cubicBezTo>
                  <a:cubicBezTo>
                    <a:pt x="77" y="19"/>
                    <a:pt x="72" y="0"/>
                    <a:pt x="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866053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户外, 人, 男人, 水&#10;&#10;描述已自动生成">
            <a:extLst>
              <a:ext uri="{FF2B5EF4-FFF2-40B4-BE49-F238E27FC236}">
                <a16:creationId xmlns:a16="http://schemas.microsoft.com/office/drawing/2014/main" id="{923D360B-D80B-4968-8C84-0042F31A2E40}"/>
              </a:ext>
            </a:extLst>
          </p:cNvPr>
          <p:cNvPicPr>
            <a:picLocks noChangeAspect="1"/>
          </p:cNvPicPr>
          <p:nvPr/>
        </p:nvPicPr>
        <p:blipFill rotWithShape="1">
          <a:blip r:embed="rId3">
            <a:extLst>
              <a:ext uri="{28A0092B-C50C-407E-A947-70E740481C1C}">
                <a14:useLocalDpi xmlns:a14="http://schemas.microsoft.com/office/drawing/2010/main" val="0"/>
              </a:ext>
            </a:extLst>
          </a:blip>
          <a:srcRect t="15793"/>
          <a:stretch/>
        </p:blipFill>
        <p:spPr>
          <a:xfrm>
            <a:off x="0" y="0"/>
            <a:ext cx="12192000" cy="6858000"/>
          </a:xfrm>
          <a:prstGeom prst="rect">
            <a:avLst/>
          </a:prstGeom>
        </p:spPr>
      </p:pic>
      <p:pic>
        <p:nvPicPr>
          <p:cNvPr id="5" name="图片 4" descr="图片包含 桌子, 电脑, 游戏机&#10;&#10;描述已自动生成">
            <a:extLst>
              <a:ext uri="{FF2B5EF4-FFF2-40B4-BE49-F238E27FC236}">
                <a16:creationId xmlns:a16="http://schemas.microsoft.com/office/drawing/2014/main" id="{AB8CA0DF-05EB-4549-84FE-0F87C28BE737}"/>
              </a:ext>
            </a:extLst>
          </p:cNvPr>
          <p:cNvPicPr>
            <a:picLocks noChangeAspect="1"/>
          </p:cNvPicPr>
          <p:nvPr/>
        </p:nvPicPr>
        <p:blipFill rotWithShape="1">
          <a:blip r:embed="rId4">
            <a:alphaModFix amt="25000"/>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7" name="文本框 6">
            <a:extLst>
              <a:ext uri="{FF2B5EF4-FFF2-40B4-BE49-F238E27FC236}">
                <a16:creationId xmlns:a16="http://schemas.microsoft.com/office/drawing/2014/main" id="{24BCA5ED-03D4-4E53-9846-05361663EEB3}"/>
              </a:ext>
            </a:extLst>
          </p:cNvPr>
          <p:cNvSpPr txBox="1"/>
          <p:nvPr/>
        </p:nvSpPr>
        <p:spPr>
          <a:xfrm>
            <a:off x="304800" y="3013502"/>
            <a:ext cx="11582400" cy="830997"/>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en-US" altLang="zh-CN" sz="4800">
                <a:solidFill>
                  <a:srgbClr val="F885BE"/>
                </a:solidFill>
                <a:effectLst>
                  <a:outerShdw blurRad="38100" dist="38100" dir="2700000" algn="tl">
                    <a:srgbClr val="000000">
                      <a:alpha val="43137"/>
                    </a:srgbClr>
                  </a:outerShdw>
                </a:effectLst>
              </a:rPr>
              <a:t>OUR STORY IS TO BE CONTINUED……</a:t>
            </a:r>
            <a:endParaRPr lang="fr-FR" altLang="zh-CN" sz="4800">
              <a:solidFill>
                <a:srgbClr val="F885B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96115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1DC5DBC-B084-4E4E-83DF-400C30F88CD4}"/>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028C2E59-B3E7-4A6F-A56D-A444F9EEFEDF}"/>
              </a:ext>
            </a:extLst>
          </p:cNvPr>
          <p:cNvSpPr txBox="1"/>
          <p:nvPr/>
        </p:nvSpPr>
        <p:spPr>
          <a:xfrm>
            <a:off x="821871" y="340317"/>
            <a:ext cx="10548258" cy="1015663"/>
          </a:xfrm>
          <a:prstGeom prst="rect">
            <a:avLst/>
          </a:prstGeom>
          <a:noFill/>
        </p:spPr>
        <p:txBody>
          <a:bodyPr wrap="square" rtlCol="0">
            <a:spAutoFit/>
          </a:bodyPr>
          <a:lstStyle/>
          <a:p>
            <a:pPr algn="ctr"/>
            <a:r>
              <a:rPr lang="en-US" altLang="zh-CN" sz="6000">
                <a:ln w="12700">
                  <a:noFill/>
                </a:ln>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I HOPE YOU CAN BE </a:t>
            </a:r>
            <a:r>
              <a:rPr lang="en-US" altLang="zh-CN" sz="4000">
                <a:solidFill>
                  <a:srgbClr val="F885BE"/>
                </a:solidFill>
                <a:latin typeface="站酷小薇LOGO体" panose="02010600010101010101" pitchFamily="2" charset="-122"/>
                <a:ea typeface="站酷小薇LOGO体" panose="02010600010101010101" pitchFamily="2" charset="-122"/>
                <a:cs typeface="851tegakizatsu" panose="02000600000000000000" pitchFamily="2" charset="-122"/>
              </a:rPr>
              <a:t>happy every day</a:t>
            </a:r>
          </a:p>
        </p:txBody>
      </p:sp>
      <p:grpSp>
        <p:nvGrpSpPr>
          <p:cNvPr id="11" name="组合 10">
            <a:extLst>
              <a:ext uri="{FF2B5EF4-FFF2-40B4-BE49-F238E27FC236}">
                <a16:creationId xmlns:a16="http://schemas.microsoft.com/office/drawing/2014/main" id="{0C12EF66-E632-4C51-BC05-F2977F7CB9CC}"/>
              </a:ext>
            </a:extLst>
          </p:cNvPr>
          <p:cNvGrpSpPr/>
          <p:nvPr/>
        </p:nvGrpSpPr>
        <p:grpSpPr>
          <a:xfrm>
            <a:off x="5921829" y="2290890"/>
            <a:ext cx="5448300" cy="3632200"/>
            <a:chOff x="3371850" y="1074058"/>
            <a:chExt cx="5448300" cy="3632200"/>
          </a:xfrm>
        </p:grpSpPr>
        <p:pic>
          <p:nvPicPr>
            <p:cNvPr id="9" name="图片 8" descr="图片包含 建筑, 户外, 窗户, 女人&#10;&#10;描述已自动生成">
              <a:extLst>
                <a:ext uri="{FF2B5EF4-FFF2-40B4-BE49-F238E27FC236}">
                  <a16:creationId xmlns:a16="http://schemas.microsoft.com/office/drawing/2014/main" id="{80AA4107-99FC-4140-9067-BA18F96EC3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1850" y="1074058"/>
              <a:ext cx="5448300" cy="3632200"/>
            </a:xfrm>
            <a:prstGeom prst="rect">
              <a:avLst/>
            </a:prstGeom>
          </p:spPr>
        </p:pic>
        <p:pic>
          <p:nvPicPr>
            <p:cNvPr id="10" name="图片 9" descr="图片包含 桌子, 电脑, 游戏机&#10;&#10;描述已自动生成">
              <a:extLst>
                <a:ext uri="{FF2B5EF4-FFF2-40B4-BE49-F238E27FC236}">
                  <a16:creationId xmlns:a16="http://schemas.microsoft.com/office/drawing/2014/main" id="{CFEBE39A-D4F7-4A0B-BDF7-2847D5067758}"/>
                </a:ext>
              </a:extLst>
            </p:cNvPr>
            <p:cNvPicPr>
              <a:picLocks noChangeAspect="1"/>
            </p:cNvPicPr>
            <p:nvPr/>
          </p:nvPicPr>
          <p:blipFill rotWithShape="1">
            <a:blip r:embed="rId4">
              <a:alphaModFix amt="17000"/>
              <a:extLst>
                <a:ext uri="{28A0092B-C50C-407E-A947-70E740481C1C}">
                  <a14:useLocalDpi xmlns:a14="http://schemas.microsoft.com/office/drawing/2010/main" val="0"/>
                </a:ext>
              </a:extLst>
            </a:blip>
            <a:stretch/>
          </p:blipFill>
          <p:spPr>
            <a:xfrm>
              <a:off x="3371850" y="1074058"/>
              <a:ext cx="5448300" cy="3632200"/>
            </a:xfrm>
            <a:prstGeom prst="rect">
              <a:avLst/>
            </a:prstGeom>
          </p:spPr>
        </p:pic>
      </p:grpSp>
      <p:grpSp>
        <p:nvGrpSpPr>
          <p:cNvPr id="13" name="Group 169">
            <a:extLst>
              <a:ext uri="{FF2B5EF4-FFF2-40B4-BE49-F238E27FC236}">
                <a16:creationId xmlns:a16="http://schemas.microsoft.com/office/drawing/2014/main" id="{A18BEA16-9F64-4AFF-BAB2-E408925E83B0}"/>
              </a:ext>
            </a:extLst>
          </p:cNvPr>
          <p:cNvGrpSpPr>
            <a:grpSpLocks noChangeAspect="1"/>
          </p:cNvGrpSpPr>
          <p:nvPr/>
        </p:nvGrpSpPr>
        <p:grpSpPr bwMode="auto">
          <a:xfrm rot="1343719">
            <a:off x="10957665" y="1936955"/>
            <a:ext cx="703254" cy="718216"/>
            <a:chOff x="-1" y="0"/>
            <a:chExt cx="470" cy="480"/>
          </a:xfrm>
          <a:solidFill>
            <a:srgbClr val="F885BE"/>
          </a:solidFill>
        </p:grpSpPr>
        <p:sp>
          <p:nvSpPr>
            <p:cNvPr id="14" name="Oval 170">
              <a:extLst>
                <a:ext uri="{FF2B5EF4-FFF2-40B4-BE49-F238E27FC236}">
                  <a16:creationId xmlns:a16="http://schemas.microsoft.com/office/drawing/2014/main" id="{2764A23A-039E-4FB7-ADC2-C314DBF373DE}"/>
                </a:ext>
              </a:extLst>
            </p:cNvPr>
            <p:cNvSpPr>
              <a:spLocks noChangeArrowheads="1"/>
            </p:cNvSpPr>
            <p:nvPr/>
          </p:nvSpPr>
          <p:spPr bwMode="auto">
            <a:xfrm>
              <a:off x="181" y="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1">
              <a:extLst>
                <a:ext uri="{FF2B5EF4-FFF2-40B4-BE49-F238E27FC236}">
                  <a16:creationId xmlns:a16="http://schemas.microsoft.com/office/drawing/2014/main" id="{EA626440-C316-439F-9118-BA8E3FF0619B}"/>
                </a:ext>
              </a:extLst>
            </p:cNvPr>
            <p:cNvSpPr>
              <a:spLocks/>
            </p:cNvSpPr>
            <p:nvPr/>
          </p:nvSpPr>
          <p:spPr bwMode="auto">
            <a:xfrm>
              <a:off x="46" y="73"/>
              <a:ext cx="14" cy="12"/>
            </a:xfrm>
            <a:custGeom>
              <a:avLst/>
              <a:gdLst>
                <a:gd name="T0" fmla="*/ 4 w 7"/>
                <a:gd name="T1" fmla="*/ 6 h 6"/>
                <a:gd name="T2" fmla="*/ 7 w 7"/>
                <a:gd name="T3" fmla="*/ 3 h 6"/>
                <a:gd name="T4" fmla="*/ 4 w 7"/>
                <a:gd name="T5" fmla="*/ 0 h 6"/>
                <a:gd name="T6" fmla="*/ 0 w 7"/>
                <a:gd name="T7" fmla="*/ 3 h 6"/>
                <a:gd name="T8" fmla="*/ 0 w 7"/>
                <a:gd name="T9" fmla="*/ 3 h 6"/>
                <a:gd name="T10" fmla="*/ 4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4" y="6"/>
                  </a:moveTo>
                  <a:cubicBezTo>
                    <a:pt x="5" y="6"/>
                    <a:pt x="7" y="5"/>
                    <a:pt x="7" y="3"/>
                  </a:cubicBezTo>
                  <a:cubicBezTo>
                    <a:pt x="7" y="1"/>
                    <a:pt x="5" y="0"/>
                    <a:pt x="4" y="0"/>
                  </a:cubicBezTo>
                  <a:cubicBezTo>
                    <a:pt x="2" y="0"/>
                    <a:pt x="0" y="1"/>
                    <a:pt x="0" y="3"/>
                  </a:cubicBezTo>
                  <a:cubicBezTo>
                    <a:pt x="0" y="3"/>
                    <a:pt x="0" y="3"/>
                    <a:pt x="0" y="3"/>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2">
              <a:extLst>
                <a:ext uri="{FF2B5EF4-FFF2-40B4-BE49-F238E27FC236}">
                  <a16:creationId xmlns:a16="http://schemas.microsoft.com/office/drawing/2014/main" id="{8439960F-D911-4850-893A-67BE1999E0EA}"/>
                </a:ext>
              </a:extLst>
            </p:cNvPr>
            <p:cNvSpPr>
              <a:spLocks/>
            </p:cNvSpPr>
            <p:nvPr/>
          </p:nvSpPr>
          <p:spPr bwMode="auto">
            <a:xfrm>
              <a:off x="17" y="142"/>
              <a:ext cx="12" cy="14"/>
            </a:xfrm>
            <a:custGeom>
              <a:avLst/>
              <a:gdLst>
                <a:gd name="T0" fmla="*/ 3 w 6"/>
                <a:gd name="T1" fmla="*/ 7 h 7"/>
                <a:gd name="T2" fmla="*/ 6 w 6"/>
                <a:gd name="T3" fmla="*/ 3 h 7"/>
                <a:gd name="T4" fmla="*/ 3 w 6"/>
                <a:gd name="T5" fmla="*/ 0 h 7"/>
                <a:gd name="T6" fmla="*/ 3 w 6"/>
                <a:gd name="T7" fmla="*/ 0 h 7"/>
                <a:gd name="T8" fmla="*/ 0 w 6"/>
                <a:gd name="T9" fmla="*/ 3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cubicBezTo>
                    <a:pt x="5" y="7"/>
                    <a:pt x="6" y="5"/>
                    <a:pt x="6" y="3"/>
                  </a:cubicBezTo>
                  <a:cubicBezTo>
                    <a:pt x="6" y="2"/>
                    <a:pt x="5" y="0"/>
                    <a:pt x="3" y="0"/>
                  </a:cubicBezTo>
                  <a:cubicBezTo>
                    <a:pt x="3" y="0"/>
                    <a:pt x="3" y="0"/>
                    <a:pt x="3" y="0"/>
                  </a:cubicBezTo>
                  <a:cubicBezTo>
                    <a:pt x="2" y="0"/>
                    <a:pt x="0" y="2"/>
                    <a:pt x="0" y="3"/>
                  </a:cubicBezTo>
                  <a:cubicBezTo>
                    <a:pt x="0" y="5"/>
                    <a:pt x="2"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3">
              <a:extLst>
                <a:ext uri="{FF2B5EF4-FFF2-40B4-BE49-F238E27FC236}">
                  <a16:creationId xmlns:a16="http://schemas.microsoft.com/office/drawing/2014/main" id="{6BD90C5D-7974-4E51-AF6C-698E242922A4}"/>
                </a:ext>
              </a:extLst>
            </p:cNvPr>
            <p:cNvSpPr>
              <a:spLocks/>
            </p:cNvSpPr>
            <p:nvPr/>
          </p:nvSpPr>
          <p:spPr bwMode="auto">
            <a:xfrm>
              <a:off x="220" y="158"/>
              <a:ext cx="30" cy="30"/>
            </a:xfrm>
            <a:custGeom>
              <a:avLst/>
              <a:gdLst>
                <a:gd name="T0" fmla="*/ 1 w 15"/>
                <a:gd name="T1" fmla="*/ 12 h 15"/>
                <a:gd name="T2" fmla="*/ 5 w 15"/>
                <a:gd name="T3" fmla="*/ 11 h 15"/>
                <a:gd name="T4" fmla="*/ 6 w 15"/>
                <a:gd name="T5" fmla="*/ 12 h 15"/>
                <a:gd name="T6" fmla="*/ 8 w 15"/>
                <a:gd name="T7" fmla="*/ 15 h 15"/>
                <a:gd name="T8" fmla="*/ 9 w 15"/>
                <a:gd name="T9" fmla="*/ 15 h 15"/>
                <a:gd name="T10" fmla="*/ 9 w 15"/>
                <a:gd name="T11" fmla="*/ 15 h 15"/>
                <a:gd name="T12" fmla="*/ 10 w 15"/>
                <a:gd name="T13" fmla="*/ 11 h 15"/>
                <a:gd name="T14" fmla="*/ 10 w 15"/>
                <a:gd name="T15" fmla="*/ 10 h 15"/>
                <a:gd name="T16" fmla="*/ 15 w 15"/>
                <a:gd name="T17" fmla="*/ 9 h 15"/>
                <a:gd name="T18" fmla="*/ 15 w 15"/>
                <a:gd name="T19" fmla="*/ 8 h 15"/>
                <a:gd name="T20" fmla="*/ 15 w 15"/>
                <a:gd name="T21" fmla="*/ 8 h 15"/>
                <a:gd name="T22" fmla="*/ 11 w 15"/>
                <a:gd name="T23" fmla="*/ 5 h 15"/>
                <a:gd name="T24" fmla="*/ 10 w 15"/>
                <a:gd name="T25" fmla="*/ 5 h 15"/>
                <a:gd name="T26" fmla="*/ 10 w 15"/>
                <a:gd name="T27" fmla="*/ 1 h 15"/>
                <a:gd name="T28" fmla="*/ 10 w 15"/>
                <a:gd name="T29" fmla="*/ 0 h 15"/>
                <a:gd name="T30" fmla="*/ 9 w 15"/>
                <a:gd name="T31" fmla="*/ 1 h 15"/>
                <a:gd name="T32" fmla="*/ 6 w 15"/>
                <a:gd name="T33" fmla="*/ 3 h 15"/>
                <a:gd name="T34" fmla="*/ 6 w 15"/>
                <a:gd name="T35" fmla="*/ 3 h 15"/>
                <a:gd name="T36" fmla="*/ 2 w 15"/>
                <a:gd name="T37" fmla="*/ 2 h 15"/>
                <a:gd name="T38" fmla="*/ 1 w 15"/>
                <a:gd name="T39" fmla="*/ 2 h 15"/>
                <a:gd name="T40" fmla="*/ 1 w 15"/>
                <a:gd name="T41" fmla="*/ 3 h 15"/>
                <a:gd name="T42" fmla="*/ 3 w 15"/>
                <a:gd name="T43" fmla="*/ 7 h 15"/>
                <a:gd name="T44" fmla="*/ 3 w 15"/>
                <a:gd name="T45" fmla="*/ 7 h 15"/>
                <a:gd name="T46" fmla="*/ 1 w 15"/>
                <a:gd name="T47" fmla="*/ 11 h 15"/>
                <a:gd name="T48" fmla="*/ 0 w 15"/>
                <a:gd name="T49" fmla="*/ 11 h 15"/>
                <a:gd name="T50" fmla="*/ 1 w 15"/>
                <a:gd name="T5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 y="12"/>
                  </a:moveTo>
                  <a:cubicBezTo>
                    <a:pt x="5" y="11"/>
                    <a:pt x="5" y="11"/>
                    <a:pt x="5" y="11"/>
                  </a:cubicBezTo>
                  <a:cubicBezTo>
                    <a:pt x="5" y="11"/>
                    <a:pt x="5" y="12"/>
                    <a:pt x="6" y="12"/>
                  </a:cubicBezTo>
                  <a:cubicBezTo>
                    <a:pt x="8" y="15"/>
                    <a:pt x="8" y="15"/>
                    <a:pt x="8" y="15"/>
                  </a:cubicBezTo>
                  <a:cubicBezTo>
                    <a:pt x="8" y="15"/>
                    <a:pt x="9" y="15"/>
                    <a:pt x="9" y="15"/>
                  </a:cubicBezTo>
                  <a:cubicBezTo>
                    <a:pt x="9" y="15"/>
                    <a:pt x="9" y="15"/>
                    <a:pt x="9" y="15"/>
                  </a:cubicBezTo>
                  <a:cubicBezTo>
                    <a:pt x="10" y="11"/>
                    <a:pt x="10" y="11"/>
                    <a:pt x="10" y="11"/>
                  </a:cubicBezTo>
                  <a:cubicBezTo>
                    <a:pt x="10" y="10"/>
                    <a:pt x="10" y="10"/>
                    <a:pt x="10" y="10"/>
                  </a:cubicBezTo>
                  <a:cubicBezTo>
                    <a:pt x="15" y="9"/>
                    <a:pt x="15" y="9"/>
                    <a:pt x="15" y="9"/>
                  </a:cubicBezTo>
                  <a:cubicBezTo>
                    <a:pt x="15" y="9"/>
                    <a:pt x="15" y="9"/>
                    <a:pt x="15" y="8"/>
                  </a:cubicBezTo>
                  <a:cubicBezTo>
                    <a:pt x="15" y="8"/>
                    <a:pt x="15" y="8"/>
                    <a:pt x="15" y="8"/>
                  </a:cubicBezTo>
                  <a:cubicBezTo>
                    <a:pt x="11" y="5"/>
                    <a:pt x="11" y="5"/>
                    <a:pt x="11" y="5"/>
                  </a:cubicBezTo>
                  <a:cubicBezTo>
                    <a:pt x="10" y="5"/>
                    <a:pt x="10" y="5"/>
                    <a:pt x="10" y="5"/>
                  </a:cubicBezTo>
                  <a:cubicBezTo>
                    <a:pt x="10" y="1"/>
                    <a:pt x="10" y="1"/>
                    <a:pt x="10" y="1"/>
                  </a:cubicBezTo>
                  <a:cubicBezTo>
                    <a:pt x="10" y="1"/>
                    <a:pt x="10" y="0"/>
                    <a:pt x="10" y="0"/>
                  </a:cubicBezTo>
                  <a:cubicBezTo>
                    <a:pt x="10" y="0"/>
                    <a:pt x="10" y="0"/>
                    <a:pt x="9" y="1"/>
                  </a:cubicBezTo>
                  <a:cubicBezTo>
                    <a:pt x="6" y="3"/>
                    <a:pt x="6" y="3"/>
                    <a:pt x="6" y="3"/>
                  </a:cubicBezTo>
                  <a:cubicBezTo>
                    <a:pt x="6" y="3"/>
                    <a:pt x="6" y="3"/>
                    <a:pt x="6" y="3"/>
                  </a:cubicBezTo>
                  <a:cubicBezTo>
                    <a:pt x="2" y="2"/>
                    <a:pt x="2" y="2"/>
                    <a:pt x="2" y="2"/>
                  </a:cubicBezTo>
                  <a:cubicBezTo>
                    <a:pt x="2" y="2"/>
                    <a:pt x="1" y="2"/>
                    <a:pt x="1" y="2"/>
                  </a:cubicBezTo>
                  <a:cubicBezTo>
                    <a:pt x="1" y="3"/>
                    <a:pt x="1" y="3"/>
                    <a:pt x="1" y="3"/>
                  </a:cubicBezTo>
                  <a:cubicBezTo>
                    <a:pt x="3" y="7"/>
                    <a:pt x="3" y="7"/>
                    <a:pt x="3" y="7"/>
                  </a:cubicBezTo>
                  <a:cubicBezTo>
                    <a:pt x="4" y="7"/>
                    <a:pt x="4" y="7"/>
                    <a:pt x="3" y="7"/>
                  </a:cubicBezTo>
                  <a:cubicBezTo>
                    <a:pt x="1" y="11"/>
                    <a:pt x="1" y="11"/>
                    <a:pt x="1" y="11"/>
                  </a:cubicBezTo>
                  <a:cubicBezTo>
                    <a:pt x="0" y="11"/>
                    <a:pt x="0" y="11"/>
                    <a:pt x="0" y="11"/>
                  </a:cubicBezTo>
                  <a:cubicBezTo>
                    <a:pt x="0" y="12"/>
                    <a:pt x="1"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74">
              <a:extLst>
                <a:ext uri="{FF2B5EF4-FFF2-40B4-BE49-F238E27FC236}">
                  <a16:creationId xmlns:a16="http://schemas.microsoft.com/office/drawing/2014/main" id="{32F7FA9F-518D-4384-834F-D98C15AFDF89}"/>
                </a:ext>
              </a:extLst>
            </p:cNvPr>
            <p:cNvSpPr>
              <a:spLocks/>
            </p:cNvSpPr>
            <p:nvPr/>
          </p:nvSpPr>
          <p:spPr bwMode="auto">
            <a:xfrm>
              <a:off x="82" y="10"/>
              <a:ext cx="32" cy="29"/>
            </a:xfrm>
            <a:custGeom>
              <a:avLst/>
              <a:gdLst>
                <a:gd name="T0" fmla="*/ 4 w 16"/>
                <a:gd name="T1" fmla="*/ 9 h 14"/>
                <a:gd name="T2" fmla="*/ 4 w 16"/>
                <a:gd name="T3" fmla="*/ 9 h 14"/>
                <a:gd name="T4" fmla="*/ 3 w 16"/>
                <a:gd name="T5" fmla="*/ 13 h 14"/>
                <a:gd name="T6" fmla="*/ 3 w 16"/>
                <a:gd name="T7" fmla="*/ 14 h 14"/>
                <a:gd name="T8" fmla="*/ 4 w 16"/>
                <a:gd name="T9" fmla="*/ 14 h 14"/>
                <a:gd name="T10" fmla="*/ 7 w 16"/>
                <a:gd name="T11" fmla="*/ 12 h 14"/>
                <a:gd name="T12" fmla="*/ 8 w 16"/>
                <a:gd name="T13" fmla="*/ 12 h 14"/>
                <a:gd name="T14" fmla="*/ 12 w 16"/>
                <a:gd name="T15" fmla="*/ 14 h 14"/>
                <a:gd name="T16" fmla="*/ 12 w 16"/>
                <a:gd name="T17" fmla="*/ 14 h 14"/>
                <a:gd name="T18" fmla="*/ 12 w 16"/>
                <a:gd name="T19" fmla="*/ 14 h 14"/>
                <a:gd name="T20" fmla="*/ 11 w 16"/>
                <a:gd name="T21" fmla="*/ 9 h 14"/>
                <a:gd name="T22" fmla="*/ 12 w 16"/>
                <a:gd name="T23" fmla="*/ 9 h 14"/>
                <a:gd name="T24" fmla="*/ 15 w 16"/>
                <a:gd name="T25" fmla="*/ 6 h 14"/>
                <a:gd name="T26" fmla="*/ 15 w 16"/>
                <a:gd name="T27" fmla="*/ 5 h 14"/>
                <a:gd name="T28" fmla="*/ 15 w 16"/>
                <a:gd name="T29" fmla="*/ 5 h 14"/>
                <a:gd name="T30" fmla="*/ 10 w 16"/>
                <a:gd name="T31" fmla="*/ 4 h 14"/>
                <a:gd name="T32" fmla="*/ 10 w 16"/>
                <a:gd name="T33" fmla="*/ 4 h 14"/>
                <a:gd name="T34" fmla="*/ 9 w 16"/>
                <a:gd name="T35" fmla="*/ 0 h 14"/>
                <a:gd name="T36" fmla="*/ 8 w 16"/>
                <a:gd name="T37" fmla="*/ 0 h 14"/>
                <a:gd name="T38" fmla="*/ 8 w 16"/>
                <a:gd name="T39" fmla="*/ 0 h 14"/>
                <a:gd name="T40" fmla="*/ 6 w 16"/>
                <a:gd name="T41" fmla="*/ 4 h 14"/>
                <a:gd name="T42" fmla="*/ 6 w 16"/>
                <a:gd name="T43" fmla="*/ 4 h 14"/>
                <a:gd name="T44" fmla="*/ 1 w 16"/>
                <a:gd name="T45" fmla="*/ 4 h 14"/>
                <a:gd name="T46" fmla="*/ 0 w 16"/>
                <a:gd name="T47" fmla="*/ 5 h 14"/>
                <a:gd name="T48" fmla="*/ 1 w 16"/>
                <a:gd name="T49" fmla="*/ 5 h 14"/>
                <a:gd name="T50" fmla="*/ 4 w 16"/>
                <a:gd name="T5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4">
                  <a:moveTo>
                    <a:pt x="4" y="9"/>
                  </a:moveTo>
                  <a:cubicBezTo>
                    <a:pt x="4" y="9"/>
                    <a:pt x="4" y="9"/>
                    <a:pt x="4" y="9"/>
                  </a:cubicBezTo>
                  <a:cubicBezTo>
                    <a:pt x="3" y="13"/>
                    <a:pt x="3" y="13"/>
                    <a:pt x="3" y="13"/>
                  </a:cubicBezTo>
                  <a:cubicBezTo>
                    <a:pt x="3" y="14"/>
                    <a:pt x="3" y="14"/>
                    <a:pt x="3" y="14"/>
                  </a:cubicBezTo>
                  <a:cubicBezTo>
                    <a:pt x="3" y="14"/>
                    <a:pt x="3" y="14"/>
                    <a:pt x="4" y="14"/>
                  </a:cubicBezTo>
                  <a:cubicBezTo>
                    <a:pt x="7" y="12"/>
                    <a:pt x="7" y="12"/>
                    <a:pt x="7" y="12"/>
                  </a:cubicBezTo>
                  <a:cubicBezTo>
                    <a:pt x="8" y="12"/>
                    <a:pt x="8" y="12"/>
                    <a:pt x="8" y="12"/>
                  </a:cubicBezTo>
                  <a:cubicBezTo>
                    <a:pt x="12" y="14"/>
                    <a:pt x="12" y="14"/>
                    <a:pt x="12" y="14"/>
                  </a:cubicBezTo>
                  <a:cubicBezTo>
                    <a:pt x="12" y="14"/>
                    <a:pt x="12" y="14"/>
                    <a:pt x="12" y="14"/>
                  </a:cubicBezTo>
                  <a:cubicBezTo>
                    <a:pt x="12" y="14"/>
                    <a:pt x="12" y="14"/>
                    <a:pt x="12" y="14"/>
                  </a:cubicBezTo>
                  <a:cubicBezTo>
                    <a:pt x="11" y="9"/>
                    <a:pt x="11" y="9"/>
                    <a:pt x="11" y="9"/>
                  </a:cubicBezTo>
                  <a:cubicBezTo>
                    <a:pt x="11" y="9"/>
                    <a:pt x="11" y="9"/>
                    <a:pt x="12" y="9"/>
                  </a:cubicBezTo>
                  <a:cubicBezTo>
                    <a:pt x="15" y="6"/>
                    <a:pt x="15" y="6"/>
                    <a:pt x="15" y="6"/>
                  </a:cubicBezTo>
                  <a:cubicBezTo>
                    <a:pt x="15" y="6"/>
                    <a:pt x="16" y="5"/>
                    <a:pt x="15" y="5"/>
                  </a:cubicBezTo>
                  <a:cubicBezTo>
                    <a:pt x="15" y="5"/>
                    <a:pt x="15" y="5"/>
                    <a:pt x="15" y="5"/>
                  </a:cubicBezTo>
                  <a:cubicBezTo>
                    <a:pt x="10" y="4"/>
                    <a:pt x="10" y="4"/>
                    <a:pt x="10" y="4"/>
                  </a:cubicBezTo>
                  <a:cubicBezTo>
                    <a:pt x="10" y="4"/>
                    <a:pt x="10" y="4"/>
                    <a:pt x="10" y="4"/>
                  </a:cubicBezTo>
                  <a:cubicBezTo>
                    <a:pt x="9" y="0"/>
                    <a:pt x="9" y="0"/>
                    <a:pt x="9" y="0"/>
                  </a:cubicBezTo>
                  <a:cubicBezTo>
                    <a:pt x="8" y="0"/>
                    <a:pt x="8" y="0"/>
                    <a:pt x="8" y="0"/>
                  </a:cubicBezTo>
                  <a:cubicBezTo>
                    <a:pt x="8" y="0"/>
                    <a:pt x="8" y="0"/>
                    <a:pt x="8" y="0"/>
                  </a:cubicBezTo>
                  <a:cubicBezTo>
                    <a:pt x="6" y="4"/>
                    <a:pt x="6" y="4"/>
                    <a:pt x="6" y="4"/>
                  </a:cubicBezTo>
                  <a:cubicBezTo>
                    <a:pt x="6" y="4"/>
                    <a:pt x="6" y="4"/>
                    <a:pt x="6" y="4"/>
                  </a:cubicBezTo>
                  <a:cubicBezTo>
                    <a:pt x="1" y="4"/>
                    <a:pt x="1" y="4"/>
                    <a:pt x="1" y="4"/>
                  </a:cubicBezTo>
                  <a:cubicBezTo>
                    <a:pt x="1" y="5"/>
                    <a:pt x="0" y="5"/>
                    <a:pt x="0" y="5"/>
                  </a:cubicBezTo>
                  <a:cubicBezTo>
                    <a:pt x="0" y="5"/>
                    <a:pt x="1" y="5"/>
                    <a:pt x="1" y="5"/>
                  </a:cubicBezTo>
                  <a:lnTo>
                    <a:pt x="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5">
              <a:extLst>
                <a:ext uri="{FF2B5EF4-FFF2-40B4-BE49-F238E27FC236}">
                  <a16:creationId xmlns:a16="http://schemas.microsoft.com/office/drawing/2014/main" id="{7C37EAF7-ACC5-469A-BA90-5DC039E3105C}"/>
                </a:ext>
              </a:extLst>
            </p:cNvPr>
            <p:cNvSpPr>
              <a:spLocks/>
            </p:cNvSpPr>
            <p:nvPr/>
          </p:nvSpPr>
          <p:spPr bwMode="auto">
            <a:xfrm>
              <a:off x="297" y="112"/>
              <a:ext cx="55" cy="56"/>
            </a:xfrm>
            <a:custGeom>
              <a:avLst/>
              <a:gdLst>
                <a:gd name="T0" fmla="*/ 0 w 27"/>
                <a:gd name="T1" fmla="*/ 8 h 28"/>
                <a:gd name="T2" fmla="*/ 5 w 27"/>
                <a:gd name="T3" fmla="*/ 14 h 28"/>
                <a:gd name="T4" fmla="*/ 5 w 27"/>
                <a:gd name="T5" fmla="*/ 16 h 28"/>
                <a:gd name="T6" fmla="*/ 1 w 27"/>
                <a:gd name="T7" fmla="*/ 23 h 28"/>
                <a:gd name="T8" fmla="*/ 2 w 27"/>
                <a:gd name="T9" fmla="*/ 24 h 28"/>
                <a:gd name="T10" fmla="*/ 3 w 27"/>
                <a:gd name="T11" fmla="*/ 24 h 28"/>
                <a:gd name="T12" fmla="*/ 10 w 27"/>
                <a:gd name="T13" fmla="*/ 22 h 28"/>
                <a:gd name="T14" fmla="*/ 11 w 27"/>
                <a:gd name="T15" fmla="*/ 22 h 28"/>
                <a:gd name="T16" fmla="*/ 17 w 27"/>
                <a:gd name="T17" fmla="*/ 28 h 28"/>
                <a:gd name="T18" fmla="*/ 18 w 27"/>
                <a:gd name="T19" fmla="*/ 27 h 28"/>
                <a:gd name="T20" fmla="*/ 19 w 27"/>
                <a:gd name="T21" fmla="*/ 27 h 28"/>
                <a:gd name="T22" fmla="*/ 18 w 27"/>
                <a:gd name="T23" fmla="*/ 19 h 28"/>
                <a:gd name="T24" fmla="*/ 19 w 27"/>
                <a:gd name="T25" fmla="*/ 18 h 28"/>
                <a:gd name="T26" fmla="*/ 27 w 27"/>
                <a:gd name="T27" fmla="*/ 14 h 28"/>
                <a:gd name="T28" fmla="*/ 27 w 27"/>
                <a:gd name="T29" fmla="*/ 13 h 28"/>
                <a:gd name="T30" fmla="*/ 27 w 27"/>
                <a:gd name="T31" fmla="*/ 12 h 28"/>
                <a:gd name="T32" fmla="*/ 19 w 27"/>
                <a:gd name="T33" fmla="*/ 9 h 28"/>
                <a:gd name="T34" fmla="*/ 18 w 27"/>
                <a:gd name="T35" fmla="*/ 8 h 28"/>
                <a:gd name="T36" fmla="*/ 17 w 27"/>
                <a:gd name="T37" fmla="*/ 1 h 28"/>
                <a:gd name="T38" fmla="*/ 16 w 27"/>
                <a:gd name="T39" fmla="*/ 0 h 28"/>
                <a:gd name="T40" fmla="*/ 15 w 27"/>
                <a:gd name="T41" fmla="*/ 1 h 28"/>
                <a:gd name="T42" fmla="*/ 11 w 27"/>
                <a:gd name="T43" fmla="*/ 7 h 28"/>
                <a:gd name="T44" fmla="*/ 10 w 27"/>
                <a:gd name="T45" fmla="*/ 7 h 28"/>
                <a:gd name="T46" fmla="*/ 1 w 27"/>
                <a:gd name="T47" fmla="*/ 6 h 28"/>
                <a:gd name="T48" fmla="*/ 0 w 27"/>
                <a:gd name="T49" fmla="*/ 7 h 28"/>
                <a:gd name="T50" fmla="*/ 0 w 27"/>
                <a:gd name="T5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8">
                  <a:moveTo>
                    <a:pt x="0" y="8"/>
                  </a:moveTo>
                  <a:cubicBezTo>
                    <a:pt x="5" y="14"/>
                    <a:pt x="5" y="14"/>
                    <a:pt x="5" y="14"/>
                  </a:cubicBezTo>
                  <a:cubicBezTo>
                    <a:pt x="6" y="15"/>
                    <a:pt x="6" y="15"/>
                    <a:pt x="5" y="16"/>
                  </a:cubicBezTo>
                  <a:cubicBezTo>
                    <a:pt x="1" y="23"/>
                    <a:pt x="1" y="23"/>
                    <a:pt x="1" y="23"/>
                  </a:cubicBezTo>
                  <a:cubicBezTo>
                    <a:pt x="1" y="23"/>
                    <a:pt x="1" y="24"/>
                    <a:pt x="2" y="24"/>
                  </a:cubicBezTo>
                  <a:cubicBezTo>
                    <a:pt x="2" y="24"/>
                    <a:pt x="2" y="24"/>
                    <a:pt x="3" y="24"/>
                  </a:cubicBezTo>
                  <a:cubicBezTo>
                    <a:pt x="10" y="22"/>
                    <a:pt x="10" y="22"/>
                    <a:pt x="10" y="22"/>
                  </a:cubicBezTo>
                  <a:cubicBezTo>
                    <a:pt x="11" y="22"/>
                    <a:pt x="11" y="22"/>
                    <a:pt x="11" y="22"/>
                  </a:cubicBezTo>
                  <a:cubicBezTo>
                    <a:pt x="17" y="28"/>
                    <a:pt x="17" y="28"/>
                    <a:pt x="17" y="28"/>
                  </a:cubicBezTo>
                  <a:cubicBezTo>
                    <a:pt x="17" y="28"/>
                    <a:pt x="18" y="28"/>
                    <a:pt x="18" y="27"/>
                  </a:cubicBezTo>
                  <a:cubicBezTo>
                    <a:pt x="19" y="27"/>
                    <a:pt x="19" y="27"/>
                    <a:pt x="19" y="27"/>
                  </a:cubicBezTo>
                  <a:cubicBezTo>
                    <a:pt x="18" y="19"/>
                    <a:pt x="18" y="19"/>
                    <a:pt x="18" y="19"/>
                  </a:cubicBezTo>
                  <a:cubicBezTo>
                    <a:pt x="18" y="18"/>
                    <a:pt x="19" y="18"/>
                    <a:pt x="19" y="18"/>
                  </a:cubicBezTo>
                  <a:cubicBezTo>
                    <a:pt x="27" y="14"/>
                    <a:pt x="27" y="14"/>
                    <a:pt x="27" y="14"/>
                  </a:cubicBezTo>
                  <a:cubicBezTo>
                    <a:pt x="27" y="14"/>
                    <a:pt x="27" y="13"/>
                    <a:pt x="27" y="13"/>
                  </a:cubicBezTo>
                  <a:cubicBezTo>
                    <a:pt x="27" y="13"/>
                    <a:pt x="27" y="12"/>
                    <a:pt x="27" y="12"/>
                  </a:cubicBezTo>
                  <a:cubicBezTo>
                    <a:pt x="19" y="9"/>
                    <a:pt x="19" y="9"/>
                    <a:pt x="19" y="9"/>
                  </a:cubicBezTo>
                  <a:cubicBezTo>
                    <a:pt x="18" y="9"/>
                    <a:pt x="18" y="9"/>
                    <a:pt x="18" y="8"/>
                  </a:cubicBezTo>
                  <a:cubicBezTo>
                    <a:pt x="17" y="1"/>
                    <a:pt x="17" y="1"/>
                    <a:pt x="17" y="1"/>
                  </a:cubicBezTo>
                  <a:cubicBezTo>
                    <a:pt x="17" y="1"/>
                    <a:pt x="16" y="0"/>
                    <a:pt x="16" y="0"/>
                  </a:cubicBezTo>
                  <a:cubicBezTo>
                    <a:pt x="15" y="0"/>
                    <a:pt x="15" y="0"/>
                    <a:pt x="15" y="1"/>
                  </a:cubicBezTo>
                  <a:cubicBezTo>
                    <a:pt x="11" y="7"/>
                    <a:pt x="11" y="7"/>
                    <a:pt x="11" y="7"/>
                  </a:cubicBezTo>
                  <a:cubicBezTo>
                    <a:pt x="10" y="7"/>
                    <a:pt x="10" y="7"/>
                    <a:pt x="10" y="7"/>
                  </a:cubicBezTo>
                  <a:cubicBezTo>
                    <a:pt x="1" y="6"/>
                    <a:pt x="1" y="6"/>
                    <a:pt x="1" y="6"/>
                  </a:cubicBezTo>
                  <a:cubicBezTo>
                    <a:pt x="1" y="6"/>
                    <a:pt x="0" y="6"/>
                    <a:pt x="0" y="7"/>
                  </a:cubicBezTo>
                  <a:cubicBezTo>
                    <a:pt x="0" y="7"/>
                    <a:pt x="0"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6">
              <a:extLst>
                <a:ext uri="{FF2B5EF4-FFF2-40B4-BE49-F238E27FC236}">
                  <a16:creationId xmlns:a16="http://schemas.microsoft.com/office/drawing/2014/main" id="{553E5E59-64AD-41A1-9064-712C9BBF13FD}"/>
                </a:ext>
              </a:extLst>
            </p:cNvPr>
            <p:cNvSpPr>
              <a:spLocks/>
            </p:cNvSpPr>
            <p:nvPr/>
          </p:nvSpPr>
          <p:spPr bwMode="auto">
            <a:xfrm>
              <a:off x="341" y="0"/>
              <a:ext cx="33" cy="35"/>
            </a:xfrm>
            <a:custGeom>
              <a:avLst/>
              <a:gdLst>
                <a:gd name="T0" fmla="*/ 5 w 16"/>
                <a:gd name="T1" fmla="*/ 11 h 17"/>
                <a:gd name="T2" fmla="*/ 6 w 16"/>
                <a:gd name="T3" fmla="*/ 11 h 17"/>
                <a:gd name="T4" fmla="*/ 6 w 16"/>
                <a:gd name="T5" fmla="*/ 16 h 17"/>
                <a:gd name="T6" fmla="*/ 6 w 16"/>
                <a:gd name="T7" fmla="*/ 16 h 17"/>
                <a:gd name="T8" fmla="*/ 7 w 16"/>
                <a:gd name="T9" fmla="*/ 16 h 17"/>
                <a:gd name="T10" fmla="*/ 10 w 16"/>
                <a:gd name="T11" fmla="*/ 13 h 17"/>
                <a:gd name="T12" fmla="*/ 11 w 16"/>
                <a:gd name="T13" fmla="*/ 13 h 17"/>
                <a:gd name="T14" fmla="*/ 15 w 16"/>
                <a:gd name="T15" fmla="*/ 14 h 17"/>
                <a:gd name="T16" fmla="*/ 16 w 16"/>
                <a:gd name="T17" fmla="*/ 14 h 17"/>
                <a:gd name="T18" fmla="*/ 16 w 16"/>
                <a:gd name="T19" fmla="*/ 13 h 17"/>
                <a:gd name="T20" fmla="*/ 13 w 16"/>
                <a:gd name="T21" fmla="*/ 9 h 17"/>
                <a:gd name="T22" fmla="*/ 13 w 16"/>
                <a:gd name="T23" fmla="*/ 8 h 17"/>
                <a:gd name="T24" fmla="*/ 16 w 16"/>
                <a:gd name="T25" fmla="*/ 4 h 17"/>
                <a:gd name="T26" fmla="*/ 16 w 16"/>
                <a:gd name="T27" fmla="*/ 3 h 17"/>
                <a:gd name="T28" fmla="*/ 16 w 16"/>
                <a:gd name="T29" fmla="*/ 3 h 17"/>
                <a:gd name="T30" fmla="*/ 11 w 16"/>
                <a:gd name="T31" fmla="*/ 4 h 17"/>
                <a:gd name="T32" fmla="*/ 10 w 16"/>
                <a:gd name="T33" fmla="*/ 4 h 17"/>
                <a:gd name="T34" fmla="*/ 7 w 16"/>
                <a:gd name="T35" fmla="*/ 1 h 17"/>
                <a:gd name="T36" fmla="*/ 6 w 16"/>
                <a:gd name="T37" fmla="*/ 1 h 17"/>
                <a:gd name="T38" fmla="*/ 6 w 16"/>
                <a:gd name="T39" fmla="*/ 1 h 17"/>
                <a:gd name="T40" fmla="*/ 6 w 16"/>
                <a:gd name="T41" fmla="*/ 5 h 17"/>
                <a:gd name="T42" fmla="*/ 5 w 16"/>
                <a:gd name="T43" fmla="*/ 5 h 17"/>
                <a:gd name="T44" fmla="*/ 1 w 16"/>
                <a:gd name="T45" fmla="*/ 8 h 17"/>
                <a:gd name="T46" fmla="*/ 0 w 16"/>
                <a:gd name="T47" fmla="*/ 8 h 17"/>
                <a:gd name="T48" fmla="*/ 1 w 16"/>
                <a:gd name="T49" fmla="*/ 9 h 17"/>
                <a:gd name="T50" fmla="*/ 5 w 16"/>
                <a:gd name="T5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7">
                  <a:moveTo>
                    <a:pt x="5" y="11"/>
                  </a:moveTo>
                  <a:cubicBezTo>
                    <a:pt x="6" y="11"/>
                    <a:pt x="6" y="11"/>
                    <a:pt x="6" y="11"/>
                  </a:cubicBezTo>
                  <a:cubicBezTo>
                    <a:pt x="6" y="16"/>
                    <a:pt x="6" y="16"/>
                    <a:pt x="6" y="16"/>
                  </a:cubicBezTo>
                  <a:cubicBezTo>
                    <a:pt x="6" y="16"/>
                    <a:pt x="6" y="17"/>
                    <a:pt x="6" y="16"/>
                  </a:cubicBezTo>
                  <a:cubicBezTo>
                    <a:pt x="7" y="16"/>
                    <a:pt x="7" y="16"/>
                    <a:pt x="7" y="16"/>
                  </a:cubicBezTo>
                  <a:cubicBezTo>
                    <a:pt x="10" y="13"/>
                    <a:pt x="10" y="13"/>
                    <a:pt x="10" y="13"/>
                  </a:cubicBezTo>
                  <a:cubicBezTo>
                    <a:pt x="10" y="13"/>
                    <a:pt x="10" y="13"/>
                    <a:pt x="11" y="13"/>
                  </a:cubicBezTo>
                  <a:cubicBezTo>
                    <a:pt x="15" y="14"/>
                    <a:pt x="15" y="14"/>
                    <a:pt x="15" y="14"/>
                  </a:cubicBezTo>
                  <a:cubicBezTo>
                    <a:pt x="15" y="14"/>
                    <a:pt x="16" y="14"/>
                    <a:pt x="16" y="14"/>
                  </a:cubicBezTo>
                  <a:cubicBezTo>
                    <a:pt x="16" y="14"/>
                    <a:pt x="16" y="13"/>
                    <a:pt x="16" y="13"/>
                  </a:cubicBezTo>
                  <a:cubicBezTo>
                    <a:pt x="13" y="9"/>
                    <a:pt x="13" y="9"/>
                    <a:pt x="13" y="9"/>
                  </a:cubicBezTo>
                  <a:cubicBezTo>
                    <a:pt x="13" y="9"/>
                    <a:pt x="13" y="8"/>
                    <a:pt x="13" y="8"/>
                  </a:cubicBezTo>
                  <a:cubicBezTo>
                    <a:pt x="16" y="4"/>
                    <a:pt x="16" y="4"/>
                    <a:pt x="16" y="4"/>
                  </a:cubicBezTo>
                  <a:cubicBezTo>
                    <a:pt x="16" y="4"/>
                    <a:pt x="16" y="4"/>
                    <a:pt x="16" y="3"/>
                  </a:cubicBezTo>
                  <a:cubicBezTo>
                    <a:pt x="16" y="3"/>
                    <a:pt x="16" y="3"/>
                    <a:pt x="16" y="3"/>
                  </a:cubicBezTo>
                  <a:cubicBezTo>
                    <a:pt x="11" y="4"/>
                    <a:pt x="11" y="4"/>
                    <a:pt x="11" y="4"/>
                  </a:cubicBezTo>
                  <a:cubicBezTo>
                    <a:pt x="10" y="4"/>
                    <a:pt x="10" y="4"/>
                    <a:pt x="10" y="4"/>
                  </a:cubicBezTo>
                  <a:cubicBezTo>
                    <a:pt x="7" y="1"/>
                    <a:pt x="7" y="1"/>
                    <a:pt x="7" y="1"/>
                  </a:cubicBezTo>
                  <a:cubicBezTo>
                    <a:pt x="7" y="0"/>
                    <a:pt x="7" y="0"/>
                    <a:pt x="6" y="1"/>
                  </a:cubicBezTo>
                  <a:cubicBezTo>
                    <a:pt x="6" y="1"/>
                    <a:pt x="6" y="1"/>
                    <a:pt x="6" y="1"/>
                  </a:cubicBezTo>
                  <a:cubicBezTo>
                    <a:pt x="6" y="5"/>
                    <a:pt x="6" y="5"/>
                    <a:pt x="6" y="5"/>
                  </a:cubicBezTo>
                  <a:cubicBezTo>
                    <a:pt x="6" y="5"/>
                    <a:pt x="6" y="5"/>
                    <a:pt x="5" y="5"/>
                  </a:cubicBezTo>
                  <a:cubicBezTo>
                    <a:pt x="1" y="8"/>
                    <a:pt x="1" y="8"/>
                    <a:pt x="1" y="8"/>
                  </a:cubicBezTo>
                  <a:cubicBezTo>
                    <a:pt x="0" y="8"/>
                    <a:pt x="0" y="8"/>
                    <a:pt x="0" y="8"/>
                  </a:cubicBezTo>
                  <a:cubicBezTo>
                    <a:pt x="0" y="8"/>
                    <a:pt x="1" y="9"/>
                    <a:pt x="1" y="9"/>
                  </a:cubicBezTo>
                  <a:lnTo>
                    <a:pt x="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7">
              <a:extLst>
                <a:ext uri="{FF2B5EF4-FFF2-40B4-BE49-F238E27FC236}">
                  <a16:creationId xmlns:a16="http://schemas.microsoft.com/office/drawing/2014/main" id="{2CCB05C8-2C1C-4FC2-8589-7272C941C3EB}"/>
                </a:ext>
              </a:extLst>
            </p:cNvPr>
            <p:cNvSpPr>
              <a:spLocks/>
            </p:cNvSpPr>
            <p:nvPr/>
          </p:nvSpPr>
          <p:spPr bwMode="auto">
            <a:xfrm>
              <a:off x="125" y="73"/>
              <a:ext cx="6" cy="14"/>
            </a:xfrm>
            <a:custGeom>
              <a:avLst/>
              <a:gdLst>
                <a:gd name="T0" fmla="*/ 1 w 3"/>
                <a:gd name="T1" fmla="*/ 7 h 7"/>
                <a:gd name="T2" fmla="*/ 3 w 3"/>
                <a:gd name="T3" fmla="*/ 6 h 7"/>
                <a:gd name="T4" fmla="*/ 3 w 3"/>
                <a:gd name="T5" fmla="*/ 6 h 7"/>
                <a:gd name="T6" fmla="*/ 3 w 3"/>
                <a:gd name="T7" fmla="*/ 1 h 7"/>
                <a:gd name="T8" fmla="*/ 1 w 3"/>
                <a:gd name="T9" fmla="*/ 0 h 7"/>
                <a:gd name="T10" fmla="*/ 1 w 3"/>
                <a:gd name="T11" fmla="*/ 0 h 7"/>
                <a:gd name="T12" fmla="*/ 0 w 3"/>
                <a:gd name="T13" fmla="*/ 1 h 7"/>
                <a:gd name="T14" fmla="*/ 0 w 3"/>
                <a:gd name="T15" fmla="*/ 6 h 7"/>
                <a:gd name="T16" fmla="*/ 1 w 3"/>
                <a:gd name="T17" fmla="*/ 7 h 7"/>
                <a:gd name="T18" fmla="*/ 1 w 3"/>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1" y="7"/>
                  </a:moveTo>
                  <a:cubicBezTo>
                    <a:pt x="2" y="7"/>
                    <a:pt x="3" y="7"/>
                    <a:pt x="3" y="6"/>
                  </a:cubicBezTo>
                  <a:cubicBezTo>
                    <a:pt x="3" y="6"/>
                    <a:pt x="3" y="6"/>
                    <a:pt x="3" y="6"/>
                  </a:cubicBezTo>
                  <a:cubicBezTo>
                    <a:pt x="3" y="1"/>
                    <a:pt x="3" y="1"/>
                    <a:pt x="3" y="1"/>
                  </a:cubicBezTo>
                  <a:cubicBezTo>
                    <a:pt x="3" y="1"/>
                    <a:pt x="2" y="0"/>
                    <a:pt x="1" y="0"/>
                  </a:cubicBezTo>
                  <a:cubicBezTo>
                    <a:pt x="1" y="0"/>
                    <a:pt x="1" y="0"/>
                    <a:pt x="1" y="0"/>
                  </a:cubicBezTo>
                  <a:cubicBezTo>
                    <a:pt x="1" y="0"/>
                    <a:pt x="0" y="1"/>
                    <a:pt x="0" y="1"/>
                  </a:cubicBezTo>
                  <a:cubicBezTo>
                    <a:pt x="0" y="6"/>
                    <a:pt x="0" y="6"/>
                    <a:pt x="0" y="6"/>
                  </a:cubicBezTo>
                  <a:cubicBezTo>
                    <a:pt x="0"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8">
              <a:extLst>
                <a:ext uri="{FF2B5EF4-FFF2-40B4-BE49-F238E27FC236}">
                  <a16:creationId xmlns:a16="http://schemas.microsoft.com/office/drawing/2014/main" id="{D8CC2C77-7E66-4E62-9CF7-B68F7C5C78BC}"/>
                </a:ext>
              </a:extLst>
            </p:cNvPr>
            <p:cNvSpPr>
              <a:spLocks/>
            </p:cNvSpPr>
            <p:nvPr/>
          </p:nvSpPr>
          <p:spPr bwMode="auto">
            <a:xfrm>
              <a:off x="143" y="85"/>
              <a:ext cx="12" cy="12"/>
            </a:xfrm>
            <a:custGeom>
              <a:avLst/>
              <a:gdLst>
                <a:gd name="T0" fmla="*/ 2 w 6"/>
                <a:gd name="T1" fmla="*/ 5 h 6"/>
                <a:gd name="T2" fmla="*/ 6 w 6"/>
                <a:gd name="T3" fmla="*/ 2 h 6"/>
                <a:gd name="T4" fmla="*/ 6 w 6"/>
                <a:gd name="T5" fmla="*/ 0 h 6"/>
                <a:gd name="T6" fmla="*/ 6 w 6"/>
                <a:gd name="T7" fmla="*/ 0 h 6"/>
                <a:gd name="T8" fmla="*/ 4 w 6"/>
                <a:gd name="T9" fmla="*/ 0 h 6"/>
                <a:gd name="T10" fmla="*/ 1 w 6"/>
                <a:gd name="T11" fmla="*/ 3 h 6"/>
                <a:gd name="T12" fmla="*/ 1 w 6"/>
                <a:gd name="T13" fmla="*/ 5 h 6"/>
                <a:gd name="T14" fmla="*/ 2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2" y="5"/>
                  </a:moveTo>
                  <a:cubicBezTo>
                    <a:pt x="6" y="2"/>
                    <a:pt x="6" y="2"/>
                    <a:pt x="6" y="2"/>
                  </a:cubicBezTo>
                  <a:cubicBezTo>
                    <a:pt x="6" y="1"/>
                    <a:pt x="6" y="0"/>
                    <a:pt x="6" y="0"/>
                  </a:cubicBezTo>
                  <a:cubicBezTo>
                    <a:pt x="6" y="0"/>
                    <a:pt x="6" y="0"/>
                    <a:pt x="6" y="0"/>
                  </a:cubicBezTo>
                  <a:cubicBezTo>
                    <a:pt x="5" y="0"/>
                    <a:pt x="5" y="0"/>
                    <a:pt x="4" y="0"/>
                  </a:cubicBezTo>
                  <a:cubicBezTo>
                    <a:pt x="1" y="3"/>
                    <a:pt x="1" y="3"/>
                    <a:pt x="1" y="3"/>
                  </a:cubicBezTo>
                  <a:cubicBezTo>
                    <a:pt x="0" y="4"/>
                    <a:pt x="0" y="5"/>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9">
              <a:extLst>
                <a:ext uri="{FF2B5EF4-FFF2-40B4-BE49-F238E27FC236}">
                  <a16:creationId xmlns:a16="http://schemas.microsoft.com/office/drawing/2014/main" id="{E18ABBAB-F9F6-4D6E-9D57-BD7EF24B2CD4}"/>
                </a:ext>
              </a:extLst>
            </p:cNvPr>
            <p:cNvSpPr>
              <a:spLocks/>
            </p:cNvSpPr>
            <p:nvPr/>
          </p:nvSpPr>
          <p:spPr bwMode="auto">
            <a:xfrm>
              <a:off x="151" y="109"/>
              <a:ext cx="16" cy="7"/>
            </a:xfrm>
            <a:custGeom>
              <a:avLst/>
              <a:gdLst>
                <a:gd name="T0" fmla="*/ 0 w 8"/>
                <a:gd name="T1" fmla="*/ 2 h 3"/>
                <a:gd name="T2" fmla="*/ 1 w 8"/>
                <a:gd name="T3" fmla="*/ 3 h 3"/>
                <a:gd name="T4" fmla="*/ 6 w 8"/>
                <a:gd name="T5" fmla="*/ 3 h 3"/>
                <a:gd name="T6" fmla="*/ 8 w 8"/>
                <a:gd name="T7" fmla="*/ 2 h 3"/>
                <a:gd name="T8" fmla="*/ 7 w 8"/>
                <a:gd name="T9" fmla="*/ 0 h 3"/>
                <a:gd name="T10" fmla="*/ 6 w 8"/>
                <a:gd name="T11" fmla="*/ 0 h 3"/>
                <a:gd name="T12" fmla="*/ 1 w 8"/>
                <a:gd name="T13" fmla="*/ 0 h 3"/>
                <a:gd name="T14" fmla="*/ 0 w 8"/>
                <a:gd name="T15" fmla="*/ 2 h 3"/>
                <a:gd name="T16" fmla="*/ 0 w 8"/>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2"/>
                  </a:moveTo>
                  <a:cubicBezTo>
                    <a:pt x="0" y="2"/>
                    <a:pt x="1" y="3"/>
                    <a:pt x="1" y="3"/>
                  </a:cubicBezTo>
                  <a:cubicBezTo>
                    <a:pt x="6" y="3"/>
                    <a:pt x="6" y="3"/>
                    <a:pt x="6" y="3"/>
                  </a:cubicBezTo>
                  <a:cubicBezTo>
                    <a:pt x="7" y="3"/>
                    <a:pt x="7" y="3"/>
                    <a:pt x="8" y="2"/>
                  </a:cubicBezTo>
                  <a:cubicBezTo>
                    <a:pt x="8" y="1"/>
                    <a:pt x="7" y="1"/>
                    <a:pt x="7" y="0"/>
                  </a:cubicBezTo>
                  <a:cubicBezTo>
                    <a:pt x="6" y="0"/>
                    <a:pt x="6" y="0"/>
                    <a:pt x="6" y="0"/>
                  </a:cubicBezTo>
                  <a:cubicBezTo>
                    <a:pt x="1" y="0"/>
                    <a:pt x="1" y="0"/>
                    <a:pt x="1" y="0"/>
                  </a:cubicBezTo>
                  <a:cubicBezTo>
                    <a:pt x="0" y="0"/>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0">
              <a:extLst>
                <a:ext uri="{FF2B5EF4-FFF2-40B4-BE49-F238E27FC236}">
                  <a16:creationId xmlns:a16="http://schemas.microsoft.com/office/drawing/2014/main" id="{0253476F-5C40-4560-9C75-6D3FD8D3354E}"/>
                </a:ext>
              </a:extLst>
            </p:cNvPr>
            <p:cNvSpPr>
              <a:spLocks/>
            </p:cNvSpPr>
            <p:nvPr/>
          </p:nvSpPr>
          <p:spPr bwMode="auto">
            <a:xfrm>
              <a:off x="143" y="130"/>
              <a:ext cx="12" cy="12"/>
            </a:xfrm>
            <a:custGeom>
              <a:avLst/>
              <a:gdLst>
                <a:gd name="T0" fmla="*/ 4 w 6"/>
                <a:gd name="T1" fmla="*/ 5 h 6"/>
                <a:gd name="T2" fmla="*/ 5 w 6"/>
                <a:gd name="T3" fmla="*/ 5 h 6"/>
                <a:gd name="T4" fmla="*/ 5 w 6"/>
                <a:gd name="T5" fmla="*/ 3 h 6"/>
                <a:gd name="T6" fmla="*/ 5 w 6"/>
                <a:gd name="T7" fmla="*/ 3 h 6"/>
                <a:gd name="T8" fmla="*/ 2 w 6"/>
                <a:gd name="T9" fmla="*/ 0 h 6"/>
                <a:gd name="T10" fmla="*/ 0 w 6"/>
                <a:gd name="T11" fmla="*/ 0 h 6"/>
                <a:gd name="T12" fmla="*/ 0 w 6"/>
                <a:gd name="T13" fmla="*/ 2 h 6"/>
                <a:gd name="T14" fmla="*/ 4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5"/>
                  </a:moveTo>
                  <a:cubicBezTo>
                    <a:pt x="4" y="6"/>
                    <a:pt x="5" y="6"/>
                    <a:pt x="5" y="5"/>
                  </a:cubicBezTo>
                  <a:cubicBezTo>
                    <a:pt x="6" y="5"/>
                    <a:pt x="6" y="4"/>
                    <a:pt x="5" y="3"/>
                  </a:cubicBezTo>
                  <a:cubicBezTo>
                    <a:pt x="5" y="3"/>
                    <a:pt x="5" y="3"/>
                    <a:pt x="5" y="3"/>
                  </a:cubicBezTo>
                  <a:cubicBezTo>
                    <a:pt x="2" y="0"/>
                    <a:pt x="2" y="0"/>
                    <a:pt x="2" y="0"/>
                  </a:cubicBezTo>
                  <a:cubicBezTo>
                    <a:pt x="1" y="0"/>
                    <a:pt x="1" y="0"/>
                    <a:pt x="0" y="0"/>
                  </a:cubicBezTo>
                  <a:cubicBezTo>
                    <a:pt x="0" y="0"/>
                    <a:pt x="0" y="1"/>
                    <a:pt x="0" y="2"/>
                  </a:cubicBez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81">
              <a:extLst>
                <a:ext uri="{FF2B5EF4-FFF2-40B4-BE49-F238E27FC236}">
                  <a16:creationId xmlns:a16="http://schemas.microsoft.com/office/drawing/2014/main" id="{700BDDD2-1D3C-429C-9D8B-BEE5383BA32F}"/>
                </a:ext>
              </a:extLst>
            </p:cNvPr>
            <p:cNvSpPr>
              <a:spLocks/>
            </p:cNvSpPr>
            <p:nvPr/>
          </p:nvSpPr>
          <p:spPr bwMode="auto">
            <a:xfrm>
              <a:off x="125" y="136"/>
              <a:ext cx="4" cy="16"/>
            </a:xfrm>
            <a:custGeom>
              <a:avLst/>
              <a:gdLst>
                <a:gd name="T0" fmla="*/ 1 w 2"/>
                <a:gd name="T1" fmla="*/ 8 h 8"/>
                <a:gd name="T2" fmla="*/ 2 w 2"/>
                <a:gd name="T3" fmla="*/ 6 h 8"/>
                <a:gd name="T4" fmla="*/ 2 w 2"/>
                <a:gd name="T5" fmla="*/ 1 h 8"/>
                <a:gd name="T6" fmla="*/ 1 w 2"/>
                <a:gd name="T7" fmla="*/ 0 h 8"/>
                <a:gd name="T8" fmla="*/ 0 w 2"/>
                <a:gd name="T9" fmla="*/ 1 h 8"/>
                <a:gd name="T10" fmla="*/ 0 w 2"/>
                <a:gd name="T11" fmla="*/ 6 h 8"/>
                <a:gd name="T12" fmla="*/ 1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8"/>
                  </a:moveTo>
                  <a:cubicBezTo>
                    <a:pt x="1" y="8"/>
                    <a:pt x="2" y="7"/>
                    <a:pt x="2" y="6"/>
                  </a:cubicBezTo>
                  <a:cubicBezTo>
                    <a:pt x="2" y="1"/>
                    <a:pt x="2" y="1"/>
                    <a:pt x="2" y="1"/>
                  </a:cubicBezTo>
                  <a:cubicBezTo>
                    <a:pt x="2" y="1"/>
                    <a:pt x="1" y="0"/>
                    <a:pt x="1" y="0"/>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2">
              <a:extLst>
                <a:ext uri="{FF2B5EF4-FFF2-40B4-BE49-F238E27FC236}">
                  <a16:creationId xmlns:a16="http://schemas.microsoft.com/office/drawing/2014/main" id="{C54489C3-52B4-4D94-893F-A6E593889BB0}"/>
                </a:ext>
              </a:extLst>
            </p:cNvPr>
            <p:cNvSpPr>
              <a:spLocks/>
            </p:cNvSpPr>
            <p:nvPr/>
          </p:nvSpPr>
          <p:spPr bwMode="auto">
            <a:xfrm>
              <a:off x="98" y="128"/>
              <a:ext cx="12" cy="12"/>
            </a:xfrm>
            <a:custGeom>
              <a:avLst/>
              <a:gdLst>
                <a:gd name="T0" fmla="*/ 2 w 6"/>
                <a:gd name="T1" fmla="*/ 6 h 6"/>
                <a:gd name="T2" fmla="*/ 5 w 6"/>
                <a:gd name="T3" fmla="*/ 2 h 6"/>
                <a:gd name="T4" fmla="*/ 5 w 6"/>
                <a:gd name="T5" fmla="*/ 1 h 6"/>
                <a:gd name="T6" fmla="*/ 4 w 6"/>
                <a:gd name="T7" fmla="*/ 1 h 6"/>
                <a:gd name="T8" fmla="*/ 0 w 6"/>
                <a:gd name="T9" fmla="*/ 4 h 6"/>
                <a:gd name="T10" fmla="*/ 0 w 6"/>
                <a:gd name="T11" fmla="*/ 6 h 6"/>
                <a:gd name="T12" fmla="*/ 2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6"/>
                  </a:moveTo>
                  <a:cubicBezTo>
                    <a:pt x="5" y="2"/>
                    <a:pt x="5" y="2"/>
                    <a:pt x="5" y="2"/>
                  </a:cubicBezTo>
                  <a:cubicBezTo>
                    <a:pt x="6" y="2"/>
                    <a:pt x="6" y="1"/>
                    <a:pt x="5" y="1"/>
                  </a:cubicBezTo>
                  <a:cubicBezTo>
                    <a:pt x="5" y="0"/>
                    <a:pt x="4" y="0"/>
                    <a:pt x="4" y="1"/>
                  </a:cubicBezTo>
                  <a:cubicBezTo>
                    <a:pt x="0" y="4"/>
                    <a:pt x="0" y="4"/>
                    <a:pt x="0" y="4"/>
                  </a:cubicBezTo>
                  <a:cubicBezTo>
                    <a:pt x="0" y="4"/>
                    <a:pt x="0" y="5"/>
                    <a:pt x="0" y="6"/>
                  </a:cubicBezTo>
                  <a:cubicBezTo>
                    <a:pt x="1"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83">
              <a:extLst>
                <a:ext uri="{FF2B5EF4-FFF2-40B4-BE49-F238E27FC236}">
                  <a16:creationId xmlns:a16="http://schemas.microsoft.com/office/drawing/2014/main" id="{69768648-7A7D-438E-972A-6BE2A7A5A52E}"/>
                </a:ext>
              </a:extLst>
            </p:cNvPr>
            <p:cNvSpPr>
              <a:spLocks/>
            </p:cNvSpPr>
            <p:nvPr/>
          </p:nvSpPr>
          <p:spPr bwMode="auto">
            <a:xfrm>
              <a:off x="88" y="109"/>
              <a:ext cx="14" cy="5"/>
            </a:xfrm>
            <a:custGeom>
              <a:avLst/>
              <a:gdLst>
                <a:gd name="T0" fmla="*/ 7 w 7"/>
                <a:gd name="T1" fmla="*/ 1 h 2"/>
                <a:gd name="T2" fmla="*/ 6 w 7"/>
                <a:gd name="T3" fmla="*/ 0 h 2"/>
                <a:gd name="T4" fmla="*/ 6 w 7"/>
                <a:gd name="T5" fmla="*/ 0 h 2"/>
                <a:gd name="T6" fmla="*/ 1 w 7"/>
                <a:gd name="T7" fmla="*/ 0 h 2"/>
                <a:gd name="T8" fmla="*/ 0 w 7"/>
                <a:gd name="T9" fmla="*/ 1 h 2"/>
                <a:gd name="T10" fmla="*/ 0 w 7"/>
                <a:gd name="T11" fmla="*/ 1 h 2"/>
                <a:gd name="T12" fmla="*/ 1 w 7"/>
                <a:gd name="T13" fmla="*/ 2 h 2"/>
                <a:gd name="T14" fmla="*/ 1 w 7"/>
                <a:gd name="T15" fmla="*/ 2 h 2"/>
                <a:gd name="T16" fmla="*/ 6 w 7"/>
                <a:gd name="T17" fmla="*/ 2 h 2"/>
                <a:gd name="T18" fmla="*/ 7 w 7"/>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
                  <a:moveTo>
                    <a:pt x="7" y="1"/>
                  </a:moveTo>
                  <a:cubicBezTo>
                    <a:pt x="7" y="0"/>
                    <a:pt x="6" y="0"/>
                    <a:pt x="6" y="0"/>
                  </a:cubicBezTo>
                  <a:cubicBezTo>
                    <a:pt x="6" y="0"/>
                    <a:pt x="6" y="0"/>
                    <a:pt x="6" y="0"/>
                  </a:cubicBezTo>
                  <a:cubicBezTo>
                    <a:pt x="1" y="0"/>
                    <a:pt x="1" y="0"/>
                    <a:pt x="1" y="0"/>
                  </a:cubicBezTo>
                  <a:cubicBezTo>
                    <a:pt x="0" y="0"/>
                    <a:pt x="0" y="0"/>
                    <a:pt x="0" y="1"/>
                  </a:cubicBezTo>
                  <a:cubicBezTo>
                    <a:pt x="0" y="1"/>
                    <a:pt x="0" y="1"/>
                    <a:pt x="0" y="1"/>
                  </a:cubicBezTo>
                  <a:cubicBezTo>
                    <a:pt x="0" y="2"/>
                    <a:pt x="0" y="2"/>
                    <a:pt x="1" y="2"/>
                  </a:cubicBezTo>
                  <a:cubicBezTo>
                    <a:pt x="1" y="2"/>
                    <a:pt x="1" y="2"/>
                    <a:pt x="1" y="2"/>
                  </a:cubicBezTo>
                  <a:cubicBezTo>
                    <a:pt x="6" y="2"/>
                    <a:pt x="6" y="2"/>
                    <a:pt x="6"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84">
              <a:extLst>
                <a:ext uri="{FF2B5EF4-FFF2-40B4-BE49-F238E27FC236}">
                  <a16:creationId xmlns:a16="http://schemas.microsoft.com/office/drawing/2014/main" id="{EF26DED5-E4C9-4C45-9C04-13D9BB7D6254}"/>
                </a:ext>
              </a:extLst>
            </p:cNvPr>
            <p:cNvSpPr>
              <a:spLocks/>
            </p:cNvSpPr>
            <p:nvPr/>
          </p:nvSpPr>
          <p:spPr bwMode="auto">
            <a:xfrm>
              <a:off x="98" y="83"/>
              <a:ext cx="12" cy="12"/>
            </a:xfrm>
            <a:custGeom>
              <a:avLst/>
              <a:gdLst>
                <a:gd name="T0" fmla="*/ 6 w 6"/>
                <a:gd name="T1" fmla="*/ 4 h 6"/>
                <a:gd name="T2" fmla="*/ 3 w 6"/>
                <a:gd name="T3" fmla="*/ 1 h 6"/>
                <a:gd name="T4" fmla="*/ 1 w 6"/>
                <a:gd name="T5" fmla="*/ 1 h 6"/>
                <a:gd name="T6" fmla="*/ 1 w 6"/>
                <a:gd name="T7" fmla="*/ 2 h 6"/>
                <a:gd name="T8" fmla="*/ 4 w 6"/>
                <a:gd name="T9" fmla="*/ 6 h 6"/>
                <a:gd name="T10" fmla="*/ 6 w 6"/>
                <a:gd name="T11" fmla="*/ 6 h 6"/>
                <a:gd name="T12" fmla="*/ 6 w 6"/>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4"/>
                  </a:moveTo>
                  <a:cubicBezTo>
                    <a:pt x="3" y="1"/>
                    <a:pt x="3" y="1"/>
                    <a:pt x="3" y="1"/>
                  </a:cubicBezTo>
                  <a:cubicBezTo>
                    <a:pt x="2" y="0"/>
                    <a:pt x="1" y="0"/>
                    <a:pt x="1" y="1"/>
                  </a:cubicBezTo>
                  <a:cubicBezTo>
                    <a:pt x="0" y="1"/>
                    <a:pt x="0" y="2"/>
                    <a:pt x="1" y="2"/>
                  </a:cubicBezTo>
                  <a:cubicBezTo>
                    <a:pt x="4" y="6"/>
                    <a:pt x="4" y="6"/>
                    <a:pt x="4" y="6"/>
                  </a:cubicBezTo>
                  <a:cubicBezTo>
                    <a:pt x="5" y="6"/>
                    <a:pt x="6" y="6"/>
                    <a:pt x="6" y="6"/>
                  </a:cubicBezTo>
                  <a:cubicBezTo>
                    <a:pt x="6"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85">
              <a:extLst>
                <a:ext uri="{FF2B5EF4-FFF2-40B4-BE49-F238E27FC236}">
                  <a16:creationId xmlns:a16="http://schemas.microsoft.com/office/drawing/2014/main" id="{070A07CC-6F88-48F6-A880-BD4CCD04DF1C}"/>
                </a:ext>
              </a:extLst>
            </p:cNvPr>
            <p:cNvSpPr>
              <a:spLocks/>
            </p:cNvSpPr>
            <p:nvPr/>
          </p:nvSpPr>
          <p:spPr bwMode="auto">
            <a:xfrm>
              <a:off x="283" y="24"/>
              <a:ext cx="4" cy="11"/>
            </a:xfrm>
            <a:custGeom>
              <a:avLst/>
              <a:gdLst>
                <a:gd name="T0" fmla="*/ 1 w 2"/>
                <a:gd name="T1" fmla="*/ 5 h 5"/>
                <a:gd name="T2" fmla="*/ 2 w 2"/>
                <a:gd name="T3" fmla="*/ 5 h 5"/>
                <a:gd name="T4" fmla="*/ 2 w 2"/>
                <a:gd name="T5" fmla="*/ 5 h 5"/>
                <a:gd name="T6" fmla="*/ 2 w 2"/>
                <a:gd name="T7" fmla="*/ 1 h 5"/>
                <a:gd name="T8" fmla="*/ 1 w 2"/>
                <a:gd name="T9" fmla="*/ 0 h 5"/>
                <a:gd name="T10" fmla="*/ 0 w 2"/>
                <a:gd name="T11" fmla="*/ 1 h 5"/>
                <a:gd name="T12" fmla="*/ 0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2" y="5"/>
                    <a:pt x="2" y="5"/>
                    <a:pt x="2" y="5"/>
                  </a:cubicBezTo>
                  <a:cubicBezTo>
                    <a:pt x="2" y="5"/>
                    <a:pt x="2" y="5"/>
                    <a:pt x="2" y="5"/>
                  </a:cubicBezTo>
                  <a:cubicBezTo>
                    <a:pt x="2" y="1"/>
                    <a:pt x="2" y="1"/>
                    <a:pt x="2" y="1"/>
                  </a:cubicBezTo>
                  <a:cubicBezTo>
                    <a:pt x="2" y="0"/>
                    <a:pt x="2" y="0"/>
                    <a:pt x="1" y="0"/>
                  </a:cubicBezTo>
                  <a:cubicBezTo>
                    <a:pt x="1" y="0"/>
                    <a:pt x="0" y="0"/>
                    <a:pt x="0" y="1"/>
                  </a:cubicBezTo>
                  <a:cubicBezTo>
                    <a:pt x="0" y="5"/>
                    <a:pt x="0" y="5"/>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86">
              <a:extLst>
                <a:ext uri="{FF2B5EF4-FFF2-40B4-BE49-F238E27FC236}">
                  <a16:creationId xmlns:a16="http://schemas.microsoft.com/office/drawing/2014/main" id="{673254BE-9129-445B-A9E5-5A2B6A7E3439}"/>
                </a:ext>
              </a:extLst>
            </p:cNvPr>
            <p:cNvSpPr>
              <a:spLocks/>
            </p:cNvSpPr>
            <p:nvPr/>
          </p:nvSpPr>
          <p:spPr bwMode="auto">
            <a:xfrm>
              <a:off x="297" y="33"/>
              <a:ext cx="8" cy="10"/>
            </a:xfrm>
            <a:custGeom>
              <a:avLst/>
              <a:gdLst>
                <a:gd name="T0" fmla="*/ 2 w 4"/>
                <a:gd name="T1" fmla="*/ 4 h 5"/>
                <a:gd name="T2" fmla="*/ 4 w 4"/>
                <a:gd name="T3" fmla="*/ 2 h 5"/>
                <a:gd name="T4" fmla="*/ 4 w 4"/>
                <a:gd name="T5" fmla="*/ 0 h 5"/>
                <a:gd name="T6" fmla="*/ 3 w 4"/>
                <a:gd name="T7" fmla="*/ 0 h 5"/>
                <a:gd name="T8" fmla="*/ 0 w 4"/>
                <a:gd name="T9" fmla="*/ 3 h 5"/>
                <a:gd name="T10" fmla="*/ 0 w 4"/>
                <a:gd name="T11" fmla="*/ 4 h 5"/>
                <a:gd name="T12" fmla="*/ 1 w 4"/>
                <a:gd name="T13" fmla="*/ 4 h 5"/>
                <a:gd name="T14" fmla="*/ 2 w 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2" y="4"/>
                  </a:moveTo>
                  <a:cubicBezTo>
                    <a:pt x="4" y="2"/>
                    <a:pt x="4" y="2"/>
                    <a:pt x="4" y="2"/>
                  </a:cubicBezTo>
                  <a:cubicBezTo>
                    <a:pt x="4" y="1"/>
                    <a:pt x="4" y="1"/>
                    <a:pt x="4" y="0"/>
                  </a:cubicBezTo>
                  <a:cubicBezTo>
                    <a:pt x="4" y="0"/>
                    <a:pt x="3" y="0"/>
                    <a:pt x="3" y="0"/>
                  </a:cubicBezTo>
                  <a:cubicBezTo>
                    <a:pt x="0" y="3"/>
                    <a:pt x="0" y="3"/>
                    <a:pt x="0" y="3"/>
                  </a:cubicBezTo>
                  <a:cubicBezTo>
                    <a:pt x="0" y="3"/>
                    <a:pt x="0" y="4"/>
                    <a:pt x="0" y="4"/>
                  </a:cubicBezTo>
                  <a:cubicBezTo>
                    <a:pt x="0" y="5"/>
                    <a:pt x="1" y="5"/>
                    <a:pt x="1" y="4"/>
                  </a:cubicBezTo>
                  <a:cubicBezTo>
                    <a:pt x="1" y="4"/>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87">
              <a:extLst>
                <a:ext uri="{FF2B5EF4-FFF2-40B4-BE49-F238E27FC236}">
                  <a16:creationId xmlns:a16="http://schemas.microsoft.com/office/drawing/2014/main" id="{02604D5F-EAF1-4167-B43F-7EA263CADEA4}"/>
                </a:ext>
              </a:extLst>
            </p:cNvPr>
            <p:cNvSpPr>
              <a:spLocks/>
            </p:cNvSpPr>
            <p:nvPr/>
          </p:nvSpPr>
          <p:spPr bwMode="auto">
            <a:xfrm>
              <a:off x="303" y="53"/>
              <a:ext cx="10" cy="2"/>
            </a:xfrm>
            <a:custGeom>
              <a:avLst/>
              <a:gdLst>
                <a:gd name="T0" fmla="*/ 0 w 5"/>
                <a:gd name="T1" fmla="*/ 1 h 1"/>
                <a:gd name="T2" fmla="*/ 1 w 5"/>
                <a:gd name="T3" fmla="*/ 1 h 1"/>
                <a:gd name="T4" fmla="*/ 1 w 5"/>
                <a:gd name="T5" fmla="*/ 1 h 1"/>
                <a:gd name="T6" fmla="*/ 4 w 5"/>
                <a:gd name="T7" fmla="*/ 1 h 1"/>
                <a:gd name="T8" fmla="*/ 5 w 5"/>
                <a:gd name="T9" fmla="*/ 1 h 1"/>
                <a:gd name="T10" fmla="*/ 5 w 5"/>
                <a:gd name="T11" fmla="*/ 1 h 1"/>
                <a:gd name="T12" fmla="*/ 4 w 5"/>
                <a:gd name="T13" fmla="*/ 0 h 1"/>
                <a:gd name="T14" fmla="*/ 4 w 5"/>
                <a:gd name="T15" fmla="*/ 0 h 1"/>
                <a:gd name="T16" fmla="*/ 1 w 5"/>
                <a:gd name="T17" fmla="*/ 0 h 1"/>
                <a:gd name="T18" fmla="*/ 0 w 5"/>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0" y="1"/>
                  </a:moveTo>
                  <a:cubicBezTo>
                    <a:pt x="0" y="1"/>
                    <a:pt x="0" y="1"/>
                    <a:pt x="1" y="1"/>
                  </a:cubicBezTo>
                  <a:cubicBezTo>
                    <a:pt x="1" y="1"/>
                    <a:pt x="1" y="1"/>
                    <a:pt x="1" y="1"/>
                  </a:cubicBezTo>
                  <a:cubicBezTo>
                    <a:pt x="4" y="1"/>
                    <a:pt x="4" y="1"/>
                    <a:pt x="4" y="1"/>
                  </a:cubicBezTo>
                  <a:cubicBezTo>
                    <a:pt x="5" y="1"/>
                    <a:pt x="5" y="1"/>
                    <a:pt x="5" y="1"/>
                  </a:cubicBezTo>
                  <a:cubicBezTo>
                    <a:pt x="5" y="1"/>
                    <a:pt x="5" y="1"/>
                    <a:pt x="5" y="1"/>
                  </a:cubicBezTo>
                  <a:cubicBezTo>
                    <a:pt x="5" y="0"/>
                    <a:pt x="5" y="0"/>
                    <a:pt x="4" y="0"/>
                  </a:cubicBezTo>
                  <a:cubicBezTo>
                    <a:pt x="4" y="0"/>
                    <a:pt x="4" y="0"/>
                    <a:pt x="4"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8">
              <a:extLst>
                <a:ext uri="{FF2B5EF4-FFF2-40B4-BE49-F238E27FC236}">
                  <a16:creationId xmlns:a16="http://schemas.microsoft.com/office/drawing/2014/main" id="{DC7B463B-A6E1-4895-9EED-B27DB84635D2}"/>
                </a:ext>
              </a:extLst>
            </p:cNvPr>
            <p:cNvSpPr>
              <a:spLocks/>
            </p:cNvSpPr>
            <p:nvPr/>
          </p:nvSpPr>
          <p:spPr bwMode="auto">
            <a:xfrm>
              <a:off x="297" y="65"/>
              <a:ext cx="8" cy="10"/>
            </a:xfrm>
            <a:custGeom>
              <a:avLst/>
              <a:gdLst>
                <a:gd name="T0" fmla="*/ 2 w 4"/>
                <a:gd name="T1" fmla="*/ 5 h 5"/>
                <a:gd name="T2" fmla="*/ 4 w 4"/>
                <a:gd name="T3" fmla="*/ 5 h 5"/>
                <a:gd name="T4" fmla="*/ 4 w 4"/>
                <a:gd name="T5" fmla="*/ 3 h 5"/>
                <a:gd name="T6" fmla="*/ 1 w 4"/>
                <a:gd name="T7" fmla="*/ 1 h 5"/>
                <a:gd name="T8" fmla="*/ 0 w 4"/>
                <a:gd name="T9" fmla="*/ 1 h 5"/>
                <a:gd name="T10" fmla="*/ 0 w 4"/>
                <a:gd name="T11" fmla="*/ 2 h 5"/>
                <a:gd name="T12" fmla="*/ 2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5"/>
                  </a:moveTo>
                  <a:cubicBezTo>
                    <a:pt x="3" y="5"/>
                    <a:pt x="3" y="5"/>
                    <a:pt x="4" y="5"/>
                  </a:cubicBezTo>
                  <a:cubicBezTo>
                    <a:pt x="4" y="4"/>
                    <a:pt x="4" y="4"/>
                    <a:pt x="4" y="3"/>
                  </a:cubicBezTo>
                  <a:cubicBezTo>
                    <a:pt x="1" y="1"/>
                    <a:pt x="1" y="1"/>
                    <a:pt x="1" y="1"/>
                  </a:cubicBezTo>
                  <a:cubicBezTo>
                    <a:pt x="1" y="0"/>
                    <a:pt x="0" y="1"/>
                    <a:pt x="0" y="1"/>
                  </a:cubicBezTo>
                  <a:cubicBezTo>
                    <a:pt x="0" y="1"/>
                    <a:pt x="0" y="2"/>
                    <a:pt x="0" y="2"/>
                  </a:cubicBez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89">
              <a:extLst>
                <a:ext uri="{FF2B5EF4-FFF2-40B4-BE49-F238E27FC236}">
                  <a16:creationId xmlns:a16="http://schemas.microsoft.com/office/drawing/2014/main" id="{F1547D26-0525-4774-B395-71E681B92239}"/>
                </a:ext>
              </a:extLst>
            </p:cNvPr>
            <p:cNvSpPr>
              <a:spLocks/>
            </p:cNvSpPr>
            <p:nvPr/>
          </p:nvSpPr>
          <p:spPr bwMode="auto">
            <a:xfrm>
              <a:off x="283" y="71"/>
              <a:ext cx="4" cy="12"/>
            </a:xfrm>
            <a:custGeom>
              <a:avLst/>
              <a:gdLst>
                <a:gd name="T0" fmla="*/ 1 w 2"/>
                <a:gd name="T1" fmla="*/ 6 h 6"/>
                <a:gd name="T2" fmla="*/ 2 w 2"/>
                <a:gd name="T3" fmla="*/ 5 h 6"/>
                <a:gd name="T4" fmla="*/ 2 w 2"/>
                <a:gd name="T5" fmla="*/ 1 h 6"/>
                <a:gd name="T6" fmla="*/ 1 w 2"/>
                <a:gd name="T7" fmla="*/ 0 h 6"/>
                <a:gd name="T8" fmla="*/ 0 w 2"/>
                <a:gd name="T9" fmla="*/ 1 h 6"/>
                <a:gd name="T10" fmla="*/ 0 w 2"/>
                <a:gd name="T11" fmla="*/ 5 h 6"/>
                <a:gd name="T12" fmla="*/ 1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1" y="6"/>
                  </a:moveTo>
                  <a:cubicBezTo>
                    <a:pt x="1" y="6"/>
                    <a:pt x="2" y="5"/>
                    <a:pt x="2" y="5"/>
                  </a:cubicBezTo>
                  <a:cubicBezTo>
                    <a:pt x="2" y="1"/>
                    <a:pt x="2" y="1"/>
                    <a:pt x="2" y="1"/>
                  </a:cubicBezTo>
                  <a:cubicBezTo>
                    <a:pt x="1" y="1"/>
                    <a:pt x="1" y="0"/>
                    <a:pt x="1" y="0"/>
                  </a:cubicBezTo>
                  <a:cubicBezTo>
                    <a:pt x="0" y="0"/>
                    <a:pt x="0" y="1"/>
                    <a:pt x="0" y="1"/>
                  </a:cubicBezTo>
                  <a:cubicBezTo>
                    <a:pt x="0" y="5"/>
                    <a:pt x="0" y="5"/>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90">
              <a:extLst>
                <a:ext uri="{FF2B5EF4-FFF2-40B4-BE49-F238E27FC236}">
                  <a16:creationId xmlns:a16="http://schemas.microsoft.com/office/drawing/2014/main" id="{B4890AE4-68FE-433A-BEC6-0E6F1A60DA22}"/>
                </a:ext>
              </a:extLst>
            </p:cNvPr>
            <p:cNvSpPr>
              <a:spLocks/>
            </p:cNvSpPr>
            <p:nvPr/>
          </p:nvSpPr>
          <p:spPr bwMode="auto">
            <a:xfrm>
              <a:off x="262" y="65"/>
              <a:ext cx="11" cy="10"/>
            </a:xfrm>
            <a:custGeom>
              <a:avLst/>
              <a:gdLst>
                <a:gd name="T0" fmla="*/ 3 w 5"/>
                <a:gd name="T1" fmla="*/ 0 h 5"/>
                <a:gd name="T2" fmla="*/ 1 w 5"/>
                <a:gd name="T3" fmla="*/ 3 h 5"/>
                <a:gd name="T4" fmla="*/ 1 w 5"/>
                <a:gd name="T5" fmla="*/ 4 h 5"/>
                <a:gd name="T6" fmla="*/ 2 w 5"/>
                <a:gd name="T7" fmla="*/ 4 h 5"/>
                <a:gd name="T8" fmla="*/ 4 w 5"/>
                <a:gd name="T9" fmla="*/ 2 h 5"/>
                <a:gd name="T10" fmla="*/ 4 w 5"/>
                <a:gd name="T11" fmla="*/ 0 h 5"/>
                <a:gd name="T12" fmla="*/ 3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3" y="0"/>
                  </a:moveTo>
                  <a:cubicBezTo>
                    <a:pt x="1" y="3"/>
                    <a:pt x="1" y="3"/>
                    <a:pt x="1" y="3"/>
                  </a:cubicBezTo>
                  <a:cubicBezTo>
                    <a:pt x="0" y="3"/>
                    <a:pt x="0" y="4"/>
                    <a:pt x="1" y="4"/>
                  </a:cubicBezTo>
                  <a:cubicBezTo>
                    <a:pt x="1" y="5"/>
                    <a:pt x="1" y="5"/>
                    <a:pt x="2" y="4"/>
                  </a:cubicBezTo>
                  <a:cubicBezTo>
                    <a:pt x="4" y="2"/>
                    <a:pt x="4" y="2"/>
                    <a:pt x="4" y="2"/>
                  </a:cubicBezTo>
                  <a:cubicBezTo>
                    <a:pt x="5" y="1"/>
                    <a:pt x="5"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1">
              <a:extLst>
                <a:ext uri="{FF2B5EF4-FFF2-40B4-BE49-F238E27FC236}">
                  <a16:creationId xmlns:a16="http://schemas.microsoft.com/office/drawing/2014/main" id="{DBFC3151-4E7E-41C2-B8FF-8243BBA54C69}"/>
                </a:ext>
              </a:extLst>
            </p:cNvPr>
            <p:cNvSpPr>
              <a:spLocks/>
            </p:cNvSpPr>
            <p:nvPr/>
          </p:nvSpPr>
          <p:spPr bwMode="auto">
            <a:xfrm>
              <a:off x="254" y="51"/>
              <a:ext cx="12" cy="4"/>
            </a:xfrm>
            <a:custGeom>
              <a:avLst/>
              <a:gdLst>
                <a:gd name="T0" fmla="*/ 1 w 6"/>
                <a:gd name="T1" fmla="*/ 2 h 2"/>
                <a:gd name="T2" fmla="*/ 5 w 6"/>
                <a:gd name="T3" fmla="*/ 2 h 2"/>
                <a:gd name="T4" fmla="*/ 6 w 6"/>
                <a:gd name="T5" fmla="*/ 1 h 2"/>
                <a:gd name="T6" fmla="*/ 5 w 6"/>
                <a:gd name="T7" fmla="*/ 0 h 2"/>
                <a:gd name="T8" fmla="*/ 5 w 6"/>
                <a:gd name="T9" fmla="*/ 0 h 2"/>
                <a:gd name="T10" fmla="*/ 1 w 6"/>
                <a:gd name="T11" fmla="*/ 0 h 2"/>
                <a:gd name="T12" fmla="*/ 1 w 6"/>
                <a:gd name="T13" fmla="*/ 1 h 2"/>
                <a:gd name="T14" fmla="*/ 1 w 6"/>
                <a:gd name="T15" fmla="*/ 1 h 2"/>
                <a:gd name="T16" fmla="*/ 1 w 6"/>
                <a:gd name="T17" fmla="*/ 2 h 2"/>
                <a:gd name="T18" fmla="*/ 1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1" y="2"/>
                  </a:moveTo>
                  <a:cubicBezTo>
                    <a:pt x="5" y="2"/>
                    <a:pt x="5" y="2"/>
                    <a:pt x="5" y="2"/>
                  </a:cubicBezTo>
                  <a:cubicBezTo>
                    <a:pt x="5" y="2"/>
                    <a:pt x="6" y="2"/>
                    <a:pt x="6" y="1"/>
                  </a:cubicBezTo>
                  <a:cubicBezTo>
                    <a:pt x="6" y="1"/>
                    <a:pt x="6" y="0"/>
                    <a:pt x="5" y="0"/>
                  </a:cubicBezTo>
                  <a:cubicBezTo>
                    <a:pt x="5" y="0"/>
                    <a:pt x="5" y="0"/>
                    <a:pt x="5" y="0"/>
                  </a:cubicBezTo>
                  <a:cubicBezTo>
                    <a:pt x="1" y="0"/>
                    <a:pt x="1" y="0"/>
                    <a:pt x="1" y="0"/>
                  </a:cubicBezTo>
                  <a:cubicBezTo>
                    <a:pt x="1" y="0"/>
                    <a:pt x="1" y="1"/>
                    <a:pt x="1" y="1"/>
                  </a:cubicBezTo>
                  <a:cubicBezTo>
                    <a:pt x="1" y="1"/>
                    <a:pt x="1" y="1"/>
                    <a:pt x="1" y="1"/>
                  </a:cubicBezTo>
                  <a:cubicBezTo>
                    <a:pt x="0"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92">
              <a:extLst>
                <a:ext uri="{FF2B5EF4-FFF2-40B4-BE49-F238E27FC236}">
                  <a16:creationId xmlns:a16="http://schemas.microsoft.com/office/drawing/2014/main" id="{F7B091D1-31DC-4253-817D-FA4CD9968099}"/>
                </a:ext>
              </a:extLst>
            </p:cNvPr>
            <p:cNvSpPr>
              <a:spLocks/>
            </p:cNvSpPr>
            <p:nvPr/>
          </p:nvSpPr>
          <p:spPr bwMode="auto">
            <a:xfrm>
              <a:off x="264" y="33"/>
              <a:ext cx="9" cy="8"/>
            </a:xfrm>
            <a:custGeom>
              <a:avLst/>
              <a:gdLst>
                <a:gd name="T0" fmla="*/ 2 w 4"/>
                <a:gd name="T1" fmla="*/ 4 h 4"/>
                <a:gd name="T2" fmla="*/ 4 w 4"/>
                <a:gd name="T3" fmla="*/ 4 h 4"/>
                <a:gd name="T4" fmla="*/ 4 w 4"/>
                <a:gd name="T5" fmla="*/ 3 h 4"/>
                <a:gd name="T6" fmla="*/ 1 w 4"/>
                <a:gd name="T7" fmla="*/ 0 h 4"/>
                <a:gd name="T8" fmla="*/ 0 w 4"/>
                <a:gd name="T9" fmla="*/ 0 h 4"/>
                <a:gd name="T10" fmla="*/ 0 w 4"/>
                <a:gd name="T11" fmla="*/ 1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cubicBezTo>
                    <a:pt x="3" y="4"/>
                    <a:pt x="3" y="4"/>
                    <a:pt x="4" y="4"/>
                  </a:cubicBezTo>
                  <a:cubicBezTo>
                    <a:pt x="4" y="3"/>
                    <a:pt x="4" y="3"/>
                    <a:pt x="4" y="3"/>
                  </a:cubicBezTo>
                  <a:cubicBezTo>
                    <a:pt x="1" y="0"/>
                    <a:pt x="1" y="0"/>
                    <a:pt x="1" y="0"/>
                  </a:cubicBezTo>
                  <a:cubicBezTo>
                    <a:pt x="1" y="0"/>
                    <a:pt x="0" y="0"/>
                    <a:pt x="0" y="0"/>
                  </a:cubicBezTo>
                  <a:cubicBezTo>
                    <a:pt x="0" y="0"/>
                    <a:pt x="0" y="1"/>
                    <a:pt x="0" y="1"/>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93">
              <a:extLst>
                <a:ext uri="{FF2B5EF4-FFF2-40B4-BE49-F238E27FC236}">
                  <a16:creationId xmlns:a16="http://schemas.microsoft.com/office/drawing/2014/main" id="{F6ED878E-CF12-4EBC-943E-999F29DB73F7}"/>
                </a:ext>
              </a:extLst>
            </p:cNvPr>
            <p:cNvSpPr>
              <a:spLocks/>
            </p:cNvSpPr>
            <p:nvPr/>
          </p:nvSpPr>
          <p:spPr bwMode="auto">
            <a:xfrm>
              <a:off x="406" y="59"/>
              <a:ext cx="4" cy="16"/>
            </a:xfrm>
            <a:custGeom>
              <a:avLst/>
              <a:gdLst>
                <a:gd name="T0" fmla="*/ 1 w 2"/>
                <a:gd name="T1" fmla="*/ 8 h 8"/>
                <a:gd name="T2" fmla="*/ 2 w 2"/>
                <a:gd name="T3" fmla="*/ 6 h 8"/>
                <a:gd name="T4" fmla="*/ 2 w 2"/>
                <a:gd name="T5" fmla="*/ 6 h 8"/>
                <a:gd name="T6" fmla="*/ 2 w 2"/>
                <a:gd name="T7" fmla="*/ 1 h 8"/>
                <a:gd name="T8" fmla="*/ 1 w 2"/>
                <a:gd name="T9" fmla="*/ 0 h 8"/>
                <a:gd name="T10" fmla="*/ 0 w 2"/>
                <a:gd name="T11" fmla="*/ 1 h 8"/>
                <a:gd name="T12" fmla="*/ 0 w 2"/>
                <a:gd name="T13" fmla="*/ 1 h 8"/>
                <a:gd name="T14" fmla="*/ 0 w 2"/>
                <a:gd name="T15" fmla="*/ 6 h 8"/>
                <a:gd name="T16" fmla="*/ 1 w 2"/>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8">
                  <a:moveTo>
                    <a:pt x="1" y="8"/>
                  </a:moveTo>
                  <a:cubicBezTo>
                    <a:pt x="2" y="8"/>
                    <a:pt x="2" y="7"/>
                    <a:pt x="2" y="6"/>
                  </a:cubicBezTo>
                  <a:cubicBezTo>
                    <a:pt x="2" y="6"/>
                    <a:pt x="2" y="6"/>
                    <a:pt x="2" y="6"/>
                  </a:cubicBezTo>
                  <a:cubicBezTo>
                    <a:pt x="2" y="1"/>
                    <a:pt x="2" y="1"/>
                    <a:pt x="2" y="1"/>
                  </a:cubicBezTo>
                  <a:cubicBezTo>
                    <a:pt x="2" y="0"/>
                    <a:pt x="2" y="0"/>
                    <a:pt x="1" y="0"/>
                  </a:cubicBezTo>
                  <a:cubicBezTo>
                    <a:pt x="0" y="0"/>
                    <a:pt x="0" y="0"/>
                    <a:pt x="0" y="1"/>
                  </a:cubicBezTo>
                  <a:cubicBezTo>
                    <a:pt x="0" y="1"/>
                    <a:pt x="0" y="1"/>
                    <a:pt x="0" y="1"/>
                  </a:cubicBezTo>
                  <a:cubicBezTo>
                    <a:pt x="0" y="6"/>
                    <a:pt x="0" y="6"/>
                    <a:pt x="0" y="6"/>
                  </a:cubicBezTo>
                  <a:cubicBezTo>
                    <a:pt x="0" y="7"/>
                    <a:pt x="0"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4">
              <a:extLst>
                <a:ext uri="{FF2B5EF4-FFF2-40B4-BE49-F238E27FC236}">
                  <a16:creationId xmlns:a16="http://schemas.microsoft.com/office/drawing/2014/main" id="{30718B43-E6D3-4CC2-8357-86DFC09825E5}"/>
                </a:ext>
              </a:extLst>
            </p:cNvPr>
            <p:cNvSpPr>
              <a:spLocks/>
            </p:cNvSpPr>
            <p:nvPr/>
          </p:nvSpPr>
          <p:spPr bwMode="auto">
            <a:xfrm>
              <a:off x="427" y="71"/>
              <a:ext cx="12" cy="12"/>
            </a:xfrm>
            <a:custGeom>
              <a:avLst/>
              <a:gdLst>
                <a:gd name="T0" fmla="*/ 2 w 6"/>
                <a:gd name="T1" fmla="*/ 6 h 6"/>
                <a:gd name="T2" fmla="*/ 6 w 6"/>
                <a:gd name="T3" fmla="*/ 2 h 6"/>
                <a:gd name="T4" fmla="*/ 6 w 6"/>
                <a:gd name="T5" fmla="*/ 0 h 6"/>
                <a:gd name="T6" fmla="*/ 6 w 6"/>
                <a:gd name="T7" fmla="*/ 0 h 6"/>
                <a:gd name="T8" fmla="*/ 4 w 6"/>
                <a:gd name="T9" fmla="*/ 0 h 6"/>
                <a:gd name="T10" fmla="*/ 0 w 6"/>
                <a:gd name="T11" fmla="*/ 4 h 6"/>
                <a:gd name="T12" fmla="*/ 0 w 6"/>
                <a:gd name="T13" fmla="*/ 6 h 6"/>
                <a:gd name="T14" fmla="*/ 2 w 6"/>
                <a:gd name="T15" fmla="*/ 6 h 6"/>
                <a:gd name="T16" fmla="*/ 2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6"/>
                  </a:moveTo>
                  <a:cubicBezTo>
                    <a:pt x="6" y="2"/>
                    <a:pt x="6" y="2"/>
                    <a:pt x="6" y="2"/>
                  </a:cubicBezTo>
                  <a:cubicBezTo>
                    <a:pt x="6" y="1"/>
                    <a:pt x="6" y="1"/>
                    <a:pt x="6" y="0"/>
                  </a:cubicBezTo>
                  <a:cubicBezTo>
                    <a:pt x="6" y="0"/>
                    <a:pt x="6" y="0"/>
                    <a:pt x="6" y="0"/>
                  </a:cubicBezTo>
                  <a:cubicBezTo>
                    <a:pt x="5" y="0"/>
                    <a:pt x="4" y="0"/>
                    <a:pt x="4" y="0"/>
                  </a:cubicBezTo>
                  <a:cubicBezTo>
                    <a:pt x="0" y="4"/>
                    <a:pt x="0" y="4"/>
                    <a:pt x="0" y="4"/>
                  </a:cubicBezTo>
                  <a:cubicBezTo>
                    <a:pt x="0" y="4"/>
                    <a:pt x="0" y="5"/>
                    <a:pt x="0" y="6"/>
                  </a:cubicBezTo>
                  <a:cubicBezTo>
                    <a:pt x="1" y="6"/>
                    <a:pt x="1" y="6"/>
                    <a:pt x="2" y="6"/>
                  </a:cubicBezTo>
                  <a:cubicBezTo>
                    <a:pt x="2"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95">
              <a:extLst>
                <a:ext uri="{FF2B5EF4-FFF2-40B4-BE49-F238E27FC236}">
                  <a16:creationId xmlns:a16="http://schemas.microsoft.com/office/drawing/2014/main" id="{C5694F86-9C48-4F35-B2AD-D21641AA42E6}"/>
                </a:ext>
              </a:extLst>
            </p:cNvPr>
            <p:cNvSpPr>
              <a:spLocks/>
            </p:cNvSpPr>
            <p:nvPr/>
          </p:nvSpPr>
          <p:spPr bwMode="auto">
            <a:xfrm>
              <a:off x="435" y="99"/>
              <a:ext cx="16" cy="4"/>
            </a:xfrm>
            <a:custGeom>
              <a:avLst/>
              <a:gdLst>
                <a:gd name="T0" fmla="*/ 0 w 8"/>
                <a:gd name="T1" fmla="*/ 1 h 2"/>
                <a:gd name="T2" fmla="*/ 1 w 8"/>
                <a:gd name="T3" fmla="*/ 2 h 2"/>
                <a:gd name="T4" fmla="*/ 1 w 8"/>
                <a:gd name="T5" fmla="*/ 2 h 2"/>
                <a:gd name="T6" fmla="*/ 6 w 8"/>
                <a:gd name="T7" fmla="*/ 2 h 2"/>
                <a:gd name="T8" fmla="*/ 8 w 8"/>
                <a:gd name="T9" fmla="*/ 1 h 2"/>
                <a:gd name="T10" fmla="*/ 6 w 8"/>
                <a:gd name="T11" fmla="*/ 0 h 2"/>
                <a:gd name="T12" fmla="*/ 6 w 8"/>
                <a:gd name="T13" fmla="*/ 0 h 2"/>
                <a:gd name="T14" fmla="*/ 1 w 8"/>
                <a:gd name="T15" fmla="*/ 0 h 2"/>
                <a:gd name="T16" fmla="*/ 0 w 8"/>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
                  <a:moveTo>
                    <a:pt x="0" y="1"/>
                  </a:moveTo>
                  <a:cubicBezTo>
                    <a:pt x="0" y="2"/>
                    <a:pt x="0" y="2"/>
                    <a:pt x="1" y="2"/>
                  </a:cubicBezTo>
                  <a:cubicBezTo>
                    <a:pt x="1" y="2"/>
                    <a:pt x="1" y="2"/>
                    <a:pt x="1" y="2"/>
                  </a:cubicBezTo>
                  <a:cubicBezTo>
                    <a:pt x="6" y="2"/>
                    <a:pt x="6" y="2"/>
                    <a:pt x="6" y="2"/>
                  </a:cubicBezTo>
                  <a:cubicBezTo>
                    <a:pt x="7" y="2"/>
                    <a:pt x="8" y="2"/>
                    <a:pt x="8" y="1"/>
                  </a:cubicBezTo>
                  <a:cubicBezTo>
                    <a:pt x="8" y="0"/>
                    <a:pt x="7" y="0"/>
                    <a:pt x="6" y="0"/>
                  </a:cubicBezTo>
                  <a:cubicBezTo>
                    <a:pt x="6" y="0"/>
                    <a:pt x="6" y="0"/>
                    <a:pt x="6"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6">
              <a:extLst>
                <a:ext uri="{FF2B5EF4-FFF2-40B4-BE49-F238E27FC236}">
                  <a16:creationId xmlns:a16="http://schemas.microsoft.com/office/drawing/2014/main" id="{32672DEA-74C1-469C-86C9-E6061C3A1AE9}"/>
                </a:ext>
              </a:extLst>
            </p:cNvPr>
            <p:cNvSpPr>
              <a:spLocks/>
            </p:cNvSpPr>
            <p:nvPr/>
          </p:nvSpPr>
          <p:spPr bwMode="auto">
            <a:xfrm>
              <a:off x="424" y="118"/>
              <a:ext cx="15" cy="14"/>
            </a:xfrm>
            <a:custGeom>
              <a:avLst/>
              <a:gdLst>
                <a:gd name="T0" fmla="*/ 4 w 7"/>
                <a:gd name="T1" fmla="*/ 7 h 7"/>
                <a:gd name="T2" fmla="*/ 6 w 7"/>
                <a:gd name="T3" fmla="*/ 7 h 7"/>
                <a:gd name="T4" fmla="*/ 6 w 7"/>
                <a:gd name="T5" fmla="*/ 5 h 7"/>
                <a:gd name="T6" fmla="*/ 3 w 7"/>
                <a:gd name="T7" fmla="*/ 1 h 7"/>
                <a:gd name="T8" fmla="*/ 1 w 7"/>
                <a:gd name="T9" fmla="*/ 1 h 7"/>
                <a:gd name="T10" fmla="*/ 1 w 7"/>
                <a:gd name="T11" fmla="*/ 1 h 7"/>
                <a:gd name="T12" fmla="*/ 1 w 7"/>
                <a:gd name="T13" fmla="*/ 3 h 7"/>
                <a:gd name="T14" fmla="*/ 1 w 7"/>
                <a:gd name="T15" fmla="*/ 3 h 7"/>
                <a:gd name="T16" fmla="*/ 4 w 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7"/>
                  </a:moveTo>
                  <a:cubicBezTo>
                    <a:pt x="5" y="7"/>
                    <a:pt x="6" y="7"/>
                    <a:pt x="6" y="7"/>
                  </a:cubicBezTo>
                  <a:cubicBezTo>
                    <a:pt x="7" y="6"/>
                    <a:pt x="7" y="5"/>
                    <a:pt x="6" y="5"/>
                  </a:cubicBezTo>
                  <a:cubicBezTo>
                    <a:pt x="3" y="1"/>
                    <a:pt x="3" y="1"/>
                    <a:pt x="3" y="1"/>
                  </a:cubicBezTo>
                  <a:cubicBezTo>
                    <a:pt x="2" y="0"/>
                    <a:pt x="1" y="0"/>
                    <a:pt x="1" y="1"/>
                  </a:cubicBezTo>
                  <a:cubicBezTo>
                    <a:pt x="1" y="1"/>
                    <a:pt x="1" y="1"/>
                    <a:pt x="1" y="1"/>
                  </a:cubicBezTo>
                  <a:cubicBezTo>
                    <a:pt x="0" y="1"/>
                    <a:pt x="0" y="2"/>
                    <a:pt x="1" y="3"/>
                  </a:cubicBezTo>
                  <a:cubicBezTo>
                    <a:pt x="1" y="3"/>
                    <a:pt x="1" y="3"/>
                    <a:pt x="1" y="3"/>
                  </a:cubicBezTo>
                  <a:lnTo>
                    <a:pt x="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97">
              <a:extLst>
                <a:ext uri="{FF2B5EF4-FFF2-40B4-BE49-F238E27FC236}">
                  <a16:creationId xmlns:a16="http://schemas.microsoft.com/office/drawing/2014/main" id="{F307A420-E533-497B-8D29-61C75C2719BC}"/>
                </a:ext>
              </a:extLst>
            </p:cNvPr>
            <p:cNvSpPr>
              <a:spLocks/>
            </p:cNvSpPr>
            <p:nvPr/>
          </p:nvSpPr>
          <p:spPr bwMode="auto">
            <a:xfrm>
              <a:off x="404" y="126"/>
              <a:ext cx="6" cy="16"/>
            </a:xfrm>
            <a:custGeom>
              <a:avLst/>
              <a:gdLst>
                <a:gd name="T0" fmla="*/ 1 w 3"/>
                <a:gd name="T1" fmla="*/ 8 h 8"/>
                <a:gd name="T2" fmla="*/ 3 w 3"/>
                <a:gd name="T3" fmla="*/ 7 h 8"/>
                <a:gd name="T4" fmla="*/ 3 w 3"/>
                <a:gd name="T5" fmla="*/ 7 h 8"/>
                <a:gd name="T6" fmla="*/ 3 w 3"/>
                <a:gd name="T7" fmla="*/ 2 h 8"/>
                <a:gd name="T8" fmla="*/ 1 w 3"/>
                <a:gd name="T9" fmla="*/ 0 h 8"/>
                <a:gd name="T10" fmla="*/ 1 w 3"/>
                <a:gd name="T11" fmla="*/ 0 h 8"/>
                <a:gd name="T12" fmla="*/ 0 w 3"/>
                <a:gd name="T13" fmla="*/ 2 h 8"/>
                <a:gd name="T14" fmla="*/ 0 w 3"/>
                <a:gd name="T15" fmla="*/ 2 h 8"/>
                <a:gd name="T16" fmla="*/ 0 w 3"/>
                <a:gd name="T17" fmla="*/ 7 h 8"/>
                <a:gd name="T18" fmla="*/ 1 w 3"/>
                <a:gd name="T19" fmla="*/ 8 h 8"/>
                <a:gd name="T20" fmla="*/ 1 w 3"/>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1" y="8"/>
                  </a:moveTo>
                  <a:cubicBezTo>
                    <a:pt x="2" y="8"/>
                    <a:pt x="3" y="8"/>
                    <a:pt x="3" y="7"/>
                  </a:cubicBezTo>
                  <a:cubicBezTo>
                    <a:pt x="3" y="7"/>
                    <a:pt x="3" y="7"/>
                    <a:pt x="3" y="7"/>
                  </a:cubicBezTo>
                  <a:cubicBezTo>
                    <a:pt x="3" y="2"/>
                    <a:pt x="3" y="2"/>
                    <a:pt x="3" y="2"/>
                  </a:cubicBezTo>
                  <a:cubicBezTo>
                    <a:pt x="3" y="1"/>
                    <a:pt x="2" y="0"/>
                    <a:pt x="1" y="0"/>
                  </a:cubicBezTo>
                  <a:cubicBezTo>
                    <a:pt x="1" y="0"/>
                    <a:pt x="1" y="0"/>
                    <a:pt x="1" y="0"/>
                  </a:cubicBezTo>
                  <a:cubicBezTo>
                    <a:pt x="1" y="0"/>
                    <a:pt x="0" y="1"/>
                    <a:pt x="0" y="2"/>
                  </a:cubicBezTo>
                  <a:cubicBezTo>
                    <a:pt x="0" y="2"/>
                    <a:pt x="0" y="2"/>
                    <a:pt x="0" y="2"/>
                  </a:cubicBezTo>
                  <a:cubicBezTo>
                    <a:pt x="0" y="7"/>
                    <a:pt x="0" y="7"/>
                    <a:pt x="0" y="7"/>
                  </a:cubicBezTo>
                  <a:cubicBezTo>
                    <a:pt x="0" y="8"/>
                    <a:pt x="1" y="8"/>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98">
              <a:extLst>
                <a:ext uri="{FF2B5EF4-FFF2-40B4-BE49-F238E27FC236}">
                  <a16:creationId xmlns:a16="http://schemas.microsoft.com/office/drawing/2014/main" id="{D52221E1-514B-42A8-B01A-F66BF106939B}"/>
                </a:ext>
              </a:extLst>
            </p:cNvPr>
            <p:cNvSpPr>
              <a:spLocks/>
            </p:cNvSpPr>
            <p:nvPr/>
          </p:nvSpPr>
          <p:spPr bwMode="auto">
            <a:xfrm>
              <a:off x="376" y="118"/>
              <a:ext cx="14" cy="14"/>
            </a:xfrm>
            <a:custGeom>
              <a:avLst/>
              <a:gdLst>
                <a:gd name="T0" fmla="*/ 3 w 7"/>
                <a:gd name="T1" fmla="*/ 6 h 7"/>
                <a:gd name="T2" fmla="*/ 6 w 7"/>
                <a:gd name="T3" fmla="*/ 2 h 7"/>
                <a:gd name="T4" fmla="*/ 6 w 7"/>
                <a:gd name="T5" fmla="*/ 0 h 7"/>
                <a:gd name="T6" fmla="*/ 5 w 7"/>
                <a:gd name="T7" fmla="*/ 0 h 7"/>
                <a:gd name="T8" fmla="*/ 1 w 7"/>
                <a:gd name="T9" fmla="*/ 4 h 7"/>
                <a:gd name="T10" fmla="*/ 1 w 7"/>
                <a:gd name="T11" fmla="*/ 6 h 7"/>
                <a:gd name="T12" fmla="*/ 2 w 7"/>
                <a:gd name="T13" fmla="*/ 6 h 7"/>
                <a:gd name="T14" fmla="*/ 3 w 7"/>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3" y="6"/>
                  </a:moveTo>
                  <a:cubicBezTo>
                    <a:pt x="6" y="2"/>
                    <a:pt x="6" y="2"/>
                    <a:pt x="6" y="2"/>
                  </a:cubicBezTo>
                  <a:cubicBezTo>
                    <a:pt x="7" y="2"/>
                    <a:pt x="7" y="1"/>
                    <a:pt x="6" y="0"/>
                  </a:cubicBezTo>
                  <a:cubicBezTo>
                    <a:pt x="6" y="0"/>
                    <a:pt x="5" y="0"/>
                    <a:pt x="5" y="0"/>
                  </a:cubicBezTo>
                  <a:cubicBezTo>
                    <a:pt x="1" y="4"/>
                    <a:pt x="1" y="4"/>
                    <a:pt x="1" y="4"/>
                  </a:cubicBezTo>
                  <a:cubicBezTo>
                    <a:pt x="0" y="5"/>
                    <a:pt x="0" y="5"/>
                    <a:pt x="1" y="6"/>
                  </a:cubicBezTo>
                  <a:cubicBezTo>
                    <a:pt x="1" y="7"/>
                    <a:pt x="2" y="7"/>
                    <a:pt x="2" y="6"/>
                  </a:cubicBezTo>
                  <a:cubicBezTo>
                    <a:pt x="2" y="6"/>
                    <a:pt x="3"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9">
              <a:extLst>
                <a:ext uri="{FF2B5EF4-FFF2-40B4-BE49-F238E27FC236}">
                  <a16:creationId xmlns:a16="http://schemas.microsoft.com/office/drawing/2014/main" id="{30A620A6-A064-495C-B58E-52406044119B}"/>
                </a:ext>
              </a:extLst>
            </p:cNvPr>
            <p:cNvSpPr>
              <a:spLocks/>
            </p:cNvSpPr>
            <p:nvPr/>
          </p:nvSpPr>
          <p:spPr bwMode="auto">
            <a:xfrm>
              <a:off x="366" y="97"/>
              <a:ext cx="16" cy="6"/>
            </a:xfrm>
            <a:custGeom>
              <a:avLst/>
              <a:gdLst>
                <a:gd name="T0" fmla="*/ 8 w 8"/>
                <a:gd name="T1" fmla="*/ 1 h 3"/>
                <a:gd name="T2" fmla="*/ 7 w 8"/>
                <a:gd name="T3" fmla="*/ 0 h 3"/>
                <a:gd name="T4" fmla="*/ 7 w 8"/>
                <a:gd name="T5" fmla="*/ 0 h 3"/>
                <a:gd name="T6" fmla="*/ 1 w 8"/>
                <a:gd name="T7" fmla="*/ 0 h 3"/>
                <a:gd name="T8" fmla="*/ 0 w 8"/>
                <a:gd name="T9" fmla="*/ 1 h 3"/>
                <a:gd name="T10" fmla="*/ 0 w 8"/>
                <a:gd name="T11" fmla="*/ 1 h 3"/>
                <a:gd name="T12" fmla="*/ 1 w 8"/>
                <a:gd name="T13" fmla="*/ 3 h 3"/>
                <a:gd name="T14" fmla="*/ 1 w 8"/>
                <a:gd name="T15" fmla="*/ 3 h 3"/>
                <a:gd name="T16" fmla="*/ 7 w 8"/>
                <a:gd name="T17" fmla="*/ 3 h 3"/>
                <a:gd name="T18" fmla="*/ 8 w 8"/>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8" y="1"/>
                  </a:moveTo>
                  <a:cubicBezTo>
                    <a:pt x="8" y="1"/>
                    <a:pt x="7" y="0"/>
                    <a:pt x="7" y="0"/>
                  </a:cubicBezTo>
                  <a:cubicBezTo>
                    <a:pt x="7" y="0"/>
                    <a:pt x="7" y="0"/>
                    <a:pt x="7" y="0"/>
                  </a:cubicBezTo>
                  <a:cubicBezTo>
                    <a:pt x="1" y="0"/>
                    <a:pt x="1" y="0"/>
                    <a:pt x="1" y="0"/>
                  </a:cubicBezTo>
                  <a:cubicBezTo>
                    <a:pt x="1" y="0"/>
                    <a:pt x="0" y="1"/>
                    <a:pt x="0" y="1"/>
                  </a:cubicBezTo>
                  <a:cubicBezTo>
                    <a:pt x="0" y="1"/>
                    <a:pt x="0" y="1"/>
                    <a:pt x="0" y="1"/>
                  </a:cubicBezTo>
                  <a:cubicBezTo>
                    <a:pt x="0" y="2"/>
                    <a:pt x="1" y="3"/>
                    <a:pt x="1" y="3"/>
                  </a:cubicBezTo>
                  <a:cubicBezTo>
                    <a:pt x="1" y="3"/>
                    <a:pt x="1" y="3"/>
                    <a:pt x="1" y="3"/>
                  </a:cubicBezTo>
                  <a:cubicBezTo>
                    <a:pt x="7" y="3"/>
                    <a:pt x="7" y="3"/>
                    <a:pt x="7" y="3"/>
                  </a:cubicBezTo>
                  <a:cubicBezTo>
                    <a:pt x="7" y="3"/>
                    <a:pt x="8"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00">
              <a:extLst>
                <a:ext uri="{FF2B5EF4-FFF2-40B4-BE49-F238E27FC236}">
                  <a16:creationId xmlns:a16="http://schemas.microsoft.com/office/drawing/2014/main" id="{9503F08D-58D5-46A4-87EB-612C307A9855}"/>
                </a:ext>
              </a:extLst>
            </p:cNvPr>
            <p:cNvSpPr>
              <a:spLocks/>
            </p:cNvSpPr>
            <p:nvPr/>
          </p:nvSpPr>
          <p:spPr bwMode="auto">
            <a:xfrm>
              <a:off x="378" y="69"/>
              <a:ext cx="12" cy="14"/>
            </a:xfrm>
            <a:custGeom>
              <a:avLst/>
              <a:gdLst>
                <a:gd name="T0" fmla="*/ 4 w 6"/>
                <a:gd name="T1" fmla="*/ 6 h 7"/>
                <a:gd name="T2" fmla="*/ 6 w 6"/>
                <a:gd name="T3" fmla="*/ 6 h 7"/>
                <a:gd name="T4" fmla="*/ 6 w 6"/>
                <a:gd name="T5" fmla="*/ 6 h 7"/>
                <a:gd name="T6" fmla="*/ 6 w 6"/>
                <a:gd name="T7" fmla="*/ 4 h 7"/>
                <a:gd name="T8" fmla="*/ 2 w 6"/>
                <a:gd name="T9" fmla="*/ 1 h 7"/>
                <a:gd name="T10" fmla="*/ 0 w 6"/>
                <a:gd name="T11" fmla="*/ 1 h 7"/>
                <a:gd name="T12" fmla="*/ 0 w 6"/>
                <a:gd name="T13" fmla="*/ 3 h 7"/>
                <a:gd name="T14" fmla="*/ 4 w 6"/>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4" y="6"/>
                  </a:moveTo>
                  <a:cubicBezTo>
                    <a:pt x="5" y="7"/>
                    <a:pt x="5" y="7"/>
                    <a:pt x="6" y="6"/>
                  </a:cubicBezTo>
                  <a:cubicBezTo>
                    <a:pt x="6" y="6"/>
                    <a:pt x="6" y="6"/>
                    <a:pt x="6" y="6"/>
                  </a:cubicBezTo>
                  <a:cubicBezTo>
                    <a:pt x="6" y="6"/>
                    <a:pt x="6" y="5"/>
                    <a:pt x="6" y="4"/>
                  </a:cubicBezTo>
                  <a:cubicBezTo>
                    <a:pt x="2" y="1"/>
                    <a:pt x="2" y="1"/>
                    <a:pt x="2" y="1"/>
                  </a:cubicBezTo>
                  <a:cubicBezTo>
                    <a:pt x="2" y="0"/>
                    <a:pt x="1" y="0"/>
                    <a:pt x="0" y="1"/>
                  </a:cubicBezTo>
                  <a:cubicBezTo>
                    <a:pt x="0" y="1"/>
                    <a:pt x="0" y="2"/>
                    <a:pt x="0" y="3"/>
                  </a:cubicBez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1">
              <a:extLst>
                <a:ext uri="{FF2B5EF4-FFF2-40B4-BE49-F238E27FC236}">
                  <a16:creationId xmlns:a16="http://schemas.microsoft.com/office/drawing/2014/main" id="{B5B69B36-2647-4D13-BCED-84C26D4350A6}"/>
                </a:ext>
              </a:extLst>
            </p:cNvPr>
            <p:cNvSpPr>
              <a:spLocks/>
            </p:cNvSpPr>
            <p:nvPr/>
          </p:nvSpPr>
          <p:spPr bwMode="auto">
            <a:xfrm>
              <a:off x="309" y="326"/>
              <a:ext cx="24" cy="22"/>
            </a:xfrm>
            <a:custGeom>
              <a:avLst/>
              <a:gdLst>
                <a:gd name="T0" fmla="*/ 9 w 12"/>
                <a:gd name="T1" fmla="*/ 5 h 11"/>
                <a:gd name="T2" fmla="*/ 9 w 12"/>
                <a:gd name="T3" fmla="*/ 4 h 11"/>
                <a:gd name="T4" fmla="*/ 9 w 12"/>
                <a:gd name="T5" fmla="*/ 1 h 11"/>
                <a:gd name="T6" fmla="*/ 8 w 12"/>
                <a:gd name="T7" fmla="*/ 0 h 11"/>
                <a:gd name="T8" fmla="*/ 8 w 12"/>
                <a:gd name="T9" fmla="*/ 0 h 11"/>
                <a:gd name="T10" fmla="*/ 5 w 12"/>
                <a:gd name="T11" fmla="*/ 3 h 11"/>
                <a:gd name="T12" fmla="*/ 5 w 12"/>
                <a:gd name="T13" fmla="*/ 3 h 11"/>
                <a:gd name="T14" fmla="*/ 1 w 12"/>
                <a:gd name="T15" fmla="*/ 3 h 11"/>
                <a:gd name="T16" fmla="*/ 0 w 12"/>
                <a:gd name="T17" fmla="*/ 3 h 11"/>
                <a:gd name="T18" fmla="*/ 1 w 12"/>
                <a:gd name="T19" fmla="*/ 4 h 11"/>
                <a:gd name="T20" fmla="*/ 3 w 12"/>
                <a:gd name="T21" fmla="*/ 7 h 11"/>
                <a:gd name="T22" fmla="*/ 3 w 12"/>
                <a:gd name="T23" fmla="*/ 7 h 11"/>
                <a:gd name="T24" fmla="*/ 3 w 12"/>
                <a:gd name="T25" fmla="*/ 11 h 11"/>
                <a:gd name="T26" fmla="*/ 4 w 12"/>
                <a:gd name="T27" fmla="*/ 11 h 11"/>
                <a:gd name="T28" fmla="*/ 4 w 12"/>
                <a:gd name="T29" fmla="*/ 11 h 11"/>
                <a:gd name="T30" fmla="*/ 7 w 12"/>
                <a:gd name="T31" fmla="*/ 9 h 11"/>
                <a:gd name="T32" fmla="*/ 7 w 12"/>
                <a:gd name="T33" fmla="*/ 9 h 11"/>
                <a:gd name="T34" fmla="*/ 11 w 12"/>
                <a:gd name="T35" fmla="*/ 9 h 11"/>
                <a:gd name="T36" fmla="*/ 12 w 12"/>
                <a:gd name="T37" fmla="*/ 8 h 11"/>
                <a:gd name="T38" fmla="*/ 11 w 12"/>
                <a:gd name="T39" fmla="*/ 8 h 11"/>
                <a:gd name="T40" fmla="*/ 9 w 12"/>
                <a:gd name="T4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1">
                  <a:moveTo>
                    <a:pt x="9" y="5"/>
                  </a:moveTo>
                  <a:cubicBezTo>
                    <a:pt x="9" y="5"/>
                    <a:pt x="9" y="4"/>
                    <a:pt x="9" y="4"/>
                  </a:cubicBezTo>
                  <a:cubicBezTo>
                    <a:pt x="9" y="1"/>
                    <a:pt x="9" y="1"/>
                    <a:pt x="9" y="1"/>
                  </a:cubicBezTo>
                  <a:cubicBezTo>
                    <a:pt x="9" y="0"/>
                    <a:pt x="8" y="0"/>
                    <a:pt x="8" y="0"/>
                  </a:cubicBezTo>
                  <a:cubicBezTo>
                    <a:pt x="8" y="0"/>
                    <a:pt x="8" y="0"/>
                    <a:pt x="8" y="0"/>
                  </a:cubicBezTo>
                  <a:cubicBezTo>
                    <a:pt x="5" y="3"/>
                    <a:pt x="5" y="3"/>
                    <a:pt x="5" y="3"/>
                  </a:cubicBezTo>
                  <a:cubicBezTo>
                    <a:pt x="5" y="3"/>
                    <a:pt x="5" y="3"/>
                    <a:pt x="5" y="3"/>
                  </a:cubicBezTo>
                  <a:cubicBezTo>
                    <a:pt x="1" y="3"/>
                    <a:pt x="1" y="3"/>
                    <a:pt x="1" y="3"/>
                  </a:cubicBezTo>
                  <a:cubicBezTo>
                    <a:pt x="1" y="3"/>
                    <a:pt x="1" y="3"/>
                    <a:pt x="0" y="3"/>
                  </a:cubicBezTo>
                  <a:cubicBezTo>
                    <a:pt x="0" y="4"/>
                    <a:pt x="1" y="4"/>
                    <a:pt x="1" y="4"/>
                  </a:cubicBezTo>
                  <a:cubicBezTo>
                    <a:pt x="3" y="7"/>
                    <a:pt x="3" y="7"/>
                    <a:pt x="3" y="7"/>
                  </a:cubicBezTo>
                  <a:cubicBezTo>
                    <a:pt x="3" y="7"/>
                    <a:pt x="3" y="7"/>
                    <a:pt x="3" y="7"/>
                  </a:cubicBezTo>
                  <a:cubicBezTo>
                    <a:pt x="3" y="11"/>
                    <a:pt x="3" y="11"/>
                    <a:pt x="3" y="11"/>
                  </a:cubicBezTo>
                  <a:cubicBezTo>
                    <a:pt x="3" y="11"/>
                    <a:pt x="4" y="11"/>
                    <a:pt x="4" y="11"/>
                  </a:cubicBezTo>
                  <a:cubicBezTo>
                    <a:pt x="4" y="11"/>
                    <a:pt x="4" y="11"/>
                    <a:pt x="4" y="11"/>
                  </a:cubicBezTo>
                  <a:cubicBezTo>
                    <a:pt x="7" y="9"/>
                    <a:pt x="7" y="9"/>
                    <a:pt x="7" y="9"/>
                  </a:cubicBezTo>
                  <a:cubicBezTo>
                    <a:pt x="7" y="9"/>
                    <a:pt x="7" y="9"/>
                    <a:pt x="7" y="9"/>
                  </a:cubicBezTo>
                  <a:cubicBezTo>
                    <a:pt x="11" y="9"/>
                    <a:pt x="11" y="9"/>
                    <a:pt x="11" y="9"/>
                  </a:cubicBezTo>
                  <a:cubicBezTo>
                    <a:pt x="11" y="8"/>
                    <a:pt x="12" y="8"/>
                    <a:pt x="12" y="8"/>
                  </a:cubicBezTo>
                  <a:cubicBezTo>
                    <a:pt x="12" y="8"/>
                    <a:pt x="12"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02">
              <a:extLst>
                <a:ext uri="{FF2B5EF4-FFF2-40B4-BE49-F238E27FC236}">
                  <a16:creationId xmlns:a16="http://schemas.microsoft.com/office/drawing/2014/main" id="{51E8F8A9-432B-4852-B654-F1F7D72F4538}"/>
                </a:ext>
              </a:extLst>
            </p:cNvPr>
            <p:cNvSpPr>
              <a:spLocks/>
            </p:cNvSpPr>
            <p:nvPr/>
          </p:nvSpPr>
          <p:spPr bwMode="auto">
            <a:xfrm>
              <a:off x="196" y="20"/>
              <a:ext cx="22" cy="23"/>
            </a:xfrm>
            <a:custGeom>
              <a:avLst/>
              <a:gdLst>
                <a:gd name="T0" fmla="*/ 2 w 11"/>
                <a:gd name="T1" fmla="*/ 6 h 11"/>
                <a:gd name="T2" fmla="*/ 2 w 11"/>
                <a:gd name="T3" fmla="*/ 7 h 11"/>
                <a:gd name="T4" fmla="*/ 3 w 11"/>
                <a:gd name="T5" fmla="*/ 10 h 11"/>
                <a:gd name="T6" fmla="*/ 3 w 11"/>
                <a:gd name="T7" fmla="*/ 11 h 11"/>
                <a:gd name="T8" fmla="*/ 4 w 11"/>
                <a:gd name="T9" fmla="*/ 11 h 11"/>
                <a:gd name="T10" fmla="*/ 6 w 11"/>
                <a:gd name="T11" fmla="*/ 8 h 11"/>
                <a:gd name="T12" fmla="*/ 7 w 11"/>
                <a:gd name="T13" fmla="*/ 8 h 11"/>
                <a:gd name="T14" fmla="*/ 10 w 11"/>
                <a:gd name="T15" fmla="*/ 8 h 11"/>
                <a:gd name="T16" fmla="*/ 11 w 11"/>
                <a:gd name="T17" fmla="*/ 7 h 11"/>
                <a:gd name="T18" fmla="*/ 11 w 11"/>
                <a:gd name="T19" fmla="*/ 7 h 11"/>
                <a:gd name="T20" fmla="*/ 9 w 11"/>
                <a:gd name="T21" fmla="*/ 4 h 11"/>
                <a:gd name="T22" fmla="*/ 9 w 11"/>
                <a:gd name="T23" fmla="*/ 4 h 11"/>
                <a:gd name="T24" fmla="*/ 8 w 11"/>
                <a:gd name="T25" fmla="*/ 0 h 11"/>
                <a:gd name="T26" fmla="*/ 8 w 11"/>
                <a:gd name="T27" fmla="*/ 0 h 11"/>
                <a:gd name="T28" fmla="*/ 7 w 11"/>
                <a:gd name="T29" fmla="*/ 0 h 11"/>
                <a:gd name="T30" fmla="*/ 4 w 11"/>
                <a:gd name="T31" fmla="*/ 2 h 11"/>
                <a:gd name="T32" fmla="*/ 4 w 11"/>
                <a:gd name="T33" fmla="*/ 2 h 11"/>
                <a:gd name="T34" fmla="*/ 0 w 11"/>
                <a:gd name="T35" fmla="*/ 2 h 11"/>
                <a:gd name="T36" fmla="*/ 0 w 11"/>
                <a:gd name="T37" fmla="*/ 3 h 11"/>
                <a:gd name="T38" fmla="*/ 0 w 11"/>
                <a:gd name="T39" fmla="*/ 3 h 11"/>
                <a:gd name="T40" fmla="*/ 2 w 11"/>
                <a:gd name="T4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2" y="6"/>
                  </a:moveTo>
                  <a:cubicBezTo>
                    <a:pt x="2" y="6"/>
                    <a:pt x="2" y="6"/>
                    <a:pt x="2" y="7"/>
                  </a:cubicBezTo>
                  <a:cubicBezTo>
                    <a:pt x="3" y="10"/>
                    <a:pt x="3" y="10"/>
                    <a:pt x="3" y="10"/>
                  </a:cubicBezTo>
                  <a:cubicBezTo>
                    <a:pt x="3" y="10"/>
                    <a:pt x="3" y="11"/>
                    <a:pt x="3" y="11"/>
                  </a:cubicBezTo>
                  <a:cubicBezTo>
                    <a:pt x="3" y="11"/>
                    <a:pt x="3" y="11"/>
                    <a:pt x="4" y="11"/>
                  </a:cubicBezTo>
                  <a:cubicBezTo>
                    <a:pt x="6" y="8"/>
                    <a:pt x="6" y="8"/>
                    <a:pt x="6" y="8"/>
                  </a:cubicBezTo>
                  <a:cubicBezTo>
                    <a:pt x="7" y="8"/>
                    <a:pt x="7" y="8"/>
                    <a:pt x="7" y="8"/>
                  </a:cubicBezTo>
                  <a:cubicBezTo>
                    <a:pt x="10" y="8"/>
                    <a:pt x="10" y="8"/>
                    <a:pt x="10" y="8"/>
                  </a:cubicBezTo>
                  <a:cubicBezTo>
                    <a:pt x="11" y="8"/>
                    <a:pt x="11" y="8"/>
                    <a:pt x="11" y="7"/>
                  </a:cubicBezTo>
                  <a:cubicBezTo>
                    <a:pt x="11" y="7"/>
                    <a:pt x="11" y="7"/>
                    <a:pt x="11" y="7"/>
                  </a:cubicBezTo>
                  <a:cubicBezTo>
                    <a:pt x="9" y="4"/>
                    <a:pt x="9" y="4"/>
                    <a:pt x="9" y="4"/>
                  </a:cubicBezTo>
                  <a:cubicBezTo>
                    <a:pt x="9" y="4"/>
                    <a:pt x="9" y="4"/>
                    <a:pt x="9" y="4"/>
                  </a:cubicBezTo>
                  <a:cubicBezTo>
                    <a:pt x="8" y="0"/>
                    <a:pt x="8" y="0"/>
                    <a:pt x="8" y="0"/>
                  </a:cubicBezTo>
                  <a:cubicBezTo>
                    <a:pt x="8" y="0"/>
                    <a:pt x="8" y="0"/>
                    <a:pt x="8" y="0"/>
                  </a:cubicBezTo>
                  <a:cubicBezTo>
                    <a:pt x="7" y="0"/>
                    <a:pt x="7" y="0"/>
                    <a:pt x="7" y="0"/>
                  </a:cubicBezTo>
                  <a:cubicBezTo>
                    <a:pt x="4" y="2"/>
                    <a:pt x="4" y="2"/>
                    <a:pt x="4" y="2"/>
                  </a:cubicBezTo>
                  <a:cubicBezTo>
                    <a:pt x="4" y="2"/>
                    <a:pt x="4" y="2"/>
                    <a:pt x="4" y="2"/>
                  </a:cubicBezTo>
                  <a:cubicBezTo>
                    <a:pt x="0" y="2"/>
                    <a:pt x="0" y="2"/>
                    <a:pt x="0" y="2"/>
                  </a:cubicBezTo>
                  <a:cubicBezTo>
                    <a:pt x="0" y="2"/>
                    <a:pt x="0" y="3"/>
                    <a:pt x="0" y="3"/>
                  </a:cubicBezTo>
                  <a:cubicBezTo>
                    <a:pt x="0" y="3"/>
                    <a:pt x="0" y="3"/>
                    <a:pt x="0" y="3"/>
                  </a:cubicBez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03">
              <a:extLst>
                <a:ext uri="{FF2B5EF4-FFF2-40B4-BE49-F238E27FC236}">
                  <a16:creationId xmlns:a16="http://schemas.microsoft.com/office/drawing/2014/main" id="{EF1D2482-65D7-4B5D-85CB-7DE2D0B9984D}"/>
                </a:ext>
              </a:extLst>
            </p:cNvPr>
            <p:cNvSpPr>
              <a:spLocks noChangeArrowheads="1"/>
            </p:cNvSpPr>
            <p:nvPr/>
          </p:nvSpPr>
          <p:spPr bwMode="auto">
            <a:xfrm>
              <a:off x="46" y="263"/>
              <a:ext cx="14"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04">
              <a:extLst>
                <a:ext uri="{FF2B5EF4-FFF2-40B4-BE49-F238E27FC236}">
                  <a16:creationId xmlns:a16="http://schemas.microsoft.com/office/drawing/2014/main" id="{764A32A5-1AE6-455F-878F-7BBA9DCB2187}"/>
                </a:ext>
              </a:extLst>
            </p:cNvPr>
            <p:cNvSpPr>
              <a:spLocks/>
            </p:cNvSpPr>
            <p:nvPr/>
          </p:nvSpPr>
          <p:spPr bwMode="auto">
            <a:xfrm>
              <a:off x="378" y="302"/>
              <a:ext cx="10" cy="10"/>
            </a:xfrm>
            <a:custGeom>
              <a:avLst/>
              <a:gdLst>
                <a:gd name="T0" fmla="*/ 2 w 5"/>
                <a:gd name="T1" fmla="*/ 0 h 5"/>
                <a:gd name="T2" fmla="*/ 0 w 5"/>
                <a:gd name="T3" fmla="*/ 2 h 5"/>
                <a:gd name="T4" fmla="*/ 2 w 5"/>
                <a:gd name="T5" fmla="*/ 5 h 5"/>
                <a:gd name="T6" fmla="*/ 5 w 5"/>
                <a:gd name="T7" fmla="*/ 2 h 5"/>
                <a:gd name="T8" fmla="*/ 5 w 5"/>
                <a:gd name="T9" fmla="*/ 2 h 5"/>
                <a:gd name="T10" fmla="*/ 2 w 5"/>
                <a:gd name="T11" fmla="*/ 0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1" y="0"/>
                    <a:pt x="0" y="1"/>
                    <a:pt x="0" y="2"/>
                  </a:cubicBezTo>
                  <a:cubicBezTo>
                    <a:pt x="0" y="4"/>
                    <a:pt x="1" y="5"/>
                    <a:pt x="2" y="5"/>
                  </a:cubicBezTo>
                  <a:cubicBezTo>
                    <a:pt x="4" y="5"/>
                    <a:pt x="5" y="4"/>
                    <a:pt x="5" y="2"/>
                  </a:cubicBezTo>
                  <a:cubicBezTo>
                    <a:pt x="5" y="2"/>
                    <a:pt x="5" y="2"/>
                    <a:pt x="5" y="2"/>
                  </a:cubicBezTo>
                  <a:cubicBezTo>
                    <a:pt x="5" y="1"/>
                    <a:pt x="4"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05">
              <a:extLst>
                <a:ext uri="{FF2B5EF4-FFF2-40B4-BE49-F238E27FC236}">
                  <a16:creationId xmlns:a16="http://schemas.microsoft.com/office/drawing/2014/main" id="{523FB3CD-7AC9-4679-A5EE-8F6628F5E103}"/>
                </a:ext>
              </a:extLst>
            </p:cNvPr>
            <p:cNvSpPr>
              <a:spLocks/>
            </p:cNvSpPr>
            <p:nvPr/>
          </p:nvSpPr>
          <p:spPr bwMode="auto">
            <a:xfrm>
              <a:off x="287" y="231"/>
              <a:ext cx="10" cy="10"/>
            </a:xfrm>
            <a:custGeom>
              <a:avLst/>
              <a:gdLst>
                <a:gd name="T0" fmla="*/ 2 w 5"/>
                <a:gd name="T1" fmla="*/ 5 h 5"/>
                <a:gd name="T2" fmla="*/ 5 w 5"/>
                <a:gd name="T3" fmla="*/ 2 h 5"/>
                <a:gd name="T4" fmla="*/ 5 w 5"/>
                <a:gd name="T5" fmla="*/ 2 h 5"/>
                <a:gd name="T6" fmla="*/ 2 w 5"/>
                <a:gd name="T7" fmla="*/ 0 h 5"/>
                <a:gd name="T8" fmla="*/ 0 w 5"/>
                <a:gd name="T9" fmla="*/ 2 h 5"/>
                <a:gd name="T10" fmla="*/ 2 w 5"/>
                <a:gd name="T11" fmla="*/ 5 h 5"/>
                <a:gd name="T12" fmla="*/ 2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5"/>
                  </a:moveTo>
                  <a:cubicBezTo>
                    <a:pt x="4" y="5"/>
                    <a:pt x="5" y="3"/>
                    <a:pt x="5" y="2"/>
                  </a:cubicBezTo>
                  <a:cubicBezTo>
                    <a:pt x="5" y="2"/>
                    <a:pt x="5" y="2"/>
                    <a:pt x="5" y="2"/>
                  </a:cubicBezTo>
                  <a:cubicBezTo>
                    <a:pt x="5" y="1"/>
                    <a:pt x="4" y="0"/>
                    <a:pt x="2" y="0"/>
                  </a:cubicBezTo>
                  <a:cubicBezTo>
                    <a:pt x="1" y="0"/>
                    <a:pt x="0" y="1"/>
                    <a:pt x="0" y="2"/>
                  </a:cubicBezTo>
                  <a:cubicBezTo>
                    <a:pt x="0" y="3"/>
                    <a:pt x="1" y="5"/>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06">
              <a:extLst>
                <a:ext uri="{FF2B5EF4-FFF2-40B4-BE49-F238E27FC236}">
                  <a16:creationId xmlns:a16="http://schemas.microsoft.com/office/drawing/2014/main" id="{5812D587-FB1B-48F5-8737-035A707E7FC5}"/>
                </a:ext>
              </a:extLst>
            </p:cNvPr>
            <p:cNvSpPr>
              <a:spLocks/>
            </p:cNvSpPr>
            <p:nvPr/>
          </p:nvSpPr>
          <p:spPr bwMode="auto">
            <a:xfrm>
              <a:off x="114" y="235"/>
              <a:ext cx="11" cy="10"/>
            </a:xfrm>
            <a:custGeom>
              <a:avLst/>
              <a:gdLst>
                <a:gd name="T0" fmla="*/ 3 w 5"/>
                <a:gd name="T1" fmla="*/ 5 h 5"/>
                <a:gd name="T2" fmla="*/ 5 w 5"/>
                <a:gd name="T3" fmla="*/ 3 h 5"/>
                <a:gd name="T4" fmla="*/ 3 w 5"/>
                <a:gd name="T5" fmla="*/ 0 h 5"/>
                <a:gd name="T6" fmla="*/ 0 w 5"/>
                <a:gd name="T7" fmla="*/ 3 h 5"/>
                <a:gd name="T8" fmla="*/ 3 w 5"/>
                <a:gd name="T9" fmla="*/ 5 h 5"/>
                <a:gd name="T10" fmla="*/ 3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3" y="5"/>
                  </a:moveTo>
                  <a:cubicBezTo>
                    <a:pt x="4" y="5"/>
                    <a:pt x="5" y="4"/>
                    <a:pt x="5" y="3"/>
                  </a:cubicBezTo>
                  <a:cubicBezTo>
                    <a:pt x="5" y="1"/>
                    <a:pt x="4" y="0"/>
                    <a:pt x="3" y="0"/>
                  </a:cubicBezTo>
                  <a:cubicBezTo>
                    <a:pt x="2" y="0"/>
                    <a:pt x="0" y="1"/>
                    <a:pt x="0" y="3"/>
                  </a:cubicBezTo>
                  <a:cubicBezTo>
                    <a:pt x="0" y="4"/>
                    <a:pt x="2" y="5"/>
                    <a:pt x="3"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07">
              <a:extLst>
                <a:ext uri="{FF2B5EF4-FFF2-40B4-BE49-F238E27FC236}">
                  <a16:creationId xmlns:a16="http://schemas.microsoft.com/office/drawing/2014/main" id="{3D0915E2-3D3A-4F6A-B35B-70F90F0D3743}"/>
                </a:ext>
              </a:extLst>
            </p:cNvPr>
            <p:cNvSpPr>
              <a:spLocks/>
            </p:cNvSpPr>
            <p:nvPr/>
          </p:nvSpPr>
          <p:spPr bwMode="auto">
            <a:xfrm>
              <a:off x="390" y="225"/>
              <a:ext cx="30" cy="30"/>
            </a:xfrm>
            <a:custGeom>
              <a:avLst/>
              <a:gdLst>
                <a:gd name="T0" fmla="*/ 14 w 15"/>
                <a:gd name="T1" fmla="*/ 8 h 15"/>
                <a:gd name="T2" fmla="*/ 10 w 15"/>
                <a:gd name="T3" fmla="*/ 5 h 15"/>
                <a:gd name="T4" fmla="*/ 10 w 15"/>
                <a:gd name="T5" fmla="*/ 5 h 15"/>
                <a:gd name="T6" fmla="*/ 10 w 15"/>
                <a:gd name="T7" fmla="*/ 1 h 15"/>
                <a:gd name="T8" fmla="*/ 10 w 15"/>
                <a:gd name="T9" fmla="*/ 0 h 15"/>
                <a:gd name="T10" fmla="*/ 9 w 15"/>
                <a:gd name="T11" fmla="*/ 0 h 15"/>
                <a:gd name="T12" fmla="*/ 6 w 15"/>
                <a:gd name="T13" fmla="*/ 3 h 15"/>
                <a:gd name="T14" fmla="*/ 6 w 15"/>
                <a:gd name="T15" fmla="*/ 3 h 15"/>
                <a:gd name="T16" fmla="*/ 1 w 15"/>
                <a:gd name="T17" fmla="*/ 2 h 15"/>
                <a:gd name="T18" fmla="*/ 1 w 15"/>
                <a:gd name="T19" fmla="*/ 2 h 15"/>
                <a:gd name="T20" fmla="*/ 1 w 15"/>
                <a:gd name="T21" fmla="*/ 3 h 15"/>
                <a:gd name="T22" fmla="*/ 3 w 15"/>
                <a:gd name="T23" fmla="*/ 7 h 15"/>
                <a:gd name="T24" fmla="*/ 3 w 15"/>
                <a:gd name="T25" fmla="*/ 7 h 15"/>
                <a:gd name="T26" fmla="*/ 0 w 15"/>
                <a:gd name="T27" fmla="*/ 11 h 15"/>
                <a:gd name="T28" fmla="*/ 0 w 15"/>
                <a:gd name="T29" fmla="*/ 12 h 15"/>
                <a:gd name="T30" fmla="*/ 0 w 15"/>
                <a:gd name="T31" fmla="*/ 12 h 15"/>
                <a:gd name="T32" fmla="*/ 5 w 15"/>
                <a:gd name="T33" fmla="*/ 11 h 15"/>
                <a:gd name="T34" fmla="*/ 5 w 15"/>
                <a:gd name="T35" fmla="*/ 12 h 15"/>
                <a:gd name="T36" fmla="*/ 8 w 15"/>
                <a:gd name="T37" fmla="*/ 15 h 15"/>
                <a:gd name="T38" fmla="*/ 8 w 15"/>
                <a:gd name="T39" fmla="*/ 15 h 15"/>
                <a:gd name="T40" fmla="*/ 9 w 15"/>
                <a:gd name="T41" fmla="*/ 15 h 15"/>
                <a:gd name="T42" fmla="*/ 9 w 15"/>
                <a:gd name="T43" fmla="*/ 10 h 15"/>
                <a:gd name="T44" fmla="*/ 10 w 15"/>
                <a:gd name="T45" fmla="*/ 10 h 15"/>
                <a:gd name="T46" fmla="*/ 14 w 15"/>
                <a:gd name="T47" fmla="*/ 9 h 15"/>
                <a:gd name="T48" fmla="*/ 15 w 15"/>
                <a:gd name="T49" fmla="*/ 8 h 15"/>
                <a:gd name="T50" fmla="*/ 14 w 15"/>
                <a:gd name="T5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4" y="8"/>
                  </a:moveTo>
                  <a:cubicBezTo>
                    <a:pt x="10" y="5"/>
                    <a:pt x="10" y="5"/>
                    <a:pt x="10" y="5"/>
                  </a:cubicBezTo>
                  <a:cubicBezTo>
                    <a:pt x="10" y="5"/>
                    <a:pt x="10" y="5"/>
                    <a:pt x="10" y="5"/>
                  </a:cubicBezTo>
                  <a:cubicBezTo>
                    <a:pt x="10" y="1"/>
                    <a:pt x="10" y="1"/>
                    <a:pt x="10" y="1"/>
                  </a:cubicBezTo>
                  <a:cubicBezTo>
                    <a:pt x="10" y="0"/>
                    <a:pt x="10" y="0"/>
                    <a:pt x="10" y="0"/>
                  </a:cubicBezTo>
                  <a:cubicBezTo>
                    <a:pt x="9" y="0"/>
                    <a:pt x="9" y="0"/>
                    <a:pt x="9" y="0"/>
                  </a:cubicBezTo>
                  <a:cubicBezTo>
                    <a:pt x="6" y="3"/>
                    <a:pt x="6" y="3"/>
                    <a:pt x="6" y="3"/>
                  </a:cubicBezTo>
                  <a:cubicBezTo>
                    <a:pt x="6" y="3"/>
                    <a:pt x="6" y="3"/>
                    <a:pt x="6" y="3"/>
                  </a:cubicBezTo>
                  <a:cubicBezTo>
                    <a:pt x="1" y="2"/>
                    <a:pt x="1" y="2"/>
                    <a:pt x="1" y="2"/>
                  </a:cubicBezTo>
                  <a:cubicBezTo>
                    <a:pt x="1" y="2"/>
                    <a:pt x="1" y="2"/>
                    <a:pt x="1" y="2"/>
                  </a:cubicBezTo>
                  <a:cubicBezTo>
                    <a:pt x="1" y="2"/>
                    <a:pt x="1" y="3"/>
                    <a:pt x="1" y="3"/>
                  </a:cubicBezTo>
                  <a:cubicBezTo>
                    <a:pt x="3" y="7"/>
                    <a:pt x="3" y="7"/>
                    <a:pt x="3" y="7"/>
                  </a:cubicBezTo>
                  <a:cubicBezTo>
                    <a:pt x="3" y="7"/>
                    <a:pt x="3" y="7"/>
                    <a:pt x="3" y="7"/>
                  </a:cubicBezTo>
                  <a:cubicBezTo>
                    <a:pt x="0" y="11"/>
                    <a:pt x="0" y="11"/>
                    <a:pt x="0" y="11"/>
                  </a:cubicBezTo>
                  <a:cubicBezTo>
                    <a:pt x="0" y="11"/>
                    <a:pt x="0" y="11"/>
                    <a:pt x="0" y="12"/>
                  </a:cubicBezTo>
                  <a:cubicBezTo>
                    <a:pt x="0" y="12"/>
                    <a:pt x="0" y="12"/>
                    <a:pt x="0" y="12"/>
                  </a:cubicBezTo>
                  <a:cubicBezTo>
                    <a:pt x="5" y="11"/>
                    <a:pt x="5" y="11"/>
                    <a:pt x="5" y="11"/>
                  </a:cubicBezTo>
                  <a:cubicBezTo>
                    <a:pt x="5" y="11"/>
                    <a:pt x="5" y="11"/>
                    <a:pt x="5" y="12"/>
                  </a:cubicBezTo>
                  <a:cubicBezTo>
                    <a:pt x="8" y="15"/>
                    <a:pt x="8" y="15"/>
                    <a:pt x="8" y="15"/>
                  </a:cubicBezTo>
                  <a:cubicBezTo>
                    <a:pt x="8" y="15"/>
                    <a:pt x="8" y="15"/>
                    <a:pt x="8" y="15"/>
                  </a:cubicBezTo>
                  <a:cubicBezTo>
                    <a:pt x="9" y="15"/>
                    <a:pt x="9" y="15"/>
                    <a:pt x="9" y="15"/>
                  </a:cubicBezTo>
                  <a:cubicBezTo>
                    <a:pt x="9" y="10"/>
                    <a:pt x="9" y="10"/>
                    <a:pt x="9" y="10"/>
                  </a:cubicBezTo>
                  <a:cubicBezTo>
                    <a:pt x="9" y="10"/>
                    <a:pt x="10" y="10"/>
                    <a:pt x="10" y="10"/>
                  </a:cubicBezTo>
                  <a:cubicBezTo>
                    <a:pt x="14" y="9"/>
                    <a:pt x="14" y="9"/>
                    <a:pt x="14" y="9"/>
                  </a:cubicBezTo>
                  <a:cubicBezTo>
                    <a:pt x="14" y="9"/>
                    <a:pt x="15" y="8"/>
                    <a:pt x="15" y="8"/>
                  </a:cubicBezTo>
                  <a:cubicBezTo>
                    <a:pt x="15"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08">
              <a:extLst>
                <a:ext uri="{FF2B5EF4-FFF2-40B4-BE49-F238E27FC236}">
                  <a16:creationId xmlns:a16="http://schemas.microsoft.com/office/drawing/2014/main" id="{E739D78A-7076-4776-B6B9-85C7410C83B5}"/>
                </a:ext>
              </a:extLst>
            </p:cNvPr>
            <p:cNvSpPr>
              <a:spLocks/>
            </p:cNvSpPr>
            <p:nvPr/>
          </p:nvSpPr>
          <p:spPr bwMode="auto">
            <a:xfrm>
              <a:off x="175" y="229"/>
              <a:ext cx="43" cy="42"/>
            </a:xfrm>
            <a:custGeom>
              <a:avLst/>
              <a:gdLst>
                <a:gd name="T0" fmla="*/ 17 w 21"/>
                <a:gd name="T1" fmla="*/ 10 h 21"/>
                <a:gd name="T2" fmla="*/ 17 w 21"/>
                <a:gd name="T3" fmla="*/ 9 h 21"/>
                <a:gd name="T4" fmla="*/ 20 w 21"/>
                <a:gd name="T5" fmla="*/ 3 h 21"/>
                <a:gd name="T6" fmla="*/ 20 w 21"/>
                <a:gd name="T7" fmla="*/ 2 h 21"/>
                <a:gd name="T8" fmla="*/ 19 w 21"/>
                <a:gd name="T9" fmla="*/ 2 h 21"/>
                <a:gd name="T10" fmla="*/ 13 w 21"/>
                <a:gd name="T11" fmla="*/ 4 h 21"/>
                <a:gd name="T12" fmla="*/ 12 w 21"/>
                <a:gd name="T13" fmla="*/ 4 h 21"/>
                <a:gd name="T14" fmla="*/ 8 w 21"/>
                <a:gd name="T15" fmla="*/ 0 h 21"/>
                <a:gd name="T16" fmla="*/ 7 w 21"/>
                <a:gd name="T17" fmla="*/ 0 h 21"/>
                <a:gd name="T18" fmla="*/ 7 w 21"/>
                <a:gd name="T19" fmla="*/ 1 h 21"/>
                <a:gd name="T20" fmla="*/ 7 w 21"/>
                <a:gd name="T21" fmla="*/ 6 h 21"/>
                <a:gd name="T22" fmla="*/ 6 w 21"/>
                <a:gd name="T23" fmla="*/ 7 h 21"/>
                <a:gd name="T24" fmla="*/ 0 w 21"/>
                <a:gd name="T25" fmla="*/ 11 h 21"/>
                <a:gd name="T26" fmla="*/ 0 w 21"/>
                <a:gd name="T27" fmla="*/ 12 h 21"/>
                <a:gd name="T28" fmla="*/ 0 w 21"/>
                <a:gd name="T29" fmla="*/ 12 h 21"/>
                <a:gd name="T30" fmla="*/ 7 w 21"/>
                <a:gd name="T31" fmla="*/ 14 h 21"/>
                <a:gd name="T32" fmla="*/ 7 w 21"/>
                <a:gd name="T33" fmla="*/ 14 h 21"/>
                <a:gd name="T34" fmla="*/ 8 w 21"/>
                <a:gd name="T35" fmla="*/ 21 h 21"/>
                <a:gd name="T36" fmla="*/ 9 w 21"/>
                <a:gd name="T37" fmla="*/ 21 h 21"/>
                <a:gd name="T38" fmla="*/ 10 w 21"/>
                <a:gd name="T39" fmla="*/ 21 h 21"/>
                <a:gd name="T40" fmla="*/ 14 w 21"/>
                <a:gd name="T41" fmla="*/ 16 h 21"/>
                <a:gd name="T42" fmla="*/ 14 w 21"/>
                <a:gd name="T43" fmla="*/ 16 h 21"/>
                <a:gd name="T44" fmla="*/ 20 w 21"/>
                <a:gd name="T45" fmla="*/ 16 h 21"/>
                <a:gd name="T46" fmla="*/ 21 w 21"/>
                <a:gd name="T47" fmla="*/ 16 h 21"/>
                <a:gd name="T48" fmla="*/ 21 w 21"/>
                <a:gd name="T49" fmla="*/ 15 h 21"/>
                <a:gd name="T50" fmla="*/ 17 w 21"/>
                <a:gd name="T51"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21">
                  <a:moveTo>
                    <a:pt x="17" y="10"/>
                  </a:moveTo>
                  <a:cubicBezTo>
                    <a:pt x="17" y="10"/>
                    <a:pt x="17" y="9"/>
                    <a:pt x="17" y="9"/>
                  </a:cubicBezTo>
                  <a:cubicBezTo>
                    <a:pt x="20" y="3"/>
                    <a:pt x="20" y="3"/>
                    <a:pt x="20" y="3"/>
                  </a:cubicBezTo>
                  <a:cubicBezTo>
                    <a:pt x="20" y="3"/>
                    <a:pt x="20" y="2"/>
                    <a:pt x="20" y="2"/>
                  </a:cubicBezTo>
                  <a:cubicBezTo>
                    <a:pt x="19" y="2"/>
                    <a:pt x="19" y="2"/>
                    <a:pt x="19" y="2"/>
                  </a:cubicBezTo>
                  <a:cubicBezTo>
                    <a:pt x="13" y="4"/>
                    <a:pt x="13" y="4"/>
                    <a:pt x="13" y="4"/>
                  </a:cubicBezTo>
                  <a:cubicBezTo>
                    <a:pt x="12" y="4"/>
                    <a:pt x="12" y="4"/>
                    <a:pt x="12" y="4"/>
                  </a:cubicBezTo>
                  <a:cubicBezTo>
                    <a:pt x="8" y="0"/>
                    <a:pt x="8" y="0"/>
                    <a:pt x="8" y="0"/>
                  </a:cubicBezTo>
                  <a:cubicBezTo>
                    <a:pt x="8" y="0"/>
                    <a:pt x="7" y="0"/>
                    <a:pt x="7" y="0"/>
                  </a:cubicBezTo>
                  <a:cubicBezTo>
                    <a:pt x="7" y="0"/>
                    <a:pt x="7" y="0"/>
                    <a:pt x="7" y="1"/>
                  </a:cubicBezTo>
                  <a:cubicBezTo>
                    <a:pt x="7" y="6"/>
                    <a:pt x="7" y="6"/>
                    <a:pt x="7" y="6"/>
                  </a:cubicBezTo>
                  <a:cubicBezTo>
                    <a:pt x="7" y="7"/>
                    <a:pt x="6" y="7"/>
                    <a:pt x="6" y="7"/>
                  </a:cubicBezTo>
                  <a:cubicBezTo>
                    <a:pt x="0" y="11"/>
                    <a:pt x="0" y="11"/>
                    <a:pt x="0" y="11"/>
                  </a:cubicBezTo>
                  <a:cubicBezTo>
                    <a:pt x="0" y="11"/>
                    <a:pt x="0" y="11"/>
                    <a:pt x="0" y="12"/>
                  </a:cubicBezTo>
                  <a:cubicBezTo>
                    <a:pt x="0" y="12"/>
                    <a:pt x="0" y="12"/>
                    <a:pt x="0" y="12"/>
                  </a:cubicBezTo>
                  <a:cubicBezTo>
                    <a:pt x="7" y="14"/>
                    <a:pt x="7" y="14"/>
                    <a:pt x="7" y="14"/>
                  </a:cubicBezTo>
                  <a:cubicBezTo>
                    <a:pt x="7" y="14"/>
                    <a:pt x="7" y="14"/>
                    <a:pt x="7" y="14"/>
                  </a:cubicBezTo>
                  <a:cubicBezTo>
                    <a:pt x="8" y="21"/>
                    <a:pt x="8" y="21"/>
                    <a:pt x="8" y="21"/>
                  </a:cubicBezTo>
                  <a:cubicBezTo>
                    <a:pt x="8" y="21"/>
                    <a:pt x="9" y="21"/>
                    <a:pt x="9" y="21"/>
                  </a:cubicBezTo>
                  <a:cubicBezTo>
                    <a:pt x="9" y="21"/>
                    <a:pt x="10" y="21"/>
                    <a:pt x="10" y="21"/>
                  </a:cubicBezTo>
                  <a:cubicBezTo>
                    <a:pt x="14" y="16"/>
                    <a:pt x="14" y="16"/>
                    <a:pt x="14" y="16"/>
                  </a:cubicBezTo>
                  <a:cubicBezTo>
                    <a:pt x="14" y="16"/>
                    <a:pt x="14" y="16"/>
                    <a:pt x="14" y="16"/>
                  </a:cubicBezTo>
                  <a:cubicBezTo>
                    <a:pt x="20" y="16"/>
                    <a:pt x="20" y="16"/>
                    <a:pt x="20" y="16"/>
                  </a:cubicBezTo>
                  <a:cubicBezTo>
                    <a:pt x="21" y="16"/>
                    <a:pt x="21" y="16"/>
                    <a:pt x="21" y="16"/>
                  </a:cubicBezTo>
                  <a:cubicBezTo>
                    <a:pt x="21" y="15"/>
                    <a:pt x="21" y="15"/>
                    <a:pt x="21" y="15"/>
                  </a:cubicBezTo>
                  <a:lnTo>
                    <a:pt x="17"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09">
              <a:extLst>
                <a:ext uri="{FF2B5EF4-FFF2-40B4-BE49-F238E27FC236}">
                  <a16:creationId xmlns:a16="http://schemas.microsoft.com/office/drawing/2014/main" id="{F2C7F4E8-493F-4F32-A20D-40D14D0E7F55}"/>
                </a:ext>
              </a:extLst>
            </p:cNvPr>
            <p:cNvSpPr>
              <a:spLocks/>
            </p:cNvSpPr>
            <p:nvPr/>
          </p:nvSpPr>
          <p:spPr bwMode="auto">
            <a:xfrm>
              <a:off x="92" y="306"/>
              <a:ext cx="22" cy="24"/>
            </a:xfrm>
            <a:custGeom>
              <a:avLst/>
              <a:gdLst>
                <a:gd name="T0" fmla="*/ 9 w 11"/>
                <a:gd name="T1" fmla="*/ 5 h 12"/>
                <a:gd name="T2" fmla="*/ 9 w 11"/>
                <a:gd name="T3" fmla="*/ 5 h 12"/>
                <a:gd name="T4" fmla="*/ 8 w 11"/>
                <a:gd name="T5" fmla="*/ 1 h 12"/>
                <a:gd name="T6" fmla="*/ 8 w 11"/>
                <a:gd name="T7" fmla="*/ 0 h 12"/>
                <a:gd name="T8" fmla="*/ 7 w 11"/>
                <a:gd name="T9" fmla="*/ 1 h 12"/>
                <a:gd name="T10" fmla="*/ 5 w 11"/>
                <a:gd name="T11" fmla="*/ 3 h 12"/>
                <a:gd name="T12" fmla="*/ 4 w 11"/>
                <a:gd name="T13" fmla="*/ 3 h 12"/>
                <a:gd name="T14" fmla="*/ 1 w 11"/>
                <a:gd name="T15" fmla="*/ 3 h 12"/>
                <a:gd name="T16" fmla="*/ 0 w 11"/>
                <a:gd name="T17" fmla="*/ 4 h 12"/>
                <a:gd name="T18" fmla="*/ 0 w 11"/>
                <a:gd name="T19" fmla="*/ 4 h 12"/>
                <a:gd name="T20" fmla="*/ 2 w 11"/>
                <a:gd name="T21" fmla="*/ 7 h 12"/>
                <a:gd name="T22" fmla="*/ 2 w 11"/>
                <a:gd name="T23" fmla="*/ 7 h 12"/>
                <a:gd name="T24" fmla="*/ 3 w 11"/>
                <a:gd name="T25" fmla="*/ 11 h 12"/>
                <a:gd name="T26" fmla="*/ 3 w 11"/>
                <a:gd name="T27" fmla="*/ 11 h 12"/>
                <a:gd name="T28" fmla="*/ 4 w 11"/>
                <a:gd name="T29" fmla="*/ 11 h 12"/>
                <a:gd name="T30" fmla="*/ 7 w 11"/>
                <a:gd name="T31" fmla="*/ 9 h 12"/>
                <a:gd name="T32" fmla="*/ 7 w 11"/>
                <a:gd name="T33" fmla="*/ 9 h 12"/>
                <a:gd name="T34" fmla="*/ 11 w 11"/>
                <a:gd name="T35" fmla="*/ 9 h 12"/>
                <a:gd name="T36" fmla="*/ 11 w 11"/>
                <a:gd name="T37" fmla="*/ 8 h 12"/>
                <a:gd name="T38" fmla="*/ 11 w 11"/>
                <a:gd name="T39" fmla="*/ 8 h 12"/>
                <a:gd name="T40" fmla="*/ 9 w 11"/>
                <a:gd name="T4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9" y="5"/>
                  </a:moveTo>
                  <a:cubicBezTo>
                    <a:pt x="9" y="5"/>
                    <a:pt x="9" y="5"/>
                    <a:pt x="9" y="5"/>
                  </a:cubicBezTo>
                  <a:cubicBezTo>
                    <a:pt x="8" y="1"/>
                    <a:pt x="8" y="1"/>
                    <a:pt x="8" y="1"/>
                  </a:cubicBezTo>
                  <a:cubicBezTo>
                    <a:pt x="8" y="1"/>
                    <a:pt x="8" y="0"/>
                    <a:pt x="8" y="0"/>
                  </a:cubicBezTo>
                  <a:cubicBezTo>
                    <a:pt x="8" y="0"/>
                    <a:pt x="8" y="0"/>
                    <a:pt x="7" y="1"/>
                  </a:cubicBezTo>
                  <a:cubicBezTo>
                    <a:pt x="5" y="3"/>
                    <a:pt x="5" y="3"/>
                    <a:pt x="5" y="3"/>
                  </a:cubicBezTo>
                  <a:cubicBezTo>
                    <a:pt x="4" y="3"/>
                    <a:pt x="4" y="3"/>
                    <a:pt x="4" y="3"/>
                  </a:cubicBezTo>
                  <a:cubicBezTo>
                    <a:pt x="1" y="3"/>
                    <a:pt x="1" y="3"/>
                    <a:pt x="1" y="3"/>
                  </a:cubicBezTo>
                  <a:cubicBezTo>
                    <a:pt x="0" y="3"/>
                    <a:pt x="0" y="3"/>
                    <a:pt x="0" y="4"/>
                  </a:cubicBezTo>
                  <a:cubicBezTo>
                    <a:pt x="0" y="4"/>
                    <a:pt x="0" y="4"/>
                    <a:pt x="0" y="4"/>
                  </a:cubicBezTo>
                  <a:cubicBezTo>
                    <a:pt x="2" y="7"/>
                    <a:pt x="2" y="7"/>
                    <a:pt x="2" y="7"/>
                  </a:cubicBezTo>
                  <a:cubicBezTo>
                    <a:pt x="2" y="7"/>
                    <a:pt x="2" y="7"/>
                    <a:pt x="2" y="7"/>
                  </a:cubicBezTo>
                  <a:cubicBezTo>
                    <a:pt x="3" y="11"/>
                    <a:pt x="3" y="11"/>
                    <a:pt x="3" y="11"/>
                  </a:cubicBezTo>
                  <a:cubicBezTo>
                    <a:pt x="3" y="11"/>
                    <a:pt x="3" y="12"/>
                    <a:pt x="3" y="11"/>
                  </a:cubicBezTo>
                  <a:cubicBezTo>
                    <a:pt x="4" y="11"/>
                    <a:pt x="4" y="11"/>
                    <a:pt x="4" y="11"/>
                  </a:cubicBezTo>
                  <a:cubicBezTo>
                    <a:pt x="7" y="9"/>
                    <a:pt x="7" y="9"/>
                    <a:pt x="7" y="9"/>
                  </a:cubicBezTo>
                  <a:cubicBezTo>
                    <a:pt x="7" y="9"/>
                    <a:pt x="7" y="9"/>
                    <a:pt x="7" y="9"/>
                  </a:cubicBezTo>
                  <a:cubicBezTo>
                    <a:pt x="11" y="9"/>
                    <a:pt x="11" y="9"/>
                    <a:pt x="11" y="9"/>
                  </a:cubicBezTo>
                  <a:cubicBezTo>
                    <a:pt x="11" y="9"/>
                    <a:pt x="11" y="8"/>
                    <a:pt x="11" y="8"/>
                  </a:cubicBezTo>
                  <a:cubicBezTo>
                    <a:pt x="11" y="8"/>
                    <a:pt x="11" y="8"/>
                    <a:pt x="11" y="8"/>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10">
              <a:extLst>
                <a:ext uri="{FF2B5EF4-FFF2-40B4-BE49-F238E27FC236}">
                  <a16:creationId xmlns:a16="http://schemas.microsoft.com/office/drawing/2014/main" id="{66B3EE83-AC21-4FFF-91F3-F6DBA218D356}"/>
                </a:ext>
              </a:extLst>
            </p:cNvPr>
            <p:cNvSpPr>
              <a:spLocks noEditPoints="1"/>
            </p:cNvSpPr>
            <p:nvPr/>
          </p:nvSpPr>
          <p:spPr bwMode="auto">
            <a:xfrm>
              <a:off x="-1" y="182"/>
              <a:ext cx="470" cy="298"/>
            </a:xfrm>
            <a:custGeom>
              <a:avLst/>
              <a:gdLst>
                <a:gd name="T0" fmla="*/ 231 w 232"/>
                <a:gd name="T1" fmla="*/ 3 h 147"/>
                <a:gd name="T2" fmla="*/ 228 w 232"/>
                <a:gd name="T3" fmla="*/ 0 h 147"/>
                <a:gd name="T4" fmla="*/ 224 w 232"/>
                <a:gd name="T5" fmla="*/ 2 h 147"/>
                <a:gd name="T6" fmla="*/ 163 w 232"/>
                <a:gd name="T7" fmla="*/ 11 h 147"/>
                <a:gd name="T8" fmla="*/ 159 w 232"/>
                <a:gd name="T9" fmla="*/ 11 h 147"/>
                <a:gd name="T10" fmla="*/ 117 w 232"/>
                <a:gd name="T11" fmla="*/ 23 h 147"/>
                <a:gd name="T12" fmla="*/ 75 w 232"/>
                <a:gd name="T13" fmla="*/ 11 h 147"/>
                <a:gd name="T14" fmla="*/ 70 w 232"/>
                <a:gd name="T15" fmla="*/ 11 h 147"/>
                <a:gd name="T16" fmla="*/ 10 w 232"/>
                <a:gd name="T17" fmla="*/ 2 h 147"/>
                <a:gd name="T18" fmla="*/ 6 w 232"/>
                <a:gd name="T19" fmla="*/ 0 h 147"/>
                <a:gd name="T20" fmla="*/ 2 w 232"/>
                <a:gd name="T21" fmla="*/ 3 h 147"/>
                <a:gd name="T22" fmla="*/ 24 w 232"/>
                <a:gd name="T23" fmla="*/ 65 h 147"/>
                <a:gd name="T24" fmla="*/ 96 w 232"/>
                <a:gd name="T25" fmla="*/ 92 h 147"/>
                <a:gd name="T26" fmla="*/ 116 w 232"/>
                <a:gd name="T27" fmla="*/ 78 h 147"/>
                <a:gd name="T28" fmla="*/ 137 w 232"/>
                <a:gd name="T29" fmla="*/ 92 h 147"/>
                <a:gd name="T30" fmla="*/ 149 w 232"/>
                <a:gd name="T31" fmla="*/ 94 h 147"/>
                <a:gd name="T32" fmla="*/ 209 w 232"/>
                <a:gd name="T33" fmla="*/ 65 h 147"/>
                <a:gd name="T34" fmla="*/ 225 w 232"/>
                <a:gd name="T35" fmla="*/ 36 h 147"/>
                <a:gd name="T36" fmla="*/ 225 w 232"/>
                <a:gd name="T37" fmla="*/ 144 h 147"/>
                <a:gd name="T38" fmla="*/ 228 w 232"/>
                <a:gd name="T39" fmla="*/ 147 h 147"/>
                <a:gd name="T40" fmla="*/ 231 w 232"/>
                <a:gd name="T41" fmla="*/ 144 h 147"/>
                <a:gd name="T42" fmla="*/ 231 w 232"/>
                <a:gd name="T43" fmla="*/ 10 h 147"/>
                <a:gd name="T44" fmla="*/ 231 w 232"/>
                <a:gd name="T45" fmla="*/ 3 h 147"/>
                <a:gd name="T46" fmla="*/ 204 w 232"/>
                <a:gd name="T47" fmla="*/ 61 h 147"/>
                <a:gd name="T48" fmla="*/ 138 w 232"/>
                <a:gd name="T49" fmla="*/ 87 h 147"/>
                <a:gd name="T50" fmla="*/ 120 w 232"/>
                <a:gd name="T51" fmla="*/ 69 h 147"/>
                <a:gd name="T52" fmla="*/ 117 w 232"/>
                <a:gd name="T53" fmla="*/ 67 h 147"/>
                <a:gd name="T54" fmla="*/ 114 w 232"/>
                <a:gd name="T55" fmla="*/ 69 h 147"/>
                <a:gd name="T56" fmla="*/ 95 w 232"/>
                <a:gd name="T57" fmla="*/ 87 h 147"/>
                <a:gd name="T58" fmla="*/ 29 w 232"/>
                <a:gd name="T59" fmla="*/ 61 h 147"/>
                <a:gd name="T60" fmla="*/ 8 w 232"/>
                <a:gd name="T61" fmla="*/ 9 h 147"/>
                <a:gd name="T62" fmla="*/ 70 w 232"/>
                <a:gd name="T63" fmla="*/ 17 h 147"/>
                <a:gd name="T64" fmla="*/ 75 w 232"/>
                <a:gd name="T65" fmla="*/ 17 h 147"/>
                <a:gd name="T66" fmla="*/ 114 w 232"/>
                <a:gd name="T67" fmla="*/ 29 h 147"/>
                <a:gd name="T68" fmla="*/ 117 w 232"/>
                <a:gd name="T69" fmla="*/ 31 h 147"/>
                <a:gd name="T70" fmla="*/ 120 w 232"/>
                <a:gd name="T71" fmla="*/ 29 h 147"/>
                <a:gd name="T72" fmla="*/ 159 w 232"/>
                <a:gd name="T73" fmla="*/ 17 h 147"/>
                <a:gd name="T74" fmla="*/ 163 w 232"/>
                <a:gd name="T75" fmla="*/ 17 h 147"/>
                <a:gd name="T76" fmla="*/ 225 w 232"/>
                <a:gd name="T77" fmla="*/ 9 h 147"/>
                <a:gd name="T78" fmla="*/ 204 w 232"/>
                <a:gd name="T79" fmla="*/ 6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147">
                  <a:moveTo>
                    <a:pt x="231" y="3"/>
                  </a:moveTo>
                  <a:cubicBezTo>
                    <a:pt x="230" y="2"/>
                    <a:pt x="229" y="1"/>
                    <a:pt x="228" y="0"/>
                  </a:cubicBezTo>
                  <a:cubicBezTo>
                    <a:pt x="226" y="0"/>
                    <a:pt x="224" y="1"/>
                    <a:pt x="224" y="2"/>
                  </a:cubicBezTo>
                  <a:cubicBezTo>
                    <a:pt x="218" y="11"/>
                    <a:pt x="197" y="11"/>
                    <a:pt x="163" y="11"/>
                  </a:cubicBezTo>
                  <a:cubicBezTo>
                    <a:pt x="159" y="11"/>
                    <a:pt x="159" y="11"/>
                    <a:pt x="159" y="11"/>
                  </a:cubicBezTo>
                  <a:cubicBezTo>
                    <a:pt x="132" y="11"/>
                    <a:pt x="121" y="18"/>
                    <a:pt x="117" y="23"/>
                  </a:cubicBezTo>
                  <a:cubicBezTo>
                    <a:pt x="112" y="18"/>
                    <a:pt x="101" y="11"/>
                    <a:pt x="75" y="11"/>
                  </a:cubicBezTo>
                  <a:cubicBezTo>
                    <a:pt x="70" y="11"/>
                    <a:pt x="70" y="11"/>
                    <a:pt x="70" y="11"/>
                  </a:cubicBezTo>
                  <a:cubicBezTo>
                    <a:pt x="36" y="11"/>
                    <a:pt x="15" y="11"/>
                    <a:pt x="10" y="2"/>
                  </a:cubicBezTo>
                  <a:cubicBezTo>
                    <a:pt x="9" y="1"/>
                    <a:pt x="7" y="0"/>
                    <a:pt x="6" y="0"/>
                  </a:cubicBezTo>
                  <a:cubicBezTo>
                    <a:pt x="4" y="0"/>
                    <a:pt x="3" y="1"/>
                    <a:pt x="2" y="3"/>
                  </a:cubicBezTo>
                  <a:cubicBezTo>
                    <a:pt x="0" y="9"/>
                    <a:pt x="5" y="43"/>
                    <a:pt x="24" y="65"/>
                  </a:cubicBezTo>
                  <a:cubicBezTo>
                    <a:pt x="47" y="90"/>
                    <a:pt x="77" y="97"/>
                    <a:pt x="96" y="92"/>
                  </a:cubicBezTo>
                  <a:cubicBezTo>
                    <a:pt x="105" y="91"/>
                    <a:pt x="112" y="85"/>
                    <a:pt x="116" y="78"/>
                  </a:cubicBezTo>
                  <a:cubicBezTo>
                    <a:pt x="121" y="85"/>
                    <a:pt x="128" y="91"/>
                    <a:pt x="137" y="92"/>
                  </a:cubicBezTo>
                  <a:cubicBezTo>
                    <a:pt x="141" y="93"/>
                    <a:pt x="145" y="94"/>
                    <a:pt x="149" y="94"/>
                  </a:cubicBezTo>
                  <a:cubicBezTo>
                    <a:pt x="172" y="93"/>
                    <a:pt x="194" y="82"/>
                    <a:pt x="209" y="65"/>
                  </a:cubicBezTo>
                  <a:cubicBezTo>
                    <a:pt x="216" y="56"/>
                    <a:pt x="222" y="47"/>
                    <a:pt x="225" y="36"/>
                  </a:cubicBezTo>
                  <a:cubicBezTo>
                    <a:pt x="225" y="144"/>
                    <a:pt x="225" y="144"/>
                    <a:pt x="225" y="144"/>
                  </a:cubicBezTo>
                  <a:cubicBezTo>
                    <a:pt x="225" y="146"/>
                    <a:pt x="227" y="147"/>
                    <a:pt x="228" y="147"/>
                  </a:cubicBezTo>
                  <a:cubicBezTo>
                    <a:pt x="230" y="147"/>
                    <a:pt x="231" y="146"/>
                    <a:pt x="231" y="144"/>
                  </a:cubicBezTo>
                  <a:cubicBezTo>
                    <a:pt x="231" y="10"/>
                    <a:pt x="231" y="10"/>
                    <a:pt x="231" y="10"/>
                  </a:cubicBezTo>
                  <a:cubicBezTo>
                    <a:pt x="232" y="8"/>
                    <a:pt x="231" y="5"/>
                    <a:pt x="231" y="3"/>
                  </a:cubicBezTo>
                  <a:close/>
                  <a:moveTo>
                    <a:pt x="204" y="61"/>
                  </a:moveTo>
                  <a:cubicBezTo>
                    <a:pt x="183" y="85"/>
                    <a:pt x="155" y="91"/>
                    <a:pt x="138" y="87"/>
                  </a:cubicBezTo>
                  <a:cubicBezTo>
                    <a:pt x="129" y="85"/>
                    <a:pt x="122" y="78"/>
                    <a:pt x="120" y="69"/>
                  </a:cubicBezTo>
                  <a:cubicBezTo>
                    <a:pt x="119" y="68"/>
                    <a:pt x="118" y="67"/>
                    <a:pt x="117" y="67"/>
                  </a:cubicBezTo>
                  <a:cubicBezTo>
                    <a:pt x="115" y="67"/>
                    <a:pt x="114" y="68"/>
                    <a:pt x="114" y="69"/>
                  </a:cubicBezTo>
                  <a:cubicBezTo>
                    <a:pt x="111" y="78"/>
                    <a:pt x="104" y="85"/>
                    <a:pt x="95" y="87"/>
                  </a:cubicBezTo>
                  <a:cubicBezTo>
                    <a:pt x="78" y="91"/>
                    <a:pt x="50" y="85"/>
                    <a:pt x="29" y="61"/>
                  </a:cubicBezTo>
                  <a:cubicBezTo>
                    <a:pt x="17" y="46"/>
                    <a:pt x="10" y="28"/>
                    <a:pt x="8" y="9"/>
                  </a:cubicBezTo>
                  <a:cubicBezTo>
                    <a:pt x="17" y="17"/>
                    <a:pt x="37" y="17"/>
                    <a:pt x="70" y="17"/>
                  </a:cubicBezTo>
                  <a:cubicBezTo>
                    <a:pt x="75" y="17"/>
                    <a:pt x="75" y="17"/>
                    <a:pt x="75" y="17"/>
                  </a:cubicBezTo>
                  <a:cubicBezTo>
                    <a:pt x="109" y="17"/>
                    <a:pt x="114" y="29"/>
                    <a:pt x="114" y="29"/>
                  </a:cubicBezTo>
                  <a:cubicBezTo>
                    <a:pt x="114" y="31"/>
                    <a:pt x="116" y="32"/>
                    <a:pt x="117" y="31"/>
                  </a:cubicBezTo>
                  <a:cubicBezTo>
                    <a:pt x="118" y="31"/>
                    <a:pt x="119" y="30"/>
                    <a:pt x="120" y="29"/>
                  </a:cubicBezTo>
                  <a:cubicBezTo>
                    <a:pt x="120" y="29"/>
                    <a:pt x="124" y="17"/>
                    <a:pt x="159" y="17"/>
                  </a:cubicBezTo>
                  <a:cubicBezTo>
                    <a:pt x="163" y="17"/>
                    <a:pt x="163" y="17"/>
                    <a:pt x="163" y="17"/>
                  </a:cubicBezTo>
                  <a:cubicBezTo>
                    <a:pt x="196" y="17"/>
                    <a:pt x="216" y="17"/>
                    <a:pt x="225" y="9"/>
                  </a:cubicBezTo>
                  <a:cubicBezTo>
                    <a:pt x="224" y="28"/>
                    <a:pt x="216" y="46"/>
                    <a:pt x="20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11">
              <a:extLst>
                <a:ext uri="{FF2B5EF4-FFF2-40B4-BE49-F238E27FC236}">
                  <a16:creationId xmlns:a16="http://schemas.microsoft.com/office/drawing/2014/main" id="{DC4987A9-DCBA-43B0-B062-AA53C17CFC4A}"/>
                </a:ext>
              </a:extLst>
            </p:cNvPr>
            <p:cNvSpPr>
              <a:spLocks/>
            </p:cNvSpPr>
            <p:nvPr/>
          </p:nvSpPr>
          <p:spPr bwMode="auto">
            <a:xfrm>
              <a:off x="92" y="253"/>
              <a:ext cx="101" cy="61"/>
            </a:xfrm>
            <a:custGeom>
              <a:avLst/>
              <a:gdLst>
                <a:gd name="T0" fmla="*/ 2 w 50"/>
                <a:gd name="T1" fmla="*/ 5 h 30"/>
                <a:gd name="T2" fmla="*/ 0 w 50"/>
                <a:gd name="T3" fmla="*/ 7 h 30"/>
                <a:gd name="T4" fmla="*/ 1 w 50"/>
                <a:gd name="T5" fmla="*/ 10 h 30"/>
                <a:gd name="T6" fmla="*/ 34 w 50"/>
                <a:gd name="T7" fmla="*/ 30 h 30"/>
                <a:gd name="T8" fmla="*/ 49 w 50"/>
                <a:gd name="T9" fmla="*/ 22 h 30"/>
                <a:gd name="T10" fmla="*/ 45 w 50"/>
                <a:gd name="T11" fmla="*/ 10 h 30"/>
                <a:gd name="T12" fmla="*/ 2 w 50"/>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50" h="30">
                  <a:moveTo>
                    <a:pt x="2" y="5"/>
                  </a:moveTo>
                  <a:cubicBezTo>
                    <a:pt x="1" y="5"/>
                    <a:pt x="1" y="6"/>
                    <a:pt x="0" y="7"/>
                  </a:cubicBezTo>
                  <a:cubicBezTo>
                    <a:pt x="0" y="8"/>
                    <a:pt x="0" y="9"/>
                    <a:pt x="1" y="10"/>
                  </a:cubicBezTo>
                  <a:cubicBezTo>
                    <a:pt x="1" y="10"/>
                    <a:pt x="17" y="30"/>
                    <a:pt x="34" y="30"/>
                  </a:cubicBezTo>
                  <a:cubicBezTo>
                    <a:pt x="41" y="30"/>
                    <a:pt x="47" y="26"/>
                    <a:pt x="49" y="22"/>
                  </a:cubicBezTo>
                  <a:cubicBezTo>
                    <a:pt x="50" y="17"/>
                    <a:pt x="49" y="12"/>
                    <a:pt x="45" y="10"/>
                  </a:cubicBezTo>
                  <a:cubicBezTo>
                    <a:pt x="41" y="6"/>
                    <a:pt x="30"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12">
              <a:extLst>
                <a:ext uri="{FF2B5EF4-FFF2-40B4-BE49-F238E27FC236}">
                  <a16:creationId xmlns:a16="http://schemas.microsoft.com/office/drawing/2014/main" id="{BB981079-3533-475F-BCF5-8EFBA8E06B8B}"/>
                </a:ext>
              </a:extLst>
            </p:cNvPr>
            <p:cNvSpPr>
              <a:spLocks/>
            </p:cNvSpPr>
            <p:nvPr/>
          </p:nvSpPr>
          <p:spPr bwMode="auto">
            <a:xfrm>
              <a:off x="277" y="253"/>
              <a:ext cx="101" cy="59"/>
            </a:xfrm>
            <a:custGeom>
              <a:avLst/>
              <a:gdLst>
                <a:gd name="T0" fmla="*/ 50 w 50"/>
                <a:gd name="T1" fmla="*/ 7 h 29"/>
                <a:gd name="T2" fmla="*/ 48 w 50"/>
                <a:gd name="T3" fmla="*/ 5 h 29"/>
                <a:gd name="T4" fmla="*/ 5 w 50"/>
                <a:gd name="T5" fmla="*/ 9 h 29"/>
                <a:gd name="T6" fmla="*/ 1 w 50"/>
                <a:gd name="T7" fmla="*/ 21 h 29"/>
                <a:gd name="T8" fmla="*/ 16 w 50"/>
                <a:gd name="T9" fmla="*/ 29 h 29"/>
                <a:gd name="T10" fmla="*/ 50 w 50"/>
                <a:gd name="T11" fmla="*/ 9 h 29"/>
                <a:gd name="T12" fmla="*/ 50 w 50"/>
                <a:gd name="T13" fmla="*/ 7 h 29"/>
              </a:gdLst>
              <a:ahLst/>
              <a:cxnLst>
                <a:cxn ang="0">
                  <a:pos x="T0" y="T1"/>
                </a:cxn>
                <a:cxn ang="0">
                  <a:pos x="T2" y="T3"/>
                </a:cxn>
                <a:cxn ang="0">
                  <a:pos x="T4" y="T5"/>
                </a:cxn>
                <a:cxn ang="0">
                  <a:pos x="T6" y="T7"/>
                </a:cxn>
                <a:cxn ang="0">
                  <a:pos x="T8" y="T9"/>
                </a:cxn>
                <a:cxn ang="0">
                  <a:pos x="T10" y="T11"/>
                </a:cxn>
                <a:cxn ang="0">
                  <a:pos x="T12" y="T13"/>
                </a:cxn>
              </a:cxnLst>
              <a:rect l="0" t="0" r="r" b="b"/>
              <a:pathLst>
                <a:path w="50" h="29">
                  <a:moveTo>
                    <a:pt x="50" y="7"/>
                  </a:moveTo>
                  <a:cubicBezTo>
                    <a:pt x="50" y="6"/>
                    <a:pt x="49" y="5"/>
                    <a:pt x="48" y="5"/>
                  </a:cubicBezTo>
                  <a:cubicBezTo>
                    <a:pt x="20" y="0"/>
                    <a:pt x="9" y="6"/>
                    <a:pt x="5" y="9"/>
                  </a:cubicBezTo>
                  <a:cubicBezTo>
                    <a:pt x="1" y="12"/>
                    <a:pt x="0" y="17"/>
                    <a:pt x="1" y="21"/>
                  </a:cubicBezTo>
                  <a:cubicBezTo>
                    <a:pt x="3" y="26"/>
                    <a:pt x="9" y="29"/>
                    <a:pt x="16" y="29"/>
                  </a:cubicBezTo>
                  <a:cubicBezTo>
                    <a:pt x="33" y="29"/>
                    <a:pt x="49" y="10"/>
                    <a:pt x="50" y="9"/>
                  </a:cubicBezTo>
                  <a:cubicBezTo>
                    <a:pt x="50" y="9"/>
                    <a:pt x="50" y="8"/>
                    <a:pt x="5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Group 92">
            <a:extLst>
              <a:ext uri="{FF2B5EF4-FFF2-40B4-BE49-F238E27FC236}">
                <a16:creationId xmlns:a16="http://schemas.microsoft.com/office/drawing/2014/main" id="{D2DBDCFD-771F-48E3-866D-EA4193E659FF}"/>
              </a:ext>
            </a:extLst>
          </p:cNvPr>
          <p:cNvGrpSpPr>
            <a:grpSpLocks noChangeAspect="1"/>
          </p:cNvGrpSpPr>
          <p:nvPr/>
        </p:nvGrpSpPr>
        <p:grpSpPr bwMode="auto">
          <a:xfrm rot="18958186">
            <a:off x="10309394" y="2007770"/>
            <a:ext cx="524259" cy="492609"/>
            <a:chOff x="-10" y="-1"/>
            <a:chExt cx="646" cy="607"/>
          </a:xfrm>
          <a:solidFill>
            <a:srgbClr val="F885BE"/>
          </a:solidFill>
        </p:grpSpPr>
        <p:sp>
          <p:nvSpPr>
            <p:cNvPr id="58" name="Freeform 93">
              <a:extLst>
                <a:ext uri="{FF2B5EF4-FFF2-40B4-BE49-F238E27FC236}">
                  <a16:creationId xmlns:a16="http://schemas.microsoft.com/office/drawing/2014/main" id="{2EE4D061-BAD5-4359-8707-E5471EA35443}"/>
                </a:ext>
              </a:extLst>
            </p:cNvPr>
            <p:cNvSpPr>
              <a:spLocks noEditPoints="1"/>
            </p:cNvSpPr>
            <p:nvPr/>
          </p:nvSpPr>
          <p:spPr bwMode="auto">
            <a:xfrm>
              <a:off x="-10" y="-1"/>
              <a:ext cx="646" cy="607"/>
            </a:xfrm>
            <a:custGeom>
              <a:avLst/>
              <a:gdLst>
                <a:gd name="T0" fmla="*/ 222 w 320"/>
                <a:gd name="T1" fmla="*/ 197 h 300"/>
                <a:gd name="T2" fmla="*/ 222 w 320"/>
                <a:gd name="T3" fmla="*/ 197 h 300"/>
                <a:gd name="T4" fmla="*/ 171 w 320"/>
                <a:gd name="T5" fmla="*/ 192 h 300"/>
                <a:gd name="T6" fmla="*/ 140 w 320"/>
                <a:gd name="T7" fmla="*/ 157 h 300"/>
                <a:gd name="T8" fmla="*/ 138 w 320"/>
                <a:gd name="T9" fmla="*/ 152 h 300"/>
                <a:gd name="T10" fmla="*/ 191 w 320"/>
                <a:gd name="T11" fmla="*/ 106 h 300"/>
                <a:gd name="T12" fmla="*/ 220 w 320"/>
                <a:gd name="T13" fmla="*/ 73 h 300"/>
                <a:gd name="T14" fmla="*/ 178 w 320"/>
                <a:gd name="T15" fmla="*/ 61 h 300"/>
                <a:gd name="T16" fmla="*/ 106 w 320"/>
                <a:gd name="T17" fmla="*/ 55 h 300"/>
                <a:gd name="T18" fmla="*/ 14 w 320"/>
                <a:gd name="T19" fmla="*/ 6 h 300"/>
                <a:gd name="T20" fmla="*/ 16 w 320"/>
                <a:gd name="T21" fmla="*/ 14 h 300"/>
                <a:gd name="T22" fmla="*/ 58 w 320"/>
                <a:gd name="T23" fmla="*/ 21 h 300"/>
                <a:gd name="T24" fmla="*/ 44 w 320"/>
                <a:gd name="T25" fmla="*/ 26 h 300"/>
                <a:gd name="T26" fmla="*/ 11 w 320"/>
                <a:gd name="T27" fmla="*/ 101 h 300"/>
                <a:gd name="T28" fmla="*/ 65 w 320"/>
                <a:gd name="T29" fmla="*/ 80 h 300"/>
                <a:gd name="T30" fmla="*/ 78 w 320"/>
                <a:gd name="T31" fmla="*/ 43 h 300"/>
                <a:gd name="T32" fmla="*/ 84 w 320"/>
                <a:gd name="T33" fmla="*/ 33 h 300"/>
                <a:gd name="T34" fmla="*/ 134 w 320"/>
                <a:gd name="T35" fmla="*/ 101 h 300"/>
                <a:gd name="T36" fmla="*/ 120 w 320"/>
                <a:gd name="T37" fmla="*/ 154 h 300"/>
                <a:gd name="T38" fmla="*/ 80 w 320"/>
                <a:gd name="T39" fmla="*/ 166 h 300"/>
                <a:gd name="T40" fmla="*/ 54 w 320"/>
                <a:gd name="T41" fmla="*/ 218 h 300"/>
                <a:gd name="T42" fmla="*/ 111 w 320"/>
                <a:gd name="T43" fmla="*/ 211 h 300"/>
                <a:gd name="T44" fmla="*/ 137 w 320"/>
                <a:gd name="T45" fmla="*/ 178 h 300"/>
                <a:gd name="T46" fmla="*/ 167 w 320"/>
                <a:gd name="T47" fmla="*/ 200 h 300"/>
                <a:gd name="T48" fmla="*/ 223 w 320"/>
                <a:gd name="T49" fmla="*/ 206 h 300"/>
                <a:gd name="T50" fmla="*/ 260 w 320"/>
                <a:gd name="T51" fmla="*/ 202 h 300"/>
                <a:gd name="T52" fmla="*/ 255 w 320"/>
                <a:gd name="T53" fmla="*/ 212 h 300"/>
                <a:gd name="T54" fmla="*/ 229 w 320"/>
                <a:gd name="T55" fmla="*/ 276 h 300"/>
                <a:gd name="T56" fmla="*/ 246 w 320"/>
                <a:gd name="T57" fmla="*/ 300 h 300"/>
                <a:gd name="T58" fmla="*/ 282 w 320"/>
                <a:gd name="T59" fmla="*/ 220 h 300"/>
                <a:gd name="T60" fmla="*/ 284 w 320"/>
                <a:gd name="T61" fmla="*/ 211 h 300"/>
                <a:gd name="T62" fmla="*/ 316 w 320"/>
                <a:gd name="T63" fmla="*/ 250 h 300"/>
                <a:gd name="T64" fmla="*/ 320 w 320"/>
                <a:gd name="T65" fmla="*/ 245 h 300"/>
                <a:gd name="T66" fmla="*/ 180 w 320"/>
                <a:gd name="T67" fmla="*/ 69 h 300"/>
                <a:gd name="T68" fmla="*/ 212 w 320"/>
                <a:gd name="T69" fmla="*/ 75 h 300"/>
                <a:gd name="T70" fmla="*/ 188 w 320"/>
                <a:gd name="T71" fmla="*/ 99 h 300"/>
                <a:gd name="T72" fmla="*/ 180 w 320"/>
                <a:gd name="T73" fmla="*/ 69 h 300"/>
                <a:gd name="T74" fmla="*/ 58 w 320"/>
                <a:gd name="T75" fmla="*/ 74 h 300"/>
                <a:gd name="T76" fmla="*/ 28 w 320"/>
                <a:gd name="T77" fmla="*/ 49 h 300"/>
                <a:gd name="T78" fmla="*/ 52 w 320"/>
                <a:gd name="T79" fmla="*/ 32 h 300"/>
                <a:gd name="T80" fmla="*/ 70 w 320"/>
                <a:gd name="T81" fmla="*/ 53 h 300"/>
                <a:gd name="T82" fmla="*/ 64 w 320"/>
                <a:gd name="T83" fmla="*/ 27 h 300"/>
                <a:gd name="T84" fmla="*/ 69 w 320"/>
                <a:gd name="T85" fmla="*/ 24 h 300"/>
                <a:gd name="T86" fmla="*/ 76 w 320"/>
                <a:gd name="T87" fmla="*/ 30 h 300"/>
                <a:gd name="T88" fmla="*/ 74 w 320"/>
                <a:gd name="T89" fmla="*/ 35 h 300"/>
                <a:gd name="T90" fmla="*/ 106 w 320"/>
                <a:gd name="T91" fmla="*/ 204 h 300"/>
                <a:gd name="T92" fmla="*/ 64 w 320"/>
                <a:gd name="T93" fmla="*/ 195 h 300"/>
                <a:gd name="T94" fmla="*/ 106 w 320"/>
                <a:gd name="T95" fmla="*/ 162 h 300"/>
                <a:gd name="T96" fmla="*/ 122 w 320"/>
                <a:gd name="T97" fmla="*/ 170 h 300"/>
                <a:gd name="T98" fmla="*/ 132 w 320"/>
                <a:gd name="T99" fmla="*/ 171 h 300"/>
                <a:gd name="T100" fmla="*/ 128 w 320"/>
                <a:gd name="T101" fmla="*/ 165 h 300"/>
                <a:gd name="T102" fmla="*/ 125 w 320"/>
                <a:gd name="T103" fmla="*/ 160 h 300"/>
                <a:gd name="T104" fmla="*/ 135 w 320"/>
                <a:gd name="T105" fmla="*/ 164 h 300"/>
                <a:gd name="T106" fmla="*/ 276 w 320"/>
                <a:gd name="T107" fmla="*/ 214 h 300"/>
                <a:gd name="T108" fmla="*/ 269 w 320"/>
                <a:gd name="T109" fmla="*/ 212 h 300"/>
                <a:gd name="T110" fmla="*/ 263 w 320"/>
                <a:gd name="T111" fmla="*/ 210 h 300"/>
                <a:gd name="T112" fmla="*/ 274 w 320"/>
                <a:gd name="T113" fmla="*/ 209 h 300"/>
                <a:gd name="T114" fmla="*/ 276 w 320"/>
                <a:gd name="T115" fmla="*/ 256 h 300"/>
                <a:gd name="T116" fmla="*/ 237 w 320"/>
                <a:gd name="T117" fmla="*/ 274 h 300"/>
                <a:gd name="T118" fmla="*/ 260 w 320"/>
                <a:gd name="T119" fmla="*/ 219 h 300"/>
                <a:gd name="T120" fmla="*/ 276 w 320"/>
                <a:gd name="T121" fmla="*/ 25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 h="300">
                  <a:moveTo>
                    <a:pt x="228" y="195"/>
                  </a:moveTo>
                  <a:cubicBezTo>
                    <a:pt x="222" y="197"/>
                    <a:pt x="222" y="197"/>
                    <a:pt x="222" y="197"/>
                  </a:cubicBezTo>
                  <a:cubicBezTo>
                    <a:pt x="222" y="197"/>
                    <a:pt x="222" y="197"/>
                    <a:pt x="222" y="197"/>
                  </a:cubicBezTo>
                  <a:cubicBezTo>
                    <a:pt x="222" y="197"/>
                    <a:pt x="222" y="197"/>
                    <a:pt x="222" y="197"/>
                  </a:cubicBezTo>
                  <a:cubicBezTo>
                    <a:pt x="222" y="197"/>
                    <a:pt x="222" y="197"/>
                    <a:pt x="222" y="197"/>
                  </a:cubicBezTo>
                  <a:cubicBezTo>
                    <a:pt x="205" y="203"/>
                    <a:pt x="187" y="201"/>
                    <a:pt x="171" y="192"/>
                  </a:cubicBezTo>
                  <a:cubicBezTo>
                    <a:pt x="159" y="185"/>
                    <a:pt x="149" y="174"/>
                    <a:pt x="142" y="162"/>
                  </a:cubicBezTo>
                  <a:cubicBezTo>
                    <a:pt x="142" y="160"/>
                    <a:pt x="141" y="159"/>
                    <a:pt x="140" y="157"/>
                  </a:cubicBezTo>
                  <a:cubicBezTo>
                    <a:pt x="140" y="157"/>
                    <a:pt x="140" y="157"/>
                    <a:pt x="140" y="157"/>
                  </a:cubicBezTo>
                  <a:cubicBezTo>
                    <a:pt x="140" y="155"/>
                    <a:pt x="139" y="154"/>
                    <a:pt x="138" y="152"/>
                  </a:cubicBezTo>
                  <a:cubicBezTo>
                    <a:pt x="133" y="135"/>
                    <a:pt x="134" y="119"/>
                    <a:pt x="141" y="104"/>
                  </a:cubicBezTo>
                  <a:cubicBezTo>
                    <a:pt x="156" y="110"/>
                    <a:pt x="174" y="111"/>
                    <a:pt x="191" y="106"/>
                  </a:cubicBezTo>
                  <a:cubicBezTo>
                    <a:pt x="192" y="106"/>
                    <a:pt x="211" y="101"/>
                    <a:pt x="218" y="88"/>
                  </a:cubicBezTo>
                  <a:cubicBezTo>
                    <a:pt x="221" y="83"/>
                    <a:pt x="221" y="78"/>
                    <a:pt x="220" y="73"/>
                  </a:cubicBezTo>
                  <a:cubicBezTo>
                    <a:pt x="218" y="68"/>
                    <a:pt x="215" y="63"/>
                    <a:pt x="210" y="61"/>
                  </a:cubicBezTo>
                  <a:cubicBezTo>
                    <a:pt x="198" y="55"/>
                    <a:pt x="178" y="61"/>
                    <a:pt x="178" y="61"/>
                  </a:cubicBezTo>
                  <a:cubicBezTo>
                    <a:pt x="160" y="67"/>
                    <a:pt x="146" y="79"/>
                    <a:pt x="138" y="93"/>
                  </a:cubicBezTo>
                  <a:cubicBezTo>
                    <a:pt x="123" y="85"/>
                    <a:pt x="112" y="72"/>
                    <a:pt x="106" y="55"/>
                  </a:cubicBezTo>
                  <a:cubicBezTo>
                    <a:pt x="101" y="36"/>
                    <a:pt x="88" y="21"/>
                    <a:pt x="70" y="11"/>
                  </a:cubicBezTo>
                  <a:cubicBezTo>
                    <a:pt x="53" y="2"/>
                    <a:pt x="33" y="0"/>
                    <a:pt x="14" y="6"/>
                  </a:cubicBezTo>
                  <a:cubicBezTo>
                    <a:pt x="12" y="7"/>
                    <a:pt x="11" y="9"/>
                    <a:pt x="12" y="11"/>
                  </a:cubicBezTo>
                  <a:cubicBezTo>
                    <a:pt x="12" y="13"/>
                    <a:pt x="14" y="14"/>
                    <a:pt x="16" y="14"/>
                  </a:cubicBezTo>
                  <a:cubicBezTo>
                    <a:pt x="32" y="9"/>
                    <a:pt x="49" y="10"/>
                    <a:pt x="64" y="17"/>
                  </a:cubicBezTo>
                  <a:cubicBezTo>
                    <a:pt x="62" y="18"/>
                    <a:pt x="60" y="20"/>
                    <a:pt x="58" y="21"/>
                  </a:cubicBezTo>
                  <a:cubicBezTo>
                    <a:pt x="58" y="22"/>
                    <a:pt x="57" y="23"/>
                    <a:pt x="56" y="25"/>
                  </a:cubicBezTo>
                  <a:cubicBezTo>
                    <a:pt x="52" y="24"/>
                    <a:pt x="48" y="24"/>
                    <a:pt x="44" y="26"/>
                  </a:cubicBezTo>
                  <a:cubicBezTo>
                    <a:pt x="37" y="29"/>
                    <a:pt x="30" y="35"/>
                    <a:pt x="22" y="44"/>
                  </a:cubicBezTo>
                  <a:cubicBezTo>
                    <a:pt x="10" y="59"/>
                    <a:pt x="0" y="91"/>
                    <a:pt x="11" y="101"/>
                  </a:cubicBezTo>
                  <a:cubicBezTo>
                    <a:pt x="14" y="103"/>
                    <a:pt x="17" y="104"/>
                    <a:pt x="21" y="104"/>
                  </a:cubicBezTo>
                  <a:cubicBezTo>
                    <a:pt x="34" y="104"/>
                    <a:pt x="54" y="92"/>
                    <a:pt x="65" y="80"/>
                  </a:cubicBezTo>
                  <a:cubicBezTo>
                    <a:pt x="73" y="70"/>
                    <a:pt x="77" y="63"/>
                    <a:pt x="79" y="56"/>
                  </a:cubicBezTo>
                  <a:cubicBezTo>
                    <a:pt x="80" y="51"/>
                    <a:pt x="80" y="47"/>
                    <a:pt x="78" y="43"/>
                  </a:cubicBezTo>
                  <a:cubicBezTo>
                    <a:pt x="79" y="42"/>
                    <a:pt x="80" y="41"/>
                    <a:pt x="81" y="41"/>
                  </a:cubicBezTo>
                  <a:cubicBezTo>
                    <a:pt x="83" y="38"/>
                    <a:pt x="84" y="35"/>
                    <a:pt x="84" y="33"/>
                  </a:cubicBezTo>
                  <a:cubicBezTo>
                    <a:pt x="91" y="40"/>
                    <a:pt x="96" y="48"/>
                    <a:pt x="99" y="58"/>
                  </a:cubicBezTo>
                  <a:cubicBezTo>
                    <a:pt x="105" y="77"/>
                    <a:pt x="118" y="92"/>
                    <a:pt x="134" y="101"/>
                  </a:cubicBezTo>
                  <a:cubicBezTo>
                    <a:pt x="127" y="116"/>
                    <a:pt x="125" y="134"/>
                    <a:pt x="130" y="151"/>
                  </a:cubicBezTo>
                  <a:cubicBezTo>
                    <a:pt x="127" y="151"/>
                    <a:pt x="123" y="152"/>
                    <a:pt x="120" y="154"/>
                  </a:cubicBezTo>
                  <a:cubicBezTo>
                    <a:pt x="119" y="155"/>
                    <a:pt x="118" y="155"/>
                    <a:pt x="118" y="156"/>
                  </a:cubicBezTo>
                  <a:cubicBezTo>
                    <a:pt x="104" y="150"/>
                    <a:pt x="88" y="161"/>
                    <a:pt x="80" y="166"/>
                  </a:cubicBezTo>
                  <a:cubicBezTo>
                    <a:pt x="72" y="172"/>
                    <a:pt x="64" y="181"/>
                    <a:pt x="58" y="191"/>
                  </a:cubicBezTo>
                  <a:cubicBezTo>
                    <a:pt x="54" y="198"/>
                    <a:pt x="49" y="210"/>
                    <a:pt x="54" y="218"/>
                  </a:cubicBezTo>
                  <a:cubicBezTo>
                    <a:pt x="58" y="222"/>
                    <a:pt x="64" y="224"/>
                    <a:pt x="71" y="224"/>
                  </a:cubicBezTo>
                  <a:cubicBezTo>
                    <a:pt x="84" y="224"/>
                    <a:pt x="101" y="219"/>
                    <a:pt x="111" y="211"/>
                  </a:cubicBezTo>
                  <a:cubicBezTo>
                    <a:pt x="119" y="206"/>
                    <a:pt x="135" y="195"/>
                    <a:pt x="134" y="179"/>
                  </a:cubicBezTo>
                  <a:cubicBezTo>
                    <a:pt x="135" y="179"/>
                    <a:pt x="136" y="179"/>
                    <a:pt x="137" y="178"/>
                  </a:cubicBezTo>
                  <a:cubicBezTo>
                    <a:pt x="138" y="177"/>
                    <a:pt x="139" y="176"/>
                    <a:pt x="140" y="175"/>
                  </a:cubicBezTo>
                  <a:cubicBezTo>
                    <a:pt x="147" y="185"/>
                    <a:pt x="156" y="193"/>
                    <a:pt x="167" y="200"/>
                  </a:cubicBezTo>
                  <a:cubicBezTo>
                    <a:pt x="185" y="209"/>
                    <a:pt x="205" y="212"/>
                    <a:pt x="223" y="206"/>
                  </a:cubicBezTo>
                  <a:cubicBezTo>
                    <a:pt x="223" y="206"/>
                    <a:pt x="223" y="206"/>
                    <a:pt x="223" y="206"/>
                  </a:cubicBezTo>
                  <a:cubicBezTo>
                    <a:pt x="230" y="204"/>
                    <a:pt x="230" y="204"/>
                    <a:pt x="230" y="204"/>
                  </a:cubicBezTo>
                  <a:cubicBezTo>
                    <a:pt x="240" y="201"/>
                    <a:pt x="250" y="201"/>
                    <a:pt x="260" y="202"/>
                  </a:cubicBezTo>
                  <a:cubicBezTo>
                    <a:pt x="258" y="204"/>
                    <a:pt x="256" y="206"/>
                    <a:pt x="256" y="209"/>
                  </a:cubicBezTo>
                  <a:cubicBezTo>
                    <a:pt x="255" y="210"/>
                    <a:pt x="255" y="211"/>
                    <a:pt x="255" y="212"/>
                  </a:cubicBezTo>
                  <a:cubicBezTo>
                    <a:pt x="240" y="216"/>
                    <a:pt x="234" y="234"/>
                    <a:pt x="232" y="243"/>
                  </a:cubicBezTo>
                  <a:cubicBezTo>
                    <a:pt x="228" y="253"/>
                    <a:pt x="228" y="265"/>
                    <a:pt x="229" y="276"/>
                  </a:cubicBezTo>
                  <a:cubicBezTo>
                    <a:pt x="230" y="284"/>
                    <a:pt x="234" y="297"/>
                    <a:pt x="242" y="299"/>
                  </a:cubicBezTo>
                  <a:cubicBezTo>
                    <a:pt x="244" y="300"/>
                    <a:pt x="245" y="300"/>
                    <a:pt x="246" y="300"/>
                  </a:cubicBezTo>
                  <a:cubicBezTo>
                    <a:pt x="260" y="300"/>
                    <a:pt x="278" y="277"/>
                    <a:pt x="284" y="259"/>
                  </a:cubicBezTo>
                  <a:cubicBezTo>
                    <a:pt x="286" y="250"/>
                    <a:pt x="292" y="232"/>
                    <a:pt x="282" y="220"/>
                  </a:cubicBezTo>
                  <a:cubicBezTo>
                    <a:pt x="282" y="219"/>
                    <a:pt x="283" y="218"/>
                    <a:pt x="283" y="217"/>
                  </a:cubicBezTo>
                  <a:cubicBezTo>
                    <a:pt x="284" y="215"/>
                    <a:pt x="284" y="213"/>
                    <a:pt x="284" y="211"/>
                  </a:cubicBezTo>
                  <a:cubicBezTo>
                    <a:pt x="297" y="219"/>
                    <a:pt x="307" y="232"/>
                    <a:pt x="312" y="247"/>
                  </a:cubicBezTo>
                  <a:cubicBezTo>
                    <a:pt x="312" y="249"/>
                    <a:pt x="314" y="250"/>
                    <a:pt x="316" y="250"/>
                  </a:cubicBezTo>
                  <a:cubicBezTo>
                    <a:pt x="316" y="250"/>
                    <a:pt x="317" y="250"/>
                    <a:pt x="317" y="250"/>
                  </a:cubicBezTo>
                  <a:cubicBezTo>
                    <a:pt x="319" y="249"/>
                    <a:pt x="320" y="247"/>
                    <a:pt x="320" y="245"/>
                  </a:cubicBezTo>
                  <a:cubicBezTo>
                    <a:pt x="308" y="205"/>
                    <a:pt x="266" y="183"/>
                    <a:pt x="228" y="195"/>
                  </a:cubicBezTo>
                  <a:close/>
                  <a:moveTo>
                    <a:pt x="180" y="69"/>
                  </a:moveTo>
                  <a:cubicBezTo>
                    <a:pt x="185" y="67"/>
                    <a:pt x="198" y="64"/>
                    <a:pt x="206" y="68"/>
                  </a:cubicBezTo>
                  <a:cubicBezTo>
                    <a:pt x="209" y="69"/>
                    <a:pt x="211" y="71"/>
                    <a:pt x="212" y="75"/>
                  </a:cubicBezTo>
                  <a:cubicBezTo>
                    <a:pt x="212" y="78"/>
                    <a:pt x="212" y="81"/>
                    <a:pt x="210" y="84"/>
                  </a:cubicBezTo>
                  <a:cubicBezTo>
                    <a:pt x="206" y="92"/>
                    <a:pt x="193" y="97"/>
                    <a:pt x="188" y="99"/>
                  </a:cubicBezTo>
                  <a:cubicBezTo>
                    <a:pt x="173" y="103"/>
                    <a:pt x="158" y="102"/>
                    <a:pt x="144" y="97"/>
                  </a:cubicBezTo>
                  <a:cubicBezTo>
                    <a:pt x="152" y="84"/>
                    <a:pt x="165" y="74"/>
                    <a:pt x="180" y="69"/>
                  </a:cubicBezTo>
                  <a:close/>
                  <a:moveTo>
                    <a:pt x="70" y="53"/>
                  </a:moveTo>
                  <a:cubicBezTo>
                    <a:pt x="69" y="61"/>
                    <a:pt x="63" y="69"/>
                    <a:pt x="58" y="74"/>
                  </a:cubicBezTo>
                  <a:cubicBezTo>
                    <a:pt x="46" y="89"/>
                    <a:pt x="22" y="99"/>
                    <a:pt x="16" y="94"/>
                  </a:cubicBezTo>
                  <a:cubicBezTo>
                    <a:pt x="10" y="89"/>
                    <a:pt x="16" y="64"/>
                    <a:pt x="28" y="49"/>
                  </a:cubicBezTo>
                  <a:cubicBezTo>
                    <a:pt x="33" y="43"/>
                    <a:pt x="40" y="36"/>
                    <a:pt x="46" y="33"/>
                  </a:cubicBezTo>
                  <a:cubicBezTo>
                    <a:pt x="48" y="32"/>
                    <a:pt x="50" y="32"/>
                    <a:pt x="52" y="32"/>
                  </a:cubicBezTo>
                  <a:cubicBezTo>
                    <a:pt x="56" y="32"/>
                    <a:pt x="60" y="33"/>
                    <a:pt x="64" y="37"/>
                  </a:cubicBezTo>
                  <a:cubicBezTo>
                    <a:pt x="70" y="42"/>
                    <a:pt x="72" y="47"/>
                    <a:pt x="70" y="53"/>
                  </a:cubicBezTo>
                  <a:close/>
                  <a:moveTo>
                    <a:pt x="69" y="31"/>
                  </a:moveTo>
                  <a:cubicBezTo>
                    <a:pt x="68" y="29"/>
                    <a:pt x="66" y="28"/>
                    <a:pt x="64" y="27"/>
                  </a:cubicBezTo>
                  <a:cubicBezTo>
                    <a:pt x="64" y="27"/>
                    <a:pt x="64" y="27"/>
                    <a:pt x="64" y="27"/>
                  </a:cubicBezTo>
                  <a:cubicBezTo>
                    <a:pt x="66" y="25"/>
                    <a:pt x="67" y="25"/>
                    <a:pt x="69" y="24"/>
                  </a:cubicBezTo>
                  <a:cubicBezTo>
                    <a:pt x="70" y="24"/>
                    <a:pt x="72" y="25"/>
                    <a:pt x="74" y="26"/>
                  </a:cubicBezTo>
                  <a:cubicBezTo>
                    <a:pt x="75" y="27"/>
                    <a:pt x="76" y="29"/>
                    <a:pt x="76" y="30"/>
                  </a:cubicBezTo>
                  <a:cubicBezTo>
                    <a:pt x="76" y="32"/>
                    <a:pt x="76" y="33"/>
                    <a:pt x="74" y="35"/>
                  </a:cubicBezTo>
                  <a:cubicBezTo>
                    <a:pt x="74" y="35"/>
                    <a:pt x="74" y="35"/>
                    <a:pt x="74" y="35"/>
                  </a:cubicBezTo>
                  <a:cubicBezTo>
                    <a:pt x="72" y="34"/>
                    <a:pt x="71" y="32"/>
                    <a:pt x="69" y="31"/>
                  </a:cubicBezTo>
                  <a:close/>
                  <a:moveTo>
                    <a:pt x="106" y="204"/>
                  </a:moveTo>
                  <a:cubicBezTo>
                    <a:pt x="91" y="215"/>
                    <a:pt x="65" y="219"/>
                    <a:pt x="60" y="213"/>
                  </a:cubicBezTo>
                  <a:cubicBezTo>
                    <a:pt x="59" y="210"/>
                    <a:pt x="59" y="204"/>
                    <a:pt x="64" y="195"/>
                  </a:cubicBezTo>
                  <a:cubicBezTo>
                    <a:pt x="69" y="186"/>
                    <a:pt x="77" y="177"/>
                    <a:pt x="84" y="172"/>
                  </a:cubicBezTo>
                  <a:cubicBezTo>
                    <a:pt x="90" y="168"/>
                    <a:pt x="98" y="163"/>
                    <a:pt x="106" y="162"/>
                  </a:cubicBezTo>
                  <a:cubicBezTo>
                    <a:pt x="106" y="162"/>
                    <a:pt x="107" y="162"/>
                    <a:pt x="108" y="162"/>
                  </a:cubicBezTo>
                  <a:cubicBezTo>
                    <a:pt x="113" y="162"/>
                    <a:pt x="118" y="165"/>
                    <a:pt x="122" y="170"/>
                  </a:cubicBezTo>
                  <a:cubicBezTo>
                    <a:pt x="130" y="181"/>
                    <a:pt x="125" y="191"/>
                    <a:pt x="106" y="204"/>
                  </a:cubicBezTo>
                  <a:close/>
                  <a:moveTo>
                    <a:pt x="132" y="171"/>
                  </a:moveTo>
                  <a:cubicBezTo>
                    <a:pt x="132" y="171"/>
                    <a:pt x="132" y="171"/>
                    <a:pt x="131" y="171"/>
                  </a:cubicBezTo>
                  <a:cubicBezTo>
                    <a:pt x="130" y="169"/>
                    <a:pt x="130" y="167"/>
                    <a:pt x="128" y="165"/>
                  </a:cubicBezTo>
                  <a:cubicBezTo>
                    <a:pt x="127" y="163"/>
                    <a:pt x="125" y="162"/>
                    <a:pt x="124" y="161"/>
                  </a:cubicBezTo>
                  <a:cubicBezTo>
                    <a:pt x="124" y="160"/>
                    <a:pt x="124" y="160"/>
                    <a:pt x="125" y="160"/>
                  </a:cubicBezTo>
                  <a:cubicBezTo>
                    <a:pt x="128" y="158"/>
                    <a:pt x="131" y="158"/>
                    <a:pt x="133" y="161"/>
                  </a:cubicBezTo>
                  <a:cubicBezTo>
                    <a:pt x="134" y="162"/>
                    <a:pt x="134" y="163"/>
                    <a:pt x="135" y="164"/>
                  </a:cubicBezTo>
                  <a:cubicBezTo>
                    <a:pt x="135" y="167"/>
                    <a:pt x="134" y="169"/>
                    <a:pt x="132" y="171"/>
                  </a:cubicBezTo>
                  <a:close/>
                  <a:moveTo>
                    <a:pt x="276" y="214"/>
                  </a:moveTo>
                  <a:cubicBezTo>
                    <a:pt x="276" y="214"/>
                    <a:pt x="275" y="214"/>
                    <a:pt x="275" y="215"/>
                  </a:cubicBezTo>
                  <a:cubicBezTo>
                    <a:pt x="274" y="214"/>
                    <a:pt x="272" y="213"/>
                    <a:pt x="269" y="212"/>
                  </a:cubicBezTo>
                  <a:cubicBezTo>
                    <a:pt x="267" y="211"/>
                    <a:pt x="265" y="211"/>
                    <a:pt x="263" y="211"/>
                  </a:cubicBezTo>
                  <a:cubicBezTo>
                    <a:pt x="263" y="211"/>
                    <a:pt x="263" y="210"/>
                    <a:pt x="263" y="210"/>
                  </a:cubicBezTo>
                  <a:cubicBezTo>
                    <a:pt x="264" y="207"/>
                    <a:pt x="268" y="205"/>
                    <a:pt x="271" y="206"/>
                  </a:cubicBezTo>
                  <a:cubicBezTo>
                    <a:pt x="272" y="206"/>
                    <a:pt x="274" y="207"/>
                    <a:pt x="274" y="209"/>
                  </a:cubicBezTo>
                  <a:cubicBezTo>
                    <a:pt x="276" y="211"/>
                    <a:pt x="276" y="212"/>
                    <a:pt x="276" y="214"/>
                  </a:cubicBezTo>
                  <a:close/>
                  <a:moveTo>
                    <a:pt x="276" y="256"/>
                  </a:moveTo>
                  <a:cubicBezTo>
                    <a:pt x="270" y="275"/>
                    <a:pt x="252" y="293"/>
                    <a:pt x="245" y="291"/>
                  </a:cubicBezTo>
                  <a:cubicBezTo>
                    <a:pt x="242" y="290"/>
                    <a:pt x="239" y="285"/>
                    <a:pt x="237" y="274"/>
                  </a:cubicBezTo>
                  <a:cubicBezTo>
                    <a:pt x="236" y="264"/>
                    <a:pt x="236" y="253"/>
                    <a:pt x="239" y="245"/>
                  </a:cubicBezTo>
                  <a:cubicBezTo>
                    <a:pt x="245" y="227"/>
                    <a:pt x="251" y="219"/>
                    <a:pt x="260" y="219"/>
                  </a:cubicBezTo>
                  <a:cubicBezTo>
                    <a:pt x="262" y="219"/>
                    <a:pt x="265" y="219"/>
                    <a:pt x="267" y="220"/>
                  </a:cubicBezTo>
                  <a:cubicBezTo>
                    <a:pt x="280" y="224"/>
                    <a:pt x="283" y="234"/>
                    <a:pt x="276"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4">
              <a:extLst>
                <a:ext uri="{FF2B5EF4-FFF2-40B4-BE49-F238E27FC236}">
                  <a16:creationId xmlns:a16="http://schemas.microsoft.com/office/drawing/2014/main" id="{954D7AC9-3607-4EBC-8AE1-01E1CE0FA7CC}"/>
                </a:ext>
              </a:extLst>
            </p:cNvPr>
            <p:cNvSpPr>
              <a:spLocks/>
            </p:cNvSpPr>
            <p:nvPr/>
          </p:nvSpPr>
          <p:spPr bwMode="auto">
            <a:xfrm>
              <a:off x="228" y="471"/>
              <a:ext cx="53" cy="52"/>
            </a:xfrm>
            <a:custGeom>
              <a:avLst/>
              <a:gdLst>
                <a:gd name="T0" fmla="*/ 13 w 26"/>
                <a:gd name="T1" fmla="*/ 0 h 26"/>
                <a:gd name="T2" fmla="*/ 9 w 26"/>
                <a:gd name="T3" fmla="*/ 4 h 26"/>
                <a:gd name="T4" fmla="*/ 9 w 26"/>
                <a:gd name="T5" fmla="*/ 9 h 26"/>
                <a:gd name="T6" fmla="*/ 4 w 26"/>
                <a:gd name="T7" fmla="*/ 9 h 26"/>
                <a:gd name="T8" fmla="*/ 0 w 26"/>
                <a:gd name="T9" fmla="*/ 13 h 26"/>
                <a:gd name="T10" fmla="*/ 4 w 26"/>
                <a:gd name="T11" fmla="*/ 17 h 26"/>
                <a:gd name="T12" fmla="*/ 9 w 26"/>
                <a:gd name="T13" fmla="*/ 17 h 26"/>
                <a:gd name="T14" fmla="*/ 9 w 26"/>
                <a:gd name="T15" fmla="*/ 22 h 26"/>
                <a:gd name="T16" fmla="*/ 13 w 26"/>
                <a:gd name="T17" fmla="*/ 26 h 26"/>
                <a:gd name="T18" fmla="*/ 17 w 26"/>
                <a:gd name="T19" fmla="*/ 22 h 26"/>
                <a:gd name="T20" fmla="*/ 17 w 26"/>
                <a:gd name="T21" fmla="*/ 17 h 26"/>
                <a:gd name="T22" fmla="*/ 22 w 26"/>
                <a:gd name="T23" fmla="*/ 17 h 26"/>
                <a:gd name="T24" fmla="*/ 26 w 26"/>
                <a:gd name="T25" fmla="*/ 13 h 26"/>
                <a:gd name="T26" fmla="*/ 22 w 26"/>
                <a:gd name="T27" fmla="*/ 9 h 26"/>
                <a:gd name="T28" fmla="*/ 17 w 26"/>
                <a:gd name="T29" fmla="*/ 9 h 26"/>
                <a:gd name="T30" fmla="*/ 17 w 26"/>
                <a:gd name="T31" fmla="*/ 4 h 26"/>
                <a:gd name="T32" fmla="*/ 13 w 26"/>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3" y="0"/>
                  </a:moveTo>
                  <a:cubicBezTo>
                    <a:pt x="11" y="0"/>
                    <a:pt x="9" y="2"/>
                    <a:pt x="9" y="4"/>
                  </a:cubicBezTo>
                  <a:cubicBezTo>
                    <a:pt x="9" y="9"/>
                    <a:pt x="9" y="9"/>
                    <a:pt x="9" y="9"/>
                  </a:cubicBezTo>
                  <a:cubicBezTo>
                    <a:pt x="4" y="9"/>
                    <a:pt x="4" y="9"/>
                    <a:pt x="4" y="9"/>
                  </a:cubicBezTo>
                  <a:cubicBezTo>
                    <a:pt x="2" y="9"/>
                    <a:pt x="0" y="10"/>
                    <a:pt x="0" y="13"/>
                  </a:cubicBezTo>
                  <a:cubicBezTo>
                    <a:pt x="0" y="15"/>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5"/>
                    <a:pt x="26" y="13"/>
                  </a:cubicBezTo>
                  <a:cubicBezTo>
                    <a:pt x="26" y="10"/>
                    <a:pt x="24" y="9"/>
                    <a:pt x="22" y="9"/>
                  </a:cubicBezTo>
                  <a:cubicBezTo>
                    <a:pt x="17" y="9"/>
                    <a:pt x="17" y="9"/>
                    <a:pt x="17" y="9"/>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5">
              <a:extLst>
                <a:ext uri="{FF2B5EF4-FFF2-40B4-BE49-F238E27FC236}">
                  <a16:creationId xmlns:a16="http://schemas.microsoft.com/office/drawing/2014/main" id="{48291542-BD38-4278-A2CF-80E357AC084C}"/>
                </a:ext>
              </a:extLst>
            </p:cNvPr>
            <p:cNvSpPr>
              <a:spLocks/>
            </p:cNvSpPr>
            <p:nvPr/>
          </p:nvSpPr>
          <p:spPr bwMode="auto">
            <a:xfrm>
              <a:off x="571" y="228"/>
              <a:ext cx="53" cy="52"/>
            </a:xfrm>
            <a:custGeom>
              <a:avLst/>
              <a:gdLst>
                <a:gd name="T0" fmla="*/ 9 w 26"/>
                <a:gd name="T1" fmla="*/ 4 h 26"/>
                <a:gd name="T2" fmla="*/ 9 w 26"/>
                <a:gd name="T3" fmla="*/ 9 h 26"/>
                <a:gd name="T4" fmla="*/ 4 w 26"/>
                <a:gd name="T5" fmla="*/ 9 h 26"/>
                <a:gd name="T6" fmla="*/ 0 w 26"/>
                <a:gd name="T7" fmla="*/ 13 h 26"/>
                <a:gd name="T8" fmla="*/ 4 w 26"/>
                <a:gd name="T9" fmla="*/ 17 h 26"/>
                <a:gd name="T10" fmla="*/ 9 w 26"/>
                <a:gd name="T11" fmla="*/ 17 h 26"/>
                <a:gd name="T12" fmla="*/ 9 w 26"/>
                <a:gd name="T13" fmla="*/ 22 h 26"/>
                <a:gd name="T14" fmla="*/ 13 w 26"/>
                <a:gd name="T15" fmla="*/ 26 h 26"/>
                <a:gd name="T16" fmla="*/ 17 w 26"/>
                <a:gd name="T17" fmla="*/ 22 h 26"/>
                <a:gd name="T18" fmla="*/ 17 w 26"/>
                <a:gd name="T19" fmla="*/ 17 h 26"/>
                <a:gd name="T20" fmla="*/ 22 w 26"/>
                <a:gd name="T21" fmla="*/ 17 h 26"/>
                <a:gd name="T22" fmla="*/ 26 w 26"/>
                <a:gd name="T23" fmla="*/ 13 h 26"/>
                <a:gd name="T24" fmla="*/ 22 w 26"/>
                <a:gd name="T25" fmla="*/ 9 h 26"/>
                <a:gd name="T26" fmla="*/ 17 w 26"/>
                <a:gd name="T27" fmla="*/ 9 h 26"/>
                <a:gd name="T28" fmla="*/ 17 w 26"/>
                <a:gd name="T29" fmla="*/ 4 h 26"/>
                <a:gd name="T30" fmla="*/ 13 w 26"/>
                <a:gd name="T31" fmla="*/ 0 h 26"/>
                <a:gd name="T32" fmla="*/ 9 w 26"/>
                <a:gd name="T3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9" y="4"/>
                  </a:moveTo>
                  <a:cubicBezTo>
                    <a:pt x="9" y="9"/>
                    <a:pt x="9" y="9"/>
                    <a:pt x="9" y="9"/>
                  </a:cubicBezTo>
                  <a:cubicBezTo>
                    <a:pt x="4" y="9"/>
                    <a:pt x="4" y="9"/>
                    <a:pt x="4" y="9"/>
                  </a:cubicBezTo>
                  <a:cubicBezTo>
                    <a:pt x="2" y="9"/>
                    <a:pt x="0" y="11"/>
                    <a:pt x="0" y="13"/>
                  </a:cubicBezTo>
                  <a:cubicBezTo>
                    <a:pt x="0" y="16"/>
                    <a:pt x="2" y="17"/>
                    <a:pt x="4" y="17"/>
                  </a:cubicBezTo>
                  <a:cubicBezTo>
                    <a:pt x="9" y="17"/>
                    <a:pt x="9" y="17"/>
                    <a:pt x="9" y="17"/>
                  </a:cubicBezTo>
                  <a:cubicBezTo>
                    <a:pt x="9" y="22"/>
                    <a:pt x="9" y="22"/>
                    <a:pt x="9" y="22"/>
                  </a:cubicBezTo>
                  <a:cubicBezTo>
                    <a:pt x="9" y="24"/>
                    <a:pt x="11" y="26"/>
                    <a:pt x="13" y="26"/>
                  </a:cubicBezTo>
                  <a:cubicBezTo>
                    <a:pt x="16" y="26"/>
                    <a:pt x="17" y="24"/>
                    <a:pt x="17" y="22"/>
                  </a:cubicBezTo>
                  <a:cubicBezTo>
                    <a:pt x="17" y="17"/>
                    <a:pt x="17" y="17"/>
                    <a:pt x="17" y="17"/>
                  </a:cubicBezTo>
                  <a:cubicBezTo>
                    <a:pt x="22" y="17"/>
                    <a:pt x="22" y="17"/>
                    <a:pt x="22" y="17"/>
                  </a:cubicBezTo>
                  <a:cubicBezTo>
                    <a:pt x="24" y="17"/>
                    <a:pt x="26" y="16"/>
                    <a:pt x="26" y="13"/>
                  </a:cubicBezTo>
                  <a:cubicBezTo>
                    <a:pt x="26" y="11"/>
                    <a:pt x="24" y="9"/>
                    <a:pt x="22" y="9"/>
                  </a:cubicBezTo>
                  <a:cubicBezTo>
                    <a:pt x="17" y="9"/>
                    <a:pt x="17" y="9"/>
                    <a:pt x="17" y="9"/>
                  </a:cubicBezTo>
                  <a:cubicBezTo>
                    <a:pt x="17" y="4"/>
                    <a:pt x="17" y="4"/>
                    <a:pt x="17" y="4"/>
                  </a:cubicBezTo>
                  <a:cubicBezTo>
                    <a:pt x="17" y="2"/>
                    <a:pt x="16" y="0"/>
                    <a:pt x="13" y="0"/>
                  </a:cubicBezTo>
                  <a:cubicBezTo>
                    <a:pt x="11" y="0"/>
                    <a:pt x="9" y="2"/>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96">
              <a:extLst>
                <a:ext uri="{FF2B5EF4-FFF2-40B4-BE49-F238E27FC236}">
                  <a16:creationId xmlns:a16="http://schemas.microsoft.com/office/drawing/2014/main" id="{7ED3A8B6-3945-48DF-9BF4-6E4CCDF0A940}"/>
                </a:ext>
              </a:extLst>
            </p:cNvPr>
            <p:cNvSpPr>
              <a:spLocks/>
            </p:cNvSpPr>
            <p:nvPr/>
          </p:nvSpPr>
          <p:spPr bwMode="auto">
            <a:xfrm>
              <a:off x="285" y="529"/>
              <a:ext cx="68" cy="67"/>
            </a:xfrm>
            <a:custGeom>
              <a:avLst/>
              <a:gdLst>
                <a:gd name="T0" fmla="*/ 17 w 34"/>
                <a:gd name="T1" fmla="*/ 0 h 33"/>
                <a:gd name="T2" fmla="*/ 13 w 34"/>
                <a:gd name="T3" fmla="*/ 4 h 33"/>
                <a:gd name="T4" fmla="*/ 13 w 34"/>
                <a:gd name="T5" fmla="*/ 13 h 33"/>
                <a:gd name="T6" fmla="*/ 4 w 34"/>
                <a:gd name="T7" fmla="*/ 13 h 33"/>
                <a:gd name="T8" fmla="*/ 0 w 34"/>
                <a:gd name="T9" fmla="*/ 17 h 33"/>
                <a:gd name="T10" fmla="*/ 4 w 34"/>
                <a:gd name="T11" fmla="*/ 21 h 33"/>
                <a:gd name="T12" fmla="*/ 13 w 34"/>
                <a:gd name="T13" fmla="*/ 21 h 33"/>
                <a:gd name="T14" fmla="*/ 13 w 34"/>
                <a:gd name="T15" fmla="*/ 29 h 33"/>
                <a:gd name="T16" fmla="*/ 17 w 34"/>
                <a:gd name="T17" fmla="*/ 33 h 33"/>
                <a:gd name="T18" fmla="*/ 21 w 34"/>
                <a:gd name="T19" fmla="*/ 29 h 33"/>
                <a:gd name="T20" fmla="*/ 21 w 34"/>
                <a:gd name="T21" fmla="*/ 21 h 33"/>
                <a:gd name="T22" fmla="*/ 30 w 34"/>
                <a:gd name="T23" fmla="*/ 21 h 33"/>
                <a:gd name="T24" fmla="*/ 34 w 34"/>
                <a:gd name="T25" fmla="*/ 17 h 33"/>
                <a:gd name="T26" fmla="*/ 30 w 34"/>
                <a:gd name="T27" fmla="*/ 13 h 33"/>
                <a:gd name="T28" fmla="*/ 21 w 34"/>
                <a:gd name="T29" fmla="*/ 13 h 33"/>
                <a:gd name="T30" fmla="*/ 21 w 34"/>
                <a:gd name="T31" fmla="*/ 4 h 33"/>
                <a:gd name="T32" fmla="*/ 17 w 34"/>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3">
                  <a:moveTo>
                    <a:pt x="17" y="0"/>
                  </a:moveTo>
                  <a:cubicBezTo>
                    <a:pt x="14" y="0"/>
                    <a:pt x="13" y="1"/>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29"/>
                    <a:pt x="13" y="29"/>
                    <a:pt x="13" y="29"/>
                  </a:cubicBezTo>
                  <a:cubicBezTo>
                    <a:pt x="13" y="32"/>
                    <a:pt x="14" y="33"/>
                    <a:pt x="17" y="33"/>
                  </a:cubicBezTo>
                  <a:cubicBezTo>
                    <a:pt x="19" y="33"/>
                    <a:pt x="21" y="32"/>
                    <a:pt x="21" y="29"/>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1"/>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7">
              <a:extLst>
                <a:ext uri="{FF2B5EF4-FFF2-40B4-BE49-F238E27FC236}">
                  <a16:creationId xmlns:a16="http://schemas.microsoft.com/office/drawing/2014/main" id="{9A3330D7-6A5B-4F66-BFA7-0C5EE07C676E}"/>
                </a:ext>
              </a:extLst>
            </p:cNvPr>
            <p:cNvSpPr>
              <a:spLocks/>
            </p:cNvSpPr>
            <p:nvPr/>
          </p:nvSpPr>
          <p:spPr bwMode="auto">
            <a:xfrm>
              <a:off x="390" y="250"/>
              <a:ext cx="68" cy="69"/>
            </a:xfrm>
            <a:custGeom>
              <a:avLst/>
              <a:gdLst>
                <a:gd name="T0" fmla="*/ 21 w 34"/>
                <a:gd name="T1" fmla="*/ 4 h 34"/>
                <a:gd name="T2" fmla="*/ 17 w 34"/>
                <a:gd name="T3" fmla="*/ 0 h 34"/>
                <a:gd name="T4" fmla="*/ 13 w 34"/>
                <a:gd name="T5" fmla="*/ 4 h 34"/>
                <a:gd name="T6" fmla="*/ 13 w 34"/>
                <a:gd name="T7" fmla="*/ 13 h 34"/>
                <a:gd name="T8" fmla="*/ 4 w 34"/>
                <a:gd name="T9" fmla="*/ 13 h 34"/>
                <a:gd name="T10" fmla="*/ 0 w 34"/>
                <a:gd name="T11" fmla="*/ 17 h 34"/>
                <a:gd name="T12" fmla="*/ 4 w 34"/>
                <a:gd name="T13" fmla="*/ 21 h 34"/>
                <a:gd name="T14" fmla="*/ 13 w 34"/>
                <a:gd name="T15" fmla="*/ 21 h 34"/>
                <a:gd name="T16" fmla="*/ 13 w 34"/>
                <a:gd name="T17" fmla="*/ 30 h 34"/>
                <a:gd name="T18" fmla="*/ 17 w 34"/>
                <a:gd name="T19" fmla="*/ 34 h 34"/>
                <a:gd name="T20" fmla="*/ 21 w 34"/>
                <a:gd name="T21" fmla="*/ 30 h 34"/>
                <a:gd name="T22" fmla="*/ 21 w 34"/>
                <a:gd name="T23" fmla="*/ 21 h 34"/>
                <a:gd name="T24" fmla="*/ 30 w 34"/>
                <a:gd name="T25" fmla="*/ 21 h 34"/>
                <a:gd name="T26" fmla="*/ 34 w 34"/>
                <a:gd name="T27" fmla="*/ 17 h 34"/>
                <a:gd name="T28" fmla="*/ 30 w 34"/>
                <a:gd name="T29" fmla="*/ 13 h 34"/>
                <a:gd name="T30" fmla="*/ 21 w 34"/>
                <a:gd name="T31" fmla="*/ 13 h 34"/>
                <a:gd name="T32" fmla="*/ 21 w 34"/>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1" y="4"/>
                  </a:moveTo>
                  <a:cubicBezTo>
                    <a:pt x="21" y="2"/>
                    <a:pt x="20" y="0"/>
                    <a:pt x="17" y="0"/>
                  </a:cubicBezTo>
                  <a:cubicBezTo>
                    <a:pt x="15" y="0"/>
                    <a:pt x="13" y="2"/>
                    <a:pt x="13" y="4"/>
                  </a:cubicBezTo>
                  <a:cubicBezTo>
                    <a:pt x="13" y="13"/>
                    <a:pt x="13" y="13"/>
                    <a:pt x="13" y="13"/>
                  </a:cubicBezTo>
                  <a:cubicBezTo>
                    <a:pt x="4" y="13"/>
                    <a:pt x="4" y="13"/>
                    <a:pt x="4" y="13"/>
                  </a:cubicBezTo>
                  <a:cubicBezTo>
                    <a:pt x="2" y="13"/>
                    <a:pt x="0" y="15"/>
                    <a:pt x="0" y="17"/>
                  </a:cubicBezTo>
                  <a:cubicBezTo>
                    <a:pt x="0" y="19"/>
                    <a:pt x="2" y="21"/>
                    <a:pt x="4" y="21"/>
                  </a:cubicBezTo>
                  <a:cubicBezTo>
                    <a:pt x="13" y="21"/>
                    <a:pt x="13" y="21"/>
                    <a:pt x="13" y="21"/>
                  </a:cubicBezTo>
                  <a:cubicBezTo>
                    <a:pt x="13" y="30"/>
                    <a:pt x="13" y="30"/>
                    <a:pt x="13" y="30"/>
                  </a:cubicBezTo>
                  <a:cubicBezTo>
                    <a:pt x="13" y="32"/>
                    <a:pt x="15" y="34"/>
                    <a:pt x="17" y="34"/>
                  </a:cubicBezTo>
                  <a:cubicBezTo>
                    <a:pt x="20" y="34"/>
                    <a:pt x="21" y="32"/>
                    <a:pt x="21" y="30"/>
                  </a:cubicBezTo>
                  <a:cubicBezTo>
                    <a:pt x="21" y="21"/>
                    <a:pt x="21" y="21"/>
                    <a:pt x="21" y="21"/>
                  </a:cubicBezTo>
                  <a:cubicBezTo>
                    <a:pt x="30" y="21"/>
                    <a:pt x="30" y="21"/>
                    <a:pt x="30" y="21"/>
                  </a:cubicBezTo>
                  <a:cubicBezTo>
                    <a:pt x="32" y="21"/>
                    <a:pt x="34" y="19"/>
                    <a:pt x="34" y="17"/>
                  </a:cubicBezTo>
                  <a:cubicBezTo>
                    <a:pt x="34" y="15"/>
                    <a:pt x="32" y="13"/>
                    <a:pt x="30" y="13"/>
                  </a:cubicBezTo>
                  <a:cubicBezTo>
                    <a:pt x="21" y="13"/>
                    <a:pt x="21" y="13"/>
                    <a:pt x="21" y="13"/>
                  </a:cubicBezTo>
                  <a:lnTo>
                    <a:pt x="2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8">
              <a:extLst>
                <a:ext uri="{FF2B5EF4-FFF2-40B4-BE49-F238E27FC236}">
                  <a16:creationId xmlns:a16="http://schemas.microsoft.com/office/drawing/2014/main" id="{C94282CC-5BA9-459D-83F8-634FC670A07D}"/>
                </a:ext>
              </a:extLst>
            </p:cNvPr>
            <p:cNvSpPr>
              <a:spLocks/>
            </p:cNvSpPr>
            <p:nvPr/>
          </p:nvSpPr>
          <p:spPr bwMode="auto">
            <a:xfrm>
              <a:off x="456" y="1"/>
              <a:ext cx="69" cy="69"/>
            </a:xfrm>
            <a:custGeom>
              <a:avLst/>
              <a:gdLst>
                <a:gd name="T0" fmla="*/ 17 w 34"/>
                <a:gd name="T1" fmla="*/ 34 h 34"/>
                <a:gd name="T2" fmla="*/ 21 w 34"/>
                <a:gd name="T3" fmla="*/ 30 h 34"/>
                <a:gd name="T4" fmla="*/ 21 w 34"/>
                <a:gd name="T5" fmla="*/ 21 h 34"/>
                <a:gd name="T6" fmla="*/ 30 w 34"/>
                <a:gd name="T7" fmla="*/ 21 h 34"/>
                <a:gd name="T8" fmla="*/ 34 w 34"/>
                <a:gd name="T9" fmla="*/ 17 h 34"/>
                <a:gd name="T10" fmla="*/ 30 w 34"/>
                <a:gd name="T11" fmla="*/ 13 h 34"/>
                <a:gd name="T12" fmla="*/ 21 w 34"/>
                <a:gd name="T13" fmla="*/ 13 h 34"/>
                <a:gd name="T14" fmla="*/ 21 w 34"/>
                <a:gd name="T15" fmla="*/ 4 h 34"/>
                <a:gd name="T16" fmla="*/ 17 w 34"/>
                <a:gd name="T17" fmla="*/ 0 h 34"/>
                <a:gd name="T18" fmla="*/ 13 w 34"/>
                <a:gd name="T19" fmla="*/ 4 h 34"/>
                <a:gd name="T20" fmla="*/ 13 w 34"/>
                <a:gd name="T21" fmla="*/ 13 h 34"/>
                <a:gd name="T22" fmla="*/ 4 w 34"/>
                <a:gd name="T23" fmla="*/ 13 h 34"/>
                <a:gd name="T24" fmla="*/ 0 w 34"/>
                <a:gd name="T25" fmla="*/ 17 h 34"/>
                <a:gd name="T26" fmla="*/ 4 w 34"/>
                <a:gd name="T27" fmla="*/ 21 h 34"/>
                <a:gd name="T28" fmla="*/ 13 w 34"/>
                <a:gd name="T29" fmla="*/ 21 h 34"/>
                <a:gd name="T30" fmla="*/ 13 w 34"/>
                <a:gd name="T31" fmla="*/ 30 h 34"/>
                <a:gd name="T32" fmla="*/ 17 w 34"/>
                <a:gd name="T3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17" y="34"/>
                  </a:moveTo>
                  <a:cubicBezTo>
                    <a:pt x="19" y="34"/>
                    <a:pt x="21" y="32"/>
                    <a:pt x="21" y="30"/>
                  </a:cubicBezTo>
                  <a:cubicBezTo>
                    <a:pt x="21" y="21"/>
                    <a:pt x="21" y="21"/>
                    <a:pt x="21" y="21"/>
                  </a:cubicBezTo>
                  <a:cubicBezTo>
                    <a:pt x="30" y="21"/>
                    <a:pt x="30" y="21"/>
                    <a:pt x="30" y="21"/>
                  </a:cubicBezTo>
                  <a:cubicBezTo>
                    <a:pt x="32" y="21"/>
                    <a:pt x="34" y="19"/>
                    <a:pt x="34" y="17"/>
                  </a:cubicBezTo>
                  <a:cubicBezTo>
                    <a:pt x="34" y="14"/>
                    <a:pt x="32" y="13"/>
                    <a:pt x="30" y="13"/>
                  </a:cubicBezTo>
                  <a:cubicBezTo>
                    <a:pt x="21" y="13"/>
                    <a:pt x="21" y="13"/>
                    <a:pt x="21" y="13"/>
                  </a:cubicBezTo>
                  <a:cubicBezTo>
                    <a:pt x="21" y="4"/>
                    <a:pt x="21" y="4"/>
                    <a:pt x="21" y="4"/>
                  </a:cubicBezTo>
                  <a:cubicBezTo>
                    <a:pt x="21" y="2"/>
                    <a:pt x="19" y="0"/>
                    <a:pt x="17" y="0"/>
                  </a:cubicBezTo>
                  <a:cubicBezTo>
                    <a:pt x="15" y="0"/>
                    <a:pt x="13" y="2"/>
                    <a:pt x="13" y="4"/>
                  </a:cubicBezTo>
                  <a:cubicBezTo>
                    <a:pt x="13" y="13"/>
                    <a:pt x="13" y="13"/>
                    <a:pt x="13" y="13"/>
                  </a:cubicBezTo>
                  <a:cubicBezTo>
                    <a:pt x="4" y="13"/>
                    <a:pt x="4" y="13"/>
                    <a:pt x="4" y="13"/>
                  </a:cubicBezTo>
                  <a:cubicBezTo>
                    <a:pt x="2" y="13"/>
                    <a:pt x="0" y="14"/>
                    <a:pt x="0" y="17"/>
                  </a:cubicBezTo>
                  <a:cubicBezTo>
                    <a:pt x="0" y="19"/>
                    <a:pt x="2" y="21"/>
                    <a:pt x="4" y="21"/>
                  </a:cubicBezTo>
                  <a:cubicBezTo>
                    <a:pt x="13" y="21"/>
                    <a:pt x="13" y="21"/>
                    <a:pt x="13" y="21"/>
                  </a:cubicBezTo>
                  <a:cubicBezTo>
                    <a:pt x="13" y="30"/>
                    <a:pt x="13" y="30"/>
                    <a:pt x="13" y="30"/>
                  </a:cubicBezTo>
                  <a:cubicBezTo>
                    <a:pt x="13" y="32"/>
                    <a:pt x="15"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9">
              <a:extLst>
                <a:ext uri="{FF2B5EF4-FFF2-40B4-BE49-F238E27FC236}">
                  <a16:creationId xmlns:a16="http://schemas.microsoft.com/office/drawing/2014/main" id="{DEADE439-AB82-45A3-B59D-8CD2F244F3C0}"/>
                </a:ext>
              </a:extLst>
            </p:cNvPr>
            <p:cNvSpPr>
              <a:spLocks/>
            </p:cNvSpPr>
            <p:nvPr/>
          </p:nvSpPr>
          <p:spPr bwMode="auto">
            <a:xfrm>
              <a:off x="46" y="519"/>
              <a:ext cx="59" cy="59"/>
            </a:xfrm>
            <a:custGeom>
              <a:avLst/>
              <a:gdLst>
                <a:gd name="T0" fmla="*/ 4 w 29"/>
                <a:gd name="T1" fmla="*/ 18 h 29"/>
                <a:gd name="T2" fmla="*/ 10 w 29"/>
                <a:gd name="T3" fmla="*/ 18 h 29"/>
                <a:gd name="T4" fmla="*/ 10 w 29"/>
                <a:gd name="T5" fmla="*/ 25 h 29"/>
                <a:gd name="T6" fmla="*/ 14 w 29"/>
                <a:gd name="T7" fmla="*/ 29 h 29"/>
                <a:gd name="T8" fmla="*/ 18 w 29"/>
                <a:gd name="T9" fmla="*/ 25 h 29"/>
                <a:gd name="T10" fmla="*/ 18 w 29"/>
                <a:gd name="T11" fmla="*/ 18 h 29"/>
                <a:gd name="T12" fmla="*/ 25 w 29"/>
                <a:gd name="T13" fmla="*/ 18 h 29"/>
                <a:gd name="T14" fmla="*/ 29 w 29"/>
                <a:gd name="T15" fmla="*/ 14 h 29"/>
                <a:gd name="T16" fmla="*/ 25 w 29"/>
                <a:gd name="T17" fmla="*/ 10 h 29"/>
                <a:gd name="T18" fmla="*/ 18 w 29"/>
                <a:gd name="T19" fmla="*/ 10 h 29"/>
                <a:gd name="T20" fmla="*/ 18 w 29"/>
                <a:gd name="T21" fmla="*/ 4 h 29"/>
                <a:gd name="T22" fmla="*/ 14 w 29"/>
                <a:gd name="T23" fmla="*/ 0 h 29"/>
                <a:gd name="T24" fmla="*/ 10 w 29"/>
                <a:gd name="T25" fmla="*/ 4 h 29"/>
                <a:gd name="T26" fmla="*/ 10 w 29"/>
                <a:gd name="T27" fmla="*/ 10 h 29"/>
                <a:gd name="T28" fmla="*/ 4 w 29"/>
                <a:gd name="T29" fmla="*/ 10 h 29"/>
                <a:gd name="T30" fmla="*/ 0 w 29"/>
                <a:gd name="T31" fmla="*/ 14 h 29"/>
                <a:gd name="T32" fmla="*/ 4 w 29"/>
                <a:gd name="T33"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9">
                  <a:moveTo>
                    <a:pt x="4" y="18"/>
                  </a:moveTo>
                  <a:cubicBezTo>
                    <a:pt x="10" y="18"/>
                    <a:pt x="10" y="18"/>
                    <a:pt x="10" y="18"/>
                  </a:cubicBezTo>
                  <a:cubicBezTo>
                    <a:pt x="10" y="25"/>
                    <a:pt x="10" y="25"/>
                    <a:pt x="10" y="25"/>
                  </a:cubicBezTo>
                  <a:cubicBezTo>
                    <a:pt x="10" y="28"/>
                    <a:pt x="12" y="29"/>
                    <a:pt x="14" y="29"/>
                  </a:cubicBezTo>
                  <a:cubicBezTo>
                    <a:pt x="17" y="29"/>
                    <a:pt x="18" y="28"/>
                    <a:pt x="18" y="25"/>
                  </a:cubicBezTo>
                  <a:cubicBezTo>
                    <a:pt x="18" y="18"/>
                    <a:pt x="18" y="18"/>
                    <a:pt x="18" y="18"/>
                  </a:cubicBezTo>
                  <a:cubicBezTo>
                    <a:pt x="25" y="18"/>
                    <a:pt x="25" y="18"/>
                    <a:pt x="25" y="18"/>
                  </a:cubicBezTo>
                  <a:cubicBezTo>
                    <a:pt x="28" y="18"/>
                    <a:pt x="29" y="17"/>
                    <a:pt x="29" y="14"/>
                  </a:cubicBezTo>
                  <a:cubicBezTo>
                    <a:pt x="29" y="12"/>
                    <a:pt x="28" y="10"/>
                    <a:pt x="25" y="10"/>
                  </a:cubicBezTo>
                  <a:cubicBezTo>
                    <a:pt x="18" y="10"/>
                    <a:pt x="18" y="10"/>
                    <a:pt x="18" y="10"/>
                  </a:cubicBezTo>
                  <a:cubicBezTo>
                    <a:pt x="18" y="4"/>
                    <a:pt x="18" y="4"/>
                    <a:pt x="18" y="4"/>
                  </a:cubicBezTo>
                  <a:cubicBezTo>
                    <a:pt x="18" y="1"/>
                    <a:pt x="17" y="0"/>
                    <a:pt x="14" y="0"/>
                  </a:cubicBezTo>
                  <a:cubicBezTo>
                    <a:pt x="12" y="0"/>
                    <a:pt x="10" y="1"/>
                    <a:pt x="10" y="4"/>
                  </a:cubicBezTo>
                  <a:cubicBezTo>
                    <a:pt x="10" y="10"/>
                    <a:pt x="10" y="10"/>
                    <a:pt x="10" y="10"/>
                  </a:cubicBezTo>
                  <a:cubicBezTo>
                    <a:pt x="4" y="10"/>
                    <a:pt x="4" y="10"/>
                    <a:pt x="4" y="10"/>
                  </a:cubicBezTo>
                  <a:cubicBezTo>
                    <a:pt x="1" y="10"/>
                    <a:pt x="0" y="12"/>
                    <a:pt x="0" y="14"/>
                  </a:cubicBezTo>
                  <a:cubicBezTo>
                    <a:pt x="0" y="17"/>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100">
              <a:extLst>
                <a:ext uri="{FF2B5EF4-FFF2-40B4-BE49-F238E27FC236}">
                  <a16:creationId xmlns:a16="http://schemas.microsoft.com/office/drawing/2014/main" id="{D3BD8FAB-CA70-435A-AD52-BF9A115D01CE}"/>
                </a:ext>
              </a:extLst>
            </p:cNvPr>
            <p:cNvSpPr>
              <a:spLocks noChangeArrowheads="1"/>
            </p:cNvSpPr>
            <p:nvPr/>
          </p:nvSpPr>
          <p:spPr bwMode="auto">
            <a:xfrm>
              <a:off x="541" y="151"/>
              <a:ext cx="20" cy="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101">
              <a:extLst>
                <a:ext uri="{FF2B5EF4-FFF2-40B4-BE49-F238E27FC236}">
                  <a16:creationId xmlns:a16="http://schemas.microsoft.com/office/drawing/2014/main" id="{95E8AA59-766C-447B-AC96-3231B5E6FE1E}"/>
                </a:ext>
              </a:extLst>
            </p:cNvPr>
            <p:cNvSpPr>
              <a:spLocks noChangeArrowheads="1"/>
            </p:cNvSpPr>
            <p:nvPr/>
          </p:nvSpPr>
          <p:spPr bwMode="auto">
            <a:xfrm>
              <a:off x="46" y="2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102">
              <a:extLst>
                <a:ext uri="{FF2B5EF4-FFF2-40B4-BE49-F238E27FC236}">
                  <a16:creationId xmlns:a16="http://schemas.microsoft.com/office/drawing/2014/main" id="{107C16FB-510C-4773-A48F-7728FFFF15AC}"/>
                </a:ext>
              </a:extLst>
            </p:cNvPr>
            <p:cNvSpPr>
              <a:spLocks noChangeArrowheads="1"/>
            </p:cNvSpPr>
            <p:nvPr/>
          </p:nvSpPr>
          <p:spPr bwMode="auto">
            <a:xfrm>
              <a:off x="262" y="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Group 310">
            <a:extLst>
              <a:ext uri="{FF2B5EF4-FFF2-40B4-BE49-F238E27FC236}">
                <a16:creationId xmlns:a16="http://schemas.microsoft.com/office/drawing/2014/main" id="{83F90F0A-EA9F-49A1-A5D8-7F42A72F5F67}"/>
              </a:ext>
            </a:extLst>
          </p:cNvPr>
          <p:cNvGrpSpPr>
            <a:grpSpLocks noChangeAspect="1"/>
          </p:cNvGrpSpPr>
          <p:nvPr/>
        </p:nvGrpSpPr>
        <p:grpSpPr bwMode="auto">
          <a:xfrm rot="1114760">
            <a:off x="5732519" y="1928789"/>
            <a:ext cx="590012" cy="836402"/>
            <a:chOff x="4" y="3"/>
            <a:chExt cx="534" cy="757"/>
          </a:xfrm>
          <a:solidFill>
            <a:srgbClr val="F885BE"/>
          </a:solidFill>
        </p:grpSpPr>
        <p:sp>
          <p:nvSpPr>
            <p:cNvPr id="69" name="Freeform 311">
              <a:extLst>
                <a:ext uri="{FF2B5EF4-FFF2-40B4-BE49-F238E27FC236}">
                  <a16:creationId xmlns:a16="http://schemas.microsoft.com/office/drawing/2014/main" id="{7AB853D3-0FC5-452E-A2BB-9DA8EAC3BFB4}"/>
                </a:ext>
              </a:extLst>
            </p:cNvPr>
            <p:cNvSpPr>
              <a:spLocks noEditPoints="1"/>
            </p:cNvSpPr>
            <p:nvPr/>
          </p:nvSpPr>
          <p:spPr bwMode="auto">
            <a:xfrm>
              <a:off x="4" y="3"/>
              <a:ext cx="534" cy="418"/>
            </a:xfrm>
            <a:custGeom>
              <a:avLst/>
              <a:gdLst>
                <a:gd name="T0" fmla="*/ 179 w 264"/>
                <a:gd name="T1" fmla="*/ 63 h 207"/>
                <a:gd name="T2" fmla="*/ 236 w 264"/>
                <a:gd name="T3" fmla="*/ 64 h 207"/>
                <a:gd name="T4" fmla="*/ 263 w 264"/>
                <a:gd name="T5" fmla="*/ 67 h 207"/>
                <a:gd name="T6" fmla="*/ 260 w 264"/>
                <a:gd name="T7" fmla="*/ 70 h 207"/>
                <a:gd name="T8" fmla="*/ 216 w 264"/>
                <a:gd name="T9" fmla="*/ 106 h 207"/>
                <a:gd name="T10" fmla="*/ 120 w 264"/>
                <a:gd name="T11" fmla="*/ 202 h 207"/>
                <a:gd name="T12" fmla="*/ 114 w 264"/>
                <a:gd name="T13" fmla="*/ 197 h 207"/>
                <a:gd name="T14" fmla="*/ 180 w 264"/>
                <a:gd name="T15" fmla="*/ 127 h 207"/>
                <a:gd name="T16" fmla="*/ 240 w 264"/>
                <a:gd name="T17" fmla="*/ 72 h 207"/>
                <a:gd name="T18" fmla="*/ 178 w 264"/>
                <a:gd name="T19" fmla="*/ 73 h 207"/>
                <a:gd name="T20" fmla="*/ 143 w 264"/>
                <a:gd name="T21" fmla="*/ 103 h 207"/>
                <a:gd name="T22" fmla="*/ 166 w 264"/>
                <a:gd name="T23" fmla="*/ 106 h 207"/>
                <a:gd name="T24" fmla="*/ 185 w 264"/>
                <a:gd name="T25" fmla="*/ 104 h 207"/>
                <a:gd name="T26" fmla="*/ 185 w 264"/>
                <a:gd name="T27" fmla="*/ 111 h 207"/>
                <a:gd name="T28" fmla="*/ 155 w 264"/>
                <a:gd name="T29" fmla="*/ 112 h 207"/>
                <a:gd name="T30" fmla="*/ 137 w 264"/>
                <a:gd name="T31" fmla="*/ 109 h 207"/>
                <a:gd name="T32" fmla="*/ 112 w 264"/>
                <a:gd name="T33" fmla="*/ 109 h 207"/>
                <a:gd name="T34" fmla="*/ 94 w 264"/>
                <a:gd name="T35" fmla="*/ 111 h 207"/>
                <a:gd name="T36" fmla="*/ 79 w 264"/>
                <a:gd name="T37" fmla="*/ 111 h 207"/>
                <a:gd name="T38" fmla="*/ 51 w 264"/>
                <a:gd name="T39" fmla="*/ 116 h 207"/>
                <a:gd name="T40" fmla="*/ 82 w 264"/>
                <a:gd name="T41" fmla="*/ 168 h 207"/>
                <a:gd name="T42" fmla="*/ 91 w 264"/>
                <a:gd name="T43" fmla="*/ 181 h 207"/>
                <a:gd name="T44" fmla="*/ 79 w 264"/>
                <a:gd name="T45" fmla="*/ 175 h 207"/>
                <a:gd name="T46" fmla="*/ 54 w 264"/>
                <a:gd name="T47" fmla="*/ 135 h 207"/>
                <a:gd name="T48" fmla="*/ 10 w 264"/>
                <a:gd name="T49" fmla="*/ 86 h 207"/>
                <a:gd name="T50" fmla="*/ 14 w 264"/>
                <a:gd name="T51" fmla="*/ 82 h 207"/>
                <a:gd name="T52" fmla="*/ 44 w 264"/>
                <a:gd name="T53" fmla="*/ 112 h 207"/>
                <a:gd name="T54" fmla="*/ 74 w 264"/>
                <a:gd name="T55" fmla="*/ 103 h 207"/>
                <a:gd name="T56" fmla="*/ 90 w 264"/>
                <a:gd name="T57" fmla="*/ 105 h 207"/>
                <a:gd name="T58" fmla="*/ 111 w 264"/>
                <a:gd name="T59" fmla="*/ 104 h 207"/>
                <a:gd name="T60" fmla="*/ 134 w 264"/>
                <a:gd name="T61" fmla="*/ 100 h 207"/>
                <a:gd name="T62" fmla="*/ 158 w 264"/>
                <a:gd name="T63" fmla="*/ 76 h 207"/>
                <a:gd name="T64" fmla="*/ 154 w 264"/>
                <a:gd name="T65" fmla="*/ 74 h 207"/>
                <a:gd name="T66" fmla="*/ 46 w 264"/>
                <a:gd name="T67" fmla="*/ 75 h 207"/>
                <a:gd name="T68" fmla="*/ 4 w 264"/>
                <a:gd name="T69" fmla="*/ 74 h 207"/>
                <a:gd name="T70" fmla="*/ 6 w 264"/>
                <a:gd name="T71" fmla="*/ 65 h 207"/>
                <a:gd name="T72" fmla="*/ 163 w 264"/>
                <a:gd name="T73" fmla="*/ 66 h 207"/>
                <a:gd name="T74" fmla="*/ 184 w 264"/>
                <a:gd name="T75" fmla="*/ 49 h 207"/>
                <a:gd name="T76" fmla="*/ 185 w 264"/>
                <a:gd name="T77" fmla="*/ 34 h 207"/>
                <a:gd name="T78" fmla="*/ 171 w 264"/>
                <a:gd name="T79" fmla="*/ 27 h 207"/>
                <a:gd name="T80" fmla="*/ 176 w 264"/>
                <a:gd name="T81" fmla="*/ 24 h 207"/>
                <a:gd name="T82" fmla="*/ 177 w 264"/>
                <a:gd name="T83" fmla="*/ 8 h 207"/>
                <a:gd name="T84" fmla="*/ 166 w 264"/>
                <a:gd name="T85" fmla="*/ 4 h 207"/>
                <a:gd name="T86" fmla="*/ 172 w 264"/>
                <a:gd name="T87" fmla="*/ 0 h 207"/>
                <a:gd name="T88" fmla="*/ 232 w 264"/>
                <a:gd name="T89" fmla="*/ 2 h 207"/>
                <a:gd name="T90" fmla="*/ 230 w 264"/>
                <a:gd name="T91" fmla="*/ 16 h 207"/>
                <a:gd name="T92" fmla="*/ 229 w 264"/>
                <a:gd name="T93" fmla="*/ 46 h 207"/>
                <a:gd name="T94" fmla="*/ 226 w 264"/>
                <a:gd name="T95" fmla="*/ 51 h 207"/>
                <a:gd name="T96" fmla="*/ 203 w 264"/>
                <a:gd name="T97" fmla="*/ 47 h 207"/>
                <a:gd name="T98" fmla="*/ 193 w 264"/>
                <a:gd name="T99" fmla="*/ 46 h 207"/>
                <a:gd name="T100" fmla="*/ 207 w 264"/>
                <a:gd name="T101" fmla="*/ 6 h 207"/>
                <a:gd name="T102" fmla="*/ 185 w 264"/>
                <a:gd name="T103" fmla="*/ 8 h 207"/>
                <a:gd name="T104" fmla="*/ 208 w 264"/>
                <a:gd name="T105" fmla="*/ 8 h 207"/>
                <a:gd name="T106" fmla="*/ 208 w 264"/>
                <a:gd name="T107" fmla="*/ 39 h 207"/>
                <a:gd name="T108" fmla="*/ 220 w 264"/>
                <a:gd name="T109" fmla="*/ 23 h 207"/>
                <a:gd name="T110" fmla="*/ 186 w 264"/>
                <a:gd name="T111" fmla="*/ 27 h 207"/>
                <a:gd name="T112" fmla="*/ 204 w 264"/>
                <a:gd name="T113" fmla="*/ 2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4" h="207">
                  <a:moveTo>
                    <a:pt x="193" y="46"/>
                  </a:moveTo>
                  <a:cubicBezTo>
                    <a:pt x="188" y="52"/>
                    <a:pt x="183" y="58"/>
                    <a:pt x="179" y="63"/>
                  </a:cubicBezTo>
                  <a:cubicBezTo>
                    <a:pt x="180" y="65"/>
                    <a:pt x="181" y="65"/>
                    <a:pt x="182" y="65"/>
                  </a:cubicBezTo>
                  <a:cubicBezTo>
                    <a:pt x="200" y="65"/>
                    <a:pt x="218" y="65"/>
                    <a:pt x="236" y="64"/>
                  </a:cubicBezTo>
                  <a:cubicBezTo>
                    <a:pt x="244" y="64"/>
                    <a:pt x="252" y="66"/>
                    <a:pt x="260" y="65"/>
                  </a:cubicBezTo>
                  <a:cubicBezTo>
                    <a:pt x="262" y="65"/>
                    <a:pt x="263" y="66"/>
                    <a:pt x="263" y="67"/>
                  </a:cubicBezTo>
                  <a:cubicBezTo>
                    <a:pt x="264" y="68"/>
                    <a:pt x="262" y="69"/>
                    <a:pt x="261" y="70"/>
                  </a:cubicBezTo>
                  <a:cubicBezTo>
                    <a:pt x="261" y="70"/>
                    <a:pt x="260" y="70"/>
                    <a:pt x="260" y="70"/>
                  </a:cubicBezTo>
                  <a:cubicBezTo>
                    <a:pt x="254" y="72"/>
                    <a:pt x="248" y="74"/>
                    <a:pt x="244" y="80"/>
                  </a:cubicBezTo>
                  <a:cubicBezTo>
                    <a:pt x="236" y="89"/>
                    <a:pt x="226" y="97"/>
                    <a:pt x="216" y="106"/>
                  </a:cubicBezTo>
                  <a:cubicBezTo>
                    <a:pt x="200" y="121"/>
                    <a:pt x="182" y="134"/>
                    <a:pt x="166" y="150"/>
                  </a:cubicBezTo>
                  <a:cubicBezTo>
                    <a:pt x="150" y="167"/>
                    <a:pt x="135" y="184"/>
                    <a:pt x="120" y="202"/>
                  </a:cubicBezTo>
                  <a:cubicBezTo>
                    <a:pt x="117" y="206"/>
                    <a:pt x="114" y="207"/>
                    <a:pt x="112" y="206"/>
                  </a:cubicBezTo>
                  <a:cubicBezTo>
                    <a:pt x="110" y="204"/>
                    <a:pt x="111" y="200"/>
                    <a:pt x="114" y="197"/>
                  </a:cubicBezTo>
                  <a:cubicBezTo>
                    <a:pt x="126" y="184"/>
                    <a:pt x="137" y="170"/>
                    <a:pt x="148" y="157"/>
                  </a:cubicBezTo>
                  <a:cubicBezTo>
                    <a:pt x="158" y="146"/>
                    <a:pt x="169" y="137"/>
                    <a:pt x="180" y="127"/>
                  </a:cubicBezTo>
                  <a:cubicBezTo>
                    <a:pt x="192" y="116"/>
                    <a:pt x="206" y="105"/>
                    <a:pt x="219" y="94"/>
                  </a:cubicBezTo>
                  <a:cubicBezTo>
                    <a:pt x="226" y="88"/>
                    <a:pt x="232" y="80"/>
                    <a:pt x="240" y="72"/>
                  </a:cubicBezTo>
                  <a:cubicBezTo>
                    <a:pt x="235" y="72"/>
                    <a:pt x="230" y="72"/>
                    <a:pt x="225" y="72"/>
                  </a:cubicBezTo>
                  <a:cubicBezTo>
                    <a:pt x="209" y="72"/>
                    <a:pt x="194" y="73"/>
                    <a:pt x="178" y="73"/>
                  </a:cubicBezTo>
                  <a:cubicBezTo>
                    <a:pt x="173" y="73"/>
                    <a:pt x="169" y="74"/>
                    <a:pt x="166" y="78"/>
                  </a:cubicBezTo>
                  <a:cubicBezTo>
                    <a:pt x="158" y="86"/>
                    <a:pt x="150" y="94"/>
                    <a:pt x="143" y="103"/>
                  </a:cubicBezTo>
                  <a:cubicBezTo>
                    <a:pt x="149" y="103"/>
                    <a:pt x="153" y="104"/>
                    <a:pt x="158" y="106"/>
                  </a:cubicBezTo>
                  <a:cubicBezTo>
                    <a:pt x="160" y="108"/>
                    <a:pt x="163" y="106"/>
                    <a:pt x="166" y="106"/>
                  </a:cubicBezTo>
                  <a:cubicBezTo>
                    <a:pt x="170" y="105"/>
                    <a:pt x="174" y="104"/>
                    <a:pt x="178" y="104"/>
                  </a:cubicBezTo>
                  <a:cubicBezTo>
                    <a:pt x="180" y="103"/>
                    <a:pt x="183" y="104"/>
                    <a:pt x="185" y="104"/>
                  </a:cubicBezTo>
                  <a:cubicBezTo>
                    <a:pt x="188" y="104"/>
                    <a:pt x="189" y="106"/>
                    <a:pt x="189" y="108"/>
                  </a:cubicBezTo>
                  <a:cubicBezTo>
                    <a:pt x="189" y="110"/>
                    <a:pt x="186" y="111"/>
                    <a:pt x="185" y="111"/>
                  </a:cubicBezTo>
                  <a:cubicBezTo>
                    <a:pt x="180" y="110"/>
                    <a:pt x="175" y="113"/>
                    <a:pt x="170" y="113"/>
                  </a:cubicBezTo>
                  <a:cubicBezTo>
                    <a:pt x="164" y="114"/>
                    <a:pt x="160" y="115"/>
                    <a:pt x="155" y="112"/>
                  </a:cubicBezTo>
                  <a:cubicBezTo>
                    <a:pt x="152" y="110"/>
                    <a:pt x="149" y="110"/>
                    <a:pt x="146" y="112"/>
                  </a:cubicBezTo>
                  <a:cubicBezTo>
                    <a:pt x="142" y="113"/>
                    <a:pt x="139" y="113"/>
                    <a:pt x="137" y="109"/>
                  </a:cubicBezTo>
                  <a:cubicBezTo>
                    <a:pt x="134" y="105"/>
                    <a:pt x="131" y="104"/>
                    <a:pt x="128" y="108"/>
                  </a:cubicBezTo>
                  <a:cubicBezTo>
                    <a:pt x="122" y="115"/>
                    <a:pt x="117" y="114"/>
                    <a:pt x="112" y="109"/>
                  </a:cubicBezTo>
                  <a:cubicBezTo>
                    <a:pt x="110" y="108"/>
                    <a:pt x="109" y="108"/>
                    <a:pt x="108" y="107"/>
                  </a:cubicBezTo>
                  <a:cubicBezTo>
                    <a:pt x="101" y="104"/>
                    <a:pt x="99" y="104"/>
                    <a:pt x="94" y="111"/>
                  </a:cubicBezTo>
                  <a:cubicBezTo>
                    <a:pt x="92" y="114"/>
                    <a:pt x="86" y="115"/>
                    <a:pt x="81" y="113"/>
                  </a:cubicBezTo>
                  <a:cubicBezTo>
                    <a:pt x="80" y="112"/>
                    <a:pt x="80" y="112"/>
                    <a:pt x="79" y="111"/>
                  </a:cubicBezTo>
                  <a:cubicBezTo>
                    <a:pt x="73" y="106"/>
                    <a:pt x="66" y="106"/>
                    <a:pt x="59" y="110"/>
                  </a:cubicBezTo>
                  <a:cubicBezTo>
                    <a:pt x="56" y="112"/>
                    <a:pt x="54" y="114"/>
                    <a:pt x="51" y="116"/>
                  </a:cubicBezTo>
                  <a:cubicBezTo>
                    <a:pt x="48" y="117"/>
                    <a:pt x="49" y="119"/>
                    <a:pt x="50" y="121"/>
                  </a:cubicBezTo>
                  <a:cubicBezTo>
                    <a:pt x="62" y="136"/>
                    <a:pt x="73" y="151"/>
                    <a:pt x="82" y="168"/>
                  </a:cubicBezTo>
                  <a:cubicBezTo>
                    <a:pt x="84" y="171"/>
                    <a:pt x="87" y="174"/>
                    <a:pt x="90" y="176"/>
                  </a:cubicBezTo>
                  <a:cubicBezTo>
                    <a:pt x="91" y="178"/>
                    <a:pt x="92" y="179"/>
                    <a:pt x="91" y="181"/>
                  </a:cubicBezTo>
                  <a:cubicBezTo>
                    <a:pt x="89" y="183"/>
                    <a:pt x="87" y="182"/>
                    <a:pt x="86" y="182"/>
                  </a:cubicBezTo>
                  <a:cubicBezTo>
                    <a:pt x="83" y="180"/>
                    <a:pt x="81" y="177"/>
                    <a:pt x="79" y="175"/>
                  </a:cubicBezTo>
                  <a:cubicBezTo>
                    <a:pt x="75" y="169"/>
                    <a:pt x="72" y="163"/>
                    <a:pt x="68" y="157"/>
                  </a:cubicBezTo>
                  <a:cubicBezTo>
                    <a:pt x="64" y="150"/>
                    <a:pt x="59" y="142"/>
                    <a:pt x="54" y="135"/>
                  </a:cubicBezTo>
                  <a:cubicBezTo>
                    <a:pt x="46" y="124"/>
                    <a:pt x="37" y="114"/>
                    <a:pt x="28" y="104"/>
                  </a:cubicBezTo>
                  <a:cubicBezTo>
                    <a:pt x="22" y="98"/>
                    <a:pt x="16" y="92"/>
                    <a:pt x="10" y="86"/>
                  </a:cubicBezTo>
                  <a:cubicBezTo>
                    <a:pt x="9" y="85"/>
                    <a:pt x="6" y="84"/>
                    <a:pt x="8" y="82"/>
                  </a:cubicBezTo>
                  <a:cubicBezTo>
                    <a:pt x="10" y="80"/>
                    <a:pt x="12" y="81"/>
                    <a:pt x="14" y="82"/>
                  </a:cubicBezTo>
                  <a:cubicBezTo>
                    <a:pt x="21" y="88"/>
                    <a:pt x="28" y="95"/>
                    <a:pt x="34" y="101"/>
                  </a:cubicBezTo>
                  <a:cubicBezTo>
                    <a:pt x="37" y="105"/>
                    <a:pt x="40" y="108"/>
                    <a:pt x="44" y="112"/>
                  </a:cubicBezTo>
                  <a:cubicBezTo>
                    <a:pt x="48" y="110"/>
                    <a:pt x="52" y="107"/>
                    <a:pt x="56" y="104"/>
                  </a:cubicBezTo>
                  <a:cubicBezTo>
                    <a:pt x="62" y="101"/>
                    <a:pt x="68" y="100"/>
                    <a:pt x="74" y="103"/>
                  </a:cubicBezTo>
                  <a:cubicBezTo>
                    <a:pt x="76" y="104"/>
                    <a:pt x="78" y="106"/>
                    <a:pt x="80" y="107"/>
                  </a:cubicBezTo>
                  <a:cubicBezTo>
                    <a:pt x="84" y="109"/>
                    <a:pt x="87" y="108"/>
                    <a:pt x="90" y="105"/>
                  </a:cubicBezTo>
                  <a:cubicBezTo>
                    <a:pt x="95" y="98"/>
                    <a:pt x="100" y="98"/>
                    <a:pt x="107" y="102"/>
                  </a:cubicBezTo>
                  <a:cubicBezTo>
                    <a:pt x="108" y="102"/>
                    <a:pt x="110" y="103"/>
                    <a:pt x="111" y="104"/>
                  </a:cubicBezTo>
                  <a:cubicBezTo>
                    <a:pt x="115" y="107"/>
                    <a:pt x="119" y="107"/>
                    <a:pt x="123" y="103"/>
                  </a:cubicBezTo>
                  <a:cubicBezTo>
                    <a:pt x="126" y="100"/>
                    <a:pt x="130" y="99"/>
                    <a:pt x="134" y="100"/>
                  </a:cubicBezTo>
                  <a:cubicBezTo>
                    <a:pt x="136" y="100"/>
                    <a:pt x="138" y="100"/>
                    <a:pt x="138" y="98"/>
                  </a:cubicBezTo>
                  <a:cubicBezTo>
                    <a:pt x="144" y="90"/>
                    <a:pt x="153" y="84"/>
                    <a:pt x="158" y="76"/>
                  </a:cubicBezTo>
                  <a:cubicBezTo>
                    <a:pt x="158" y="76"/>
                    <a:pt x="158" y="75"/>
                    <a:pt x="158" y="75"/>
                  </a:cubicBezTo>
                  <a:cubicBezTo>
                    <a:pt x="157" y="73"/>
                    <a:pt x="155" y="74"/>
                    <a:pt x="154" y="74"/>
                  </a:cubicBezTo>
                  <a:cubicBezTo>
                    <a:pt x="147" y="74"/>
                    <a:pt x="141" y="74"/>
                    <a:pt x="134" y="74"/>
                  </a:cubicBezTo>
                  <a:cubicBezTo>
                    <a:pt x="105" y="75"/>
                    <a:pt x="75" y="75"/>
                    <a:pt x="46" y="75"/>
                  </a:cubicBezTo>
                  <a:cubicBezTo>
                    <a:pt x="34" y="75"/>
                    <a:pt x="23" y="75"/>
                    <a:pt x="11" y="74"/>
                  </a:cubicBezTo>
                  <a:cubicBezTo>
                    <a:pt x="9" y="74"/>
                    <a:pt x="6" y="74"/>
                    <a:pt x="4" y="74"/>
                  </a:cubicBezTo>
                  <a:cubicBezTo>
                    <a:pt x="2" y="73"/>
                    <a:pt x="0" y="72"/>
                    <a:pt x="0" y="68"/>
                  </a:cubicBezTo>
                  <a:cubicBezTo>
                    <a:pt x="0" y="65"/>
                    <a:pt x="3" y="65"/>
                    <a:pt x="6" y="65"/>
                  </a:cubicBezTo>
                  <a:cubicBezTo>
                    <a:pt x="36" y="67"/>
                    <a:pt x="66" y="66"/>
                    <a:pt x="96" y="66"/>
                  </a:cubicBezTo>
                  <a:cubicBezTo>
                    <a:pt x="118" y="66"/>
                    <a:pt x="141" y="66"/>
                    <a:pt x="163" y="66"/>
                  </a:cubicBezTo>
                  <a:cubicBezTo>
                    <a:pt x="166" y="66"/>
                    <a:pt x="168" y="65"/>
                    <a:pt x="170" y="63"/>
                  </a:cubicBezTo>
                  <a:cubicBezTo>
                    <a:pt x="174" y="57"/>
                    <a:pt x="179" y="53"/>
                    <a:pt x="184" y="49"/>
                  </a:cubicBezTo>
                  <a:cubicBezTo>
                    <a:pt x="186" y="47"/>
                    <a:pt x="187" y="46"/>
                    <a:pt x="188" y="44"/>
                  </a:cubicBezTo>
                  <a:cubicBezTo>
                    <a:pt x="190" y="39"/>
                    <a:pt x="190" y="37"/>
                    <a:pt x="185" y="34"/>
                  </a:cubicBezTo>
                  <a:cubicBezTo>
                    <a:pt x="182" y="32"/>
                    <a:pt x="179" y="30"/>
                    <a:pt x="175" y="30"/>
                  </a:cubicBezTo>
                  <a:cubicBezTo>
                    <a:pt x="173" y="30"/>
                    <a:pt x="171" y="29"/>
                    <a:pt x="171" y="27"/>
                  </a:cubicBezTo>
                  <a:cubicBezTo>
                    <a:pt x="171" y="25"/>
                    <a:pt x="173" y="25"/>
                    <a:pt x="175" y="25"/>
                  </a:cubicBezTo>
                  <a:cubicBezTo>
                    <a:pt x="175" y="25"/>
                    <a:pt x="176" y="25"/>
                    <a:pt x="176" y="24"/>
                  </a:cubicBezTo>
                  <a:cubicBezTo>
                    <a:pt x="178" y="23"/>
                    <a:pt x="182" y="24"/>
                    <a:pt x="182" y="19"/>
                  </a:cubicBezTo>
                  <a:cubicBezTo>
                    <a:pt x="182" y="15"/>
                    <a:pt x="182" y="10"/>
                    <a:pt x="177" y="8"/>
                  </a:cubicBezTo>
                  <a:cubicBezTo>
                    <a:pt x="175" y="7"/>
                    <a:pt x="173" y="6"/>
                    <a:pt x="170" y="6"/>
                  </a:cubicBezTo>
                  <a:cubicBezTo>
                    <a:pt x="169" y="6"/>
                    <a:pt x="167" y="6"/>
                    <a:pt x="166" y="4"/>
                  </a:cubicBezTo>
                  <a:cubicBezTo>
                    <a:pt x="165" y="2"/>
                    <a:pt x="165" y="0"/>
                    <a:pt x="168" y="0"/>
                  </a:cubicBezTo>
                  <a:cubicBezTo>
                    <a:pt x="169" y="0"/>
                    <a:pt x="170" y="0"/>
                    <a:pt x="172" y="0"/>
                  </a:cubicBezTo>
                  <a:cubicBezTo>
                    <a:pt x="190" y="2"/>
                    <a:pt x="208" y="2"/>
                    <a:pt x="227" y="0"/>
                  </a:cubicBezTo>
                  <a:cubicBezTo>
                    <a:pt x="229" y="0"/>
                    <a:pt x="231" y="0"/>
                    <a:pt x="232" y="2"/>
                  </a:cubicBezTo>
                  <a:cubicBezTo>
                    <a:pt x="233" y="4"/>
                    <a:pt x="234" y="6"/>
                    <a:pt x="232" y="8"/>
                  </a:cubicBezTo>
                  <a:cubicBezTo>
                    <a:pt x="229" y="10"/>
                    <a:pt x="230" y="14"/>
                    <a:pt x="230" y="16"/>
                  </a:cubicBezTo>
                  <a:cubicBezTo>
                    <a:pt x="230" y="22"/>
                    <a:pt x="228" y="28"/>
                    <a:pt x="228" y="34"/>
                  </a:cubicBezTo>
                  <a:cubicBezTo>
                    <a:pt x="228" y="38"/>
                    <a:pt x="227" y="42"/>
                    <a:pt x="229" y="46"/>
                  </a:cubicBezTo>
                  <a:cubicBezTo>
                    <a:pt x="230" y="47"/>
                    <a:pt x="230" y="48"/>
                    <a:pt x="230" y="50"/>
                  </a:cubicBezTo>
                  <a:cubicBezTo>
                    <a:pt x="229" y="52"/>
                    <a:pt x="228" y="53"/>
                    <a:pt x="226" y="51"/>
                  </a:cubicBezTo>
                  <a:cubicBezTo>
                    <a:pt x="223" y="46"/>
                    <a:pt x="218" y="47"/>
                    <a:pt x="214" y="47"/>
                  </a:cubicBezTo>
                  <a:cubicBezTo>
                    <a:pt x="210" y="47"/>
                    <a:pt x="207" y="47"/>
                    <a:pt x="203" y="47"/>
                  </a:cubicBezTo>
                  <a:cubicBezTo>
                    <a:pt x="201" y="47"/>
                    <a:pt x="200" y="47"/>
                    <a:pt x="199" y="49"/>
                  </a:cubicBezTo>
                  <a:cubicBezTo>
                    <a:pt x="196" y="51"/>
                    <a:pt x="195" y="51"/>
                    <a:pt x="193" y="46"/>
                  </a:cubicBezTo>
                  <a:close/>
                  <a:moveTo>
                    <a:pt x="208" y="8"/>
                  </a:moveTo>
                  <a:cubicBezTo>
                    <a:pt x="208" y="8"/>
                    <a:pt x="207" y="7"/>
                    <a:pt x="207" y="6"/>
                  </a:cubicBezTo>
                  <a:cubicBezTo>
                    <a:pt x="203" y="6"/>
                    <a:pt x="200" y="6"/>
                    <a:pt x="196" y="6"/>
                  </a:cubicBezTo>
                  <a:cubicBezTo>
                    <a:pt x="192" y="7"/>
                    <a:pt x="187" y="4"/>
                    <a:pt x="185" y="8"/>
                  </a:cubicBezTo>
                  <a:cubicBezTo>
                    <a:pt x="183" y="10"/>
                    <a:pt x="187" y="14"/>
                    <a:pt x="188" y="19"/>
                  </a:cubicBezTo>
                  <a:cubicBezTo>
                    <a:pt x="195" y="15"/>
                    <a:pt x="202" y="13"/>
                    <a:pt x="208" y="8"/>
                  </a:cubicBezTo>
                  <a:close/>
                  <a:moveTo>
                    <a:pt x="220" y="23"/>
                  </a:moveTo>
                  <a:cubicBezTo>
                    <a:pt x="216" y="28"/>
                    <a:pt x="211" y="32"/>
                    <a:pt x="208" y="39"/>
                  </a:cubicBezTo>
                  <a:cubicBezTo>
                    <a:pt x="213" y="39"/>
                    <a:pt x="217" y="40"/>
                    <a:pt x="221" y="40"/>
                  </a:cubicBezTo>
                  <a:cubicBezTo>
                    <a:pt x="220" y="34"/>
                    <a:pt x="221" y="28"/>
                    <a:pt x="220" y="23"/>
                  </a:cubicBezTo>
                  <a:close/>
                  <a:moveTo>
                    <a:pt x="204" y="20"/>
                  </a:moveTo>
                  <a:cubicBezTo>
                    <a:pt x="198" y="22"/>
                    <a:pt x="193" y="24"/>
                    <a:pt x="186" y="27"/>
                  </a:cubicBezTo>
                  <a:cubicBezTo>
                    <a:pt x="193" y="34"/>
                    <a:pt x="195" y="34"/>
                    <a:pt x="201" y="28"/>
                  </a:cubicBezTo>
                  <a:cubicBezTo>
                    <a:pt x="203" y="25"/>
                    <a:pt x="203" y="22"/>
                    <a:pt x="20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12">
              <a:extLst>
                <a:ext uri="{FF2B5EF4-FFF2-40B4-BE49-F238E27FC236}">
                  <a16:creationId xmlns:a16="http://schemas.microsoft.com/office/drawing/2014/main" id="{35B62CBB-09EB-4EBB-AE43-3DA12865772B}"/>
                </a:ext>
              </a:extLst>
            </p:cNvPr>
            <p:cNvSpPr>
              <a:spLocks/>
            </p:cNvSpPr>
            <p:nvPr/>
          </p:nvSpPr>
          <p:spPr bwMode="auto">
            <a:xfrm>
              <a:off x="97" y="427"/>
              <a:ext cx="227" cy="333"/>
            </a:xfrm>
            <a:custGeom>
              <a:avLst/>
              <a:gdLst>
                <a:gd name="T0" fmla="*/ 64 w 112"/>
                <a:gd name="T1" fmla="*/ 115 h 165"/>
                <a:gd name="T2" fmla="*/ 80 w 112"/>
                <a:gd name="T3" fmla="*/ 125 h 165"/>
                <a:gd name="T4" fmla="*/ 101 w 112"/>
                <a:gd name="T5" fmla="*/ 151 h 165"/>
                <a:gd name="T6" fmla="*/ 108 w 112"/>
                <a:gd name="T7" fmla="*/ 154 h 165"/>
                <a:gd name="T8" fmla="*/ 112 w 112"/>
                <a:gd name="T9" fmla="*/ 156 h 165"/>
                <a:gd name="T10" fmla="*/ 108 w 112"/>
                <a:gd name="T11" fmla="*/ 159 h 165"/>
                <a:gd name="T12" fmla="*/ 104 w 112"/>
                <a:gd name="T13" fmla="*/ 158 h 165"/>
                <a:gd name="T14" fmla="*/ 100 w 112"/>
                <a:gd name="T15" fmla="*/ 161 h 165"/>
                <a:gd name="T16" fmla="*/ 95 w 112"/>
                <a:gd name="T17" fmla="*/ 163 h 165"/>
                <a:gd name="T18" fmla="*/ 63 w 112"/>
                <a:gd name="T19" fmla="*/ 164 h 165"/>
                <a:gd name="T20" fmla="*/ 30 w 112"/>
                <a:gd name="T21" fmla="*/ 165 h 165"/>
                <a:gd name="T22" fmla="*/ 6 w 112"/>
                <a:gd name="T23" fmla="*/ 160 h 165"/>
                <a:gd name="T24" fmla="*/ 5 w 112"/>
                <a:gd name="T25" fmla="*/ 154 h 165"/>
                <a:gd name="T26" fmla="*/ 31 w 112"/>
                <a:gd name="T27" fmla="*/ 130 h 165"/>
                <a:gd name="T28" fmla="*/ 55 w 112"/>
                <a:gd name="T29" fmla="*/ 114 h 165"/>
                <a:gd name="T30" fmla="*/ 58 w 112"/>
                <a:gd name="T31" fmla="*/ 113 h 165"/>
                <a:gd name="T32" fmla="*/ 58 w 112"/>
                <a:gd name="T33" fmla="*/ 116 h 165"/>
                <a:gd name="T34" fmla="*/ 54 w 112"/>
                <a:gd name="T35" fmla="*/ 122 h 165"/>
                <a:gd name="T36" fmla="*/ 29 w 112"/>
                <a:gd name="T37" fmla="*/ 144 h 165"/>
                <a:gd name="T38" fmla="*/ 14 w 112"/>
                <a:gd name="T39" fmla="*/ 157 h 165"/>
                <a:gd name="T40" fmla="*/ 19 w 112"/>
                <a:gd name="T41" fmla="*/ 159 h 165"/>
                <a:gd name="T42" fmla="*/ 84 w 112"/>
                <a:gd name="T43" fmla="*/ 158 h 165"/>
                <a:gd name="T44" fmla="*/ 91 w 112"/>
                <a:gd name="T45" fmla="*/ 158 h 165"/>
                <a:gd name="T46" fmla="*/ 92 w 112"/>
                <a:gd name="T47" fmla="*/ 155 h 165"/>
                <a:gd name="T48" fmla="*/ 93 w 112"/>
                <a:gd name="T49" fmla="*/ 154 h 165"/>
                <a:gd name="T50" fmla="*/ 99 w 112"/>
                <a:gd name="T51" fmla="*/ 153 h 165"/>
                <a:gd name="T52" fmla="*/ 79 w 112"/>
                <a:gd name="T53" fmla="*/ 129 h 165"/>
                <a:gd name="T54" fmla="*/ 67 w 112"/>
                <a:gd name="T55" fmla="*/ 121 h 165"/>
                <a:gd name="T56" fmla="*/ 61 w 112"/>
                <a:gd name="T57" fmla="*/ 108 h 165"/>
                <a:gd name="T58" fmla="*/ 63 w 112"/>
                <a:gd name="T59" fmla="*/ 65 h 165"/>
                <a:gd name="T60" fmla="*/ 64 w 112"/>
                <a:gd name="T61" fmla="*/ 5 h 165"/>
                <a:gd name="T62" fmla="*/ 66 w 112"/>
                <a:gd name="T63" fmla="*/ 1 h 165"/>
                <a:gd name="T64" fmla="*/ 71 w 112"/>
                <a:gd name="T65" fmla="*/ 3 h 165"/>
                <a:gd name="T66" fmla="*/ 72 w 112"/>
                <a:gd name="T67" fmla="*/ 8 h 165"/>
                <a:gd name="T68" fmla="*/ 70 w 112"/>
                <a:gd name="T69" fmla="*/ 64 h 165"/>
                <a:gd name="T70" fmla="*/ 70 w 112"/>
                <a:gd name="T71" fmla="*/ 83 h 165"/>
                <a:gd name="T72" fmla="*/ 68 w 112"/>
                <a:gd name="T73" fmla="*/ 109 h 165"/>
                <a:gd name="T74" fmla="*/ 64 w 112"/>
                <a:gd name="T75" fmla="*/ 11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65">
                  <a:moveTo>
                    <a:pt x="64" y="115"/>
                  </a:moveTo>
                  <a:cubicBezTo>
                    <a:pt x="70" y="118"/>
                    <a:pt x="74" y="122"/>
                    <a:pt x="80" y="125"/>
                  </a:cubicBezTo>
                  <a:cubicBezTo>
                    <a:pt x="89" y="131"/>
                    <a:pt x="98" y="140"/>
                    <a:pt x="101" y="151"/>
                  </a:cubicBezTo>
                  <a:cubicBezTo>
                    <a:pt x="102" y="155"/>
                    <a:pt x="105" y="154"/>
                    <a:pt x="108" y="154"/>
                  </a:cubicBezTo>
                  <a:cubicBezTo>
                    <a:pt x="110" y="154"/>
                    <a:pt x="112" y="153"/>
                    <a:pt x="112" y="156"/>
                  </a:cubicBezTo>
                  <a:cubicBezTo>
                    <a:pt x="112" y="159"/>
                    <a:pt x="110" y="159"/>
                    <a:pt x="108" y="159"/>
                  </a:cubicBezTo>
                  <a:cubicBezTo>
                    <a:pt x="106" y="159"/>
                    <a:pt x="105" y="158"/>
                    <a:pt x="104" y="158"/>
                  </a:cubicBezTo>
                  <a:cubicBezTo>
                    <a:pt x="102" y="158"/>
                    <a:pt x="100" y="158"/>
                    <a:pt x="100" y="161"/>
                  </a:cubicBezTo>
                  <a:cubicBezTo>
                    <a:pt x="100" y="163"/>
                    <a:pt x="97" y="163"/>
                    <a:pt x="95" y="163"/>
                  </a:cubicBezTo>
                  <a:cubicBezTo>
                    <a:pt x="84" y="164"/>
                    <a:pt x="74" y="165"/>
                    <a:pt x="63" y="164"/>
                  </a:cubicBezTo>
                  <a:cubicBezTo>
                    <a:pt x="52" y="164"/>
                    <a:pt x="41" y="164"/>
                    <a:pt x="30" y="165"/>
                  </a:cubicBezTo>
                  <a:cubicBezTo>
                    <a:pt x="21" y="165"/>
                    <a:pt x="13" y="165"/>
                    <a:pt x="6" y="160"/>
                  </a:cubicBezTo>
                  <a:cubicBezTo>
                    <a:pt x="1" y="158"/>
                    <a:pt x="0" y="157"/>
                    <a:pt x="5" y="154"/>
                  </a:cubicBezTo>
                  <a:cubicBezTo>
                    <a:pt x="14" y="147"/>
                    <a:pt x="23" y="139"/>
                    <a:pt x="31" y="130"/>
                  </a:cubicBezTo>
                  <a:cubicBezTo>
                    <a:pt x="38" y="123"/>
                    <a:pt x="47" y="119"/>
                    <a:pt x="55" y="114"/>
                  </a:cubicBezTo>
                  <a:cubicBezTo>
                    <a:pt x="56" y="113"/>
                    <a:pt x="57" y="113"/>
                    <a:pt x="58" y="113"/>
                  </a:cubicBezTo>
                  <a:cubicBezTo>
                    <a:pt x="59" y="114"/>
                    <a:pt x="58" y="115"/>
                    <a:pt x="58" y="116"/>
                  </a:cubicBezTo>
                  <a:cubicBezTo>
                    <a:pt x="58" y="119"/>
                    <a:pt x="56" y="120"/>
                    <a:pt x="54" y="122"/>
                  </a:cubicBezTo>
                  <a:cubicBezTo>
                    <a:pt x="45" y="128"/>
                    <a:pt x="37" y="136"/>
                    <a:pt x="29" y="144"/>
                  </a:cubicBezTo>
                  <a:cubicBezTo>
                    <a:pt x="25" y="149"/>
                    <a:pt x="20" y="153"/>
                    <a:pt x="14" y="157"/>
                  </a:cubicBezTo>
                  <a:cubicBezTo>
                    <a:pt x="15" y="159"/>
                    <a:pt x="17" y="159"/>
                    <a:pt x="19" y="159"/>
                  </a:cubicBezTo>
                  <a:cubicBezTo>
                    <a:pt x="41" y="157"/>
                    <a:pt x="62" y="159"/>
                    <a:pt x="84" y="158"/>
                  </a:cubicBezTo>
                  <a:cubicBezTo>
                    <a:pt x="86" y="158"/>
                    <a:pt x="89" y="158"/>
                    <a:pt x="91" y="158"/>
                  </a:cubicBezTo>
                  <a:cubicBezTo>
                    <a:pt x="93" y="158"/>
                    <a:pt x="94" y="157"/>
                    <a:pt x="92" y="155"/>
                  </a:cubicBezTo>
                  <a:cubicBezTo>
                    <a:pt x="91" y="155"/>
                    <a:pt x="92" y="154"/>
                    <a:pt x="93" y="154"/>
                  </a:cubicBezTo>
                  <a:cubicBezTo>
                    <a:pt x="95" y="154"/>
                    <a:pt x="97" y="154"/>
                    <a:pt x="99" y="153"/>
                  </a:cubicBezTo>
                  <a:cubicBezTo>
                    <a:pt x="94" y="144"/>
                    <a:pt x="88" y="135"/>
                    <a:pt x="79" y="129"/>
                  </a:cubicBezTo>
                  <a:cubicBezTo>
                    <a:pt x="75" y="126"/>
                    <a:pt x="71" y="123"/>
                    <a:pt x="67" y="121"/>
                  </a:cubicBezTo>
                  <a:cubicBezTo>
                    <a:pt x="62" y="118"/>
                    <a:pt x="61" y="114"/>
                    <a:pt x="61" y="108"/>
                  </a:cubicBezTo>
                  <a:cubicBezTo>
                    <a:pt x="61" y="94"/>
                    <a:pt x="63" y="80"/>
                    <a:pt x="63" y="65"/>
                  </a:cubicBezTo>
                  <a:cubicBezTo>
                    <a:pt x="63" y="45"/>
                    <a:pt x="66" y="25"/>
                    <a:pt x="64" y="5"/>
                  </a:cubicBezTo>
                  <a:cubicBezTo>
                    <a:pt x="64" y="4"/>
                    <a:pt x="64" y="2"/>
                    <a:pt x="66" y="1"/>
                  </a:cubicBezTo>
                  <a:cubicBezTo>
                    <a:pt x="68" y="0"/>
                    <a:pt x="70" y="2"/>
                    <a:pt x="71" y="3"/>
                  </a:cubicBezTo>
                  <a:cubicBezTo>
                    <a:pt x="72" y="5"/>
                    <a:pt x="72" y="7"/>
                    <a:pt x="72" y="8"/>
                  </a:cubicBezTo>
                  <a:cubicBezTo>
                    <a:pt x="72" y="27"/>
                    <a:pt x="72" y="45"/>
                    <a:pt x="70" y="64"/>
                  </a:cubicBezTo>
                  <a:cubicBezTo>
                    <a:pt x="70" y="70"/>
                    <a:pt x="70" y="76"/>
                    <a:pt x="70" y="83"/>
                  </a:cubicBezTo>
                  <a:cubicBezTo>
                    <a:pt x="70" y="92"/>
                    <a:pt x="68" y="100"/>
                    <a:pt x="68" y="109"/>
                  </a:cubicBezTo>
                  <a:cubicBezTo>
                    <a:pt x="67" y="112"/>
                    <a:pt x="65" y="113"/>
                    <a:pt x="6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0" name="Group 105">
            <a:extLst>
              <a:ext uri="{FF2B5EF4-FFF2-40B4-BE49-F238E27FC236}">
                <a16:creationId xmlns:a16="http://schemas.microsoft.com/office/drawing/2014/main" id="{94E85D09-EF01-42D9-9A78-6EE670F92BA0}"/>
              </a:ext>
            </a:extLst>
          </p:cNvPr>
          <p:cNvGrpSpPr>
            <a:grpSpLocks noChangeAspect="1"/>
          </p:cNvGrpSpPr>
          <p:nvPr/>
        </p:nvGrpSpPr>
        <p:grpSpPr bwMode="auto">
          <a:xfrm rot="10800000">
            <a:off x="6634412" y="1945129"/>
            <a:ext cx="574628" cy="570221"/>
            <a:chOff x="-1" y="1"/>
            <a:chExt cx="652" cy="647"/>
          </a:xfrm>
          <a:solidFill>
            <a:srgbClr val="F885BE"/>
          </a:solidFill>
        </p:grpSpPr>
        <p:sp>
          <p:nvSpPr>
            <p:cNvPr id="81" name="Freeform 106">
              <a:extLst>
                <a:ext uri="{FF2B5EF4-FFF2-40B4-BE49-F238E27FC236}">
                  <a16:creationId xmlns:a16="http://schemas.microsoft.com/office/drawing/2014/main" id="{22C63B5A-E9A8-4969-972A-FB0827E50107}"/>
                </a:ext>
              </a:extLst>
            </p:cNvPr>
            <p:cNvSpPr>
              <a:spLocks noEditPoints="1"/>
            </p:cNvSpPr>
            <p:nvPr/>
          </p:nvSpPr>
          <p:spPr bwMode="auto">
            <a:xfrm>
              <a:off x="298" y="308"/>
              <a:ext cx="58" cy="59"/>
            </a:xfrm>
            <a:custGeom>
              <a:avLst/>
              <a:gdLst>
                <a:gd name="T0" fmla="*/ 29 w 29"/>
                <a:gd name="T1" fmla="*/ 14 h 29"/>
                <a:gd name="T2" fmla="*/ 14 w 29"/>
                <a:gd name="T3" fmla="*/ 0 h 29"/>
                <a:gd name="T4" fmla="*/ 0 w 29"/>
                <a:gd name="T5" fmla="*/ 14 h 29"/>
                <a:gd name="T6" fmla="*/ 14 w 29"/>
                <a:gd name="T7" fmla="*/ 29 h 29"/>
                <a:gd name="T8" fmla="*/ 29 w 29"/>
                <a:gd name="T9" fmla="*/ 14 h 29"/>
                <a:gd name="T10" fmla="*/ 14 w 29"/>
                <a:gd name="T11" fmla="*/ 21 h 29"/>
                <a:gd name="T12" fmla="*/ 8 w 29"/>
                <a:gd name="T13" fmla="*/ 14 h 29"/>
                <a:gd name="T14" fmla="*/ 14 w 29"/>
                <a:gd name="T15" fmla="*/ 8 h 29"/>
                <a:gd name="T16" fmla="*/ 21 w 29"/>
                <a:gd name="T17" fmla="*/ 14 h 29"/>
                <a:gd name="T18" fmla="*/ 14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29" y="14"/>
                  </a:moveTo>
                  <a:cubicBezTo>
                    <a:pt x="29" y="6"/>
                    <a:pt x="22" y="0"/>
                    <a:pt x="14" y="0"/>
                  </a:cubicBezTo>
                  <a:cubicBezTo>
                    <a:pt x="6" y="0"/>
                    <a:pt x="0" y="6"/>
                    <a:pt x="0" y="14"/>
                  </a:cubicBezTo>
                  <a:cubicBezTo>
                    <a:pt x="0" y="22"/>
                    <a:pt x="6" y="29"/>
                    <a:pt x="14" y="29"/>
                  </a:cubicBezTo>
                  <a:cubicBezTo>
                    <a:pt x="22" y="29"/>
                    <a:pt x="29" y="22"/>
                    <a:pt x="29" y="14"/>
                  </a:cubicBezTo>
                  <a:close/>
                  <a:moveTo>
                    <a:pt x="14" y="21"/>
                  </a:moveTo>
                  <a:cubicBezTo>
                    <a:pt x="11" y="21"/>
                    <a:pt x="8" y="18"/>
                    <a:pt x="8" y="14"/>
                  </a:cubicBezTo>
                  <a:cubicBezTo>
                    <a:pt x="8" y="11"/>
                    <a:pt x="11" y="8"/>
                    <a:pt x="14" y="8"/>
                  </a:cubicBezTo>
                  <a:cubicBezTo>
                    <a:pt x="18" y="8"/>
                    <a:pt x="21" y="11"/>
                    <a:pt x="21" y="14"/>
                  </a:cubicBezTo>
                  <a:cubicBezTo>
                    <a:pt x="21" y="18"/>
                    <a:pt x="18" y="21"/>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07">
              <a:extLst>
                <a:ext uri="{FF2B5EF4-FFF2-40B4-BE49-F238E27FC236}">
                  <a16:creationId xmlns:a16="http://schemas.microsoft.com/office/drawing/2014/main" id="{76862053-6B40-4C21-8BA7-4CA8D2CE7D24}"/>
                </a:ext>
              </a:extLst>
            </p:cNvPr>
            <p:cNvSpPr>
              <a:spLocks noEditPoints="1"/>
            </p:cNvSpPr>
            <p:nvPr/>
          </p:nvSpPr>
          <p:spPr bwMode="auto">
            <a:xfrm>
              <a:off x="405" y="317"/>
              <a:ext cx="58" cy="5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8 h 29"/>
                <a:gd name="T12" fmla="*/ 21 w 29"/>
                <a:gd name="T13" fmla="*/ 14 h 29"/>
                <a:gd name="T14" fmla="*/ 15 w 29"/>
                <a:gd name="T15" fmla="*/ 21 h 29"/>
                <a:gd name="T16" fmla="*/ 8 w 29"/>
                <a:gd name="T17" fmla="*/ 14 h 29"/>
                <a:gd name="T18" fmla="*/ 15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8"/>
                  </a:moveTo>
                  <a:cubicBezTo>
                    <a:pt x="18" y="8"/>
                    <a:pt x="21" y="11"/>
                    <a:pt x="21" y="14"/>
                  </a:cubicBezTo>
                  <a:cubicBezTo>
                    <a:pt x="21" y="18"/>
                    <a:pt x="18" y="21"/>
                    <a:pt x="15" y="21"/>
                  </a:cubicBezTo>
                  <a:cubicBezTo>
                    <a:pt x="11" y="21"/>
                    <a:pt x="8" y="18"/>
                    <a:pt x="8" y="14"/>
                  </a:cubicBezTo>
                  <a:cubicBezTo>
                    <a:pt x="8" y="11"/>
                    <a:pt x="11" y="8"/>
                    <a:pt x="1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08">
              <a:extLst>
                <a:ext uri="{FF2B5EF4-FFF2-40B4-BE49-F238E27FC236}">
                  <a16:creationId xmlns:a16="http://schemas.microsoft.com/office/drawing/2014/main" id="{F9A9BB98-C012-4564-93A7-91B5CF9C66FD}"/>
                </a:ext>
              </a:extLst>
            </p:cNvPr>
            <p:cNvSpPr>
              <a:spLocks noEditPoints="1"/>
            </p:cNvSpPr>
            <p:nvPr/>
          </p:nvSpPr>
          <p:spPr bwMode="auto">
            <a:xfrm>
              <a:off x="334" y="389"/>
              <a:ext cx="59" cy="59"/>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1 h 29"/>
                <a:gd name="T12" fmla="*/ 8 w 29"/>
                <a:gd name="T13" fmla="*/ 14 h 29"/>
                <a:gd name="T14" fmla="*/ 15 w 29"/>
                <a:gd name="T15" fmla="*/ 8 h 29"/>
                <a:gd name="T16" fmla="*/ 21 w 29"/>
                <a:gd name="T17" fmla="*/ 14 h 29"/>
                <a:gd name="T18" fmla="*/ 15 w 29"/>
                <a:gd name="T1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15" y="21"/>
                  </a:moveTo>
                  <a:cubicBezTo>
                    <a:pt x="11" y="21"/>
                    <a:pt x="8" y="18"/>
                    <a:pt x="8" y="14"/>
                  </a:cubicBezTo>
                  <a:cubicBezTo>
                    <a:pt x="8" y="10"/>
                    <a:pt x="11" y="8"/>
                    <a:pt x="15" y="8"/>
                  </a:cubicBezTo>
                  <a:cubicBezTo>
                    <a:pt x="18" y="8"/>
                    <a:pt x="21" y="10"/>
                    <a:pt x="21" y="14"/>
                  </a:cubicBezTo>
                  <a:cubicBezTo>
                    <a:pt x="21" y="18"/>
                    <a:pt x="18"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9">
              <a:extLst>
                <a:ext uri="{FF2B5EF4-FFF2-40B4-BE49-F238E27FC236}">
                  <a16:creationId xmlns:a16="http://schemas.microsoft.com/office/drawing/2014/main" id="{9676ECA7-7AAB-4C2B-B3E0-620623226936}"/>
                </a:ext>
              </a:extLst>
            </p:cNvPr>
            <p:cNvSpPr>
              <a:spLocks noEditPoints="1"/>
            </p:cNvSpPr>
            <p:nvPr/>
          </p:nvSpPr>
          <p:spPr bwMode="auto">
            <a:xfrm>
              <a:off x="415" y="418"/>
              <a:ext cx="58" cy="58"/>
            </a:xfrm>
            <a:custGeom>
              <a:avLst/>
              <a:gdLst>
                <a:gd name="T0" fmla="*/ 0 w 29"/>
                <a:gd name="T1" fmla="*/ 14 h 29"/>
                <a:gd name="T2" fmla="*/ 14 w 29"/>
                <a:gd name="T3" fmla="*/ 29 h 29"/>
                <a:gd name="T4" fmla="*/ 29 w 29"/>
                <a:gd name="T5" fmla="*/ 14 h 29"/>
                <a:gd name="T6" fmla="*/ 14 w 29"/>
                <a:gd name="T7" fmla="*/ 0 h 29"/>
                <a:gd name="T8" fmla="*/ 0 w 29"/>
                <a:gd name="T9" fmla="*/ 14 h 29"/>
                <a:gd name="T10" fmla="*/ 21 w 29"/>
                <a:gd name="T11" fmla="*/ 14 h 29"/>
                <a:gd name="T12" fmla="*/ 14 w 29"/>
                <a:gd name="T13" fmla="*/ 21 h 29"/>
                <a:gd name="T14" fmla="*/ 8 w 29"/>
                <a:gd name="T15" fmla="*/ 14 h 29"/>
                <a:gd name="T16" fmla="*/ 14 w 29"/>
                <a:gd name="T17" fmla="*/ 8 h 29"/>
                <a:gd name="T18" fmla="*/ 21 w 29"/>
                <a:gd name="T19"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0" y="14"/>
                  </a:moveTo>
                  <a:cubicBezTo>
                    <a:pt x="0" y="22"/>
                    <a:pt x="6" y="29"/>
                    <a:pt x="14" y="29"/>
                  </a:cubicBezTo>
                  <a:cubicBezTo>
                    <a:pt x="22" y="29"/>
                    <a:pt x="29" y="22"/>
                    <a:pt x="29" y="14"/>
                  </a:cubicBezTo>
                  <a:cubicBezTo>
                    <a:pt x="29" y="6"/>
                    <a:pt x="22" y="0"/>
                    <a:pt x="14" y="0"/>
                  </a:cubicBezTo>
                  <a:cubicBezTo>
                    <a:pt x="6" y="0"/>
                    <a:pt x="0" y="6"/>
                    <a:pt x="0" y="14"/>
                  </a:cubicBezTo>
                  <a:close/>
                  <a:moveTo>
                    <a:pt x="21" y="14"/>
                  </a:moveTo>
                  <a:cubicBezTo>
                    <a:pt x="21" y="18"/>
                    <a:pt x="18" y="21"/>
                    <a:pt x="14" y="21"/>
                  </a:cubicBezTo>
                  <a:cubicBezTo>
                    <a:pt x="11" y="21"/>
                    <a:pt x="8" y="18"/>
                    <a:pt x="8" y="14"/>
                  </a:cubicBezTo>
                  <a:cubicBezTo>
                    <a:pt x="8" y="11"/>
                    <a:pt x="11" y="8"/>
                    <a:pt x="14" y="8"/>
                  </a:cubicBezTo>
                  <a:cubicBezTo>
                    <a:pt x="18" y="8"/>
                    <a:pt x="21" y="11"/>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10">
              <a:extLst>
                <a:ext uri="{FF2B5EF4-FFF2-40B4-BE49-F238E27FC236}">
                  <a16:creationId xmlns:a16="http://schemas.microsoft.com/office/drawing/2014/main" id="{85B053BF-2E68-4EA8-9CCE-E0D8BAD19B10}"/>
                </a:ext>
              </a:extLst>
            </p:cNvPr>
            <p:cNvSpPr>
              <a:spLocks noEditPoints="1"/>
            </p:cNvSpPr>
            <p:nvPr/>
          </p:nvSpPr>
          <p:spPr bwMode="auto">
            <a:xfrm>
              <a:off x="496" y="470"/>
              <a:ext cx="58" cy="59"/>
            </a:xfrm>
            <a:custGeom>
              <a:avLst/>
              <a:gdLst>
                <a:gd name="T0" fmla="*/ 14 w 29"/>
                <a:gd name="T1" fmla="*/ 29 h 29"/>
                <a:gd name="T2" fmla="*/ 29 w 29"/>
                <a:gd name="T3" fmla="*/ 15 h 29"/>
                <a:gd name="T4" fmla="*/ 14 w 29"/>
                <a:gd name="T5" fmla="*/ 0 h 29"/>
                <a:gd name="T6" fmla="*/ 0 w 29"/>
                <a:gd name="T7" fmla="*/ 15 h 29"/>
                <a:gd name="T8" fmla="*/ 14 w 29"/>
                <a:gd name="T9" fmla="*/ 29 h 29"/>
                <a:gd name="T10" fmla="*/ 14 w 29"/>
                <a:gd name="T11" fmla="*/ 8 h 29"/>
                <a:gd name="T12" fmla="*/ 21 w 29"/>
                <a:gd name="T13" fmla="*/ 15 h 29"/>
                <a:gd name="T14" fmla="*/ 14 w 29"/>
                <a:gd name="T15" fmla="*/ 21 h 29"/>
                <a:gd name="T16" fmla="*/ 8 w 29"/>
                <a:gd name="T17" fmla="*/ 15 h 29"/>
                <a:gd name="T18" fmla="*/ 14 w 29"/>
                <a:gd name="T1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29"/>
                  </a:moveTo>
                  <a:cubicBezTo>
                    <a:pt x="22" y="29"/>
                    <a:pt x="29" y="23"/>
                    <a:pt x="29" y="15"/>
                  </a:cubicBezTo>
                  <a:cubicBezTo>
                    <a:pt x="29" y="7"/>
                    <a:pt x="22" y="0"/>
                    <a:pt x="14" y="0"/>
                  </a:cubicBezTo>
                  <a:cubicBezTo>
                    <a:pt x="6" y="0"/>
                    <a:pt x="0" y="7"/>
                    <a:pt x="0" y="15"/>
                  </a:cubicBezTo>
                  <a:cubicBezTo>
                    <a:pt x="0" y="23"/>
                    <a:pt x="6" y="29"/>
                    <a:pt x="14" y="29"/>
                  </a:cubicBezTo>
                  <a:close/>
                  <a:moveTo>
                    <a:pt x="14" y="8"/>
                  </a:moveTo>
                  <a:cubicBezTo>
                    <a:pt x="18" y="8"/>
                    <a:pt x="21" y="11"/>
                    <a:pt x="21" y="15"/>
                  </a:cubicBezTo>
                  <a:cubicBezTo>
                    <a:pt x="21" y="18"/>
                    <a:pt x="18" y="21"/>
                    <a:pt x="14" y="21"/>
                  </a:cubicBezTo>
                  <a:cubicBezTo>
                    <a:pt x="11" y="21"/>
                    <a:pt x="8" y="18"/>
                    <a:pt x="8" y="15"/>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11">
              <a:extLst>
                <a:ext uri="{FF2B5EF4-FFF2-40B4-BE49-F238E27FC236}">
                  <a16:creationId xmlns:a16="http://schemas.microsoft.com/office/drawing/2014/main" id="{0A5E464F-A8CD-4482-A7DE-630E9C740ABC}"/>
                </a:ext>
              </a:extLst>
            </p:cNvPr>
            <p:cNvSpPr>
              <a:spLocks noEditPoints="1"/>
            </p:cNvSpPr>
            <p:nvPr/>
          </p:nvSpPr>
          <p:spPr bwMode="auto">
            <a:xfrm>
              <a:off x="177" y="173"/>
              <a:ext cx="474" cy="475"/>
            </a:xfrm>
            <a:custGeom>
              <a:avLst/>
              <a:gdLst>
                <a:gd name="T0" fmla="*/ 3 w 235"/>
                <a:gd name="T1" fmla="*/ 139 h 235"/>
                <a:gd name="T2" fmla="*/ 230 w 235"/>
                <a:gd name="T3" fmla="*/ 235 h 235"/>
                <a:gd name="T4" fmla="*/ 234 w 235"/>
                <a:gd name="T5" fmla="*/ 229 h 235"/>
                <a:gd name="T6" fmla="*/ 135 w 235"/>
                <a:gd name="T7" fmla="*/ 1 h 235"/>
                <a:gd name="T8" fmla="*/ 1 w 235"/>
                <a:gd name="T9" fmla="*/ 135 h 235"/>
                <a:gd name="T10" fmla="*/ 96 w 235"/>
                <a:gd name="T11" fmla="*/ 38 h 235"/>
                <a:gd name="T12" fmla="*/ 81 w 235"/>
                <a:gd name="T13" fmla="*/ 38 h 235"/>
                <a:gd name="T14" fmla="*/ 32 w 235"/>
                <a:gd name="T15" fmla="*/ 92 h 235"/>
                <a:gd name="T16" fmla="*/ 32 w 235"/>
                <a:gd name="T17" fmla="*/ 107 h 235"/>
                <a:gd name="T18" fmla="*/ 32 w 235"/>
                <a:gd name="T19" fmla="*/ 92 h 235"/>
                <a:gd name="T20" fmla="*/ 58 w 235"/>
                <a:gd name="T21" fmla="*/ 139 h 235"/>
                <a:gd name="T22" fmla="*/ 58 w 235"/>
                <a:gd name="T23" fmla="*/ 152 h 235"/>
                <a:gd name="T24" fmla="*/ 129 w 235"/>
                <a:gd name="T25" fmla="*/ 177 h 235"/>
                <a:gd name="T26" fmla="*/ 141 w 235"/>
                <a:gd name="T27" fmla="*/ 177 h 235"/>
                <a:gd name="T28" fmla="*/ 129 w 235"/>
                <a:gd name="T29" fmla="*/ 177 h 235"/>
                <a:gd name="T30" fmla="*/ 191 w 235"/>
                <a:gd name="T31" fmla="*/ 194 h 235"/>
                <a:gd name="T32" fmla="*/ 191 w 235"/>
                <a:gd name="T33" fmla="*/ 207 h 235"/>
                <a:gd name="T34" fmla="*/ 173 w 235"/>
                <a:gd name="T35" fmla="*/ 110 h 235"/>
                <a:gd name="T36" fmla="*/ 160 w 235"/>
                <a:gd name="T37" fmla="*/ 110 h 235"/>
                <a:gd name="T38" fmla="*/ 173 w 235"/>
                <a:gd name="T39" fmla="*/ 110 h 235"/>
                <a:gd name="T40" fmla="*/ 138 w 235"/>
                <a:gd name="T41" fmla="*/ 52 h 235"/>
                <a:gd name="T42" fmla="*/ 138 w 235"/>
                <a:gd name="T43" fmla="*/ 39 h 235"/>
                <a:gd name="T44" fmla="*/ 142 w 235"/>
                <a:gd name="T45" fmla="*/ 32 h 235"/>
                <a:gd name="T46" fmla="*/ 124 w 235"/>
                <a:gd name="T47" fmla="*/ 46 h 235"/>
                <a:gd name="T48" fmla="*/ 151 w 235"/>
                <a:gd name="T49" fmla="*/ 52 h 235"/>
                <a:gd name="T50" fmla="*/ 166 w 235"/>
                <a:gd name="T51" fmla="*/ 95 h 235"/>
                <a:gd name="T52" fmla="*/ 166 w 235"/>
                <a:gd name="T53" fmla="*/ 124 h 235"/>
                <a:gd name="T54" fmla="*/ 223 w 235"/>
                <a:gd name="T55" fmla="*/ 223 h 235"/>
                <a:gd name="T56" fmla="*/ 206 w 235"/>
                <a:gd name="T57" fmla="*/ 201 h 235"/>
                <a:gd name="T58" fmla="*/ 177 w 235"/>
                <a:gd name="T59" fmla="*/ 201 h 235"/>
                <a:gd name="T60" fmla="*/ 143 w 235"/>
                <a:gd name="T61" fmla="*/ 189 h 235"/>
                <a:gd name="T62" fmla="*/ 135 w 235"/>
                <a:gd name="T63" fmla="*/ 162 h 235"/>
                <a:gd name="T64" fmla="*/ 121 w 235"/>
                <a:gd name="T65" fmla="*/ 180 h 235"/>
                <a:gd name="T66" fmla="*/ 72 w 235"/>
                <a:gd name="T67" fmla="*/ 146 h 235"/>
                <a:gd name="T68" fmla="*/ 43 w 235"/>
                <a:gd name="T69" fmla="*/ 146 h 235"/>
                <a:gd name="T70" fmla="*/ 9 w 235"/>
                <a:gd name="T71" fmla="*/ 133 h 235"/>
                <a:gd name="T72" fmla="*/ 32 w 235"/>
                <a:gd name="T73" fmla="*/ 115 h 235"/>
                <a:gd name="T74" fmla="*/ 32 w 235"/>
                <a:gd name="T75" fmla="*/ 84 h 235"/>
                <a:gd name="T76" fmla="*/ 73 w 235"/>
                <a:gd name="T77" fmla="*/ 33 h 235"/>
                <a:gd name="T78" fmla="*/ 88 w 235"/>
                <a:gd name="T79" fmla="*/ 53 h 235"/>
                <a:gd name="T80" fmla="*/ 92 w 235"/>
                <a:gd name="T81" fmla="*/ 23 h 235"/>
                <a:gd name="T82" fmla="*/ 142 w 235"/>
                <a:gd name="T83" fmla="*/ 3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5" h="235">
                  <a:moveTo>
                    <a:pt x="1" y="135"/>
                  </a:moveTo>
                  <a:cubicBezTo>
                    <a:pt x="0" y="136"/>
                    <a:pt x="1" y="138"/>
                    <a:pt x="3" y="139"/>
                  </a:cubicBezTo>
                  <a:cubicBezTo>
                    <a:pt x="229" y="234"/>
                    <a:pt x="229" y="234"/>
                    <a:pt x="229" y="234"/>
                  </a:cubicBezTo>
                  <a:cubicBezTo>
                    <a:pt x="229" y="235"/>
                    <a:pt x="230" y="235"/>
                    <a:pt x="230" y="235"/>
                  </a:cubicBezTo>
                  <a:cubicBezTo>
                    <a:pt x="232" y="235"/>
                    <a:pt x="233" y="234"/>
                    <a:pt x="233" y="234"/>
                  </a:cubicBezTo>
                  <a:cubicBezTo>
                    <a:pt x="234" y="232"/>
                    <a:pt x="235" y="231"/>
                    <a:pt x="234" y="229"/>
                  </a:cubicBezTo>
                  <a:cubicBezTo>
                    <a:pt x="139" y="3"/>
                    <a:pt x="139" y="3"/>
                    <a:pt x="139" y="3"/>
                  </a:cubicBezTo>
                  <a:cubicBezTo>
                    <a:pt x="138" y="1"/>
                    <a:pt x="137" y="0"/>
                    <a:pt x="135" y="1"/>
                  </a:cubicBezTo>
                  <a:cubicBezTo>
                    <a:pt x="134" y="1"/>
                    <a:pt x="108" y="4"/>
                    <a:pt x="78" y="22"/>
                  </a:cubicBezTo>
                  <a:cubicBezTo>
                    <a:pt x="50" y="38"/>
                    <a:pt x="15" y="71"/>
                    <a:pt x="1" y="135"/>
                  </a:cubicBezTo>
                  <a:close/>
                  <a:moveTo>
                    <a:pt x="88" y="30"/>
                  </a:moveTo>
                  <a:cubicBezTo>
                    <a:pt x="92" y="30"/>
                    <a:pt x="96" y="34"/>
                    <a:pt x="96" y="38"/>
                  </a:cubicBezTo>
                  <a:cubicBezTo>
                    <a:pt x="96" y="42"/>
                    <a:pt x="92" y="45"/>
                    <a:pt x="88" y="45"/>
                  </a:cubicBezTo>
                  <a:cubicBezTo>
                    <a:pt x="84" y="45"/>
                    <a:pt x="81" y="42"/>
                    <a:pt x="81" y="38"/>
                  </a:cubicBezTo>
                  <a:cubicBezTo>
                    <a:pt x="81" y="34"/>
                    <a:pt x="84" y="30"/>
                    <a:pt x="88" y="30"/>
                  </a:cubicBezTo>
                  <a:close/>
                  <a:moveTo>
                    <a:pt x="32" y="92"/>
                  </a:moveTo>
                  <a:cubicBezTo>
                    <a:pt x="37" y="92"/>
                    <a:pt x="40" y="95"/>
                    <a:pt x="40" y="99"/>
                  </a:cubicBezTo>
                  <a:cubicBezTo>
                    <a:pt x="40" y="103"/>
                    <a:pt x="37" y="107"/>
                    <a:pt x="32" y="107"/>
                  </a:cubicBezTo>
                  <a:cubicBezTo>
                    <a:pt x="28" y="107"/>
                    <a:pt x="25" y="103"/>
                    <a:pt x="25" y="99"/>
                  </a:cubicBezTo>
                  <a:cubicBezTo>
                    <a:pt x="25" y="95"/>
                    <a:pt x="28" y="92"/>
                    <a:pt x="32" y="92"/>
                  </a:cubicBezTo>
                  <a:close/>
                  <a:moveTo>
                    <a:pt x="51" y="146"/>
                  </a:moveTo>
                  <a:cubicBezTo>
                    <a:pt x="51" y="142"/>
                    <a:pt x="54" y="139"/>
                    <a:pt x="58" y="139"/>
                  </a:cubicBezTo>
                  <a:cubicBezTo>
                    <a:pt x="61" y="139"/>
                    <a:pt x="64" y="142"/>
                    <a:pt x="64" y="146"/>
                  </a:cubicBezTo>
                  <a:cubicBezTo>
                    <a:pt x="64" y="149"/>
                    <a:pt x="61" y="152"/>
                    <a:pt x="58" y="152"/>
                  </a:cubicBezTo>
                  <a:cubicBezTo>
                    <a:pt x="54" y="152"/>
                    <a:pt x="51" y="149"/>
                    <a:pt x="51" y="146"/>
                  </a:cubicBezTo>
                  <a:close/>
                  <a:moveTo>
                    <a:pt x="129" y="177"/>
                  </a:moveTo>
                  <a:cubicBezTo>
                    <a:pt x="129" y="173"/>
                    <a:pt x="131" y="170"/>
                    <a:pt x="135" y="170"/>
                  </a:cubicBezTo>
                  <a:cubicBezTo>
                    <a:pt x="139" y="170"/>
                    <a:pt x="141" y="173"/>
                    <a:pt x="141" y="177"/>
                  </a:cubicBezTo>
                  <a:cubicBezTo>
                    <a:pt x="141" y="181"/>
                    <a:pt x="139" y="184"/>
                    <a:pt x="135" y="184"/>
                  </a:cubicBezTo>
                  <a:cubicBezTo>
                    <a:pt x="131" y="184"/>
                    <a:pt x="129" y="181"/>
                    <a:pt x="129" y="177"/>
                  </a:cubicBezTo>
                  <a:close/>
                  <a:moveTo>
                    <a:pt x="185" y="201"/>
                  </a:moveTo>
                  <a:cubicBezTo>
                    <a:pt x="185" y="197"/>
                    <a:pt x="188" y="194"/>
                    <a:pt x="191" y="194"/>
                  </a:cubicBezTo>
                  <a:cubicBezTo>
                    <a:pt x="195" y="194"/>
                    <a:pt x="198" y="197"/>
                    <a:pt x="198" y="201"/>
                  </a:cubicBezTo>
                  <a:cubicBezTo>
                    <a:pt x="198" y="205"/>
                    <a:pt x="195" y="207"/>
                    <a:pt x="191" y="207"/>
                  </a:cubicBezTo>
                  <a:cubicBezTo>
                    <a:pt x="188" y="207"/>
                    <a:pt x="185" y="205"/>
                    <a:pt x="185" y="201"/>
                  </a:cubicBezTo>
                  <a:close/>
                  <a:moveTo>
                    <a:pt x="173" y="110"/>
                  </a:moveTo>
                  <a:cubicBezTo>
                    <a:pt x="173" y="113"/>
                    <a:pt x="170" y="116"/>
                    <a:pt x="166" y="116"/>
                  </a:cubicBezTo>
                  <a:cubicBezTo>
                    <a:pt x="163" y="116"/>
                    <a:pt x="160" y="113"/>
                    <a:pt x="160" y="110"/>
                  </a:cubicBezTo>
                  <a:cubicBezTo>
                    <a:pt x="160" y="106"/>
                    <a:pt x="163" y="103"/>
                    <a:pt x="166" y="103"/>
                  </a:cubicBezTo>
                  <a:cubicBezTo>
                    <a:pt x="170" y="103"/>
                    <a:pt x="173" y="106"/>
                    <a:pt x="173" y="110"/>
                  </a:cubicBezTo>
                  <a:close/>
                  <a:moveTo>
                    <a:pt x="145" y="46"/>
                  </a:moveTo>
                  <a:cubicBezTo>
                    <a:pt x="145" y="49"/>
                    <a:pt x="142" y="52"/>
                    <a:pt x="138" y="52"/>
                  </a:cubicBezTo>
                  <a:cubicBezTo>
                    <a:pt x="135" y="52"/>
                    <a:pt x="132" y="49"/>
                    <a:pt x="132" y="46"/>
                  </a:cubicBezTo>
                  <a:cubicBezTo>
                    <a:pt x="132" y="42"/>
                    <a:pt x="135" y="39"/>
                    <a:pt x="138" y="39"/>
                  </a:cubicBezTo>
                  <a:cubicBezTo>
                    <a:pt x="142" y="39"/>
                    <a:pt x="145" y="42"/>
                    <a:pt x="145" y="46"/>
                  </a:cubicBezTo>
                  <a:close/>
                  <a:moveTo>
                    <a:pt x="142" y="32"/>
                  </a:moveTo>
                  <a:cubicBezTo>
                    <a:pt x="141" y="32"/>
                    <a:pt x="140" y="31"/>
                    <a:pt x="138" y="31"/>
                  </a:cubicBezTo>
                  <a:cubicBezTo>
                    <a:pt x="130" y="31"/>
                    <a:pt x="124" y="38"/>
                    <a:pt x="124" y="46"/>
                  </a:cubicBezTo>
                  <a:cubicBezTo>
                    <a:pt x="124" y="54"/>
                    <a:pt x="130" y="60"/>
                    <a:pt x="138" y="60"/>
                  </a:cubicBezTo>
                  <a:cubicBezTo>
                    <a:pt x="144" y="60"/>
                    <a:pt x="149" y="57"/>
                    <a:pt x="151" y="52"/>
                  </a:cubicBezTo>
                  <a:cubicBezTo>
                    <a:pt x="169" y="95"/>
                    <a:pt x="169" y="95"/>
                    <a:pt x="169" y="95"/>
                  </a:cubicBezTo>
                  <a:cubicBezTo>
                    <a:pt x="168" y="95"/>
                    <a:pt x="167" y="95"/>
                    <a:pt x="166" y="95"/>
                  </a:cubicBezTo>
                  <a:cubicBezTo>
                    <a:pt x="158" y="95"/>
                    <a:pt x="152" y="102"/>
                    <a:pt x="152" y="110"/>
                  </a:cubicBezTo>
                  <a:cubicBezTo>
                    <a:pt x="152" y="118"/>
                    <a:pt x="158" y="124"/>
                    <a:pt x="166" y="124"/>
                  </a:cubicBezTo>
                  <a:cubicBezTo>
                    <a:pt x="171" y="124"/>
                    <a:pt x="176" y="122"/>
                    <a:pt x="179" y="118"/>
                  </a:cubicBezTo>
                  <a:cubicBezTo>
                    <a:pt x="223" y="223"/>
                    <a:pt x="223" y="223"/>
                    <a:pt x="223" y="223"/>
                  </a:cubicBezTo>
                  <a:cubicBezTo>
                    <a:pt x="199" y="213"/>
                    <a:pt x="199" y="213"/>
                    <a:pt x="199" y="213"/>
                  </a:cubicBezTo>
                  <a:cubicBezTo>
                    <a:pt x="203" y="211"/>
                    <a:pt x="206" y="206"/>
                    <a:pt x="206" y="201"/>
                  </a:cubicBezTo>
                  <a:cubicBezTo>
                    <a:pt x="206" y="193"/>
                    <a:pt x="199" y="186"/>
                    <a:pt x="191" y="186"/>
                  </a:cubicBezTo>
                  <a:cubicBezTo>
                    <a:pt x="183" y="186"/>
                    <a:pt x="177" y="193"/>
                    <a:pt x="177" y="201"/>
                  </a:cubicBezTo>
                  <a:cubicBezTo>
                    <a:pt x="177" y="202"/>
                    <a:pt x="177" y="203"/>
                    <a:pt x="177" y="204"/>
                  </a:cubicBezTo>
                  <a:cubicBezTo>
                    <a:pt x="143" y="189"/>
                    <a:pt x="143" y="189"/>
                    <a:pt x="143" y="189"/>
                  </a:cubicBezTo>
                  <a:cubicBezTo>
                    <a:pt x="147" y="187"/>
                    <a:pt x="150" y="182"/>
                    <a:pt x="150" y="177"/>
                  </a:cubicBezTo>
                  <a:cubicBezTo>
                    <a:pt x="150" y="169"/>
                    <a:pt x="143" y="162"/>
                    <a:pt x="135" y="162"/>
                  </a:cubicBezTo>
                  <a:cubicBezTo>
                    <a:pt x="127" y="162"/>
                    <a:pt x="121" y="169"/>
                    <a:pt x="121" y="177"/>
                  </a:cubicBezTo>
                  <a:cubicBezTo>
                    <a:pt x="121" y="178"/>
                    <a:pt x="121" y="179"/>
                    <a:pt x="121" y="180"/>
                  </a:cubicBezTo>
                  <a:cubicBezTo>
                    <a:pt x="67" y="157"/>
                    <a:pt x="67" y="157"/>
                    <a:pt x="67" y="157"/>
                  </a:cubicBezTo>
                  <a:cubicBezTo>
                    <a:pt x="70" y="154"/>
                    <a:pt x="72" y="150"/>
                    <a:pt x="72" y="146"/>
                  </a:cubicBezTo>
                  <a:cubicBezTo>
                    <a:pt x="72" y="138"/>
                    <a:pt x="66" y="131"/>
                    <a:pt x="58" y="131"/>
                  </a:cubicBezTo>
                  <a:cubicBezTo>
                    <a:pt x="50" y="131"/>
                    <a:pt x="43" y="138"/>
                    <a:pt x="43" y="146"/>
                  </a:cubicBezTo>
                  <a:cubicBezTo>
                    <a:pt x="43" y="146"/>
                    <a:pt x="43" y="147"/>
                    <a:pt x="43" y="147"/>
                  </a:cubicBezTo>
                  <a:cubicBezTo>
                    <a:pt x="9" y="133"/>
                    <a:pt x="9" y="133"/>
                    <a:pt x="9" y="133"/>
                  </a:cubicBezTo>
                  <a:cubicBezTo>
                    <a:pt x="12" y="123"/>
                    <a:pt x="15" y="113"/>
                    <a:pt x="18" y="105"/>
                  </a:cubicBezTo>
                  <a:cubicBezTo>
                    <a:pt x="20" y="110"/>
                    <a:pt x="26" y="115"/>
                    <a:pt x="32" y="115"/>
                  </a:cubicBezTo>
                  <a:cubicBezTo>
                    <a:pt x="41" y="115"/>
                    <a:pt x="48" y="108"/>
                    <a:pt x="48" y="99"/>
                  </a:cubicBezTo>
                  <a:cubicBezTo>
                    <a:pt x="48" y="91"/>
                    <a:pt x="41" y="84"/>
                    <a:pt x="32" y="84"/>
                  </a:cubicBezTo>
                  <a:cubicBezTo>
                    <a:pt x="31" y="84"/>
                    <a:pt x="29" y="84"/>
                    <a:pt x="28" y="85"/>
                  </a:cubicBezTo>
                  <a:cubicBezTo>
                    <a:pt x="41" y="61"/>
                    <a:pt x="57" y="45"/>
                    <a:pt x="73" y="33"/>
                  </a:cubicBezTo>
                  <a:cubicBezTo>
                    <a:pt x="73" y="35"/>
                    <a:pt x="73" y="36"/>
                    <a:pt x="73" y="38"/>
                  </a:cubicBezTo>
                  <a:cubicBezTo>
                    <a:pt x="73" y="46"/>
                    <a:pt x="80" y="53"/>
                    <a:pt x="88" y="53"/>
                  </a:cubicBezTo>
                  <a:cubicBezTo>
                    <a:pt x="97" y="53"/>
                    <a:pt x="104" y="46"/>
                    <a:pt x="104" y="38"/>
                  </a:cubicBezTo>
                  <a:cubicBezTo>
                    <a:pt x="104" y="30"/>
                    <a:pt x="98" y="24"/>
                    <a:pt x="92" y="23"/>
                  </a:cubicBezTo>
                  <a:cubicBezTo>
                    <a:pt x="110" y="13"/>
                    <a:pt x="126" y="10"/>
                    <a:pt x="133" y="9"/>
                  </a:cubicBezTo>
                  <a:lnTo>
                    <a:pt x="14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12">
              <a:extLst>
                <a:ext uri="{FF2B5EF4-FFF2-40B4-BE49-F238E27FC236}">
                  <a16:creationId xmlns:a16="http://schemas.microsoft.com/office/drawing/2014/main" id="{2B94114D-092D-42D8-8729-037DC2AE00BA}"/>
                </a:ext>
              </a:extLst>
            </p:cNvPr>
            <p:cNvSpPr>
              <a:spLocks/>
            </p:cNvSpPr>
            <p:nvPr/>
          </p:nvSpPr>
          <p:spPr bwMode="auto">
            <a:xfrm>
              <a:off x="203" y="1"/>
              <a:ext cx="79" cy="227"/>
            </a:xfrm>
            <a:custGeom>
              <a:avLst/>
              <a:gdLst>
                <a:gd name="T0" fmla="*/ 34 w 39"/>
                <a:gd name="T1" fmla="*/ 112 h 112"/>
                <a:gd name="T2" fmla="*/ 36 w 39"/>
                <a:gd name="T3" fmla="*/ 111 h 112"/>
                <a:gd name="T4" fmla="*/ 37 w 39"/>
                <a:gd name="T5" fmla="*/ 106 h 112"/>
                <a:gd name="T6" fmla="*/ 16 w 39"/>
                <a:gd name="T7" fmla="*/ 4 h 112"/>
                <a:gd name="T8" fmla="*/ 13 w 39"/>
                <a:gd name="T9" fmla="*/ 0 h 112"/>
                <a:gd name="T10" fmla="*/ 8 w 39"/>
                <a:gd name="T11" fmla="*/ 3 h 112"/>
                <a:gd name="T12" fmla="*/ 31 w 39"/>
                <a:gd name="T13" fmla="*/ 110 h 112"/>
                <a:gd name="T14" fmla="*/ 34 w 39"/>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12">
                  <a:moveTo>
                    <a:pt x="34" y="112"/>
                  </a:moveTo>
                  <a:cubicBezTo>
                    <a:pt x="35" y="112"/>
                    <a:pt x="36" y="112"/>
                    <a:pt x="36" y="111"/>
                  </a:cubicBezTo>
                  <a:cubicBezTo>
                    <a:pt x="38" y="110"/>
                    <a:pt x="39" y="107"/>
                    <a:pt x="37" y="106"/>
                  </a:cubicBezTo>
                  <a:cubicBezTo>
                    <a:pt x="37" y="105"/>
                    <a:pt x="8" y="65"/>
                    <a:pt x="16" y="4"/>
                  </a:cubicBezTo>
                  <a:cubicBezTo>
                    <a:pt x="16" y="2"/>
                    <a:pt x="15" y="0"/>
                    <a:pt x="13" y="0"/>
                  </a:cubicBezTo>
                  <a:cubicBezTo>
                    <a:pt x="10" y="0"/>
                    <a:pt x="8" y="1"/>
                    <a:pt x="8" y="3"/>
                  </a:cubicBezTo>
                  <a:cubicBezTo>
                    <a:pt x="0" y="67"/>
                    <a:pt x="30" y="109"/>
                    <a:pt x="31" y="110"/>
                  </a:cubicBezTo>
                  <a:cubicBezTo>
                    <a:pt x="32" y="111"/>
                    <a:pt x="33" y="112"/>
                    <a:pt x="3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13">
              <a:extLst>
                <a:ext uri="{FF2B5EF4-FFF2-40B4-BE49-F238E27FC236}">
                  <a16:creationId xmlns:a16="http://schemas.microsoft.com/office/drawing/2014/main" id="{A9485422-F726-4E21-984D-85B0941EEC07}"/>
                </a:ext>
              </a:extLst>
            </p:cNvPr>
            <p:cNvSpPr>
              <a:spLocks/>
            </p:cNvSpPr>
            <p:nvPr/>
          </p:nvSpPr>
          <p:spPr bwMode="auto">
            <a:xfrm>
              <a:off x="3" y="185"/>
              <a:ext cx="230" cy="93"/>
            </a:xfrm>
            <a:custGeom>
              <a:avLst/>
              <a:gdLst>
                <a:gd name="T0" fmla="*/ 110 w 114"/>
                <a:gd name="T1" fmla="*/ 46 h 46"/>
                <a:gd name="T2" fmla="*/ 113 w 114"/>
                <a:gd name="T3" fmla="*/ 44 h 46"/>
                <a:gd name="T4" fmla="*/ 112 w 114"/>
                <a:gd name="T5" fmla="*/ 39 h 46"/>
                <a:gd name="T6" fmla="*/ 3 w 114"/>
                <a:gd name="T7" fmla="*/ 24 h 46"/>
                <a:gd name="T8" fmla="*/ 1 w 114"/>
                <a:gd name="T9" fmla="*/ 30 h 46"/>
                <a:gd name="T10" fmla="*/ 6 w 114"/>
                <a:gd name="T11" fmla="*/ 32 h 46"/>
                <a:gd name="T12" fmla="*/ 107 w 114"/>
                <a:gd name="T13" fmla="*/ 45 h 46"/>
                <a:gd name="T14" fmla="*/ 110 w 114"/>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6">
                  <a:moveTo>
                    <a:pt x="110" y="46"/>
                  </a:moveTo>
                  <a:cubicBezTo>
                    <a:pt x="111" y="46"/>
                    <a:pt x="112" y="45"/>
                    <a:pt x="113" y="44"/>
                  </a:cubicBezTo>
                  <a:cubicBezTo>
                    <a:pt x="114" y="43"/>
                    <a:pt x="114" y="40"/>
                    <a:pt x="112" y="39"/>
                  </a:cubicBezTo>
                  <a:cubicBezTo>
                    <a:pt x="110" y="37"/>
                    <a:pt x="63" y="0"/>
                    <a:pt x="3" y="24"/>
                  </a:cubicBezTo>
                  <a:cubicBezTo>
                    <a:pt x="1" y="25"/>
                    <a:pt x="0" y="28"/>
                    <a:pt x="1" y="30"/>
                  </a:cubicBezTo>
                  <a:cubicBezTo>
                    <a:pt x="2" y="32"/>
                    <a:pt x="4" y="33"/>
                    <a:pt x="6" y="32"/>
                  </a:cubicBezTo>
                  <a:cubicBezTo>
                    <a:pt x="62" y="10"/>
                    <a:pt x="107" y="45"/>
                    <a:pt x="107" y="45"/>
                  </a:cubicBezTo>
                  <a:cubicBezTo>
                    <a:pt x="108" y="45"/>
                    <a:pt x="109" y="46"/>
                    <a:pt x="11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14">
              <a:extLst>
                <a:ext uri="{FF2B5EF4-FFF2-40B4-BE49-F238E27FC236}">
                  <a16:creationId xmlns:a16="http://schemas.microsoft.com/office/drawing/2014/main" id="{8B6C7673-EF80-4045-B790-87D9607EF395}"/>
                </a:ext>
              </a:extLst>
            </p:cNvPr>
            <p:cNvSpPr>
              <a:spLocks/>
            </p:cNvSpPr>
            <p:nvPr/>
          </p:nvSpPr>
          <p:spPr bwMode="auto">
            <a:xfrm>
              <a:off x="354" y="27"/>
              <a:ext cx="69" cy="140"/>
            </a:xfrm>
            <a:custGeom>
              <a:avLst/>
              <a:gdLst>
                <a:gd name="T0" fmla="*/ 13 w 34"/>
                <a:gd name="T1" fmla="*/ 69 h 69"/>
                <a:gd name="T2" fmla="*/ 14 w 34"/>
                <a:gd name="T3" fmla="*/ 69 h 69"/>
                <a:gd name="T4" fmla="*/ 17 w 34"/>
                <a:gd name="T5" fmla="*/ 64 h 69"/>
                <a:gd name="T6" fmla="*/ 32 w 34"/>
                <a:gd name="T7" fmla="*/ 7 h 69"/>
                <a:gd name="T8" fmla="*/ 32 w 34"/>
                <a:gd name="T9" fmla="*/ 2 h 69"/>
                <a:gd name="T10" fmla="*/ 27 w 34"/>
                <a:gd name="T11" fmla="*/ 1 h 69"/>
                <a:gd name="T12" fmla="*/ 9 w 34"/>
                <a:gd name="T13" fmla="*/ 66 h 69"/>
                <a:gd name="T14" fmla="*/ 13 w 34"/>
                <a:gd name="T15" fmla="*/ 69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9">
                  <a:moveTo>
                    <a:pt x="13" y="69"/>
                  </a:moveTo>
                  <a:cubicBezTo>
                    <a:pt x="13" y="69"/>
                    <a:pt x="14" y="69"/>
                    <a:pt x="14" y="69"/>
                  </a:cubicBezTo>
                  <a:cubicBezTo>
                    <a:pt x="16" y="68"/>
                    <a:pt x="17" y="66"/>
                    <a:pt x="17" y="64"/>
                  </a:cubicBezTo>
                  <a:cubicBezTo>
                    <a:pt x="17" y="64"/>
                    <a:pt x="9" y="28"/>
                    <a:pt x="32" y="7"/>
                  </a:cubicBezTo>
                  <a:cubicBezTo>
                    <a:pt x="34" y="6"/>
                    <a:pt x="34" y="3"/>
                    <a:pt x="32" y="2"/>
                  </a:cubicBezTo>
                  <a:cubicBezTo>
                    <a:pt x="31" y="0"/>
                    <a:pt x="28" y="0"/>
                    <a:pt x="27" y="1"/>
                  </a:cubicBezTo>
                  <a:cubicBezTo>
                    <a:pt x="0" y="25"/>
                    <a:pt x="9" y="64"/>
                    <a:pt x="9" y="66"/>
                  </a:cubicBezTo>
                  <a:cubicBezTo>
                    <a:pt x="9" y="68"/>
                    <a:pt x="11" y="69"/>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15">
              <a:extLst>
                <a:ext uri="{FF2B5EF4-FFF2-40B4-BE49-F238E27FC236}">
                  <a16:creationId xmlns:a16="http://schemas.microsoft.com/office/drawing/2014/main" id="{2BD795F5-3EB0-41C4-AB6B-4035BC5839F5}"/>
                </a:ext>
              </a:extLst>
            </p:cNvPr>
            <p:cNvSpPr>
              <a:spLocks/>
            </p:cNvSpPr>
            <p:nvPr/>
          </p:nvSpPr>
          <p:spPr bwMode="auto">
            <a:xfrm>
              <a:off x="3" y="343"/>
              <a:ext cx="155" cy="77"/>
            </a:xfrm>
            <a:custGeom>
              <a:avLst/>
              <a:gdLst>
                <a:gd name="T0" fmla="*/ 2 w 77"/>
                <a:gd name="T1" fmla="*/ 37 h 38"/>
                <a:gd name="T2" fmla="*/ 5 w 77"/>
                <a:gd name="T3" fmla="*/ 38 h 38"/>
                <a:gd name="T4" fmla="*/ 8 w 77"/>
                <a:gd name="T5" fmla="*/ 36 h 38"/>
                <a:gd name="T6" fmla="*/ 71 w 77"/>
                <a:gd name="T7" fmla="*/ 22 h 38"/>
                <a:gd name="T8" fmla="*/ 76 w 77"/>
                <a:gd name="T9" fmla="*/ 20 h 38"/>
                <a:gd name="T10" fmla="*/ 73 w 77"/>
                <a:gd name="T11" fmla="*/ 15 h 38"/>
                <a:gd name="T12" fmla="*/ 1 w 77"/>
                <a:gd name="T13" fmla="*/ 31 h 38"/>
                <a:gd name="T14" fmla="*/ 2 w 77"/>
                <a:gd name="T15" fmla="*/ 37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8">
                  <a:moveTo>
                    <a:pt x="2" y="37"/>
                  </a:moveTo>
                  <a:cubicBezTo>
                    <a:pt x="3" y="37"/>
                    <a:pt x="4" y="38"/>
                    <a:pt x="5" y="38"/>
                  </a:cubicBezTo>
                  <a:cubicBezTo>
                    <a:pt x="6" y="38"/>
                    <a:pt x="7" y="37"/>
                    <a:pt x="8" y="36"/>
                  </a:cubicBezTo>
                  <a:cubicBezTo>
                    <a:pt x="27" y="9"/>
                    <a:pt x="71" y="22"/>
                    <a:pt x="71" y="22"/>
                  </a:cubicBezTo>
                  <a:cubicBezTo>
                    <a:pt x="73" y="23"/>
                    <a:pt x="75" y="22"/>
                    <a:pt x="76" y="20"/>
                  </a:cubicBezTo>
                  <a:cubicBezTo>
                    <a:pt x="77" y="18"/>
                    <a:pt x="75" y="15"/>
                    <a:pt x="73" y="15"/>
                  </a:cubicBezTo>
                  <a:cubicBezTo>
                    <a:pt x="71" y="14"/>
                    <a:pt x="24" y="0"/>
                    <a:pt x="1" y="31"/>
                  </a:cubicBezTo>
                  <a:cubicBezTo>
                    <a:pt x="0" y="33"/>
                    <a:pt x="0" y="36"/>
                    <a:pt x="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16">
              <a:extLst>
                <a:ext uri="{FF2B5EF4-FFF2-40B4-BE49-F238E27FC236}">
                  <a16:creationId xmlns:a16="http://schemas.microsoft.com/office/drawing/2014/main" id="{EC37B9CE-6E5C-483C-BC84-9FA7B57285D7}"/>
                </a:ext>
              </a:extLst>
            </p:cNvPr>
            <p:cNvSpPr>
              <a:spLocks/>
            </p:cNvSpPr>
            <p:nvPr/>
          </p:nvSpPr>
          <p:spPr bwMode="auto">
            <a:xfrm>
              <a:off x="-1" y="19"/>
              <a:ext cx="214" cy="180"/>
            </a:xfrm>
            <a:custGeom>
              <a:avLst/>
              <a:gdLst>
                <a:gd name="T0" fmla="*/ 6 w 106"/>
                <a:gd name="T1" fmla="*/ 38 h 89"/>
                <a:gd name="T2" fmla="*/ 26 w 106"/>
                <a:gd name="T3" fmla="*/ 36 h 89"/>
                <a:gd name="T4" fmla="*/ 36 w 106"/>
                <a:gd name="T5" fmla="*/ 32 h 89"/>
                <a:gd name="T6" fmla="*/ 36 w 106"/>
                <a:gd name="T7" fmla="*/ 43 h 89"/>
                <a:gd name="T8" fmla="*/ 38 w 106"/>
                <a:gd name="T9" fmla="*/ 62 h 89"/>
                <a:gd name="T10" fmla="*/ 57 w 106"/>
                <a:gd name="T11" fmla="*/ 60 h 89"/>
                <a:gd name="T12" fmla="*/ 68 w 106"/>
                <a:gd name="T13" fmla="*/ 56 h 89"/>
                <a:gd name="T14" fmla="*/ 67 w 106"/>
                <a:gd name="T15" fmla="*/ 67 h 89"/>
                <a:gd name="T16" fmla="*/ 70 w 106"/>
                <a:gd name="T17" fmla="*/ 86 h 89"/>
                <a:gd name="T18" fmla="*/ 76 w 106"/>
                <a:gd name="T19" fmla="*/ 89 h 89"/>
                <a:gd name="T20" fmla="*/ 89 w 106"/>
                <a:gd name="T21" fmla="*/ 84 h 89"/>
                <a:gd name="T22" fmla="*/ 99 w 106"/>
                <a:gd name="T23" fmla="*/ 80 h 89"/>
                <a:gd name="T24" fmla="*/ 105 w 106"/>
                <a:gd name="T25" fmla="*/ 79 h 89"/>
                <a:gd name="T26" fmla="*/ 104 w 106"/>
                <a:gd name="T27" fmla="*/ 74 h 89"/>
                <a:gd name="T28" fmla="*/ 85 w 106"/>
                <a:gd name="T29" fmla="*/ 77 h 89"/>
                <a:gd name="T30" fmla="*/ 74 w 106"/>
                <a:gd name="T31" fmla="*/ 80 h 89"/>
                <a:gd name="T32" fmla="*/ 75 w 106"/>
                <a:gd name="T33" fmla="*/ 69 h 89"/>
                <a:gd name="T34" fmla="*/ 73 w 106"/>
                <a:gd name="T35" fmla="*/ 50 h 89"/>
                <a:gd name="T36" fmla="*/ 53 w 106"/>
                <a:gd name="T37" fmla="*/ 53 h 89"/>
                <a:gd name="T38" fmla="*/ 43 w 106"/>
                <a:gd name="T39" fmla="*/ 56 h 89"/>
                <a:gd name="T40" fmla="*/ 43 w 106"/>
                <a:gd name="T41" fmla="*/ 45 h 89"/>
                <a:gd name="T42" fmla="*/ 41 w 106"/>
                <a:gd name="T43" fmla="*/ 26 h 89"/>
                <a:gd name="T44" fmla="*/ 22 w 106"/>
                <a:gd name="T45" fmla="*/ 29 h 89"/>
                <a:gd name="T46" fmla="*/ 11 w 106"/>
                <a:gd name="T47" fmla="*/ 32 h 89"/>
                <a:gd name="T48" fmla="*/ 12 w 106"/>
                <a:gd name="T49" fmla="*/ 21 h 89"/>
                <a:gd name="T50" fmla="*/ 9 w 106"/>
                <a:gd name="T51" fmla="*/ 2 h 89"/>
                <a:gd name="T52" fmla="*/ 4 w 106"/>
                <a:gd name="T53" fmla="*/ 2 h 89"/>
                <a:gd name="T54" fmla="*/ 5 w 106"/>
                <a:gd name="T55" fmla="*/ 8 h 89"/>
                <a:gd name="T56" fmla="*/ 4 w 106"/>
                <a:gd name="T57" fmla="*/ 19 h 89"/>
                <a:gd name="T58" fmla="*/ 6 w 106"/>
                <a:gd name="T59"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89">
                  <a:moveTo>
                    <a:pt x="6" y="38"/>
                  </a:moveTo>
                  <a:cubicBezTo>
                    <a:pt x="13" y="43"/>
                    <a:pt x="20" y="39"/>
                    <a:pt x="26" y="36"/>
                  </a:cubicBezTo>
                  <a:cubicBezTo>
                    <a:pt x="30" y="33"/>
                    <a:pt x="34" y="31"/>
                    <a:pt x="36" y="32"/>
                  </a:cubicBezTo>
                  <a:cubicBezTo>
                    <a:pt x="38" y="34"/>
                    <a:pt x="37" y="39"/>
                    <a:pt x="36" y="43"/>
                  </a:cubicBezTo>
                  <a:cubicBezTo>
                    <a:pt x="34" y="50"/>
                    <a:pt x="32" y="58"/>
                    <a:pt x="38" y="62"/>
                  </a:cubicBezTo>
                  <a:cubicBezTo>
                    <a:pt x="44" y="67"/>
                    <a:pt x="51" y="63"/>
                    <a:pt x="57" y="60"/>
                  </a:cubicBezTo>
                  <a:cubicBezTo>
                    <a:pt x="61" y="57"/>
                    <a:pt x="66" y="55"/>
                    <a:pt x="68" y="56"/>
                  </a:cubicBezTo>
                  <a:cubicBezTo>
                    <a:pt x="70" y="58"/>
                    <a:pt x="68" y="63"/>
                    <a:pt x="67" y="67"/>
                  </a:cubicBezTo>
                  <a:cubicBezTo>
                    <a:pt x="66" y="74"/>
                    <a:pt x="64" y="82"/>
                    <a:pt x="70" y="86"/>
                  </a:cubicBezTo>
                  <a:cubicBezTo>
                    <a:pt x="72" y="88"/>
                    <a:pt x="74" y="89"/>
                    <a:pt x="76" y="89"/>
                  </a:cubicBezTo>
                  <a:cubicBezTo>
                    <a:pt x="80" y="89"/>
                    <a:pt x="85" y="86"/>
                    <a:pt x="89" y="84"/>
                  </a:cubicBezTo>
                  <a:cubicBezTo>
                    <a:pt x="93" y="81"/>
                    <a:pt x="97" y="79"/>
                    <a:pt x="99" y="80"/>
                  </a:cubicBezTo>
                  <a:cubicBezTo>
                    <a:pt x="101" y="82"/>
                    <a:pt x="104" y="81"/>
                    <a:pt x="105" y="79"/>
                  </a:cubicBezTo>
                  <a:cubicBezTo>
                    <a:pt x="106" y="78"/>
                    <a:pt x="106" y="75"/>
                    <a:pt x="104" y="74"/>
                  </a:cubicBezTo>
                  <a:cubicBezTo>
                    <a:pt x="98" y="69"/>
                    <a:pt x="91" y="73"/>
                    <a:pt x="85" y="77"/>
                  </a:cubicBezTo>
                  <a:cubicBezTo>
                    <a:pt x="81" y="79"/>
                    <a:pt x="76" y="82"/>
                    <a:pt x="74" y="80"/>
                  </a:cubicBezTo>
                  <a:cubicBezTo>
                    <a:pt x="73" y="79"/>
                    <a:pt x="74" y="74"/>
                    <a:pt x="75" y="69"/>
                  </a:cubicBezTo>
                  <a:cubicBezTo>
                    <a:pt x="77" y="63"/>
                    <a:pt x="79" y="54"/>
                    <a:pt x="73" y="50"/>
                  </a:cubicBezTo>
                  <a:cubicBezTo>
                    <a:pt x="67" y="45"/>
                    <a:pt x="59" y="49"/>
                    <a:pt x="53" y="53"/>
                  </a:cubicBezTo>
                  <a:cubicBezTo>
                    <a:pt x="49" y="55"/>
                    <a:pt x="45" y="57"/>
                    <a:pt x="43" y="56"/>
                  </a:cubicBezTo>
                  <a:cubicBezTo>
                    <a:pt x="41" y="55"/>
                    <a:pt x="42" y="50"/>
                    <a:pt x="43" y="45"/>
                  </a:cubicBezTo>
                  <a:cubicBezTo>
                    <a:pt x="45" y="39"/>
                    <a:pt x="47" y="30"/>
                    <a:pt x="41" y="26"/>
                  </a:cubicBezTo>
                  <a:cubicBezTo>
                    <a:pt x="35" y="21"/>
                    <a:pt x="28" y="25"/>
                    <a:pt x="22" y="29"/>
                  </a:cubicBezTo>
                  <a:cubicBezTo>
                    <a:pt x="18" y="31"/>
                    <a:pt x="13" y="33"/>
                    <a:pt x="11" y="32"/>
                  </a:cubicBezTo>
                  <a:cubicBezTo>
                    <a:pt x="9" y="31"/>
                    <a:pt x="11" y="26"/>
                    <a:pt x="12" y="21"/>
                  </a:cubicBezTo>
                  <a:cubicBezTo>
                    <a:pt x="13" y="14"/>
                    <a:pt x="16" y="6"/>
                    <a:pt x="9" y="2"/>
                  </a:cubicBezTo>
                  <a:cubicBezTo>
                    <a:pt x="8" y="0"/>
                    <a:pt x="5" y="1"/>
                    <a:pt x="4" y="2"/>
                  </a:cubicBezTo>
                  <a:cubicBezTo>
                    <a:pt x="3" y="4"/>
                    <a:pt x="3" y="7"/>
                    <a:pt x="5" y="8"/>
                  </a:cubicBezTo>
                  <a:cubicBezTo>
                    <a:pt x="6" y="9"/>
                    <a:pt x="5" y="15"/>
                    <a:pt x="4" y="19"/>
                  </a:cubicBezTo>
                  <a:cubicBezTo>
                    <a:pt x="2" y="26"/>
                    <a:pt x="0" y="34"/>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17">
              <a:extLst>
                <a:ext uri="{FF2B5EF4-FFF2-40B4-BE49-F238E27FC236}">
                  <a16:creationId xmlns:a16="http://schemas.microsoft.com/office/drawing/2014/main" id="{30F239B8-CB60-4C47-827D-8F71D4FC8854}"/>
                </a:ext>
              </a:extLst>
            </p:cNvPr>
            <p:cNvSpPr>
              <a:spLocks/>
            </p:cNvSpPr>
            <p:nvPr/>
          </p:nvSpPr>
          <p:spPr bwMode="auto">
            <a:xfrm>
              <a:off x="27" y="270"/>
              <a:ext cx="184" cy="75"/>
            </a:xfrm>
            <a:custGeom>
              <a:avLst/>
              <a:gdLst>
                <a:gd name="T0" fmla="*/ 75 w 91"/>
                <a:gd name="T1" fmla="*/ 24 h 37"/>
                <a:gd name="T2" fmla="*/ 70 w 91"/>
                <a:gd name="T3" fmla="*/ 29 h 37"/>
                <a:gd name="T4" fmla="*/ 68 w 91"/>
                <a:gd name="T5" fmla="*/ 23 h 37"/>
                <a:gd name="T6" fmla="*/ 60 w 91"/>
                <a:gd name="T7" fmla="*/ 11 h 37"/>
                <a:gd name="T8" fmla="*/ 47 w 91"/>
                <a:gd name="T9" fmla="*/ 19 h 37"/>
                <a:gd name="T10" fmla="*/ 43 w 91"/>
                <a:gd name="T11" fmla="*/ 24 h 37"/>
                <a:gd name="T12" fmla="*/ 41 w 91"/>
                <a:gd name="T13" fmla="*/ 18 h 37"/>
                <a:gd name="T14" fmla="*/ 32 w 91"/>
                <a:gd name="T15" fmla="*/ 6 h 37"/>
                <a:gd name="T16" fmla="*/ 20 w 91"/>
                <a:gd name="T17" fmla="*/ 14 h 37"/>
                <a:gd name="T18" fmla="*/ 16 w 91"/>
                <a:gd name="T19" fmla="*/ 19 h 37"/>
                <a:gd name="T20" fmla="*/ 13 w 91"/>
                <a:gd name="T21" fmla="*/ 13 h 37"/>
                <a:gd name="T22" fmla="*/ 5 w 91"/>
                <a:gd name="T23" fmla="*/ 1 h 37"/>
                <a:gd name="T24" fmla="*/ 0 w 91"/>
                <a:gd name="T25" fmla="*/ 4 h 37"/>
                <a:gd name="T26" fmla="*/ 3 w 91"/>
                <a:gd name="T27" fmla="*/ 9 h 37"/>
                <a:gd name="T28" fmla="*/ 6 w 91"/>
                <a:gd name="T29" fmla="*/ 15 h 37"/>
                <a:gd name="T30" fmla="*/ 14 w 91"/>
                <a:gd name="T31" fmla="*/ 27 h 37"/>
                <a:gd name="T32" fmla="*/ 27 w 91"/>
                <a:gd name="T33" fmla="*/ 19 h 37"/>
                <a:gd name="T34" fmla="*/ 31 w 91"/>
                <a:gd name="T35" fmla="*/ 14 h 37"/>
                <a:gd name="T36" fmla="*/ 33 w 91"/>
                <a:gd name="T37" fmla="*/ 20 h 37"/>
                <a:gd name="T38" fmla="*/ 42 w 91"/>
                <a:gd name="T39" fmla="*/ 32 h 37"/>
                <a:gd name="T40" fmla="*/ 54 w 91"/>
                <a:gd name="T41" fmla="*/ 24 h 37"/>
                <a:gd name="T42" fmla="*/ 58 w 91"/>
                <a:gd name="T43" fmla="*/ 19 h 37"/>
                <a:gd name="T44" fmla="*/ 60 w 91"/>
                <a:gd name="T45" fmla="*/ 25 h 37"/>
                <a:gd name="T46" fmla="*/ 69 w 91"/>
                <a:gd name="T47" fmla="*/ 37 h 37"/>
                <a:gd name="T48" fmla="*/ 70 w 91"/>
                <a:gd name="T49" fmla="*/ 37 h 37"/>
                <a:gd name="T50" fmla="*/ 81 w 91"/>
                <a:gd name="T51" fmla="*/ 29 h 37"/>
                <a:gd name="T52" fmla="*/ 86 w 91"/>
                <a:gd name="T53" fmla="*/ 24 h 37"/>
                <a:gd name="T54" fmla="*/ 90 w 91"/>
                <a:gd name="T55" fmla="*/ 21 h 37"/>
                <a:gd name="T56" fmla="*/ 87 w 91"/>
                <a:gd name="T57" fmla="*/ 16 h 37"/>
                <a:gd name="T58" fmla="*/ 75 w 91"/>
                <a:gd name="T59"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37">
                  <a:moveTo>
                    <a:pt x="75" y="24"/>
                  </a:moveTo>
                  <a:cubicBezTo>
                    <a:pt x="74" y="26"/>
                    <a:pt x="71" y="30"/>
                    <a:pt x="70" y="29"/>
                  </a:cubicBezTo>
                  <a:cubicBezTo>
                    <a:pt x="70" y="29"/>
                    <a:pt x="69" y="25"/>
                    <a:pt x="68" y="23"/>
                  </a:cubicBezTo>
                  <a:cubicBezTo>
                    <a:pt x="67" y="18"/>
                    <a:pt x="66" y="12"/>
                    <a:pt x="60" y="11"/>
                  </a:cubicBezTo>
                  <a:cubicBezTo>
                    <a:pt x="54" y="10"/>
                    <a:pt x="50" y="15"/>
                    <a:pt x="47" y="19"/>
                  </a:cubicBezTo>
                  <a:cubicBezTo>
                    <a:pt x="46" y="21"/>
                    <a:pt x="44" y="24"/>
                    <a:pt x="43" y="24"/>
                  </a:cubicBezTo>
                  <a:cubicBezTo>
                    <a:pt x="42" y="24"/>
                    <a:pt x="41" y="20"/>
                    <a:pt x="41" y="18"/>
                  </a:cubicBezTo>
                  <a:cubicBezTo>
                    <a:pt x="40" y="13"/>
                    <a:pt x="38" y="7"/>
                    <a:pt x="32" y="6"/>
                  </a:cubicBezTo>
                  <a:cubicBezTo>
                    <a:pt x="26" y="5"/>
                    <a:pt x="23" y="10"/>
                    <a:pt x="20" y="14"/>
                  </a:cubicBezTo>
                  <a:cubicBezTo>
                    <a:pt x="19" y="16"/>
                    <a:pt x="16" y="19"/>
                    <a:pt x="16" y="19"/>
                  </a:cubicBezTo>
                  <a:cubicBezTo>
                    <a:pt x="15" y="19"/>
                    <a:pt x="14" y="15"/>
                    <a:pt x="13" y="13"/>
                  </a:cubicBezTo>
                  <a:cubicBezTo>
                    <a:pt x="12" y="8"/>
                    <a:pt x="11" y="2"/>
                    <a:pt x="5" y="1"/>
                  </a:cubicBezTo>
                  <a:cubicBezTo>
                    <a:pt x="3" y="0"/>
                    <a:pt x="1" y="2"/>
                    <a:pt x="0" y="4"/>
                  </a:cubicBezTo>
                  <a:cubicBezTo>
                    <a:pt x="0" y="6"/>
                    <a:pt x="1" y="8"/>
                    <a:pt x="3" y="9"/>
                  </a:cubicBezTo>
                  <a:cubicBezTo>
                    <a:pt x="4" y="9"/>
                    <a:pt x="5" y="13"/>
                    <a:pt x="6" y="15"/>
                  </a:cubicBezTo>
                  <a:cubicBezTo>
                    <a:pt x="7" y="19"/>
                    <a:pt x="8" y="26"/>
                    <a:pt x="14" y="27"/>
                  </a:cubicBezTo>
                  <a:cubicBezTo>
                    <a:pt x="20" y="28"/>
                    <a:pt x="24" y="23"/>
                    <a:pt x="27" y="19"/>
                  </a:cubicBezTo>
                  <a:cubicBezTo>
                    <a:pt x="27" y="17"/>
                    <a:pt x="30" y="14"/>
                    <a:pt x="31" y="14"/>
                  </a:cubicBezTo>
                  <a:cubicBezTo>
                    <a:pt x="32" y="14"/>
                    <a:pt x="33" y="18"/>
                    <a:pt x="33" y="20"/>
                  </a:cubicBezTo>
                  <a:cubicBezTo>
                    <a:pt x="34" y="25"/>
                    <a:pt x="36" y="31"/>
                    <a:pt x="42" y="32"/>
                  </a:cubicBezTo>
                  <a:cubicBezTo>
                    <a:pt x="48" y="33"/>
                    <a:pt x="51" y="28"/>
                    <a:pt x="54" y="24"/>
                  </a:cubicBezTo>
                  <a:cubicBezTo>
                    <a:pt x="55" y="22"/>
                    <a:pt x="57" y="19"/>
                    <a:pt x="58" y="19"/>
                  </a:cubicBezTo>
                  <a:cubicBezTo>
                    <a:pt x="59" y="19"/>
                    <a:pt x="60" y="23"/>
                    <a:pt x="60" y="25"/>
                  </a:cubicBezTo>
                  <a:cubicBezTo>
                    <a:pt x="61" y="30"/>
                    <a:pt x="63" y="36"/>
                    <a:pt x="69" y="37"/>
                  </a:cubicBezTo>
                  <a:cubicBezTo>
                    <a:pt x="69" y="37"/>
                    <a:pt x="70" y="37"/>
                    <a:pt x="70" y="37"/>
                  </a:cubicBezTo>
                  <a:cubicBezTo>
                    <a:pt x="76" y="37"/>
                    <a:pt x="79" y="32"/>
                    <a:pt x="81" y="29"/>
                  </a:cubicBezTo>
                  <a:cubicBezTo>
                    <a:pt x="82" y="27"/>
                    <a:pt x="85" y="24"/>
                    <a:pt x="86" y="24"/>
                  </a:cubicBezTo>
                  <a:cubicBezTo>
                    <a:pt x="88" y="24"/>
                    <a:pt x="90" y="23"/>
                    <a:pt x="90" y="21"/>
                  </a:cubicBezTo>
                  <a:cubicBezTo>
                    <a:pt x="91" y="18"/>
                    <a:pt x="89" y="16"/>
                    <a:pt x="87" y="16"/>
                  </a:cubicBezTo>
                  <a:cubicBezTo>
                    <a:pt x="81" y="15"/>
                    <a:pt x="77" y="20"/>
                    <a:pt x="7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18">
              <a:extLst>
                <a:ext uri="{FF2B5EF4-FFF2-40B4-BE49-F238E27FC236}">
                  <a16:creationId xmlns:a16="http://schemas.microsoft.com/office/drawing/2014/main" id="{FA0F6661-CEB7-4ADC-AE37-47C9B56C0C8D}"/>
                </a:ext>
              </a:extLst>
            </p:cNvPr>
            <p:cNvSpPr>
              <a:spLocks/>
            </p:cNvSpPr>
            <p:nvPr/>
          </p:nvSpPr>
          <p:spPr bwMode="auto">
            <a:xfrm>
              <a:off x="288" y="1"/>
              <a:ext cx="52" cy="184"/>
            </a:xfrm>
            <a:custGeom>
              <a:avLst/>
              <a:gdLst>
                <a:gd name="T0" fmla="*/ 11 w 26"/>
                <a:gd name="T1" fmla="*/ 28 h 91"/>
                <a:gd name="T2" fmla="*/ 17 w 26"/>
                <a:gd name="T3" fmla="*/ 32 h 91"/>
                <a:gd name="T4" fmla="*/ 11 w 26"/>
                <a:gd name="T5" fmla="*/ 35 h 91"/>
                <a:gd name="T6" fmla="*/ 1 w 26"/>
                <a:gd name="T7" fmla="*/ 46 h 91"/>
                <a:gd name="T8" fmla="*/ 11 w 26"/>
                <a:gd name="T9" fmla="*/ 56 h 91"/>
                <a:gd name="T10" fmla="*/ 17 w 26"/>
                <a:gd name="T11" fmla="*/ 60 h 91"/>
                <a:gd name="T12" fmla="*/ 12 w 26"/>
                <a:gd name="T13" fmla="*/ 63 h 91"/>
                <a:gd name="T14" fmla="*/ 1 w 26"/>
                <a:gd name="T15" fmla="*/ 74 h 91"/>
                <a:gd name="T16" fmla="*/ 12 w 26"/>
                <a:gd name="T17" fmla="*/ 84 h 91"/>
                <a:gd name="T18" fmla="*/ 18 w 26"/>
                <a:gd name="T19" fmla="*/ 87 h 91"/>
                <a:gd name="T20" fmla="*/ 22 w 26"/>
                <a:gd name="T21" fmla="*/ 91 h 91"/>
                <a:gd name="T22" fmla="*/ 22 w 26"/>
                <a:gd name="T23" fmla="*/ 91 h 91"/>
                <a:gd name="T24" fmla="*/ 26 w 26"/>
                <a:gd name="T25" fmla="*/ 87 h 91"/>
                <a:gd name="T26" fmla="*/ 15 w 26"/>
                <a:gd name="T27" fmla="*/ 77 h 91"/>
                <a:gd name="T28" fmla="*/ 9 w 26"/>
                <a:gd name="T29" fmla="*/ 74 h 91"/>
                <a:gd name="T30" fmla="*/ 15 w 26"/>
                <a:gd name="T31" fmla="*/ 70 h 91"/>
                <a:gd name="T32" fmla="*/ 25 w 26"/>
                <a:gd name="T33" fmla="*/ 59 h 91"/>
                <a:gd name="T34" fmla="*/ 15 w 26"/>
                <a:gd name="T35" fmla="*/ 49 h 91"/>
                <a:gd name="T36" fmla="*/ 9 w 26"/>
                <a:gd name="T37" fmla="*/ 46 h 91"/>
                <a:gd name="T38" fmla="*/ 14 w 26"/>
                <a:gd name="T39" fmla="*/ 42 h 91"/>
                <a:gd name="T40" fmla="*/ 25 w 26"/>
                <a:gd name="T41" fmla="*/ 32 h 91"/>
                <a:gd name="T42" fmla="*/ 14 w 26"/>
                <a:gd name="T43" fmla="*/ 21 h 91"/>
                <a:gd name="T44" fmla="*/ 8 w 26"/>
                <a:gd name="T45" fmla="*/ 18 h 91"/>
                <a:gd name="T46" fmla="*/ 14 w 26"/>
                <a:gd name="T47" fmla="*/ 14 h 91"/>
                <a:gd name="T48" fmla="*/ 24 w 26"/>
                <a:gd name="T49" fmla="*/ 4 h 91"/>
                <a:gd name="T50" fmla="*/ 20 w 26"/>
                <a:gd name="T51" fmla="*/ 0 h 91"/>
                <a:gd name="T52" fmla="*/ 20 w 26"/>
                <a:gd name="T53" fmla="*/ 0 h 91"/>
                <a:gd name="T54" fmla="*/ 16 w 26"/>
                <a:gd name="T55" fmla="*/ 4 h 91"/>
                <a:gd name="T56" fmla="*/ 11 w 26"/>
                <a:gd name="T57" fmla="*/ 7 h 91"/>
                <a:gd name="T58" fmla="*/ 0 w 26"/>
                <a:gd name="T59" fmla="*/ 18 h 91"/>
                <a:gd name="T60" fmla="*/ 11 w 26"/>
                <a:gd name="T61"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91">
                  <a:moveTo>
                    <a:pt x="11" y="28"/>
                  </a:moveTo>
                  <a:cubicBezTo>
                    <a:pt x="13" y="29"/>
                    <a:pt x="17" y="31"/>
                    <a:pt x="17" y="32"/>
                  </a:cubicBezTo>
                  <a:cubicBezTo>
                    <a:pt x="17" y="33"/>
                    <a:pt x="13" y="34"/>
                    <a:pt x="11" y="35"/>
                  </a:cubicBezTo>
                  <a:cubicBezTo>
                    <a:pt x="7" y="37"/>
                    <a:pt x="1" y="40"/>
                    <a:pt x="1" y="46"/>
                  </a:cubicBezTo>
                  <a:cubicBezTo>
                    <a:pt x="1" y="52"/>
                    <a:pt x="7" y="54"/>
                    <a:pt x="11" y="56"/>
                  </a:cubicBezTo>
                  <a:cubicBezTo>
                    <a:pt x="13" y="57"/>
                    <a:pt x="17" y="59"/>
                    <a:pt x="17" y="60"/>
                  </a:cubicBezTo>
                  <a:cubicBezTo>
                    <a:pt x="17" y="60"/>
                    <a:pt x="13" y="62"/>
                    <a:pt x="12" y="63"/>
                  </a:cubicBezTo>
                  <a:cubicBezTo>
                    <a:pt x="7" y="65"/>
                    <a:pt x="1" y="68"/>
                    <a:pt x="1" y="74"/>
                  </a:cubicBezTo>
                  <a:cubicBezTo>
                    <a:pt x="1" y="80"/>
                    <a:pt x="7" y="82"/>
                    <a:pt x="12" y="84"/>
                  </a:cubicBezTo>
                  <a:cubicBezTo>
                    <a:pt x="13" y="85"/>
                    <a:pt x="18" y="86"/>
                    <a:pt x="18" y="87"/>
                  </a:cubicBezTo>
                  <a:cubicBezTo>
                    <a:pt x="18" y="90"/>
                    <a:pt x="19" y="91"/>
                    <a:pt x="22" y="91"/>
                  </a:cubicBezTo>
                  <a:cubicBezTo>
                    <a:pt x="22" y="91"/>
                    <a:pt x="22" y="91"/>
                    <a:pt x="22" y="91"/>
                  </a:cubicBezTo>
                  <a:cubicBezTo>
                    <a:pt x="24" y="91"/>
                    <a:pt x="26" y="89"/>
                    <a:pt x="26" y="87"/>
                  </a:cubicBezTo>
                  <a:cubicBezTo>
                    <a:pt x="25" y="81"/>
                    <a:pt x="19" y="79"/>
                    <a:pt x="15" y="77"/>
                  </a:cubicBezTo>
                  <a:cubicBezTo>
                    <a:pt x="13" y="76"/>
                    <a:pt x="9" y="74"/>
                    <a:pt x="9" y="74"/>
                  </a:cubicBezTo>
                  <a:cubicBezTo>
                    <a:pt x="9" y="73"/>
                    <a:pt x="13" y="71"/>
                    <a:pt x="15" y="70"/>
                  </a:cubicBezTo>
                  <a:cubicBezTo>
                    <a:pt x="19" y="68"/>
                    <a:pt x="25" y="66"/>
                    <a:pt x="25" y="59"/>
                  </a:cubicBezTo>
                  <a:cubicBezTo>
                    <a:pt x="25" y="53"/>
                    <a:pt x="19" y="51"/>
                    <a:pt x="15" y="49"/>
                  </a:cubicBezTo>
                  <a:cubicBezTo>
                    <a:pt x="13" y="48"/>
                    <a:pt x="9" y="47"/>
                    <a:pt x="9" y="46"/>
                  </a:cubicBezTo>
                  <a:cubicBezTo>
                    <a:pt x="9" y="45"/>
                    <a:pt x="13" y="43"/>
                    <a:pt x="14" y="42"/>
                  </a:cubicBezTo>
                  <a:cubicBezTo>
                    <a:pt x="19" y="40"/>
                    <a:pt x="25" y="38"/>
                    <a:pt x="25" y="32"/>
                  </a:cubicBezTo>
                  <a:cubicBezTo>
                    <a:pt x="25" y="25"/>
                    <a:pt x="19" y="23"/>
                    <a:pt x="14" y="21"/>
                  </a:cubicBezTo>
                  <a:cubicBezTo>
                    <a:pt x="13" y="20"/>
                    <a:pt x="9" y="19"/>
                    <a:pt x="8" y="18"/>
                  </a:cubicBezTo>
                  <a:cubicBezTo>
                    <a:pt x="8" y="17"/>
                    <a:pt x="13" y="15"/>
                    <a:pt x="14" y="14"/>
                  </a:cubicBezTo>
                  <a:cubicBezTo>
                    <a:pt x="19" y="13"/>
                    <a:pt x="25" y="10"/>
                    <a:pt x="24" y="4"/>
                  </a:cubicBezTo>
                  <a:cubicBezTo>
                    <a:pt x="24" y="2"/>
                    <a:pt x="23" y="0"/>
                    <a:pt x="20" y="0"/>
                  </a:cubicBezTo>
                  <a:cubicBezTo>
                    <a:pt x="20" y="0"/>
                    <a:pt x="20" y="0"/>
                    <a:pt x="20" y="0"/>
                  </a:cubicBezTo>
                  <a:cubicBezTo>
                    <a:pt x="18" y="0"/>
                    <a:pt x="16" y="2"/>
                    <a:pt x="16" y="4"/>
                  </a:cubicBezTo>
                  <a:cubicBezTo>
                    <a:pt x="16" y="5"/>
                    <a:pt x="12" y="7"/>
                    <a:pt x="11" y="7"/>
                  </a:cubicBezTo>
                  <a:cubicBezTo>
                    <a:pt x="6" y="9"/>
                    <a:pt x="0" y="12"/>
                    <a:pt x="0" y="18"/>
                  </a:cubicBezTo>
                  <a:cubicBezTo>
                    <a:pt x="1" y="24"/>
                    <a:pt x="7" y="27"/>
                    <a:pt x="1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3" name="Group 240">
            <a:extLst>
              <a:ext uri="{FF2B5EF4-FFF2-40B4-BE49-F238E27FC236}">
                <a16:creationId xmlns:a16="http://schemas.microsoft.com/office/drawing/2014/main" id="{1189C12D-257B-4D9E-9307-D81D74505D80}"/>
              </a:ext>
            </a:extLst>
          </p:cNvPr>
          <p:cNvGrpSpPr>
            <a:grpSpLocks noChangeAspect="1"/>
          </p:cNvGrpSpPr>
          <p:nvPr/>
        </p:nvGrpSpPr>
        <p:grpSpPr bwMode="auto">
          <a:xfrm rot="1522050">
            <a:off x="11154598" y="383426"/>
            <a:ext cx="552519" cy="522711"/>
            <a:chOff x="-1" y="-1"/>
            <a:chExt cx="760" cy="719"/>
          </a:xfrm>
          <a:solidFill>
            <a:srgbClr val="F885BE"/>
          </a:solidFill>
        </p:grpSpPr>
        <p:sp>
          <p:nvSpPr>
            <p:cNvPr id="144" name="Freeform 241">
              <a:extLst>
                <a:ext uri="{FF2B5EF4-FFF2-40B4-BE49-F238E27FC236}">
                  <a16:creationId xmlns:a16="http://schemas.microsoft.com/office/drawing/2014/main" id="{2B13A186-6E78-4952-B53B-544577AE2BE6}"/>
                </a:ext>
              </a:extLst>
            </p:cNvPr>
            <p:cNvSpPr>
              <a:spLocks noEditPoints="1"/>
            </p:cNvSpPr>
            <p:nvPr/>
          </p:nvSpPr>
          <p:spPr bwMode="auto">
            <a:xfrm>
              <a:off x="-1" y="215"/>
              <a:ext cx="760" cy="317"/>
            </a:xfrm>
            <a:custGeom>
              <a:avLst/>
              <a:gdLst>
                <a:gd name="T0" fmla="*/ 374 w 377"/>
                <a:gd name="T1" fmla="*/ 1 h 157"/>
                <a:gd name="T2" fmla="*/ 369 w 377"/>
                <a:gd name="T3" fmla="*/ 2 h 157"/>
                <a:gd name="T4" fmla="*/ 189 w 377"/>
                <a:gd name="T5" fmla="*/ 92 h 157"/>
                <a:gd name="T6" fmla="*/ 9 w 377"/>
                <a:gd name="T7" fmla="*/ 2 h 157"/>
                <a:gd name="T8" fmla="*/ 3 w 377"/>
                <a:gd name="T9" fmla="*/ 1 h 157"/>
                <a:gd name="T10" fmla="*/ 1 w 377"/>
                <a:gd name="T11" fmla="*/ 6 h 157"/>
                <a:gd name="T12" fmla="*/ 22 w 377"/>
                <a:gd name="T13" fmla="*/ 35 h 157"/>
                <a:gd name="T14" fmla="*/ 15 w 377"/>
                <a:gd name="T15" fmla="*/ 108 h 157"/>
                <a:gd name="T16" fmla="*/ 19 w 377"/>
                <a:gd name="T17" fmla="*/ 115 h 157"/>
                <a:gd name="T18" fmla="*/ 26 w 377"/>
                <a:gd name="T19" fmla="*/ 117 h 157"/>
                <a:gd name="T20" fmla="*/ 29 w 377"/>
                <a:gd name="T21" fmla="*/ 117 h 157"/>
                <a:gd name="T22" fmla="*/ 99 w 377"/>
                <a:gd name="T23" fmla="*/ 89 h 157"/>
                <a:gd name="T24" fmla="*/ 123 w 377"/>
                <a:gd name="T25" fmla="*/ 152 h 157"/>
                <a:gd name="T26" fmla="*/ 130 w 377"/>
                <a:gd name="T27" fmla="*/ 157 h 157"/>
                <a:gd name="T28" fmla="*/ 133 w 377"/>
                <a:gd name="T29" fmla="*/ 157 h 157"/>
                <a:gd name="T30" fmla="*/ 139 w 377"/>
                <a:gd name="T31" fmla="*/ 155 h 157"/>
                <a:gd name="T32" fmla="*/ 189 w 377"/>
                <a:gd name="T33" fmla="*/ 105 h 157"/>
                <a:gd name="T34" fmla="*/ 240 w 377"/>
                <a:gd name="T35" fmla="*/ 155 h 157"/>
                <a:gd name="T36" fmla="*/ 246 w 377"/>
                <a:gd name="T37" fmla="*/ 157 h 157"/>
                <a:gd name="T38" fmla="*/ 248 w 377"/>
                <a:gd name="T39" fmla="*/ 157 h 157"/>
                <a:gd name="T40" fmla="*/ 255 w 377"/>
                <a:gd name="T41" fmla="*/ 152 h 157"/>
                <a:gd name="T42" fmla="*/ 280 w 377"/>
                <a:gd name="T43" fmla="*/ 89 h 157"/>
                <a:gd name="T44" fmla="*/ 350 w 377"/>
                <a:gd name="T45" fmla="*/ 117 h 157"/>
                <a:gd name="T46" fmla="*/ 352 w 377"/>
                <a:gd name="T47" fmla="*/ 117 h 157"/>
                <a:gd name="T48" fmla="*/ 359 w 377"/>
                <a:gd name="T49" fmla="*/ 115 h 157"/>
                <a:gd name="T50" fmla="*/ 363 w 377"/>
                <a:gd name="T51" fmla="*/ 108 h 157"/>
                <a:gd name="T52" fmla="*/ 356 w 377"/>
                <a:gd name="T53" fmla="*/ 34 h 157"/>
                <a:gd name="T54" fmla="*/ 376 w 377"/>
                <a:gd name="T55" fmla="*/ 6 h 157"/>
                <a:gd name="T56" fmla="*/ 375 w 377"/>
                <a:gd name="T57" fmla="*/ 1 h 157"/>
                <a:gd name="T58" fmla="*/ 374 w 377"/>
                <a:gd name="T59" fmla="*/ 1 h 157"/>
                <a:gd name="T60" fmla="*/ 27 w 377"/>
                <a:gd name="T61" fmla="*/ 109 h 157"/>
                <a:gd name="T62" fmla="*/ 27 w 377"/>
                <a:gd name="T63" fmla="*/ 109 h 157"/>
                <a:gd name="T64" fmla="*/ 23 w 377"/>
                <a:gd name="T65" fmla="*/ 108 h 157"/>
                <a:gd name="T66" fmla="*/ 29 w 377"/>
                <a:gd name="T67" fmla="*/ 43 h 157"/>
                <a:gd name="T68" fmla="*/ 93 w 377"/>
                <a:gd name="T69" fmla="*/ 83 h 157"/>
                <a:gd name="T70" fmla="*/ 27 w 377"/>
                <a:gd name="T71" fmla="*/ 109 h 157"/>
                <a:gd name="T72" fmla="*/ 134 w 377"/>
                <a:gd name="T73" fmla="*/ 149 h 157"/>
                <a:gd name="T74" fmla="*/ 136 w 377"/>
                <a:gd name="T75" fmla="*/ 152 h 157"/>
                <a:gd name="T76" fmla="*/ 134 w 377"/>
                <a:gd name="T77" fmla="*/ 149 h 157"/>
                <a:gd name="T78" fmla="*/ 130 w 377"/>
                <a:gd name="T79" fmla="*/ 148 h 157"/>
                <a:gd name="T80" fmla="*/ 107 w 377"/>
                <a:gd name="T81" fmla="*/ 88 h 157"/>
                <a:gd name="T82" fmla="*/ 182 w 377"/>
                <a:gd name="T83" fmla="*/ 102 h 157"/>
                <a:gd name="T84" fmla="*/ 134 w 377"/>
                <a:gd name="T85" fmla="*/ 149 h 157"/>
                <a:gd name="T86" fmla="*/ 248 w 377"/>
                <a:gd name="T87" fmla="*/ 148 h 157"/>
                <a:gd name="T88" fmla="*/ 244 w 377"/>
                <a:gd name="T89" fmla="*/ 149 h 157"/>
                <a:gd name="T90" fmla="*/ 197 w 377"/>
                <a:gd name="T91" fmla="*/ 102 h 157"/>
                <a:gd name="T92" fmla="*/ 272 w 377"/>
                <a:gd name="T93" fmla="*/ 88 h 157"/>
                <a:gd name="T94" fmla="*/ 248 w 377"/>
                <a:gd name="T95" fmla="*/ 148 h 157"/>
                <a:gd name="T96" fmla="*/ 355 w 377"/>
                <a:gd name="T97" fmla="*/ 108 h 157"/>
                <a:gd name="T98" fmla="*/ 352 w 377"/>
                <a:gd name="T99" fmla="*/ 109 h 157"/>
                <a:gd name="T100" fmla="*/ 285 w 377"/>
                <a:gd name="T101" fmla="*/ 83 h 157"/>
                <a:gd name="T102" fmla="*/ 350 w 377"/>
                <a:gd name="T103" fmla="*/ 43 h 157"/>
                <a:gd name="T104" fmla="*/ 355 w 377"/>
                <a:gd name="T105" fmla="*/ 10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157">
                  <a:moveTo>
                    <a:pt x="374" y="1"/>
                  </a:moveTo>
                  <a:cubicBezTo>
                    <a:pt x="373" y="0"/>
                    <a:pt x="370" y="0"/>
                    <a:pt x="369" y="2"/>
                  </a:cubicBezTo>
                  <a:cubicBezTo>
                    <a:pt x="339" y="57"/>
                    <a:pt x="269" y="92"/>
                    <a:pt x="189" y="92"/>
                  </a:cubicBezTo>
                  <a:cubicBezTo>
                    <a:pt x="109" y="92"/>
                    <a:pt x="38" y="57"/>
                    <a:pt x="9" y="2"/>
                  </a:cubicBezTo>
                  <a:cubicBezTo>
                    <a:pt x="7" y="0"/>
                    <a:pt x="5" y="0"/>
                    <a:pt x="3" y="1"/>
                  </a:cubicBezTo>
                  <a:cubicBezTo>
                    <a:pt x="1" y="2"/>
                    <a:pt x="0" y="4"/>
                    <a:pt x="1" y="6"/>
                  </a:cubicBezTo>
                  <a:cubicBezTo>
                    <a:pt x="7" y="17"/>
                    <a:pt x="14" y="26"/>
                    <a:pt x="22" y="35"/>
                  </a:cubicBezTo>
                  <a:cubicBezTo>
                    <a:pt x="16" y="59"/>
                    <a:pt x="13" y="84"/>
                    <a:pt x="15" y="108"/>
                  </a:cubicBezTo>
                  <a:cubicBezTo>
                    <a:pt x="16" y="111"/>
                    <a:pt x="17" y="113"/>
                    <a:pt x="19" y="115"/>
                  </a:cubicBezTo>
                  <a:cubicBezTo>
                    <a:pt x="21" y="116"/>
                    <a:pt x="24" y="117"/>
                    <a:pt x="26" y="117"/>
                  </a:cubicBezTo>
                  <a:cubicBezTo>
                    <a:pt x="27" y="117"/>
                    <a:pt x="28" y="117"/>
                    <a:pt x="29" y="117"/>
                  </a:cubicBezTo>
                  <a:cubicBezTo>
                    <a:pt x="53" y="111"/>
                    <a:pt x="77" y="101"/>
                    <a:pt x="99" y="89"/>
                  </a:cubicBezTo>
                  <a:cubicBezTo>
                    <a:pt x="103" y="111"/>
                    <a:pt x="112" y="132"/>
                    <a:pt x="123" y="152"/>
                  </a:cubicBezTo>
                  <a:cubicBezTo>
                    <a:pt x="125" y="154"/>
                    <a:pt x="127" y="156"/>
                    <a:pt x="130" y="157"/>
                  </a:cubicBezTo>
                  <a:cubicBezTo>
                    <a:pt x="131" y="157"/>
                    <a:pt x="132" y="157"/>
                    <a:pt x="133" y="157"/>
                  </a:cubicBezTo>
                  <a:cubicBezTo>
                    <a:pt x="135" y="157"/>
                    <a:pt x="137" y="156"/>
                    <a:pt x="139" y="155"/>
                  </a:cubicBezTo>
                  <a:cubicBezTo>
                    <a:pt x="158" y="141"/>
                    <a:pt x="175" y="124"/>
                    <a:pt x="189" y="105"/>
                  </a:cubicBezTo>
                  <a:cubicBezTo>
                    <a:pt x="203" y="124"/>
                    <a:pt x="220" y="141"/>
                    <a:pt x="240" y="155"/>
                  </a:cubicBezTo>
                  <a:cubicBezTo>
                    <a:pt x="241" y="156"/>
                    <a:pt x="243" y="157"/>
                    <a:pt x="246" y="157"/>
                  </a:cubicBezTo>
                  <a:cubicBezTo>
                    <a:pt x="246" y="157"/>
                    <a:pt x="247" y="157"/>
                    <a:pt x="248" y="157"/>
                  </a:cubicBezTo>
                  <a:cubicBezTo>
                    <a:pt x="251" y="156"/>
                    <a:pt x="254" y="155"/>
                    <a:pt x="255" y="152"/>
                  </a:cubicBezTo>
                  <a:cubicBezTo>
                    <a:pt x="266" y="133"/>
                    <a:pt x="275" y="111"/>
                    <a:pt x="280" y="89"/>
                  </a:cubicBezTo>
                  <a:cubicBezTo>
                    <a:pt x="302" y="102"/>
                    <a:pt x="325" y="111"/>
                    <a:pt x="350" y="117"/>
                  </a:cubicBezTo>
                  <a:cubicBezTo>
                    <a:pt x="350" y="117"/>
                    <a:pt x="351" y="117"/>
                    <a:pt x="352" y="117"/>
                  </a:cubicBezTo>
                  <a:cubicBezTo>
                    <a:pt x="354" y="117"/>
                    <a:pt x="357" y="116"/>
                    <a:pt x="359" y="115"/>
                  </a:cubicBezTo>
                  <a:cubicBezTo>
                    <a:pt x="361" y="113"/>
                    <a:pt x="363" y="111"/>
                    <a:pt x="363" y="108"/>
                  </a:cubicBezTo>
                  <a:cubicBezTo>
                    <a:pt x="365" y="83"/>
                    <a:pt x="362" y="58"/>
                    <a:pt x="356" y="34"/>
                  </a:cubicBezTo>
                  <a:cubicBezTo>
                    <a:pt x="364" y="26"/>
                    <a:pt x="370" y="16"/>
                    <a:pt x="376" y="6"/>
                  </a:cubicBezTo>
                  <a:cubicBezTo>
                    <a:pt x="377" y="4"/>
                    <a:pt x="376" y="2"/>
                    <a:pt x="375" y="1"/>
                  </a:cubicBezTo>
                  <a:cubicBezTo>
                    <a:pt x="375" y="1"/>
                    <a:pt x="375" y="1"/>
                    <a:pt x="374" y="1"/>
                  </a:cubicBezTo>
                  <a:close/>
                  <a:moveTo>
                    <a:pt x="27" y="109"/>
                  </a:moveTo>
                  <a:cubicBezTo>
                    <a:pt x="27" y="109"/>
                    <a:pt x="27" y="109"/>
                    <a:pt x="27" y="109"/>
                  </a:cubicBezTo>
                  <a:cubicBezTo>
                    <a:pt x="25" y="109"/>
                    <a:pt x="24" y="109"/>
                    <a:pt x="23" y="108"/>
                  </a:cubicBezTo>
                  <a:cubicBezTo>
                    <a:pt x="22" y="86"/>
                    <a:pt x="23" y="64"/>
                    <a:pt x="29" y="43"/>
                  </a:cubicBezTo>
                  <a:cubicBezTo>
                    <a:pt x="47" y="60"/>
                    <a:pt x="69" y="74"/>
                    <a:pt x="93" y="83"/>
                  </a:cubicBezTo>
                  <a:cubicBezTo>
                    <a:pt x="72" y="95"/>
                    <a:pt x="50" y="103"/>
                    <a:pt x="27" y="109"/>
                  </a:cubicBezTo>
                  <a:close/>
                  <a:moveTo>
                    <a:pt x="134" y="149"/>
                  </a:moveTo>
                  <a:cubicBezTo>
                    <a:pt x="136" y="152"/>
                    <a:pt x="136" y="152"/>
                    <a:pt x="136" y="152"/>
                  </a:cubicBezTo>
                  <a:cubicBezTo>
                    <a:pt x="134" y="149"/>
                    <a:pt x="134" y="149"/>
                    <a:pt x="134" y="149"/>
                  </a:cubicBezTo>
                  <a:cubicBezTo>
                    <a:pt x="133" y="149"/>
                    <a:pt x="131" y="149"/>
                    <a:pt x="130" y="148"/>
                  </a:cubicBezTo>
                  <a:cubicBezTo>
                    <a:pt x="119" y="130"/>
                    <a:pt x="111" y="109"/>
                    <a:pt x="107" y="88"/>
                  </a:cubicBezTo>
                  <a:cubicBezTo>
                    <a:pt x="131" y="97"/>
                    <a:pt x="156" y="101"/>
                    <a:pt x="182" y="102"/>
                  </a:cubicBezTo>
                  <a:cubicBezTo>
                    <a:pt x="168" y="120"/>
                    <a:pt x="152" y="135"/>
                    <a:pt x="134" y="149"/>
                  </a:cubicBezTo>
                  <a:close/>
                  <a:moveTo>
                    <a:pt x="248" y="148"/>
                  </a:moveTo>
                  <a:cubicBezTo>
                    <a:pt x="247" y="149"/>
                    <a:pt x="246" y="149"/>
                    <a:pt x="244" y="149"/>
                  </a:cubicBezTo>
                  <a:cubicBezTo>
                    <a:pt x="226" y="135"/>
                    <a:pt x="210" y="120"/>
                    <a:pt x="197" y="102"/>
                  </a:cubicBezTo>
                  <a:cubicBezTo>
                    <a:pt x="222" y="101"/>
                    <a:pt x="247" y="97"/>
                    <a:pt x="272" y="88"/>
                  </a:cubicBezTo>
                  <a:cubicBezTo>
                    <a:pt x="267" y="109"/>
                    <a:pt x="259" y="130"/>
                    <a:pt x="248" y="148"/>
                  </a:cubicBezTo>
                  <a:close/>
                  <a:moveTo>
                    <a:pt x="355" y="108"/>
                  </a:moveTo>
                  <a:cubicBezTo>
                    <a:pt x="354" y="109"/>
                    <a:pt x="353" y="109"/>
                    <a:pt x="352" y="109"/>
                  </a:cubicBezTo>
                  <a:cubicBezTo>
                    <a:pt x="328" y="103"/>
                    <a:pt x="306" y="95"/>
                    <a:pt x="285" y="83"/>
                  </a:cubicBezTo>
                  <a:cubicBezTo>
                    <a:pt x="309" y="74"/>
                    <a:pt x="331" y="60"/>
                    <a:pt x="350" y="43"/>
                  </a:cubicBezTo>
                  <a:cubicBezTo>
                    <a:pt x="355" y="64"/>
                    <a:pt x="357" y="86"/>
                    <a:pt x="35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242">
              <a:extLst>
                <a:ext uri="{FF2B5EF4-FFF2-40B4-BE49-F238E27FC236}">
                  <a16:creationId xmlns:a16="http://schemas.microsoft.com/office/drawing/2014/main" id="{E69A8F70-AC68-49DF-9B9F-E2E6DA1CC09B}"/>
                </a:ext>
              </a:extLst>
            </p:cNvPr>
            <p:cNvSpPr>
              <a:spLocks noEditPoints="1"/>
            </p:cNvSpPr>
            <p:nvPr/>
          </p:nvSpPr>
          <p:spPr bwMode="auto">
            <a:xfrm>
              <a:off x="114" y="571"/>
              <a:ext cx="56" cy="54"/>
            </a:xfrm>
            <a:custGeom>
              <a:avLst/>
              <a:gdLst>
                <a:gd name="T0" fmla="*/ 14 w 28"/>
                <a:gd name="T1" fmla="*/ 0 h 27"/>
                <a:gd name="T2" fmla="*/ 0 w 28"/>
                <a:gd name="T3" fmla="*/ 14 h 27"/>
                <a:gd name="T4" fmla="*/ 14 w 28"/>
                <a:gd name="T5" fmla="*/ 27 h 27"/>
                <a:gd name="T6" fmla="*/ 28 w 28"/>
                <a:gd name="T7" fmla="*/ 14 h 27"/>
                <a:gd name="T8" fmla="*/ 14 w 28"/>
                <a:gd name="T9" fmla="*/ 0 h 27"/>
                <a:gd name="T10" fmla="*/ 14 w 28"/>
                <a:gd name="T11" fmla="*/ 19 h 27"/>
                <a:gd name="T12" fmla="*/ 8 w 28"/>
                <a:gd name="T13" fmla="*/ 14 h 27"/>
                <a:gd name="T14" fmla="*/ 14 w 28"/>
                <a:gd name="T15" fmla="*/ 8 h 27"/>
                <a:gd name="T16" fmla="*/ 20 w 28"/>
                <a:gd name="T17" fmla="*/ 14 h 27"/>
                <a:gd name="T18" fmla="*/ 20 w 28"/>
                <a:gd name="T19" fmla="*/ 14 h 27"/>
                <a:gd name="T20" fmla="*/ 14 w 28"/>
                <a:gd name="T21" fmla="*/ 19 h 27"/>
                <a:gd name="T22" fmla="*/ 14 w 28"/>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7">
                  <a:moveTo>
                    <a:pt x="14" y="0"/>
                  </a:moveTo>
                  <a:cubicBezTo>
                    <a:pt x="7" y="0"/>
                    <a:pt x="0" y="6"/>
                    <a:pt x="0" y="14"/>
                  </a:cubicBezTo>
                  <a:cubicBezTo>
                    <a:pt x="0" y="21"/>
                    <a:pt x="7" y="27"/>
                    <a:pt x="14" y="27"/>
                  </a:cubicBezTo>
                  <a:cubicBezTo>
                    <a:pt x="22" y="27"/>
                    <a:pt x="28" y="21"/>
                    <a:pt x="28" y="14"/>
                  </a:cubicBezTo>
                  <a:cubicBezTo>
                    <a:pt x="28" y="6"/>
                    <a:pt x="22" y="0"/>
                    <a:pt x="14" y="0"/>
                  </a:cubicBezTo>
                  <a:close/>
                  <a:moveTo>
                    <a:pt x="14" y="19"/>
                  </a:moveTo>
                  <a:cubicBezTo>
                    <a:pt x="11" y="19"/>
                    <a:pt x="8" y="17"/>
                    <a:pt x="8" y="14"/>
                  </a:cubicBezTo>
                  <a:cubicBezTo>
                    <a:pt x="8" y="10"/>
                    <a:pt x="11" y="8"/>
                    <a:pt x="14" y="8"/>
                  </a:cubicBezTo>
                  <a:cubicBezTo>
                    <a:pt x="17" y="8"/>
                    <a:pt x="20" y="10"/>
                    <a:pt x="20" y="14"/>
                  </a:cubicBezTo>
                  <a:cubicBezTo>
                    <a:pt x="20" y="14"/>
                    <a:pt x="20" y="14"/>
                    <a:pt x="20" y="14"/>
                  </a:cubicBezTo>
                  <a:cubicBezTo>
                    <a:pt x="20" y="17"/>
                    <a:pt x="17" y="19"/>
                    <a:pt x="14" y="19"/>
                  </a:cubicBezTo>
                  <a:cubicBezTo>
                    <a:pt x="14" y="19"/>
                    <a:pt x="14"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243">
              <a:extLst>
                <a:ext uri="{FF2B5EF4-FFF2-40B4-BE49-F238E27FC236}">
                  <a16:creationId xmlns:a16="http://schemas.microsoft.com/office/drawing/2014/main" id="{38EFAD90-6E15-4882-8B82-211F59CCBFAD}"/>
                </a:ext>
              </a:extLst>
            </p:cNvPr>
            <p:cNvSpPr>
              <a:spLocks noEditPoints="1"/>
            </p:cNvSpPr>
            <p:nvPr/>
          </p:nvSpPr>
          <p:spPr bwMode="auto">
            <a:xfrm>
              <a:off x="326" y="39"/>
              <a:ext cx="54" cy="57"/>
            </a:xfrm>
            <a:custGeom>
              <a:avLst/>
              <a:gdLst>
                <a:gd name="T0" fmla="*/ 14 w 27"/>
                <a:gd name="T1" fmla="*/ 28 h 28"/>
                <a:gd name="T2" fmla="*/ 27 w 27"/>
                <a:gd name="T3" fmla="*/ 14 h 28"/>
                <a:gd name="T4" fmla="*/ 14 w 27"/>
                <a:gd name="T5" fmla="*/ 0 h 28"/>
                <a:gd name="T6" fmla="*/ 0 w 27"/>
                <a:gd name="T7" fmla="*/ 14 h 28"/>
                <a:gd name="T8" fmla="*/ 0 w 27"/>
                <a:gd name="T9" fmla="*/ 14 h 28"/>
                <a:gd name="T10" fmla="*/ 14 w 27"/>
                <a:gd name="T11" fmla="*/ 28 h 28"/>
                <a:gd name="T12" fmla="*/ 14 w 27"/>
                <a:gd name="T13" fmla="*/ 8 h 28"/>
                <a:gd name="T14" fmla="*/ 19 w 27"/>
                <a:gd name="T15" fmla="*/ 14 h 28"/>
                <a:gd name="T16" fmla="*/ 14 w 27"/>
                <a:gd name="T17" fmla="*/ 20 h 28"/>
                <a:gd name="T18" fmla="*/ 8 w 27"/>
                <a:gd name="T19" fmla="*/ 14 h 28"/>
                <a:gd name="T20" fmla="*/ 8 w 27"/>
                <a:gd name="T21" fmla="*/ 14 h 28"/>
                <a:gd name="T22" fmla="*/ 14 w 27"/>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8">
                  <a:moveTo>
                    <a:pt x="14" y="28"/>
                  </a:moveTo>
                  <a:cubicBezTo>
                    <a:pt x="21" y="28"/>
                    <a:pt x="27" y="22"/>
                    <a:pt x="27" y="14"/>
                  </a:cubicBezTo>
                  <a:cubicBezTo>
                    <a:pt x="27" y="6"/>
                    <a:pt x="21" y="0"/>
                    <a:pt x="14" y="0"/>
                  </a:cubicBezTo>
                  <a:cubicBezTo>
                    <a:pt x="6" y="0"/>
                    <a:pt x="0" y="6"/>
                    <a:pt x="0" y="14"/>
                  </a:cubicBezTo>
                  <a:cubicBezTo>
                    <a:pt x="0" y="14"/>
                    <a:pt x="0" y="14"/>
                    <a:pt x="0" y="14"/>
                  </a:cubicBezTo>
                  <a:cubicBezTo>
                    <a:pt x="0" y="22"/>
                    <a:pt x="6" y="28"/>
                    <a:pt x="14" y="28"/>
                  </a:cubicBezTo>
                  <a:close/>
                  <a:moveTo>
                    <a:pt x="14" y="8"/>
                  </a:moveTo>
                  <a:cubicBezTo>
                    <a:pt x="17" y="8"/>
                    <a:pt x="19" y="11"/>
                    <a:pt x="19" y="14"/>
                  </a:cubicBezTo>
                  <a:cubicBezTo>
                    <a:pt x="19" y="17"/>
                    <a:pt x="17" y="20"/>
                    <a:pt x="14" y="20"/>
                  </a:cubicBezTo>
                  <a:cubicBezTo>
                    <a:pt x="11" y="20"/>
                    <a:pt x="8" y="17"/>
                    <a:pt x="8" y="14"/>
                  </a:cubicBezTo>
                  <a:cubicBezTo>
                    <a:pt x="8" y="14"/>
                    <a:pt x="8" y="14"/>
                    <a:pt x="8" y="14"/>
                  </a:cubicBezTo>
                  <a:cubicBezTo>
                    <a:pt x="8" y="11"/>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244">
              <a:extLst>
                <a:ext uri="{FF2B5EF4-FFF2-40B4-BE49-F238E27FC236}">
                  <a16:creationId xmlns:a16="http://schemas.microsoft.com/office/drawing/2014/main" id="{084FB94F-C936-4FB4-91F7-B61BA9D1D709}"/>
                </a:ext>
              </a:extLst>
            </p:cNvPr>
            <p:cNvSpPr>
              <a:spLocks noEditPoints="1"/>
            </p:cNvSpPr>
            <p:nvPr/>
          </p:nvSpPr>
          <p:spPr bwMode="auto">
            <a:xfrm>
              <a:off x="364" y="201"/>
              <a:ext cx="56" cy="55"/>
            </a:xfrm>
            <a:custGeom>
              <a:avLst/>
              <a:gdLst>
                <a:gd name="T0" fmla="*/ 0 w 28"/>
                <a:gd name="T1" fmla="*/ 13 h 27"/>
                <a:gd name="T2" fmla="*/ 14 w 28"/>
                <a:gd name="T3" fmla="*/ 27 h 27"/>
                <a:gd name="T4" fmla="*/ 28 w 28"/>
                <a:gd name="T5" fmla="*/ 13 h 27"/>
                <a:gd name="T6" fmla="*/ 14 w 28"/>
                <a:gd name="T7" fmla="*/ 0 h 27"/>
                <a:gd name="T8" fmla="*/ 14 w 28"/>
                <a:gd name="T9" fmla="*/ 0 h 27"/>
                <a:gd name="T10" fmla="*/ 0 w 28"/>
                <a:gd name="T11" fmla="*/ 13 h 27"/>
                <a:gd name="T12" fmla="*/ 14 w 28"/>
                <a:gd name="T13" fmla="*/ 8 h 27"/>
                <a:gd name="T14" fmla="*/ 20 w 28"/>
                <a:gd name="T15" fmla="*/ 13 h 27"/>
                <a:gd name="T16" fmla="*/ 14 w 28"/>
                <a:gd name="T17" fmla="*/ 19 h 27"/>
                <a:gd name="T18" fmla="*/ 8 w 28"/>
                <a:gd name="T19" fmla="*/ 13 h 27"/>
                <a:gd name="T20" fmla="*/ 8 w 28"/>
                <a:gd name="T21" fmla="*/ 13 h 27"/>
                <a:gd name="T22" fmla="*/ 14 w 28"/>
                <a:gd name="T23" fmla="*/ 8 h 27"/>
                <a:gd name="T24" fmla="*/ 14 w 28"/>
                <a:gd name="T25"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7">
                  <a:moveTo>
                    <a:pt x="0" y="13"/>
                  </a:moveTo>
                  <a:cubicBezTo>
                    <a:pt x="0" y="21"/>
                    <a:pt x="6" y="27"/>
                    <a:pt x="14" y="27"/>
                  </a:cubicBezTo>
                  <a:cubicBezTo>
                    <a:pt x="21" y="27"/>
                    <a:pt x="28" y="21"/>
                    <a:pt x="28" y="13"/>
                  </a:cubicBezTo>
                  <a:cubicBezTo>
                    <a:pt x="28" y="6"/>
                    <a:pt x="21" y="0"/>
                    <a:pt x="14" y="0"/>
                  </a:cubicBezTo>
                  <a:cubicBezTo>
                    <a:pt x="14" y="0"/>
                    <a:pt x="14" y="0"/>
                    <a:pt x="14" y="0"/>
                  </a:cubicBezTo>
                  <a:cubicBezTo>
                    <a:pt x="6" y="0"/>
                    <a:pt x="0" y="6"/>
                    <a:pt x="0" y="13"/>
                  </a:cubicBezTo>
                  <a:close/>
                  <a:moveTo>
                    <a:pt x="14" y="8"/>
                  </a:moveTo>
                  <a:cubicBezTo>
                    <a:pt x="17" y="8"/>
                    <a:pt x="20" y="10"/>
                    <a:pt x="20" y="13"/>
                  </a:cubicBezTo>
                  <a:cubicBezTo>
                    <a:pt x="20" y="17"/>
                    <a:pt x="17" y="19"/>
                    <a:pt x="14" y="19"/>
                  </a:cubicBezTo>
                  <a:cubicBezTo>
                    <a:pt x="11" y="19"/>
                    <a:pt x="8" y="17"/>
                    <a:pt x="8" y="13"/>
                  </a:cubicBezTo>
                  <a:cubicBezTo>
                    <a:pt x="8" y="13"/>
                    <a:pt x="8" y="13"/>
                    <a:pt x="8" y="13"/>
                  </a:cubicBezTo>
                  <a:cubicBezTo>
                    <a:pt x="8" y="10"/>
                    <a:pt x="11" y="8"/>
                    <a:pt x="14" y="8"/>
                  </a:cubicBezTo>
                  <a:cubicBezTo>
                    <a:pt x="14" y="8"/>
                    <a:pt x="14"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245">
              <a:extLst>
                <a:ext uri="{FF2B5EF4-FFF2-40B4-BE49-F238E27FC236}">
                  <a16:creationId xmlns:a16="http://schemas.microsoft.com/office/drawing/2014/main" id="{BF9A6230-817E-4BF6-B0CE-F14680303B0B}"/>
                </a:ext>
              </a:extLst>
            </p:cNvPr>
            <p:cNvSpPr>
              <a:spLocks noEditPoints="1"/>
            </p:cNvSpPr>
            <p:nvPr/>
          </p:nvSpPr>
          <p:spPr bwMode="auto">
            <a:xfrm>
              <a:off x="398" y="643"/>
              <a:ext cx="55" cy="55"/>
            </a:xfrm>
            <a:custGeom>
              <a:avLst/>
              <a:gdLst>
                <a:gd name="T0" fmla="*/ 14 w 27"/>
                <a:gd name="T1" fmla="*/ 0 h 27"/>
                <a:gd name="T2" fmla="*/ 0 w 27"/>
                <a:gd name="T3" fmla="*/ 13 h 27"/>
                <a:gd name="T4" fmla="*/ 14 w 27"/>
                <a:gd name="T5" fmla="*/ 27 h 27"/>
                <a:gd name="T6" fmla="*/ 27 w 27"/>
                <a:gd name="T7" fmla="*/ 14 h 27"/>
                <a:gd name="T8" fmla="*/ 27 w 27"/>
                <a:gd name="T9" fmla="*/ 14 h 27"/>
                <a:gd name="T10" fmla="*/ 14 w 27"/>
                <a:gd name="T11" fmla="*/ 0 h 27"/>
                <a:gd name="T12" fmla="*/ 14 w 27"/>
                <a:gd name="T13" fmla="*/ 19 h 27"/>
                <a:gd name="T14" fmla="*/ 8 w 27"/>
                <a:gd name="T15" fmla="*/ 14 h 27"/>
                <a:gd name="T16" fmla="*/ 14 w 27"/>
                <a:gd name="T17" fmla="*/ 8 h 27"/>
                <a:gd name="T18" fmla="*/ 19 w 27"/>
                <a:gd name="T19" fmla="*/ 13 h 27"/>
                <a:gd name="T20" fmla="*/ 19 w 27"/>
                <a:gd name="T21" fmla="*/ 14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4"/>
                  </a:cubicBezTo>
                  <a:cubicBezTo>
                    <a:pt x="27" y="14"/>
                    <a:pt x="27" y="14"/>
                    <a:pt x="27" y="14"/>
                  </a:cubicBezTo>
                  <a:cubicBezTo>
                    <a:pt x="27" y="6"/>
                    <a:pt x="21" y="0"/>
                    <a:pt x="14" y="0"/>
                  </a:cubicBezTo>
                  <a:close/>
                  <a:moveTo>
                    <a:pt x="14" y="19"/>
                  </a:moveTo>
                  <a:cubicBezTo>
                    <a:pt x="11" y="19"/>
                    <a:pt x="8" y="17"/>
                    <a:pt x="8" y="14"/>
                  </a:cubicBezTo>
                  <a:cubicBezTo>
                    <a:pt x="8" y="10"/>
                    <a:pt x="11" y="8"/>
                    <a:pt x="14" y="8"/>
                  </a:cubicBezTo>
                  <a:cubicBezTo>
                    <a:pt x="17" y="8"/>
                    <a:pt x="19" y="10"/>
                    <a:pt x="19" y="13"/>
                  </a:cubicBezTo>
                  <a:cubicBezTo>
                    <a:pt x="19" y="13"/>
                    <a:pt x="19" y="13"/>
                    <a:pt x="19" y="14"/>
                  </a:cubicBezTo>
                  <a:cubicBezTo>
                    <a:pt x="19" y="17"/>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246">
              <a:extLst>
                <a:ext uri="{FF2B5EF4-FFF2-40B4-BE49-F238E27FC236}">
                  <a16:creationId xmlns:a16="http://schemas.microsoft.com/office/drawing/2014/main" id="{13751E75-DABF-4FEB-8B97-FB2F19E7C8B6}"/>
                </a:ext>
              </a:extLst>
            </p:cNvPr>
            <p:cNvSpPr>
              <a:spLocks noEditPoints="1"/>
            </p:cNvSpPr>
            <p:nvPr/>
          </p:nvSpPr>
          <p:spPr bwMode="auto">
            <a:xfrm>
              <a:off x="654" y="104"/>
              <a:ext cx="55" cy="57"/>
            </a:xfrm>
            <a:custGeom>
              <a:avLst/>
              <a:gdLst>
                <a:gd name="T0" fmla="*/ 13 w 27"/>
                <a:gd name="T1" fmla="*/ 28 h 28"/>
                <a:gd name="T2" fmla="*/ 27 w 27"/>
                <a:gd name="T3" fmla="*/ 14 h 28"/>
                <a:gd name="T4" fmla="*/ 13 w 27"/>
                <a:gd name="T5" fmla="*/ 0 h 28"/>
                <a:gd name="T6" fmla="*/ 0 w 27"/>
                <a:gd name="T7" fmla="*/ 14 h 28"/>
                <a:gd name="T8" fmla="*/ 13 w 27"/>
                <a:gd name="T9" fmla="*/ 28 h 28"/>
                <a:gd name="T10" fmla="*/ 13 w 27"/>
                <a:gd name="T11" fmla="*/ 8 h 28"/>
                <a:gd name="T12" fmla="*/ 19 w 27"/>
                <a:gd name="T13" fmla="*/ 14 h 28"/>
                <a:gd name="T14" fmla="*/ 13 w 27"/>
                <a:gd name="T15" fmla="*/ 20 h 28"/>
                <a:gd name="T16" fmla="*/ 8 w 27"/>
                <a:gd name="T17" fmla="*/ 14 h 28"/>
                <a:gd name="T18" fmla="*/ 13 w 27"/>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21" y="28"/>
                    <a:pt x="27" y="21"/>
                    <a:pt x="27" y="14"/>
                  </a:cubicBezTo>
                  <a:cubicBezTo>
                    <a:pt x="27" y="6"/>
                    <a:pt x="21" y="0"/>
                    <a:pt x="13" y="0"/>
                  </a:cubicBezTo>
                  <a:cubicBezTo>
                    <a:pt x="6" y="0"/>
                    <a:pt x="0" y="6"/>
                    <a:pt x="0" y="14"/>
                  </a:cubicBezTo>
                  <a:cubicBezTo>
                    <a:pt x="0" y="21"/>
                    <a:pt x="6" y="28"/>
                    <a:pt x="13" y="28"/>
                  </a:cubicBezTo>
                  <a:close/>
                  <a:moveTo>
                    <a:pt x="13" y="8"/>
                  </a:moveTo>
                  <a:cubicBezTo>
                    <a:pt x="16" y="8"/>
                    <a:pt x="19" y="11"/>
                    <a:pt x="19" y="14"/>
                  </a:cubicBezTo>
                  <a:cubicBezTo>
                    <a:pt x="19" y="17"/>
                    <a:pt x="16" y="20"/>
                    <a:pt x="13" y="20"/>
                  </a:cubicBezTo>
                  <a:cubicBezTo>
                    <a:pt x="10" y="20"/>
                    <a:pt x="8" y="17"/>
                    <a:pt x="8" y="14"/>
                  </a:cubicBezTo>
                  <a:cubicBezTo>
                    <a:pt x="8" y="11"/>
                    <a:pt x="10"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247">
              <a:extLst>
                <a:ext uri="{FF2B5EF4-FFF2-40B4-BE49-F238E27FC236}">
                  <a16:creationId xmlns:a16="http://schemas.microsoft.com/office/drawing/2014/main" id="{44654014-BC99-4D52-B9B0-FFE8BB15F509}"/>
                </a:ext>
              </a:extLst>
            </p:cNvPr>
            <p:cNvSpPr>
              <a:spLocks noEditPoints="1"/>
            </p:cNvSpPr>
            <p:nvPr/>
          </p:nvSpPr>
          <p:spPr bwMode="auto">
            <a:xfrm>
              <a:off x="668" y="536"/>
              <a:ext cx="55" cy="55"/>
            </a:xfrm>
            <a:custGeom>
              <a:avLst/>
              <a:gdLst>
                <a:gd name="T0" fmla="*/ 14 w 27"/>
                <a:gd name="T1" fmla="*/ 0 h 27"/>
                <a:gd name="T2" fmla="*/ 0 w 27"/>
                <a:gd name="T3" fmla="*/ 13 h 27"/>
                <a:gd name="T4" fmla="*/ 14 w 27"/>
                <a:gd name="T5" fmla="*/ 27 h 27"/>
                <a:gd name="T6" fmla="*/ 27 w 27"/>
                <a:gd name="T7" fmla="*/ 13 h 27"/>
                <a:gd name="T8" fmla="*/ 27 w 27"/>
                <a:gd name="T9" fmla="*/ 13 h 27"/>
                <a:gd name="T10" fmla="*/ 14 w 27"/>
                <a:gd name="T11" fmla="*/ 0 h 27"/>
                <a:gd name="T12" fmla="*/ 14 w 27"/>
                <a:gd name="T13" fmla="*/ 0 h 27"/>
                <a:gd name="T14" fmla="*/ 14 w 27"/>
                <a:gd name="T15" fmla="*/ 19 h 27"/>
                <a:gd name="T16" fmla="*/ 8 w 27"/>
                <a:gd name="T17" fmla="*/ 13 h 27"/>
                <a:gd name="T18" fmla="*/ 14 w 27"/>
                <a:gd name="T19" fmla="*/ 8 h 27"/>
                <a:gd name="T20" fmla="*/ 19 w 27"/>
                <a:gd name="T21" fmla="*/ 13 h 27"/>
                <a:gd name="T22" fmla="*/ 14 w 27"/>
                <a:gd name="T2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0"/>
                  </a:moveTo>
                  <a:cubicBezTo>
                    <a:pt x="6" y="0"/>
                    <a:pt x="0" y="6"/>
                    <a:pt x="0" y="13"/>
                  </a:cubicBezTo>
                  <a:cubicBezTo>
                    <a:pt x="0" y="21"/>
                    <a:pt x="6" y="27"/>
                    <a:pt x="14" y="27"/>
                  </a:cubicBezTo>
                  <a:cubicBezTo>
                    <a:pt x="21" y="27"/>
                    <a:pt x="27" y="21"/>
                    <a:pt x="27" y="13"/>
                  </a:cubicBezTo>
                  <a:cubicBezTo>
                    <a:pt x="27" y="13"/>
                    <a:pt x="27" y="13"/>
                    <a:pt x="27" y="13"/>
                  </a:cubicBezTo>
                  <a:cubicBezTo>
                    <a:pt x="27" y="6"/>
                    <a:pt x="21" y="0"/>
                    <a:pt x="14" y="0"/>
                  </a:cubicBezTo>
                  <a:cubicBezTo>
                    <a:pt x="14" y="0"/>
                    <a:pt x="14" y="0"/>
                    <a:pt x="14" y="0"/>
                  </a:cubicBezTo>
                  <a:close/>
                  <a:moveTo>
                    <a:pt x="14" y="19"/>
                  </a:moveTo>
                  <a:cubicBezTo>
                    <a:pt x="11" y="19"/>
                    <a:pt x="8" y="17"/>
                    <a:pt x="8" y="13"/>
                  </a:cubicBezTo>
                  <a:cubicBezTo>
                    <a:pt x="8" y="10"/>
                    <a:pt x="11" y="8"/>
                    <a:pt x="14" y="8"/>
                  </a:cubicBezTo>
                  <a:cubicBezTo>
                    <a:pt x="17" y="8"/>
                    <a:pt x="19" y="10"/>
                    <a:pt x="19" y="13"/>
                  </a:cubicBezTo>
                  <a:cubicBezTo>
                    <a:pt x="19" y="16"/>
                    <a:pt x="17" y="19"/>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248">
              <a:extLst>
                <a:ext uri="{FF2B5EF4-FFF2-40B4-BE49-F238E27FC236}">
                  <a16:creationId xmlns:a16="http://schemas.microsoft.com/office/drawing/2014/main" id="{E3DF12C0-3D4D-4263-A895-8FF6B7236FD7}"/>
                </a:ext>
              </a:extLst>
            </p:cNvPr>
            <p:cNvSpPr>
              <a:spLocks noEditPoints="1"/>
            </p:cNvSpPr>
            <p:nvPr/>
          </p:nvSpPr>
          <p:spPr bwMode="auto">
            <a:xfrm>
              <a:off x="68" y="124"/>
              <a:ext cx="54" cy="55"/>
            </a:xfrm>
            <a:custGeom>
              <a:avLst/>
              <a:gdLst>
                <a:gd name="T0" fmla="*/ 14 w 27"/>
                <a:gd name="T1" fmla="*/ 27 h 27"/>
                <a:gd name="T2" fmla="*/ 27 w 27"/>
                <a:gd name="T3" fmla="*/ 13 h 27"/>
                <a:gd name="T4" fmla="*/ 14 w 27"/>
                <a:gd name="T5" fmla="*/ 0 h 27"/>
                <a:gd name="T6" fmla="*/ 0 w 27"/>
                <a:gd name="T7" fmla="*/ 13 h 27"/>
                <a:gd name="T8" fmla="*/ 0 w 27"/>
                <a:gd name="T9" fmla="*/ 13 h 27"/>
                <a:gd name="T10" fmla="*/ 14 w 27"/>
                <a:gd name="T11" fmla="*/ 27 h 27"/>
                <a:gd name="T12" fmla="*/ 14 w 27"/>
                <a:gd name="T13" fmla="*/ 8 h 27"/>
                <a:gd name="T14" fmla="*/ 19 w 27"/>
                <a:gd name="T15" fmla="*/ 13 h 27"/>
                <a:gd name="T16" fmla="*/ 14 w 27"/>
                <a:gd name="T17" fmla="*/ 19 h 27"/>
                <a:gd name="T18" fmla="*/ 8 w 27"/>
                <a:gd name="T19" fmla="*/ 13 h 27"/>
                <a:gd name="T20" fmla="*/ 8 w 27"/>
                <a:gd name="T21" fmla="*/ 13 h 27"/>
                <a:gd name="T22" fmla="*/ 14 w 27"/>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4" y="27"/>
                  </a:moveTo>
                  <a:cubicBezTo>
                    <a:pt x="21" y="27"/>
                    <a:pt x="27" y="21"/>
                    <a:pt x="27" y="13"/>
                  </a:cubicBezTo>
                  <a:cubicBezTo>
                    <a:pt x="27" y="6"/>
                    <a:pt x="21" y="0"/>
                    <a:pt x="14" y="0"/>
                  </a:cubicBezTo>
                  <a:cubicBezTo>
                    <a:pt x="6" y="0"/>
                    <a:pt x="0" y="6"/>
                    <a:pt x="0" y="13"/>
                  </a:cubicBezTo>
                  <a:cubicBezTo>
                    <a:pt x="0" y="13"/>
                    <a:pt x="0" y="13"/>
                    <a:pt x="0" y="13"/>
                  </a:cubicBezTo>
                  <a:cubicBezTo>
                    <a:pt x="0" y="21"/>
                    <a:pt x="6" y="27"/>
                    <a:pt x="14" y="27"/>
                  </a:cubicBezTo>
                  <a:close/>
                  <a:moveTo>
                    <a:pt x="14" y="8"/>
                  </a:moveTo>
                  <a:cubicBezTo>
                    <a:pt x="17" y="8"/>
                    <a:pt x="19" y="10"/>
                    <a:pt x="19" y="13"/>
                  </a:cubicBezTo>
                  <a:cubicBezTo>
                    <a:pt x="19" y="16"/>
                    <a:pt x="17" y="19"/>
                    <a:pt x="14" y="19"/>
                  </a:cubicBezTo>
                  <a:cubicBezTo>
                    <a:pt x="11" y="19"/>
                    <a:pt x="8" y="16"/>
                    <a:pt x="8" y="13"/>
                  </a:cubicBezTo>
                  <a:cubicBezTo>
                    <a:pt x="8" y="13"/>
                    <a:pt x="8" y="13"/>
                    <a:pt x="8" y="13"/>
                  </a:cubicBezTo>
                  <a:cubicBezTo>
                    <a:pt x="8" y="10"/>
                    <a:pt x="11"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249">
              <a:extLst>
                <a:ext uri="{FF2B5EF4-FFF2-40B4-BE49-F238E27FC236}">
                  <a16:creationId xmlns:a16="http://schemas.microsoft.com/office/drawing/2014/main" id="{569AD941-E6C0-4281-9386-840C9C2B3149}"/>
                </a:ext>
              </a:extLst>
            </p:cNvPr>
            <p:cNvSpPr>
              <a:spLocks/>
            </p:cNvSpPr>
            <p:nvPr/>
          </p:nvSpPr>
          <p:spPr bwMode="auto">
            <a:xfrm>
              <a:off x="493" y="21"/>
              <a:ext cx="73" cy="166"/>
            </a:xfrm>
            <a:custGeom>
              <a:avLst/>
              <a:gdLst>
                <a:gd name="T0" fmla="*/ 22 w 36"/>
                <a:gd name="T1" fmla="*/ 82 h 82"/>
                <a:gd name="T2" fmla="*/ 24 w 36"/>
                <a:gd name="T3" fmla="*/ 82 h 82"/>
                <a:gd name="T4" fmla="*/ 28 w 36"/>
                <a:gd name="T5" fmla="*/ 78 h 82"/>
                <a:gd name="T6" fmla="*/ 26 w 36"/>
                <a:gd name="T7" fmla="*/ 75 h 82"/>
                <a:gd name="T8" fmla="*/ 9 w 36"/>
                <a:gd name="T9" fmla="*/ 54 h 82"/>
                <a:gd name="T10" fmla="*/ 19 w 36"/>
                <a:gd name="T11" fmla="*/ 46 h 82"/>
                <a:gd name="T12" fmla="*/ 34 w 36"/>
                <a:gd name="T13" fmla="*/ 33 h 82"/>
                <a:gd name="T14" fmla="*/ 16 w 36"/>
                <a:gd name="T15" fmla="*/ 1 h 82"/>
                <a:gd name="T16" fmla="*/ 10 w 36"/>
                <a:gd name="T17" fmla="*/ 2 h 82"/>
                <a:gd name="T18" fmla="*/ 10 w 36"/>
                <a:gd name="T19" fmla="*/ 7 h 82"/>
                <a:gd name="T20" fmla="*/ 26 w 36"/>
                <a:gd name="T21" fmla="*/ 31 h 82"/>
                <a:gd name="T22" fmla="*/ 16 w 36"/>
                <a:gd name="T23" fmla="*/ 39 h 82"/>
                <a:gd name="T24" fmla="*/ 2 w 36"/>
                <a:gd name="T25" fmla="*/ 52 h 82"/>
                <a:gd name="T26" fmla="*/ 22 w 36"/>
                <a:gd name="T2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82">
                  <a:moveTo>
                    <a:pt x="22" y="82"/>
                  </a:moveTo>
                  <a:cubicBezTo>
                    <a:pt x="22" y="82"/>
                    <a:pt x="23" y="82"/>
                    <a:pt x="24" y="82"/>
                  </a:cubicBezTo>
                  <a:cubicBezTo>
                    <a:pt x="26" y="82"/>
                    <a:pt x="28" y="81"/>
                    <a:pt x="28" y="78"/>
                  </a:cubicBezTo>
                  <a:cubicBezTo>
                    <a:pt x="28" y="77"/>
                    <a:pt x="27" y="76"/>
                    <a:pt x="26" y="75"/>
                  </a:cubicBezTo>
                  <a:cubicBezTo>
                    <a:pt x="10" y="63"/>
                    <a:pt x="9" y="56"/>
                    <a:pt x="9" y="54"/>
                  </a:cubicBezTo>
                  <a:cubicBezTo>
                    <a:pt x="10" y="51"/>
                    <a:pt x="15" y="49"/>
                    <a:pt x="19" y="46"/>
                  </a:cubicBezTo>
                  <a:cubicBezTo>
                    <a:pt x="25" y="44"/>
                    <a:pt x="31" y="40"/>
                    <a:pt x="34" y="33"/>
                  </a:cubicBezTo>
                  <a:cubicBezTo>
                    <a:pt x="36" y="25"/>
                    <a:pt x="30" y="14"/>
                    <a:pt x="16" y="1"/>
                  </a:cubicBezTo>
                  <a:cubicBezTo>
                    <a:pt x="14" y="0"/>
                    <a:pt x="11" y="0"/>
                    <a:pt x="10" y="2"/>
                  </a:cubicBezTo>
                  <a:cubicBezTo>
                    <a:pt x="9" y="4"/>
                    <a:pt x="9" y="6"/>
                    <a:pt x="10" y="7"/>
                  </a:cubicBezTo>
                  <a:cubicBezTo>
                    <a:pt x="26" y="21"/>
                    <a:pt x="27" y="28"/>
                    <a:pt x="26" y="31"/>
                  </a:cubicBezTo>
                  <a:cubicBezTo>
                    <a:pt x="25" y="35"/>
                    <a:pt x="20" y="37"/>
                    <a:pt x="16" y="39"/>
                  </a:cubicBezTo>
                  <a:cubicBezTo>
                    <a:pt x="10" y="42"/>
                    <a:pt x="4" y="45"/>
                    <a:pt x="2" y="52"/>
                  </a:cubicBezTo>
                  <a:cubicBezTo>
                    <a:pt x="0" y="60"/>
                    <a:pt x="6" y="70"/>
                    <a:pt x="22"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250">
              <a:extLst>
                <a:ext uri="{FF2B5EF4-FFF2-40B4-BE49-F238E27FC236}">
                  <a16:creationId xmlns:a16="http://schemas.microsoft.com/office/drawing/2014/main" id="{A0F6B97F-9B98-44A5-9070-48D4F4A602BB}"/>
                </a:ext>
              </a:extLst>
            </p:cNvPr>
            <p:cNvSpPr>
              <a:spLocks/>
            </p:cNvSpPr>
            <p:nvPr/>
          </p:nvSpPr>
          <p:spPr bwMode="auto">
            <a:xfrm>
              <a:off x="241" y="561"/>
              <a:ext cx="85" cy="157"/>
            </a:xfrm>
            <a:custGeom>
              <a:avLst/>
              <a:gdLst>
                <a:gd name="T0" fmla="*/ 36 w 42"/>
                <a:gd name="T1" fmla="*/ 1 h 78"/>
                <a:gd name="T2" fmla="*/ 1 w 42"/>
                <a:gd name="T3" fmla="*/ 26 h 78"/>
                <a:gd name="T4" fmla="*/ 12 w 42"/>
                <a:gd name="T5" fmla="*/ 37 h 78"/>
                <a:gd name="T6" fmla="*/ 24 w 42"/>
                <a:gd name="T7" fmla="*/ 46 h 78"/>
                <a:gd name="T8" fmla="*/ 10 w 42"/>
                <a:gd name="T9" fmla="*/ 71 h 78"/>
                <a:gd name="T10" fmla="*/ 10 w 42"/>
                <a:gd name="T11" fmla="*/ 77 h 78"/>
                <a:gd name="T12" fmla="*/ 10 w 42"/>
                <a:gd name="T13" fmla="*/ 77 h 78"/>
                <a:gd name="T14" fmla="*/ 13 w 42"/>
                <a:gd name="T15" fmla="*/ 78 h 78"/>
                <a:gd name="T16" fmla="*/ 15 w 42"/>
                <a:gd name="T17" fmla="*/ 77 h 78"/>
                <a:gd name="T18" fmla="*/ 31 w 42"/>
                <a:gd name="T19" fmla="*/ 43 h 78"/>
                <a:gd name="T20" fmla="*/ 16 w 42"/>
                <a:gd name="T21" fmla="*/ 30 h 78"/>
                <a:gd name="T22" fmla="*/ 9 w 42"/>
                <a:gd name="T23" fmla="*/ 25 h 78"/>
                <a:gd name="T24" fmla="*/ 39 w 42"/>
                <a:gd name="T25" fmla="*/ 9 h 78"/>
                <a:gd name="T26" fmla="*/ 42 w 42"/>
                <a:gd name="T27" fmla="*/ 3 h 78"/>
                <a:gd name="T28" fmla="*/ 37 w 42"/>
                <a:gd name="T29" fmla="*/ 1 h 78"/>
                <a:gd name="T30" fmla="*/ 36 w 42"/>
                <a:gd name="T31"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78">
                  <a:moveTo>
                    <a:pt x="36" y="1"/>
                  </a:moveTo>
                  <a:cubicBezTo>
                    <a:pt x="11" y="10"/>
                    <a:pt x="0" y="18"/>
                    <a:pt x="1" y="26"/>
                  </a:cubicBezTo>
                  <a:cubicBezTo>
                    <a:pt x="2" y="32"/>
                    <a:pt x="7" y="34"/>
                    <a:pt x="12" y="37"/>
                  </a:cubicBezTo>
                  <a:cubicBezTo>
                    <a:pt x="18" y="39"/>
                    <a:pt x="22" y="42"/>
                    <a:pt x="24" y="46"/>
                  </a:cubicBezTo>
                  <a:cubicBezTo>
                    <a:pt x="26" y="52"/>
                    <a:pt x="21" y="60"/>
                    <a:pt x="10" y="71"/>
                  </a:cubicBezTo>
                  <a:cubicBezTo>
                    <a:pt x="8" y="73"/>
                    <a:pt x="8" y="75"/>
                    <a:pt x="10" y="77"/>
                  </a:cubicBezTo>
                  <a:cubicBezTo>
                    <a:pt x="10" y="77"/>
                    <a:pt x="10" y="77"/>
                    <a:pt x="10" y="77"/>
                  </a:cubicBezTo>
                  <a:cubicBezTo>
                    <a:pt x="11" y="78"/>
                    <a:pt x="12" y="78"/>
                    <a:pt x="13" y="78"/>
                  </a:cubicBezTo>
                  <a:cubicBezTo>
                    <a:pt x="14" y="78"/>
                    <a:pt x="15" y="78"/>
                    <a:pt x="15" y="77"/>
                  </a:cubicBezTo>
                  <a:cubicBezTo>
                    <a:pt x="29" y="63"/>
                    <a:pt x="34" y="52"/>
                    <a:pt x="31" y="43"/>
                  </a:cubicBezTo>
                  <a:cubicBezTo>
                    <a:pt x="29" y="36"/>
                    <a:pt x="22" y="32"/>
                    <a:pt x="16" y="30"/>
                  </a:cubicBezTo>
                  <a:cubicBezTo>
                    <a:pt x="13" y="29"/>
                    <a:pt x="9" y="27"/>
                    <a:pt x="9" y="25"/>
                  </a:cubicBezTo>
                  <a:cubicBezTo>
                    <a:pt x="9" y="25"/>
                    <a:pt x="9" y="20"/>
                    <a:pt x="39" y="9"/>
                  </a:cubicBezTo>
                  <a:cubicBezTo>
                    <a:pt x="41" y="8"/>
                    <a:pt x="42" y="5"/>
                    <a:pt x="42" y="3"/>
                  </a:cubicBezTo>
                  <a:cubicBezTo>
                    <a:pt x="41" y="1"/>
                    <a:pt x="39" y="0"/>
                    <a:pt x="37" y="1"/>
                  </a:cubicBezTo>
                  <a:lnTo>
                    <a:pt x="3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251">
              <a:extLst>
                <a:ext uri="{FF2B5EF4-FFF2-40B4-BE49-F238E27FC236}">
                  <a16:creationId xmlns:a16="http://schemas.microsoft.com/office/drawing/2014/main" id="{68727B33-664A-4261-9177-235D5518B3BA}"/>
                </a:ext>
              </a:extLst>
            </p:cNvPr>
            <p:cNvSpPr>
              <a:spLocks/>
            </p:cNvSpPr>
            <p:nvPr/>
          </p:nvSpPr>
          <p:spPr bwMode="auto">
            <a:xfrm>
              <a:off x="527" y="581"/>
              <a:ext cx="71" cy="127"/>
            </a:xfrm>
            <a:custGeom>
              <a:avLst/>
              <a:gdLst>
                <a:gd name="T0" fmla="*/ 6 w 35"/>
                <a:gd name="T1" fmla="*/ 1 h 63"/>
                <a:gd name="T2" fmla="*/ 1 w 35"/>
                <a:gd name="T3" fmla="*/ 4 h 63"/>
                <a:gd name="T4" fmla="*/ 4 w 35"/>
                <a:gd name="T5" fmla="*/ 9 h 63"/>
                <a:gd name="T6" fmla="*/ 26 w 35"/>
                <a:gd name="T7" fmla="*/ 20 h 63"/>
                <a:gd name="T8" fmla="*/ 22 w 35"/>
                <a:gd name="T9" fmla="*/ 23 h 63"/>
                <a:gd name="T10" fmla="*/ 10 w 35"/>
                <a:gd name="T11" fmla="*/ 37 h 63"/>
                <a:gd name="T12" fmla="*/ 19 w 35"/>
                <a:gd name="T13" fmla="*/ 62 h 63"/>
                <a:gd name="T14" fmla="*/ 22 w 35"/>
                <a:gd name="T15" fmla="*/ 63 h 63"/>
                <a:gd name="T16" fmla="*/ 25 w 35"/>
                <a:gd name="T17" fmla="*/ 62 h 63"/>
                <a:gd name="T18" fmla="*/ 25 w 35"/>
                <a:gd name="T19" fmla="*/ 56 h 63"/>
                <a:gd name="T20" fmla="*/ 17 w 35"/>
                <a:gd name="T21" fmla="*/ 39 h 63"/>
                <a:gd name="T22" fmla="*/ 26 w 35"/>
                <a:gd name="T23" fmla="*/ 30 h 63"/>
                <a:gd name="T24" fmla="*/ 35 w 35"/>
                <a:gd name="T25" fmla="*/ 20 h 63"/>
                <a:gd name="T26" fmla="*/ 6 w 35"/>
                <a:gd name="T27"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3">
                  <a:moveTo>
                    <a:pt x="6" y="1"/>
                  </a:moveTo>
                  <a:cubicBezTo>
                    <a:pt x="4" y="0"/>
                    <a:pt x="1" y="2"/>
                    <a:pt x="1" y="4"/>
                  </a:cubicBezTo>
                  <a:cubicBezTo>
                    <a:pt x="0" y="6"/>
                    <a:pt x="2" y="8"/>
                    <a:pt x="4" y="9"/>
                  </a:cubicBezTo>
                  <a:cubicBezTo>
                    <a:pt x="25" y="15"/>
                    <a:pt x="26" y="20"/>
                    <a:pt x="26" y="20"/>
                  </a:cubicBezTo>
                  <a:cubicBezTo>
                    <a:pt x="26" y="20"/>
                    <a:pt x="23" y="22"/>
                    <a:pt x="22" y="23"/>
                  </a:cubicBezTo>
                  <a:cubicBezTo>
                    <a:pt x="16" y="26"/>
                    <a:pt x="12" y="31"/>
                    <a:pt x="10" y="37"/>
                  </a:cubicBezTo>
                  <a:cubicBezTo>
                    <a:pt x="8" y="44"/>
                    <a:pt x="11" y="53"/>
                    <a:pt x="19" y="62"/>
                  </a:cubicBezTo>
                  <a:cubicBezTo>
                    <a:pt x="20" y="63"/>
                    <a:pt x="21" y="63"/>
                    <a:pt x="22" y="63"/>
                  </a:cubicBezTo>
                  <a:cubicBezTo>
                    <a:pt x="23" y="63"/>
                    <a:pt x="24" y="63"/>
                    <a:pt x="25" y="62"/>
                  </a:cubicBezTo>
                  <a:cubicBezTo>
                    <a:pt x="27" y="61"/>
                    <a:pt x="27" y="58"/>
                    <a:pt x="25" y="56"/>
                  </a:cubicBezTo>
                  <a:cubicBezTo>
                    <a:pt x="19" y="49"/>
                    <a:pt x="16" y="43"/>
                    <a:pt x="17" y="39"/>
                  </a:cubicBezTo>
                  <a:cubicBezTo>
                    <a:pt x="18" y="35"/>
                    <a:pt x="22" y="32"/>
                    <a:pt x="26" y="30"/>
                  </a:cubicBezTo>
                  <a:cubicBezTo>
                    <a:pt x="30" y="28"/>
                    <a:pt x="34" y="25"/>
                    <a:pt x="35" y="20"/>
                  </a:cubicBezTo>
                  <a:cubicBezTo>
                    <a:pt x="34" y="12"/>
                    <a:pt x="26" y="7"/>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252">
              <a:extLst>
                <a:ext uri="{FF2B5EF4-FFF2-40B4-BE49-F238E27FC236}">
                  <a16:creationId xmlns:a16="http://schemas.microsoft.com/office/drawing/2014/main" id="{5DBAD212-FC7E-4EA4-B94C-ACC0C3E267CA}"/>
                </a:ext>
              </a:extLst>
            </p:cNvPr>
            <p:cNvSpPr>
              <a:spLocks/>
            </p:cNvSpPr>
            <p:nvPr/>
          </p:nvSpPr>
          <p:spPr bwMode="auto">
            <a:xfrm>
              <a:off x="144" y="-1"/>
              <a:ext cx="87" cy="172"/>
            </a:xfrm>
            <a:custGeom>
              <a:avLst/>
              <a:gdLst>
                <a:gd name="T0" fmla="*/ 14 w 43"/>
                <a:gd name="T1" fmla="*/ 38 h 85"/>
                <a:gd name="T2" fmla="*/ 29 w 43"/>
                <a:gd name="T3" fmla="*/ 50 h 85"/>
                <a:gd name="T4" fmla="*/ 32 w 43"/>
                <a:gd name="T5" fmla="*/ 80 h 85"/>
                <a:gd name="T6" fmla="*/ 35 w 43"/>
                <a:gd name="T7" fmla="*/ 85 h 85"/>
                <a:gd name="T8" fmla="*/ 35 w 43"/>
                <a:gd name="T9" fmla="*/ 85 h 85"/>
                <a:gd name="T10" fmla="*/ 36 w 43"/>
                <a:gd name="T11" fmla="*/ 85 h 85"/>
                <a:gd name="T12" fmla="*/ 40 w 43"/>
                <a:gd name="T13" fmla="*/ 82 h 85"/>
                <a:gd name="T14" fmla="*/ 36 w 43"/>
                <a:gd name="T15" fmla="*/ 46 h 85"/>
                <a:gd name="T16" fmla="*/ 18 w 43"/>
                <a:gd name="T17" fmla="*/ 31 h 85"/>
                <a:gd name="T18" fmla="*/ 9 w 43"/>
                <a:gd name="T19" fmla="*/ 23 h 85"/>
                <a:gd name="T20" fmla="*/ 23 w 43"/>
                <a:gd name="T21" fmla="*/ 8 h 85"/>
                <a:gd name="T22" fmla="*/ 24 w 43"/>
                <a:gd name="T23" fmla="*/ 3 h 85"/>
                <a:gd name="T24" fmla="*/ 24 w 43"/>
                <a:gd name="T25" fmla="*/ 3 h 85"/>
                <a:gd name="T26" fmla="*/ 19 w 43"/>
                <a:gd name="T27" fmla="*/ 2 h 85"/>
                <a:gd name="T28" fmla="*/ 1 w 43"/>
                <a:gd name="T29" fmla="*/ 24 h 85"/>
                <a:gd name="T30" fmla="*/ 14 w 43"/>
                <a:gd name="T31"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85">
                  <a:moveTo>
                    <a:pt x="14" y="38"/>
                  </a:moveTo>
                  <a:cubicBezTo>
                    <a:pt x="20" y="41"/>
                    <a:pt x="25" y="45"/>
                    <a:pt x="29" y="50"/>
                  </a:cubicBezTo>
                  <a:cubicBezTo>
                    <a:pt x="34" y="57"/>
                    <a:pt x="35" y="68"/>
                    <a:pt x="32" y="80"/>
                  </a:cubicBezTo>
                  <a:cubicBezTo>
                    <a:pt x="31" y="82"/>
                    <a:pt x="33" y="84"/>
                    <a:pt x="35" y="85"/>
                  </a:cubicBezTo>
                  <a:cubicBezTo>
                    <a:pt x="35" y="85"/>
                    <a:pt x="35" y="85"/>
                    <a:pt x="35" y="85"/>
                  </a:cubicBezTo>
                  <a:cubicBezTo>
                    <a:pt x="36" y="85"/>
                    <a:pt x="36" y="85"/>
                    <a:pt x="36" y="85"/>
                  </a:cubicBezTo>
                  <a:cubicBezTo>
                    <a:pt x="38" y="85"/>
                    <a:pt x="39" y="84"/>
                    <a:pt x="40" y="82"/>
                  </a:cubicBezTo>
                  <a:cubicBezTo>
                    <a:pt x="43" y="67"/>
                    <a:pt x="42" y="55"/>
                    <a:pt x="36" y="46"/>
                  </a:cubicBezTo>
                  <a:cubicBezTo>
                    <a:pt x="31" y="39"/>
                    <a:pt x="25" y="34"/>
                    <a:pt x="18" y="31"/>
                  </a:cubicBezTo>
                  <a:cubicBezTo>
                    <a:pt x="13" y="28"/>
                    <a:pt x="9" y="26"/>
                    <a:pt x="9" y="23"/>
                  </a:cubicBezTo>
                  <a:cubicBezTo>
                    <a:pt x="9" y="20"/>
                    <a:pt x="14" y="14"/>
                    <a:pt x="23" y="8"/>
                  </a:cubicBezTo>
                  <a:cubicBezTo>
                    <a:pt x="25" y="7"/>
                    <a:pt x="26" y="5"/>
                    <a:pt x="24" y="3"/>
                  </a:cubicBezTo>
                  <a:cubicBezTo>
                    <a:pt x="24" y="3"/>
                    <a:pt x="24" y="3"/>
                    <a:pt x="24" y="3"/>
                  </a:cubicBezTo>
                  <a:cubicBezTo>
                    <a:pt x="23" y="1"/>
                    <a:pt x="21" y="0"/>
                    <a:pt x="19" y="2"/>
                  </a:cubicBezTo>
                  <a:cubicBezTo>
                    <a:pt x="6" y="10"/>
                    <a:pt x="0" y="17"/>
                    <a:pt x="1" y="24"/>
                  </a:cubicBezTo>
                  <a:cubicBezTo>
                    <a:pt x="2" y="31"/>
                    <a:pt x="8" y="34"/>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6" name="Group 268">
            <a:extLst>
              <a:ext uri="{FF2B5EF4-FFF2-40B4-BE49-F238E27FC236}">
                <a16:creationId xmlns:a16="http://schemas.microsoft.com/office/drawing/2014/main" id="{CC37AE22-AC77-4B48-8564-AA0FBB51D55B}"/>
              </a:ext>
            </a:extLst>
          </p:cNvPr>
          <p:cNvGrpSpPr>
            <a:grpSpLocks noChangeAspect="1"/>
          </p:cNvGrpSpPr>
          <p:nvPr/>
        </p:nvGrpSpPr>
        <p:grpSpPr bwMode="auto">
          <a:xfrm rot="19718606">
            <a:off x="9350050" y="1410484"/>
            <a:ext cx="543254" cy="535446"/>
            <a:chOff x="-2" y="3"/>
            <a:chExt cx="3618" cy="3566"/>
          </a:xfrm>
          <a:solidFill>
            <a:srgbClr val="F885BE"/>
          </a:solidFill>
        </p:grpSpPr>
        <p:sp>
          <p:nvSpPr>
            <p:cNvPr id="157" name="Freeform 269">
              <a:extLst>
                <a:ext uri="{FF2B5EF4-FFF2-40B4-BE49-F238E27FC236}">
                  <a16:creationId xmlns:a16="http://schemas.microsoft.com/office/drawing/2014/main" id="{24A26633-EEA1-46AD-B7E7-549EC132C647}"/>
                </a:ext>
              </a:extLst>
            </p:cNvPr>
            <p:cNvSpPr>
              <a:spLocks/>
            </p:cNvSpPr>
            <p:nvPr/>
          </p:nvSpPr>
          <p:spPr bwMode="auto">
            <a:xfrm>
              <a:off x="357" y="1487"/>
              <a:ext cx="815" cy="221"/>
            </a:xfrm>
            <a:custGeom>
              <a:avLst/>
              <a:gdLst>
                <a:gd name="T0" fmla="*/ 17 w 407"/>
                <a:gd name="T1" fmla="*/ 110 h 110"/>
                <a:gd name="T2" fmla="*/ 1 w 407"/>
                <a:gd name="T3" fmla="*/ 97 h 110"/>
                <a:gd name="T4" fmla="*/ 14 w 407"/>
                <a:gd name="T5" fmla="*/ 78 h 110"/>
                <a:gd name="T6" fmla="*/ 386 w 407"/>
                <a:gd name="T7" fmla="*/ 2 h 110"/>
                <a:gd name="T8" fmla="*/ 405 w 407"/>
                <a:gd name="T9" fmla="*/ 14 h 110"/>
                <a:gd name="T10" fmla="*/ 392 w 407"/>
                <a:gd name="T11" fmla="*/ 33 h 110"/>
                <a:gd name="T12" fmla="*/ 20 w 407"/>
                <a:gd name="T13" fmla="*/ 110 h 110"/>
                <a:gd name="T14" fmla="*/ 17 w 407"/>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10">
                  <a:moveTo>
                    <a:pt x="17" y="110"/>
                  </a:moveTo>
                  <a:cubicBezTo>
                    <a:pt x="10" y="110"/>
                    <a:pt x="3" y="105"/>
                    <a:pt x="1" y="97"/>
                  </a:cubicBezTo>
                  <a:cubicBezTo>
                    <a:pt x="0" y="89"/>
                    <a:pt x="5" y="80"/>
                    <a:pt x="14" y="78"/>
                  </a:cubicBezTo>
                  <a:cubicBezTo>
                    <a:pt x="386" y="2"/>
                    <a:pt x="386" y="2"/>
                    <a:pt x="386" y="2"/>
                  </a:cubicBezTo>
                  <a:cubicBezTo>
                    <a:pt x="395" y="0"/>
                    <a:pt x="403" y="6"/>
                    <a:pt x="405" y="14"/>
                  </a:cubicBezTo>
                  <a:cubicBezTo>
                    <a:pt x="407" y="23"/>
                    <a:pt x="401" y="31"/>
                    <a:pt x="392" y="33"/>
                  </a:cubicBezTo>
                  <a:cubicBezTo>
                    <a:pt x="20" y="110"/>
                    <a:pt x="20" y="110"/>
                    <a:pt x="20" y="110"/>
                  </a:cubicBezTo>
                  <a:cubicBezTo>
                    <a:pt x="19" y="110"/>
                    <a:pt x="18" y="110"/>
                    <a:pt x="1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270">
              <a:extLst>
                <a:ext uri="{FF2B5EF4-FFF2-40B4-BE49-F238E27FC236}">
                  <a16:creationId xmlns:a16="http://schemas.microsoft.com/office/drawing/2014/main" id="{9C8AC67E-6793-44A8-BDAC-10175EEDFB61}"/>
                </a:ext>
              </a:extLst>
            </p:cNvPr>
            <p:cNvSpPr>
              <a:spLocks/>
            </p:cNvSpPr>
            <p:nvPr/>
          </p:nvSpPr>
          <p:spPr bwMode="auto">
            <a:xfrm>
              <a:off x="2520" y="1453"/>
              <a:ext cx="755" cy="255"/>
            </a:xfrm>
            <a:custGeom>
              <a:avLst/>
              <a:gdLst>
                <a:gd name="T0" fmla="*/ 360 w 377"/>
                <a:gd name="T1" fmla="*/ 127 h 127"/>
                <a:gd name="T2" fmla="*/ 355 w 377"/>
                <a:gd name="T3" fmla="*/ 127 h 127"/>
                <a:gd name="T4" fmla="*/ 14 w 377"/>
                <a:gd name="T5" fmla="*/ 34 h 127"/>
                <a:gd name="T6" fmla="*/ 3 w 377"/>
                <a:gd name="T7" fmla="*/ 14 h 127"/>
                <a:gd name="T8" fmla="*/ 22 w 377"/>
                <a:gd name="T9" fmla="*/ 3 h 127"/>
                <a:gd name="T10" fmla="*/ 364 w 377"/>
                <a:gd name="T11" fmla="*/ 96 h 127"/>
                <a:gd name="T12" fmla="*/ 375 w 377"/>
                <a:gd name="T13" fmla="*/ 115 h 127"/>
                <a:gd name="T14" fmla="*/ 360 w 377"/>
                <a:gd name="T15" fmla="*/ 127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127">
                  <a:moveTo>
                    <a:pt x="360" y="127"/>
                  </a:moveTo>
                  <a:cubicBezTo>
                    <a:pt x="358" y="127"/>
                    <a:pt x="357" y="127"/>
                    <a:pt x="355" y="127"/>
                  </a:cubicBezTo>
                  <a:cubicBezTo>
                    <a:pt x="14" y="34"/>
                    <a:pt x="14" y="34"/>
                    <a:pt x="14" y="34"/>
                  </a:cubicBezTo>
                  <a:cubicBezTo>
                    <a:pt x="5" y="31"/>
                    <a:pt x="0" y="22"/>
                    <a:pt x="3" y="14"/>
                  </a:cubicBezTo>
                  <a:cubicBezTo>
                    <a:pt x="5" y="5"/>
                    <a:pt x="14" y="0"/>
                    <a:pt x="22" y="3"/>
                  </a:cubicBezTo>
                  <a:cubicBezTo>
                    <a:pt x="364" y="96"/>
                    <a:pt x="364" y="96"/>
                    <a:pt x="364" y="96"/>
                  </a:cubicBezTo>
                  <a:cubicBezTo>
                    <a:pt x="372" y="98"/>
                    <a:pt x="377" y="107"/>
                    <a:pt x="375" y="115"/>
                  </a:cubicBezTo>
                  <a:cubicBezTo>
                    <a:pt x="373" y="122"/>
                    <a:pt x="367" y="127"/>
                    <a:pt x="36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271">
              <a:extLst>
                <a:ext uri="{FF2B5EF4-FFF2-40B4-BE49-F238E27FC236}">
                  <a16:creationId xmlns:a16="http://schemas.microsoft.com/office/drawing/2014/main" id="{F8B71E56-B668-4603-94A7-AF01E80F209C}"/>
                </a:ext>
              </a:extLst>
            </p:cNvPr>
            <p:cNvSpPr>
              <a:spLocks noEditPoints="1"/>
            </p:cNvSpPr>
            <p:nvPr/>
          </p:nvSpPr>
          <p:spPr bwMode="auto">
            <a:xfrm>
              <a:off x="347" y="1908"/>
              <a:ext cx="1502" cy="1661"/>
            </a:xfrm>
            <a:custGeom>
              <a:avLst/>
              <a:gdLst>
                <a:gd name="T0" fmla="*/ 734 w 750"/>
                <a:gd name="T1" fmla="*/ 828 h 828"/>
                <a:gd name="T2" fmla="*/ 731 w 750"/>
                <a:gd name="T3" fmla="*/ 828 h 828"/>
                <a:gd name="T4" fmla="*/ 13 w 750"/>
                <a:gd name="T5" fmla="*/ 713 h 828"/>
                <a:gd name="T6" fmla="*/ 0 w 750"/>
                <a:gd name="T7" fmla="*/ 697 h 828"/>
                <a:gd name="T8" fmla="*/ 0 w 750"/>
                <a:gd name="T9" fmla="*/ 275 h 828"/>
                <a:gd name="T10" fmla="*/ 6 w 750"/>
                <a:gd name="T11" fmla="*/ 263 h 828"/>
                <a:gd name="T12" fmla="*/ 19 w 750"/>
                <a:gd name="T13" fmla="*/ 260 h 828"/>
                <a:gd name="T14" fmla="*/ 484 w 750"/>
                <a:gd name="T15" fmla="*/ 371 h 828"/>
                <a:gd name="T16" fmla="*/ 720 w 750"/>
                <a:gd name="T17" fmla="*/ 8 h 828"/>
                <a:gd name="T18" fmla="*/ 738 w 750"/>
                <a:gd name="T19" fmla="*/ 2 h 828"/>
                <a:gd name="T20" fmla="*/ 750 w 750"/>
                <a:gd name="T21" fmla="*/ 17 h 828"/>
                <a:gd name="T22" fmla="*/ 750 w 750"/>
                <a:gd name="T23" fmla="*/ 812 h 828"/>
                <a:gd name="T24" fmla="*/ 744 w 750"/>
                <a:gd name="T25" fmla="*/ 825 h 828"/>
                <a:gd name="T26" fmla="*/ 734 w 750"/>
                <a:gd name="T27" fmla="*/ 828 h 828"/>
                <a:gd name="T28" fmla="*/ 32 w 750"/>
                <a:gd name="T29" fmla="*/ 683 h 828"/>
                <a:gd name="T30" fmla="*/ 718 w 750"/>
                <a:gd name="T31" fmla="*/ 794 h 828"/>
                <a:gd name="T32" fmla="*/ 718 w 750"/>
                <a:gd name="T33" fmla="*/ 71 h 828"/>
                <a:gd name="T34" fmla="*/ 505 w 750"/>
                <a:gd name="T35" fmla="*/ 398 h 828"/>
                <a:gd name="T36" fmla="*/ 488 w 750"/>
                <a:gd name="T37" fmla="*/ 405 h 828"/>
                <a:gd name="T38" fmla="*/ 32 w 750"/>
                <a:gd name="T39" fmla="*/ 296 h 828"/>
                <a:gd name="T40" fmla="*/ 32 w 750"/>
                <a:gd name="T41" fmla="*/ 68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0" h="828">
                  <a:moveTo>
                    <a:pt x="734" y="828"/>
                  </a:moveTo>
                  <a:cubicBezTo>
                    <a:pt x="733" y="828"/>
                    <a:pt x="732" y="828"/>
                    <a:pt x="731" y="828"/>
                  </a:cubicBezTo>
                  <a:cubicBezTo>
                    <a:pt x="13" y="713"/>
                    <a:pt x="13" y="713"/>
                    <a:pt x="13" y="713"/>
                  </a:cubicBezTo>
                  <a:cubicBezTo>
                    <a:pt x="5" y="711"/>
                    <a:pt x="0" y="705"/>
                    <a:pt x="0" y="697"/>
                  </a:cubicBezTo>
                  <a:cubicBezTo>
                    <a:pt x="0" y="275"/>
                    <a:pt x="0" y="275"/>
                    <a:pt x="0" y="275"/>
                  </a:cubicBezTo>
                  <a:cubicBezTo>
                    <a:pt x="0" y="271"/>
                    <a:pt x="2" y="266"/>
                    <a:pt x="6" y="263"/>
                  </a:cubicBezTo>
                  <a:cubicBezTo>
                    <a:pt x="10" y="260"/>
                    <a:pt x="15" y="259"/>
                    <a:pt x="19" y="260"/>
                  </a:cubicBezTo>
                  <a:cubicBezTo>
                    <a:pt x="484" y="371"/>
                    <a:pt x="484" y="371"/>
                    <a:pt x="484" y="371"/>
                  </a:cubicBezTo>
                  <a:cubicBezTo>
                    <a:pt x="720" y="8"/>
                    <a:pt x="720" y="8"/>
                    <a:pt x="720" y="8"/>
                  </a:cubicBezTo>
                  <a:cubicBezTo>
                    <a:pt x="724" y="2"/>
                    <a:pt x="731" y="0"/>
                    <a:pt x="738" y="2"/>
                  </a:cubicBezTo>
                  <a:cubicBezTo>
                    <a:pt x="745" y="4"/>
                    <a:pt x="750" y="10"/>
                    <a:pt x="750" y="17"/>
                  </a:cubicBezTo>
                  <a:cubicBezTo>
                    <a:pt x="750" y="812"/>
                    <a:pt x="750" y="812"/>
                    <a:pt x="750" y="812"/>
                  </a:cubicBezTo>
                  <a:cubicBezTo>
                    <a:pt x="750" y="817"/>
                    <a:pt x="747" y="822"/>
                    <a:pt x="744" y="825"/>
                  </a:cubicBezTo>
                  <a:cubicBezTo>
                    <a:pt x="741" y="827"/>
                    <a:pt x="737" y="828"/>
                    <a:pt x="734" y="828"/>
                  </a:cubicBezTo>
                  <a:close/>
                  <a:moveTo>
                    <a:pt x="32" y="683"/>
                  </a:moveTo>
                  <a:cubicBezTo>
                    <a:pt x="718" y="794"/>
                    <a:pt x="718" y="794"/>
                    <a:pt x="718" y="794"/>
                  </a:cubicBezTo>
                  <a:cubicBezTo>
                    <a:pt x="718" y="71"/>
                    <a:pt x="718" y="71"/>
                    <a:pt x="718" y="71"/>
                  </a:cubicBezTo>
                  <a:cubicBezTo>
                    <a:pt x="505" y="398"/>
                    <a:pt x="505" y="398"/>
                    <a:pt x="505" y="398"/>
                  </a:cubicBezTo>
                  <a:cubicBezTo>
                    <a:pt x="501" y="403"/>
                    <a:pt x="494" y="406"/>
                    <a:pt x="488" y="405"/>
                  </a:cubicBezTo>
                  <a:cubicBezTo>
                    <a:pt x="32" y="296"/>
                    <a:pt x="32" y="296"/>
                    <a:pt x="32" y="296"/>
                  </a:cubicBezTo>
                  <a:lnTo>
                    <a:pt x="32" y="6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272">
              <a:extLst>
                <a:ext uri="{FF2B5EF4-FFF2-40B4-BE49-F238E27FC236}">
                  <a16:creationId xmlns:a16="http://schemas.microsoft.com/office/drawing/2014/main" id="{3382D002-3E12-4CD5-9628-D960CF4583A2}"/>
                </a:ext>
              </a:extLst>
            </p:cNvPr>
            <p:cNvSpPr>
              <a:spLocks noEditPoints="1"/>
            </p:cNvSpPr>
            <p:nvPr/>
          </p:nvSpPr>
          <p:spPr bwMode="auto">
            <a:xfrm>
              <a:off x="1785" y="1908"/>
              <a:ext cx="1482" cy="1661"/>
            </a:xfrm>
            <a:custGeom>
              <a:avLst/>
              <a:gdLst>
                <a:gd name="T0" fmla="*/ 16 w 740"/>
                <a:gd name="T1" fmla="*/ 828 h 828"/>
                <a:gd name="T2" fmla="*/ 5 w 740"/>
                <a:gd name="T3" fmla="*/ 825 h 828"/>
                <a:gd name="T4" fmla="*/ 0 w 740"/>
                <a:gd name="T5" fmla="*/ 812 h 828"/>
                <a:gd name="T6" fmla="*/ 0 w 740"/>
                <a:gd name="T7" fmla="*/ 17 h 828"/>
                <a:gd name="T8" fmla="*/ 11 w 740"/>
                <a:gd name="T9" fmla="*/ 2 h 828"/>
                <a:gd name="T10" fmla="*/ 29 w 740"/>
                <a:gd name="T11" fmla="*/ 8 h 828"/>
                <a:gd name="T12" fmla="*/ 256 w 740"/>
                <a:gd name="T13" fmla="*/ 371 h 828"/>
                <a:gd name="T14" fmla="*/ 721 w 740"/>
                <a:gd name="T15" fmla="*/ 260 h 828"/>
                <a:gd name="T16" fmla="*/ 734 w 740"/>
                <a:gd name="T17" fmla="*/ 263 h 828"/>
                <a:gd name="T18" fmla="*/ 740 w 740"/>
                <a:gd name="T19" fmla="*/ 275 h 828"/>
                <a:gd name="T20" fmla="*/ 740 w 740"/>
                <a:gd name="T21" fmla="*/ 697 h 828"/>
                <a:gd name="T22" fmla="*/ 727 w 740"/>
                <a:gd name="T23" fmla="*/ 713 h 828"/>
                <a:gd name="T24" fmla="*/ 18 w 740"/>
                <a:gd name="T25" fmla="*/ 828 h 828"/>
                <a:gd name="T26" fmla="*/ 16 w 740"/>
                <a:gd name="T27" fmla="*/ 828 h 828"/>
                <a:gd name="T28" fmla="*/ 32 w 740"/>
                <a:gd name="T29" fmla="*/ 73 h 828"/>
                <a:gd name="T30" fmla="*/ 32 w 740"/>
                <a:gd name="T31" fmla="*/ 794 h 828"/>
                <a:gd name="T32" fmla="*/ 708 w 740"/>
                <a:gd name="T33" fmla="*/ 683 h 828"/>
                <a:gd name="T34" fmla="*/ 708 w 740"/>
                <a:gd name="T35" fmla="*/ 296 h 828"/>
                <a:gd name="T36" fmla="*/ 252 w 740"/>
                <a:gd name="T37" fmla="*/ 405 h 828"/>
                <a:gd name="T38" fmla="*/ 235 w 740"/>
                <a:gd name="T39" fmla="*/ 398 h 828"/>
                <a:gd name="T40" fmla="*/ 32 w 740"/>
                <a:gd name="T41" fmla="*/ 7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0" h="828">
                  <a:moveTo>
                    <a:pt x="16" y="828"/>
                  </a:moveTo>
                  <a:cubicBezTo>
                    <a:pt x="12" y="828"/>
                    <a:pt x="8" y="827"/>
                    <a:pt x="5" y="825"/>
                  </a:cubicBezTo>
                  <a:cubicBezTo>
                    <a:pt x="2" y="822"/>
                    <a:pt x="0" y="817"/>
                    <a:pt x="0" y="812"/>
                  </a:cubicBezTo>
                  <a:cubicBezTo>
                    <a:pt x="0" y="17"/>
                    <a:pt x="0" y="17"/>
                    <a:pt x="0" y="17"/>
                  </a:cubicBezTo>
                  <a:cubicBezTo>
                    <a:pt x="0" y="10"/>
                    <a:pt x="4" y="3"/>
                    <a:pt x="11" y="2"/>
                  </a:cubicBezTo>
                  <a:cubicBezTo>
                    <a:pt x="18" y="0"/>
                    <a:pt x="25" y="2"/>
                    <a:pt x="29" y="8"/>
                  </a:cubicBezTo>
                  <a:cubicBezTo>
                    <a:pt x="256" y="371"/>
                    <a:pt x="256" y="371"/>
                    <a:pt x="256" y="371"/>
                  </a:cubicBezTo>
                  <a:cubicBezTo>
                    <a:pt x="721" y="260"/>
                    <a:pt x="721" y="260"/>
                    <a:pt x="721" y="260"/>
                  </a:cubicBezTo>
                  <a:cubicBezTo>
                    <a:pt x="725" y="259"/>
                    <a:pt x="730" y="260"/>
                    <a:pt x="734" y="263"/>
                  </a:cubicBezTo>
                  <a:cubicBezTo>
                    <a:pt x="738" y="266"/>
                    <a:pt x="740" y="271"/>
                    <a:pt x="740" y="275"/>
                  </a:cubicBezTo>
                  <a:cubicBezTo>
                    <a:pt x="740" y="697"/>
                    <a:pt x="740" y="697"/>
                    <a:pt x="740" y="697"/>
                  </a:cubicBezTo>
                  <a:cubicBezTo>
                    <a:pt x="740" y="705"/>
                    <a:pt x="735" y="711"/>
                    <a:pt x="727" y="713"/>
                  </a:cubicBezTo>
                  <a:cubicBezTo>
                    <a:pt x="18" y="828"/>
                    <a:pt x="18" y="828"/>
                    <a:pt x="18" y="828"/>
                  </a:cubicBezTo>
                  <a:cubicBezTo>
                    <a:pt x="17" y="828"/>
                    <a:pt x="16" y="828"/>
                    <a:pt x="16" y="828"/>
                  </a:cubicBezTo>
                  <a:close/>
                  <a:moveTo>
                    <a:pt x="32" y="73"/>
                  </a:moveTo>
                  <a:cubicBezTo>
                    <a:pt x="32" y="794"/>
                    <a:pt x="32" y="794"/>
                    <a:pt x="32" y="794"/>
                  </a:cubicBezTo>
                  <a:cubicBezTo>
                    <a:pt x="708" y="683"/>
                    <a:pt x="708" y="683"/>
                    <a:pt x="708" y="683"/>
                  </a:cubicBezTo>
                  <a:cubicBezTo>
                    <a:pt x="708" y="296"/>
                    <a:pt x="708" y="296"/>
                    <a:pt x="708" y="296"/>
                  </a:cubicBezTo>
                  <a:cubicBezTo>
                    <a:pt x="252" y="405"/>
                    <a:pt x="252" y="405"/>
                    <a:pt x="252" y="405"/>
                  </a:cubicBezTo>
                  <a:cubicBezTo>
                    <a:pt x="246" y="406"/>
                    <a:pt x="239" y="403"/>
                    <a:pt x="235" y="398"/>
                  </a:cubicBezTo>
                  <a:lnTo>
                    <a:pt x="32"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273">
              <a:extLst>
                <a:ext uri="{FF2B5EF4-FFF2-40B4-BE49-F238E27FC236}">
                  <a16:creationId xmlns:a16="http://schemas.microsoft.com/office/drawing/2014/main" id="{FE48E2A9-13D9-44F2-9874-064077EBAADF}"/>
                </a:ext>
              </a:extLst>
            </p:cNvPr>
            <p:cNvSpPr>
              <a:spLocks noEditPoints="1"/>
            </p:cNvSpPr>
            <p:nvPr/>
          </p:nvSpPr>
          <p:spPr bwMode="auto">
            <a:xfrm>
              <a:off x="1783" y="1642"/>
              <a:ext cx="1833" cy="1079"/>
            </a:xfrm>
            <a:custGeom>
              <a:avLst/>
              <a:gdLst>
                <a:gd name="T0" fmla="*/ 250 w 915"/>
                <a:gd name="T1" fmla="*/ 538 h 538"/>
                <a:gd name="T2" fmla="*/ 236 w 915"/>
                <a:gd name="T3" fmla="*/ 531 h 538"/>
                <a:gd name="T4" fmla="*/ 3 w 915"/>
                <a:gd name="T5" fmla="*/ 158 h 538"/>
                <a:gd name="T6" fmla="*/ 2 w 915"/>
                <a:gd name="T7" fmla="*/ 143 h 538"/>
                <a:gd name="T8" fmla="*/ 14 w 915"/>
                <a:gd name="T9" fmla="*/ 134 h 538"/>
                <a:gd name="T10" fmla="*/ 725 w 915"/>
                <a:gd name="T11" fmla="*/ 1 h 538"/>
                <a:gd name="T12" fmla="*/ 742 w 915"/>
                <a:gd name="T13" fmla="*/ 10 h 538"/>
                <a:gd name="T14" fmla="*/ 913 w 915"/>
                <a:gd name="T15" fmla="*/ 360 h 538"/>
                <a:gd name="T16" fmla="*/ 913 w 915"/>
                <a:gd name="T17" fmla="*/ 374 h 538"/>
                <a:gd name="T18" fmla="*/ 902 w 915"/>
                <a:gd name="T19" fmla="*/ 383 h 538"/>
                <a:gd name="T20" fmla="*/ 253 w 915"/>
                <a:gd name="T21" fmla="*/ 538 h 538"/>
                <a:gd name="T22" fmla="*/ 250 w 915"/>
                <a:gd name="T23" fmla="*/ 538 h 538"/>
                <a:gd name="T24" fmla="*/ 43 w 915"/>
                <a:gd name="T25" fmla="*/ 161 h 538"/>
                <a:gd name="T26" fmla="*/ 257 w 915"/>
                <a:gd name="T27" fmla="*/ 504 h 538"/>
                <a:gd name="T28" fmla="*/ 875 w 915"/>
                <a:gd name="T29" fmla="*/ 356 h 538"/>
                <a:gd name="T30" fmla="*/ 719 w 915"/>
                <a:gd name="T31" fmla="*/ 35 h 538"/>
                <a:gd name="T32" fmla="*/ 43 w 915"/>
                <a:gd name="T33" fmla="*/ 16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5" h="538">
                  <a:moveTo>
                    <a:pt x="250" y="538"/>
                  </a:moveTo>
                  <a:cubicBezTo>
                    <a:pt x="244" y="538"/>
                    <a:pt x="239" y="535"/>
                    <a:pt x="236" y="531"/>
                  </a:cubicBezTo>
                  <a:cubicBezTo>
                    <a:pt x="3" y="158"/>
                    <a:pt x="3" y="158"/>
                    <a:pt x="3" y="158"/>
                  </a:cubicBezTo>
                  <a:cubicBezTo>
                    <a:pt x="0" y="154"/>
                    <a:pt x="0" y="148"/>
                    <a:pt x="2" y="143"/>
                  </a:cubicBezTo>
                  <a:cubicBezTo>
                    <a:pt x="4" y="139"/>
                    <a:pt x="8" y="135"/>
                    <a:pt x="14" y="134"/>
                  </a:cubicBezTo>
                  <a:cubicBezTo>
                    <a:pt x="725" y="1"/>
                    <a:pt x="725" y="1"/>
                    <a:pt x="725" y="1"/>
                  </a:cubicBezTo>
                  <a:cubicBezTo>
                    <a:pt x="732" y="0"/>
                    <a:pt x="739" y="4"/>
                    <a:pt x="742" y="10"/>
                  </a:cubicBezTo>
                  <a:cubicBezTo>
                    <a:pt x="913" y="360"/>
                    <a:pt x="913" y="360"/>
                    <a:pt x="913" y="360"/>
                  </a:cubicBezTo>
                  <a:cubicBezTo>
                    <a:pt x="915" y="365"/>
                    <a:pt x="915" y="370"/>
                    <a:pt x="913" y="374"/>
                  </a:cubicBezTo>
                  <a:cubicBezTo>
                    <a:pt x="911" y="378"/>
                    <a:pt x="907" y="382"/>
                    <a:pt x="902" y="383"/>
                  </a:cubicBezTo>
                  <a:cubicBezTo>
                    <a:pt x="253" y="538"/>
                    <a:pt x="253" y="538"/>
                    <a:pt x="253" y="538"/>
                  </a:cubicBezTo>
                  <a:cubicBezTo>
                    <a:pt x="252" y="538"/>
                    <a:pt x="251" y="538"/>
                    <a:pt x="250" y="538"/>
                  </a:cubicBezTo>
                  <a:close/>
                  <a:moveTo>
                    <a:pt x="43" y="161"/>
                  </a:moveTo>
                  <a:cubicBezTo>
                    <a:pt x="257" y="504"/>
                    <a:pt x="257" y="504"/>
                    <a:pt x="257" y="504"/>
                  </a:cubicBezTo>
                  <a:cubicBezTo>
                    <a:pt x="875" y="356"/>
                    <a:pt x="875" y="356"/>
                    <a:pt x="875" y="356"/>
                  </a:cubicBezTo>
                  <a:cubicBezTo>
                    <a:pt x="719" y="35"/>
                    <a:pt x="719" y="35"/>
                    <a:pt x="719" y="35"/>
                  </a:cubicBezTo>
                  <a:lnTo>
                    <a:pt x="43"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274">
              <a:extLst>
                <a:ext uri="{FF2B5EF4-FFF2-40B4-BE49-F238E27FC236}">
                  <a16:creationId xmlns:a16="http://schemas.microsoft.com/office/drawing/2014/main" id="{4FDB2429-35E9-445E-9C5F-07C3057657ED}"/>
                </a:ext>
              </a:extLst>
            </p:cNvPr>
            <p:cNvSpPr>
              <a:spLocks noEditPoints="1"/>
            </p:cNvSpPr>
            <p:nvPr/>
          </p:nvSpPr>
          <p:spPr bwMode="auto">
            <a:xfrm>
              <a:off x="-2" y="1642"/>
              <a:ext cx="1851" cy="1079"/>
            </a:xfrm>
            <a:custGeom>
              <a:avLst/>
              <a:gdLst>
                <a:gd name="T0" fmla="*/ 665 w 924"/>
                <a:gd name="T1" fmla="*/ 538 h 538"/>
                <a:gd name="T2" fmla="*/ 662 w 924"/>
                <a:gd name="T3" fmla="*/ 538 h 538"/>
                <a:gd name="T4" fmla="*/ 13 w 924"/>
                <a:gd name="T5" fmla="*/ 383 h 538"/>
                <a:gd name="T6" fmla="*/ 2 w 924"/>
                <a:gd name="T7" fmla="*/ 374 h 538"/>
                <a:gd name="T8" fmla="*/ 3 w 924"/>
                <a:gd name="T9" fmla="*/ 360 h 538"/>
                <a:gd name="T10" fmla="*/ 182 w 924"/>
                <a:gd name="T11" fmla="*/ 10 h 538"/>
                <a:gd name="T12" fmla="*/ 199 w 924"/>
                <a:gd name="T13" fmla="*/ 1 h 538"/>
                <a:gd name="T14" fmla="*/ 910 w 924"/>
                <a:gd name="T15" fmla="*/ 134 h 538"/>
                <a:gd name="T16" fmla="*/ 922 w 924"/>
                <a:gd name="T17" fmla="*/ 144 h 538"/>
                <a:gd name="T18" fmla="*/ 921 w 924"/>
                <a:gd name="T19" fmla="*/ 159 h 538"/>
                <a:gd name="T20" fmla="*/ 679 w 924"/>
                <a:gd name="T21" fmla="*/ 531 h 538"/>
                <a:gd name="T22" fmla="*/ 665 w 924"/>
                <a:gd name="T23" fmla="*/ 538 h 538"/>
                <a:gd name="T24" fmla="*/ 40 w 924"/>
                <a:gd name="T25" fmla="*/ 356 h 538"/>
                <a:gd name="T26" fmla="*/ 658 w 924"/>
                <a:gd name="T27" fmla="*/ 504 h 538"/>
                <a:gd name="T28" fmla="*/ 881 w 924"/>
                <a:gd name="T29" fmla="*/ 161 h 538"/>
                <a:gd name="T30" fmla="*/ 205 w 924"/>
                <a:gd name="T31" fmla="*/ 35 h 538"/>
                <a:gd name="T32" fmla="*/ 40 w 924"/>
                <a:gd name="T33" fmla="*/ 35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4" h="538">
                  <a:moveTo>
                    <a:pt x="665" y="538"/>
                  </a:moveTo>
                  <a:cubicBezTo>
                    <a:pt x="664" y="538"/>
                    <a:pt x="663" y="538"/>
                    <a:pt x="662" y="538"/>
                  </a:cubicBezTo>
                  <a:cubicBezTo>
                    <a:pt x="13" y="383"/>
                    <a:pt x="13" y="383"/>
                    <a:pt x="13" y="383"/>
                  </a:cubicBezTo>
                  <a:cubicBezTo>
                    <a:pt x="8" y="382"/>
                    <a:pt x="4" y="378"/>
                    <a:pt x="2" y="374"/>
                  </a:cubicBezTo>
                  <a:cubicBezTo>
                    <a:pt x="0" y="369"/>
                    <a:pt x="0" y="364"/>
                    <a:pt x="3" y="360"/>
                  </a:cubicBezTo>
                  <a:cubicBezTo>
                    <a:pt x="182" y="10"/>
                    <a:pt x="182" y="10"/>
                    <a:pt x="182" y="10"/>
                  </a:cubicBezTo>
                  <a:cubicBezTo>
                    <a:pt x="185" y="4"/>
                    <a:pt x="192" y="0"/>
                    <a:pt x="199" y="1"/>
                  </a:cubicBezTo>
                  <a:cubicBezTo>
                    <a:pt x="910" y="134"/>
                    <a:pt x="910" y="134"/>
                    <a:pt x="910" y="134"/>
                  </a:cubicBezTo>
                  <a:cubicBezTo>
                    <a:pt x="916" y="135"/>
                    <a:pt x="920" y="139"/>
                    <a:pt x="922" y="144"/>
                  </a:cubicBezTo>
                  <a:cubicBezTo>
                    <a:pt x="924" y="149"/>
                    <a:pt x="924" y="154"/>
                    <a:pt x="921" y="159"/>
                  </a:cubicBezTo>
                  <a:cubicBezTo>
                    <a:pt x="679" y="531"/>
                    <a:pt x="679" y="531"/>
                    <a:pt x="679" y="531"/>
                  </a:cubicBezTo>
                  <a:cubicBezTo>
                    <a:pt x="676" y="535"/>
                    <a:pt x="671" y="538"/>
                    <a:pt x="665" y="538"/>
                  </a:cubicBezTo>
                  <a:close/>
                  <a:moveTo>
                    <a:pt x="40" y="356"/>
                  </a:moveTo>
                  <a:cubicBezTo>
                    <a:pt x="658" y="504"/>
                    <a:pt x="658" y="504"/>
                    <a:pt x="658" y="504"/>
                  </a:cubicBezTo>
                  <a:cubicBezTo>
                    <a:pt x="881" y="161"/>
                    <a:pt x="881" y="161"/>
                    <a:pt x="881" y="161"/>
                  </a:cubicBezTo>
                  <a:cubicBezTo>
                    <a:pt x="205" y="35"/>
                    <a:pt x="205" y="35"/>
                    <a:pt x="205" y="35"/>
                  </a:cubicBezTo>
                  <a:lnTo>
                    <a:pt x="40" y="3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275">
              <a:extLst>
                <a:ext uri="{FF2B5EF4-FFF2-40B4-BE49-F238E27FC236}">
                  <a16:creationId xmlns:a16="http://schemas.microsoft.com/office/drawing/2014/main" id="{BFF81160-98E2-4AA6-9788-2AEA7D2C7886}"/>
                </a:ext>
              </a:extLst>
            </p:cNvPr>
            <p:cNvSpPr>
              <a:spLocks/>
            </p:cNvSpPr>
            <p:nvPr/>
          </p:nvSpPr>
          <p:spPr bwMode="auto">
            <a:xfrm>
              <a:off x="2714" y="1016"/>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7"/>
                    <a:pt x="18" y="0"/>
                    <a:pt x="39" y="0"/>
                  </a:cubicBezTo>
                  <a:cubicBezTo>
                    <a:pt x="39" y="0"/>
                    <a:pt x="39" y="0"/>
                    <a:pt x="39" y="0"/>
                  </a:cubicBezTo>
                  <a:cubicBezTo>
                    <a:pt x="61" y="0"/>
                    <a:pt x="79" y="17"/>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276">
              <a:extLst>
                <a:ext uri="{FF2B5EF4-FFF2-40B4-BE49-F238E27FC236}">
                  <a16:creationId xmlns:a16="http://schemas.microsoft.com/office/drawing/2014/main" id="{9818905D-BF00-45B7-8C7B-05129F15E603}"/>
                </a:ext>
              </a:extLst>
            </p:cNvPr>
            <p:cNvSpPr>
              <a:spLocks/>
            </p:cNvSpPr>
            <p:nvPr/>
          </p:nvSpPr>
          <p:spPr bwMode="auto">
            <a:xfrm>
              <a:off x="3267" y="148"/>
              <a:ext cx="157" cy="156"/>
            </a:xfrm>
            <a:custGeom>
              <a:avLst/>
              <a:gdLst>
                <a:gd name="T0" fmla="*/ 39 w 78"/>
                <a:gd name="T1" fmla="*/ 78 h 78"/>
                <a:gd name="T2" fmla="*/ 39 w 78"/>
                <a:gd name="T3" fmla="*/ 78 h 78"/>
                <a:gd name="T4" fmla="*/ 0 w 78"/>
                <a:gd name="T5" fmla="*/ 39 h 78"/>
                <a:gd name="T6" fmla="*/ 0 w 78"/>
                <a:gd name="T7" fmla="*/ 39 h 78"/>
                <a:gd name="T8" fmla="*/ 39 w 78"/>
                <a:gd name="T9" fmla="*/ 0 h 78"/>
                <a:gd name="T10" fmla="*/ 39 w 78"/>
                <a:gd name="T11" fmla="*/ 0 h 78"/>
                <a:gd name="T12" fmla="*/ 78 w 78"/>
                <a:gd name="T13" fmla="*/ 39 h 78"/>
                <a:gd name="T14" fmla="*/ 78 w 78"/>
                <a:gd name="T15" fmla="*/ 39 h 78"/>
                <a:gd name="T16" fmla="*/ 39 w 78"/>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8">
                  <a:moveTo>
                    <a:pt x="39" y="78"/>
                  </a:moveTo>
                  <a:cubicBezTo>
                    <a:pt x="39" y="78"/>
                    <a:pt x="39" y="78"/>
                    <a:pt x="39" y="78"/>
                  </a:cubicBezTo>
                  <a:cubicBezTo>
                    <a:pt x="17" y="78"/>
                    <a:pt x="0" y="61"/>
                    <a:pt x="0" y="39"/>
                  </a:cubicBezTo>
                  <a:cubicBezTo>
                    <a:pt x="0" y="39"/>
                    <a:pt x="0" y="39"/>
                    <a:pt x="0" y="39"/>
                  </a:cubicBezTo>
                  <a:cubicBezTo>
                    <a:pt x="0" y="17"/>
                    <a:pt x="17" y="0"/>
                    <a:pt x="39" y="0"/>
                  </a:cubicBezTo>
                  <a:cubicBezTo>
                    <a:pt x="39" y="0"/>
                    <a:pt x="39" y="0"/>
                    <a:pt x="39" y="0"/>
                  </a:cubicBezTo>
                  <a:cubicBezTo>
                    <a:pt x="61" y="0"/>
                    <a:pt x="78" y="17"/>
                    <a:pt x="78" y="39"/>
                  </a:cubicBezTo>
                  <a:cubicBezTo>
                    <a:pt x="78" y="39"/>
                    <a:pt x="78" y="39"/>
                    <a:pt x="78" y="39"/>
                  </a:cubicBezTo>
                  <a:cubicBezTo>
                    <a:pt x="78" y="61"/>
                    <a:pt x="61" y="78"/>
                    <a:pt x="3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277">
              <a:extLst>
                <a:ext uri="{FF2B5EF4-FFF2-40B4-BE49-F238E27FC236}">
                  <a16:creationId xmlns:a16="http://schemas.microsoft.com/office/drawing/2014/main" id="{96211F01-D6D9-450B-8336-BB5B69AFA437}"/>
                </a:ext>
              </a:extLst>
            </p:cNvPr>
            <p:cNvSpPr>
              <a:spLocks/>
            </p:cNvSpPr>
            <p:nvPr/>
          </p:nvSpPr>
          <p:spPr bwMode="auto">
            <a:xfrm>
              <a:off x="268" y="1253"/>
              <a:ext cx="159" cy="158"/>
            </a:xfrm>
            <a:custGeom>
              <a:avLst/>
              <a:gdLst>
                <a:gd name="T0" fmla="*/ 39 w 79"/>
                <a:gd name="T1" fmla="*/ 79 h 79"/>
                <a:gd name="T2" fmla="*/ 39 w 79"/>
                <a:gd name="T3" fmla="*/ 79 h 79"/>
                <a:gd name="T4" fmla="*/ 0 w 79"/>
                <a:gd name="T5" fmla="*/ 39 h 79"/>
                <a:gd name="T6" fmla="*/ 0 w 79"/>
                <a:gd name="T7" fmla="*/ 39 h 79"/>
                <a:gd name="T8" fmla="*/ 39 w 79"/>
                <a:gd name="T9" fmla="*/ 0 h 79"/>
                <a:gd name="T10" fmla="*/ 39 w 79"/>
                <a:gd name="T11" fmla="*/ 0 h 79"/>
                <a:gd name="T12" fmla="*/ 79 w 79"/>
                <a:gd name="T13" fmla="*/ 39 h 79"/>
                <a:gd name="T14" fmla="*/ 79 w 79"/>
                <a:gd name="T15" fmla="*/ 39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39"/>
                  </a:cubicBezTo>
                  <a:cubicBezTo>
                    <a:pt x="0" y="39"/>
                    <a:pt x="0" y="39"/>
                    <a:pt x="0" y="39"/>
                  </a:cubicBezTo>
                  <a:cubicBezTo>
                    <a:pt x="0" y="18"/>
                    <a:pt x="18" y="0"/>
                    <a:pt x="39" y="0"/>
                  </a:cubicBezTo>
                  <a:cubicBezTo>
                    <a:pt x="39" y="0"/>
                    <a:pt x="39" y="0"/>
                    <a:pt x="39" y="0"/>
                  </a:cubicBezTo>
                  <a:cubicBezTo>
                    <a:pt x="61" y="0"/>
                    <a:pt x="79" y="18"/>
                    <a:pt x="79" y="39"/>
                  </a:cubicBezTo>
                  <a:cubicBezTo>
                    <a:pt x="79" y="39"/>
                    <a:pt x="79" y="39"/>
                    <a:pt x="79" y="39"/>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278">
              <a:extLst>
                <a:ext uri="{FF2B5EF4-FFF2-40B4-BE49-F238E27FC236}">
                  <a16:creationId xmlns:a16="http://schemas.microsoft.com/office/drawing/2014/main" id="{BBA831B3-6915-4D7E-B10A-9617D0C06481}"/>
                </a:ext>
              </a:extLst>
            </p:cNvPr>
            <p:cNvSpPr>
              <a:spLocks/>
            </p:cNvSpPr>
            <p:nvPr/>
          </p:nvSpPr>
          <p:spPr bwMode="auto">
            <a:xfrm>
              <a:off x="899" y="67"/>
              <a:ext cx="159" cy="159"/>
            </a:xfrm>
            <a:custGeom>
              <a:avLst/>
              <a:gdLst>
                <a:gd name="T0" fmla="*/ 39 w 79"/>
                <a:gd name="T1" fmla="*/ 79 h 79"/>
                <a:gd name="T2" fmla="*/ 39 w 79"/>
                <a:gd name="T3" fmla="*/ 79 h 79"/>
                <a:gd name="T4" fmla="*/ 0 w 79"/>
                <a:gd name="T5" fmla="*/ 40 h 79"/>
                <a:gd name="T6" fmla="*/ 0 w 79"/>
                <a:gd name="T7" fmla="*/ 40 h 79"/>
                <a:gd name="T8" fmla="*/ 39 w 79"/>
                <a:gd name="T9" fmla="*/ 0 h 79"/>
                <a:gd name="T10" fmla="*/ 39 w 79"/>
                <a:gd name="T11" fmla="*/ 0 h 79"/>
                <a:gd name="T12" fmla="*/ 79 w 79"/>
                <a:gd name="T13" fmla="*/ 40 h 79"/>
                <a:gd name="T14" fmla="*/ 79 w 79"/>
                <a:gd name="T15" fmla="*/ 40 h 79"/>
                <a:gd name="T16" fmla="*/ 39 w 79"/>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39" y="79"/>
                  </a:moveTo>
                  <a:cubicBezTo>
                    <a:pt x="39" y="79"/>
                    <a:pt x="39" y="79"/>
                    <a:pt x="39" y="79"/>
                  </a:cubicBezTo>
                  <a:cubicBezTo>
                    <a:pt x="18" y="79"/>
                    <a:pt x="0" y="61"/>
                    <a:pt x="0" y="40"/>
                  </a:cubicBezTo>
                  <a:cubicBezTo>
                    <a:pt x="0" y="40"/>
                    <a:pt x="0" y="40"/>
                    <a:pt x="0" y="40"/>
                  </a:cubicBezTo>
                  <a:cubicBezTo>
                    <a:pt x="0" y="18"/>
                    <a:pt x="18" y="0"/>
                    <a:pt x="39" y="0"/>
                  </a:cubicBezTo>
                  <a:cubicBezTo>
                    <a:pt x="39" y="0"/>
                    <a:pt x="39" y="0"/>
                    <a:pt x="39" y="0"/>
                  </a:cubicBezTo>
                  <a:cubicBezTo>
                    <a:pt x="61" y="0"/>
                    <a:pt x="79" y="18"/>
                    <a:pt x="79" y="40"/>
                  </a:cubicBezTo>
                  <a:cubicBezTo>
                    <a:pt x="79" y="40"/>
                    <a:pt x="79" y="40"/>
                    <a:pt x="79" y="40"/>
                  </a:cubicBezTo>
                  <a:cubicBezTo>
                    <a:pt x="79" y="61"/>
                    <a:pt x="61" y="79"/>
                    <a:pt x="3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279">
              <a:extLst>
                <a:ext uri="{FF2B5EF4-FFF2-40B4-BE49-F238E27FC236}">
                  <a16:creationId xmlns:a16="http://schemas.microsoft.com/office/drawing/2014/main" id="{F18A0AAA-95FD-4503-B315-A9A1F90BA7FE}"/>
                </a:ext>
              </a:extLst>
            </p:cNvPr>
            <p:cNvSpPr>
              <a:spLocks/>
            </p:cNvSpPr>
            <p:nvPr/>
          </p:nvSpPr>
          <p:spPr bwMode="auto">
            <a:xfrm>
              <a:off x="347" y="3"/>
              <a:ext cx="224" cy="223"/>
            </a:xfrm>
            <a:custGeom>
              <a:avLst/>
              <a:gdLst>
                <a:gd name="T0" fmla="*/ 112 w 224"/>
                <a:gd name="T1" fmla="*/ 223 h 223"/>
                <a:gd name="T2" fmla="*/ 0 w 224"/>
                <a:gd name="T3" fmla="*/ 110 h 223"/>
                <a:gd name="T4" fmla="*/ 112 w 224"/>
                <a:gd name="T5" fmla="*/ 0 h 223"/>
                <a:gd name="T6" fmla="*/ 224 w 224"/>
                <a:gd name="T7" fmla="*/ 110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0"/>
                  </a:lnTo>
                  <a:lnTo>
                    <a:pt x="112" y="0"/>
                  </a:lnTo>
                  <a:lnTo>
                    <a:pt x="224" y="110"/>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80">
              <a:extLst>
                <a:ext uri="{FF2B5EF4-FFF2-40B4-BE49-F238E27FC236}">
                  <a16:creationId xmlns:a16="http://schemas.microsoft.com/office/drawing/2014/main" id="{6F328D02-A06D-4694-9C7B-287FB59B3BD8}"/>
                </a:ext>
              </a:extLst>
            </p:cNvPr>
            <p:cNvSpPr>
              <a:spLocks/>
            </p:cNvSpPr>
            <p:nvPr/>
          </p:nvSpPr>
          <p:spPr bwMode="auto">
            <a:xfrm>
              <a:off x="3201" y="936"/>
              <a:ext cx="223" cy="224"/>
            </a:xfrm>
            <a:custGeom>
              <a:avLst/>
              <a:gdLst>
                <a:gd name="T0" fmla="*/ 112 w 223"/>
                <a:gd name="T1" fmla="*/ 224 h 224"/>
                <a:gd name="T2" fmla="*/ 0 w 223"/>
                <a:gd name="T3" fmla="*/ 112 h 224"/>
                <a:gd name="T4" fmla="*/ 112 w 223"/>
                <a:gd name="T5" fmla="*/ 0 h 224"/>
                <a:gd name="T6" fmla="*/ 223 w 223"/>
                <a:gd name="T7" fmla="*/ 112 h 224"/>
                <a:gd name="T8" fmla="*/ 112 w 223"/>
                <a:gd name="T9" fmla="*/ 224 h 224"/>
              </a:gdLst>
              <a:ahLst/>
              <a:cxnLst>
                <a:cxn ang="0">
                  <a:pos x="T0" y="T1"/>
                </a:cxn>
                <a:cxn ang="0">
                  <a:pos x="T2" y="T3"/>
                </a:cxn>
                <a:cxn ang="0">
                  <a:pos x="T4" y="T5"/>
                </a:cxn>
                <a:cxn ang="0">
                  <a:pos x="T6" y="T7"/>
                </a:cxn>
                <a:cxn ang="0">
                  <a:pos x="T8" y="T9"/>
                </a:cxn>
              </a:cxnLst>
              <a:rect l="0" t="0" r="r" b="b"/>
              <a:pathLst>
                <a:path w="223" h="224">
                  <a:moveTo>
                    <a:pt x="112" y="224"/>
                  </a:moveTo>
                  <a:lnTo>
                    <a:pt x="0" y="112"/>
                  </a:lnTo>
                  <a:lnTo>
                    <a:pt x="112" y="0"/>
                  </a:lnTo>
                  <a:lnTo>
                    <a:pt x="223" y="112"/>
                  </a:lnTo>
                  <a:lnTo>
                    <a:pt x="11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81">
              <a:extLst>
                <a:ext uri="{FF2B5EF4-FFF2-40B4-BE49-F238E27FC236}">
                  <a16:creationId xmlns:a16="http://schemas.microsoft.com/office/drawing/2014/main" id="{369C9820-EFE3-4A19-9BA9-FA69CC646652}"/>
                </a:ext>
              </a:extLst>
            </p:cNvPr>
            <p:cNvSpPr>
              <a:spLocks/>
            </p:cNvSpPr>
            <p:nvPr/>
          </p:nvSpPr>
          <p:spPr bwMode="auto">
            <a:xfrm>
              <a:off x="2398" y="81"/>
              <a:ext cx="224" cy="223"/>
            </a:xfrm>
            <a:custGeom>
              <a:avLst/>
              <a:gdLst>
                <a:gd name="T0" fmla="*/ 112 w 224"/>
                <a:gd name="T1" fmla="*/ 223 h 223"/>
                <a:gd name="T2" fmla="*/ 0 w 224"/>
                <a:gd name="T3" fmla="*/ 113 h 223"/>
                <a:gd name="T4" fmla="*/ 112 w 224"/>
                <a:gd name="T5" fmla="*/ 0 h 223"/>
                <a:gd name="T6" fmla="*/ 224 w 224"/>
                <a:gd name="T7" fmla="*/ 113 h 223"/>
                <a:gd name="T8" fmla="*/ 112 w 224"/>
                <a:gd name="T9" fmla="*/ 223 h 223"/>
              </a:gdLst>
              <a:ahLst/>
              <a:cxnLst>
                <a:cxn ang="0">
                  <a:pos x="T0" y="T1"/>
                </a:cxn>
                <a:cxn ang="0">
                  <a:pos x="T2" y="T3"/>
                </a:cxn>
                <a:cxn ang="0">
                  <a:pos x="T4" y="T5"/>
                </a:cxn>
                <a:cxn ang="0">
                  <a:pos x="T6" y="T7"/>
                </a:cxn>
                <a:cxn ang="0">
                  <a:pos x="T8" y="T9"/>
                </a:cxn>
              </a:cxnLst>
              <a:rect l="0" t="0" r="r" b="b"/>
              <a:pathLst>
                <a:path w="224" h="223">
                  <a:moveTo>
                    <a:pt x="112" y="223"/>
                  </a:moveTo>
                  <a:lnTo>
                    <a:pt x="0" y="113"/>
                  </a:lnTo>
                  <a:lnTo>
                    <a:pt x="112" y="0"/>
                  </a:lnTo>
                  <a:lnTo>
                    <a:pt x="224" y="113"/>
                  </a:lnTo>
                  <a:lnTo>
                    <a:pt x="112"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82">
              <a:extLst>
                <a:ext uri="{FF2B5EF4-FFF2-40B4-BE49-F238E27FC236}">
                  <a16:creationId xmlns:a16="http://schemas.microsoft.com/office/drawing/2014/main" id="{C9B2094B-26A5-4257-94B9-F10E01D753FD}"/>
                </a:ext>
              </a:extLst>
            </p:cNvPr>
            <p:cNvSpPr>
              <a:spLocks noEditPoints="1"/>
            </p:cNvSpPr>
            <p:nvPr/>
          </p:nvSpPr>
          <p:spPr bwMode="auto">
            <a:xfrm>
              <a:off x="1386" y="392"/>
              <a:ext cx="1124" cy="1129"/>
            </a:xfrm>
            <a:custGeom>
              <a:avLst/>
              <a:gdLst>
                <a:gd name="T0" fmla="*/ 238 w 561"/>
                <a:gd name="T1" fmla="*/ 563 h 563"/>
                <a:gd name="T2" fmla="*/ 227 w 561"/>
                <a:gd name="T3" fmla="*/ 558 h 563"/>
                <a:gd name="T4" fmla="*/ 4 w 561"/>
                <a:gd name="T5" fmla="*/ 336 h 563"/>
                <a:gd name="T6" fmla="*/ 0 w 561"/>
                <a:gd name="T7" fmla="*/ 324 h 563"/>
                <a:gd name="T8" fmla="*/ 4 w 561"/>
                <a:gd name="T9" fmla="*/ 313 h 563"/>
                <a:gd name="T10" fmla="*/ 311 w 561"/>
                <a:gd name="T11" fmla="*/ 7 h 563"/>
                <a:gd name="T12" fmla="*/ 333 w 561"/>
                <a:gd name="T13" fmla="*/ 7 h 563"/>
                <a:gd name="T14" fmla="*/ 556 w 561"/>
                <a:gd name="T15" fmla="*/ 229 h 563"/>
                <a:gd name="T16" fmla="*/ 561 w 561"/>
                <a:gd name="T17" fmla="*/ 241 h 563"/>
                <a:gd name="T18" fmla="*/ 556 w 561"/>
                <a:gd name="T19" fmla="*/ 252 h 563"/>
                <a:gd name="T20" fmla="*/ 250 w 561"/>
                <a:gd name="T21" fmla="*/ 558 h 563"/>
                <a:gd name="T22" fmla="*/ 238 w 561"/>
                <a:gd name="T23" fmla="*/ 563 h 563"/>
                <a:gd name="T24" fmla="*/ 38 w 561"/>
                <a:gd name="T25" fmla="*/ 324 h 563"/>
                <a:gd name="T26" fmla="*/ 238 w 561"/>
                <a:gd name="T27" fmla="*/ 524 h 563"/>
                <a:gd name="T28" fmla="*/ 522 w 561"/>
                <a:gd name="T29" fmla="*/ 241 h 563"/>
                <a:gd name="T30" fmla="*/ 322 w 561"/>
                <a:gd name="T31" fmla="*/ 41 h 563"/>
                <a:gd name="T32" fmla="*/ 38 w 561"/>
                <a:gd name="T33" fmla="*/ 324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563">
                  <a:moveTo>
                    <a:pt x="238" y="563"/>
                  </a:moveTo>
                  <a:cubicBezTo>
                    <a:pt x="234" y="563"/>
                    <a:pt x="230" y="562"/>
                    <a:pt x="227" y="558"/>
                  </a:cubicBezTo>
                  <a:cubicBezTo>
                    <a:pt x="4" y="336"/>
                    <a:pt x="4" y="336"/>
                    <a:pt x="4" y="336"/>
                  </a:cubicBezTo>
                  <a:cubicBezTo>
                    <a:pt x="1" y="333"/>
                    <a:pt x="0" y="329"/>
                    <a:pt x="0" y="324"/>
                  </a:cubicBezTo>
                  <a:cubicBezTo>
                    <a:pt x="0" y="320"/>
                    <a:pt x="1" y="316"/>
                    <a:pt x="4" y="313"/>
                  </a:cubicBezTo>
                  <a:cubicBezTo>
                    <a:pt x="311" y="7"/>
                    <a:pt x="311" y="7"/>
                    <a:pt x="311" y="7"/>
                  </a:cubicBezTo>
                  <a:cubicBezTo>
                    <a:pt x="317" y="0"/>
                    <a:pt x="327" y="0"/>
                    <a:pt x="333" y="7"/>
                  </a:cubicBezTo>
                  <a:cubicBezTo>
                    <a:pt x="556" y="229"/>
                    <a:pt x="556" y="229"/>
                    <a:pt x="556" y="229"/>
                  </a:cubicBezTo>
                  <a:cubicBezTo>
                    <a:pt x="559" y="232"/>
                    <a:pt x="561" y="237"/>
                    <a:pt x="561" y="241"/>
                  </a:cubicBezTo>
                  <a:cubicBezTo>
                    <a:pt x="561" y="245"/>
                    <a:pt x="559" y="249"/>
                    <a:pt x="556" y="252"/>
                  </a:cubicBezTo>
                  <a:cubicBezTo>
                    <a:pt x="250" y="558"/>
                    <a:pt x="250" y="558"/>
                    <a:pt x="250" y="558"/>
                  </a:cubicBezTo>
                  <a:cubicBezTo>
                    <a:pt x="247" y="562"/>
                    <a:pt x="243" y="563"/>
                    <a:pt x="238" y="563"/>
                  </a:cubicBezTo>
                  <a:close/>
                  <a:moveTo>
                    <a:pt x="38" y="324"/>
                  </a:moveTo>
                  <a:cubicBezTo>
                    <a:pt x="238" y="524"/>
                    <a:pt x="238" y="524"/>
                    <a:pt x="238" y="524"/>
                  </a:cubicBezTo>
                  <a:cubicBezTo>
                    <a:pt x="522" y="241"/>
                    <a:pt x="522" y="241"/>
                    <a:pt x="522" y="241"/>
                  </a:cubicBezTo>
                  <a:cubicBezTo>
                    <a:pt x="322" y="41"/>
                    <a:pt x="322" y="41"/>
                    <a:pt x="322" y="41"/>
                  </a:cubicBezTo>
                  <a:lnTo>
                    <a:pt x="38" y="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83">
              <a:extLst>
                <a:ext uri="{FF2B5EF4-FFF2-40B4-BE49-F238E27FC236}">
                  <a16:creationId xmlns:a16="http://schemas.microsoft.com/office/drawing/2014/main" id="{9C2A7441-3652-43AC-929E-871DA4A55A7A}"/>
                </a:ext>
              </a:extLst>
            </p:cNvPr>
            <p:cNvSpPr>
              <a:spLocks noEditPoints="1"/>
            </p:cNvSpPr>
            <p:nvPr/>
          </p:nvSpPr>
          <p:spPr bwMode="auto">
            <a:xfrm>
              <a:off x="1104" y="113"/>
              <a:ext cx="1074" cy="1073"/>
            </a:xfrm>
            <a:custGeom>
              <a:avLst/>
              <a:gdLst>
                <a:gd name="T0" fmla="*/ 101 w 536"/>
                <a:gd name="T1" fmla="*/ 535 h 535"/>
                <a:gd name="T2" fmla="*/ 90 w 536"/>
                <a:gd name="T3" fmla="*/ 530 h 535"/>
                <a:gd name="T4" fmla="*/ 6 w 536"/>
                <a:gd name="T5" fmla="*/ 447 h 535"/>
                <a:gd name="T6" fmla="*/ 6 w 536"/>
                <a:gd name="T7" fmla="*/ 424 h 535"/>
                <a:gd name="T8" fmla="*/ 424 w 536"/>
                <a:gd name="T9" fmla="*/ 6 h 535"/>
                <a:gd name="T10" fmla="*/ 446 w 536"/>
                <a:gd name="T11" fmla="*/ 6 h 535"/>
                <a:gd name="T12" fmla="*/ 530 w 536"/>
                <a:gd name="T13" fmla="*/ 90 h 535"/>
                <a:gd name="T14" fmla="*/ 530 w 536"/>
                <a:gd name="T15" fmla="*/ 113 h 535"/>
                <a:gd name="T16" fmla="*/ 112 w 536"/>
                <a:gd name="T17" fmla="*/ 530 h 535"/>
                <a:gd name="T18" fmla="*/ 101 w 536"/>
                <a:gd name="T19" fmla="*/ 535 h 535"/>
                <a:gd name="T20" fmla="*/ 40 w 536"/>
                <a:gd name="T21" fmla="*/ 435 h 535"/>
                <a:gd name="T22" fmla="*/ 101 w 536"/>
                <a:gd name="T23" fmla="*/ 496 h 535"/>
                <a:gd name="T24" fmla="*/ 496 w 536"/>
                <a:gd name="T25" fmla="*/ 101 h 535"/>
                <a:gd name="T26" fmla="*/ 435 w 536"/>
                <a:gd name="T27" fmla="*/ 40 h 535"/>
                <a:gd name="T28" fmla="*/ 40 w 536"/>
                <a:gd name="T29" fmla="*/ 4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6" h="535">
                  <a:moveTo>
                    <a:pt x="101" y="535"/>
                  </a:moveTo>
                  <a:cubicBezTo>
                    <a:pt x="97" y="535"/>
                    <a:pt x="93" y="533"/>
                    <a:pt x="90" y="530"/>
                  </a:cubicBezTo>
                  <a:cubicBezTo>
                    <a:pt x="6" y="447"/>
                    <a:pt x="6" y="447"/>
                    <a:pt x="6" y="447"/>
                  </a:cubicBezTo>
                  <a:cubicBezTo>
                    <a:pt x="0" y="441"/>
                    <a:pt x="0" y="430"/>
                    <a:pt x="6" y="424"/>
                  </a:cubicBezTo>
                  <a:cubicBezTo>
                    <a:pt x="424" y="6"/>
                    <a:pt x="424" y="6"/>
                    <a:pt x="424" y="6"/>
                  </a:cubicBezTo>
                  <a:cubicBezTo>
                    <a:pt x="430" y="0"/>
                    <a:pt x="440" y="0"/>
                    <a:pt x="446" y="6"/>
                  </a:cubicBezTo>
                  <a:cubicBezTo>
                    <a:pt x="530" y="90"/>
                    <a:pt x="530" y="90"/>
                    <a:pt x="530" y="90"/>
                  </a:cubicBezTo>
                  <a:cubicBezTo>
                    <a:pt x="536" y="96"/>
                    <a:pt x="536" y="106"/>
                    <a:pt x="530" y="113"/>
                  </a:cubicBezTo>
                  <a:cubicBezTo>
                    <a:pt x="112" y="530"/>
                    <a:pt x="112" y="530"/>
                    <a:pt x="112" y="530"/>
                  </a:cubicBezTo>
                  <a:cubicBezTo>
                    <a:pt x="109" y="533"/>
                    <a:pt x="105" y="535"/>
                    <a:pt x="101" y="535"/>
                  </a:cubicBezTo>
                  <a:close/>
                  <a:moveTo>
                    <a:pt x="40" y="435"/>
                  </a:moveTo>
                  <a:cubicBezTo>
                    <a:pt x="101" y="496"/>
                    <a:pt x="101" y="496"/>
                    <a:pt x="101" y="496"/>
                  </a:cubicBezTo>
                  <a:cubicBezTo>
                    <a:pt x="496" y="101"/>
                    <a:pt x="496" y="101"/>
                    <a:pt x="496" y="101"/>
                  </a:cubicBezTo>
                  <a:cubicBezTo>
                    <a:pt x="435" y="40"/>
                    <a:pt x="435" y="40"/>
                    <a:pt x="435" y="40"/>
                  </a:cubicBezTo>
                  <a:lnTo>
                    <a:pt x="40" y="4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284">
              <a:extLst>
                <a:ext uri="{FF2B5EF4-FFF2-40B4-BE49-F238E27FC236}">
                  <a16:creationId xmlns:a16="http://schemas.microsoft.com/office/drawing/2014/main" id="{D2A80CFB-54E5-4456-811A-1250EC103411}"/>
                </a:ext>
              </a:extLst>
            </p:cNvPr>
            <p:cNvSpPr>
              <a:spLocks noEditPoints="1"/>
            </p:cNvSpPr>
            <p:nvPr/>
          </p:nvSpPr>
          <p:spPr bwMode="auto">
            <a:xfrm>
              <a:off x="1092" y="404"/>
              <a:ext cx="503" cy="359"/>
            </a:xfrm>
            <a:custGeom>
              <a:avLst/>
              <a:gdLst>
                <a:gd name="T0" fmla="*/ 96 w 251"/>
                <a:gd name="T1" fmla="*/ 179 h 179"/>
                <a:gd name="T2" fmla="*/ 4 w 251"/>
                <a:gd name="T3" fmla="*/ 96 h 179"/>
                <a:gd name="T4" fmla="*/ 90 w 251"/>
                <a:gd name="T5" fmla="*/ 0 h 179"/>
                <a:gd name="T6" fmla="*/ 93 w 251"/>
                <a:gd name="T7" fmla="*/ 0 h 179"/>
                <a:gd name="T8" fmla="*/ 199 w 251"/>
                <a:gd name="T9" fmla="*/ 43 h 179"/>
                <a:gd name="T10" fmla="*/ 241 w 251"/>
                <a:gd name="T11" fmla="*/ 65 h 179"/>
                <a:gd name="T12" fmla="*/ 250 w 251"/>
                <a:gd name="T13" fmla="*/ 79 h 179"/>
                <a:gd name="T14" fmla="*/ 243 w 251"/>
                <a:gd name="T15" fmla="*/ 93 h 179"/>
                <a:gd name="T16" fmla="*/ 203 w 251"/>
                <a:gd name="T17" fmla="*/ 121 h 179"/>
                <a:gd name="T18" fmla="*/ 102 w 251"/>
                <a:gd name="T19" fmla="*/ 179 h 179"/>
                <a:gd name="T20" fmla="*/ 96 w 251"/>
                <a:gd name="T21" fmla="*/ 179 h 179"/>
                <a:gd name="T22" fmla="*/ 93 w 251"/>
                <a:gd name="T23" fmla="*/ 32 h 179"/>
                <a:gd name="T24" fmla="*/ 92 w 251"/>
                <a:gd name="T25" fmla="*/ 32 h 179"/>
                <a:gd name="T26" fmla="*/ 35 w 251"/>
                <a:gd name="T27" fmla="*/ 94 h 179"/>
                <a:gd name="T28" fmla="*/ 100 w 251"/>
                <a:gd name="T29" fmla="*/ 147 h 179"/>
                <a:gd name="T30" fmla="*/ 184 w 251"/>
                <a:gd name="T31" fmla="*/ 96 h 179"/>
                <a:gd name="T32" fmla="*/ 203 w 251"/>
                <a:gd name="T33" fmla="*/ 82 h 179"/>
                <a:gd name="T34" fmla="*/ 184 w 251"/>
                <a:gd name="T35" fmla="*/ 72 h 179"/>
                <a:gd name="T36" fmla="*/ 93 w 251"/>
                <a:gd name="T37" fmla="*/ 3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79">
                  <a:moveTo>
                    <a:pt x="96" y="179"/>
                  </a:moveTo>
                  <a:cubicBezTo>
                    <a:pt x="47" y="179"/>
                    <a:pt x="7" y="142"/>
                    <a:pt x="4" y="96"/>
                  </a:cubicBezTo>
                  <a:cubicBezTo>
                    <a:pt x="0" y="47"/>
                    <a:pt x="39" y="4"/>
                    <a:pt x="90" y="0"/>
                  </a:cubicBezTo>
                  <a:cubicBezTo>
                    <a:pt x="91" y="0"/>
                    <a:pt x="92" y="0"/>
                    <a:pt x="93" y="0"/>
                  </a:cubicBezTo>
                  <a:cubicBezTo>
                    <a:pt x="117" y="0"/>
                    <a:pt x="152" y="18"/>
                    <a:pt x="199" y="43"/>
                  </a:cubicBezTo>
                  <a:cubicBezTo>
                    <a:pt x="215" y="52"/>
                    <a:pt x="230" y="60"/>
                    <a:pt x="241" y="65"/>
                  </a:cubicBezTo>
                  <a:cubicBezTo>
                    <a:pt x="246" y="67"/>
                    <a:pt x="250" y="73"/>
                    <a:pt x="250" y="79"/>
                  </a:cubicBezTo>
                  <a:cubicBezTo>
                    <a:pt x="251" y="84"/>
                    <a:pt x="248" y="90"/>
                    <a:pt x="243" y="93"/>
                  </a:cubicBezTo>
                  <a:cubicBezTo>
                    <a:pt x="232" y="100"/>
                    <a:pt x="218" y="110"/>
                    <a:pt x="203" y="121"/>
                  </a:cubicBezTo>
                  <a:cubicBezTo>
                    <a:pt x="159" y="154"/>
                    <a:pt x="126" y="177"/>
                    <a:pt x="102" y="179"/>
                  </a:cubicBezTo>
                  <a:cubicBezTo>
                    <a:pt x="100" y="179"/>
                    <a:pt x="98" y="179"/>
                    <a:pt x="96" y="179"/>
                  </a:cubicBezTo>
                  <a:close/>
                  <a:moveTo>
                    <a:pt x="93" y="32"/>
                  </a:moveTo>
                  <a:cubicBezTo>
                    <a:pt x="93" y="32"/>
                    <a:pt x="93" y="32"/>
                    <a:pt x="92" y="32"/>
                  </a:cubicBezTo>
                  <a:cubicBezTo>
                    <a:pt x="59" y="34"/>
                    <a:pt x="33" y="62"/>
                    <a:pt x="35" y="94"/>
                  </a:cubicBezTo>
                  <a:cubicBezTo>
                    <a:pt x="38" y="125"/>
                    <a:pt x="67" y="149"/>
                    <a:pt x="100" y="147"/>
                  </a:cubicBezTo>
                  <a:cubicBezTo>
                    <a:pt x="116" y="146"/>
                    <a:pt x="157" y="116"/>
                    <a:pt x="184" y="96"/>
                  </a:cubicBezTo>
                  <a:cubicBezTo>
                    <a:pt x="190" y="91"/>
                    <a:pt x="197" y="86"/>
                    <a:pt x="203" y="82"/>
                  </a:cubicBezTo>
                  <a:cubicBezTo>
                    <a:pt x="197" y="79"/>
                    <a:pt x="190" y="75"/>
                    <a:pt x="184" y="72"/>
                  </a:cubicBezTo>
                  <a:cubicBezTo>
                    <a:pt x="153" y="55"/>
                    <a:pt x="111"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285">
              <a:extLst>
                <a:ext uri="{FF2B5EF4-FFF2-40B4-BE49-F238E27FC236}">
                  <a16:creationId xmlns:a16="http://schemas.microsoft.com/office/drawing/2014/main" id="{8385D838-0A3D-45B2-9FAB-2FDBD68E41F0}"/>
                </a:ext>
              </a:extLst>
            </p:cNvPr>
            <p:cNvSpPr>
              <a:spLocks noEditPoints="1"/>
            </p:cNvSpPr>
            <p:nvPr/>
          </p:nvSpPr>
          <p:spPr bwMode="auto">
            <a:xfrm>
              <a:off x="1360" y="95"/>
              <a:ext cx="365" cy="502"/>
            </a:xfrm>
            <a:custGeom>
              <a:avLst/>
              <a:gdLst>
                <a:gd name="T0" fmla="*/ 100 w 182"/>
                <a:gd name="T1" fmla="*/ 250 h 250"/>
                <a:gd name="T2" fmla="*/ 87 w 182"/>
                <a:gd name="T3" fmla="*/ 242 h 250"/>
                <a:gd name="T4" fmla="*/ 59 w 182"/>
                <a:gd name="T5" fmla="*/ 203 h 250"/>
                <a:gd name="T6" fmla="*/ 2 w 182"/>
                <a:gd name="T7" fmla="*/ 102 h 250"/>
                <a:gd name="T8" fmla="*/ 23 w 182"/>
                <a:gd name="T9" fmla="*/ 35 h 250"/>
                <a:gd name="T10" fmla="*/ 85 w 182"/>
                <a:gd name="T11" fmla="*/ 3 h 250"/>
                <a:gd name="T12" fmla="*/ 180 w 182"/>
                <a:gd name="T13" fmla="*/ 89 h 250"/>
                <a:gd name="T14" fmla="*/ 137 w 182"/>
                <a:gd name="T15" fmla="*/ 197 h 250"/>
                <a:gd name="T16" fmla="*/ 115 w 182"/>
                <a:gd name="T17" fmla="*/ 240 h 250"/>
                <a:gd name="T18" fmla="*/ 101 w 182"/>
                <a:gd name="T19" fmla="*/ 250 h 250"/>
                <a:gd name="T20" fmla="*/ 100 w 182"/>
                <a:gd name="T21" fmla="*/ 250 h 250"/>
                <a:gd name="T22" fmla="*/ 91 w 182"/>
                <a:gd name="T23" fmla="*/ 35 h 250"/>
                <a:gd name="T24" fmla="*/ 87 w 182"/>
                <a:gd name="T25" fmla="*/ 35 h 250"/>
                <a:gd name="T26" fmla="*/ 48 w 182"/>
                <a:gd name="T27" fmla="*/ 55 h 250"/>
                <a:gd name="T28" fmla="*/ 34 w 182"/>
                <a:gd name="T29" fmla="*/ 99 h 250"/>
                <a:gd name="T30" fmla="*/ 85 w 182"/>
                <a:gd name="T31" fmla="*/ 185 h 250"/>
                <a:gd name="T32" fmla="*/ 98 w 182"/>
                <a:gd name="T33" fmla="*/ 202 h 250"/>
                <a:gd name="T34" fmla="*/ 109 w 182"/>
                <a:gd name="T35" fmla="*/ 182 h 250"/>
                <a:gd name="T36" fmla="*/ 149 w 182"/>
                <a:gd name="T37" fmla="*/ 92 h 250"/>
                <a:gd name="T38" fmla="*/ 91 w 182"/>
                <a:gd name="T39" fmla="*/ 3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250">
                  <a:moveTo>
                    <a:pt x="100" y="250"/>
                  </a:moveTo>
                  <a:cubicBezTo>
                    <a:pt x="95" y="250"/>
                    <a:pt x="90" y="247"/>
                    <a:pt x="87" y="242"/>
                  </a:cubicBezTo>
                  <a:cubicBezTo>
                    <a:pt x="80" y="232"/>
                    <a:pt x="70" y="218"/>
                    <a:pt x="59" y="203"/>
                  </a:cubicBezTo>
                  <a:cubicBezTo>
                    <a:pt x="27" y="159"/>
                    <a:pt x="3" y="125"/>
                    <a:pt x="2" y="102"/>
                  </a:cubicBezTo>
                  <a:cubicBezTo>
                    <a:pt x="0" y="77"/>
                    <a:pt x="8" y="53"/>
                    <a:pt x="23" y="35"/>
                  </a:cubicBezTo>
                  <a:cubicBezTo>
                    <a:pt x="39" y="16"/>
                    <a:pt x="61" y="5"/>
                    <a:pt x="85" y="3"/>
                  </a:cubicBezTo>
                  <a:cubicBezTo>
                    <a:pt x="134" y="0"/>
                    <a:pt x="177" y="39"/>
                    <a:pt x="180" y="89"/>
                  </a:cubicBezTo>
                  <a:cubicBezTo>
                    <a:pt x="182" y="113"/>
                    <a:pt x="164" y="149"/>
                    <a:pt x="137" y="197"/>
                  </a:cubicBezTo>
                  <a:cubicBezTo>
                    <a:pt x="128" y="213"/>
                    <a:pt x="120" y="229"/>
                    <a:pt x="115" y="240"/>
                  </a:cubicBezTo>
                  <a:cubicBezTo>
                    <a:pt x="112" y="246"/>
                    <a:pt x="107" y="249"/>
                    <a:pt x="101" y="250"/>
                  </a:cubicBezTo>
                  <a:cubicBezTo>
                    <a:pt x="101" y="250"/>
                    <a:pt x="101" y="250"/>
                    <a:pt x="100" y="250"/>
                  </a:cubicBezTo>
                  <a:close/>
                  <a:moveTo>
                    <a:pt x="91" y="35"/>
                  </a:moveTo>
                  <a:cubicBezTo>
                    <a:pt x="89" y="35"/>
                    <a:pt x="88" y="35"/>
                    <a:pt x="87" y="35"/>
                  </a:cubicBezTo>
                  <a:cubicBezTo>
                    <a:pt x="72" y="36"/>
                    <a:pt x="58" y="43"/>
                    <a:pt x="48" y="55"/>
                  </a:cubicBezTo>
                  <a:cubicBezTo>
                    <a:pt x="38" y="67"/>
                    <a:pt x="33" y="83"/>
                    <a:pt x="34" y="99"/>
                  </a:cubicBezTo>
                  <a:cubicBezTo>
                    <a:pt x="35" y="116"/>
                    <a:pt x="65" y="157"/>
                    <a:pt x="85" y="185"/>
                  </a:cubicBezTo>
                  <a:cubicBezTo>
                    <a:pt x="90" y="191"/>
                    <a:pt x="94" y="196"/>
                    <a:pt x="98" y="202"/>
                  </a:cubicBezTo>
                  <a:cubicBezTo>
                    <a:pt x="102" y="196"/>
                    <a:pt x="105" y="189"/>
                    <a:pt x="109" y="182"/>
                  </a:cubicBezTo>
                  <a:cubicBezTo>
                    <a:pt x="125" y="152"/>
                    <a:pt x="150" y="108"/>
                    <a:pt x="149" y="92"/>
                  </a:cubicBezTo>
                  <a:cubicBezTo>
                    <a:pt x="146" y="60"/>
                    <a:pt x="121" y="35"/>
                    <a:pt x="9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286">
              <a:extLst>
                <a:ext uri="{FF2B5EF4-FFF2-40B4-BE49-F238E27FC236}">
                  <a16:creationId xmlns:a16="http://schemas.microsoft.com/office/drawing/2014/main" id="{BF75BE65-A93D-4806-8D8A-90F7DFAC664B}"/>
                </a:ext>
              </a:extLst>
            </p:cNvPr>
            <p:cNvSpPr>
              <a:spLocks/>
            </p:cNvSpPr>
            <p:nvPr/>
          </p:nvSpPr>
          <p:spPr bwMode="auto">
            <a:xfrm>
              <a:off x="1671" y="717"/>
              <a:ext cx="517" cy="514"/>
            </a:xfrm>
            <a:custGeom>
              <a:avLst/>
              <a:gdLst>
                <a:gd name="T0" fmla="*/ 240 w 258"/>
                <a:gd name="T1" fmla="*/ 256 h 256"/>
                <a:gd name="T2" fmla="*/ 229 w 258"/>
                <a:gd name="T3" fmla="*/ 251 h 256"/>
                <a:gd name="T4" fmla="*/ 6 w 258"/>
                <a:gd name="T5" fmla="*/ 29 h 256"/>
                <a:gd name="T6" fmla="*/ 6 w 258"/>
                <a:gd name="T7" fmla="*/ 6 h 256"/>
                <a:gd name="T8" fmla="*/ 29 w 258"/>
                <a:gd name="T9" fmla="*/ 6 h 256"/>
                <a:gd name="T10" fmla="*/ 251 w 258"/>
                <a:gd name="T11" fmla="*/ 229 h 256"/>
                <a:gd name="T12" fmla="*/ 251 w 258"/>
                <a:gd name="T13" fmla="*/ 251 h 256"/>
                <a:gd name="T14" fmla="*/ 240 w 258"/>
                <a:gd name="T15" fmla="*/ 256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8" h="256">
                  <a:moveTo>
                    <a:pt x="240" y="256"/>
                  </a:moveTo>
                  <a:cubicBezTo>
                    <a:pt x="236" y="256"/>
                    <a:pt x="232" y="255"/>
                    <a:pt x="229" y="251"/>
                  </a:cubicBezTo>
                  <a:cubicBezTo>
                    <a:pt x="6" y="29"/>
                    <a:pt x="6" y="29"/>
                    <a:pt x="6" y="29"/>
                  </a:cubicBezTo>
                  <a:cubicBezTo>
                    <a:pt x="0" y="22"/>
                    <a:pt x="0" y="12"/>
                    <a:pt x="6" y="6"/>
                  </a:cubicBezTo>
                  <a:cubicBezTo>
                    <a:pt x="12" y="0"/>
                    <a:pt x="22" y="0"/>
                    <a:pt x="29" y="6"/>
                  </a:cubicBezTo>
                  <a:cubicBezTo>
                    <a:pt x="251" y="229"/>
                    <a:pt x="251" y="229"/>
                    <a:pt x="251" y="229"/>
                  </a:cubicBezTo>
                  <a:cubicBezTo>
                    <a:pt x="258" y="235"/>
                    <a:pt x="258" y="245"/>
                    <a:pt x="251" y="251"/>
                  </a:cubicBezTo>
                  <a:cubicBezTo>
                    <a:pt x="248" y="255"/>
                    <a:pt x="244" y="256"/>
                    <a:pt x="240"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287">
              <a:extLst>
                <a:ext uri="{FF2B5EF4-FFF2-40B4-BE49-F238E27FC236}">
                  <a16:creationId xmlns:a16="http://schemas.microsoft.com/office/drawing/2014/main" id="{2D97ABF1-64B4-4143-9E6C-F1651848FB6C}"/>
                </a:ext>
              </a:extLst>
            </p:cNvPr>
            <p:cNvSpPr>
              <a:spLocks/>
            </p:cNvSpPr>
            <p:nvPr/>
          </p:nvSpPr>
          <p:spPr bwMode="auto">
            <a:xfrm>
              <a:off x="2760" y="109"/>
              <a:ext cx="307" cy="708"/>
            </a:xfrm>
            <a:custGeom>
              <a:avLst/>
              <a:gdLst>
                <a:gd name="T0" fmla="*/ 134 w 153"/>
                <a:gd name="T1" fmla="*/ 353 h 353"/>
                <a:gd name="T2" fmla="*/ 126 w 153"/>
                <a:gd name="T3" fmla="*/ 350 h 353"/>
                <a:gd name="T4" fmla="*/ 18 w 153"/>
                <a:gd name="T5" fmla="*/ 285 h 353"/>
                <a:gd name="T6" fmla="*/ 0 w 153"/>
                <a:gd name="T7" fmla="*/ 254 h 353"/>
                <a:gd name="T8" fmla="*/ 18 w 153"/>
                <a:gd name="T9" fmla="*/ 222 h 353"/>
                <a:gd name="T10" fmla="*/ 116 w 153"/>
                <a:gd name="T11" fmla="*/ 163 h 353"/>
                <a:gd name="T12" fmla="*/ 118 w 153"/>
                <a:gd name="T13" fmla="*/ 159 h 353"/>
                <a:gd name="T14" fmla="*/ 118 w 153"/>
                <a:gd name="T15" fmla="*/ 158 h 353"/>
                <a:gd name="T16" fmla="*/ 117 w 153"/>
                <a:gd name="T17" fmla="*/ 154 h 353"/>
                <a:gd name="T18" fmla="*/ 39 w 153"/>
                <a:gd name="T19" fmla="*/ 96 h 353"/>
                <a:gd name="T20" fmla="*/ 24 w 153"/>
                <a:gd name="T21" fmla="*/ 66 h 353"/>
                <a:gd name="T22" fmla="*/ 44 w 153"/>
                <a:gd name="T23" fmla="*/ 33 h 353"/>
                <a:gd name="T24" fmla="*/ 102 w 153"/>
                <a:gd name="T25" fmla="*/ 4 h 353"/>
                <a:gd name="T26" fmla="*/ 123 w 153"/>
                <a:gd name="T27" fmla="*/ 11 h 353"/>
                <a:gd name="T28" fmla="*/ 116 w 153"/>
                <a:gd name="T29" fmla="*/ 33 h 353"/>
                <a:gd name="T30" fmla="*/ 59 w 153"/>
                <a:gd name="T31" fmla="*/ 61 h 353"/>
                <a:gd name="T32" fmla="*/ 56 w 153"/>
                <a:gd name="T33" fmla="*/ 66 h 353"/>
                <a:gd name="T34" fmla="*/ 58 w 153"/>
                <a:gd name="T35" fmla="*/ 70 h 353"/>
                <a:gd name="T36" fmla="*/ 136 w 153"/>
                <a:gd name="T37" fmla="*/ 128 h 353"/>
                <a:gd name="T38" fmla="*/ 150 w 153"/>
                <a:gd name="T39" fmla="*/ 158 h 353"/>
                <a:gd name="T40" fmla="*/ 150 w 153"/>
                <a:gd name="T41" fmla="*/ 159 h 353"/>
                <a:gd name="T42" fmla="*/ 133 w 153"/>
                <a:gd name="T43" fmla="*/ 191 h 353"/>
                <a:gd name="T44" fmla="*/ 35 w 153"/>
                <a:gd name="T45" fmla="*/ 250 h 353"/>
                <a:gd name="T46" fmla="*/ 32 w 153"/>
                <a:gd name="T47" fmla="*/ 254 h 353"/>
                <a:gd name="T48" fmla="*/ 35 w 153"/>
                <a:gd name="T49" fmla="*/ 258 h 353"/>
                <a:gd name="T50" fmla="*/ 143 w 153"/>
                <a:gd name="T51" fmla="*/ 323 h 353"/>
                <a:gd name="T52" fmla="*/ 148 w 153"/>
                <a:gd name="T53" fmla="*/ 345 h 353"/>
                <a:gd name="T54" fmla="*/ 134 w 153"/>
                <a:gd name="T55"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3">
                  <a:moveTo>
                    <a:pt x="134" y="353"/>
                  </a:moveTo>
                  <a:cubicBezTo>
                    <a:pt x="132" y="353"/>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8" y="163"/>
                    <a:pt x="118" y="161"/>
                    <a:pt x="118" y="159"/>
                  </a:cubicBezTo>
                  <a:cubicBezTo>
                    <a:pt x="118" y="158"/>
                    <a:pt x="118" y="158"/>
                    <a:pt x="118" y="158"/>
                  </a:cubicBezTo>
                  <a:cubicBezTo>
                    <a:pt x="118" y="156"/>
                    <a:pt x="118" y="155"/>
                    <a:pt x="117" y="154"/>
                  </a:cubicBezTo>
                  <a:cubicBezTo>
                    <a:pt x="39" y="96"/>
                    <a:pt x="39" y="96"/>
                    <a:pt x="39" y="96"/>
                  </a:cubicBezTo>
                  <a:cubicBezTo>
                    <a:pt x="29" y="89"/>
                    <a:pt x="24" y="78"/>
                    <a:pt x="24" y="66"/>
                  </a:cubicBezTo>
                  <a:cubicBezTo>
                    <a:pt x="24" y="52"/>
                    <a:pt x="32" y="39"/>
                    <a:pt x="44" y="33"/>
                  </a:cubicBezTo>
                  <a:cubicBezTo>
                    <a:pt x="102" y="4"/>
                    <a:pt x="102" y="4"/>
                    <a:pt x="102" y="4"/>
                  </a:cubicBezTo>
                  <a:cubicBezTo>
                    <a:pt x="109" y="0"/>
                    <a:pt x="119" y="3"/>
                    <a:pt x="123" y="11"/>
                  </a:cubicBezTo>
                  <a:cubicBezTo>
                    <a:pt x="127" y="19"/>
                    <a:pt x="124" y="29"/>
                    <a:pt x="116" y="33"/>
                  </a:cubicBezTo>
                  <a:cubicBezTo>
                    <a:pt x="59" y="61"/>
                    <a:pt x="59" y="61"/>
                    <a:pt x="59"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4" y="184"/>
                    <a:pt x="133" y="191"/>
                  </a:cubicBezTo>
                  <a:cubicBezTo>
                    <a:pt x="35" y="250"/>
                    <a:pt x="35" y="250"/>
                    <a:pt x="35" y="250"/>
                  </a:cubicBezTo>
                  <a:cubicBezTo>
                    <a:pt x="33" y="251"/>
                    <a:pt x="32" y="252"/>
                    <a:pt x="32" y="254"/>
                  </a:cubicBezTo>
                  <a:cubicBezTo>
                    <a:pt x="32" y="256"/>
                    <a:pt x="33" y="257"/>
                    <a:pt x="35" y="258"/>
                  </a:cubicBezTo>
                  <a:cubicBezTo>
                    <a:pt x="143" y="323"/>
                    <a:pt x="143" y="323"/>
                    <a:pt x="143" y="323"/>
                  </a:cubicBezTo>
                  <a:cubicBezTo>
                    <a:pt x="150" y="327"/>
                    <a:pt x="153" y="337"/>
                    <a:pt x="148" y="345"/>
                  </a:cubicBezTo>
                  <a:cubicBezTo>
                    <a:pt x="145" y="350"/>
                    <a:pt x="140" y="353"/>
                    <a:pt x="134"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288">
              <a:extLst>
                <a:ext uri="{FF2B5EF4-FFF2-40B4-BE49-F238E27FC236}">
                  <a16:creationId xmlns:a16="http://schemas.microsoft.com/office/drawing/2014/main" id="{93AA6413-7425-40C4-801B-2FA059541D03}"/>
                </a:ext>
              </a:extLst>
            </p:cNvPr>
            <p:cNvSpPr>
              <a:spLocks/>
            </p:cNvSpPr>
            <p:nvPr/>
          </p:nvSpPr>
          <p:spPr bwMode="auto">
            <a:xfrm>
              <a:off x="473" y="505"/>
              <a:ext cx="306" cy="706"/>
            </a:xfrm>
            <a:custGeom>
              <a:avLst/>
              <a:gdLst>
                <a:gd name="T0" fmla="*/ 134 w 153"/>
                <a:gd name="T1" fmla="*/ 352 h 352"/>
                <a:gd name="T2" fmla="*/ 126 w 153"/>
                <a:gd name="T3" fmla="*/ 350 h 352"/>
                <a:gd name="T4" fmla="*/ 18 w 153"/>
                <a:gd name="T5" fmla="*/ 285 h 352"/>
                <a:gd name="T6" fmla="*/ 0 w 153"/>
                <a:gd name="T7" fmla="*/ 254 h 352"/>
                <a:gd name="T8" fmla="*/ 18 w 153"/>
                <a:gd name="T9" fmla="*/ 222 h 352"/>
                <a:gd name="T10" fmla="*/ 116 w 153"/>
                <a:gd name="T11" fmla="*/ 163 h 352"/>
                <a:gd name="T12" fmla="*/ 118 w 153"/>
                <a:gd name="T13" fmla="*/ 159 h 352"/>
                <a:gd name="T14" fmla="*/ 118 w 153"/>
                <a:gd name="T15" fmla="*/ 158 h 352"/>
                <a:gd name="T16" fmla="*/ 116 w 153"/>
                <a:gd name="T17" fmla="*/ 154 h 352"/>
                <a:gd name="T18" fmla="*/ 39 w 153"/>
                <a:gd name="T19" fmla="*/ 96 h 352"/>
                <a:gd name="T20" fmla="*/ 24 w 153"/>
                <a:gd name="T21" fmla="*/ 66 h 352"/>
                <a:gd name="T22" fmla="*/ 44 w 153"/>
                <a:gd name="T23" fmla="*/ 33 h 352"/>
                <a:gd name="T24" fmla="*/ 101 w 153"/>
                <a:gd name="T25" fmla="*/ 4 h 352"/>
                <a:gd name="T26" fmla="*/ 123 w 153"/>
                <a:gd name="T27" fmla="*/ 11 h 352"/>
                <a:gd name="T28" fmla="*/ 116 w 153"/>
                <a:gd name="T29" fmla="*/ 33 h 352"/>
                <a:gd name="T30" fmla="*/ 58 w 153"/>
                <a:gd name="T31" fmla="*/ 61 h 352"/>
                <a:gd name="T32" fmla="*/ 56 w 153"/>
                <a:gd name="T33" fmla="*/ 66 h 352"/>
                <a:gd name="T34" fmla="*/ 58 w 153"/>
                <a:gd name="T35" fmla="*/ 70 h 352"/>
                <a:gd name="T36" fmla="*/ 136 w 153"/>
                <a:gd name="T37" fmla="*/ 128 h 352"/>
                <a:gd name="T38" fmla="*/ 150 w 153"/>
                <a:gd name="T39" fmla="*/ 158 h 352"/>
                <a:gd name="T40" fmla="*/ 150 w 153"/>
                <a:gd name="T41" fmla="*/ 159 h 352"/>
                <a:gd name="T42" fmla="*/ 132 w 153"/>
                <a:gd name="T43" fmla="*/ 191 h 352"/>
                <a:gd name="T44" fmla="*/ 35 w 153"/>
                <a:gd name="T45" fmla="*/ 250 h 352"/>
                <a:gd name="T46" fmla="*/ 32 w 153"/>
                <a:gd name="T47" fmla="*/ 254 h 352"/>
                <a:gd name="T48" fmla="*/ 35 w 153"/>
                <a:gd name="T49" fmla="*/ 258 h 352"/>
                <a:gd name="T50" fmla="*/ 143 w 153"/>
                <a:gd name="T51" fmla="*/ 323 h 352"/>
                <a:gd name="T52" fmla="*/ 148 w 153"/>
                <a:gd name="T53" fmla="*/ 345 h 352"/>
                <a:gd name="T54" fmla="*/ 134 w 153"/>
                <a:gd name="T55"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352">
                  <a:moveTo>
                    <a:pt x="134" y="352"/>
                  </a:moveTo>
                  <a:cubicBezTo>
                    <a:pt x="131" y="352"/>
                    <a:pt x="129" y="352"/>
                    <a:pt x="126" y="350"/>
                  </a:cubicBezTo>
                  <a:cubicBezTo>
                    <a:pt x="18" y="285"/>
                    <a:pt x="18" y="285"/>
                    <a:pt x="18" y="285"/>
                  </a:cubicBezTo>
                  <a:cubicBezTo>
                    <a:pt x="7" y="279"/>
                    <a:pt x="0" y="267"/>
                    <a:pt x="0" y="254"/>
                  </a:cubicBezTo>
                  <a:cubicBezTo>
                    <a:pt x="0" y="241"/>
                    <a:pt x="7" y="229"/>
                    <a:pt x="18" y="222"/>
                  </a:cubicBezTo>
                  <a:cubicBezTo>
                    <a:pt x="116" y="163"/>
                    <a:pt x="116" y="163"/>
                    <a:pt x="116" y="163"/>
                  </a:cubicBezTo>
                  <a:cubicBezTo>
                    <a:pt x="117" y="162"/>
                    <a:pt x="118" y="161"/>
                    <a:pt x="118" y="159"/>
                  </a:cubicBezTo>
                  <a:cubicBezTo>
                    <a:pt x="118" y="158"/>
                    <a:pt x="118" y="158"/>
                    <a:pt x="118" y="158"/>
                  </a:cubicBezTo>
                  <a:cubicBezTo>
                    <a:pt x="118" y="156"/>
                    <a:pt x="118" y="155"/>
                    <a:pt x="116" y="154"/>
                  </a:cubicBezTo>
                  <a:cubicBezTo>
                    <a:pt x="39" y="96"/>
                    <a:pt x="39" y="96"/>
                    <a:pt x="39" y="96"/>
                  </a:cubicBezTo>
                  <a:cubicBezTo>
                    <a:pt x="29" y="89"/>
                    <a:pt x="24" y="78"/>
                    <a:pt x="24" y="66"/>
                  </a:cubicBezTo>
                  <a:cubicBezTo>
                    <a:pt x="24" y="52"/>
                    <a:pt x="32" y="39"/>
                    <a:pt x="44" y="33"/>
                  </a:cubicBezTo>
                  <a:cubicBezTo>
                    <a:pt x="101" y="4"/>
                    <a:pt x="101" y="4"/>
                    <a:pt x="101" y="4"/>
                  </a:cubicBezTo>
                  <a:cubicBezTo>
                    <a:pt x="109" y="0"/>
                    <a:pt x="119" y="3"/>
                    <a:pt x="123" y="11"/>
                  </a:cubicBezTo>
                  <a:cubicBezTo>
                    <a:pt x="127" y="19"/>
                    <a:pt x="124" y="29"/>
                    <a:pt x="116" y="33"/>
                  </a:cubicBezTo>
                  <a:cubicBezTo>
                    <a:pt x="58" y="61"/>
                    <a:pt x="58" y="61"/>
                    <a:pt x="58" y="61"/>
                  </a:cubicBezTo>
                  <a:cubicBezTo>
                    <a:pt x="57" y="62"/>
                    <a:pt x="56" y="64"/>
                    <a:pt x="56" y="66"/>
                  </a:cubicBezTo>
                  <a:cubicBezTo>
                    <a:pt x="56" y="68"/>
                    <a:pt x="57" y="69"/>
                    <a:pt x="58" y="70"/>
                  </a:cubicBezTo>
                  <a:cubicBezTo>
                    <a:pt x="136" y="128"/>
                    <a:pt x="136" y="128"/>
                    <a:pt x="136" y="128"/>
                  </a:cubicBezTo>
                  <a:cubicBezTo>
                    <a:pt x="145" y="135"/>
                    <a:pt x="150" y="146"/>
                    <a:pt x="150" y="158"/>
                  </a:cubicBezTo>
                  <a:cubicBezTo>
                    <a:pt x="150" y="159"/>
                    <a:pt x="150" y="159"/>
                    <a:pt x="150" y="159"/>
                  </a:cubicBezTo>
                  <a:cubicBezTo>
                    <a:pt x="150" y="172"/>
                    <a:pt x="143" y="184"/>
                    <a:pt x="132" y="191"/>
                  </a:cubicBezTo>
                  <a:cubicBezTo>
                    <a:pt x="35" y="250"/>
                    <a:pt x="35" y="250"/>
                    <a:pt x="35" y="250"/>
                  </a:cubicBezTo>
                  <a:cubicBezTo>
                    <a:pt x="33" y="250"/>
                    <a:pt x="32" y="252"/>
                    <a:pt x="32" y="254"/>
                  </a:cubicBezTo>
                  <a:cubicBezTo>
                    <a:pt x="32" y="255"/>
                    <a:pt x="33" y="257"/>
                    <a:pt x="35" y="258"/>
                  </a:cubicBezTo>
                  <a:cubicBezTo>
                    <a:pt x="143" y="323"/>
                    <a:pt x="143" y="323"/>
                    <a:pt x="143" y="323"/>
                  </a:cubicBezTo>
                  <a:cubicBezTo>
                    <a:pt x="150" y="327"/>
                    <a:pt x="153" y="337"/>
                    <a:pt x="148" y="345"/>
                  </a:cubicBezTo>
                  <a:cubicBezTo>
                    <a:pt x="145" y="350"/>
                    <a:pt x="140" y="352"/>
                    <a:pt x="134"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289">
              <a:extLst>
                <a:ext uri="{FF2B5EF4-FFF2-40B4-BE49-F238E27FC236}">
                  <a16:creationId xmlns:a16="http://schemas.microsoft.com/office/drawing/2014/main" id="{34F0763C-DB69-4DC0-820C-62913F901713}"/>
                </a:ext>
              </a:extLst>
            </p:cNvPr>
            <p:cNvSpPr>
              <a:spLocks/>
            </p:cNvSpPr>
            <p:nvPr/>
          </p:nvSpPr>
          <p:spPr bwMode="auto">
            <a:xfrm>
              <a:off x="2600" y="2955"/>
              <a:ext cx="621" cy="147"/>
            </a:xfrm>
            <a:custGeom>
              <a:avLst/>
              <a:gdLst>
                <a:gd name="T0" fmla="*/ 18 w 310"/>
                <a:gd name="T1" fmla="*/ 73 h 73"/>
                <a:gd name="T2" fmla="*/ 2 w 310"/>
                <a:gd name="T3" fmla="*/ 59 h 73"/>
                <a:gd name="T4" fmla="*/ 15 w 310"/>
                <a:gd name="T5" fmla="*/ 41 h 73"/>
                <a:gd name="T6" fmla="*/ 291 w 310"/>
                <a:gd name="T7" fmla="*/ 2 h 73"/>
                <a:gd name="T8" fmla="*/ 309 w 310"/>
                <a:gd name="T9" fmla="*/ 15 h 73"/>
                <a:gd name="T10" fmla="*/ 295 w 310"/>
                <a:gd name="T11" fmla="*/ 33 h 73"/>
                <a:gd name="T12" fmla="*/ 20 w 310"/>
                <a:gd name="T13" fmla="*/ 73 h 73"/>
                <a:gd name="T14" fmla="*/ 18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18" y="73"/>
                  </a:moveTo>
                  <a:cubicBezTo>
                    <a:pt x="10" y="73"/>
                    <a:pt x="3" y="67"/>
                    <a:pt x="2" y="59"/>
                  </a:cubicBezTo>
                  <a:cubicBezTo>
                    <a:pt x="0" y="50"/>
                    <a:pt x="7" y="42"/>
                    <a:pt x="15" y="41"/>
                  </a:cubicBezTo>
                  <a:cubicBezTo>
                    <a:pt x="291" y="2"/>
                    <a:pt x="291" y="2"/>
                    <a:pt x="291" y="2"/>
                  </a:cubicBezTo>
                  <a:cubicBezTo>
                    <a:pt x="300" y="0"/>
                    <a:pt x="308" y="6"/>
                    <a:pt x="309" y="15"/>
                  </a:cubicBezTo>
                  <a:cubicBezTo>
                    <a:pt x="310" y="24"/>
                    <a:pt x="304" y="32"/>
                    <a:pt x="295" y="33"/>
                  </a:cubicBezTo>
                  <a:cubicBezTo>
                    <a:pt x="20" y="73"/>
                    <a:pt x="20" y="73"/>
                    <a:pt x="20" y="73"/>
                  </a:cubicBezTo>
                  <a:cubicBezTo>
                    <a:pt x="19" y="73"/>
                    <a:pt x="18" y="73"/>
                    <a:pt x="1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290">
              <a:extLst>
                <a:ext uri="{FF2B5EF4-FFF2-40B4-BE49-F238E27FC236}">
                  <a16:creationId xmlns:a16="http://schemas.microsoft.com/office/drawing/2014/main" id="{02E8AF3C-8367-47F1-B994-D882068DE978}"/>
                </a:ext>
              </a:extLst>
            </p:cNvPr>
            <p:cNvSpPr>
              <a:spLocks/>
            </p:cNvSpPr>
            <p:nvPr/>
          </p:nvSpPr>
          <p:spPr bwMode="auto">
            <a:xfrm>
              <a:off x="393" y="2955"/>
              <a:ext cx="621" cy="147"/>
            </a:xfrm>
            <a:custGeom>
              <a:avLst/>
              <a:gdLst>
                <a:gd name="T0" fmla="*/ 292 w 310"/>
                <a:gd name="T1" fmla="*/ 73 h 73"/>
                <a:gd name="T2" fmla="*/ 290 w 310"/>
                <a:gd name="T3" fmla="*/ 73 h 73"/>
                <a:gd name="T4" fmla="*/ 15 w 310"/>
                <a:gd name="T5" fmla="*/ 33 h 73"/>
                <a:gd name="T6" fmla="*/ 1 w 310"/>
                <a:gd name="T7" fmla="*/ 15 h 73"/>
                <a:gd name="T8" fmla="*/ 19 w 310"/>
                <a:gd name="T9" fmla="*/ 2 h 73"/>
                <a:gd name="T10" fmla="*/ 295 w 310"/>
                <a:gd name="T11" fmla="*/ 41 h 73"/>
                <a:gd name="T12" fmla="*/ 308 w 310"/>
                <a:gd name="T13" fmla="*/ 59 h 73"/>
                <a:gd name="T14" fmla="*/ 292 w 310"/>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3">
                  <a:moveTo>
                    <a:pt x="292" y="73"/>
                  </a:moveTo>
                  <a:cubicBezTo>
                    <a:pt x="292" y="73"/>
                    <a:pt x="291" y="73"/>
                    <a:pt x="290" y="73"/>
                  </a:cubicBezTo>
                  <a:cubicBezTo>
                    <a:pt x="15" y="33"/>
                    <a:pt x="15" y="33"/>
                    <a:pt x="15" y="33"/>
                  </a:cubicBezTo>
                  <a:cubicBezTo>
                    <a:pt x="6" y="32"/>
                    <a:pt x="0" y="24"/>
                    <a:pt x="1" y="15"/>
                  </a:cubicBezTo>
                  <a:cubicBezTo>
                    <a:pt x="2" y="6"/>
                    <a:pt x="10" y="0"/>
                    <a:pt x="19" y="2"/>
                  </a:cubicBezTo>
                  <a:cubicBezTo>
                    <a:pt x="295" y="41"/>
                    <a:pt x="295" y="41"/>
                    <a:pt x="295" y="41"/>
                  </a:cubicBezTo>
                  <a:cubicBezTo>
                    <a:pt x="303" y="42"/>
                    <a:pt x="310" y="50"/>
                    <a:pt x="308" y="59"/>
                  </a:cubicBezTo>
                  <a:cubicBezTo>
                    <a:pt x="307" y="67"/>
                    <a:pt x="300" y="73"/>
                    <a:pt x="2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9" name="Freeform 358">
            <a:extLst>
              <a:ext uri="{FF2B5EF4-FFF2-40B4-BE49-F238E27FC236}">
                <a16:creationId xmlns:a16="http://schemas.microsoft.com/office/drawing/2014/main" id="{76CF174A-2BBA-49BC-BBEB-112E2A18E7DA}"/>
              </a:ext>
            </a:extLst>
          </p:cNvPr>
          <p:cNvSpPr>
            <a:spLocks noEditPoints="1"/>
          </p:cNvSpPr>
          <p:nvPr/>
        </p:nvSpPr>
        <p:spPr bwMode="auto">
          <a:xfrm rot="1942871">
            <a:off x="11126961" y="5320332"/>
            <a:ext cx="493076" cy="761933"/>
          </a:xfrm>
          <a:custGeom>
            <a:avLst/>
            <a:gdLst>
              <a:gd name="T0" fmla="*/ 9 w 240"/>
              <a:gd name="T1" fmla="*/ 125 h 372"/>
              <a:gd name="T2" fmla="*/ 49 w 240"/>
              <a:gd name="T3" fmla="*/ 17 h 372"/>
              <a:gd name="T4" fmla="*/ 196 w 240"/>
              <a:gd name="T5" fmla="*/ 20 h 372"/>
              <a:gd name="T6" fmla="*/ 226 w 240"/>
              <a:gd name="T7" fmla="*/ 164 h 372"/>
              <a:gd name="T8" fmla="*/ 223 w 240"/>
              <a:gd name="T9" fmla="*/ 355 h 372"/>
              <a:gd name="T10" fmla="*/ 46 w 240"/>
              <a:gd name="T11" fmla="*/ 359 h 372"/>
              <a:gd name="T12" fmla="*/ 127 w 240"/>
              <a:gd name="T13" fmla="*/ 171 h 372"/>
              <a:gd name="T14" fmla="*/ 102 w 240"/>
              <a:gd name="T15" fmla="*/ 169 h 372"/>
              <a:gd name="T16" fmla="*/ 89 w 240"/>
              <a:gd name="T17" fmla="*/ 161 h 372"/>
              <a:gd name="T18" fmla="*/ 69 w 240"/>
              <a:gd name="T19" fmla="*/ 170 h 372"/>
              <a:gd name="T20" fmla="*/ 93 w 240"/>
              <a:gd name="T21" fmla="*/ 364 h 372"/>
              <a:gd name="T22" fmla="*/ 145 w 240"/>
              <a:gd name="T23" fmla="*/ 184 h 372"/>
              <a:gd name="T24" fmla="*/ 131 w 240"/>
              <a:gd name="T25" fmla="*/ 167 h 372"/>
              <a:gd name="T26" fmla="*/ 179 w 240"/>
              <a:gd name="T27" fmla="*/ 169 h 372"/>
              <a:gd name="T28" fmla="*/ 170 w 240"/>
              <a:gd name="T29" fmla="*/ 312 h 372"/>
              <a:gd name="T30" fmla="*/ 222 w 240"/>
              <a:gd name="T31" fmla="*/ 335 h 372"/>
              <a:gd name="T32" fmla="*/ 218 w 240"/>
              <a:gd name="T33" fmla="*/ 154 h 372"/>
              <a:gd name="T34" fmla="*/ 196 w 240"/>
              <a:gd name="T35" fmla="*/ 158 h 372"/>
              <a:gd name="T36" fmla="*/ 40 w 240"/>
              <a:gd name="T37" fmla="*/ 166 h 372"/>
              <a:gd name="T38" fmla="*/ 28 w 240"/>
              <a:gd name="T39" fmla="*/ 143 h 372"/>
              <a:gd name="T40" fmla="*/ 17 w 240"/>
              <a:gd name="T41" fmla="*/ 278 h 372"/>
              <a:gd name="T42" fmla="*/ 10 w 240"/>
              <a:gd name="T43" fmla="*/ 69 h 372"/>
              <a:gd name="T44" fmla="*/ 92 w 240"/>
              <a:gd name="T45" fmla="*/ 66 h 372"/>
              <a:gd name="T46" fmla="*/ 33 w 240"/>
              <a:gd name="T47" fmla="*/ 35 h 372"/>
              <a:gd name="T48" fmla="*/ 215 w 240"/>
              <a:gd name="T49" fmla="*/ 94 h 372"/>
              <a:gd name="T50" fmla="*/ 150 w 240"/>
              <a:gd name="T51" fmla="*/ 67 h 372"/>
              <a:gd name="T52" fmla="*/ 56 w 240"/>
              <a:gd name="T53" fmla="*/ 155 h 372"/>
              <a:gd name="T54" fmla="*/ 46 w 240"/>
              <a:gd name="T55" fmla="*/ 291 h 372"/>
              <a:gd name="T56" fmla="*/ 66 w 240"/>
              <a:gd name="T57" fmla="*/ 334 h 372"/>
              <a:gd name="T58" fmla="*/ 54 w 240"/>
              <a:gd name="T59" fmla="*/ 161 h 372"/>
              <a:gd name="T60" fmla="*/ 150 w 240"/>
              <a:gd name="T61" fmla="*/ 266 h 372"/>
              <a:gd name="T62" fmla="*/ 167 w 240"/>
              <a:gd name="T63" fmla="*/ 357 h 372"/>
              <a:gd name="T64" fmla="*/ 164 w 240"/>
              <a:gd name="T65" fmla="*/ 170 h 372"/>
              <a:gd name="T66" fmla="*/ 98 w 240"/>
              <a:gd name="T67" fmla="*/ 87 h 372"/>
              <a:gd name="T68" fmla="*/ 187 w 240"/>
              <a:gd name="T69" fmla="*/ 28 h 372"/>
              <a:gd name="T70" fmla="*/ 42 w 240"/>
              <a:gd name="T71" fmla="*/ 100 h 372"/>
              <a:gd name="T72" fmla="*/ 119 w 240"/>
              <a:gd name="T73" fmla="*/ 121 h 372"/>
              <a:gd name="T74" fmla="*/ 68 w 240"/>
              <a:gd name="T75" fmla="*/ 149 h 372"/>
              <a:gd name="T76" fmla="*/ 138 w 240"/>
              <a:gd name="T77" fmla="*/ 137 h 372"/>
              <a:gd name="T78" fmla="*/ 166 w 240"/>
              <a:gd name="T79" fmla="*/ 149 h 372"/>
              <a:gd name="T80" fmla="*/ 187 w 240"/>
              <a:gd name="T81" fmla="*/ 22 h 372"/>
              <a:gd name="T82" fmla="*/ 115 w 240"/>
              <a:gd name="T83" fmla="*/ 28 h 372"/>
              <a:gd name="T84" fmla="*/ 172 w 240"/>
              <a:gd name="T85" fmla="*/ 29 h 372"/>
              <a:gd name="T86" fmla="*/ 109 w 240"/>
              <a:gd name="T87" fmla="*/ 86 h 372"/>
              <a:gd name="T88" fmla="*/ 96 w 240"/>
              <a:gd name="T89" fmla="*/ 9 h 372"/>
              <a:gd name="T90" fmla="*/ 104 w 240"/>
              <a:gd name="T91" fmla="*/ 59 h 372"/>
              <a:gd name="T92" fmla="*/ 7 w 240"/>
              <a:gd name="T93" fmla="*/ 110 h 372"/>
              <a:gd name="T94" fmla="*/ 32 w 240"/>
              <a:gd name="T95" fmla="*/ 106 h 372"/>
              <a:gd name="T96" fmla="*/ 147 w 240"/>
              <a:gd name="T97" fmla="*/ 115 h 372"/>
              <a:gd name="T98" fmla="*/ 123 w 240"/>
              <a:gd name="T99" fmla="*/ 80 h 372"/>
              <a:gd name="T100" fmla="*/ 143 w 240"/>
              <a:gd name="T101" fmla="*/ 126 h 372"/>
              <a:gd name="T102" fmla="*/ 162 w 240"/>
              <a:gd name="T103" fmla="*/ 131 h 372"/>
              <a:gd name="T104" fmla="*/ 38 w 240"/>
              <a:gd name="T105" fmla="*/ 110 h 372"/>
              <a:gd name="T106" fmla="*/ 46 w 240"/>
              <a:gd name="T107" fmla="*/ 154 h 372"/>
              <a:gd name="T108" fmla="*/ 46 w 240"/>
              <a:gd name="T109" fmla="*/ 15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0" h="372">
                <a:moveTo>
                  <a:pt x="12" y="303"/>
                </a:moveTo>
                <a:cubicBezTo>
                  <a:pt x="13" y="280"/>
                  <a:pt x="14" y="258"/>
                  <a:pt x="15" y="235"/>
                </a:cubicBezTo>
                <a:cubicBezTo>
                  <a:pt x="15" y="220"/>
                  <a:pt x="13" y="205"/>
                  <a:pt x="14" y="191"/>
                </a:cubicBezTo>
                <a:cubicBezTo>
                  <a:pt x="14" y="170"/>
                  <a:pt x="10" y="150"/>
                  <a:pt x="10" y="130"/>
                </a:cubicBezTo>
                <a:cubicBezTo>
                  <a:pt x="10" y="128"/>
                  <a:pt x="10" y="126"/>
                  <a:pt x="9" y="125"/>
                </a:cubicBezTo>
                <a:cubicBezTo>
                  <a:pt x="2" y="121"/>
                  <a:pt x="2" y="114"/>
                  <a:pt x="1" y="107"/>
                </a:cubicBezTo>
                <a:cubicBezTo>
                  <a:pt x="0" y="93"/>
                  <a:pt x="1" y="80"/>
                  <a:pt x="4" y="66"/>
                </a:cubicBezTo>
                <a:cubicBezTo>
                  <a:pt x="5" y="58"/>
                  <a:pt x="12" y="52"/>
                  <a:pt x="16" y="46"/>
                </a:cubicBezTo>
                <a:cubicBezTo>
                  <a:pt x="22" y="38"/>
                  <a:pt x="30" y="31"/>
                  <a:pt x="37" y="24"/>
                </a:cubicBezTo>
                <a:cubicBezTo>
                  <a:pt x="41" y="21"/>
                  <a:pt x="45" y="19"/>
                  <a:pt x="49" y="17"/>
                </a:cubicBezTo>
                <a:cubicBezTo>
                  <a:pt x="58" y="14"/>
                  <a:pt x="67" y="8"/>
                  <a:pt x="77" y="6"/>
                </a:cubicBezTo>
                <a:cubicBezTo>
                  <a:pt x="88" y="4"/>
                  <a:pt x="100" y="0"/>
                  <a:pt x="112" y="0"/>
                </a:cubicBezTo>
                <a:cubicBezTo>
                  <a:pt x="126" y="0"/>
                  <a:pt x="140" y="1"/>
                  <a:pt x="154" y="3"/>
                </a:cubicBezTo>
                <a:cubicBezTo>
                  <a:pt x="155" y="3"/>
                  <a:pt x="155" y="3"/>
                  <a:pt x="156" y="3"/>
                </a:cubicBezTo>
                <a:cubicBezTo>
                  <a:pt x="170" y="7"/>
                  <a:pt x="183" y="13"/>
                  <a:pt x="196" y="20"/>
                </a:cubicBezTo>
                <a:cubicBezTo>
                  <a:pt x="208" y="27"/>
                  <a:pt x="219" y="36"/>
                  <a:pt x="228" y="46"/>
                </a:cubicBezTo>
                <a:cubicBezTo>
                  <a:pt x="236" y="53"/>
                  <a:pt x="240" y="63"/>
                  <a:pt x="240" y="74"/>
                </a:cubicBezTo>
                <a:cubicBezTo>
                  <a:pt x="239" y="88"/>
                  <a:pt x="238" y="102"/>
                  <a:pt x="236" y="117"/>
                </a:cubicBezTo>
                <a:cubicBezTo>
                  <a:pt x="235" y="123"/>
                  <a:pt x="234" y="129"/>
                  <a:pt x="231" y="135"/>
                </a:cubicBezTo>
                <a:cubicBezTo>
                  <a:pt x="227" y="144"/>
                  <a:pt x="226" y="154"/>
                  <a:pt x="226" y="164"/>
                </a:cubicBezTo>
                <a:cubicBezTo>
                  <a:pt x="225" y="186"/>
                  <a:pt x="224" y="209"/>
                  <a:pt x="223" y="232"/>
                </a:cubicBezTo>
                <a:cubicBezTo>
                  <a:pt x="223" y="257"/>
                  <a:pt x="222" y="283"/>
                  <a:pt x="225" y="309"/>
                </a:cubicBezTo>
                <a:cubicBezTo>
                  <a:pt x="226" y="319"/>
                  <a:pt x="227" y="330"/>
                  <a:pt x="227" y="340"/>
                </a:cubicBezTo>
                <a:cubicBezTo>
                  <a:pt x="227" y="343"/>
                  <a:pt x="227" y="346"/>
                  <a:pt x="227" y="349"/>
                </a:cubicBezTo>
                <a:cubicBezTo>
                  <a:pt x="226" y="351"/>
                  <a:pt x="225" y="354"/>
                  <a:pt x="223" y="355"/>
                </a:cubicBezTo>
                <a:cubicBezTo>
                  <a:pt x="218" y="357"/>
                  <a:pt x="213" y="359"/>
                  <a:pt x="208" y="360"/>
                </a:cubicBezTo>
                <a:cubicBezTo>
                  <a:pt x="194" y="363"/>
                  <a:pt x="180" y="368"/>
                  <a:pt x="165" y="370"/>
                </a:cubicBezTo>
                <a:cubicBezTo>
                  <a:pt x="151" y="372"/>
                  <a:pt x="137" y="372"/>
                  <a:pt x="122" y="372"/>
                </a:cubicBezTo>
                <a:cubicBezTo>
                  <a:pt x="105" y="372"/>
                  <a:pt x="87" y="369"/>
                  <a:pt x="70" y="367"/>
                </a:cubicBezTo>
                <a:cubicBezTo>
                  <a:pt x="62" y="366"/>
                  <a:pt x="54" y="362"/>
                  <a:pt x="46" y="359"/>
                </a:cubicBezTo>
                <a:cubicBezTo>
                  <a:pt x="38" y="357"/>
                  <a:pt x="31" y="354"/>
                  <a:pt x="23" y="351"/>
                </a:cubicBezTo>
                <a:cubicBezTo>
                  <a:pt x="18" y="349"/>
                  <a:pt x="15" y="345"/>
                  <a:pt x="14" y="341"/>
                </a:cubicBezTo>
                <a:cubicBezTo>
                  <a:pt x="11" y="333"/>
                  <a:pt x="12" y="325"/>
                  <a:pt x="12" y="317"/>
                </a:cubicBezTo>
                <a:cubicBezTo>
                  <a:pt x="11" y="312"/>
                  <a:pt x="12" y="308"/>
                  <a:pt x="12" y="303"/>
                </a:cubicBezTo>
                <a:close/>
                <a:moveTo>
                  <a:pt x="127" y="171"/>
                </a:moveTo>
                <a:cubicBezTo>
                  <a:pt x="122" y="173"/>
                  <a:pt x="121" y="170"/>
                  <a:pt x="122" y="166"/>
                </a:cubicBezTo>
                <a:cubicBezTo>
                  <a:pt x="119" y="167"/>
                  <a:pt x="117" y="169"/>
                  <a:pt x="115" y="171"/>
                </a:cubicBezTo>
                <a:cubicBezTo>
                  <a:pt x="115" y="171"/>
                  <a:pt x="113" y="172"/>
                  <a:pt x="113" y="171"/>
                </a:cubicBezTo>
                <a:cubicBezTo>
                  <a:pt x="111" y="165"/>
                  <a:pt x="109" y="169"/>
                  <a:pt x="106" y="170"/>
                </a:cubicBezTo>
                <a:cubicBezTo>
                  <a:pt x="104" y="171"/>
                  <a:pt x="102" y="172"/>
                  <a:pt x="102" y="169"/>
                </a:cubicBezTo>
                <a:cubicBezTo>
                  <a:pt x="102" y="167"/>
                  <a:pt x="102" y="167"/>
                  <a:pt x="100" y="167"/>
                </a:cubicBezTo>
                <a:cubicBezTo>
                  <a:pt x="96" y="168"/>
                  <a:pt x="91" y="166"/>
                  <a:pt x="87" y="169"/>
                </a:cubicBezTo>
                <a:cubicBezTo>
                  <a:pt x="87" y="169"/>
                  <a:pt x="87" y="169"/>
                  <a:pt x="86" y="168"/>
                </a:cubicBezTo>
                <a:cubicBezTo>
                  <a:pt x="86" y="167"/>
                  <a:pt x="87" y="166"/>
                  <a:pt x="88" y="165"/>
                </a:cubicBezTo>
                <a:cubicBezTo>
                  <a:pt x="89" y="164"/>
                  <a:pt x="91" y="163"/>
                  <a:pt x="89" y="161"/>
                </a:cubicBezTo>
                <a:cubicBezTo>
                  <a:pt x="88" y="160"/>
                  <a:pt x="86" y="160"/>
                  <a:pt x="84" y="161"/>
                </a:cubicBezTo>
                <a:cubicBezTo>
                  <a:pt x="83" y="162"/>
                  <a:pt x="81" y="164"/>
                  <a:pt x="79" y="165"/>
                </a:cubicBezTo>
                <a:cubicBezTo>
                  <a:pt x="77" y="166"/>
                  <a:pt x="77" y="167"/>
                  <a:pt x="75" y="165"/>
                </a:cubicBezTo>
                <a:cubicBezTo>
                  <a:pt x="75" y="162"/>
                  <a:pt x="79" y="162"/>
                  <a:pt x="78" y="159"/>
                </a:cubicBezTo>
                <a:cubicBezTo>
                  <a:pt x="70" y="161"/>
                  <a:pt x="70" y="162"/>
                  <a:pt x="69" y="170"/>
                </a:cubicBezTo>
                <a:cubicBezTo>
                  <a:pt x="68" y="202"/>
                  <a:pt x="70" y="235"/>
                  <a:pt x="69" y="267"/>
                </a:cubicBezTo>
                <a:cubicBezTo>
                  <a:pt x="69" y="287"/>
                  <a:pt x="70" y="307"/>
                  <a:pt x="71" y="327"/>
                </a:cubicBezTo>
                <a:cubicBezTo>
                  <a:pt x="71" y="336"/>
                  <a:pt x="71" y="346"/>
                  <a:pt x="71" y="356"/>
                </a:cubicBezTo>
                <a:cubicBezTo>
                  <a:pt x="71" y="360"/>
                  <a:pt x="72" y="362"/>
                  <a:pt x="76" y="362"/>
                </a:cubicBezTo>
                <a:cubicBezTo>
                  <a:pt x="82" y="363"/>
                  <a:pt x="88" y="364"/>
                  <a:pt x="93" y="364"/>
                </a:cubicBezTo>
                <a:cubicBezTo>
                  <a:pt x="108" y="367"/>
                  <a:pt x="124" y="367"/>
                  <a:pt x="139" y="367"/>
                </a:cubicBezTo>
                <a:cubicBezTo>
                  <a:pt x="145" y="367"/>
                  <a:pt x="145" y="366"/>
                  <a:pt x="145" y="360"/>
                </a:cubicBezTo>
                <a:cubicBezTo>
                  <a:pt x="147" y="339"/>
                  <a:pt x="146" y="319"/>
                  <a:pt x="145" y="298"/>
                </a:cubicBezTo>
                <a:cubicBezTo>
                  <a:pt x="145" y="279"/>
                  <a:pt x="144" y="260"/>
                  <a:pt x="144" y="241"/>
                </a:cubicBezTo>
                <a:cubicBezTo>
                  <a:pt x="145" y="223"/>
                  <a:pt x="145" y="203"/>
                  <a:pt x="145" y="184"/>
                </a:cubicBezTo>
                <a:cubicBezTo>
                  <a:pt x="145" y="179"/>
                  <a:pt x="145" y="175"/>
                  <a:pt x="140" y="174"/>
                </a:cubicBezTo>
                <a:cubicBezTo>
                  <a:pt x="139" y="170"/>
                  <a:pt x="144" y="169"/>
                  <a:pt x="142" y="165"/>
                </a:cubicBezTo>
                <a:cubicBezTo>
                  <a:pt x="138" y="168"/>
                  <a:pt x="134" y="171"/>
                  <a:pt x="130" y="174"/>
                </a:cubicBezTo>
                <a:cubicBezTo>
                  <a:pt x="127" y="176"/>
                  <a:pt x="126" y="173"/>
                  <a:pt x="127" y="171"/>
                </a:cubicBezTo>
                <a:cubicBezTo>
                  <a:pt x="128" y="170"/>
                  <a:pt x="131" y="170"/>
                  <a:pt x="131" y="167"/>
                </a:cubicBezTo>
                <a:cubicBezTo>
                  <a:pt x="129" y="168"/>
                  <a:pt x="128" y="170"/>
                  <a:pt x="127" y="171"/>
                </a:cubicBezTo>
                <a:close/>
                <a:moveTo>
                  <a:pt x="196" y="158"/>
                </a:moveTo>
                <a:cubicBezTo>
                  <a:pt x="193" y="160"/>
                  <a:pt x="191" y="163"/>
                  <a:pt x="189" y="167"/>
                </a:cubicBezTo>
                <a:cubicBezTo>
                  <a:pt x="188" y="169"/>
                  <a:pt x="186" y="171"/>
                  <a:pt x="184" y="168"/>
                </a:cubicBezTo>
                <a:cubicBezTo>
                  <a:pt x="181" y="165"/>
                  <a:pt x="181" y="168"/>
                  <a:pt x="179" y="169"/>
                </a:cubicBezTo>
                <a:cubicBezTo>
                  <a:pt x="178" y="171"/>
                  <a:pt x="177" y="173"/>
                  <a:pt x="175" y="171"/>
                </a:cubicBezTo>
                <a:cubicBezTo>
                  <a:pt x="171" y="168"/>
                  <a:pt x="171" y="171"/>
                  <a:pt x="170" y="174"/>
                </a:cubicBezTo>
                <a:cubicBezTo>
                  <a:pt x="170" y="176"/>
                  <a:pt x="169" y="178"/>
                  <a:pt x="170" y="181"/>
                </a:cubicBezTo>
                <a:cubicBezTo>
                  <a:pt x="171" y="202"/>
                  <a:pt x="169" y="224"/>
                  <a:pt x="170" y="246"/>
                </a:cubicBezTo>
                <a:cubicBezTo>
                  <a:pt x="172" y="268"/>
                  <a:pt x="170" y="290"/>
                  <a:pt x="170" y="312"/>
                </a:cubicBezTo>
                <a:cubicBezTo>
                  <a:pt x="170" y="326"/>
                  <a:pt x="172" y="341"/>
                  <a:pt x="173" y="355"/>
                </a:cubicBezTo>
                <a:cubicBezTo>
                  <a:pt x="173" y="361"/>
                  <a:pt x="175" y="362"/>
                  <a:pt x="181" y="361"/>
                </a:cubicBezTo>
                <a:cubicBezTo>
                  <a:pt x="191" y="359"/>
                  <a:pt x="200" y="356"/>
                  <a:pt x="209" y="354"/>
                </a:cubicBezTo>
                <a:cubicBezTo>
                  <a:pt x="222" y="350"/>
                  <a:pt x="222" y="350"/>
                  <a:pt x="222" y="337"/>
                </a:cubicBezTo>
                <a:cubicBezTo>
                  <a:pt x="222" y="337"/>
                  <a:pt x="222" y="336"/>
                  <a:pt x="222" y="335"/>
                </a:cubicBezTo>
                <a:cubicBezTo>
                  <a:pt x="221" y="321"/>
                  <a:pt x="220" y="307"/>
                  <a:pt x="219" y="293"/>
                </a:cubicBezTo>
                <a:cubicBezTo>
                  <a:pt x="217" y="272"/>
                  <a:pt x="217" y="252"/>
                  <a:pt x="218" y="231"/>
                </a:cubicBezTo>
                <a:cubicBezTo>
                  <a:pt x="219" y="210"/>
                  <a:pt x="218" y="188"/>
                  <a:pt x="221" y="166"/>
                </a:cubicBezTo>
                <a:cubicBezTo>
                  <a:pt x="221" y="163"/>
                  <a:pt x="221" y="159"/>
                  <a:pt x="221" y="155"/>
                </a:cubicBezTo>
                <a:cubicBezTo>
                  <a:pt x="221" y="154"/>
                  <a:pt x="219" y="153"/>
                  <a:pt x="218" y="154"/>
                </a:cubicBezTo>
                <a:cubicBezTo>
                  <a:pt x="213" y="158"/>
                  <a:pt x="204" y="158"/>
                  <a:pt x="199" y="163"/>
                </a:cubicBezTo>
                <a:cubicBezTo>
                  <a:pt x="199" y="164"/>
                  <a:pt x="198" y="165"/>
                  <a:pt x="197" y="164"/>
                </a:cubicBezTo>
                <a:cubicBezTo>
                  <a:pt x="197" y="164"/>
                  <a:pt x="197" y="164"/>
                  <a:pt x="196" y="164"/>
                </a:cubicBezTo>
                <a:cubicBezTo>
                  <a:pt x="195" y="163"/>
                  <a:pt x="195" y="162"/>
                  <a:pt x="196" y="161"/>
                </a:cubicBezTo>
                <a:cubicBezTo>
                  <a:pt x="196" y="160"/>
                  <a:pt x="196" y="160"/>
                  <a:pt x="196" y="158"/>
                </a:cubicBezTo>
                <a:close/>
                <a:moveTo>
                  <a:pt x="39" y="351"/>
                </a:moveTo>
                <a:cubicBezTo>
                  <a:pt x="40" y="348"/>
                  <a:pt x="41" y="345"/>
                  <a:pt x="40" y="343"/>
                </a:cubicBezTo>
                <a:cubicBezTo>
                  <a:pt x="40" y="331"/>
                  <a:pt x="40" y="320"/>
                  <a:pt x="41" y="309"/>
                </a:cubicBezTo>
                <a:cubicBezTo>
                  <a:pt x="41" y="283"/>
                  <a:pt x="42" y="256"/>
                  <a:pt x="41" y="230"/>
                </a:cubicBezTo>
                <a:cubicBezTo>
                  <a:pt x="41" y="208"/>
                  <a:pt x="40" y="187"/>
                  <a:pt x="40" y="166"/>
                </a:cubicBezTo>
                <a:cubicBezTo>
                  <a:pt x="40" y="162"/>
                  <a:pt x="40" y="159"/>
                  <a:pt x="40" y="156"/>
                </a:cubicBezTo>
                <a:cubicBezTo>
                  <a:pt x="40" y="152"/>
                  <a:pt x="36" y="149"/>
                  <a:pt x="32" y="149"/>
                </a:cubicBezTo>
                <a:cubicBezTo>
                  <a:pt x="32" y="149"/>
                  <a:pt x="32" y="149"/>
                  <a:pt x="32" y="149"/>
                </a:cubicBezTo>
                <a:cubicBezTo>
                  <a:pt x="31" y="149"/>
                  <a:pt x="29" y="150"/>
                  <a:pt x="28" y="149"/>
                </a:cubicBezTo>
                <a:cubicBezTo>
                  <a:pt x="27" y="147"/>
                  <a:pt x="30" y="146"/>
                  <a:pt x="28" y="143"/>
                </a:cubicBezTo>
                <a:cubicBezTo>
                  <a:pt x="26" y="146"/>
                  <a:pt x="24" y="149"/>
                  <a:pt x="20" y="145"/>
                </a:cubicBezTo>
                <a:cubicBezTo>
                  <a:pt x="17" y="143"/>
                  <a:pt x="16" y="144"/>
                  <a:pt x="16" y="148"/>
                </a:cubicBezTo>
                <a:cubicBezTo>
                  <a:pt x="16" y="153"/>
                  <a:pt x="17" y="158"/>
                  <a:pt x="17" y="163"/>
                </a:cubicBezTo>
                <a:cubicBezTo>
                  <a:pt x="19" y="187"/>
                  <a:pt x="19" y="210"/>
                  <a:pt x="19" y="233"/>
                </a:cubicBezTo>
                <a:cubicBezTo>
                  <a:pt x="18" y="248"/>
                  <a:pt x="18" y="263"/>
                  <a:pt x="17" y="278"/>
                </a:cubicBezTo>
                <a:cubicBezTo>
                  <a:pt x="16" y="289"/>
                  <a:pt x="16" y="300"/>
                  <a:pt x="16" y="310"/>
                </a:cubicBezTo>
                <a:cubicBezTo>
                  <a:pt x="17" y="319"/>
                  <a:pt x="17" y="328"/>
                  <a:pt x="18" y="337"/>
                </a:cubicBezTo>
                <a:cubicBezTo>
                  <a:pt x="18" y="339"/>
                  <a:pt x="20" y="342"/>
                  <a:pt x="22" y="343"/>
                </a:cubicBezTo>
                <a:cubicBezTo>
                  <a:pt x="27" y="347"/>
                  <a:pt x="33" y="349"/>
                  <a:pt x="39" y="351"/>
                </a:cubicBezTo>
                <a:close/>
                <a:moveTo>
                  <a:pt x="10" y="69"/>
                </a:moveTo>
                <a:cubicBezTo>
                  <a:pt x="10" y="71"/>
                  <a:pt x="10" y="73"/>
                  <a:pt x="11" y="75"/>
                </a:cubicBezTo>
                <a:cubicBezTo>
                  <a:pt x="13" y="84"/>
                  <a:pt x="20" y="89"/>
                  <a:pt x="28" y="94"/>
                </a:cubicBezTo>
                <a:cubicBezTo>
                  <a:pt x="31" y="96"/>
                  <a:pt x="35" y="96"/>
                  <a:pt x="37" y="93"/>
                </a:cubicBezTo>
                <a:cubicBezTo>
                  <a:pt x="46" y="88"/>
                  <a:pt x="55" y="83"/>
                  <a:pt x="64" y="79"/>
                </a:cubicBezTo>
                <a:cubicBezTo>
                  <a:pt x="73" y="74"/>
                  <a:pt x="83" y="70"/>
                  <a:pt x="92" y="66"/>
                </a:cubicBezTo>
                <a:cubicBezTo>
                  <a:pt x="98" y="63"/>
                  <a:pt x="98" y="63"/>
                  <a:pt x="95" y="57"/>
                </a:cubicBezTo>
                <a:cubicBezTo>
                  <a:pt x="89" y="46"/>
                  <a:pt x="80" y="37"/>
                  <a:pt x="75" y="25"/>
                </a:cubicBezTo>
                <a:cubicBezTo>
                  <a:pt x="74" y="22"/>
                  <a:pt x="73" y="20"/>
                  <a:pt x="71" y="18"/>
                </a:cubicBezTo>
                <a:cubicBezTo>
                  <a:pt x="70" y="16"/>
                  <a:pt x="69" y="15"/>
                  <a:pt x="66" y="15"/>
                </a:cubicBezTo>
                <a:cubicBezTo>
                  <a:pt x="54" y="20"/>
                  <a:pt x="42" y="24"/>
                  <a:pt x="33" y="35"/>
                </a:cubicBezTo>
                <a:cubicBezTo>
                  <a:pt x="28" y="40"/>
                  <a:pt x="24" y="45"/>
                  <a:pt x="19" y="50"/>
                </a:cubicBezTo>
                <a:cubicBezTo>
                  <a:pt x="14" y="55"/>
                  <a:pt x="11" y="62"/>
                  <a:pt x="10" y="69"/>
                </a:cubicBezTo>
                <a:close/>
                <a:moveTo>
                  <a:pt x="172" y="111"/>
                </a:moveTo>
                <a:cubicBezTo>
                  <a:pt x="174" y="111"/>
                  <a:pt x="176" y="111"/>
                  <a:pt x="178" y="110"/>
                </a:cubicBezTo>
                <a:cubicBezTo>
                  <a:pt x="191" y="108"/>
                  <a:pt x="204" y="102"/>
                  <a:pt x="215" y="94"/>
                </a:cubicBezTo>
                <a:cubicBezTo>
                  <a:pt x="222" y="89"/>
                  <a:pt x="228" y="82"/>
                  <a:pt x="232" y="74"/>
                </a:cubicBezTo>
                <a:cubicBezTo>
                  <a:pt x="233" y="71"/>
                  <a:pt x="233" y="69"/>
                  <a:pt x="232" y="66"/>
                </a:cubicBezTo>
                <a:cubicBezTo>
                  <a:pt x="231" y="60"/>
                  <a:pt x="228" y="54"/>
                  <a:pt x="224" y="49"/>
                </a:cubicBezTo>
                <a:cubicBezTo>
                  <a:pt x="216" y="41"/>
                  <a:pt x="213" y="40"/>
                  <a:pt x="202" y="44"/>
                </a:cubicBezTo>
                <a:cubicBezTo>
                  <a:pt x="185" y="51"/>
                  <a:pt x="167" y="59"/>
                  <a:pt x="150" y="67"/>
                </a:cubicBezTo>
                <a:cubicBezTo>
                  <a:pt x="141" y="70"/>
                  <a:pt x="141" y="72"/>
                  <a:pt x="146" y="80"/>
                </a:cubicBezTo>
                <a:cubicBezTo>
                  <a:pt x="147" y="81"/>
                  <a:pt x="147" y="82"/>
                  <a:pt x="148" y="83"/>
                </a:cubicBezTo>
                <a:cubicBezTo>
                  <a:pt x="152" y="91"/>
                  <a:pt x="160" y="98"/>
                  <a:pt x="164" y="107"/>
                </a:cubicBezTo>
                <a:cubicBezTo>
                  <a:pt x="165" y="110"/>
                  <a:pt x="168" y="112"/>
                  <a:pt x="172" y="111"/>
                </a:cubicBezTo>
                <a:close/>
                <a:moveTo>
                  <a:pt x="56" y="155"/>
                </a:moveTo>
                <a:cubicBezTo>
                  <a:pt x="51" y="156"/>
                  <a:pt x="51" y="156"/>
                  <a:pt x="51" y="156"/>
                </a:cubicBezTo>
                <a:cubicBezTo>
                  <a:pt x="47" y="157"/>
                  <a:pt x="44" y="161"/>
                  <a:pt x="45" y="165"/>
                </a:cubicBezTo>
                <a:cubicBezTo>
                  <a:pt x="45" y="173"/>
                  <a:pt x="44" y="180"/>
                  <a:pt x="44" y="187"/>
                </a:cubicBezTo>
                <a:cubicBezTo>
                  <a:pt x="45" y="194"/>
                  <a:pt x="45" y="202"/>
                  <a:pt x="45" y="210"/>
                </a:cubicBezTo>
                <a:cubicBezTo>
                  <a:pt x="46" y="237"/>
                  <a:pt x="46" y="264"/>
                  <a:pt x="46" y="291"/>
                </a:cubicBezTo>
                <a:cubicBezTo>
                  <a:pt x="45" y="308"/>
                  <a:pt x="45" y="325"/>
                  <a:pt x="45" y="342"/>
                </a:cubicBezTo>
                <a:cubicBezTo>
                  <a:pt x="45" y="354"/>
                  <a:pt x="46" y="354"/>
                  <a:pt x="58" y="358"/>
                </a:cubicBezTo>
                <a:cubicBezTo>
                  <a:pt x="59" y="358"/>
                  <a:pt x="60" y="359"/>
                  <a:pt x="61" y="359"/>
                </a:cubicBezTo>
                <a:cubicBezTo>
                  <a:pt x="63" y="359"/>
                  <a:pt x="65" y="358"/>
                  <a:pt x="65" y="355"/>
                </a:cubicBezTo>
                <a:cubicBezTo>
                  <a:pt x="65" y="348"/>
                  <a:pt x="66" y="341"/>
                  <a:pt x="66" y="334"/>
                </a:cubicBezTo>
                <a:cubicBezTo>
                  <a:pt x="65" y="316"/>
                  <a:pt x="64" y="299"/>
                  <a:pt x="64" y="281"/>
                </a:cubicBezTo>
                <a:cubicBezTo>
                  <a:pt x="64" y="245"/>
                  <a:pt x="63" y="208"/>
                  <a:pt x="65" y="172"/>
                </a:cubicBezTo>
                <a:cubicBezTo>
                  <a:pt x="65" y="169"/>
                  <a:pt x="65" y="165"/>
                  <a:pt x="64" y="162"/>
                </a:cubicBezTo>
                <a:cubicBezTo>
                  <a:pt x="64" y="159"/>
                  <a:pt x="63" y="158"/>
                  <a:pt x="60" y="159"/>
                </a:cubicBezTo>
                <a:cubicBezTo>
                  <a:pt x="58" y="160"/>
                  <a:pt x="56" y="162"/>
                  <a:pt x="54" y="161"/>
                </a:cubicBezTo>
                <a:cubicBezTo>
                  <a:pt x="52" y="158"/>
                  <a:pt x="56" y="158"/>
                  <a:pt x="56" y="155"/>
                </a:cubicBezTo>
                <a:close/>
                <a:moveTo>
                  <a:pt x="158" y="166"/>
                </a:moveTo>
                <a:cubicBezTo>
                  <a:pt x="153" y="170"/>
                  <a:pt x="150" y="175"/>
                  <a:pt x="149" y="181"/>
                </a:cubicBezTo>
                <a:cubicBezTo>
                  <a:pt x="149" y="187"/>
                  <a:pt x="149" y="193"/>
                  <a:pt x="150" y="199"/>
                </a:cubicBezTo>
                <a:cubicBezTo>
                  <a:pt x="151" y="221"/>
                  <a:pt x="150" y="244"/>
                  <a:pt x="150" y="266"/>
                </a:cubicBezTo>
                <a:cubicBezTo>
                  <a:pt x="151" y="290"/>
                  <a:pt x="150" y="313"/>
                  <a:pt x="152" y="337"/>
                </a:cubicBezTo>
                <a:cubicBezTo>
                  <a:pt x="152" y="344"/>
                  <a:pt x="150" y="352"/>
                  <a:pt x="150" y="359"/>
                </a:cubicBezTo>
                <a:cubicBezTo>
                  <a:pt x="151" y="365"/>
                  <a:pt x="152" y="366"/>
                  <a:pt x="158" y="365"/>
                </a:cubicBezTo>
                <a:cubicBezTo>
                  <a:pt x="159" y="365"/>
                  <a:pt x="160" y="365"/>
                  <a:pt x="162" y="364"/>
                </a:cubicBezTo>
                <a:cubicBezTo>
                  <a:pt x="167" y="363"/>
                  <a:pt x="167" y="363"/>
                  <a:pt x="167" y="357"/>
                </a:cubicBezTo>
                <a:cubicBezTo>
                  <a:pt x="167" y="349"/>
                  <a:pt x="167" y="341"/>
                  <a:pt x="166" y="333"/>
                </a:cubicBezTo>
                <a:cubicBezTo>
                  <a:pt x="165" y="320"/>
                  <a:pt x="165" y="307"/>
                  <a:pt x="165" y="294"/>
                </a:cubicBezTo>
                <a:cubicBezTo>
                  <a:pt x="166" y="277"/>
                  <a:pt x="165" y="260"/>
                  <a:pt x="165" y="243"/>
                </a:cubicBezTo>
                <a:cubicBezTo>
                  <a:pt x="165" y="232"/>
                  <a:pt x="164" y="221"/>
                  <a:pt x="165" y="211"/>
                </a:cubicBezTo>
                <a:cubicBezTo>
                  <a:pt x="165" y="197"/>
                  <a:pt x="167" y="183"/>
                  <a:pt x="164" y="170"/>
                </a:cubicBezTo>
                <a:cubicBezTo>
                  <a:pt x="161" y="169"/>
                  <a:pt x="160" y="174"/>
                  <a:pt x="157" y="174"/>
                </a:cubicBezTo>
                <a:cubicBezTo>
                  <a:pt x="154" y="171"/>
                  <a:pt x="158" y="169"/>
                  <a:pt x="158" y="166"/>
                </a:cubicBezTo>
                <a:close/>
                <a:moveTo>
                  <a:pt x="58" y="106"/>
                </a:moveTo>
                <a:cubicBezTo>
                  <a:pt x="60" y="106"/>
                  <a:pt x="62" y="105"/>
                  <a:pt x="63" y="104"/>
                </a:cubicBezTo>
                <a:cubicBezTo>
                  <a:pt x="74" y="97"/>
                  <a:pt x="86" y="92"/>
                  <a:pt x="98" y="87"/>
                </a:cubicBezTo>
                <a:cubicBezTo>
                  <a:pt x="113" y="79"/>
                  <a:pt x="129" y="72"/>
                  <a:pt x="144" y="64"/>
                </a:cubicBezTo>
                <a:cubicBezTo>
                  <a:pt x="159" y="57"/>
                  <a:pt x="174" y="51"/>
                  <a:pt x="189" y="45"/>
                </a:cubicBezTo>
                <a:cubicBezTo>
                  <a:pt x="194" y="43"/>
                  <a:pt x="199" y="40"/>
                  <a:pt x="204" y="38"/>
                </a:cubicBezTo>
                <a:cubicBezTo>
                  <a:pt x="208" y="36"/>
                  <a:pt x="207" y="35"/>
                  <a:pt x="205" y="33"/>
                </a:cubicBezTo>
                <a:cubicBezTo>
                  <a:pt x="200" y="28"/>
                  <a:pt x="193" y="26"/>
                  <a:pt x="187" y="28"/>
                </a:cubicBezTo>
                <a:cubicBezTo>
                  <a:pt x="167" y="35"/>
                  <a:pt x="151" y="46"/>
                  <a:pt x="132" y="53"/>
                </a:cubicBezTo>
                <a:cubicBezTo>
                  <a:pt x="121" y="57"/>
                  <a:pt x="111" y="62"/>
                  <a:pt x="101" y="67"/>
                </a:cubicBezTo>
                <a:cubicBezTo>
                  <a:pt x="83" y="75"/>
                  <a:pt x="65" y="84"/>
                  <a:pt x="47" y="92"/>
                </a:cubicBezTo>
                <a:cubicBezTo>
                  <a:pt x="45" y="93"/>
                  <a:pt x="43" y="94"/>
                  <a:pt x="41" y="96"/>
                </a:cubicBezTo>
                <a:cubicBezTo>
                  <a:pt x="39" y="97"/>
                  <a:pt x="39" y="100"/>
                  <a:pt x="42" y="100"/>
                </a:cubicBezTo>
                <a:cubicBezTo>
                  <a:pt x="47" y="103"/>
                  <a:pt x="52" y="105"/>
                  <a:pt x="58" y="106"/>
                </a:cubicBezTo>
                <a:close/>
                <a:moveTo>
                  <a:pt x="138" y="137"/>
                </a:moveTo>
                <a:cubicBezTo>
                  <a:pt x="138" y="134"/>
                  <a:pt x="138" y="130"/>
                  <a:pt x="138" y="127"/>
                </a:cubicBezTo>
                <a:cubicBezTo>
                  <a:pt x="138" y="122"/>
                  <a:pt x="137" y="121"/>
                  <a:pt x="132" y="121"/>
                </a:cubicBezTo>
                <a:cubicBezTo>
                  <a:pt x="128" y="121"/>
                  <a:pt x="124" y="121"/>
                  <a:pt x="119" y="121"/>
                </a:cubicBezTo>
                <a:cubicBezTo>
                  <a:pt x="109" y="121"/>
                  <a:pt x="99" y="121"/>
                  <a:pt x="88" y="119"/>
                </a:cubicBezTo>
                <a:cubicBezTo>
                  <a:pt x="81" y="117"/>
                  <a:pt x="74" y="116"/>
                  <a:pt x="66" y="115"/>
                </a:cubicBezTo>
                <a:cubicBezTo>
                  <a:pt x="61" y="114"/>
                  <a:pt x="60" y="115"/>
                  <a:pt x="60" y="121"/>
                </a:cubicBezTo>
                <a:cubicBezTo>
                  <a:pt x="60" y="127"/>
                  <a:pt x="60" y="133"/>
                  <a:pt x="60" y="139"/>
                </a:cubicBezTo>
                <a:cubicBezTo>
                  <a:pt x="61" y="146"/>
                  <a:pt x="62" y="147"/>
                  <a:pt x="68" y="149"/>
                </a:cubicBezTo>
                <a:cubicBezTo>
                  <a:pt x="81" y="152"/>
                  <a:pt x="94" y="153"/>
                  <a:pt x="107" y="156"/>
                </a:cubicBezTo>
                <a:cubicBezTo>
                  <a:pt x="115" y="158"/>
                  <a:pt x="122" y="159"/>
                  <a:pt x="130" y="158"/>
                </a:cubicBezTo>
                <a:cubicBezTo>
                  <a:pt x="133" y="159"/>
                  <a:pt x="136" y="157"/>
                  <a:pt x="136" y="154"/>
                </a:cubicBezTo>
                <a:cubicBezTo>
                  <a:pt x="136" y="154"/>
                  <a:pt x="136" y="154"/>
                  <a:pt x="136" y="154"/>
                </a:cubicBezTo>
                <a:cubicBezTo>
                  <a:pt x="137" y="148"/>
                  <a:pt x="138" y="143"/>
                  <a:pt x="138" y="137"/>
                </a:cubicBezTo>
                <a:close/>
                <a:moveTo>
                  <a:pt x="232" y="87"/>
                </a:moveTo>
                <a:cubicBezTo>
                  <a:pt x="226" y="92"/>
                  <a:pt x="222" y="96"/>
                  <a:pt x="216" y="99"/>
                </a:cubicBezTo>
                <a:cubicBezTo>
                  <a:pt x="203" y="108"/>
                  <a:pt x="188" y="114"/>
                  <a:pt x="172" y="116"/>
                </a:cubicBezTo>
                <a:cubicBezTo>
                  <a:pt x="169" y="116"/>
                  <a:pt x="168" y="117"/>
                  <a:pt x="167" y="121"/>
                </a:cubicBezTo>
                <a:cubicBezTo>
                  <a:pt x="167" y="130"/>
                  <a:pt x="166" y="139"/>
                  <a:pt x="166" y="149"/>
                </a:cubicBezTo>
                <a:cubicBezTo>
                  <a:pt x="166" y="155"/>
                  <a:pt x="167" y="156"/>
                  <a:pt x="173" y="154"/>
                </a:cubicBezTo>
                <a:cubicBezTo>
                  <a:pt x="186" y="149"/>
                  <a:pt x="201" y="147"/>
                  <a:pt x="214" y="142"/>
                </a:cubicBezTo>
                <a:cubicBezTo>
                  <a:pt x="221" y="140"/>
                  <a:pt x="227" y="133"/>
                  <a:pt x="228" y="126"/>
                </a:cubicBezTo>
                <a:cubicBezTo>
                  <a:pt x="231" y="113"/>
                  <a:pt x="232" y="100"/>
                  <a:pt x="232" y="87"/>
                </a:cubicBezTo>
                <a:close/>
                <a:moveTo>
                  <a:pt x="187" y="22"/>
                </a:moveTo>
                <a:cubicBezTo>
                  <a:pt x="183" y="18"/>
                  <a:pt x="178" y="18"/>
                  <a:pt x="174" y="16"/>
                </a:cubicBezTo>
                <a:cubicBezTo>
                  <a:pt x="162" y="10"/>
                  <a:pt x="149" y="6"/>
                  <a:pt x="135" y="6"/>
                </a:cubicBezTo>
                <a:cubicBezTo>
                  <a:pt x="126" y="5"/>
                  <a:pt x="116" y="5"/>
                  <a:pt x="107" y="5"/>
                </a:cubicBezTo>
                <a:cubicBezTo>
                  <a:pt x="102" y="5"/>
                  <a:pt x="102" y="7"/>
                  <a:pt x="104" y="11"/>
                </a:cubicBezTo>
                <a:cubicBezTo>
                  <a:pt x="108" y="17"/>
                  <a:pt x="111" y="22"/>
                  <a:pt x="115" y="28"/>
                </a:cubicBezTo>
                <a:cubicBezTo>
                  <a:pt x="118" y="33"/>
                  <a:pt x="122" y="39"/>
                  <a:pt x="125" y="45"/>
                </a:cubicBezTo>
                <a:cubicBezTo>
                  <a:pt x="126" y="48"/>
                  <a:pt x="130" y="49"/>
                  <a:pt x="133" y="48"/>
                </a:cubicBezTo>
                <a:cubicBezTo>
                  <a:pt x="133" y="48"/>
                  <a:pt x="133" y="48"/>
                  <a:pt x="134" y="48"/>
                </a:cubicBezTo>
                <a:cubicBezTo>
                  <a:pt x="136" y="47"/>
                  <a:pt x="137" y="46"/>
                  <a:pt x="139" y="45"/>
                </a:cubicBezTo>
                <a:cubicBezTo>
                  <a:pt x="151" y="41"/>
                  <a:pt x="161" y="34"/>
                  <a:pt x="172" y="29"/>
                </a:cubicBezTo>
                <a:cubicBezTo>
                  <a:pt x="177" y="27"/>
                  <a:pt x="182" y="25"/>
                  <a:pt x="187" y="22"/>
                </a:cubicBezTo>
                <a:close/>
                <a:moveTo>
                  <a:pt x="65" y="109"/>
                </a:moveTo>
                <a:cubicBezTo>
                  <a:pt x="89" y="114"/>
                  <a:pt x="111" y="118"/>
                  <a:pt x="135" y="115"/>
                </a:cubicBezTo>
                <a:cubicBezTo>
                  <a:pt x="128" y="105"/>
                  <a:pt x="123" y="97"/>
                  <a:pt x="117" y="88"/>
                </a:cubicBezTo>
                <a:cubicBezTo>
                  <a:pt x="115" y="84"/>
                  <a:pt x="112" y="84"/>
                  <a:pt x="109" y="86"/>
                </a:cubicBezTo>
                <a:cubicBezTo>
                  <a:pt x="101" y="90"/>
                  <a:pt x="93" y="93"/>
                  <a:pt x="86" y="96"/>
                </a:cubicBezTo>
                <a:cubicBezTo>
                  <a:pt x="79" y="100"/>
                  <a:pt x="72" y="104"/>
                  <a:pt x="65" y="109"/>
                </a:cubicBezTo>
                <a:close/>
                <a:moveTo>
                  <a:pt x="122" y="51"/>
                </a:moveTo>
                <a:cubicBezTo>
                  <a:pt x="122" y="50"/>
                  <a:pt x="122" y="49"/>
                  <a:pt x="121" y="49"/>
                </a:cubicBezTo>
                <a:cubicBezTo>
                  <a:pt x="113" y="35"/>
                  <a:pt x="105" y="22"/>
                  <a:pt x="96" y="9"/>
                </a:cubicBezTo>
                <a:cubicBezTo>
                  <a:pt x="95" y="8"/>
                  <a:pt x="94" y="7"/>
                  <a:pt x="92" y="7"/>
                </a:cubicBezTo>
                <a:cubicBezTo>
                  <a:pt x="88" y="9"/>
                  <a:pt x="83" y="9"/>
                  <a:pt x="79" y="11"/>
                </a:cubicBezTo>
                <a:cubicBezTo>
                  <a:pt x="75" y="12"/>
                  <a:pt x="75" y="14"/>
                  <a:pt x="77" y="17"/>
                </a:cubicBezTo>
                <a:cubicBezTo>
                  <a:pt x="82" y="27"/>
                  <a:pt x="88" y="38"/>
                  <a:pt x="95" y="48"/>
                </a:cubicBezTo>
                <a:cubicBezTo>
                  <a:pt x="98" y="52"/>
                  <a:pt x="99" y="59"/>
                  <a:pt x="104" y="59"/>
                </a:cubicBezTo>
                <a:cubicBezTo>
                  <a:pt x="109" y="60"/>
                  <a:pt x="114" y="56"/>
                  <a:pt x="119" y="53"/>
                </a:cubicBezTo>
                <a:cubicBezTo>
                  <a:pt x="120" y="53"/>
                  <a:pt x="120" y="53"/>
                  <a:pt x="121" y="53"/>
                </a:cubicBezTo>
                <a:cubicBezTo>
                  <a:pt x="121" y="52"/>
                  <a:pt x="122" y="52"/>
                  <a:pt x="122" y="51"/>
                </a:cubicBezTo>
                <a:close/>
                <a:moveTo>
                  <a:pt x="7" y="83"/>
                </a:moveTo>
                <a:cubicBezTo>
                  <a:pt x="6" y="92"/>
                  <a:pt x="6" y="101"/>
                  <a:pt x="7" y="110"/>
                </a:cubicBezTo>
                <a:cubicBezTo>
                  <a:pt x="7" y="113"/>
                  <a:pt x="8" y="115"/>
                  <a:pt x="10" y="117"/>
                </a:cubicBezTo>
                <a:cubicBezTo>
                  <a:pt x="15" y="122"/>
                  <a:pt x="22" y="127"/>
                  <a:pt x="28" y="132"/>
                </a:cubicBezTo>
                <a:cubicBezTo>
                  <a:pt x="29" y="132"/>
                  <a:pt x="31" y="134"/>
                  <a:pt x="32" y="132"/>
                </a:cubicBezTo>
                <a:cubicBezTo>
                  <a:pt x="33" y="132"/>
                  <a:pt x="34" y="130"/>
                  <a:pt x="33" y="129"/>
                </a:cubicBezTo>
                <a:cubicBezTo>
                  <a:pt x="32" y="121"/>
                  <a:pt x="32" y="114"/>
                  <a:pt x="32" y="106"/>
                </a:cubicBezTo>
                <a:cubicBezTo>
                  <a:pt x="33" y="104"/>
                  <a:pt x="31" y="101"/>
                  <a:pt x="29" y="100"/>
                </a:cubicBezTo>
                <a:cubicBezTo>
                  <a:pt x="21" y="96"/>
                  <a:pt x="13" y="90"/>
                  <a:pt x="7" y="83"/>
                </a:cubicBezTo>
                <a:close/>
                <a:moveTo>
                  <a:pt x="119" y="82"/>
                </a:moveTo>
                <a:cubicBezTo>
                  <a:pt x="126" y="91"/>
                  <a:pt x="132" y="100"/>
                  <a:pt x="137" y="109"/>
                </a:cubicBezTo>
                <a:cubicBezTo>
                  <a:pt x="139" y="113"/>
                  <a:pt x="143" y="115"/>
                  <a:pt x="147" y="115"/>
                </a:cubicBezTo>
                <a:cubicBezTo>
                  <a:pt x="149" y="114"/>
                  <a:pt x="152" y="115"/>
                  <a:pt x="154" y="114"/>
                </a:cubicBezTo>
                <a:cubicBezTo>
                  <a:pt x="161" y="113"/>
                  <a:pt x="161" y="113"/>
                  <a:pt x="158" y="107"/>
                </a:cubicBezTo>
                <a:cubicBezTo>
                  <a:pt x="154" y="99"/>
                  <a:pt x="149" y="92"/>
                  <a:pt x="143" y="85"/>
                </a:cubicBezTo>
                <a:cubicBezTo>
                  <a:pt x="140" y="81"/>
                  <a:pt x="140" y="75"/>
                  <a:pt x="135" y="74"/>
                </a:cubicBezTo>
                <a:cubicBezTo>
                  <a:pt x="131" y="74"/>
                  <a:pt x="127" y="78"/>
                  <a:pt x="123" y="80"/>
                </a:cubicBezTo>
                <a:cubicBezTo>
                  <a:pt x="121" y="80"/>
                  <a:pt x="120" y="81"/>
                  <a:pt x="119" y="82"/>
                </a:cubicBezTo>
                <a:close/>
                <a:moveTo>
                  <a:pt x="162" y="131"/>
                </a:moveTo>
                <a:cubicBezTo>
                  <a:pt x="163" y="118"/>
                  <a:pt x="163" y="118"/>
                  <a:pt x="150" y="120"/>
                </a:cubicBezTo>
                <a:cubicBezTo>
                  <a:pt x="149" y="120"/>
                  <a:pt x="148" y="120"/>
                  <a:pt x="147" y="120"/>
                </a:cubicBezTo>
                <a:cubicBezTo>
                  <a:pt x="144" y="121"/>
                  <a:pt x="143" y="122"/>
                  <a:pt x="143" y="126"/>
                </a:cubicBezTo>
                <a:cubicBezTo>
                  <a:pt x="143" y="133"/>
                  <a:pt x="142" y="140"/>
                  <a:pt x="142" y="147"/>
                </a:cubicBezTo>
                <a:cubicBezTo>
                  <a:pt x="141" y="159"/>
                  <a:pt x="143" y="160"/>
                  <a:pt x="155" y="158"/>
                </a:cubicBezTo>
                <a:cubicBezTo>
                  <a:pt x="156" y="158"/>
                  <a:pt x="156" y="157"/>
                  <a:pt x="157" y="157"/>
                </a:cubicBezTo>
                <a:cubicBezTo>
                  <a:pt x="160" y="157"/>
                  <a:pt x="161" y="155"/>
                  <a:pt x="161" y="152"/>
                </a:cubicBezTo>
                <a:cubicBezTo>
                  <a:pt x="161" y="144"/>
                  <a:pt x="162" y="137"/>
                  <a:pt x="162" y="131"/>
                </a:cubicBezTo>
                <a:close/>
                <a:moveTo>
                  <a:pt x="54" y="124"/>
                </a:moveTo>
                <a:cubicBezTo>
                  <a:pt x="54" y="123"/>
                  <a:pt x="54" y="122"/>
                  <a:pt x="54" y="120"/>
                </a:cubicBezTo>
                <a:cubicBezTo>
                  <a:pt x="55" y="111"/>
                  <a:pt x="55" y="111"/>
                  <a:pt x="45" y="107"/>
                </a:cubicBezTo>
                <a:cubicBezTo>
                  <a:pt x="45" y="107"/>
                  <a:pt x="44" y="107"/>
                  <a:pt x="44" y="107"/>
                </a:cubicBezTo>
                <a:cubicBezTo>
                  <a:pt x="40" y="105"/>
                  <a:pt x="39" y="107"/>
                  <a:pt x="38" y="110"/>
                </a:cubicBezTo>
                <a:cubicBezTo>
                  <a:pt x="38" y="115"/>
                  <a:pt x="38" y="121"/>
                  <a:pt x="38" y="126"/>
                </a:cubicBezTo>
                <a:cubicBezTo>
                  <a:pt x="39" y="138"/>
                  <a:pt x="39" y="138"/>
                  <a:pt x="49" y="142"/>
                </a:cubicBezTo>
                <a:cubicBezTo>
                  <a:pt x="55" y="144"/>
                  <a:pt x="56" y="144"/>
                  <a:pt x="55" y="137"/>
                </a:cubicBezTo>
                <a:cubicBezTo>
                  <a:pt x="54" y="133"/>
                  <a:pt x="54" y="129"/>
                  <a:pt x="54" y="124"/>
                </a:cubicBezTo>
                <a:close/>
                <a:moveTo>
                  <a:pt x="46" y="154"/>
                </a:moveTo>
                <a:cubicBezTo>
                  <a:pt x="47" y="153"/>
                  <a:pt x="48" y="153"/>
                  <a:pt x="48" y="152"/>
                </a:cubicBezTo>
                <a:cubicBezTo>
                  <a:pt x="48" y="152"/>
                  <a:pt x="47" y="151"/>
                  <a:pt x="47" y="151"/>
                </a:cubicBezTo>
                <a:cubicBezTo>
                  <a:pt x="46" y="151"/>
                  <a:pt x="46" y="152"/>
                  <a:pt x="46" y="153"/>
                </a:cubicBezTo>
                <a:cubicBezTo>
                  <a:pt x="46" y="153"/>
                  <a:pt x="46" y="153"/>
                  <a:pt x="47" y="154"/>
                </a:cubicBezTo>
                <a:lnTo>
                  <a:pt x="46" y="154"/>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80" name="Group 77">
            <a:extLst>
              <a:ext uri="{FF2B5EF4-FFF2-40B4-BE49-F238E27FC236}">
                <a16:creationId xmlns:a16="http://schemas.microsoft.com/office/drawing/2014/main" id="{BD00CFF7-C8EC-4CDD-937D-E77B06DC06C5}"/>
              </a:ext>
            </a:extLst>
          </p:cNvPr>
          <p:cNvGrpSpPr>
            <a:grpSpLocks noChangeAspect="1"/>
          </p:cNvGrpSpPr>
          <p:nvPr/>
        </p:nvGrpSpPr>
        <p:grpSpPr bwMode="auto">
          <a:xfrm>
            <a:off x="5542804" y="4173564"/>
            <a:ext cx="758049" cy="713524"/>
            <a:chOff x="2" y="3"/>
            <a:chExt cx="664" cy="625"/>
          </a:xfrm>
          <a:solidFill>
            <a:srgbClr val="F885BE"/>
          </a:solidFill>
        </p:grpSpPr>
        <p:sp>
          <p:nvSpPr>
            <p:cNvPr id="181" name="Freeform 78">
              <a:extLst>
                <a:ext uri="{FF2B5EF4-FFF2-40B4-BE49-F238E27FC236}">
                  <a16:creationId xmlns:a16="http://schemas.microsoft.com/office/drawing/2014/main" id="{FA504B0C-37BE-4509-82F9-DE14F219ED2B}"/>
                </a:ext>
              </a:extLst>
            </p:cNvPr>
            <p:cNvSpPr>
              <a:spLocks/>
            </p:cNvSpPr>
            <p:nvPr/>
          </p:nvSpPr>
          <p:spPr bwMode="auto">
            <a:xfrm>
              <a:off x="474" y="381"/>
              <a:ext cx="31" cy="31"/>
            </a:xfrm>
            <a:custGeom>
              <a:avLst/>
              <a:gdLst>
                <a:gd name="T0" fmla="*/ 10 w 15"/>
                <a:gd name="T1" fmla="*/ 4 h 15"/>
                <a:gd name="T2" fmla="*/ 8 w 15"/>
                <a:gd name="T3" fmla="*/ 1 h 15"/>
                <a:gd name="T4" fmla="*/ 7 w 15"/>
                <a:gd name="T5" fmla="*/ 0 h 15"/>
                <a:gd name="T6" fmla="*/ 7 w 15"/>
                <a:gd name="T7" fmla="*/ 1 h 15"/>
                <a:gd name="T8" fmla="*/ 5 w 15"/>
                <a:gd name="T9" fmla="*/ 5 h 15"/>
                <a:gd name="T10" fmla="*/ 1 w 15"/>
                <a:gd name="T11" fmla="*/ 6 h 15"/>
                <a:gd name="T12" fmla="*/ 0 w 15"/>
                <a:gd name="T13" fmla="*/ 7 h 15"/>
                <a:gd name="T14" fmla="*/ 0 w 15"/>
                <a:gd name="T15" fmla="*/ 7 h 15"/>
                <a:gd name="T16" fmla="*/ 4 w 15"/>
                <a:gd name="T17" fmla="*/ 10 h 15"/>
                <a:gd name="T18" fmla="*/ 4 w 15"/>
                <a:gd name="T19" fmla="*/ 14 h 15"/>
                <a:gd name="T20" fmla="*/ 4 w 15"/>
                <a:gd name="T21" fmla="*/ 15 h 15"/>
                <a:gd name="T22" fmla="*/ 5 w 15"/>
                <a:gd name="T23" fmla="*/ 15 h 15"/>
                <a:gd name="T24" fmla="*/ 5 w 15"/>
                <a:gd name="T25" fmla="*/ 15 h 15"/>
                <a:gd name="T26" fmla="*/ 9 w 15"/>
                <a:gd name="T27" fmla="*/ 12 h 15"/>
                <a:gd name="T28" fmla="*/ 13 w 15"/>
                <a:gd name="T29" fmla="*/ 14 h 15"/>
                <a:gd name="T30" fmla="*/ 14 w 15"/>
                <a:gd name="T31" fmla="*/ 14 h 15"/>
                <a:gd name="T32" fmla="*/ 14 w 15"/>
                <a:gd name="T33" fmla="*/ 13 h 15"/>
                <a:gd name="T34" fmla="*/ 12 w 15"/>
                <a:gd name="T35" fmla="*/ 9 h 15"/>
                <a:gd name="T36" fmla="*/ 15 w 15"/>
                <a:gd name="T37" fmla="*/ 5 h 15"/>
                <a:gd name="T38" fmla="*/ 15 w 15"/>
                <a:gd name="T39" fmla="*/ 5 h 15"/>
                <a:gd name="T40" fmla="*/ 15 w 15"/>
                <a:gd name="T41" fmla="*/ 4 h 15"/>
                <a:gd name="T42" fmla="*/ 10 w 1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5">
                  <a:moveTo>
                    <a:pt x="10" y="4"/>
                  </a:moveTo>
                  <a:cubicBezTo>
                    <a:pt x="8" y="1"/>
                    <a:pt x="8" y="1"/>
                    <a:pt x="8" y="1"/>
                  </a:cubicBezTo>
                  <a:cubicBezTo>
                    <a:pt x="7" y="0"/>
                    <a:pt x="7" y="0"/>
                    <a:pt x="7" y="0"/>
                  </a:cubicBezTo>
                  <a:cubicBezTo>
                    <a:pt x="7" y="0"/>
                    <a:pt x="7" y="0"/>
                    <a:pt x="7" y="1"/>
                  </a:cubicBezTo>
                  <a:cubicBezTo>
                    <a:pt x="5" y="5"/>
                    <a:pt x="5" y="5"/>
                    <a:pt x="5" y="5"/>
                  </a:cubicBezTo>
                  <a:cubicBezTo>
                    <a:pt x="1" y="6"/>
                    <a:pt x="1" y="6"/>
                    <a:pt x="1" y="6"/>
                  </a:cubicBezTo>
                  <a:cubicBezTo>
                    <a:pt x="0" y="7"/>
                    <a:pt x="0" y="7"/>
                    <a:pt x="0" y="7"/>
                  </a:cubicBezTo>
                  <a:cubicBezTo>
                    <a:pt x="0" y="7"/>
                    <a:pt x="0" y="7"/>
                    <a:pt x="0" y="7"/>
                  </a:cubicBezTo>
                  <a:cubicBezTo>
                    <a:pt x="4" y="10"/>
                    <a:pt x="4" y="10"/>
                    <a:pt x="4" y="10"/>
                  </a:cubicBezTo>
                  <a:cubicBezTo>
                    <a:pt x="4" y="14"/>
                    <a:pt x="4" y="14"/>
                    <a:pt x="4" y="14"/>
                  </a:cubicBezTo>
                  <a:cubicBezTo>
                    <a:pt x="4" y="14"/>
                    <a:pt x="4" y="15"/>
                    <a:pt x="4" y="15"/>
                  </a:cubicBezTo>
                  <a:cubicBezTo>
                    <a:pt x="4" y="15"/>
                    <a:pt x="4" y="15"/>
                    <a:pt x="5" y="15"/>
                  </a:cubicBezTo>
                  <a:cubicBezTo>
                    <a:pt x="5" y="15"/>
                    <a:pt x="5" y="15"/>
                    <a:pt x="5" y="15"/>
                  </a:cubicBezTo>
                  <a:cubicBezTo>
                    <a:pt x="9" y="12"/>
                    <a:pt x="9" y="12"/>
                    <a:pt x="9" y="12"/>
                  </a:cubicBezTo>
                  <a:cubicBezTo>
                    <a:pt x="13" y="14"/>
                    <a:pt x="13" y="14"/>
                    <a:pt x="13" y="14"/>
                  </a:cubicBezTo>
                  <a:cubicBezTo>
                    <a:pt x="14" y="14"/>
                    <a:pt x="14" y="14"/>
                    <a:pt x="14" y="14"/>
                  </a:cubicBezTo>
                  <a:cubicBezTo>
                    <a:pt x="14" y="13"/>
                    <a:pt x="14" y="13"/>
                    <a:pt x="14" y="13"/>
                  </a:cubicBezTo>
                  <a:cubicBezTo>
                    <a:pt x="12" y="9"/>
                    <a:pt x="12" y="9"/>
                    <a:pt x="12" y="9"/>
                  </a:cubicBezTo>
                  <a:cubicBezTo>
                    <a:pt x="15" y="5"/>
                    <a:pt x="15" y="5"/>
                    <a:pt x="15" y="5"/>
                  </a:cubicBezTo>
                  <a:cubicBezTo>
                    <a:pt x="15" y="5"/>
                    <a:pt x="15" y="5"/>
                    <a:pt x="15" y="5"/>
                  </a:cubicBezTo>
                  <a:cubicBezTo>
                    <a:pt x="15" y="4"/>
                    <a:pt x="15" y="4"/>
                    <a:pt x="15" y="4"/>
                  </a:cubicBez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79">
              <a:extLst>
                <a:ext uri="{FF2B5EF4-FFF2-40B4-BE49-F238E27FC236}">
                  <a16:creationId xmlns:a16="http://schemas.microsoft.com/office/drawing/2014/main" id="{82D7F946-E36A-4807-A202-BC550C969B88}"/>
                </a:ext>
              </a:extLst>
            </p:cNvPr>
            <p:cNvSpPr>
              <a:spLocks/>
            </p:cNvSpPr>
            <p:nvPr/>
          </p:nvSpPr>
          <p:spPr bwMode="auto">
            <a:xfrm>
              <a:off x="161" y="353"/>
              <a:ext cx="29" cy="28"/>
            </a:xfrm>
            <a:custGeom>
              <a:avLst/>
              <a:gdLst>
                <a:gd name="T0" fmla="*/ 14 w 14"/>
                <a:gd name="T1" fmla="*/ 4 h 14"/>
                <a:gd name="T2" fmla="*/ 14 w 14"/>
                <a:gd name="T3" fmla="*/ 4 h 14"/>
                <a:gd name="T4" fmla="*/ 14 w 14"/>
                <a:gd name="T5" fmla="*/ 4 h 14"/>
                <a:gd name="T6" fmla="*/ 9 w 14"/>
                <a:gd name="T7" fmla="*/ 4 h 14"/>
                <a:gd name="T8" fmla="*/ 7 w 14"/>
                <a:gd name="T9" fmla="*/ 0 h 14"/>
                <a:gd name="T10" fmla="*/ 7 w 14"/>
                <a:gd name="T11" fmla="*/ 0 h 14"/>
                <a:gd name="T12" fmla="*/ 6 w 14"/>
                <a:gd name="T13" fmla="*/ 0 h 14"/>
                <a:gd name="T14" fmla="*/ 5 w 14"/>
                <a:gd name="T15" fmla="*/ 4 h 14"/>
                <a:gd name="T16" fmla="*/ 0 w 14"/>
                <a:gd name="T17" fmla="*/ 6 h 14"/>
                <a:gd name="T18" fmla="*/ 0 w 14"/>
                <a:gd name="T19" fmla="*/ 6 h 14"/>
                <a:gd name="T20" fmla="*/ 0 w 14"/>
                <a:gd name="T21" fmla="*/ 6 h 14"/>
                <a:gd name="T22" fmla="*/ 3 w 14"/>
                <a:gd name="T23" fmla="*/ 9 h 14"/>
                <a:gd name="T24" fmla="*/ 3 w 14"/>
                <a:gd name="T25" fmla="*/ 14 h 14"/>
                <a:gd name="T26" fmla="*/ 4 w 14"/>
                <a:gd name="T27" fmla="*/ 14 h 14"/>
                <a:gd name="T28" fmla="*/ 4 w 14"/>
                <a:gd name="T29" fmla="*/ 14 h 14"/>
                <a:gd name="T30" fmla="*/ 5 w 14"/>
                <a:gd name="T31" fmla="*/ 14 h 14"/>
                <a:gd name="T32" fmla="*/ 8 w 14"/>
                <a:gd name="T33" fmla="*/ 11 h 14"/>
                <a:gd name="T34" fmla="*/ 13 w 14"/>
                <a:gd name="T35" fmla="*/ 13 h 14"/>
                <a:gd name="T36" fmla="*/ 13 w 14"/>
                <a:gd name="T37" fmla="*/ 13 h 14"/>
                <a:gd name="T38" fmla="*/ 13 w 14"/>
                <a:gd name="T39" fmla="*/ 12 h 14"/>
                <a:gd name="T40" fmla="*/ 12 w 14"/>
                <a:gd name="T41" fmla="*/ 8 h 14"/>
                <a:gd name="T42" fmla="*/ 14 w 14"/>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4">
                  <a:moveTo>
                    <a:pt x="14" y="4"/>
                  </a:moveTo>
                  <a:cubicBezTo>
                    <a:pt x="14" y="4"/>
                    <a:pt x="14" y="4"/>
                    <a:pt x="14" y="4"/>
                  </a:cubicBez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4"/>
                    <a:pt x="5" y="4"/>
                    <a:pt x="5" y="4"/>
                  </a:cubicBezTo>
                  <a:cubicBezTo>
                    <a:pt x="0" y="6"/>
                    <a:pt x="0" y="6"/>
                    <a:pt x="0" y="6"/>
                  </a:cubicBezTo>
                  <a:cubicBezTo>
                    <a:pt x="0" y="6"/>
                    <a:pt x="0" y="6"/>
                    <a:pt x="0" y="6"/>
                  </a:cubicBezTo>
                  <a:cubicBezTo>
                    <a:pt x="0" y="6"/>
                    <a:pt x="0" y="6"/>
                    <a:pt x="0" y="6"/>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2"/>
                    <a:pt x="13" y="12"/>
                    <a:pt x="13" y="12"/>
                  </a:cubicBezTo>
                  <a:cubicBezTo>
                    <a:pt x="12" y="8"/>
                    <a:pt x="12" y="8"/>
                    <a:pt x="12" y="8"/>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80">
              <a:extLst>
                <a:ext uri="{FF2B5EF4-FFF2-40B4-BE49-F238E27FC236}">
                  <a16:creationId xmlns:a16="http://schemas.microsoft.com/office/drawing/2014/main" id="{87DB6F6C-B227-4177-A860-B51A90ECEF95}"/>
                </a:ext>
              </a:extLst>
            </p:cNvPr>
            <p:cNvSpPr>
              <a:spLocks/>
            </p:cNvSpPr>
            <p:nvPr/>
          </p:nvSpPr>
          <p:spPr bwMode="auto">
            <a:xfrm>
              <a:off x="129" y="25"/>
              <a:ext cx="30" cy="29"/>
            </a:xfrm>
            <a:custGeom>
              <a:avLst/>
              <a:gdLst>
                <a:gd name="T0" fmla="*/ 15 w 15"/>
                <a:gd name="T1" fmla="*/ 4 h 14"/>
                <a:gd name="T2" fmla="*/ 15 w 15"/>
                <a:gd name="T3" fmla="*/ 4 h 14"/>
                <a:gd name="T4" fmla="*/ 10 w 15"/>
                <a:gd name="T5" fmla="*/ 4 h 14"/>
                <a:gd name="T6" fmla="*/ 7 w 15"/>
                <a:gd name="T7" fmla="*/ 0 h 14"/>
                <a:gd name="T8" fmla="*/ 7 w 15"/>
                <a:gd name="T9" fmla="*/ 0 h 14"/>
                <a:gd name="T10" fmla="*/ 7 w 15"/>
                <a:gd name="T11" fmla="*/ 0 h 14"/>
                <a:gd name="T12" fmla="*/ 5 w 15"/>
                <a:gd name="T13" fmla="*/ 4 h 14"/>
                <a:gd name="T14" fmla="*/ 1 w 15"/>
                <a:gd name="T15" fmla="*/ 6 h 14"/>
                <a:gd name="T16" fmla="*/ 0 w 15"/>
                <a:gd name="T17" fmla="*/ 6 h 14"/>
                <a:gd name="T18" fmla="*/ 0 w 15"/>
                <a:gd name="T19" fmla="*/ 6 h 14"/>
                <a:gd name="T20" fmla="*/ 4 w 15"/>
                <a:gd name="T21" fmla="*/ 9 h 14"/>
                <a:gd name="T22" fmla="*/ 4 w 15"/>
                <a:gd name="T23" fmla="*/ 14 h 14"/>
                <a:gd name="T24" fmla="*/ 4 w 15"/>
                <a:gd name="T25" fmla="*/ 14 h 14"/>
                <a:gd name="T26" fmla="*/ 5 w 15"/>
                <a:gd name="T27" fmla="*/ 14 h 14"/>
                <a:gd name="T28" fmla="*/ 5 w 15"/>
                <a:gd name="T29" fmla="*/ 14 h 14"/>
                <a:gd name="T30" fmla="*/ 9 w 15"/>
                <a:gd name="T31" fmla="*/ 11 h 14"/>
                <a:gd name="T32" fmla="*/ 13 w 15"/>
                <a:gd name="T33" fmla="*/ 13 h 14"/>
                <a:gd name="T34" fmla="*/ 13 w 15"/>
                <a:gd name="T35" fmla="*/ 13 h 14"/>
                <a:gd name="T36" fmla="*/ 13 w 15"/>
                <a:gd name="T37" fmla="*/ 12 h 14"/>
                <a:gd name="T38" fmla="*/ 12 w 15"/>
                <a:gd name="T39" fmla="*/ 8 h 14"/>
                <a:gd name="T40" fmla="*/ 15 w 15"/>
                <a:gd name="T41" fmla="*/ 4 h 14"/>
                <a:gd name="T42" fmla="*/ 15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5" y="4"/>
                  </a:moveTo>
                  <a:cubicBezTo>
                    <a:pt x="15" y="4"/>
                    <a:pt x="15" y="4"/>
                    <a:pt x="15" y="4"/>
                  </a:cubicBezTo>
                  <a:cubicBezTo>
                    <a:pt x="10" y="4"/>
                    <a:pt x="10" y="4"/>
                    <a:pt x="10" y="4"/>
                  </a:cubicBezTo>
                  <a:cubicBezTo>
                    <a:pt x="7" y="0"/>
                    <a:pt x="7" y="0"/>
                    <a:pt x="7" y="0"/>
                  </a:cubicBezTo>
                  <a:cubicBezTo>
                    <a:pt x="7" y="0"/>
                    <a:pt x="7" y="0"/>
                    <a:pt x="7" y="0"/>
                  </a:cubicBezTo>
                  <a:cubicBezTo>
                    <a:pt x="7" y="0"/>
                    <a:pt x="7" y="0"/>
                    <a:pt x="7" y="0"/>
                  </a:cubicBezTo>
                  <a:cubicBezTo>
                    <a:pt x="5" y="4"/>
                    <a:pt x="5" y="4"/>
                    <a:pt x="5" y="4"/>
                  </a:cubicBezTo>
                  <a:cubicBezTo>
                    <a:pt x="1" y="6"/>
                    <a:pt x="1" y="6"/>
                    <a:pt x="1" y="6"/>
                  </a:cubicBezTo>
                  <a:cubicBezTo>
                    <a:pt x="0" y="6"/>
                    <a:pt x="0" y="6"/>
                    <a:pt x="0" y="6"/>
                  </a:cubicBezTo>
                  <a:cubicBezTo>
                    <a:pt x="0" y="6"/>
                    <a:pt x="0" y="6"/>
                    <a:pt x="0" y="6"/>
                  </a:cubicBezTo>
                  <a:cubicBezTo>
                    <a:pt x="4" y="9"/>
                    <a:pt x="4" y="9"/>
                    <a:pt x="4" y="9"/>
                  </a:cubicBezTo>
                  <a:cubicBezTo>
                    <a:pt x="4" y="14"/>
                    <a:pt x="4" y="14"/>
                    <a:pt x="4" y="14"/>
                  </a:cubicBezTo>
                  <a:cubicBezTo>
                    <a:pt x="4" y="14"/>
                    <a:pt x="4" y="14"/>
                    <a:pt x="4" y="14"/>
                  </a:cubicBezTo>
                  <a:cubicBezTo>
                    <a:pt x="4" y="14"/>
                    <a:pt x="4" y="14"/>
                    <a:pt x="5" y="14"/>
                  </a:cubicBezTo>
                  <a:cubicBezTo>
                    <a:pt x="5" y="14"/>
                    <a:pt x="5" y="14"/>
                    <a:pt x="5" y="14"/>
                  </a:cubicBezTo>
                  <a:cubicBezTo>
                    <a:pt x="9" y="11"/>
                    <a:pt x="9" y="11"/>
                    <a:pt x="9" y="11"/>
                  </a:cubicBezTo>
                  <a:cubicBezTo>
                    <a:pt x="13" y="13"/>
                    <a:pt x="13" y="13"/>
                    <a:pt x="13" y="13"/>
                  </a:cubicBezTo>
                  <a:cubicBezTo>
                    <a:pt x="13" y="13"/>
                    <a:pt x="13" y="13"/>
                    <a:pt x="13" y="13"/>
                  </a:cubicBezTo>
                  <a:cubicBezTo>
                    <a:pt x="13" y="12"/>
                    <a:pt x="13" y="12"/>
                    <a:pt x="13" y="12"/>
                  </a:cubicBezTo>
                  <a:cubicBezTo>
                    <a:pt x="12" y="8"/>
                    <a:pt x="12" y="8"/>
                    <a:pt x="12" y="8"/>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81">
              <a:extLst>
                <a:ext uri="{FF2B5EF4-FFF2-40B4-BE49-F238E27FC236}">
                  <a16:creationId xmlns:a16="http://schemas.microsoft.com/office/drawing/2014/main" id="{8E325DB9-8185-4519-ADD2-783CC564234A}"/>
                </a:ext>
              </a:extLst>
            </p:cNvPr>
            <p:cNvSpPr>
              <a:spLocks/>
            </p:cNvSpPr>
            <p:nvPr/>
          </p:nvSpPr>
          <p:spPr bwMode="auto">
            <a:xfrm>
              <a:off x="549" y="60"/>
              <a:ext cx="30" cy="28"/>
            </a:xfrm>
            <a:custGeom>
              <a:avLst/>
              <a:gdLst>
                <a:gd name="T0" fmla="*/ 14 w 15"/>
                <a:gd name="T1" fmla="*/ 4 h 14"/>
                <a:gd name="T2" fmla="*/ 14 w 15"/>
                <a:gd name="T3" fmla="*/ 4 h 14"/>
                <a:gd name="T4" fmla="*/ 9 w 15"/>
                <a:gd name="T5" fmla="*/ 4 h 14"/>
                <a:gd name="T6" fmla="*/ 7 w 15"/>
                <a:gd name="T7" fmla="*/ 0 h 14"/>
                <a:gd name="T8" fmla="*/ 7 w 15"/>
                <a:gd name="T9" fmla="*/ 0 h 14"/>
                <a:gd name="T10" fmla="*/ 6 w 15"/>
                <a:gd name="T11" fmla="*/ 0 h 14"/>
                <a:gd name="T12" fmla="*/ 5 w 15"/>
                <a:gd name="T13" fmla="*/ 5 h 14"/>
                <a:gd name="T14" fmla="*/ 0 w 15"/>
                <a:gd name="T15" fmla="*/ 6 h 14"/>
                <a:gd name="T16" fmla="*/ 0 w 15"/>
                <a:gd name="T17" fmla="*/ 6 h 14"/>
                <a:gd name="T18" fmla="*/ 0 w 15"/>
                <a:gd name="T19" fmla="*/ 7 h 14"/>
                <a:gd name="T20" fmla="*/ 3 w 15"/>
                <a:gd name="T21" fmla="*/ 9 h 14"/>
                <a:gd name="T22" fmla="*/ 3 w 15"/>
                <a:gd name="T23" fmla="*/ 14 h 14"/>
                <a:gd name="T24" fmla="*/ 4 w 15"/>
                <a:gd name="T25" fmla="*/ 14 h 14"/>
                <a:gd name="T26" fmla="*/ 4 w 15"/>
                <a:gd name="T27" fmla="*/ 14 h 14"/>
                <a:gd name="T28" fmla="*/ 5 w 15"/>
                <a:gd name="T29" fmla="*/ 14 h 14"/>
                <a:gd name="T30" fmla="*/ 8 w 15"/>
                <a:gd name="T31" fmla="*/ 11 h 14"/>
                <a:gd name="T32" fmla="*/ 13 w 15"/>
                <a:gd name="T33" fmla="*/ 13 h 14"/>
                <a:gd name="T34" fmla="*/ 13 w 15"/>
                <a:gd name="T35" fmla="*/ 13 h 14"/>
                <a:gd name="T36" fmla="*/ 13 w 15"/>
                <a:gd name="T37" fmla="*/ 13 h 14"/>
                <a:gd name="T38" fmla="*/ 12 w 15"/>
                <a:gd name="T39" fmla="*/ 8 h 14"/>
                <a:gd name="T40" fmla="*/ 15 w 15"/>
                <a:gd name="T41" fmla="*/ 5 h 14"/>
                <a:gd name="T42" fmla="*/ 14 w 15"/>
                <a:gd name="T4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4">
                  <a:moveTo>
                    <a:pt x="14" y="4"/>
                  </a:moveTo>
                  <a:cubicBezTo>
                    <a:pt x="14" y="4"/>
                    <a:pt x="14" y="4"/>
                    <a:pt x="14" y="4"/>
                  </a:cubicBezTo>
                  <a:cubicBezTo>
                    <a:pt x="9" y="4"/>
                    <a:pt x="9" y="4"/>
                    <a:pt x="9" y="4"/>
                  </a:cubicBezTo>
                  <a:cubicBezTo>
                    <a:pt x="7" y="0"/>
                    <a:pt x="7" y="0"/>
                    <a:pt x="7" y="0"/>
                  </a:cubicBezTo>
                  <a:cubicBezTo>
                    <a:pt x="7" y="0"/>
                    <a:pt x="7" y="0"/>
                    <a:pt x="7" y="0"/>
                  </a:cubicBezTo>
                  <a:cubicBezTo>
                    <a:pt x="7" y="0"/>
                    <a:pt x="6" y="0"/>
                    <a:pt x="6" y="0"/>
                  </a:cubicBezTo>
                  <a:cubicBezTo>
                    <a:pt x="5" y="5"/>
                    <a:pt x="5" y="5"/>
                    <a:pt x="5" y="5"/>
                  </a:cubicBezTo>
                  <a:cubicBezTo>
                    <a:pt x="0" y="6"/>
                    <a:pt x="0" y="6"/>
                    <a:pt x="0" y="6"/>
                  </a:cubicBezTo>
                  <a:cubicBezTo>
                    <a:pt x="0" y="6"/>
                    <a:pt x="0" y="6"/>
                    <a:pt x="0" y="6"/>
                  </a:cubicBezTo>
                  <a:cubicBezTo>
                    <a:pt x="0" y="7"/>
                    <a:pt x="0" y="7"/>
                    <a:pt x="0" y="7"/>
                  </a:cubicBezTo>
                  <a:cubicBezTo>
                    <a:pt x="3" y="9"/>
                    <a:pt x="3" y="9"/>
                    <a:pt x="3" y="9"/>
                  </a:cubicBezTo>
                  <a:cubicBezTo>
                    <a:pt x="3" y="14"/>
                    <a:pt x="3" y="14"/>
                    <a:pt x="3" y="14"/>
                  </a:cubicBezTo>
                  <a:cubicBezTo>
                    <a:pt x="3" y="14"/>
                    <a:pt x="3" y="14"/>
                    <a:pt x="4" y="14"/>
                  </a:cubicBezTo>
                  <a:cubicBezTo>
                    <a:pt x="4" y="14"/>
                    <a:pt x="4" y="14"/>
                    <a:pt x="4" y="14"/>
                  </a:cubicBezTo>
                  <a:cubicBezTo>
                    <a:pt x="5" y="14"/>
                    <a:pt x="5" y="14"/>
                    <a:pt x="5" y="14"/>
                  </a:cubicBezTo>
                  <a:cubicBezTo>
                    <a:pt x="8" y="11"/>
                    <a:pt x="8" y="11"/>
                    <a:pt x="8" y="11"/>
                  </a:cubicBezTo>
                  <a:cubicBezTo>
                    <a:pt x="13" y="13"/>
                    <a:pt x="13" y="13"/>
                    <a:pt x="13" y="13"/>
                  </a:cubicBezTo>
                  <a:cubicBezTo>
                    <a:pt x="13" y="13"/>
                    <a:pt x="13" y="13"/>
                    <a:pt x="13" y="13"/>
                  </a:cubicBezTo>
                  <a:cubicBezTo>
                    <a:pt x="13" y="13"/>
                    <a:pt x="13" y="13"/>
                    <a:pt x="13" y="13"/>
                  </a:cubicBezTo>
                  <a:cubicBezTo>
                    <a:pt x="12" y="8"/>
                    <a:pt x="12" y="8"/>
                    <a:pt x="12" y="8"/>
                  </a:cubicBezTo>
                  <a:cubicBezTo>
                    <a:pt x="15" y="5"/>
                    <a:pt x="15" y="5"/>
                    <a:pt x="15" y="5"/>
                  </a:cubicBezTo>
                  <a:cubicBezTo>
                    <a:pt x="14" y="5"/>
                    <a:pt x="14" y="4"/>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82">
              <a:extLst>
                <a:ext uri="{FF2B5EF4-FFF2-40B4-BE49-F238E27FC236}">
                  <a16:creationId xmlns:a16="http://schemas.microsoft.com/office/drawing/2014/main" id="{086F4C1D-DC86-427F-AB3B-1A6A041D0A4B}"/>
                </a:ext>
              </a:extLst>
            </p:cNvPr>
            <p:cNvSpPr>
              <a:spLocks/>
            </p:cNvSpPr>
            <p:nvPr/>
          </p:nvSpPr>
          <p:spPr bwMode="auto">
            <a:xfrm>
              <a:off x="311" y="42"/>
              <a:ext cx="81" cy="586"/>
            </a:xfrm>
            <a:custGeom>
              <a:avLst/>
              <a:gdLst>
                <a:gd name="T0" fmla="*/ 22 w 40"/>
                <a:gd name="T1" fmla="*/ 60 h 290"/>
                <a:gd name="T2" fmla="*/ 40 w 40"/>
                <a:gd name="T3" fmla="*/ 39 h 290"/>
                <a:gd name="T4" fmla="*/ 22 w 40"/>
                <a:gd name="T5" fmla="*/ 18 h 290"/>
                <a:gd name="T6" fmla="*/ 8 w 40"/>
                <a:gd name="T7" fmla="*/ 4 h 290"/>
                <a:gd name="T8" fmla="*/ 4 w 40"/>
                <a:gd name="T9" fmla="*/ 0 h 290"/>
                <a:gd name="T10" fmla="*/ 0 w 40"/>
                <a:gd name="T11" fmla="*/ 4 h 290"/>
                <a:gd name="T12" fmla="*/ 18 w 40"/>
                <a:gd name="T13" fmla="*/ 25 h 290"/>
                <a:gd name="T14" fmla="*/ 32 w 40"/>
                <a:gd name="T15" fmla="*/ 39 h 290"/>
                <a:gd name="T16" fmla="*/ 18 w 40"/>
                <a:gd name="T17" fmla="*/ 53 h 290"/>
                <a:gd name="T18" fmla="*/ 0 w 40"/>
                <a:gd name="T19" fmla="*/ 74 h 290"/>
                <a:gd name="T20" fmla="*/ 18 w 40"/>
                <a:gd name="T21" fmla="*/ 96 h 290"/>
                <a:gd name="T22" fmla="*/ 32 w 40"/>
                <a:gd name="T23" fmla="*/ 110 h 290"/>
                <a:gd name="T24" fmla="*/ 18 w 40"/>
                <a:gd name="T25" fmla="*/ 124 h 290"/>
                <a:gd name="T26" fmla="*/ 0 w 40"/>
                <a:gd name="T27" fmla="*/ 145 h 290"/>
                <a:gd name="T28" fmla="*/ 18 w 40"/>
                <a:gd name="T29" fmla="*/ 166 h 290"/>
                <a:gd name="T30" fmla="*/ 32 w 40"/>
                <a:gd name="T31" fmla="*/ 180 h 290"/>
                <a:gd name="T32" fmla="*/ 18 w 40"/>
                <a:gd name="T33" fmla="*/ 194 h 290"/>
                <a:gd name="T34" fmla="*/ 0 w 40"/>
                <a:gd name="T35" fmla="*/ 215 h 290"/>
                <a:gd name="T36" fmla="*/ 18 w 40"/>
                <a:gd name="T37" fmla="*/ 236 h 290"/>
                <a:gd name="T38" fmla="*/ 32 w 40"/>
                <a:gd name="T39" fmla="*/ 250 h 290"/>
                <a:gd name="T40" fmla="*/ 18 w 40"/>
                <a:gd name="T41" fmla="*/ 264 h 290"/>
                <a:gd name="T42" fmla="*/ 0 w 40"/>
                <a:gd name="T43" fmla="*/ 286 h 290"/>
                <a:gd name="T44" fmla="*/ 4 w 40"/>
                <a:gd name="T45" fmla="*/ 290 h 290"/>
                <a:gd name="T46" fmla="*/ 8 w 40"/>
                <a:gd name="T47" fmla="*/ 286 h 290"/>
                <a:gd name="T48" fmla="*/ 22 w 40"/>
                <a:gd name="T49" fmla="*/ 272 h 290"/>
                <a:gd name="T50" fmla="*/ 40 w 40"/>
                <a:gd name="T51" fmla="*/ 250 h 290"/>
                <a:gd name="T52" fmla="*/ 22 w 40"/>
                <a:gd name="T53" fmla="*/ 229 h 290"/>
                <a:gd name="T54" fmla="*/ 8 w 40"/>
                <a:gd name="T55" fmla="*/ 215 h 290"/>
                <a:gd name="T56" fmla="*/ 22 w 40"/>
                <a:gd name="T57" fmla="*/ 201 h 290"/>
                <a:gd name="T58" fmla="*/ 40 w 40"/>
                <a:gd name="T59" fmla="*/ 180 h 290"/>
                <a:gd name="T60" fmla="*/ 22 w 40"/>
                <a:gd name="T61" fmla="*/ 159 h 290"/>
                <a:gd name="T62" fmla="*/ 8 w 40"/>
                <a:gd name="T63" fmla="*/ 145 h 290"/>
                <a:gd name="T64" fmla="*/ 22 w 40"/>
                <a:gd name="T65" fmla="*/ 131 h 290"/>
                <a:gd name="T66" fmla="*/ 40 w 40"/>
                <a:gd name="T67" fmla="*/ 110 h 290"/>
                <a:gd name="T68" fmla="*/ 22 w 40"/>
                <a:gd name="T69" fmla="*/ 88 h 290"/>
                <a:gd name="T70" fmla="*/ 8 w 40"/>
                <a:gd name="T71" fmla="*/ 74 h 290"/>
                <a:gd name="T72" fmla="*/ 22 w 40"/>
                <a:gd name="T73" fmla="*/ 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90">
                  <a:moveTo>
                    <a:pt x="22" y="60"/>
                  </a:moveTo>
                  <a:cubicBezTo>
                    <a:pt x="31" y="56"/>
                    <a:pt x="40" y="50"/>
                    <a:pt x="40" y="39"/>
                  </a:cubicBezTo>
                  <a:cubicBezTo>
                    <a:pt x="40" y="28"/>
                    <a:pt x="31" y="23"/>
                    <a:pt x="22" y="18"/>
                  </a:cubicBezTo>
                  <a:cubicBezTo>
                    <a:pt x="13" y="13"/>
                    <a:pt x="8" y="10"/>
                    <a:pt x="8" y="4"/>
                  </a:cubicBezTo>
                  <a:cubicBezTo>
                    <a:pt x="8" y="2"/>
                    <a:pt x="7" y="0"/>
                    <a:pt x="4" y="0"/>
                  </a:cubicBezTo>
                  <a:cubicBezTo>
                    <a:pt x="2" y="0"/>
                    <a:pt x="0" y="2"/>
                    <a:pt x="0" y="4"/>
                  </a:cubicBezTo>
                  <a:cubicBezTo>
                    <a:pt x="0" y="15"/>
                    <a:pt x="10" y="20"/>
                    <a:pt x="18" y="25"/>
                  </a:cubicBezTo>
                  <a:cubicBezTo>
                    <a:pt x="27" y="30"/>
                    <a:pt x="32" y="33"/>
                    <a:pt x="32" y="39"/>
                  </a:cubicBezTo>
                  <a:cubicBezTo>
                    <a:pt x="32" y="45"/>
                    <a:pt x="27" y="48"/>
                    <a:pt x="18" y="53"/>
                  </a:cubicBezTo>
                  <a:cubicBezTo>
                    <a:pt x="10" y="58"/>
                    <a:pt x="0" y="63"/>
                    <a:pt x="0" y="74"/>
                  </a:cubicBezTo>
                  <a:cubicBezTo>
                    <a:pt x="0" y="86"/>
                    <a:pt x="10" y="91"/>
                    <a:pt x="18" y="96"/>
                  </a:cubicBezTo>
                  <a:cubicBezTo>
                    <a:pt x="27" y="100"/>
                    <a:pt x="32" y="104"/>
                    <a:pt x="32" y="110"/>
                  </a:cubicBezTo>
                  <a:cubicBezTo>
                    <a:pt x="32" y="116"/>
                    <a:pt x="27" y="119"/>
                    <a:pt x="18" y="124"/>
                  </a:cubicBezTo>
                  <a:cubicBezTo>
                    <a:pt x="10" y="128"/>
                    <a:pt x="0" y="134"/>
                    <a:pt x="0" y="145"/>
                  </a:cubicBezTo>
                  <a:cubicBezTo>
                    <a:pt x="0" y="156"/>
                    <a:pt x="10" y="161"/>
                    <a:pt x="18" y="166"/>
                  </a:cubicBezTo>
                  <a:cubicBezTo>
                    <a:pt x="27" y="171"/>
                    <a:pt x="32" y="174"/>
                    <a:pt x="32" y="180"/>
                  </a:cubicBezTo>
                  <a:cubicBezTo>
                    <a:pt x="32" y="186"/>
                    <a:pt x="27" y="189"/>
                    <a:pt x="18" y="194"/>
                  </a:cubicBezTo>
                  <a:cubicBezTo>
                    <a:pt x="10" y="199"/>
                    <a:pt x="0" y="204"/>
                    <a:pt x="0" y="215"/>
                  </a:cubicBezTo>
                  <a:cubicBezTo>
                    <a:pt x="0" y="226"/>
                    <a:pt x="10" y="232"/>
                    <a:pt x="18" y="236"/>
                  </a:cubicBezTo>
                  <a:cubicBezTo>
                    <a:pt x="27" y="241"/>
                    <a:pt x="32" y="244"/>
                    <a:pt x="32" y="250"/>
                  </a:cubicBezTo>
                  <a:cubicBezTo>
                    <a:pt x="32" y="256"/>
                    <a:pt x="27" y="260"/>
                    <a:pt x="18" y="264"/>
                  </a:cubicBezTo>
                  <a:cubicBezTo>
                    <a:pt x="10" y="269"/>
                    <a:pt x="0" y="274"/>
                    <a:pt x="0" y="286"/>
                  </a:cubicBezTo>
                  <a:cubicBezTo>
                    <a:pt x="0" y="288"/>
                    <a:pt x="2" y="290"/>
                    <a:pt x="4" y="290"/>
                  </a:cubicBezTo>
                  <a:cubicBezTo>
                    <a:pt x="7" y="290"/>
                    <a:pt x="8" y="288"/>
                    <a:pt x="8" y="286"/>
                  </a:cubicBezTo>
                  <a:cubicBezTo>
                    <a:pt x="8" y="280"/>
                    <a:pt x="13" y="276"/>
                    <a:pt x="22" y="272"/>
                  </a:cubicBezTo>
                  <a:cubicBezTo>
                    <a:pt x="31" y="267"/>
                    <a:pt x="40" y="262"/>
                    <a:pt x="40" y="250"/>
                  </a:cubicBezTo>
                  <a:cubicBezTo>
                    <a:pt x="40" y="239"/>
                    <a:pt x="31" y="234"/>
                    <a:pt x="22" y="229"/>
                  </a:cubicBezTo>
                  <a:cubicBezTo>
                    <a:pt x="13" y="224"/>
                    <a:pt x="8" y="221"/>
                    <a:pt x="8" y="215"/>
                  </a:cubicBezTo>
                  <a:cubicBezTo>
                    <a:pt x="8" y="209"/>
                    <a:pt x="13" y="206"/>
                    <a:pt x="22" y="201"/>
                  </a:cubicBezTo>
                  <a:cubicBezTo>
                    <a:pt x="31" y="196"/>
                    <a:pt x="40" y="191"/>
                    <a:pt x="40" y="180"/>
                  </a:cubicBezTo>
                  <a:cubicBezTo>
                    <a:pt x="40" y="169"/>
                    <a:pt x="31" y="164"/>
                    <a:pt x="22" y="159"/>
                  </a:cubicBezTo>
                  <a:cubicBezTo>
                    <a:pt x="13" y="154"/>
                    <a:pt x="8" y="151"/>
                    <a:pt x="8" y="145"/>
                  </a:cubicBezTo>
                  <a:cubicBezTo>
                    <a:pt x="8" y="139"/>
                    <a:pt x="13" y="136"/>
                    <a:pt x="22" y="131"/>
                  </a:cubicBezTo>
                  <a:cubicBezTo>
                    <a:pt x="31" y="126"/>
                    <a:pt x="40" y="121"/>
                    <a:pt x="40" y="110"/>
                  </a:cubicBezTo>
                  <a:cubicBezTo>
                    <a:pt x="40" y="98"/>
                    <a:pt x="31" y="93"/>
                    <a:pt x="22" y="88"/>
                  </a:cubicBezTo>
                  <a:cubicBezTo>
                    <a:pt x="13" y="84"/>
                    <a:pt x="8" y="80"/>
                    <a:pt x="8" y="74"/>
                  </a:cubicBezTo>
                  <a:cubicBezTo>
                    <a:pt x="8" y="68"/>
                    <a:pt x="14" y="65"/>
                    <a:pt x="2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83">
              <a:extLst>
                <a:ext uri="{FF2B5EF4-FFF2-40B4-BE49-F238E27FC236}">
                  <a16:creationId xmlns:a16="http://schemas.microsoft.com/office/drawing/2014/main" id="{B11E095E-783B-4208-8CF7-D52C37A35643}"/>
                </a:ext>
              </a:extLst>
            </p:cNvPr>
            <p:cNvSpPr>
              <a:spLocks/>
            </p:cNvSpPr>
            <p:nvPr/>
          </p:nvSpPr>
          <p:spPr bwMode="auto">
            <a:xfrm>
              <a:off x="2" y="3"/>
              <a:ext cx="268" cy="392"/>
            </a:xfrm>
            <a:custGeom>
              <a:avLst/>
              <a:gdLst>
                <a:gd name="T0" fmla="*/ 77 w 133"/>
                <a:gd name="T1" fmla="*/ 98 h 194"/>
                <a:gd name="T2" fmla="*/ 102 w 133"/>
                <a:gd name="T3" fmla="*/ 92 h 194"/>
                <a:gd name="T4" fmla="*/ 94 w 133"/>
                <a:gd name="T5" fmla="*/ 68 h 194"/>
                <a:gd name="T6" fmla="*/ 87 w 133"/>
                <a:gd name="T7" fmla="*/ 53 h 194"/>
                <a:gd name="T8" fmla="*/ 104 w 133"/>
                <a:gd name="T9" fmla="*/ 51 h 194"/>
                <a:gd name="T10" fmla="*/ 128 w 133"/>
                <a:gd name="T11" fmla="*/ 46 h 194"/>
                <a:gd name="T12" fmla="*/ 120 w 133"/>
                <a:gd name="T13" fmla="*/ 22 h 194"/>
                <a:gd name="T14" fmla="*/ 114 w 133"/>
                <a:gd name="T15" fmla="*/ 7 h 194"/>
                <a:gd name="T16" fmla="*/ 112 w 133"/>
                <a:gd name="T17" fmla="*/ 1 h 194"/>
                <a:gd name="T18" fmla="*/ 106 w 133"/>
                <a:gd name="T19" fmla="*/ 3 h 194"/>
                <a:gd name="T20" fmla="*/ 114 w 133"/>
                <a:gd name="T21" fmla="*/ 27 h 194"/>
                <a:gd name="T22" fmla="*/ 121 w 133"/>
                <a:gd name="T23" fmla="*/ 42 h 194"/>
                <a:gd name="T24" fmla="*/ 104 w 133"/>
                <a:gd name="T25" fmla="*/ 43 h 194"/>
                <a:gd name="T26" fmla="*/ 80 w 133"/>
                <a:gd name="T27" fmla="*/ 49 h 194"/>
                <a:gd name="T28" fmla="*/ 88 w 133"/>
                <a:gd name="T29" fmla="*/ 73 h 194"/>
                <a:gd name="T30" fmla="*/ 94 w 133"/>
                <a:gd name="T31" fmla="*/ 88 h 194"/>
                <a:gd name="T32" fmla="*/ 78 w 133"/>
                <a:gd name="T33" fmla="*/ 90 h 194"/>
                <a:gd name="T34" fmla="*/ 54 w 133"/>
                <a:gd name="T35" fmla="*/ 95 h 194"/>
                <a:gd name="T36" fmla="*/ 61 w 133"/>
                <a:gd name="T37" fmla="*/ 119 h 194"/>
                <a:gd name="T38" fmla="*/ 68 w 133"/>
                <a:gd name="T39" fmla="*/ 135 h 194"/>
                <a:gd name="T40" fmla="*/ 52 w 133"/>
                <a:gd name="T41" fmla="*/ 136 h 194"/>
                <a:gd name="T42" fmla="*/ 27 w 133"/>
                <a:gd name="T43" fmla="*/ 142 h 194"/>
                <a:gd name="T44" fmla="*/ 35 w 133"/>
                <a:gd name="T45" fmla="*/ 166 h 194"/>
                <a:gd name="T46" fmla="*/ 42 w 133"/>
                <a:gd name="T47" fmla="*/ 181 h 194"/>
                <a:gd name="T48" fmla="*/ 25 w 133"/>
                <a:gd name="T49" fmla="*/ 183 h 194"/>
                <a:gd name="T50" fmla="*/ 1 w 133"/>
                <a:gd name="T51" fmla="*/ 188 h 194"/>
                <a:gd name="T52" fmla="*/ 2 w 133"/>
                <a:gd name="T53" fmla="*/ 194 h 194"/>
                <a:gd name="T54" fmla="*/ 4 w 133"/>
                <a:gd name="T55" fmla="*/ 194 h 194"/>
                <a:gd name="T56" fmla="*/ 8 w 133"/>
                <a:gd name="T57" fmla="*/ 192 h 194"/>
                <a:gd name="T58" fmla="*/ 24 w 133"/>
                <a:gd name="T59" fmla="*/ 191 h 194"/>
                <a:gd name="T60" fmla="*/ 49 w 133"/>
                <a:gd name="T61" fmla="*/ 185 h 194"/>
                <a:gd name="T62" fmla="*/ 41 w 133"/>
                <a:gd name="T63" fmla="*/ 161 h 194"/>
                <a:gd name="T64" fmla="*/ 34 w 133"/>
                <a:gd name="T65" fmla="*/ 146 h 194"/>
                <a:gd name="T66" fmla="*/ 51 w 133"/>
                <a:gd name="T67" fmla="*/ 144 h 194"/>
                <a:gd name="T68" fmla="*/ 75 w 133"/>
                <a:gd name="T69" fmla="*/ 139 h 194"/>
                <a:gd name="T70" fmla="*/ 68 w 133"/>
                <a:gd name="T71" fmla="*/ 115 h 194"/>
                <a:gd name="T72" fmla="*/ 61 w 133"/>
                <a:gd name="T73" fmla="*/ 99 h 194"/>
                <a:gd name="T74" fmla="*/ 77 w 133"/>
                <a:gd name="T75" fmla="*/ 9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77" y="98"/>
                  </a:moveTo>
                  <a:cubicBezTo>
                    <a:pt x="86" y="99"/>
                    <a:pt x="97" y="100"/>
                    <a:pt x="102" y="92"/>
                  </a:cubicBezTo>
                  <a:cubicBezTo>
                    <a:pt x="106" y="84"/>
                    <a:pt x="100" y="76"/>
                    <a:pt x="94" y="68"/>
                  </a:cubicBezTo>
                  <a:cubicBezTo>
                    <a:pt x="90" y="63"/>
                    <a:pt x="85" y="57"/>
                    <a:pt x="87" y="53"/>
                  </a:cubicBezTo>
                  <a:cubicBezTo>
                    <a:pt x="89" y="49"/>
                    <a:pt x="96" y="51"/>
                    <a:pt x="104" y="51"/>
                  </a:cubicBezTo>
                  <a:cubicBezTo>
                    <a:pt x="113" y="53"/>
                    <a:pt x="124" y="54"/>
                    <a:pt x="128" y="46"/>
                  </a:cubicBezTo>
                  <a:cubicBezTo>
                    <a:pt x="133" y="38"/>
                    <a:pt x="126" y="29"/>
                    <a:pt x="120" y="22"/>
                  </a:cubicBezTo>
                  <a:cubicBezTo>
                    <a:pt x="116" y="16"/>
                    <a:pt x="112" y="10"/>
                    <a:pt x="114" y="7"/>
                  </a:cubicBezTo>
                  <a:cubicBezTo>
                    <a:pt x="115" y="5"/>
                    <a:pt x="114" y="2"/>
                    <a:pt x="112" y="1"/>
                  </a:cubicBezTo>
                  <a:cubicBezTo>
                    <a:pt x="110" y="0"/>
                    <a:pt x="108" y="1"/>
                    <a:pt x="106" y="3"/>
                  </a:cubicBezTo>
                  <a:cubicBezTo>
                    <a:pt x="102" y="11"/>
                    <a:pt x="108" y="19"/>
                    <a:pt x="114" y="27"/>
                  </a:cubicBezTo>
                  <a:cubicBezTo>
                    <a:pt x="118" y="32"/>
                    <a:pt x="123" y="38"/>
                    <a:pt x="121" y="42"/>
                  </a:cubicBezTo>
                  <a:cubicBezTo>
                    <a:pt x="119" y="45"/>
                    <a:pt x="112" y="44"/>
                    <a:pt x="104" y="43"/>
                  </a:cubicBezTo>
                  <a:cubicBezTo>
                    <a:pt x="95" y="42"/>
                    <a:pt x="84" y="41"/>
                    <a:pt x="80" y="49"/>
                  </a:cubicBezTo>
                  <a:cubicBezTo>
                    <a:pt x="76" y="57"/>
                    <a:pt x="82" y="65"/>
                    <a:pt x="88" y="73"/>
                  </a:cubicBezTo>
                  <a:cubicBezTo>
                    <a:pt x="92" y="79"/>
                    <a:pt x="96" y="85"/>
                    <a:pt x="94" y="88"/>
                  </a:cubicBezTo>
                  <a:cubicBezTo>
                    <a:pt x="92" y="92"/>
                    <a:pt x="85" y="91"/>
                    <a:pt x="78" y="90"/>
                  </a:cubicBezTo>
                  <a:cubicBezTo>
                    <a:pt x="69" y="89"/>
                    <a:pt x="58" y="87"/>
                    <a:pt x="54" y="95"/>
                  </a:cubicBezTo>
                  <a:cubicBezTo>
                    <a:pt x="49" y="103"/>
                    <a:pt x="56" y="112"/>
                    <a:pt x="61" y="119"/>
                  </a:cubicBezTo>
                  <a:cubicBezTo>
                    <a:pt x="66" y="125"/>
                    <a:pt x="70" y="131"/>
                    <a:pt x="68" y="135"/>
                  </a:cubicBezTo>
                  <a:cubicBezTo>
                    <a:pt x="66" y="138"/>
                    <a:pt x="59" y="137"/>
                    <a:pt x="52" y="136"/>
                  </a:cubicBezTo>
                  <a:cubicBezTo>
                    <a:pt x="42" y="135"/>
                    <a:pt x="32" y="134"/>
                    <a:pt x="27" y="142"/>
                  </a:cubicBezTo>
                  <a:cubicBezTo>
                    <a:pt x="22" y="150"/>
                    <a:pt x="29" y="158"/>
                    <a:pt x="35" y="166"/>
                  </a:cubicBezTo>
                  <a:cubicBezTo>
                    <a:pt x="39" y="171"/>
                    <a:pt x="44" y="177"/>
                    <a:pt x="42" y="181"/>
                  </a:cubicBezTo>
                  <a:cubicBezTo>
                    <a:pt x="40" y="185"/>
                    <a:pt x="32" y="183"/>
                    <a:pt x="25" y="183"/>
                  </a:cubicBezTo>
                  <a:cubicBezTo>
                    <a:pt x="16" y="181"/>
                    <a:pt x="5" y="180"/>
                    <a:pt x="1" y="188"/>
                  </a:cubicBezTo>
                  <a:cubicBezTo>
                    <a:pt x="0" y="190"/>
                    <a:pt x="0" y="193"/>
                    <a:pt x="2" y="194"/>
                  </a:cubicBezTo>
                  <a:cubicBezTo>
                    <a:pt x="3" y="194"/>
                    <a:pt x="4" y="194"/>
                    <a:pt x="4" y="194"/>
                  </a:cubicBezTo>
                  <a:cubicBezTo>
                    <a:pt x="6" y="194"/>
                    <a:pt x="7" y="193"/>
                    <a:pt x="8" y="192"/>
                  </a:cubicBezTo>
                  <a:cubicBezTo>
                    <a:pt x="10" y="189"/>
                    <a:pt x="17" y="190"/>
                    <a:pt x="24" y="191"/>
                  </a:cubicBezTo>
                  <a:cubicBezTo>
                    <a:pt x="34" y="192"/>
                    <a:pt x="44" y="193"/>
                    <a:pt x="49" y="185"/>
                  </a:cubicBezTo>
                  <a:cubicBezTo>
                    <a:pt x="54" y="177"/>
                    <a:pt x="47" y="169"/>
                    <a:pt x="41" y="161"/>
                  </a:cubicBezTo>
                  <a:cubicBezTo>
                    <a:pt x="37" y="155"/>
                    <a:pt x="32" y="149"/>
                    <a:pt x="34" y="146"/>
                  </a:cubicBezTo>
                  <a:cubicBezTo>
                    <a:pt x="36" y="142"/>
                    <a:pt x="44" y="143"/>
                    <a:pt x="51" y="144"/>
                  </a:cubicBezTo>
                  <a:cubicBezTo>
                    <a:pt x="60" y="145"/>
                    <a:pt x="71" y="147"/>
                    <a:pt x="75" y="139"/>
                  </a:cubicBezTo>
                  <a:cubicBezTo>
                    <a:pt x="80" y="131"/>
                    <a:pt x="73" y="122"/>
                    <a:pt x="68" y="115"/>
                  </a:cubicBezTo>
                  <a:cubicBezTo>
                    <a:pt x="63" y="109"/>
                    <a:pt x="59" y="103"/>
                    <a:pt x="61" y="99"/>
                  </a:cubicBezTo>
                  <a:cubicBezTo>
                    <a:pt x="63" y="96"/>
                    <a:pt x="70" y="97"/>
                    <a:pt x="7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84">
              <a:extLst>
                <a:ext uri="{FF2B5EF4-FFF2-40B4-BE49-F238E27FC236}">
                  <a16:creationId xmlns:a16="http://schemas.microsoft.com/office/drawing/2014/main" id="{CC8D7EA0-34CB-475A-9988-2A1E51930F7E}"/>
                </a:ext>
              </a:extLst>
            </p:cNvPr>
            <p:cNvSpPr>
              <a:spLocks/>
            </p:cNvSpPr>
            <p:nvPr/>
          </p:nvSpPr>
          <p:spPr bwMode="auto">
            <a:xfrm>
              <a:off x="398" y="15"/>
              <a:ext cx="268" cy="393"/>
            </a:xfrm>
            <a:custGeom>
              <a:avLst/>
              <a:gdLst>
                <a:gd name="T0" fmla="*/ 104 w 133"/>
                <a:gd name="T1" fmla="*/ 143 h 194"/>
                <a:gd name="T2" fmla="*/ 88 w 133"/>
                <a:gd name="T3" fmla="*/ 141 h 194"/>
                <a:gd name="T4" fmla="*/ 94 w 133"/>
                <a:gd name="T5" fmla="*/ 126 h 194"/>
                <a:gd name="T6" fmla="*/ 102 w 133"/>
                <a:gd name="T7" fmla="*/ 102 h 194"/>
                <a:gd name="T8" fmla="*/ 78 w 133"/>
                <a:gd name="T9" fmla="*/ 97 h 194"/>
                <a:gd name="T10" fmla="*/ 61 w 133"/>
                <a:gd name="T11" fmla="*/ 95 h 194"/>
                <a:gd name="T12" fmla="*/ 68 w 133"/>
                <a:gd name="T13" fmla="*/ 80 h 194"/>
                <a:gd name="T14" fmla="*/ 76 w 133"/>
                <a:gd name="T15" fmla="*/ 56 h 194"/>
                <a:gd name="T16" fmla="*/ 51 w 133"/>
                <a:gd name="T17" fmla="*/ 50 h 194"/>
                <a:gd name="T18" fmla="*/ 35 w 133"/>
                <a:gd name="T19" fmla="*/ 49 h 194"/>
                <a:gd name="T20" fmla="*/ 42 w 133"/>
                <a:gd name="T21" fmla="*/ 33 h 194"/>
                <a:gd name="T22" fmla="*/ 49 w 133"/>
                <a:gd name="T23" fmla="*/ 9 h 194"/>
                <a:gd name="T24" fmla="*/ 25 w 133"/>
                <a:gd name="T25" fmla="*/ 4 h 194"/>
                <a:gd name="T26" fmla="*/ 8 w 133"/>
                <a:gd name="T27" fmla="*/ 2 h 194"/>
                <a:gd name="T28" fmla="*/ 3 w 133"/>
                <a:gd name="T29" fmla="*/ 1 h 194"/>
                <a:gd name="T30" fmla="*/ 1 w 133"/>
                <a:gd name="T31" fmla="*/ 6 h 194"/>
                <a:gd name="T32" fmla="*/ 26 w 133"/>
                <a:gd name="T33" fmla="*/ 12 h 194"/>
                <a:gd name="T34" fmla="*/ 42 w 133"/>
                <a:gd name="T35" fmla="*/ 13 h 194"/>
                <a:gd name="T36" fmla="*/ 35 w 133"/>
                <a:gd name="T37" fmla="*/ 29 h 194"/>
                <a:gd name="T38" fmla="*/ 28 w 133"/>
                <a:gd name="T39" fmla="*/ 53 h 194"/>
                <a:gd name="T40" fmla="*/ 52 w 133"/>
                <a:gd name="T41" fmla="*/ 58 h 194"/>
                <a:gd name="T42" fmla="*/ 68 w 133"/>
                <a:gd name="T43" fmla="*/ 60 h 194"/>
                <a:gd name="T44" fmla="*/ 62 w 133"/>
                <a:gd name="T45" fmla="*/ 75 h 194"/>
                <a:gd name="T46" fmla="*/ 54 w 133"/>
                <a:gd name="T47" fmla="*/ 99 h 194"/>
                <a:gd name="T48" fmla="*/ 78 w 133"/>
                <a:gd name="T49" fmla="*/ 105 h 194"/>
                <a:gd name="T50" fmla="*/ 95 w 133"/>
                <a:gd name="T51" fmla="*/ 106 h 194"/>
                <a:gd name="T52" fmla="*/ 88 w 133"/>
                <a:gd name="T53" fmla="*/ 121 h 194"/>
                <a:gd name="T54" fmla="*/ 80 w 133"/>
                <a:gd name="T55" fmla="*/ 145 h 194"/>
                <a:gd name="T56" fmla="*/ 105 w 133"/>
                <a:gd name="T57" fmla="*/ 151 h 194"/>
                <a:gd name="T58" fmla="*/ 121 w 133"/>
                <a:gd name="T59" fmla="*/ 153 h 194"/>
                <a:gd name="T60" fmla="*/ 114 w 133"/>
                <a:gd name="T61" fmla="*/ 168 h 194"/>
                <a:gd name="T62" fmla="*/ 107 w 133"/>
                <a:gd name="T63" fmla="*/ 192 h 194"/>
                <a:gd name="T64" fmla="*/ 110 w 133"/>
                <a:gd name="T65" fmla="*/ 194 h 194"/>
                <a:gd name="T66" fmla="*/ 112 w 133"/>
                <a:gd name="T67" fmla="*/ 193 h 194"/>
                <a:gd name="T68" fmla="*/ 114 w 133"/>
                <a:gd name="T69" fmla="*/ 188 h 194"/>
                <a:gd name="T70" fmla="*/ 121 w 133"/>
                <a:gd name="T71" fmla="*/ 173 h 194"/>
                <a:gd name="T72" fmla="*/ 128 w 133"/>
                <a:gd name="T73" fmla="*/ 149 h 194"/>
                <a:gd name="T74" fmla="*/ 104 w 133"/>
                <a:gd name="T75"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94">
                  <a:moveTo>
                    <a:pt x="104" y="143"/>
                  </a:moveTo>
                  <a:cubicBezTo>
                    <a:pt x="97" y="144"/>
                    <a:pt x="90" y="145"/>
                    <a:pt x="88" y="141"/>
                  </a:cubicBezTo>
                  <a:cubicBezTo>
                    <a:pt x="86" y="138"/>
                    <a:pt x="90" y="132"/>
                    <a:pt x="94" y="126"/>
                  </a:cubicBezTo>
                  <a:cubicBezTo>
                    <a:pt x="100" y="119"/>
                    <a:pt x="106" y="110"/>
                    <a:pt x="102" y="102"/>
                  </a:cubicBezTo>
                  <a:cubicBezTo>
                    <a:pt x="97" y="94"/>
                    <a:pt x="87" y="95"/>
                    <a:pt x="78" y="97"/>
                  </a:cubicBezTo>
                  <a:cubicBezTo>
                    <a:pt x="70" y="97"/>
                    <a:pt x="63" y="99"/>
                    <a:pt x="61" y="95"/>
                  </a:cubicBezTo>
                  <a:cubicBezTo>
                    <a:pt x="59" y="91"/>
                    <a:pt x="64" y="86"/>
                    <a:pt x="68" y="80"/>
                  </a:cubicBezTo>
                  <a:cubicBezTo>
                    <a:pt x="74" y="72"/>
                    <a:pt x="80" y="64"/>
                    <a:pt x="76" y="56"/>
                  </a:cubicBezTo>
                  <a:cubicBezTo>
                    <a:pt x="71" y="48"/>
                    <a:pt x="60" y="49"/>
                    <a:pt x="51" y="50"/>
                  </a:cubicBezTo>
                  <a:cubicBezTo>
                    <a:pt x="44" y="51"/>
                    <a:pt x="37" y="52"/>
                    <a:pt x="35" y="49"/>
                  </a:cubicBezTo>
                  <a:cubicBezTo>
                    <a:pt x="33" y="45"/>
                    <a:pt x="37" y="39"/>
                    <a:pt x="42" y="33"/>
                  </a:cubicBezTo>
                  <a:cubicBezTo>
                    <a:pt x="47" y="26"/>
                    <a:pt x="54" y="17"/>
                    <a:pt x="49" y="9"/>
                  </a:cubicBezTo>
                  <a:cubicBezTo>
                    <a:pt x="44" y="1"/>
                    <a:pt x="34" y="3"/>
                    <a:pt x="25" y="4"/>
                  </a:cubicBezTo>
                  <a:cubicBezTo>
                    <a:pt x="18" y="5"/>
                    <a:pt x="10" y="6"/>
                    <a:pt x="8" y="2"/>
                  </a:cubicBezTo>
                  <a:cubicBezTo>
                    <a:pt x="7" y="0"/>
                    <a:pt x="5" y="0"/>
                    <a:pt x="3" y="1"/>
                  </a:cubicBezTo>
                  <a:cubicBezTo>
                    <a:pt x="1" y="2"/>
                    <a:pt x="0" y="4"/>
                    <a:pt x="1" y="6"/>
                  </a:cubicBezTo>
                  <a:cubicBezTo>
                    <a:pt x="6" y="14"/>
                    <a:pt x="16" y="13"/>
                    <a:pt x="26" y="12"/>
                  </a:cubicBezTo>
                  <a:cubicBezTo>
                    <a:pt x="33" y="11"/>
                    <a:pt x="40" y="10"/>
                    <a:pt x="42" y="13"/>
                  </a:cubicBezTo>
                  <a:cubicBezTo>
                    <a:pt x="44" y="17"/>
                    <a:pt x="40" y="23"/>
                    <a:pt x="35" y="29"/>
                  </a:cubicBezTo>
                  <a:cubicBezTo>
                    <a:pt x="30" y="36"/>
                    <a:pt x="23" y="45"/>
                    <a:pt x="28" y="53"/>
                  </a:cubicBezTo>
                  <a:cubicBezTo>
                    <a:pt x="32" y="61"/>
                    <a:pt x="43" y="59"/>
                    <a:pt x="52" y="58"/>
                  </a:cubicBezTo>
                  <a:cubicBezTo>
                    <a:pt x="59" y="57"/>
                    <a:pt x="66" y="56"/>
                    <a:pt x="68" y="60"/>
                  </a:cubicBezTo>
                  <a:cubicBezTo>
                    <a:pt x="70" y="63"/>
                    <a:pt x="66" y="69"/>
                    <a:pt x="62" y="75"/>
                  </a:cubicBezTo>
                  <a:cubicBezTo>
                    <a:pt x="56" y="83"/>
                    <a:pt x="50" y="91"/>
                    <a:pt x="54" y="99"/>
                  </a:cubicBezTo>
                  <a:cubicBezTo>
                    <a:pt x="59" y="107"/>
                    <a:pt x="69" y="106"/>
                    <a:pt x="78" y="105"/>
                  </a:cubicBezTo>
                  <a:cubicBezTo>
                    <a:pt x="86" y="104"/>
                    <a:pt x="93" y="103"/>
                    <a:pt x="95" y="106"/>
                  </a:cubicBezTo>
                  <a:cubicBezTo>
                    <a:pt x="97" y="110"/>
                    <a:pt x="92" y="115"/>
                    <a:pt x="88" y="121"/>
                  </a:cubicBezTo>
                  <a:cubicBezTo>
                    <a:pt x="82" y="129"/>
                    <a:pt x="76" y="137"/>
                    <a:pt x="80" y="145"/>
                  </a:cubicBezTo>
                  <a:cubicBezTo>
                    <a:pt x="85" y="153"/>
                    <a:pt x="96" y="152"/>
                    <a:pt x="105" y="151"/>
                  </a:cubicBezTo>
                  <a:cubicBezTo>
                    <a:pt x="112" y="150"/>
                    <a:pt x="119" y="149"/>
                    <a:pt x="121" y="153"/>
                  </a:cubicBezTo>
                  <a:cubicBezTo>
                    <a:pt x="123" y="156"/>
                    <a:pt x="119" y="162"/>
                    <a:pt x="114" y="168"/>
                  </a:cubicBezTo>
                  <a:cubicBezTo>
                    <a:pt x="109" y="175"/>
                    <a:pt x="102" y="184"/>
                    <a:pt x="107" y="192"/>
                  </a:cubicBezTo>
                  <a:cubicBezTo>
                    <a:pt x="108" y="193"/>
                    <a:pt x="109" y="194"/>
                    <a:pt x="110" y="194"/>
                  </a:cubicBezTo>
                  <a:cubicBezTo>
                    <a:pt x="111" y="194"/>
                    <a:pt x="112" y="194"/>
                    <a:pt x="112" y="193"/>
                  </a:cubicBezTo>
                  <a:cubicBezTo>
                    <a:pt x="114" y="192"/>
                    <a:pt x="115" y="190"/>
                    <a:pt x="114" y="188"/>
                  </a:cubicBezTo>
                  <a:cubicBezTo>
                    <a:pt x="112" y="184"/>
                    <a:pt x="116" y="179"/>
                    <a:pt x="121" y="173"/>
                  </a:cubicBezTo>
                  <a:cubicBezTo>
                    <a:pt x="126" y="165"/>
                    <a:pt x="133" y="157"/>
                    <a:pt x="128" y="149"/>
                  </a:cubicBezTo>
                  <a:cubicBezTo>
                    <a:pt x="124" y="141"/>
                    <a:pt x="113" y="142"/>
                    <a:pt x="10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85">
              <a:extLst>
                <a:ext uri="{FF2B5EF4-FFF2-40B4-BE49-F238E27FC236}">
                  <a16:creationId xmlns:a16="http://schemas.microsoft.com/office/drawing/2014/main" id="{2A1E17CB-C629-4E0D-8F47-6E755059D169}"/>
                </a:ext>
              </a:extLst>
            </p:cNvPr>
            <p:cNvSpPr>
              <a:spLocks/>
            </p:cNvSpPr>
            <p:nvPr/>
          </p:nvSpPr>
          <p:spPr bwMode="auto">
            <a:xfrm>
              <a:off x="444" y="254"/>
              <a:ext cx="48" cy="50"/>
            </a:xfrm>
            <a:custGeom>
              <a:avLst/>
              <a:gdLst>
                <a:gd name="T0" fmla="*/ 23 w 24"/>
                <a:gd name="T1" fmla="*/ 13 h 25"/>
                <a:gd name="T2" fmla="*/ 24 w 24"/>
                <a:gd name="T3" fmla="*/ 13 h 25"/>
                <a:gd name="T4" fmla="*/ 23 w 24"/>
                <a:gd name="T5" fmla="*/ 12 h 25"/>
                <a:gd name="T6" fmla="*/ 17 w 24"/>
                <a:gd name="T7" fmla="*/ 8 h 25"/>
                <a:gd name="T8" fmla="*/ 16 w 24"/>
                <a:gd name="T9" fmla="*/ 1 h 25"/>
                <a:gd name="T10" fmla="*/ 15 w 24"/>
                <a:gd name="T11" fmla="*/ 0 h 25"/>
                <a:gd name="T12" fmla="*/ 14 w 24"/>
                <a:gd name="T13" fmla="*/ 0 h 25"/>
                <a:gd name="T14" fmla="*/ 9 w 24"/>
                <a:gd name="T15" fmla="*/ 5 h 25"/>
                <a:gd name="T16" fmla="*/ 1 w 24"/>
                <a:gd name="T17" fmla="*/ 4 h 25"/>
                <a:gd name="T18" fmla="*/ 1 w 24"/>
                <a:gd name="T19" fmla="*/ 5 h 25"/>
                <a:gd name="T20" fmla="*/ 1 w 24"/>
                <a:gd name="T21" fmla="*/ 6 h 25"/>
                <a:gd name="T22" fmla="*/ 4 w 24"/>
                <a:gd name="T23" fmla="*/ 13 h 25"/>
                <a:gd name="T24" fmla="*/ 0 w 24"/>
                <a:gd name="T25" fmla="*/ 19 h 25"/>
                <a:gd name="T26" fmla="*/ 0 w 24"/>
                <a:gd name="T27" fmla="*/ 20 h 25"/>
                <a:gd name="T28" fmla="*/ 1 w 24"/>
                <a:gd name="T29" fmla="*/ 21 h 25"/>
                <a:gd name="T30" fmla="*/ 9 w 24"/>
                <a:gd name="T31" fmla="*/ 19 h 25"/>
                <a:gd name="T32" fmla="*/ 14 w 24"/>
                <a:gd name="T33" fmla="*/ 25 h 25"/>
                <a:gd name="T34" fmla="*/ 15 w 24"/>
                <a:gd name="T35" fmla="*/ 25 h 25"/>
                <a:gd name="T36" fmla="*/ 15 w 24"/>
                <a:gd name="T37" fmla="*/ 25 h 25"/>
                <a:gd name="T38" fmla="*/ 16 w 24"/>
                <a:gd name="T39" fmla="*/ 25 h 25"/>
                <a:gd name="T40" fmla="*/ 17 w 24"/>
                <a:gd name="T41" fmla="*/ 17 h 25"/>
                <a:gd name="T42" fmla="*/ 23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3" y="13"/>
                  </a:moveTo>
                  <a:cubicBezTo>
                    <a:pt x="24" y="13"/>
                    <a:pt x="24" y="13"/>
                    <a:pt x="24" y="13"/>
                  </a:cubicBezTo>
                  <a:cubicBezTo>
                    <a:pt x="24" y="12"/>
                    <a:pt x="23" y="12"/>
                    <a:pt x="23" y="12"/>
                  </a:cubicBezTo>
                  <a:cubicBezTo>
                    <a:pt x="17" y="8"/>
                    <a:pt x="17" y="8"/>
                    <a:pt x="17" y="8"/>
                  </a:cubicBezTo>
                  <a:cubicBezTo>
                    <a:pt x="16" y="1"/>
                    <a:pt x="16" y="1"/>
                    <a:pt x="16" y="1"/>
                  </a:cubicBezTo>
                  <a:cubicBezTo>
                    <a:pt x="16" y="0"/>
                    <a:pt x="15" y="0"/>
                    <a:pt x="15" y="0"/>
                  </a:cubicBezTo>
                  <a:cubicBezTo>
                    <a:pt x="15" y="0"/>
                    <a:pt x="14" y="0"/>
                    <a:pt x="14" y="0"/>
                  </a:cubicBezTo>
                  <a:cubicBezTo>
                    <a:pt x="9" y="5"/>
                    <a:pt x="9" y="5"/>
                    <a:pt x="9" y="5"/>
                  </a:cubicBezTo>
                  <a:cubicBezTo>
                    <a:pt x="1" y="4"/>
                    <a:pt x="1" y="4"/>
                    <a:pt x="1" y="4"/>
                  </a:cubicBezTo>
                  <a:cubicBezTo>
                    <a:pt x="1" y="4"/>
                    <a:pt x="1" y="4"/>
                    <a:pt x="1" y="5"/>
                  </a:cubicBezTo>
                  <a:cubicBezTo>
                    <a:pt x="0" y="5"/>
                    <a:pt x="0" y="5"/>
                    <a:pt x="1" y="6"/>
                  </a:cubicBezTo>
                  <a:cubicBezTo>
                    <a:pt x="4" y="13"/>
                    <a:pt x="4" y="13"/>
                    <a:pt x="4" y="13"/>
                  </a:cubicBezTo>
                  <a:cubicBezTo>
                    <a:pt x="0" y="19"/>
                    <a:pt x="0" y="19"/>
                    <a:pt x="0" y="19"/>
                  </a:cubicBezTo>
                  <a:cubicBezTo>
                    <a:pt x="0" y="19"/>
                    <a:pt x="0" y="20"/>
                    <a:pt x="0" y="20"/>
                  </a:cubicBezTo>
                  <a:cubicBezTo>
                    <a:pt x="1" y="21"/>
                    <a:pt x="1" y="21"/>
                    <a:pt x="1" y="21"/>
                  </a:cubicBezTo>
                  <a:cubicBezTo>
                    <a:pt x="9" y="19"/>
                    <a:pt x="9" y="19"/>
                    <a:pt x="9" y="19"/>
                  </a:cubicBezTo>
                  <a:cubicBezTo>
                    <a:pt x="14" y="25"/>
                    <a:pt x="14" y="25"/>
                    <a:pt x="14" y="25"/>
                  </a:cubicBezTo>
                  <a:cubicBezTo>
                    <a:pt x="14" y="25"/>
                    <a:pt x="14" y="25"/>
                    <a:pt x="15" y="25"/>
                  </a:cubicBezTo>
                  <a:cubicBezTo>
                    <a:pt x="15" y="25"/>
                    <a:pt x="15" y="25"/>
                    <a:pt x="15" y="25"/>
                  </a:cubicBezTo>
                  <a:cubicBezTo>
                    <a:pt x="15" y="25"/>
                    <a:pt x="16" y="25"/>
                    <a:pt x="16" y="25"/>
                  </a:cubicBezTo>
                  <a:cubicBezTo>
                    <a:pt x="17" y="17"/>
                    <a:pt x="17" y="17"/>
                    <a:pt x="17" y="17"/>
                  </a:cubicBezTo>
                  <a:lnTo>
                    <a:pt x="2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6">
              <a:extLst>
                <a:ext uri="{FF2B5EF4-FFF2-40B4-BE49-F238E27FC236}">
                  <a16:creationId xmlns:a16="http://schemas.microsoft.com/office/drawing/2014/main" id="{B2613A9F-1373-4B9A-8477-A33DEE175E62}"/>
                </a:ext>
              </a:extLst>
            </p:cNvPr>
            <p:cNvSpPr>
              <a:spLocks/>
            </p:cNvSpPr>
            <p:nvPr/>
          </p:nvSpPr>
          <p:spPr bwMode="auto">
            <a:xfrm>
              <a:off x="230" y="230"/>
              <a:ext cx="49" cy="50"/>
            </a:xfrm>
            <a:custGeom>
              <a:avLst/>
              <a:gdLst>
                <a:gd name="T0" fmla="*/ 20 w 24"/>
                <a:gd name="T1" fmla="*/ 13 h 25"/>
                <a:gd name="T2" fmla="*/ 23 w 24"/>
                <a:gd name="T3" fmla="*/ 6 h 25"/>
                <a:gd name="T4" fmla="*/ 23 w 24"/>
                <a:gd name="T5" fmla="*/ 5 h 25"/>
                <a:gd name="T6" fmla="*/ 23 w 24"/>
                <a:gd name="T7" fmla="*/ 4 h 25"/>
                <a:gd name="T8" fmla="*/ 15 w 24"/>
                <a:gd name="T9" fmla="*/ 6 h 25"/>
                <a:gd name="T10" fmla="*/ 9 w 24"/>
                <a:gd name="T11" fmla="*/ 1 h 25"/>
                <a:gd name="T12" fmla="*/ 8 w 24"/>
                <a:gd name="T13" fmla="*/ 0 h 25"/>
                <a:gd name="T14" fmla="*/ 7 w 24"/>
                <a:gd name="T15" fmla="*/ 1 h 25"/>
                <a:gd name="T16" fmla="*/ 7 w 24"/>
                <a:gd name="T17" fmla="*/ 9 h 25"/>
                <a:gd name="T18" fmla="*/ 0 w 24"/>
                <a:gd name="T19" fmla="*/ 12 h 25"/>
                <a:gd name="T20" fmla="*/ 0 w 24"/>
                <a:gd name="T21" fmla="*/ 13 h 25"/>
                <a:gd name="T22" fmla="*/ 0 w 24"/>
                <a:gd name="T23" fmla="*/ 14 h 25"/>
                <a:gd name="T24" fmla="*/ 7 w 24"/>
                <a:gd name="T25" fmla="*/ 17 h 25"/>
                <a:gd name="T26" fmla="*/ 8 w 24"/>
                <a:gd name="T27" fmla="*/ 24 h 25"/>
                <a:gd name="T28" fmla="*/ 9 w 24"/>
                <a:gd name="T29" fmla="*/ 25 h 25"/>
                <a:gd name="T30" fmla="*/ 9 w 24"/>
                <a:gd name="T31" fmla="*/ 25 h 25"/>
                <a:gd name="T32" fmla="*/ 10 w 24"/>
                <a:gd name="T33" fmla="*/ 25 h 25"/>
                <a:gd name="T34" fmla="*/ 15 w 24"/>
                <a:gd name="T35" fmla="*/ 19 h 25"/>
                <a:gd name="T36" fmla="*/ 23 w 24"/>
                <a:gd name="T37" fmla="*/ 20 h 25"/>
                <a:gd name="T38" fmla="*/ 24 w 24"/>
                <a:gd name="T39" fmla="*/ 20 h 25"/>
                <a:gd name="T40" fmla="*/ 24 w 24"/>
                <a:gd name="T41" fmla="*/ 19 h 25"/>
                <a:gd name="T42" fmla="*/ 20 w 24"/>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3"/>
                  </a:moveTo>
                  <a:cubicBezTo>
                    <a:pt x="23" y="6"/>
                    <a:pt x="23" y="6"/>
                    <a:pt x="23" y="6"/>
                  </a:cubicBezTo>
                  <a:cubicBezTo>
                    <a:pt x="23" y="5"/>
                    <a:pt x="23" y="5"/>
                    <a:pt x="23" y="5"/>
                  </a:cubicBezTo>
                  <a:cubicBezTo>
                    <a:pt x="23" y="4"/>
                    <a:pt x="23" y="4"/>
                    <a:pt x="23" y="4"/>
                  </a:cubicBezTo>
                  <a:cubicBezTo>
                    <a:pt x="15" y="6"/>
                    <a:pt x="15" y="6"/>
                    <a:pt x="15" y="6"/>
                  </a:cubicBezTo>
                  <a:cubicBezTo>
                    <a:pt x="9" y="1"/>
                    <a:pt x="9" y="1"/>
                    <a:pt x="9" y="1"/>
                  </a:cubicBezTo>
                  <a:cubicBezTo>
                    <a:pt x="9" y="0"/>
                    <a:pt x="9" y="0"/>
                    <a:pt x="8" y="0"/>
                  </a:cubicBezTo>
                  <a:cubicBezTo>
                    <a:pt x="8" y="0"/>
                    <a:pt x="7" y="1"/>
                    <a:pt x="7" y="1"/>
                  </a:cubicBezTo>
                  <a:cubicBezTo>
                    <a:pt x="7" y="9"/>
                    <a:pt x="7" y="9"/>
                    <a:pt x="7" y="9"/>
                  </a:cubicBezTo>
                  <a:cubicBezTo>
                    <a:pt x="0" y="12"/>
                    <a:pt x="0" y="12"/>
                    <a:pt x="0" y="12"/>
                  </a:cubicBezTo>
                  <a:cubicBezTo>
                    <a:pt x="0" y="12"/>
                    <a:pt x="0" y="13"/>
                    <a:pt x="0" y="13"/>
                  </a:cubicBezTo>
                  <a:cubicBezTo>
                    <a:pt x="0" y="13"/>
                    <a:pt x="0" y="14"/>
                    <a:pt x="0" y="14"/>
                  </a:cubicBezTo>
                  <a:cubicBezTo>
                    <a:pt x="7" y="17"/>
                    <a:pt x="7" y="17"/>
                    <a:pt x="7" y="17"/>
                  </a:cubicBezTo>
                  <a:cubicBezTo>
                    <a:pt x="8" y="24"/>
                    <a:pt x="8" y="24"/>
                    <a:pt x="8" y="24"/>
                  </a:cubicBezTo>
                  <a:cubicBezTo>
                    <a:pt x="8" y="25"/>
                    <a:pt x="9" y="25"/>
                    <a:pt x="9" y="25"/>
                  </a:cubicBezTo>
                  <a:cubicBezTo>
                    <a:pt x="9" y="25"/>
                    <a:pt x="9" y="25"/>
                    <a:pt x="9" y="25"/>
                  </a:cubicBezTo>
                  <a:cubicBezTo>
                    <a:pt x="10" y="25"/>
                    <a:pt x="10" y="25"/>
                    <a:pt x="10" y="25"/>
                  </a:cubicBezTo>
                  <a:cubicBezTo>
                    <a:pt x="15" y="19"/>
                    <a:pt x="15" y="19"/>
                    <a:pt x="15" y="19"/>
                  </a:cubicBezTo>
                  <a:cubicBezTo>
                    <a:pt x="23" y="20"/>
                    <a:pt x="23" y="20"/>
                    <a:pt x="23" y="20"/>
                  </a:cubicBezTo>
                  <a:cubicBezTo>
                    <a:pt x="23" y="20"/>
                    <a:pt x="24" y="20"/>
                    <a:pt x="24" y="20"/>
                  </a:cubicBezTo>
                  <a:cubicBezTo>
                    <a:pt x="24" y="19"/>
                    <a:pt x="24" y="19"/>
                    <a:pt x="24" y="19"/>
                  </a:cubicBezTo>
                  <a:lnTo>
                    <a:pt x="2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87">
              <a:extLst>
                <a:ext uri="{FF2B5EF4-FFF2-40B4-BE49-F238E27FC236}">
                  <a16:creationId xmlns:a16="http://schemas.microsoft.com/office/drawing/2014/main" id="{2458BF29-F9B9-42A5-BC1F-1D72E681820C}"/>
                </a:ext>
              </a:extLst>
            </p:cNvPr>
            <p:cNvSpPr>
              <a:spLocks/>
            </p:cNvSpPr>
            <p:nvPr/>
          </p:nvSpPr>
          <p:spPr bwMode="auto">
            <a:xfrm>
              <a:off x="79" y="513"/>
              <a:ext cx="48" cy="50"/>
            </a:xfrm>
            <a:custGeom>
              <a:avLst/>
              <a:gdLst>
                <a:gd name="T0" fmla="*/ 20 w 24"/>
                <a:gd name="T1" fmla="*/ 12 h 25"/>
                <a:gd name="T2" fmla="*/ 24 w 24"/>
                <a:gd name="T3" fmla="*/ 5 h 25"/>
                <a:gd name="T4" fmla="*/ 24 w 24"/>
                <a:gd name="T5" fmla="*/ 4 h 25"/>
                <a:gd name="T6" fmla="*/ 23 w 24"/>
                <a:gd name="T7" fmla="*/ 4 h 25"/>
                <a:gd name="T8" fmla="*/ 16 w 24"/>
                <a:gd name="T9" fmla="*/ 5 h 25"/>
                <a:gd name="T10" fmla="*/ 10 w 24"/>
                <a:gd name="T11" fmla="*/ 0 h 25"/>
                <a:gd name="T12" fmla="*/ 9 w 24"/>
                <a:gd name="T13" fmla="*/ 0 h 25"/>
                <a:gd name="T14" fmla="*/ 8 w 24"/>
                <a:gd name="T15" fmla="*/ 1 h 25"/>
                <a:gd name="T16" fmla="*/ 7 w 24"/>
                <a:gd name="T17" fmla="*/ 8 h 25"/>
                <a:gd name="T18" fmla="*/ 0 w 24"/>
                <a:gd name="T19" fmla="*/ 12 h 25"/>
                <a:gd name="T20" fmla="*/ 0 w 24"/>
                <a:gd name="T21" fmla="*/ 13 h 25"/>
                <a:gd name="T22" fmla="*/ 0 w 24"/>
                <a:gd name="T23" fmla="*/ 13 h 25"/>
                <a:gd name="T24" fmla="*/ 7 w 24"/>
                <a:gd name="T25" fmla="*/ 17 h 25"/>
                <a:gd name="T26" fmla="*/ 8 w 24"/>
                <a:gd name="T27" fmla="*/ 24 h 25"/>
                <a:gd name="T28" fmla="*/ 9 w 24"/>
                <a:gd name="T29" fmla="*/ 25 h 25"/>
                <a:gd name="T30" fmla="*/ 10 w 24"/>
                <a:gd name="T31" fmla="*/ 25 h 25"/>
                <a:gd name="T32" fmla="*/ 10 w 24"/>
                <a:gd name="T33" fmla="*/ 24 h 25"/>
                <a:gd name="T34" fmla="*/ 16 w 24"/>
                <a:gd name="T35" fmla="*/ 19 h 25"/>
                <a:gd name="T36" fmla="*/ 23 w 24"/>
                <a:gd name="T37" fmla="*/ 20 h 25"/>
                <a:gd name="T38" fmla="*/ 24 w 24"/>
                <a:gd name="T39" fmla="*/ 19 h 25"/>
                <a:gd name="T40" fmla="*/ 24 w 24"/>
                <a:gd name="T41" fmla="*/ 18 h 25"/>
                <a:gd name="T42" fmla="*/ 20 w 24"/>
                <a:gd name="T4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20" y="12"/>
                  </a:moveTo>
                  <a:cubicBezTo>
                    <a:pt x="24" y="5"/>
                    <a:pt x="24" y="5"/>
                    <a:pt x="24" y="5"/>
                  </a:cubicBezTo>
                  <a:cubicBezTo>
                    <a:pt x="24" y="5"/>
                    <a:pt x="24" y="5"/>
                    <a:pt x="24" y="4"/>
                  </a:cubicBezTo>
                  <a:cubicBezTo>
                    <a:pt x="23" y="4"/>
                    <a:pt x="23" y="4"/>
                    <a:pt x="23" y="4"/>
                  </a:cubicBezTo>
                  <a:cubicBezTo>
                    <a:pt x="16" y="5"/>
                    <a:pt x="16" y="5"/>
                    <a:pt x="16" y="5"/>
                  </a:cubicBezTo>
                  <a:cubicBezTo>
                    <a:pt x="10" y="0"/>
                    <a:pt x="10" y="0"/>
                    <a:pt x="10" y="0"/>
                  </a:cubicBezTo>
                  <a:cubicBezTo>
                    <a:pt x="10" y="0"/>
                    <a:pt x="9" y="0"/>
                    <a:pt x="9" y="0"/>
                  </a:cubicBezTo>
                  <a:cubicBezTo>
                    <a:pt x="8" y="0"/>
                    <a:pt x="8" y="0"/>
                    <a:pt x="8" y="1"/>
                  </a:cubicBezTo>
                  <a:cubicBezTo>
                    <a:pt x="7" y="8"/>
                    <a:pt x="7" y="8"/>
                    <a:pt x="7" y="8"/>
                  </a:cubicBezTo>
                  <a:cubicBezTo>
                    <a:pt x="0" y="12"/>
                    <a:pt x="0" y="12"/>
                    <a:pt x="0" y="12"/>
                  </a:cubicBezTo>
                  <a:cubicBezTo>
                    <a:pt x="0" y="12"/>
                    <a:pt x="0" y="12"/>
                    <a:pt x="0" y="13"/>
                  </a:cubicBezTo>
                  <a:cubicBezTo>
                    <a:pt x="0" y="13"/>
                    <a:pt x="0" y="13"/>
                    <a:pt x="0" y="13"/>
                  </a:cubicBezTo>
                  <a:cubicBezTo>
                    <a:pt x="7" y="17"/>
                    <a:pt x="7" y="17"/>
                    <a:pt x="7" y="17"/>
                  </a:cubicBezTo>
                  <a:cubicBezTo>
                    <a:pt x="8" y="24"/>
                    <a:pt x="8" y="24"/>
                    <a:pt x="8" y="24"/>
                  </a:cubicBezTo>
                  <a:cubicBezTo>
                    <a:pt x="8" y="24"/>
                    <a:pt x="9" y="25"/>
                    <a:pt x="9" y="25"/>
                  </a:cubicBezTo>
                  <a:cubicBezTo>
                    <a:pt x="9" y="25"/>
                    <a:pt x="9" y="25"/>
                    <a:pt x="10" y="25"/>
                  </a:cubicBezTo>
                  <a:cubicBezTo>
                    <a:pt x="10" y="25"/>
                    <a:pt x="10" y="25"/>
                    <a:pt x="10" y="24"/>
                  </a:cubicBezTo>
                  <a:cubicBezTo>
                    <a:pt x="16" y="19"/>
                    <a:pt x="16" y="19"/>
                    <a:pt x="16" y="19"/>
                  </a:cubicBezTo>
                  <a:cubicBezTo>
                    <a:pt x="23" y="20"/>
                    <a:pt x="23" y="20"/>
                    <a:pt x="23" y="20"/>
                  </a:cubicBezTo>
                  <a:cubicBezTo>
                    <a:pt x="24" y="20"/>
                    <a:pt x="24" y="20"/>
                    <a:pt x="24" y="19"/>
                  </a:cubicBezTo>
                  <a:cubicBezTo>
                    <a:pt x="24" y="19"/>
                    <a:pt x="24" y="19"/>
                    <a:pt x="24" y="18"/>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88">
              <a:extLst>
                <a:ext uri="{FF2B5EF4-FFF2-40B4-BE49-F238E27FC236}">
                  <a16:creationId xmlns:a16="http://schemas.microsoft.com/office/drawing/2014/main" id="{46F57738-7F97-41C2-8087-11F63DF83746}"/>
                </a:ext>
              </a:extLst>
            </p:cNvPr>
            <p:cNvSpPr>
              <a:spLocks/>
            </p:cNvSpPr>
            <p:nvPr/>
          </p:nvSpPr>
          <p:spPr bwMode="auto">
            <a:xfrm>
              <a:off x="553" y="495"/>
              <a:ext cx="50" cy="46"/>
            </a:xfrm>
            <a:custGeom>
              <a:avLst/>
              <a:gdLst>
                <a:gd name="T0" fmla="*/ 25 w 25"/>
                <a:gd name="T1" fmla="*/ 8 h 23"/>
                <a:gd name="T2" fmla="*/ 17 w 25"/>
                <a:gd name="T3" fmla="*/ 7 h 23"/>
                <a:gd name="T4" fmla="*/ 14 w 25"/>
                <a:gd name="T5" fmla="*/ 0 h 23"/>
                <a:gd name="T6" fmla="*/ 13 w 25"/>
                <a:gd name="T7" fmla="*/ 0 h 23"/>
                <a:gd name="T8" fmla="*/ 12 w 25"/>
                <a:gd name="T9" fmla="*/ 0 h 23"/>
                <a:gd name="T10" fmla="*/ 9 w 25"/>
                <a:gd name="T11" fmla="*/ 7 h 23"/>
                <a:gd name="T12" fmla="*/ 1 w 25"/>
                <a:gd name="T13" fmla="*/ 8 h 23"/>
                <a:gd name="T14" fmla="*/ 0 w 25"/>
                <a:gd name="T15" fmla="*/ 8 h 23"/>
                <a:gd name="T16" fmla="*/ 1 w 25"/>
                <a:gd name="T17" fmla="*/ 10 h 23"/>
                <a:gd name="T18" fmla="*/ 6 w 25"/>
                <a:gd name="T19" fmla="*/ 15 h 23"/>
                <a:gd name="T20" fmla="*/ 4 w 25"/>
                <a:gd name="T21" fmla="*/ 22 h 23"/>
                <a:gd name="T22" fmla="*/ 5 w 25"/>
                <a:gd name="T23" fmla="*/ 23 h 23"/>
                <a:gd name="T24" fmla="*/ 6 w 25"/>
                <a:gd name="T25" fmla="*/ 23 h 23"/>
                <a:gd name="T26" fmla="*/ 13 w 25"/>
                <a:gd name="T27" fmla="*/ 20 h 23"/>
                <a:gd name="T28" fmla="*/ 19 w 25"/>
                <a:gd name="T29" fmla="*/ 23 h 23"/>
                <a:gd name="T30" fmla="*/ 19 w 25"/>
                <a:gd name="T31" fmla="*/ 23 h 23"/>
                <a:gd name="T32" fmla="*/ 20 w 25"/>
                <a:gd name="T33" fmla="*/ 23 h 23"/>
                <a:gd name="T34" fmla="*/ 20 w 25"/>
                <a:gd name="T35" fmla="*/ 22 h 23"/>
                <a:gd name="T36" fmla="*/ 19 w 25"/>
                <a:gd name="T37" fmla="*/ 15 h 23"/>
                <a:gd name="T38" fmla="*/ 25 w 25"/>
                <a:gd name="T39" fmla="*/ 10 h 23"/>
                <a:gd name="T40" fmla="*/ 25 w 25"/>
                <a:gd name="T41" fmla="*/ 8 h 23"/>
                <a:gd name="T42" fmla="*/ 25 w 25"/>
                <a:gd name="T43"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3">
                  <a:moveTo>
                    <a:pt x="25" y="8"/>
                  </a:moveTo>
                  <a:cubicBezTo>
                    <a:pt x="17" y="7"/>
                    <a:pt x="17" y="7"/>
                    <a:pt x="17" y="7"/>
                  </a:cubicBezTo>
                  <a:cubicBezTo>
                    <a:pt x="14" y="0"/>
                    <a:pt x="14" y="0"/>
                    <a:pt x="14" y="0"/>
                  </a:cubicBezTo>
                  <a:cubicBezTo>
                    <a:pt x="14" y="0"/>
                    <a:pt x="13" y="0"/>
                    <a:pt x="13" y="0"/>
                  </a:cubicBezTo>
                  <a:cubicBezTo>
                    <a:pt x="13" y="0"/>
                    <a:pt x="12" y="0"/>
                    <a:pt x="12" y="0"/>
                  </a:cubicBezTo>
                  <a:cubicBezTo>
                    <a:pt x="9" y="7"/>
                    <a:pt x="9" y="7"/>
                    <a:pt x="9" y="7"/>
                  </a:cubicBezTo>
                  <a:cubicBezTo>
                    <a:pt x="1" y="8"/>
                    <a:pt x="1" y="8"/>
                    <a:pt x="1" y="8"/>
                  </a:cubicBezTo>
                  <a:cubicBezTo>
                    <a:pt x="1" y="8"/>
                    <a:pt x="0" y="8"/>
                    <a:pt x="0" y="8"/>
                  </a:cubicBezTo>
                  <a:cubicBezTo>
                    <a:pt x="0" y="9"/>
                    <a:pt x="0" y="9"/>
                    <a:pt x="1" y="10"/>
                  </a:cubicBezTo>
                  <a:cubicBezTo>
                    <a:pt x="6" y="15"/>
                    <a:pt x="6" y="15"/>
                    <a:pt x="6" y="15"/>
                  </a:cubicBezTo>
                  <a:cubicBezTo>
                    <a:pt x="4" y="22"/>
                    <a:pt x="4" y="22"/>
                    <a:pt x="4" y="22"/>
                  </a:cubicBezTo>
                  <a:cubicBezTo>
                    <a:pt x="4" y="22"/>
                    <a:pt x="4" y="23"/>
                    <a:pt x="5" y="23"/>
                  </a:cubicBezTo>
                  <a:cubicBezTo>
                    <a:pt x="5" y="23"/>
                    <a:pt x="5" y="23"/>
                    <a:pt x="6" y="23"/>
                  </a:cubicBezTo>
                  <a:cubicBezTo>
                    <a:pt x="13" y="20"/>
                    <a:pt x="13" y="20"/>
                    <a:pt x="13" y="20"/>
                  </a:cubicBezTo>
                  <a:cubicBezTo>
                    <a:pt x="19" y="23"/>
                    <a:pt x="19" y="23"/>
                    <a:pt x="19" y="23"/>
                  </a:cubicBezTo>
                  <a:cubicBezTo>
                    <a:pt x="19" y="23"/>
                    <a:pt x="19" y="23"/>
                    <a:pt x="19" y="23"/>
                  </a:cubicBezTo>
                  <a:cubicBezTo>
                    <a:pt x="20" y="23"/>
                    <a:pt x="20" y="23"/>
                    <a:pt x="20" y="23"/>
                  </a:cubicBezTo>
                  <a:cubicBezTo>
                    <a:pt x="20" y="23"/>
                    <a:pt x="20" y="23"/>
                    <a:pt x="20" y="22"/>
                  </a:cubicBezTo>
                  <a:cubicBezTo>
                    <a:pt x="19" y="15"/>
                    <a:pt x="19" y="15"/>
                    <a:pt x="19" y="15"/>
                  </a:cubicBezTo>
                  <a:cubicBezTo>
                    <a:pt x="25" y="10"/>
                    <a:pt x="25" y="10"/>
                    <a:pt x="25" y="10"/>
                  </a:cubicBezTo>
                  <a:cubicBezTo>
                    <a:pt x="25" y="9"/>
                    <a:pt x="25" y="9"/>
                    <a:pt x="25" y="8"/>
                  </a:cubicBezTo>
                  <a:cubicBezTo>
                    <a:pt x="25" y="8"/>
                    <a:pt x="25"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89">
              <a:extLst>
                <a:ext uri="{FF2B5EF4-FFF2-40B4-BE49-F238E27FC236}">
                  <a16:creationId xmlns:a16="http://schemas.microsoft.com/office/drawing/2014/main" id="{6BFA249B-7D81-46E8-A43F-1116C12647C7}"/>
                </a:ext>
              </a:extLst>
            </p:cNvPr>
            <p:cNvSpPr>
              <a:spLocks/>
            </p:cNvSpPr>
            <p:nvPr/>
          </p:nvSpPr>
          <p:spPr bwMode="auto">
            <a:xfrm>
              <a:off x="190" y="454"/>
              <a:ext cx="48" cy="53"/>
            </a:xfrm>
            <a:custGeom>
              <a:avLst/>
              <a:gdLst>
                <a:gd name="T0" fmla="*/ 23 w 24"/>
                <a:gd name="T1" fmla="*/ 12 h 26"/>
                <a:gd name="T2" fmla="*/ 17 w 24"/>
                <a:gd name="T3" fmla="*/ 9 h 26"/>
                <a:gd name="T4" fmla="*/ 16 w 24"/>
                <a:gd name="T5" fmla="*/ 1 h 26"/>
                <a:gd name="T6" fmla="*/ 15 w 24"/>
                <a:gd name="T7" fmla="*/ 0 h 26"/>
                <a:gd name="T8" fmla="*/ 14 w 24"/>
                <a:gd name="T9" fmla="*/ 1 h 26"/>
                <a:gd name="T10" fmla="*/ 9 w 24"/>
                <a:gd name="T11" fmla="*/ 6 h 26"/>
                <a:gd name="T12" fmla="*/ 1 w 24"/>
                <a:gd name="T13" fmla="*/ 5 h 26"/>
                <a:gd name="T14" fmla="*/ 1 w 24"/>
                <a:gd name="T15" fmla="*/ 5 h 26"/>
                <a:gd name="T16" fmla="*/ 1 w 24"/>
                <a:gd name="T17" fmla="*/ 6 h 26"/>
                <a:gd name="T18" fmla="*/ 4 w 24"/>
                <a:gd name="T19" fmla="*/ 13 h 26"/>
                <a:gd name="T20" fmla="*/ 0 w 24"/>
                <a:gd name="T21" fmla="*/ 20 h 26"/>
                <a:gd name="T22" fmla="*/ 0 w 24"/>
                <a:gd name="T23" fmla="*/ 21 h 26"/>
                <a:gd name="T24" fmla="*/ 1 w 24"/>
                <a:gd name="T25" fmla="*/ 21 h 26"/>
                <a:gd name="T26" fmla="*/ 9 w 24"/>
                <a:gd name="T27" fmla="*/ 20 h 26"/>
                <a:gd name="T28" fmla="*/ 14 w 24"/>
                <a:gd name="T29" fmla="*/ 26 h 26"/>
                <a:gd name="T30" fmla="*/ 15 w 24"/>
                <a:gd name="T31" fmla="*/ 26 h 26"/>
                <a:gd name="T32" fmla="*/ 15 w 24"/>
                <a:gd name="T33" fmla="*/ 26 h 26"/>
                <a:gd name="T34" fmla="*/ 16 w 24"/>
                <a:gd name="T35" fmla="*/ 25 h 26"/>
                <a:gd name="T36" fmla="*/ 17 w 24"/>
                <a:gd name="T37" fmla="*/ 18 h 26"/>
                <a:gd name="T38" fmla="*/ 24 w 24"/>
                <a:gd name="T39" fmla="*/ 14 h 26"/>
                <a:gd name="T40" fmla="*/ 24 w 24"/>
                <a:gd name="T41" fmla="*/ 14 h 26"/>
                <a:gd name="T42" fmla="*/ 23 w 24"/>
                <a:gd name="T4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6">
                  <a:moveTo>
                    <a:pt x="23" y="12"/>
                  </a:moveTo>
                  <a:cubicBezTo>
                    <a:pt x="17" y="9"/>
                    <a:pt x="17" y="9"/>
                    <a:pt x="17" y="9"/>
                  </a:cubicBezTo>
                  <a:cubicBezTo>
                    <a:pt x="16" y="1"/>
                    <a:pt x="16" y="1"/>
                    <a:pt x="16" y="1"/>
                  </a:cubicBezTo>
                  <a:cubicBezTo>
                    <a:pt x="16" y="1"/>
                    <a:pt x="15" y="0"/>
                    <a:pt x="15" y="0"/>
                  </a:cubicBezTo>
                  <a:cubicBezTo>
                    <a:pt x="15" y="0"/>
                    <a:pt x="14" y="0"/>
                    <a:pt x="14" y="1"/>
                  </a:cubicBezTo>
                  <a:cubicBezTo>
                    <a:pt x="9" y="6"/>
                    <a:pt x="9" y="6"/>
                    <a:pt x="9" y="6"/>
                  </a:cubicBezTo>
                  <a:cubicBezTo>
                    <a:pt x="1" y="5"/>
                    <a:pt x="1" y="5"/>
                    <a:pt x="1" y="5"/>
                  </a:cubicBezTo>
                  <a:cubicBezTo>
                    <a:pt x="1" y="5"/>
                    <a:pt x="1" y="5"/>
                    <a:pt x="1" y="5"/>
                  </a:cubicBezTo>
                  <a:cubicBezTo>
                    <a:pt x="0" y="6"/>
                    <a:pt x="0" y="6"/>
                    <a:pt x="1" y="6"/>
                  </a:cubicBezTo>
                  <a:cubicBezTo>
                    <a:pt x="4" y="13"/>
                    <a:pt x="4" y="13"/>
                    <a:pt x="4" y="13"/>
                  </a:cubicBezTo>
                  <a:cubicBezTo>
                    <a:pt x="0" y="20"/>
                    <a:pt x="0" y="20"/>
                    <a:pt x="0" y="20"/>
                  </a:cubicBezTo>
                  <a:cubicBezTo>
                    <a:pt x="0" y="20"/>
                    <a:pt x="0" y="20"/>
                    <a:pt x="0" y="21"/>
                  </a:cubicBezTo>
                  <a:cubicBezTo>
                    <a:pt x="1" y="21"/>
                    <a:pt x="1" y="21"/>
                    <a:pt x="1" y="21"/>
                  </a:cubicBezTo>
                  <a:cubicBezTo>
                    <a:pt x="9" y="20"/>
                    <a:pt x="9" y="20"/>
                    <a:pt x="9" y="20"/>
                  </a:cubicBezTo>
                  <a:cubicBezTo>
                    <a:pt x="14" y="26"/>
                    <a:pt x="14" y="26"/>
                    <a:pt x="14" y="26"/>
                  </a:cubicBezTo>
                  <a:cubicBezTo>
                    <a:pt x="14" y="26"/>
                    <a:pt x="14" y="26"/>
                    <a:pt x="15" y="26"/>
                  </a:cubicBezTo>
                  <a:cubicBezTo>
                    <a:pt x="15" y="26"/>
                    <a:pt x="15" y="26"/>
                    <a:pt x="15" y="26"/>
                  </a:cubicBezTo>
                  <a:cubicBezTo>
                    <a:pt x="15" y="26"/>
                    <a:pt x="16" y="26"/>
                    <a:pt x="16" y="25"/>
                  </a:cubicBezTo>
                  <a:cubicBezTo>
                    <a:pt x="17" y="18"/>
                    <a:pt x="17" y="18"/>
                    <a:pt x="17" y="18"/>
                  </a:cubicBezTo>
                  <a:cubicBezTo>
                    <a:pt x="24" y="14"/>
                    <a:pt x="24" y="14"/>
                    <a:pt x="24" y="14"/>
                  </a:cubicBezTo>
                  <a:cubicBezTo>
                    <a:pt x="24" y="14"/>
                    <a:pt x="24" y="14"/>
                    <a:pt x="24" y="14"/>
                  </a:cubicBezTo>
                  <a:cubicBezTo>
                    <a:pt x="24" y="13"/>
                    <a:pt x="24" y="1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6" name="Group 79">
            <a:extLst>
              <a:ext uri="{FF2B5EF4-FFF2-40B4-BE49-F238E27FC236}">
                <a16:creationId xmlns:a16="http://schemas.microsoft.com/office/drawing/2014/main" id="{25AD9892-433E-461C-A1CD-5FD02DDF9D69}"/>
              </a:ext>
            </a:extLst>
          </p:cNvPr>
          <p:cNvGrpSpPr>
            <a:grpSpLocks noChangeAspect="1"/>
          </p:cNvGrpSpPr>
          <p:nvPr/>
        </p:nvGrpSpPr>
        <p:grpSpPr bwMode="auto">
          <a:xfrm rot="1657609">
            <a:off x="5664910" y="5391947"/>
            <a:ext cx="685500" cy="695193"/>
            <a:chOff x="0" y="2"/>
            <a:chExt cx="778" cy="789"/>
          </a:xfrm>
          <a:solidFill>
            <a:srgbClr val="F885BE"/>
          </a:solidFill>
        </p:grpSpPr>
        <p:sp>
          <p:nvSpPr>
            <p:cNvPr id="267" name="Freeform 80">
              <a:extLst>
                <a:ext uri="{FF2B5EF4-FFF2-40B4-BE49-F238E27FC236}">
                  <a16:creationId xmlns:a16="http://schemas.microsoft.com/office/drawing/2014/main" id="{4472AE0A-651A-43B2-8B98-6C8279E40BAD}"/>
                </a:ext>
              </a:extLst>
            </p:cNvPr>
            <p:cNvSpPr>
              <a:spLocks noEditPoints="1"/>
            </p:cNvSpPr>
            <p:nvPr/>
          </p:nvSpPr>
          <p:spPr bwMode="auto">
            <a:xfrm>
              <a:off x="93" y="2"/>
              <a:ext cx="685" cy="789"/>
            </a:xfrm>
            <a:custGeom>
              <a:avLst/>
              <a:gdLst>
                <a:gd name="T0" fmla="*/ 269 w 340"/>
                <a:gd name="T1" fmla="*/ 375 h 391"/>
                <a:gd name="T2" fmla="*/ 10 w 340"/>
                <a:gd name="T3" fmla="*/ 223 h 391"/>
                <a:gd name="T4" fmla="*/ 97 w 340"/>
                <a:gd name="T5" fmla="*/ 98 h 391"/>
                <a:gd name="T6" fmla="*/ 285 w 340"/>
                <a:gd name="T7" fmla="*/ 71 h 391"/>
                <a:gd name="T8" fmla="*/ 160 w 340"/>
                <a:gd name="T9" fmla="*/ 359 h 391"/>
                <a:gd name="T10" fmla="*/ 194 w 340"/>
                <a:gd name="T11" fmla="*/ 285 h 391"/>
                <a:gd name="T12" fmla="*/ 252 w 340"/>
                <a:gd name="T13" fmla="*/ 263 h 391"/>
                <a:gd name="T14" fmla="*/ 257 w 340"/>
                <a:gd name="T15" fmla="*/ 257 h 391"/>
                <a:gd name="T16" fmla="*/ 173 w 340"/>
                <a:gd name="T17" fmla="*/ 260 h 391"/>
                <a:gd name="T18" fmla="*/ 315 w 340"/>
                <a:gd name="T19" fmla="*/ 100 h 391"/>
                <a:gd name="T20" fmla="*/ 221 w 340"/>
                <a:gd name="T21" fmla="*/ 253 h 391"/>
                <a:gd name="T22" fmla="*/ 250 w 340"/>
                <a:gd name="T23" fmla="*/ 197 h 391"/>
                <a:gd name="T24" fmla="*/ 182 w 340"/>
                <a:gd name="T25" fmla="*/ 204 h 391"/>
                <a:gd name="T26" fmla="*/ 171 w 340"/>
                <a:gd name="T27" fmla="*/ 229 h 391"/>
                <a:gd name="T28" fmla="*/ 229 w 340"/>
                <a:gd name="T29" fmla="*/ 295 h 391"/>
                <a:gd name="T30" fmla="*/ 169 w 340"/>
                <a:gd name="T31" fmla="*/ 307 h 391"/>
                <a:gd name="T32" fmla="*/ 169 w 340"/>
                <a:gd name="T33" fmla="*/ 334 h 391"/>
                <a:gd name="T34" fmla="*/ 171 w 340"/>
                <a:gd name="T35" fmla="*/ 367 h 391"/>
                <a:gd name="T36" fmla="*/ 193 w 340"/>
                <a:gd name="T37" fmla="*/ 369 h 391"/>
                <a:gd name="T38" fmla="*/ 253 w 340"/>
                <a:gd name="T39" fmla="*/ 310 h 391"/>
                <a:gd name="T40" fmla="*/ 245 w 340"/>
                <a:gd name="T41" fmla="*/ 290 h 391"/>
                <a:gd name="T42" fmla="*/ 72 w 340"/>
                <a:gd name="T43" fmla="*/ 300 h 391"/>
                <a:gd name="T44" fmla="*/ 43 w 340"/>
                <a:gd name="T45" fmla="*/ 308 h 391"/>
                <a:gd name="T46" fmla="*/ 129 w 340"/>
                <a:gd name="T47" fmla="*/ 383 h 391"/>
                <a:gd name="T48" fmla="*/ 154 w 340"/>
                <a:gd name="T49" fmla="*/ 366 h 391"/>
                <a:gd name="T50" fmla="*/ 155 w 340"/>
                <a:gd name="T51" fmla="*/ 328 h 391"/>
                <a:gd name="T52" fmla="*/ 162 w 340"/>
                <a:gd name="T53" fmla="*/ 279 h 391"/>
                <a:gd name="T54" fmla="*/ 129 w 340"/>
                <a:gd name="T55" fmla="*/ 205 h 391"/>
                <a:gd name="T56" fmla="*/ 64 w 340"/>
                <a:gd name="T57" fmla="*/ 206 h 391"/>
                <a:gd name="T58" fmla="*/ 16 w 340"/>
                <a:gd name="T59" fmla="*/ 260 h 391"/>
                <a:gd name="T60" fmla="*/ 25 w 340"/>
                <a:gd name="T61" fmla="*/ 294 h 391"/>
                <a:gd name="T62" fmla="*/ 122 w 340"/>
                <a:gd name="T63" fmla="*/ 305 h 391"/>
                <a:gd name="T64" fmla="*/ 68 w 340"/>
                <a:gd name="T65" fmla="*/ 312 h 391"/>
                <a:gd name="T66" fmla="*/ 269 w 340"/>
                <a:gd name="T67" fmla="*/ 170 h 391"/>
                <a:gd name="T68" fmla="*/ 128 w 340"/>
                <a:gd name="T69" fmla="*/ 133 h 391"/>
                <a:gd name="T70" fmla="*/ 61 w 340"/>
                <a:gd name="T71" fmla="*/ 147 h 391"/>
                <a:gd name="T72" fmla="*/ 3 w 340"/>
                <a:gd name="T73" fmla="*/ 131 h 391"/>
                <a:gd name="T74" fmla="*/ 250 w 340"/>
                <a:gd name="T75" fmla="*/ 143 h 391"/>
                <a:gd name="T76" fmla="*/ 250 w 340"/>
                <a:gd name="T77" fmla="*/ 50 h 391"/>
                <a:gd name="T78" fmla="*/ 233 w 340"/>
                <a:gd name="T79" fmla="*/ 5 h 391"/>
                <a:gd name="T80" fmla="*/ 174 w 340"/>
                <a:gd name="T81" fmla="*/ 39 h 391"/>
                <a:gd name="T82" fmla="*/ 206 w 340"/>
                <a:gd name="T83" fmla="*/ 35 h 391"/>
                <a:gd name="T84" fmla="*/ 109 w 340"/>
                <a:gd name="T85" fmla="*/ 127 h 391"/>
                <a:gd name="T86" fmla="*/ 108 w 340"/>
                <a:gd name="T87" fmla="*/ 17 h 391"/>
                <a:gd name="T88" fmla="*/ 98 w 340"/>
                <a:gd name="T89" fmla="*/ 74 h 391"/>
                <a:gd name="T90" fmla="*/ 269 w 340"/>
                <a:gd name="T91" fmla="*/ 341 h 391"/>
                <a:gd name="T92" fmla="*/ 246 w 340"/>
                <a:gd name="T93" fmla="*/ 366 h 391"/>
                <a:gd name="T94" fmla="*/ 147 w 340"/>
                <a:gd name="T95" fmla="*/ 316 h 391"/>
                <a:gd name="T96" fmla="*/ 160 w 340"/>
                <a:gd name="T97" fmla="*/ 372 h 391"/>
                <a:gd name="T98" fmla="*/ 249 w 340"/>
                <a:gd name="T99" fmla="*/ 267 h 391"/>
                <a:gd name="T100" fmla="*/ 132 w 340"/>
                <a:gd name="T101" fmla="*/ 367 h 391"/>
                <a:gd name="T102" fmla="*/ 250 w 340"/>
                <a:gd name="T103" fmla="*/ 62 h 391"/>
                <a:gd name="T104" fmla="*/ 212 w 340"/>
                <a:gd name="T105" fmla="*/ 366 h 391"/>
                <a:gd name="T106" fmla="*/ 248 w 340"/>
                <a:gd name="T107" fmla="*/ 283 h 391"/>
                <a:gd name="T108" fmla="*/ 257 w 340"/>
                <a:gd name="T109" fmla="*/ 34 h 391"/>
                <a:gd name="T110" fmla="*/ 255 w 340"/>
                <a:gd name="T111" fmla="*/ 248 h 391"/>
                <a:gd name="T112" fmla="*/ 238 w 340"/>
                <a:gd name="T113" fmla="*/ 93 h 391"/>
                <a:gd name="T114" fmla="*/ 23 w 340"/>
                <a:gd name="T115" fmla="*/ 268 h 391"/>
                <a:gd name="T116" fmla="*/ 264 w 340"/>
                <a:gd name="T117" fmla="*/ 360 h 391"/>
                <a:gd name="T118" fmla="*/ 124 w 340"/>
                <a:gd name="T119" fmla="*/ 301 h 391"/>
                <a:gd name="T120" fmla="*/ 168 w 340"/>
                <a:gd name="T121" fmla="*/ 241 h 391"/>
                <a:gd name="T122" fmla="*/ 168 w 340"/>
                <a:gd name="T123" fmla="*/ 268 h 391"/>
                <a:gd name="T124" fmla="*/ 259 w 340"/>
                <a:gd name="T125" fmla="*/ 36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391">
                  <a:moveTo>
                    <a:pt x="193" y="124"/>
                  </a:moveTo>
                  <a:cubicBezTo>
                    <a:pt x="200" y="123"/>
                    <a:pt x="206" y="123"/>
                    <a:pt x="213" y="123"/>
                  </a:cubicBezTo>
                  <a:cubicBezTo>
                    <a:pt x="218" y="122"/>
                    <a:pt x="223" y="122"/>
                    <a:pt x="229" y="122"/>
                  </a:cubicBezTo>
                  <a:cubicBezTo>
                    <a:pt x="244" y="121"/>
                    <a:pt x="258" y="121"/>
                    <a:pt x="273" y="119"/>
                  </a:cubicBezTo>
                  <a:cubicBezTo>
                    <a:pt x="273" y="119"/>
                    <a:pt x="274" y="119"/>
                    <a:pt x="274" y="119"/>
                  </a:cubicBezTo>
                  <a:cubicBezTo>
                    <a:pt x="277" y="119"/>
                    <a:pt x="278" y="120"/>
                    <a:pt x="278" y="123"/>
                  </a:cubicBezTo>
                  <a:cubicBezTo>
                    <a:pt x="278" y="126"/>
                    <a:pt x="278" y="129"/>
                    <a:pt x="278" y="131"/>
                  </a:cubicBezTo>
                  <a:cubicBezTo>
                    <a:pt x="277" y="138"/>
                    <a:pt x="277" y="145"/>
                    <a:pt x="278" y="151"/>
                  </a:cubicBezTo>
                  <a:cubicBezTo>
                    <a:pt x="278" y="160"/>
                    <a:pt x="279" y="168"/>
                    <a:pt x="279" y="177"/>
                  </a:cubicBezTo>
                  <a:cubicBezTo>
                    <a:pt x="279" y="179"/>
                    <a:pt x="279" y="181"/>
                    <a:pt x="279" y="182"/>
                  </a:cubicBezTo>
                  <a:cubicBezTo>
                    <a:pt x="279" y="184"/>
                    <a:pt x="279" y="185"/>
                    <a:pt x="277" y="185"/>
                  </a:cubicBezTo>
                  <a:cubicBezTo>
                    <a:pt x="275" y="186"/>
                    <a:pt x="273" y="186"/>
                    <a:pt x="271" y="186"/>
                  </a:cubicBezTo>
                  <a:cubicBezTo>
                    <a:pt x="270" y="186"/>
                    <a:pt x="269" y="186"/>
                    <a:pt x="269" y="187"/>
                  </a:cubicBezTo>
                  <a:cubicBezTo>
                    <a:pt x="268" y="190"/>
                    <a:pt x="267" y="192"/>
                    <a:pt x="267" y="195"/>
                  </a:cubicBezTo>
                  <a:cubicBezTo>
                    <a:pt x="267" y="204"/>
                    <a:pt x="268" y="212"/>
                    <a:pt x="267" y="221"/>
                  </a:cubicBezTo>
                  <a:cubicBezTo>
                    <a:pt x="266" y="232"/>
                    <a:pt x="266" y="243"/>
                    <a:pt x="266" y="254"/>
                  </a:cubicBezTo>
                  <a:cubicBezTo>
                    <a:pt x="267" y="265"/>
                    <a:pt x="268" y="276"/>
                    <a:pt x="269" y="288"/>
                  </a:cubicBezTo>
                  <a:cubicBezTo>
                    <a:pt x="270" y="296"/>
                    <a:pt x="270" y="305"/>
                    <a:pt x="270" y="313"/>
                  </a:cubicBezTo>
                  <a:cubicBezTo>
                    <a:pt x="269" y="319"/>
                    <a:pt x="269" y="325"/>
                    <a:pt x="270" y="331"/>
                  </a:cubicBezTo>
                  <a:cubicBezTo>
                    <a:pt x="270" y="335"/>
                    <a:pt x="270" y="338"/>
                    <a:pt x="270" y="342"/>
                  </a:cubicBezTo>
                  <a:cubicBezTo>
                    <a:pt x="270" y="351"/>
                    <a:pt x="271" y="359"/>
                    <a:pt x="271" y="368"/>
                  </a:cubicBezTo>
                  <a:cubicBezTo>
                    <a:pt x="272" y="369"/>
                    <a:pt x="271" y="371"/>
                    <a:pt x="271" y="372"/>
                  </a:cubicBezTo>
                  <a:cubicBezTo>
                    <a:pt x="271" y="374"/>
                    <a:pt x="270" y="375"/>
                    <a:pt x="269" y="375"/>
                  </a:cubicBezTo>
                  <a:cubicBezTo>
                    <a:pt x="265" y="374"/>
                    <a:pt x="261" y="376"/>
                    <a:pt x="257" y="376"/>
                  </a:cubicBezTo>
                  <a:cubicBezTo>
                    <a:pt x="248" y="377"/>
                    <a:pt x="239" y="377"/>
                    <a:pt x="230" y="378"/>
                  </a:cubicBezTo>
                  <a:cubicBezTo>
                    <a:pt x="212" y="380"/>
                    <a:pt x="195" y="382"/>
                    <a:pt x="177" y="383"/>
                  </a:cubicBezTo>
                  <a:cubicBezTo>
                    <a:pt x="176" y="383"/>
                    <a:pt x="175" y="383"/>
                    <a:pt x="174" y="384"/>
                  </a:cubicBezTo>
                  <a:cubicBezTo>
                    <a:pt x="173" y="385"/>
                    <a:pt x="172" y="386"/>
                    <a:pt x="171" y="384"/>
                  </a:cubicBezTo>
                  <a:cubicBezTo>
                    <a:pt x="171" y="384"/>
                    <a:pt x="170" y="384"/>
                    <a:pt x="169" y="385"/>
                  </a:cubicBezTo>
                  <a:cubicBezTo>
                    <a:pt x="169" y="385"/>
                    <a:pt x="168" y="386"/>
                    <a:pt x="168" y="385"/>
                  </a:cubicBezTo>
                  <a:cubicBezTo>
                    <a:pt x="166" y="384"/>
                    <a:pt x="164" y="385"/>
                    <a:pt x="162" y="385"/>
                  </a:cubicBezTo>
                  <a:cubicBezTo>
                    <a:pt x="154" y="386"/>
                    <a:pt x="145" y="386"/>
                    <a:pt x="137" y="387"/>
                  </a:cubicBezTo>
                  <a:cubicBezTo>
                    <a:pt x="126" y="388"/>
                    <a:pt x="114" y="387"/>
                    <a:pt x="103" y="388"/>
                  </a:cubicBezTo>
                  <a:cubicBezTo>
                    <a:pt x="95" y="389"/>
                    <a:pt x="87" y="389"/>
                    <a:pt x="79" y="390"/>
                  </a:cubicBezTo>
                  <a:cubicBezTo>
                    <a:pt x="74" y="390"/>
                    <a:pt x="69" y="390"/>
                    <a:pt x="63" y="390"/>
                  </a:cubicBezTo>
                  <a:cubicBezTo>
                    <a:pt x="52" y="391"/>
                    <a:pt x="42" y="390"/>
                    <a:pt x="31" y="388"/>
                  </a:cubicBezTo>
                  <a:cubicBezTo>
                    <a:pt x="29" y="388"/>
                    <a:pt x="28" y="388"/>
                    <a:pt x="26" y="389"/>
                  </a:cubicBezTo>
                  <a:cubicBezTo>
                    <a:pt x="22" y="389"/>
                    <a:pt x="18" y="389"/>
                    <a:pt x="14" y="389"/>
                  </a:cubicBezTo>
                  <a:cubicBezTo>
                    <a:pt x="12" y="389"/>
                    <a:pt x="12" y="388"/>
                    <a:pt x="11" y="387"/>
                  </a:cubicBezTo>
                  <a:cubicBezTo>
                    <a:pt x="11" y="385"/>
                    <a:pt x="11" y="382"/>
                    <a:pt x="11" y="380"/>
                  </a:cubicBezTo>
                  <a:cubicBezTo>
                    <a:pt x="11" y="374"/>
                    <a:pt x="11" y="368"/>
                    <a:pt x="10" y="363"/>
                  </a:cubicBezTo>
                  <a:cubicBezTo>
                    <a:pt x="10" y="353"/>
                    <a:pt x="9" y="344"/>
                    <a:pt x="10" y="335"/>
                  </a:cubicBezTo>
                  <a:cubicBezTo>
                    <a:pt x="10" y="325"/>
                    <a:pt x="10" y="315"/>
                    <a:pt x="10" y="305"/>
                  </a:cubicBezTo>
                  <a:cubicBezTo>
                    <a:pt x="9" y="292"/>
                    <a:pt x="10" y="278"/>
                    <a:pt x="9" y="264"/>
                  </a:cubicBezTo>
                  <a:cubicBezTo>
                    <a:pt x="9" y="260"/>
                    <a:pt x="9" y="255"/>
                    <a:pt x="10" y="251"/>
                  </a:cubicBezTo>
                  <a:cubicBezTo>
                    <a:pt x="11" y="241"/>
                    <a:pt x="11" y="232"/>
                    <a:pt x="10" y="223"/>
                  </a:cubicBezTo>
                  <a:cubicBezTo>
                    <a:pt x="10" y="220"/>
                    <a:pt x="10" y="218"/>
                    <a:pt x="10" y="216"/>
                  </a:cubicBezTo>
                  <a:cubicBezTo>
                    <a:pt x="11" y="211"/>
                    <a:pt x="11" y="207"/>
                    <a:pt x="11" y="202"/>
                  </a:cubicBezTo>
                  <a:cubicBezTo>
                    <a:pt x="11" y="201"/>
                    <a:pt x="11" y="201"/>
                    <a:pt x="11" y="200"/>
                  </a:cubicBezTo>
                  <a:cubicBezTo>
                    <a:pt x="10" y="194"/>
                    <a:pt x="10" y="194"/>
                    <a:pt x="5" y="194"/>
                  </a:cubicBezTo>
                  <a:cubicBezTo>
                    <a:pt x="4" y="194"/>
                    <a:pt x="3" y="193"/>
                    <a:pt x="2" y="193"/>
                  </a:cubicBezTo>
                  <a:cubicBezTo>
                    <a:pt x="1" y="193"/>
                    <a:pt x="0" y="192"/>
                    <a:pt x="0" y="190"/>
                  </a:cubicBezTo>
                  <a:cubicBezTo>
                    <a:pt x="1" y="185"/>
                    <a:pt x="2" y="181"/>
                    <a:pt x="3" y="176"/>
                  </a:cubicBezTo>
                  <a:cubicBezTo>
                    <a:pt x="4" y="169"/>
                    <a:pt x="4" y="163"/>
                    <a:pt x="3" y="157"/>
                  </a:cubicBezTo>
                  <a:cubicBezTo>
                    <a:pt x="2" y="147"/>
                    <a:pt x="1" y="137"/>
                    <a:pt x="0" y="127"/>
                  </a:cubicBezTo>
                  <a:cubicBezTo>
                    <a:pt x="0" y="124"/>
                    <a:pt x="0" y="124"/>
                    <a:pt x="2" y="124"/>
                  </a:cubicBezTo>
                  <a:cubicBezTo>
                    <a:pt x="7" y="124"/>
                    <a:pt x="11" y="125"/>
                    <a:pt x="16" y="124"/>
                  </a:cubicBezTo>
                  <a:cubicBezTo>
                    <a:pt x="20" y="124"/>
                    <a:pt x="24" y="124"/>
                    <a:pt x="27" y="124"/>
                  </a:cubicBezTo>
                  <a:cubicBezTo>
                    <a:pt x="30" y="123"/>
                    <a:pt x="32" y="122"/>
                    <a:pt x="34" y="119"/>
                  </a:cubicBezTo>
                  <a:cubicBezTo>
                    <a:pt x="36" y="115"/>
                    <a:pt x="37" y="111"/>
                    <a:pt x="37" y="106"/>
                  </a:cubicBezTo>
                  <a:cubicBezTo>
                    <a:pt x="38" y="100"/>
                    <a:pt x="37" y="94"/>
                    <a:pt x="36" y="88"/>
                  </a:cubicBezTo>
                  <a:cubicBezTo>
                    <a:pt x="36" y="86"/>
                    <a:pt x="36" y="83"/>
                    <a:pt x="36" y="81"/>
                  </a:cubicBezTo>
                  <a:cubicBezTo>
                    <a:pt x="37" y="79"/>
                    <a:pt x="37" y="78"/>
                    <a:pt x="38" y="78"/>
                  </a:cubicBezTo>
                  <a:cubicBezTo>
                    <a:pt x="39" y="76"/>
                    <a:pt x="41" y="77"/>
                    <a:pt x="41" y="78"/>
                  </a:cubicBezTo>
                  <a:cubicBezTo>
                    <a:pt x="44" y="88"/>
                    <a:pt x="51" y="92"/>
                    <a:pt x="59" y="96"/>
                  </a:cubicBezTo>
                  <a:cubicBezTo>
                    <a:pt x="70" y="102"/>
                    <a:pt x="83" y="103"/>
                    <a:pt x="95" y="104"/>
                  </a:cubicBezTo>
                  <a:cubicBezTo>
                    <a:pt x="99" y="105"/>
                    <a:pt x="102" y="105"/>
                    <a:pt x="106" y="105"/>
                  </a:cubicBezTo>
                  <a:cubicBezTo>
                    <a:pt x="107" y="106"/>
                    <a:pt x="108" y="106"/>
                    <a:pt x="109" y="105"/>
                  </a:cubicBezTo>
                  <a:cubicBezTo>
                    <a:pt x="105" y="103"/>
                    <a:pt x="101" y="101"/>
                    <a:pt x="97" y="98"/>
                  </a:cubicBezTo>
                  <a:cubicBezTo>
                    <a:pt x="92" y="95"/>
                    <a:pt x="87" y="93"/>
                    <a:pt x="82" y="91"/>
                  </a:cubicBezTo>
                  <a:cubicBezTo>
                    <a:pt x="76" y="88"/>
                    <a:pt x="71" y="83"/>
                    <a:pt x="68" y="77"/>
                  </a:cubicBezTo>
                  <a:cubicBezTo>
                    <a:pt x="64" y="71"/>
                    <a:pt x="63" y="64"/>
                    <a:pt x="65" y="57"/>
                  </a:cubicBezTo>
                  <a:cubicBezTo>
                    <a:pt x="66" y="47"/>
                    <a:pt x="71" y="39"/>
                    <a:pt x="78" y="32"/>
                  </a:cubicBezTo>
                  <a:cubicBezTo>
                    <a:pt x="86" y="25"/>
                    <a:pt x="95" y="19"/>
                    <a:pt x="104" y="14"/>
                  </a:cubicBezTo>
                  <a:cubicBezTo>
                    <a:pt x="109" y="11"/>
                    <a:pt x="114" y="8"/>
                    <a:pt x="120" y="7"/>
                  </a:cubicBezTo>
                  <a:cubicBezTo>
                    <a:pt x="126" y="5"/>
                    <a:pt x="132" y="4"/>
                    <a:pt x="138" y="5"/>
                  </a:cubicBezTo>
                  <a:cubicBezTo>
                    <a:pt x="143" y="5"/>
                    <a:pt x="148" y="6"/>
                    <a:pt x="152" y="9"/>
                  </a:cubicBezTo>
                  <a:cubicBezTo>
                    <a:pt x="154" y="10"/>
                    <a:pt x="155" y="13"/>
                    <a:pt x="157" y="15"/>
                  </a:cubicBezTo>
                  <a:cubicBezTo>
                    <a:pt x="159" y="19"/>
                    <a:pt x="159" y="18"/>
                    <a:pt x="161" y="16"/>
                  </a:cubicBezTo>
                  <a:cubicBezTo>
                    <a:pt x="163" y="14"/>
                    <a:pt x="166" y="14"/>
                    <a:pt x="168" y="13"/>
                  </a:cubicBezTo>
                  <a:cubicBezTo>
                    <a:pt x="181" y="6"/>
                    <a:pt x="196" y="3"/>
                    <a:pt x="210" y="1"/>
                  </a:cubicBezTo>
                  <a:cubicBezTo>
                    <a:pt x="219" y="0"/>
                    <a:pt x="228" y="1"/>
                    <a:pt x="238" y="1"/>
                  </a:cubicBezTo>
                  <a:cubicBezTo>
                    <a:pt x="238" y="1"/>
                    <a:pt x="238" y="1"/>
                    <a:pt x="238" y="1"/>
                  </a:cubicBezTo>
                  <a:cubicBezTo>
                    <a:pt x="243" y="3"/>
                    <a:pt x="248" y="4"/>
                    <a:pt x="251" y="7"/>
                  </a:cubicBezTo>
                  <a:cubicBezTo>
                    <a:pt x="258" y="13"/>
                    <a:pt x="261" y="21"/>
                    <a:pt x="261" y="29"/>
                  </a:cubicBezTo>
                  <a:cubicBezTo>
                    <a:pt x="261" y="44"/>
                    <a:pt x="257" y="57"/>
                    <a:pt x="249" y="69"/>
                  </a:cubicBezTo>
                  <a:cubicBezTo>
                    <a:pt x="245" y="76"/>
                    <a:pt x="239" y="82"/>
                    <a:pt x="233" y="88"/>
                  </a:cubicBezTo>
                  <a:cubicBezTo>
                    <a:pt x="233" y="88"/>
                    <a:pt x="232" y="88"/>
                    <a:pt x="232" y="90"/>
                  </a:cubicBezTo>
                  <a:cubicBezTo>
                    <a:pt x="234" y="90"/>
                    <a:pt x="236" y="90"/>
                    <a:pt x="237" y="89"/>
                  </a:cubicBezTo>
                  <a:cubicBezTo>
                    <a:pt x="242" y="88"/>
                    <a:pt x="247" y="86"/>
                    <a:pt x="252" y="84"/>
                  </a:cubicBezTo>
                  <a:cubicBezTo>
                    <a:pt x="256" y="83"/>
                    <a:pt x="261" y="80"/>
                    <a:pt x="266" y="79"/>
                  </a:cubicBezTo>
                  <a:cubicBezTo>
                    <a:pt x="272" y="76"/>
                    <a:pt x="279" y="73"/>
                    <a:pt x="285" y="71"/>
                  </a:cubicBezTo>
                  <a:cubicBezTo>
                    <a:pt x="288" y="69"/>
                    <a:pt x="291" y="68"/>
                    <a:pt x="293" y="66"/>
                  </a:cubicBezTo>
                  <a:cubicBezTo>
                    <a:pt x="297" y="63"/>
                    <a:pt x="301" y="60"/>
                    <a:pt x="305" y="58"/>
                  </a:cubicBezTo>
                  <a:cubicBezTo>
                    <a:pt x="315" y="53"/>
                    <a:pt x="323" y="45"/>
                    <a:pt x="331" y="37"/>
                  </a:cubicBezTo>
                  <a:cubicBezTo>
                    <a:pt x="332" y="36"/>
                    <a:pt x="333" y="34"/>
                    <a:pt x="334" y="34"/>
                  </a:cubicBezTo>
                  <a:cubicBezTo>
                    <a:pt x="335" y="33"/>
                    <a:pt x="336" y="33"/>
                    <a:pt x="336" y="35"/>
                  </a:cubicBezTo>
                  <a:cubicBezTo>
                    <a:pt x="336" y="36"/>
                    <a:pt x="336" y="38"/>
                    <a:pt x="336" y="39"/>
                  </a:cubicBezTo>
                  <a:cubicBezTo>
                    <a:pt x="332" y="51"/>
                    <a:pt x="330" y="63"/>
                    <a:pt x="332" y="75"/>
                  </a:cubicBezTo>
                  <a:cubicBezTo>
                    <a:pt x="333" y="81"/>
                    <a:pt x="335" y="86"/>
                    <a:pt x="339" y="90"/>
                  </a:cubicBezTo>
                  <a:cubicBezTo>
                    <a:pt x="340" y="91"/>
                    <a:pt x="340" y="93"/>
                    <a:pt x="338" y="94"/>
                  </a:cubicBezTo>
                  <a:cubicBezTo>
                    <a:pt x="333" y="97"/>
                    <a:pt x="328" y="99"/>
                    <a:pt x="324" y="101"/>
                  </a:cubicBezTo>
                  <a:cubicBezTo>
                    <a:pt x="318" y="103"/>
                    <a:pt x="312" y="105"/>
                    <a:pt x="306" y="105"/>
                  </a:cubicBezTo>
                  <a:cubicBezTo>
                    <a:pt x="297" y="106"/>
                    <a:pt x="287" y="107"/>
                    <a:pt x="278" y="108"/>
                  </a:cubicBezTo>
                  <a:cubicBezTo>
                    <a:pt x="268" y="108"/>
                    <a:pt x="258" y="109"/>
                    <a:pt x="249" y="109"/>
                  </a:cubicBezTo>
                  <a:cubicBezTo>
                    <a:pt x="238" y="110"/>
                    <a:pt x="227" y="112"/>
                    <a:pt x="217" y="114"/>
                  </a:cubicBezTo>
                  <a:cubicBezTo>
                    <a:pt x="212" y="115"/>
                    <a:pt x="208" y="117"/>
                    <a:pt x="204" y="119"/>
                  </a:cubicBezTo>
                  <a:cubicBezTo>
                    <a:pt x="201" y="120"/>
                    <a:pt x="199" y="121"/>
                    <a:pt x="196" y="122"/>
                  </a:cubicBezTo>
                  <a:cubicBezTo>
                    <a:pt x="195" y="122"/>
                    <a:pt x="194" y="122"/>
                    <a:pt x="193" y="124"/>
                  </a:cubicBezTo>
                  <a:close/>
                  <a:moveTo>
                    <a:pt x="147" y="357"/>
                  </a:moveTo>
                  <a:cubicBezTo>
                    <a:pt x="148" y="357"/>
                    <a:pt x="148" y="357"/>
                    <a:pt x="148" y="357"/>
                  </a:cubicBezTo>
                  <a:cubicBezTo>
                    <a:pt x="145" y="357"/>
                    <a:pt x="144" y="358"/>
                    <a:pt x="144" y="360"/>
                  </a:cubicBezTo>
                  <a:cubicBezTo>
                    <a:pt x="144" y="362"/>
                    <a:pt x="145" y="362"/>
                    <a:pt x="148" y="363"/>
                  </a:cubicBezTo>
                  <a:cubicBezTo>
                    <a:pt x="150" y="363"/>
                    <a:pt x="152" y="363"/>
                    <a:pt x="154" y="363"/>
                  </a:cubicBezTo>
                  <a:cubicBezTo>
                    <a:pt x="157" y="363"/>
                    <a:pt x="159" y="361"/>
                    <a:pt x="160" y="359"/>
                  </a:cubicBezTo>
                  <a:cubicBezTo>
                    <a:pt x="161" y="358"/>
                    <a:pt x="161" y="357"/>
                    <a:pt x="160" y="357"/>
                  </a:cubicBezTo>
                  <a:cubicBezTo>
                    <a:pt x="160" y="356"/>
                    <a:pt x="159" y="356"/>
                    <a:pt x="158" y="356"/>
                  </a:cubicBezTo>
                  <a:cubicBezTo>
                    <a:pt x="156" y="358"/>
                    <a:pt x="155" y="357"/>
                    <a:pt x="154" y="356"/>
                  </a:cubicBezTo>
                  <a:cubicBezTo>
                    <a:pt x="153" y="356"/>
                    <a:pt x="153" y="356"/>
                    <a:pt x="153" y="356"/>
                  </a:cubicBezTo>
                  <a:cubicBezTo>
                    <a:pt x="152" y="353"/>
                    <a:pt x="152" y="353"/>
                    <a:pt x="150" y="354"/>
                  </a:cubicBezTo>
                  <a:cubicBezTo>
                    <a:pt x="149" y="355"/>
                    <a:pt x="148" y="355"/>
                    <a:pt x="147" y="357"/>
                  </a:cubicBezTo>
                  <a:close/>
                  <a:moveTo>
                    <a:pt x="180" y="276"/>
                  </a:moveTo>
                  <a:cubicBezTo>
                    <a:pt x="182" y="272"/>
                    <a:pt x="180" y="268"/>
                    <a:pt x="179" y="264"/>
                  </a:cubicBezTo>
                  <a:cubicBezTo>
                    <a:pt x="179" y="262"/>
                    <a:pt x="177" y="261"/>
                    <a:pt x="176" y="262"/>
                  </a:cubicBezTo>
                  <a:cubicBezTo>
                    <a:pt x="178" y="267"/>
                    <a:pt x="180" y="271"/>
                    <a:pt x="176" y="276"/>
                  </a:cubicBezTo>
                  <a:cubicBezTo>
                    <a:pt x="178" y="277"/>
                    <a:pt x="179" y="276"/>
                    <a:pt x="180" y="276"/>
                  </a:cubicBezTo>
                  <a:cubicBezTo>
                    <a:pt x="179" y="278"/>
                    <a:pt x="177" y="277"/>
                    <a:pt x="176" y="279"/>
                  </a:cubicBezTo>
                  <a:cubicBezTo>
                    <a:pt x="177" y="279"/>
                    <a:pt x="178" y="279"/>
                    <a:pt x="180" y="279"/>
                  </a:cubicBezTo>
                  <a:cubicBezTo>
                    <a:pt x="181" y="278"/>
                    <a:pt x="182" y="278"/>
                    <a:pt x="183" y="280"/>
                  </a:cubicBezTo>
                  <a:cubicBezTo>
                    <a:pt x="184" y="281"/>
                    <a:pt x="183" y="282"/>
                    <a:pt x="182" y="283"/>
                  </a:cubicBezTo>
                  <a:cubicBezTo>
                    <a:pt x="181" y="285"/>
                    <a:pt x="179" y="286"/>
                    <a:pt x="176" y="287"/>
                  </a:cubicBezTo>
                  <a:cubicBezTo>
                    <a:pt x="175" y="287"/>
                    <a:pt x="174" y="287"/>
                    <a:pt x="172" y="288"/>
                  </a:cubicBezTo>
                  <a:cubicBezTo>
                    <a:pt x="173" y="289"/>
                    <a:pt x="174" y="289"/>
                    <a:pt x="174" y="289"/>
                  </a:cubicBezTo>
                  <a:cubicBezTo>
                    <a:pt x="176" y="288"/>
                    <a:pt x="178" y="289"/>
                    <a:pt x="179" y="289"/>
                  </a:cubicBezTo>
                  <a:cubicBezTo>
                    <a:pt x="180" y="289"/>
                    <a:pt x="181" y="289"/>
                    <a:pt x="182" y="289"/>
                  </a:cubicBezTo>
                  <a:cubicBezTo>
                    <a:pt x="186" y="288"/>
                    <a:pt x="191" y="288"/>
                    <a:pt x="196" y="287"/>
                  </a:cubicBezTo>
                  <a:cubicBezTo>
                    <a:pt x="198" y="287"/>
                    <a:pt x="198" y="285"/>
                    <a:pt x="198" y="283"/>
                  </a:cubicBezTo>
                  <a:cubicBezTo>
                    <a:pt x="196" y="283"/>
                    <a:pt x="195" y="285"/>
                    <a:pt x="194" y="285"/>
                  </a:cubicBezTo>
                  <a:cubicBezTo>
                    <a:pt x="193" y="285"/>
                    <a:pt x="191" y="285"/>
                    <a:pt x="191" y="283"/>
                  </a:cubicBezTo>
                  <a:cubicBezTo>
                    <a:pt x="193" y="283"/>
                    <a:pt x="194" y="282"/>
                    <a:pt x="194" y="281"/>
                  </a:cubicBezTo>
                  <a:cubicBezTo>
                    <a:pt x="195" y="279"/>
                    <a:pt x="196" y="277"/>
                    <a:pt x="198" y="276"/>
                  </a:cubicBezTo>
                  <a:cubicBezTo>
                    <a:pt x="200" y="273"/>
                    <a:pt x="200" y="273"/>
                    <a:pt x="203" y="274"/>
                  </a:cubicBezTo>
                  <a:cubicBezTo>
                    <a:pt x="204" y="273"/>
                    <a:pt x="204" y="272"/>
                    <a:pt x="205" y="271"/>
                  </a:cubicBezTo>
                  <a:cubicBezTo>
                    <a:pt x="206" y="270"/>
                    <a:pt x="207" y="270"/>
                    <a:pt x="209" y="271"/>
                  </a:cubicBezTo>
                  <a:cubicBezTo>
                    <a:pt x="210" y="271"/>
                    <a:pt x="209" y="272"/>
                    <a:pt x="209" y="273"/>
                  </a:cubicBezTo>
                  <a:cubicBezTo>
                    <a:pt x="209" y="274"/>
                    <a:pt x="208" y="275"/>
                    <a:pt x="208" y="276"/>
                  </a:cubicBezTo>
                  <a:cubicBezTo>
                    <a:pt x="206" y="279"/>
                    <a:pt x="204" y="282"/>
                    <a:pt x="202" y="285"/>
                  </a:cubicBezTo>
                  <a:cubicBezTo>
                    <a:pt x="204" y="286"/>
                    <a:pt x="205" y="287"/>
                    <a:pt x="207" y="287"/>
                  </a:cubicBezTo>
                  <a:cubicBezTo>
                    <a:pt x="210" y="286"/>
                    <a:pt x="214" y="286"/>
                    <a:pt x="217" y="286"/>
                  </a:cubicBezTo>
                  <a:cubicBezTo>
                    <a:pt x="222" y="286"/>
                    <a:pt x="227" y="287"/>
                    <a:pt x="232" y="286"/>
                  </a:cubicBezTo>
                  <a:cubicBezTo>
                    <a:pt x="234" y="286"/>
                    <a:pt x="236" y="285"/>
                    <a:pt x="237" y="283"/>
                  </a:cubicBezTo>
                  <a:cubicBezTo>
                    <a:pt x="239" y="281"/>
                    <a:pt x="241" y="280"/>
                    <a:pt x="244" y="279"/>
                  </a:cubicBezTo>
                  <a:cubicBezTo>
                    <a:pt x="244" y="279"/>
                    <a:pt x="245" y="279"/>
                    <a:pt x="246" y="280"/>
                  </a:cubicBezTo>
                  <a:cubicBezTo>
                    <a:pt x="248" y="280"/>
                    <a:pt x="248" y="281"/>
                    <a:pt x="249" y="283"/>
                  </a:cubicBezTo>
                  <a:cubicBezTo>
                    <a:pt x="250" y="283"/>
                    <a:pt x="250" y="283"/>
                    <a:pt x="250" y="283"/>
                  </a:cubicBezTo>
                  <a:cubicBezTo>
                    <a:pt x="251" y="282"/>
                    <a:pt x="251" y="281"/>
                    <a:pt x="250" y="279"/>
                  </a:cubicBezTo>
                  <a:cubicBezTo>
                    <a:pt x="249" y="279"/>
                    <a:pt x="247" y="279"/>
                    <a:pt x="246" y="280"/>
                  </a:cubicBezTo>
                  <a:cubicBezTo>
                    <a:pt x="246" y="277"/>
                    <a:pt x="245" y="275"/>
                    <a:pt x="244" y="273"/>
                  </a:cubicBezTo>
                  <a:cubicBezTo>
                    <a:pt x="243" y="270"/>
                    <a:pt x="243" y="268"/>
                    <a:pt x="244" y="266"/>
                  </a:cubicBezTo>
                  <a:cubicBezTo>
                    <a:pt x="244" y="265"/>
                    <a:pt x="245" y="264"/>
                    <a:pt x="246" y="264"/>
                  </a:cubicBezTo>
                  <a:cubicBezTo>
                    <a:pt x="248" y="265"/>
                    <a:pt x="250" y="265"/>
                    <a:pt x="252" y="263"/>
                  </a:cubicBezTo>
                  <a:cubicBezTo>
                    <a:pt x="253" y="262"/>
                    <a:pt x="254" y="263"/>
                    <a:pt x="255" y="264"/>
                  </a:cubicBezTo>
                  <a:cubicBezTo>
                    <a:pt x="256" y="265"/>
                    <a:pt x="257" y="266"/>
                    <a:pt x="256" y="268"/>
                  </a:cubicBezTo>
                  <a:cubicBezTo>
                    <a:pt x="256" y="269"/>
                    <a:pt x="255" y="269"/>
                    <a:pt x="254" y="269"/>
                  </a:cubicBezTo>
                  <a:cubicBezTo>
                    <a:pt x="253" y="269"/>
                    <a:pt x="252" y="269"/>
                    <a:pt x="252" y="270"/>
                  </a:cubicBezTo>
                  <a:cubicBezTo>
                    <a:pt x="251" y="273"/>
                    <a:pt x="251" y="275"/>
                    <a:pt x="251" y="279"/>
                  </a:cubicBezTo>
                  <a:cubicBezTo>
                    <a:pt x="253" y="276"/>
                    <a:pt x="254" y="273"/>
                    <a:pt x="257" y="271"/>
                  </a:cubicBezTo>
                  <a:cubicBezTo>
                    <a:pt x="260" y="270"/>
                    <a:pt x="261" y="270"/>
                    <a:pt x="263" y="273"/>
                  </a:cubicBezTo>
                  <a:cubicBezTo>
                    <a:pt x="264" y="275"/>
                    <a:pt x="265" y="277"/>
                    <a:pt x="266" y="279"/>
                  </a:cubicBezTo>
                  <a:cubicBezTo>
                    <a:pt x="266" y="270"/>
                    <a:pt x="266" y="261"/>
                    <a:pt x="265" y="252"/>
                  </a:cubicBezTo>
                  <a:cubicBezTo>
                    <a:pt x="264" y="251"/>
                    <a:pt x="263" y="252"/>
                    <a:pt x="263" y="252"/>
                  </a:cubicBezTo>
                  <a:cubicBezTo>
                    <a:pt x="262" y="253"/>
                    <a:pt x="261" y="254"/>
                    <a:pt x="262" y="256"/>
                  </a:cubicBezTo>
                  <a:cubicBezTo>
                    <a:pt x="263" y="258"/>
                    <a:pt x="263" y="261"/>
                    <a:pt x="263" y="263"/>
                  </a:cubicBezTo>
                  <a:cubicBezTo>
                    <a:pt x="263" y="265"/>
                    <a:pt x="262" y="266"/>
                    <a:pt x="260" y="266"/>
                  </a:cubicBezTo>
                  <a:cubicBezTo>
                    <a:pt x="259" y="266"/>
                    <a:pt x="258" y="266"/>
                    <a:pt x="258" y="264"/>
                  </a:cubicBezTo>
                  <a:cubicBezTo>
                    <a:pt x="257" y="262"/>
                    <a:pt x="257" y="261"/>
                    <a:pt x="257" y="260"/>
                  </a:cubicBezTo>
                  <a:cubicBezTo>
                    <a:pt x="255" y="260"/>
                    <a:pt x="254" y="260"/>
                    <a:pt x="253" y="261"/>
                  </a:cubicBezTo>
                  <a:cubicBezTo>
                    <a:pt x="252" y="261"/>
                    <a:pt x="250" y="262"/>
                    <a:pt x="249" y="262"/>
                  </a:cubicBezTo>
                  <a:cubicBezTo>
                    <a:pt x="246" y="262"/>
                    <a:pt x="242" y="265"/>
                    <a:pt x="239" y="260"/>
                  </a:cubicBezTo>
                  <a:cubicBezTo>
                    <a:pt x="239" y="260"/>
                    <a:pt x="238" y="260"/>
                    <a:pt x="238" y="260"/>
                  </a:cubicBezTo>
                  <a:cubicBezTo>
                    <a:pt x="236" y="259"/>
                    <a:pt x="236" y="257"/>
                    <a:pt x="237" y="256"/>
                  </a:cubicBezTo>
                  <a:cubicBezTo>
                    <a:pt x="238" y="255"/>
                    <a:pt x="240" y="255"/>
                    <a:pt x="241" y="255"/>
                  </a:cubicBezTo>
                  <a:cubicBezTo>
                    <a:pt x="243" y="256"/>
                    <a:pt x="245" y="256"/>
                    <a:pt x="246" y="255"/>
                  </a:cubicBezTo>
                  <a:cubicBezTo>
                    <a:pt x="250" y="253"/>
                    <a:pt x="253" y="254"/>
                    <a:pt x="257" y="257"/>
                  </a:cubicBezTo>
                  <a:cubicBezTo>
                    <a:pt x="258" y="253"/>
                    <a:pt x="257" y="253"/>
                    <a:pt x="255" y="253"/>
                  </a:cubicBezTo>
                  <a:cubicBezTo>
                    <a:pt x="249" y="253"/>
                    <a:pt x="244" y="253"/>
                    <a:pt x="239" y="253"/>
                  </a:cubicBezTo>
                  <a:cubicBezTo>
                    <a:pt x="233" y="254"/>
                    <a:pt x="226" y="254"/>
                    <a:pt x="220" y="254"/>
                  </a:cubicBezTo>
                  <a:cubicBezTo>
                    <a:pt x="214" y="254"/>
                    <a:pt x="207" y="255"/>
                    <a:pt x="201" y="256"/>
                  </a:cubicBezTo>
                  <a:cubicBezTo>
                    <a:pt x="203" y="258"/>
                    <a:pt x="204" y="259"/>
                    <a:pt x="204" y="261"/>
                  </a:cubicBezTo>
                  <a:cubicBezTo>
                    <a:pt x="204" y="262"/>
                    <a:pt x="204" y="264"/>
                    <a:pt x="203" y="266"/>
                  </a:cubicBezTo>
                  <a:cubicBezTo>
                    <a:pt x="203" y="268"/>
                    <a:pt x="202" y="270"/>
                    <a:pt x="200" y="271"/>
                  </a:cubicBezTo>
                  <a:cubicBezTo>
                    <a:pt x="199" y="272"/>
                    <a:pt x="198" y="272"/>
                    <a:pt x="197" y="270"/>
                  </a:cubicBezTo>
                  <a:cubicBezTo>
                    <a:pt x="197" y="269"/>
                    <a:pt x="197" y="267"/>
                    <a:pt x="196" y="267"/>
                  </a:cubicBezTo>
                  <a:cubicBezTo>
                    <a:pt x="194" y="264"/>
                    <a:pt x="193" y="261"/>
                    <a:pt x="193" y="257"/>
                  </a:cubicBezTo>
                  <a:cubicBezTo>
                    <a:pt x="192" y="257"/>
                    <a:pt x="190" y="257"/>
                    <a:pt x="189" y="258"/>
                  </a:cubicBezTo>
                  <a:cubicBezTo>
                    <a:pt x="191" y="260"/>
                    <a:pt x="192" y="263"/>
                    <a:pt x="192" y="266"/>
                  </a:cubicBezTo>
                  <a:cubicBezTo>
                    <a:pt x="192" y="267"/>
                    <a:pt x="192" y="268"/>
                    <a:pt x="193" y="268"/>
                  </a:cubicBezTo>
                  <a:cubicBezTo>
                    <a:pt x="195" y="269"/>
                    <a:pt x="196" y="270"/>
                    <a:pt x="196" y="272"/>
                  </a:cubicBezTo>
                  <a:cubicBezTo>
                    <a:pt x="195" y="275"/>
                    <a:pt x="194" y="279"/>
                    <a:pt x="192" y="281"/>
                  </a:cubicBezTo>
                  <a:cubicBezTo>
                    <a:pt x="191" y="282"/>
                    <a:pt x="191" y="282"/>
                    <a:pt x="191" y="283"/>
                  </a:cubicBezTo>
                  <a:cubicBezTo>
                    <a:pt x="190" y="283"/>
                    <a:pt x="190" y="284"/>
                    <a:pt x="189" y="284"/>
                  </a:cubicBezTo>
                  <a:cubicBezTo>
                    <a:pt x="186" y="286"/>
                    <a:pt x="185" y="285"/>
                    <a:pt x="185" y="281"/>
                  </a:cubicBezTo>
                  <a:cubicBezTo>
                    <a:pt x="185" y="280"/>
                    <a:pt x="185" y="279"/>
                    <a:pt x="184" y="278"/>
                  </a:cubicBezTo>
                  <a:cubicBezTo>
                    <a:pt x="183" y="276"/>
                    <a:pt x="183" y="273"/>
                    <a:pt x="185" y="272"/>
                  </a:cubicBezTo>
                  <a:cubicBezTo>
                    <a:pt x="185" y="270"/>
                    <a:pt x="183" y="271"/>
                    <a:pt x="183" y="269"/>
                  </a:cubicBezTo>
                  <a:cubicBezTo>
                    <a:pt x="184" y="266"/>
                    <a:pt x="182" y="261"/>
                    <a:pt x="186" y="257"/>
                  </a:cubicBezTo>
                  <a:cubicBezTo>
                    <a:pt x="181" y="258"/>
                    <a:pt x="177" y="257"/>
                    <a:pt x="173" y="260"/>
                  </a:cubicBezTo>
                  <a:cubicBezTo>
                    <a:pt x="175" y="260"/>
                    <a:pt x="176" y="260"/>
                    <a:pt x="177" y="260"/>
                  </a:cubicBezTo>
                  <a:cubicBezTo>
                    <a:pt x="180" y="261"/>
                    <a:pt x="181" y="262"/>
                    <a:pt x="181" y="265"/>
                  </a:cubicBezTo>
                  <a:cubicBezTo>
                    <a:pt x="182" y="268"/>
                    <a:pt x="182" y="271"/>
                    <a:pt x="182" y="274"/>
                  </a:cubicBezTo>
                  <a:cubicBezTo>
                    <a:pt x="182" y="275"/>
                    <a:pt x="181" y="276"/>
                    <a:pt x="180" y="276"/>
                  </a:cubicBezTo>
                  <a:close/>
                  <a:moveTo>
                    <a:pt x="236" y="99"/>
                  </a:moveTo>
                  <a:cubicBezTo>
                    <a:pt x="236" y="98"/>
                    <a:pt x="238" y="97"/>
                    <a:pt x="238" y="95"/>
                  </a:cubicBezTo>
                  <a:cubicBezTo>
                    <a:pt x="233" y="97"/>
                    <a:pt x="229" y="98"/>
                    <a:pt x="225" y="100"/>
                  </a:cubicBezTo>
                  <a:cubicBezTo>
                    <a:pt x="226" y="101"/>
                    <a:pt x="227" y="101"/>
                    <a:pt x="228" y="101"/>
                  </a:cubicBezTo>
                  <a:cubicBezTo>
                    <a:pt x="231" y="100"/>
                    <a:pt x="233" y="99"/>
                    <a:pt x="236" y="99"/>
                  </a:cubicBezTo>
                  <a:cubicBezTo>
                    <a:pt x="234" y="101"/>
                    <a:pt x="232" y="102"/>
                    <a:pt x="228" y="102"/>
                  </a:cubicBezTo>
                  <a:cubicBezTo>
                    <a:pt x="225" y="102"/>
                    <a:pt x="221" y="104"/>
                    <a:pt x="217" y="105"/>
                  </a:cubicBezTo>
                  <a:cubicBezTo>
                    <a:pt x="220" y="107"/>
                    <a:pt x="222" y="105"/>
                    <a:pt x="225" y="105"/>
                  </a:cubicBezTo>
                  <a:cubicBezTo>
                    <a:pt x="221" y="106"/>
                    <a:pt x="216" y="108"/>
                    <a:pt x="211" y="109"/>
                  </a:cubicBezTo>
                  <a:cubicBezTo>
                    <a:pt x="210" y="110"/>
                    <a:pt x="209" y="110"/>
                    <a:pt x="209" y="110"/>
                  </a:cubicBezTo>
                  <a:cubicBezTo>
                    <a:pt x="208" y="111"/>
                    <a:pt x="208" y="111"/>
                    <a:pt x="208" y="111"/>
                  </a:cubicBezTo>
                  <a:cubicBezTo>
                    <a:pt x="208" y="112"/>
                    <a:pt x="209" y="112"/>
                    <a:pt x="209" y="112"/>
                  </a:cubicBezTo>
                  <a:cubicBezTo>
                    <a:pt x="211" y="111"/>
                    <a:pt x="213" y="113"/>
                    <a:pt x="215" y="112"/>
                  </a:cubicBezTo>
                  <a:cubicBezTo>
                    <a:pt x="224" y="111"/>
                    <a:pt x="232" y="109"/>
                    <a:pt x="241" y="108"/>
                  </a:cubicBezTo>
                  <a:cubicBezTo>
                    <a:pt x="242" y="108"/>
                    <a:pt x="243" y="108"/>
                    <a:pt x="244" y="108"/>
                  </a:cubicBezTo>
                  <a:cubicBezTo>
                    <a:pt x="249" y="107"/>
                    <a:pt x="254" y="106"/>
                    <a:pt x="259" y="105"/>
                  </a:cubicBezTo>
                  <a:cubicBezTo>
                    <a:pt x="269" y="105"/>
                    <a:pt x="279" y="105"/>
                    <a:pt x="289" y="104"/>
                  </a:cubicBezTo>
                  <a:cubicBezTo>
                    <a:pt x="292" y="104"/>
                    <a:pt x="296" y="104"/>
                    <a:pt x="300" y="103"/>
                  </a:cubicBezTo>
                  <a:cubicBezTo>
                    <a:pt x="305" y="102"/>
                    <a:pt x="310" y="101"/>
                    <a:pt x="315" y="100"/>
                  </a:cubicBezTo>
                  <a:cubicBezTo>
                    <a:pt x="320" y="98"/>
                    <a:pt x="324" y="97"/>
                    <a:pt x="328" y="95"/>
                  </a:cubicBezTo>
                  <a:cubicBezTo>
                    <a:pt x="331" y="94"/>
                    <a:pt x="333" y="93"/>
                    <a:pt x="335" y="91"/>
                  </a:cubicBezTo>
                  <a:cubicBezTo>
                    <a:pt x="331" y="86"/>
                    <a:pt x="330" y="79"/>
                    <a:pt x="329" y="73"/>
                  </a:cubicBezTo>
                  <a:cubicBezTo>
                    <a:pt x="328" y="64"/>
                    <a:pt x="328" y="55"/>
                    <a:pt x="330" y="46"/>
                  </a:cubicBezTo>
                  <a:cubicBezTo>
                    <a:pt x="330" y="46"/>
                    <a:pt x="331" y="45"/>
                    <a:pt x="330" y="44"/>
                  </a:cubicBezTo>
                  <a:cubicBezTo>
                    <a:pt x="329" y="44"/>
                    <a:pt x="328" y="44"/>
                    <a:pt x="328" y="45"/>
                  </a:cubicBezTo>
                  <a:cubicBezTo>
                    <a:pt x="325" y="48"/>
                    <a:pt x="322" y="50"/>
                    <a:pt x="318" y="53"/>
                  </a:cubicBezTo>
                  <a:cubicBezTo>
                    <a:pt x="312" y="59"/>
                    <a:pt x="304" y="63"/>
                    <a:pt x="297" y="68"/>
                  </a:cubicBezTo>
                  <a:cubicBezTo>
                    <a:pt x="293" y="70"/>
                    <a:pt x="289" y="71"/>
                    <a:pt x="286" y="74"/>
                  </a:cubicBezTo>
                  <a:cubicBezTo>
                    <a:pt x="284" y="76"/>
                    <a:pt x="282" y="80"/>
                    <a:pt x="278" y="79"/>
                  </a:cubicBezTo>
                  <a:cubicBezTo>
                    <a:pt x="273" y="81"/>
                    <a:pt x="267" y="84"/>
                    <a:pt x="262" y="86"/>
                  </a:cubicBezTo>
                  <a:cubicBezTo>
                    <a:pt x="257" y="88"/>
                    <a:pt x="252" y="90"/>
                    <a:pt x="247" y="93"/>
                  </a:cubicBezTo>
                  <a:cubicBezTo>
                    <a:pt x="247" y="93"/>
                    <a:pt x="247" y="93"/>
                    <a:pt x="247" y="93"/>
                  </a:cubicBezTo>
                  <a:cubicBezTo>
                    <a:pt x="245" y="93"/>
                    <a:pt x="244" y="94"/>
                    <a:pt x="242" y="95"/>
                  </a:cubicBezTo>
                  <a:cubicBezTo>
                    <a:pt x="240" y="97"/>
                    <a:pt x="238" y="98"/>
                    <a:pt x="236" y="99"/>
                  </a:cubicBezTo>
                  <a:close/>
                  <a:moveTo>
                    <a:pt x="167" y="254"/>
                  </a:moveTo>
                  <a:cubicBezTo>
                    <a:pt x="166" y="255"/>
                    <a:pt x="166" y="256"/>
                    <a:pt x="166" y="257"/>
                  </a:cubicBezTo>
                  <a:cubicBezTo>
                    <a:pt x="167" y="258"/>
                    <a:pt x="168" y="257"/>
                    <a:pt x="169" y="257"/>
                  </a:cubicBezTo>
                  <a:cubicBezTo>
                    <a:pt x="170" y="257"/>
                    <a:pt x="170" y="256"/>
                    <a:pt x="171" y="256"/>
                  </a:cubicBezTo>
                  <a:cubicBezTo>
                    <a:pt x="171" y="256"/>
                    <a:pt x="171" y="256"/>
                    <a:pt x="171" y="256"/>
                  </a:cubicBezTo>
                  <a:cubicBezTo>
                    <a:pt x="171" y="256"/>
                    <a:pt x="171" y="257"/>
                    <a:pt x="172" y="257"/>
                  </a:cubicBezTo>
                  <a:cubicBezTo>
                    <a:pt x="176" y="257"/>
                    <a:pt x="181" y="257"/>
                    <a:pt x="185" y="256"/>
                  </a:cubicBezTo>
                  <a:cubicBezTo>
                    <a:pt x="197" y="253"/>
                    <a:pt x="209" y="254"/>
                    <a:pt x="221" y="253"/>
                  </a:cubicBezTo>
                  <a:cubicBezTo>
                    <a:pt x="224" y="253"/>
                    <a:pt x="228" y="253"/>
                    <a:pt x="231" y="253"/>
                  </a:cubicBezTo>
                  <a:cubicBezTo>
                    <a:pt x="238" y="252"/>
                    <a:pt x="244" y="252"/>
                    <a:pt x="251" y="252"/>
                  </a:cubicBezTo>
                  <a:cubicBezTo>
                    <a:pt x="252" y="252"/>
                    <a:pt x="254" y="251"/>
                    <a:pt x="256" y="251"/>
                  </a:cubicBezTo>
                  <a:cubicBezTo>
                    <a:pt x="254" y="248"/>
                    <a:pt x="251" y="250"/>
                    <a:pt x="248" y="249"/>
                  </a:cubicBezTo>
                  <a:cubicBezTo>
                    <a:pt x="249" y="249"/>
                    <a:pt x="248" y="248"/>
                    <a:pt x="249" y="248"/>
                  </a:cubicBezTo>
                  <a:cubicBezTo>
                    <a:pt x="249" y="248"/>
                    <a:pt x="251" y="248"/>
                    <a:pt x="251" y="246"/>
                  </a:cubicBezTo>
                  <a:cubicBezTo>
                    <a:pt x="250" y="245"/>
                    <a:pt x="249" y="244"/>
                    <a:pt x="248" y="244"/>
                  </a:cubicBezTo>
                  <a:cubicBezTo>
                    <a:pt x="246" y="244"/>
                    <a:pt x="244" y="244"/>
                    <a:pt x="241" y="244"/>
                  </a:cubicBezTo>
                  <a:cubicBezTo>
                    <a:pt x="243" y="243"/>
                    <a:pt x="245" y="244"/>
                    <a:pt x="246" y="242"/>
                  </a:cubicBezTo>
                  <a:cubicBezTo>
                    <a:pt x="247" y="241"/>
                    <a:pt x="248" y="241"/>
                    <a:pt x="249" y="241"/>
                  </a:cubicBezTo>
                  <a:cubicBezTo>
                    <a:pt x="250" y="240"/>
                    <a:pt x="251" y="240"/>
                    <a:pt x="250" y="239"/>
                  </a:cubicBezTo>
                  <a:cubicBezTo>
                    <a:pt x="250" y="238"/>
                    <a:pt x="250" y="238"/>
                    <a:pt x="251" y="238"/>
                  </a:cubicBezTo>
                  <a:cubicBezTo>
                    <a:pt x="252" y="237"/>
                    <a:pt x="252" y="236"/>
                    <a:pt x="252" y="235"/>
                  </a:cubicBezTo>
                  <a:cubicBezTo>
                    <a:pt x="252" y="233"/>
                    <a:pt x="252" y="231"/>
                    <a:pt x="253" y="229"/>
                  </a:cubicBezTo>
                  <a:cubicBezTo>
                    <a:pt x="253" y="228"/>
                    <a:pt x="253" y="228"/>
                    <a:pt x="254" y="227"/>
                  </a:cubicBezTo>
                  <a:cubicBezTo>
                    <a:pt x="255" y="228"/>
                    <a:pt x="254" y="229"/>
                    <a:pt x="254" y="229"/>
                  </a:cubicBezTo>
                  <a:cubicBezTo>
                    <a:pt x="254" y="231"/>
                    <a:pt x="253" y="233"/>
                    <a:pt x="254" y="234"/>
                  </a:cubicBezTo>
                  <a:cubicBezTo>
                    <a:pt x="254" y="236"/>
                    <a:pt x="253" y="238"/>
                    <a:pt x="255" y="238"/>
                  </a:cubicBezTo>
                  <a:cubicBezTo>
                    <a:pt x="257" y="238"/>
                    <a:pt x="256" y="236"/>
                    <a:pt x="256" y="235"/>
                  </a:cubicBezTo>
                  <a:cubicBezTo>
                    <a:pt x="255" y="226"/>
                    <a:pt x="255" y="218"/>
                    <a:pt x="255" y="210"/>
                  </a:cubicBezTo>
                  <a:cubicBezTo>
                    <a:pt x="255" y="206"/>
                    <a:pt x="255" y="202"/>
                    <a:pt x="255" y="198"/>
                  </a:cubicBezTo>
                  <a:cubicBezTo>
                    <a:pt x="251" y="198"/>
                    <a:pt x="251" y="202"/>
                    <a:pt x="250" y="204"/>
                  </a:cubicBezTo>
                  <a:cubicBezTo>
                    <a:pt x="249" y="202"/>
                    <a:pt x="250" y="199"/>
                    <a:pt x="250" y="197"/>
                  </a:cubicBezTo>
                  <a:cubicBezTo>
                    <a:pt x="247" y="198"/>
                    <a:pt x="247" y="200"/>
                    <a:pt x="245" y="202"/>
                  </a:cubicBezTo>
                  <a:cubicBezTo>
                    <a:pt x="245" y="199"/>
                    <a:pt x="243" y="199"/>
                    <a:pt x="241" y="199"/>
                  </a:cubicBezTo>
                  <a:cubicBezTo>
                    <a:pt x="238" y="199"/>
                    <a:pt x="239" y="202"/>
                    <a:pt x="238" y="203"/>
                  </a:cubicBezTo>
                  <a:cubicBezTo>
                    <a:pt x="236" y="202"/>
                    <a:pt x="238" y="200"/>
                    <a:pt x="236" y="199"/>
                  </a:cubicBezTo>
                  <a:cubicBezTo>
                    <a:pt x="235" y="200"/>
                    <a:pt x="234" y="201"/>
                    <a:pt x="235" y="202"/>
                  </a:cubicBezTo>
                  <a:cubicBezTo>
                    <a:pt x="235" y="203"/>
                    <a:pt x="235" y="204"/>
                    <a:pt x="234" y="204"/>
                  </a:cubicBezTo>
                  <a:cubicBezTo>
                    <a:pt x="234" y="204"/>
                    <a:pt x="233" y="204"/>
                    <a:pt x="233" y="203"/>
                  </a:cubicBezTo>
                  <a:cubicBezTo>
                    <a:pt x="233" y="202"/>
                    <a:pt x="233" y="201"/>
                    <a:pt x="232" y="200"/>
                  </a:cubicBezTo>
                  <a:cubicBezTo>
                    <a:pt x="231" y="200"/>
                    <a:pt x="232" y="203"/>
                    <a:pt x="230" y="204"/>
                  </a:cubicBezTo>
                  <a:cubicBezTo>
                    <a:pt x="229" y="203"/>
                    <a:pt x="230" y="201"/>
                    <a:pt x="229" y="200"/>
                  </a:cubicBezTo>
                  <a:cubicBezTo>
                    <a:pt x="224" y="202"/>
                    <a:pt x="225" y="208"/>
                    <a:pt x="223" y="211"/>
                  </a:cubicBezTo>
                  <a:cubicBezTo>
                    <a:pt x="223" y="209"/>
                    <a:pt x="224" y="207"/>
                    <a:pt x="224" y="205"/>
                  </a:cubicBezTo>
                  <a:cubicBezTo>
                    <a:pt x="224" y="204"/>
                    <a:pt x="225" y="202"/>
                    <a:pt x="224" y="202"/>
                  </a:cubicBezTo>
                  <a:cubicBezTo>
                    <a:pt x="222" y="202"/>
                    <a:pt x="222" y="200"/>
                    <a:pt x="220" y="200"/>
                  </a:cubicBezTo>
                  <a:cubicBezTo>
                    <a:pt x="215" y="202"/>
                    <a:pt x="210" y="201"/>
                    <a:pt x="205" y="204"/>
                  </a:cubicBezTo>
                  <a:cubicBezTo>
                    <a:pt x="205" y="204"/>
                    <a:pt x="204" y="204"/>
                    <a:pt x="204" y="204"/>
                  </a:cubicBezTo>
                  <a:cubicBezTo>
                    <a:pt x="206" y="200"/>
                    <a:pt x="210" y="200"/>
                    <a:pt x="213" y="197"/>
                  </a:cubicBezTo>
                  <a:cubicBezTo>
                    <a:pt x="208" y="199"/>
                    <a:pt x="202" y="202"/>
                    <a:pt x="197" y="203"/>
                  </a:cubicBezTo>
                  <a:cubicBezTo>
                    <a:pt x="201" y="200"/>
                    <a:pt x="207" y="198"/>
                    <a:pt x="211" y="195"/>
                  </a:cubicBezTo>
                  <a:cubicBezTo>
                    <a:pt x="210" y="194"/>
                    <a:pt x="209" y="195"/>
                    <a:pt x="208" y="195"/>
                  </a:cubicBezTo>
                  <a:cubicBezTo>
                    <a:pt x="204" y="197"/>
                    <a:pt x="199" y="199"/>
                    <a:pt x="195" y="201"/>
                  </a:cubicBezTo>
                  <a:cubicBezTo>
                    <a:pt x="194" y="201"/>
                    <a:pt x="193" y="201"/>
                    <a:pt x="193" y="202"/>
                  </a:cubicBezTo>
                  <a:cubicBezTo>
                    <a:pt x="190" y="205"/>
                    <a:pt x="186" y="203"/>
                    <a:pt x="182" y="204"/>
                  </a:cubicBezTo>
                  <a:cubicBezTo>
                    <a:pt x="181" y="204"/>
                    <a:pt x="180" y="204"/>
                    <a:pt x="178" y="204"/>
                  </a:cubicBezTo>
                  <a:cubicBezTo>
                    <a:pt x="177" y="205"/>
                    <a:pt x="176" y="206"/>
                    <a:pt x="174" y="205"/>
                  </a:cubicBezTo>
                  <a:cubicBezTo>
                    <a:pt x="176" y="202"/>
                    <a:pt x="180" y="200"/>
                    <a:pt x="182" y="197"/>
                  </a:cubicBezTo>
                  <a:cubicBezTo>
                    <a:pt x="180" y="198"/>
                    <a:pt x="178" y="199"/>
                    <a:pt x="176" y="200"/>
                  </a:cubicBezTo>
                  <a:cubicBezTo>
                    <a:pt x="175" y="201"/>
                    <a:pt x="172" y="201"/>
                    <a:pt x="172" y="204"/>
                  </a:cubicBezTo>
                  <a:cubicBezTo>
                    <a:pt x="172" y="206"/>
                    <a:pt x="169" y="206"/>
                    <a:pt x="168" y="208"/>
                  </a:cubicBezTo>
                  <a:cubicBezTo>
                    <a:pt x="170" y="208"/>
                    <a:pt x="171" y="207"/>
                    <a:pt x="172" y="207"/>
                  </a:cubicBezTo>
                  <a:cubicBezTo>
                    <a:pt x="173" y="209"/>
                    <a:pt x="172" y="211"/>
                    <a:pt x="170" y="212"/>
                  </a:cubicBezTo>
                  <a:cubicBezTo>
                    <a:pt x="169" y="213"/>
                    <a:pt x="168" y="214"/>
                    <a:pt x="168" y="215"/>
                  </a:cubicBezTo>
                  <a:cubicBezTo>
                    <a:pt x="170" y="214"/>
                    <a:pt x="171" y="212"/>
                    <a:pt x="173" y="213"/>
                  </a:cubicBezTo>
                  <a:cubicBezTo>
                    <a:pt x="172" y="215"/>
                    <a:pt x="169" y="216"/>
                    <a:pt x="167" y="219"/>
                  </a:cubicBezTo>
                  <a:cubicBezTo>
                    <a:pt x="169" y="219"/>
                    <a:pt x="170" y="217"/>
                    <a:pt x="171" y="219"/>
                  </a:cubicBezTo>
                  <a:cubicBezTo>
                    <a:pt x="171" y="220"/>
                    <a:pt x="169" y="220"/>
                    <a:pt x="169" y="221"/>
                  </a:cubicBezTo>
                  <a:cubicBezTo>
                    <a:pt x="169" y="222"/>
                    <a:pt x="170" y="221"/>
                    <a:pt x="171" y="222"/>
                  </a:cubicBezTo>
                  <a:cubicBezTo>
                    <a:pt x="169" y="223"/>
                    <a:pt x="168" y="224"/>
                    <a:pt x="167" y="225"/>
                  </a:cubicBezTo>
                  <a:cubicBezTo>
                    <a:pt x="166" y="226"/>
                    <a:pt x="165" y="226"/>
                    <a:pt x="166" y="227"/>
                  </a:cubicBezTo>
                  <a:cubicBezTo>
                    <a:pt x="167" y="228"/>
                    <a:pt x="167" y="227"/>
                    <a:pt x="167" y="227"/>
                  </a:cubicBezTo>
                  <a:cubicBezTo>
                    <a:pt x="168" y="226"/>
                    <a:pt x="169" y="225"/>
                    <a:pt x="170" y="225"/>
                  </a:cubicBezTo>
                  <a:cubicBezTo>
                    <a:pt x="170" y="226"/>
                    <a:pt x="169" y="227"/>
                    <a:pt x="169" y="227"/>
                  </a:cubicBezTo>
                  <a:cubicBezTo>
                    <a:pt x="168" y="228"/>
                    <a:pt x="167" y="228"/>
                    <a:pt x="166" y="229"/>
                  </a:cubicBezTo>
                  <a:cubicBezTo>
                    <a:pt x="166" y="230"/>
                    <a:pt x="165" y="231"/>
                    <a:pt x="165" y="231"/>
                  </a:cubicBezTo>
                  <a:cubicBezTo>
                    <a:pt x="166" y="233"/>
                    <a:pt x="167" y="232"/>
                    <a:pt x="168" y="231"/>
                  </a:cubicBezTo>
                  <a:cubicBezTo>
                    <a:pt x="169" y="230"/>
                    <a:pt x="169" y="229"/>
                    <a:pt x="171" y="229"/>
                  </a:cubicBezTo>
                  <a:cubicBezTo>
                    <a:pt x="169" y="232"/>
                    <a:pt x="166" y="233"/>
                    <a:pt x="165" y="236"/>
                  </a:cubicBezTo>
                  <a:cubicBezTo>
                    <a:pt x="166" y="236"/>
                    <a:pt x="167" y="236"/>
                    <a:pt x="167" y="234"/>
                  </a:cubicBezTo>
                  <a:cubicBezTo>
                    <a:pt x="167" y="234"/>
                    <a:pt x="167" y="234"/>
                    <a:pt x="167" y="234"/>
                  </a:cubicBezTo>
                  <a:cubicBezTo>
                    <a:pt x="167" y="235"/>
                    <a:pt x="167" y="236"/>
                    <a:pt x="166" y="237"/>
                  </a:cubicBezTo>
                  <a:cubicBezTo>
                    <a:pt x="165" y="238"/>
                    <a:pt x="164" y="239"/>
                    <a:pt x="165" y="241"/>
                  </a:cubicBezTo>
                  <a:cubicBezTo>
                    <a:pt x="168" y="240"/>
                    <a:pt x="168" y="236"/>
                    <a:pt x="172" y="237"/>
                  </a:cubicBezTo>
                  <a:cubicBezTo>
                    <a:pt x="171" y="238"/>
                    <a:pt x="170" y="238"/>
                    <a:pt x="171" y="240"/>
                  </a:cubicBezTo>
                  <a:cubicBezTo>
                    <a:pt x="172" y="241"/>
                    <a:pt x="169" y="242"/>
                    <a:pt x="169" y="243"/>
                  </a:cubicBezTo>
                  <a:cubicBezTo>
                    <a:pt x="168" y="243"/>
                    <a:pt x="168" y="244"/>
                    <a:pt x="169" y="244"/>
                  </a:cubicBezTo>
                  <a:cubicBezTo>
                    <a:pt x="170" y="245"/>
                    <a:pt x="169" y="246"/>
                    <a:pt x="168" y="247"/>
                  </a:cubicBezTo>
                  <a:cubicBezTo>
                    <a:pt x="167" y="247"/>
                    <a:pt x="166" y="248"/>
                    <a:pt x="166" y="249"/>
                  </a:cubicBezTo>
                  <a:cubicBezTo>
                    <a:pt x="164" y="250"/>
                    <a:pt x="165" y="250"/>
                    <a:pt x="166" y="251"/>
                  </a:cubicBezTo>
                  <a:cubicBezTo>
                    <a:pt x="166" y="252"/>
                    <a:pt x="165" y="254"/>
                    <a:pt x="167" y="254"/>
                  </a:cubicBezTo>
                  <a:close/>
                  <a:moveTo>
                    <a:pt x="239" y="293"/>
                  </a:moveTo>
                  <a:cubicBezTo>
                    <a:pt x="238" y="293"/>
                    <a:pt x="237" y="292"/>
                    <a:pt x="235" y="291"/>
                  </a:cubicBezTo>
                  <a:cubicBezTo>
                    <a:pt x="234" y="291"/>
                    <a:pt x="233" y="290"/>
                    <a:pt x="232" y="290"/>
                  </a:cubicBezTo>
                  <a:cubicBezTo>
                    <a:pt x="231" y="290"/>
                    <a:pt x="231" y="290"/>
                    <a:pt x="231" y="291"/>
                  </a:cubicBezTo>
                  <a:cubicBezTo>
                    <a:pt x="231" y="292"/>
                    <a:pt x="230" y="292"/>
                    <a:pt x="229" y="291"/>
                  </a:cubicBezTo>
                  <a:cubicBezTo>
                    <a:pt x="228" y="291"/>
                    <a:pt x="228" y="291"/>
                    <a:pt x="227" y="290"/>
                  </a:cubicBezTo>
                  <a:cubicBezTo>
                    <a:pt x="227" y="290"/>
                    <a:pt x="226" y="290"/>
                    <a:pt x="225" y="291"/>
                  </a:cubicBezTo>
                  <a:cubicBezTo>
                    <a:pt x="225" y="291"/>
                    <a:pt x="226" y="292"/>
                    <a:pt x="226" y="292"/>
                  </a:cubicBezTo>
                  <a:cubicBezTo>
                    <a:pt x="227" y="293"/>
                    <a:pt x="228" y="293"/>
                    <a:pt x="228" y="293"/>
                  </a:cubicBezTo>
                  <a:cubicBezTo>
                    <a:pt x="229" y="293"/>
                    <a:pt x="229" y="293"/>
                    <a:pt x="229" y="295"/>
                  </a:cubicBezTo>
                  <a:cubicBezTo>
                    <a:pt x="226" y="293"/>
                    <a:pt x="223" y="294"/>
                    <a:pt x="220" y="293"/>
                  </a:cubicBezTo>
                  <a:cubicBezTo>
                    <a:pt x="219" y="292"/>
                    <a:pt x="217" y="291"/>
                    <a:pt x="216" y="293"/>
                  </a:cubicBezTo>
                  <a:cubicBezTo>
                    <a:pt x="215" y="293"/>
                    <a:pt x="215" y="292"/>
                    <a:pt x="214" y="292"/>
                  </a:cubicBezTo>
                  <a:cubicBezTo>
                    <a:pt x="213" y="292"/>
                    <a:pt x="213" y="291"/>
                    <a:pt x="211" y="292"/>
                  </a:cubicBezTo>
                  <a:cubicBezTo>
                    <a:pt x="213" y="293"/>
                    <a:pt x="214" y="295"/>
                    <a:pt x="213" y="297"/>
                  </a:cubicBezTo>
                  <a:cubicBezTo>
                    <a:pt x="211" y="296"/>
                    <a:pt x="209" y="294"/>
                    <a:pt x="207" y="293"/>
                  </a:cubicBezTo>
                  <a:cubicBezTo>
                    <a:pt x="205" y="291"/>
                    <a:pt x="203" y="291"/>
                    <a:pt x="200" y="290"/>
                  </a:cubicBezTo>
                  <a:cubicBezTo>
                    <a:pt x="198" y="290"/>
                    <a:pt x="198" y="291"/>
                    <a:pt x="198" y="293"/>
                  </a:cubicBezTo>
                  <a:cubicBezTo>
                    <a:pt x="197" y="292"/>
                    <a:pt x="196" y="290"/>
                    <a:pt x="194" y="292"/>
                  </a:cubicBezTo>
                  <a:cubicBezTo>
                    <a:pt x="195" y="294"/>
                    <a:pt x="197" y="295"/>
                    <a:pt x="199" y="296"/>
                  </a:cubicBezTo>
                  <a:cubicBezTo>
                    <a:pt x="196" y="296"/>
                    <a:pt x="194" y="295"/>
                    <a:pt x="191" y="296"/>
                  </a:cubicBezTo>
                  <a:cubicBezTo>
                    <a:pt x="187" y="297"/>
                    <a:pt x="184" y="296"/>
                    <a:pt x="181" y="293"/>
                  </a:cubicBezTo>
                  <a:cubicBezTo>
                    <a:pt x="180" y="293"/>
                    <a:pt x="180" y="292"/>
                    <a:pt x="178" y="292"/>
                  </a:cubicBezTo>
                  <a:cubicBezTo>
                    <a:pt x="178" y="293"/>
                    <a:pt x="179" y="294"/>
                    <a:pt x="179" y="294"/>
                  </a:cubicBezTo>
                  <a:cubicBezTo>
                    <a:pt x="178" y="295"/>
                    <a:pt x="177" y="293"/>
                    <a:pt x="176" y="294"/>
                  </a:cubicBezTo>
                  <a:cubicBezTo>
                    <a:pt x="177" y="296"/>
                    <a:pt x="180" y="297"/>
                    <a:pt x="182" y="298"/>
                  </a:cubicBezTo>
                  <a:cubicBezTo>
                    <a:pt x="180" y="299"/>
                    <a:pt x="178" y="296"/>
                    <a:pt x="177" y="297"/>
                  </a:cubicBezTo>
                  <a:cubicBezTo>
                    <a:pt x="175" y="298"/>
                    <a:pt x="174" y="300"/>
                    <a:pt x="172" y="301"/>
                  </a:cubicBezTo>
                  <a:cubicBezTo>
                    <a:pt x="171" y="301"/>
                    <a:pt x="171" y="302"/>
                    <a:pt x="170" y="302"/>
                  </a:cubicBezTo>
                  <a:cubicBezTo>
                    <a:pt x="169" y="303"/>
                    <a:pt x="168" y="303"/>
                    <a:pt x="169" y="304"/>
                  </a:cubicBezTo>
                  <a:cubicBezTo>
                    <a:pt x="171" y="304"/>
                    <a:pt x="172" y="300"/>
                    <a:pt x="175" y="301"/>
                  </a:cubicBezTo>
                  <a:cubicBezTo>
                    <a:pt x="174" y="303"/>
                    <a:pt x="172" y="304"/>
                    <a:pt x="171" y="305"/>
                  </a:cubicBezTo>
                  <a:cubicBezTo>
                    <a:pt x="170" y="306"/>
                    <a:pt x="169" y="306"/>
                    <a:pt x="169" y="307"/>
                  </a:cubicBezTo>
                  <a:cubicBezTo>
                    <a:pt x="168" y="308"/>
                    <a:pt x="168" y="309"/>
                    <a:pt x="169" y="309"/>
                  </a:cubicBezTo>
                  <a:cubicBezTo>
                    <a:pt x="169" y="310"/>
                    <a:pt x="170" y="309"/>
                    <a:pt x="171" y="309"/>
                  </a:cubicBezTo>
                  <a:cubicBezTo>
                    <a:pt x="172" y="308"/>
                    <a:pt x="173" y="307"/>
                    <a:pt x="174" y="306"/>
                  </a:cubicBezTo>
                  <a:cubicBezTo>
                    <a:pt x="173" y="308"/>
                    <a:pt x="172" y="309"/>
                    <a:pt x="170" y="311"/>
                  </a:cubicBezTo>
                  <a:cubicBezTo>
                    <a:pt x="170" y="311"/>
                    <a:pt x="169" y="312"/>
                    <a:pt x="169" y="313"/>
                  </a:cubicBezTo>
                  <a:cubicBezTo>
                    <a:pt x="169" y="314"/>
                    <a:pt x="171" y="312"/>
                    <a:pt x="171" y="314"/>
                  </a:cubicBezTo>
                  <a:cubicBezTo>
                    <a:pt x="170" y="315"/>
                    <a:pt x="168" y="316"/>
                    <a:pt x="169" y="318"/>
                  </a:cubicBezTo>
                  <a:cubicBezTo>
                    <a:pt x="171" y="318"/>
                    <a:pt x="171" y="314"/>
                    <a:pt x="174" y="314"/>
                  </a:cubicBezTo>
                  <a:cubicBezTo>
                    <a:pt x="173" y="317"/>
                    <a:pt x="171" y="318"/>
                    <a:pt x="170" y="320"/>
                  </a:cubicBezTo>
                  <a:cubicBezTo>
                    <a:pt x="172" y="321"/>
                    <a:pt x="172" y="318"/>
                    <a:pt x="174" y="319"/>
                  </a:cubicBezTo>
                  <a:cubicBezTo>
                    <a:pt x="173" y="321"/>
                    <a:pt x="172" y="321"/>
                    <a:pt x="171" y="322"/>
                  </a:cubicBezTo>
                  <a:cubicBezTo>
                    <a:pt x="170" y="323"/>
                    <a:pt x="170" y="323"/>
                    <a:pt x="169" y="324"/>
                  </a:cubicBezTo>
                  <a:cubicBezTo>
                    <a:pt x="168" y="324"/>
                    <a:pt x="169" y="325"/>
                    <a:pt x="169" y="326"/>
                  </a:cubicBezTo>
                  <a:cubicBezTo>
                    <a:pt x="170" y="326"/>
                    <a:pt x="170" y="326"/>
                    <a:pt x="170" y="325"/>
                  </a:cubicBezTo>
                  <a:cubicBezTo>
                    <a:pt x="171" y="325"/>
                    <a:pt x="172" y="324"/>
                    <a:pt x="173" y="323"/>
                  </a:cubicBezTo>
                  <a:cubicBezTo>
                    <a:pt x="174" y="322"/>
                    <a:pt x="174" y="322"/>
                    <a:pt x="175" y="323"/>
                  </a:cubicBezTo>
                  <a:cubicBezTo>
                    <a:pt x="174" y="324"/>
                    <a:pt x="172" y="326"/>
                    <a:pt x="170" y="327"/>
                  </a:cubicBezTo>
                  <a:cubicBezTo>
                    <a:pt x="169" y="328"/>
                    <a:pt x="168" y="328"/>
                    <a:pt x="169" y="329"/>
                  </a:cubicBezTo>
                  <a:cubicBezTo>
                    <a:pt x="170" y="331"/>
                    <a:pt x="170" y="329"/>
                    <a:pt x="171" y="329"/>
                  </a:cubicBezTo>
                  <a:cubicBezTo>
                    <a:pt x="172" y="328"/>
                    <a:pt x="173" y="326"/>
                    <a:pt x="176" y="326"/>
                  </a:cubicBezTo>
                  <a:cubicBezTo>
                    <a:pt x="175" y="328"/>
                    <a:pt x="174" y="328"/>
                    <a:pt x="173" y="329"/>
                  </a:cubicBezTo>
                  <a:cubicBezTo>
                    <a:pt x="172" y="330"/>
                    <a:pt x="170" y="331"/>
                    <a:pt x="169" y="332"/>
                  </a:cubicBezTo>
                  <a:cubicBezTo>
                    <a:pt x="169" y="333"/>
                    <a:pt x="169" y="333"/>
                    <a:pt x="169" y="334"/>
                  </a:cubicBezTo>
                  <a:cubicBezTo>
                    <a:pt x="170" y="334"/>
                    <a:pt x="170" y="334"/>
                    <a:pt x="170" y="334"/>
                  </a:cubicBezTo>
                  <a:cubicBezTo>
                    <a:pt x="171" y="333"/>
                    <a:pt x="172" y="332"/>
                    <a:pt x="173" y="331"/>
                  </a:cubicBezTo>
                  <a:cubicBezTo>
                    <a:pt x="173" y="331"/>
                    <a:pt x="174" y="330"/>
                    <a:pt x="176" y="330"/>
                  </a:cubicBezTo>
                  <a:cubicBezTo>
                    <a:pt x="174" y="333"/>
                    <a:pt x="171" y="333"/>
                    <a:pt x="170" y="336"/>
                  </a:cubicBezTo>
                  <a:cubicBezTo>
                    <a:pt x="174" y="334"/>
                    <a:pt x="174" y="334"/>
                    <a:pt x="176" y="334"/>
                  </a:cubicBezTo>
                  <a:cubicBezTo>
                    <a:pt x="174" y="336"/>
                    <a:pt x="171" y="337"/>
                    <a:pt x="170" y="340"/>
                  </a:cubicBezTo>
                  <a:cubicBezTo>
                    <a:pt x="172" y="340"/>
                    <a:pt x="173" y="337"/>
                    <a:pt x="175" y="338"/>
                  </a:cubicBezTo>
                  <a:cubicBezTo>
                    <a:pt x="174" y="341"/>
                    <a:pt x="171" y="341"/>
                    <a:pt x="170" y="344"/>
                  </a:cubicBezTo>
                  <a:cubicBezTo>
                    <a:pt x="172" y="344"/>
                    <a:pt x="173" y="341"/>
                    <a:pt x="175" y="342"/>
                  </a:cubicBezTo>
                  <a:cubicBezTo>
                    <a:pt x="174" y="345"/>
                    <a:pt x="171" y="345"/>
                    <a:pt x="170" y="348"/>
                  </a:cubicBezTo>
                  <a:cubicBezTo>
                    <a:pt x="173" y="348"/>
                    <a:pt x="173" y="345"/>
                    <a:pt x="175" y="346"/>
                  </a:cubicBezTo>
                  <a:cubicBezTo>
                    <a:pt x="174" y="348"/>
                    <a:pt x="171" y="349"/>
                    <a:pt x="170" y="352"/>
                  </a:cubicBezTo>
                  <a:cubicBezTo>
                    <a:pt x="172" y="352"/>
                    <a:pt x="173" y="349"/>
                    <a:pt x="176" y="350"/>
                  </a:cubicBezTo>
                  <a:cubicBezTo>
                    <a:pt x="175" y="351"/>
                    <a:pt x="173" y="352"/>
                    <a:pt x="172" y="353"/>
                  </a:cubicBezTo>
                  <a:cubicBezTo>
                    <a:pt x="172" y="354"/>
                    <a:pt x="170" y="354"/>
                    <a:pt x="171" y="356"/>
                  </a:cubicBezTo>
                  <a:cubicBezTo>
                    <a:pt x="172" y="357"/>
                    <a:pt x="172" y="355"/>
                    <a:pt x="173" y="354"/>
                  </a:cubicBezTo>
                  <a:cubicBezTo>
                    <a:pt x="174" y="354"/>
                    <a:pt x="175" y="353"/>
                    <a:pt x="176" y="352"/>
                  </a:cubicBezTo>
                  <a:cubicBezTo>
                    <a:pt x="177" y="352"/>
                    <a:pt x="177" y="352"/>
                    <a:pt x="178" y="353"/>
                  </a:cubicBezTo>
                  <a:cubicBezTo>
                    <a:pt x="176" y="353"/>
                    <a:pt x="178" y="356"/>
                    <a:pt x="176" y="358"/>
                  </a:cubicBezTo>
                  <a:cubicBezTo>
                    <a:pt x="174" y="359"/>
                    <a:pt x="172" y="361"/>
                    <a:pt x="171" y="363"/>
                  </a:cubicBezTo>
                  <a:cubicBezTo>
                    <a:pt x="173" y="363"/>
                    <a:pt x="173" y="362"/>
                    <a:pt x="174" y="361"/>
                  </a:cubicBezTo>
                  <a:cubicBezTo>
                    <a:pt x="175" y="360"/>
                    <a:pt x="175" y="358"/>
                    <a:pt x="177" y="360"/>
                  </a:cubicBezTo>
                  <a:cubicBezTo>
                    <a:pt x="175" y="363"/>
                    <a:pt x="172" y="364"/>
                    <a:pt x="171" y="367"/>
                  </a:cubicBezTo>
                  <a:cubicBezTo>
                    <a:pt x="174" y="367"/>
                    <a:pt x="175" y="363"/>
                    <a:pt x="178" y="362"/>
                  </a:cubicBezTo>
                  <a:cubicBezTo>
                    <a:pt x="178" y="365"/>
                    <a:pt x="175" y="366"/>
                    <a:pt x="174" y="369"/>
                  </a:cubicBezTo>
                  <a:cubicBezTo>
                    <a:pt x="173" y="369"/>
                    <a:pt x="172" y="369"/>
                    <a:pt x="171" y="371"/>
                  </a:cubicBezTo>
                  <a:cubicBezTo>
                    <a:pt x="173" y="371"/>
                    <a:pt x="174" y="370"/>
                    <a:pt x="174" y="369"/>
                  </a:cubicBezTo>
                  <a:cubicBezTo>
                    <a:pt x="176" y="369"/>
                    <a:pt x="176" y="366"/>
                    <a:pt x="178" y="367"/>
                  </a:cubicBezTo>
                  <a:cubicBezTo>
                    <a:pt x="177" y="370"/>
                    <a:pt x="174" y="371"/>
                    <a:pt x="173" y="374"/>
                  </a:cubicBezTo>
                  <a:cubicBezTo>
                    <a:pt x="176" y="374"/>
                    <a:pt x="176" y="370"/>
                    <a:pt x="179" y="370"/>
                  </a:cubicBezTo>
                  <a:cubicBezTo>
                    <a:pt x="180" y="372"/>
                    <a:pt x="178" y="372"/>
                    <a:pt x="178" y="373"/>
                  </a:cubicBezTo>
                  <a:cubicBezTo>
                    <a:pt x="179" y="373"/>
                    <a:pt x="180" y="372"/>
                    <a:pt x="181" y="373"/>
                  </a:cubicBezTo>
                  <a:cubicBezTo>
                    <a:pt x="179" y="375"/>
                    <a:pt x="177" y="377"/>
                    <a:pt x="174" y="379"/>
                  </a:cubicBezTo>
                  <a:cubicBezTo>
                    <a:pt x="177" y="378"/>
                    <a:pt x="180" y="376"/>
                    <a:pt x="183" y="375"/>
                  </a:cubicBezTo>
                  <a:cubicBezTo>
                    <a:pt x="184" y="374"/>
                    <a:pt x="185" y="373"/>
                    <a:pt x="185" y="371"/>
                  </a:cubicBezTo>
                  <a:cubicBezTo>
                    <a:pt x="184" y="367"/>
                    <a:pt x="184" y="362"/>
                    <a:pt x="184" y="357"/>
                  </a:cubicBezTo>
                  <a:cubicBezTo>
                    <a:pt x="184" y="357"/>
                    <a:pt x="184" y="356"/>
                    <a:pt x="185" y="355"/>
                  </a:cubicBezTo>
                  <a:cubicBezTo>
                    <a:pt x="185" y="356"/>
                    <a:pt x="185" y="356"/>
                    <a:pt x="185" y="357"/>
                  </a:cubicBezTo>
                  <a:cubicBezTo>
                    <a:pt x="185" y="362"/>
                    <a:pt x="185" y="366"/>
                    <a:pt x="185" y="371"/>
                  </a:cubicBezTo>
                  <a:cubicBezTo>
                    <a:pt x="185" y="372"/>
                    <a:pt x="185" y="374"/>
                    <a:pt x="187" y="374"/>
                  </a:cubicBezTo>
                  <a:cubicBezTo>
                    <a:pt x="189" y="374"/>
                    <a:pt x="192" y="373"/>
                    <a:pt x="195" y="373"/>
                  </a:cubicBezTo>
                  <a:cubicBezTo>
                    <a:pt x="196" y="372"/>
                    <a:pt x="196" y="371"/>
                    <a:pt x="196" y="370"/>
                  </a:cubicBezTo>
                  <a:cubicBezTo>
                    <a:pt x="195" y="369"/>
                    <a:pt x="195" y="370"/>
                    <a:pt x="194" y="370"/>
                  </a:cubicBezTo>
                  <a:cubicBezTo>
                    <a:pt x="193" y="370"/>
                    <a:pt x="192" y="371"/>
                    <a:pt x="191" y="370"/>
                  </a:cubicBezTo>
                  <a:cubicBezTo>
                    <a:pt x="191" y="368"/>
                    <a:pt x="191" y="366"/>
                    <a:pt x="192" y="363"/>
                  </a:cubicBezTo>
                  <a:cubicBezTo>
                    <a:pt x="193" y="365"/>
                    <a:pt x="192" y="367"/>
                    <a:pt x="193" y="369"/>
                  </a:cubicBezTo>
                  <a:cubicBezTo>
                    <a:pt x="195" y="368"/>
                    <a:pt x="196" y="368"/>
                    <a:pt x="196" y="365"/>
                  </a:cubicBezTo>
                  <a:cubicBezTo>
                    <a:pt x="196" y="364"/>
                    <a:pt x="197" y="363"/>
                    <a:pt x="198" y="363"/>
                  </a:cubicBezTo>
                  <a:cubicBezTo>
                    <a:pt x="199" y="364"/>
                    <a:pt x="197" y="366"/>
                    <a:pt x="198" y="367"/>
                  </a:cubicBezTo>
                  <a:cubicBezTo>
                    <a:pt x="199" y="368"/>
                    <a:pt x="200" y="367"/>
                    <a:pt x="202" y="367"/>
                  </a:cubicBezTo>
                  <a:cubicBezTo>
                    <a:pt x="211" y="365"/>
                    <a:pt x="220" y="363"/>
                    <a:pt x="230" y="362"/>
                  </a:cubicBezTo>
                  <a:cubicBezTo>
                    <a:pt x="231" y="362"/>
                    <a:pt x="231" y="362"/>
                    <a:pt x="232" y="362"/>
                  </a:cubicBezTo>
                  <a:cubicBezTo>
                    <a:pt x="234" y="362"/>
                    <a:pt x="235" y="361"/>
                    <a:pt x="235" y="359"/>
                  </a:cubicBezTo>
                  <a:cubicBezTo>
                    <a:pt x="235" y="358"/>
                    <a:pt x="235" y="356"/>
                    <a:pt x="237" y="355"/>
                  </a:cubicBezTo>
                  <a:cubicBezTo>
                    <a:pt x="237" y="357"/>
                    <a:pt x="236" y="359"/>
                    <a:pt x="237" y="361"/>
                  </a:cubicBezTo>
                  <a:cubicBezTo>
                    <a:pt x="239" y="360"/>
                    <a:pt x="240" y="358"/>
                    <a:pt x="240" y="355"/>
                  </a:cubicBezTo>
                  <a:cubicBezTo>
                    <a:pt x="240" y="354"/>
                    <a:pt x="240" y="353"/>
                    <a:pt x="241" y="352"/>
                  </a:cubicBezTo>
                  <a:cubicBezTo>
                    <a:pt x="243" y="350"/>
                    <a:pt x="243" y="346"/>
                    <a:pt x="243" y="343"/>
                  </a:cubicBezTo>
                  <a:cubicBezTo>
                    <a:pt x="243" y="343"/>
                    <a:pt x="243" y="342"/>
                    <a:pt x="244" y="342"/>
                  </a:cubicBezTo>
                  <a:cubicBezTo>
                    <a:pt x="245" y="346"/>
                    <a:pt x="244" y="349"/>
                    <a:pt x="244" y="353"/>
                  </a:cubicBezTo>
                  <a:cubicBezTo>
                    <a:pt x="244" y="354"/>
                    <a:pt x="244" y="355"/>
                    <a:pt x="245" y="355"/>
                  </a:cubicBezTo>
                  <a:cubicBezTo>
                    <a:pt x="246" y="354"/>
                    <a:pt x="247" y="354"/>
                    <a:pt x="247" y="353"/>
                  </a:cubicBezTo>
                  <a:cubicBezTo>
                    <a:pt x="247" y="351"/>
                    <a:pt x="247" y="350"/>
                    <a:pt x="247" y="348"/>
                  </a:cubicBezTo>
                  <a:cubicBezTo>
                    <a:pt x="247" y="344"/>
                    <a:pt x="247" y="340"/>
                    <a:pt x="247" y="336"/>
                  </a:cubicBezTo>
                  <a:cubicBezTo>
                    <a:pt x="247" y="341"/>
                    <a:pt x="248" y="346"/>
                    <a:pt x="249" y="351"/>
                  </a:cubicBezTo>
                  <a:cubicBezTo>
                    <a:pt x="249" y="350"/>
                    <a:pt x="250" y="349"/>
                    <a:pt x="251" y="349"/>
                  </a:cubicBezTo>
                  <a:cubicBezTo>
                    <a:pt x="252" y="350"/>
                    <a:pt x="253" y="349"/>
                    <a:pt x="252" y="348"/>
                  </a:cubicBezTo>
                  <a:cubicBezTo>
                    <a:pt x="252" y="340"/>
                    <a:pt x="253" y="333"/>
                    <a:pt x="253" y="325"/>
                  </a:cubicBezTo>
                  <a:cubicBezTo>
                    <a:pt x="253" y="320"/>
                    <a:pt x="253" y="315"/>
                    <a:pt x="253" y="310"/>
                  </a:cubicBezTo>
                  <a:cubicBezTo>
                    <a:pt x="253" y="308"/>
                    <a:pt x="253" y="305"/>
                    <a:pt x="254" y="303"/>
                  </a:cubicBezTo>
                  <a:cubicBezTo>
                    <a:pt x="255" y="305"/>
                    <a:pt x="254" y="307"/>
                    <a:pt x="254" y="308"/>
                  </a:cubicBezTo>
                  <a:cubicBezTo>
                    <a:pt x="254" y="322"/>
                    <a:pt x="254" y="335"/>
                    <a:pt x="255" y="348"/>
                  </a:cubicBezTo>
                  <a:cubicBezTo>
                    <a:pt x="255" y="349"/>
                    <a:pt x="255" y="350"/>
                    <a:pt x="255" y="351"/>
                  </a:cubicBezTo>
                  <a:cubicBezTo>
                    <a:pt x="255" y="352"/>
                    <a:pt x="255" y="353"/>
                    <a:pt x="256" y="353"/>
                  </a:cubicBezTo>
                  <a:cubicBezTo>
                    <a:pt x="258" y="353"/>
                    <a:pt x="258" y="351"/>
                    <a:pt x="258" y="351"/>
                  </a:cubicBezTo>
                  <a:cubicBezTo>
                    <a:pt x="258" y="347"/>
                    <a:pt x="258" y="344"/>
                    <a:pt x="258" y="341"/>
                  </a:cubicBezTo>
                  <a:cubicBezTo>
                    <a:pt x="256" y="328"/>
                    <a:pt x="257" y="314"/>
                    <a:pt x="257" y="300"/>
                  </a:cubicBezTo>
                  <a:cubicBezTo>
                    <a:pt x="257" y="299"/>
                    <a:pt x="257" y="297"/>
                    <a:pt x="258" y="296"/>
                  </a:cubicBezTo>
                  <a:cubicBezTo>
                    <a:pt x="259" y="295"/>
                    <a:pt x="260" y="295"/>
                    <a:pt x="260" y="296"/>
                  </a:cubicBezTo>
                  <a:cubicBezTo>
                    <a:pt x="260" y="297"/>
                    <a:pt x="260" y="297"/>
                    <a:pt x="260" y="298"/>
                  </a:cubicBezTo>
                  <a:cubicBezTo>
                    <a:pt x="259" y="304"/>
                    <a:pt x="260" y="311"/>
                    <a:pt x="260" y="317"/>
                  </a:cubicBezTo>
                  <a:cubicBezTo>
                    <a:pt x="260" y="325"/>
                    <a:pt x="261" y="333"/>
                    <a:pt x="261" y="341"/>
                  </a:cubicBezTo>
                  <a:cubicBezTo>
                    <a:pt x="262" y="345"/>
                    <a:pt x="262" y="348"/>
                    <a:pt x="263" y="352"/>
                  </a:cubicBezTo>
                  <a:cubicBezTo>
                    <a:pt x="263" y="351"/>
                    <a:pt x="263" y="351"/>
                    <a:pt x="263" y="351"/>
                  </a:cubicBezTo>
                  <a:cubicBezTo>
                    <a:pt x="263" y="343"/>
                    <a:pt x="262" y="336"/>
                    <a:pt x="262" y="328"/>
                  </a:cubicBezTo>
                  <a:cubicBezTo>
                    <a:pt x="262" y="323"/>
                    <a:pt x="262" y="318"/>
                    <a:pt x="262" y="313"/>
                  </a:cubicBezTo>
                  <a:cubicBezTo>
                    <a:pt x="263" y="307"/>
                    <a:pt x="262" y="300"/>
                    <a:pt x="263" y="294"/>
                  </a:cubicBezTo>
                  <a:cubicBezTo>
                    <a:pt x="263" y="292"/>
                    <a:pt x="262" y="292"/>
                    <a:pt x="260" y="292"/>
                  </a:cubicBezTo>
                  <a:cubicBezTo>
                    <a:pt x="259" y="292"/>
                    <a:pt x="258" y="292"/>
                    <a:pt x="258" y="293"/>
                  </a:cubicBezTo>
                  <a:cubicBezTo>
                    <a:pt x="257" y="294"/>
                    <a:pt x="257" y="294"/>
                    <a:pt x="256" y="294"/>
                  </a:cubicBezTo>
                  <a:cubicBezTo>
                    <a:pt x="254" y="293"/>
                    <a:pt x="250" y="294"/>
                    <a:pt x="248" y="292"/>
                  </a:cubicBezTo>
                  <a:cubicBezTo>
                    <a:pt x="247" y="291"/>
                    <a:pt x="246" y="290"/>
                    <a:pt x="245" y="290"/>
                  </a:cubicBezTo>
                  <a:cubicBezTo>
                    <a:pt x="243" y="289"/>
                    <a:pt x="243" y="290"/>
                    <a:pt x="243" y="291"/>
                  </a:cubicBezTo>
                  <a:cubicBezTo>
                    <a:pt x="243" y="291"/>
                    <a:pt x="243" y="291"/>
                    <a:pt x="243" y="291"/>
                  </a:cubicBezTo>
                  <a:cubicBezTo>
                    <a:pt x="242" y="292"/>
                    <a:pt x="241" y="291"/>
                    <a:pt x="240" y="290"/>
                  </a:cubicBezTo>
                  <a:cubicBezTo>
                    <a:pt x="239" y="290"/>
                    <a:pt x="238" y="290"/>
                    <a:pt x="237" y="290"/>
                  </a:cubicBezTo>
                  <a:cubicBezTo>
                    <a:pt x="237" y="291"/>
                    <a:pt x="239" y="292"/>
                    <a:pt x="239" y="293"/>
                  </a:cubicBezTo>
                  <a:close/>
                  <a:moveTo>
                    <a:pt x="68" y="312"/>
                  </a:moveTo>
                  <a:cubicBezTo>
                    <a:pt x="68" y="310"/>
                    <a:pt x="69" y="310"/>
                    <a:pt x="70" y="310"/>
                  </a:cubicBezTo>
                  <a:cubicBezTo>
                    <a:pt x="74" y="310"/>
                    <a:pt x="77" y="309"/>
                    <a:pt x="81" y="309"/>
                  </a:cubicBezTo>
                  <a:cubicBezTo>
                    <a:pt x="82" y="309"/>
                    <a:pt x="83" y="309"/>
                    <a:pt x="83" y="308"/>
                  </a:cubicBezTo>
                  <a:cubicBezTo>
                    <a:pt x="85" y="306"/>
                    <a:pt x="88" y="307"/>
                    <a:pt x="90" y="307"/>
                  </a:cubicBezTo>
                  <a:cubicBezTo>
                    <a:pt x="93" y="306"/>
                    <a:pt x="95" y="307"/>
                    <a:pt x="97" y="306"/>
                  </a:cubicBezTo>
                  <a:cubicBezTo>
                    <a:pt x="95" y="303"/>
                    <a:pt x="91" y="300"/>
                    <a:pt x="88" y="299"/>
                  </a:cubicBezTo>
                  <a:cubicBezTo>
                    <a:pt x="89" y="301"/>
                    <a:pt x="92" y="301"/>
                    <a:pt x="91" y="304"/>
                  </a:cubicBezTo>
                  <a:cubicBezTo>
                    <a:pt x="90" y="304"/>
                    <a:pt x="90" y="302"/>
                    <a:pt x="88" y="302"/>
                  </a:cubicBezTo>
                  <a:cubicBezTo>
                    <a:pt x="88" y="303"/>
                    <a:pt x="88" y="304"/>
                    <a:pt x="88" y="304"/>
                  </a:cubicBezTo>
                  <a:cubicBezTo>
                    <a:pt x="85" y="302"/>
                    <a:pt x="83" y="300"/>
                    <a:pt x="80" y="300"/>
                  </a:cubicBezTo>
                  <a:cubicBezTo>
                    <a:pt x="82" y="302"/>
                    <a:pt x="82" y="302"/>
                    <a:pt x="82" y="304"/>
                  </a:cubicBezTo>
                  <a:cubicBezTo>
                    <a:pt x="79" y="303"/>
                    <a:pt x="79" y="298"/>
                    <a:pt x="74" y="300"/>
                  </a:cubicBezTo>
                  <a:cubicBezTo>
                    <a:pt x="76" y="301"/>
                    <a:pt x="77" y="302"/>
                    <a:pt x="78" y="303"/>
                  </a:cubicBezTo>
                  <a:cubicBezTo>
                    <a:pt x="79" y="304"/>
                    <a:pt x="80" y="305"/>
                    <a:pt x="80" y="306"/>
                  </a:cubicBezTo>
                  <a:cubicBezTo>
                    <a:pt x="80" y="307"/>
                    <a:pt x="81" y="307"/>
                    <a:pt x="80" y="308"/>
                  </a:cubicBezTo>
                  <a:cubicBezTo>
                    <a:pt x="80" y="308"/>
                    <a:pt x="79" y="308"/>
                    <a:pt x="79" y="307"/>
                  </a:cubicBezTo>
                  <a:cubicBezTo>
                    <a:pt x="77" y="304"/>
                    <a:pt x="74" y="302"/>
                    <a:pt x="72" y="300"/>
                  </a:cubicBezTo>
                  <a:cubicBezTo>
                    <a:pt x="71" y="299"/>
                    <a:pt x="70" y="299"/>
                    <a:pt x="69" y="299"/>
                  </a:cubicBezTo>
                  <a:cubicBezTo>
                    <a:pt x="71" y="301"/>
                    <a:pt x="72" y="303"/>
                    <a:pt x="74" y="305"/>
                  </a:cubicBezTo>
                  <a:cubicBezTo>
                    <a:pt x="74" y="305"/>
                    <a:pt x="75" y="306"/>
                    <a:pt x="74" y="306"/>
                  </a:cubicBezTo>
                  <a:cubicBezTo>
                    <a:pt x="74" y="307"/>
                    <a:pt x="73" y="306"/>
                    <a:pt x="73" y="306"/>
                  </a:cubicBezTo>
                  <a:cubicBezTo>
                    <a:pt x="71" y="304"/>
                    <a:pt x="69" y="302"/>
                    <a:pt x="67" y="300"/>
                  </a:cubicBezTo>
                  <a:cubicBezTo>
                    <a:pt x="66" y="299"/>
                    <a:pt x="66" y="299"/>
                    <a:pt x="64" y="300"/>
                  </a:cubicBezTo>
                  <a:cubicBezTo>
                    <a:pt x="65" y="301"/>
                    <a:pt x="67" y="303"/>
                    <a:pt x="68" y="304"/>
                  </a:cubicBezTo>
                  <a:cubicBezTo>
                    <a:pt x="69" y="305"/>
                    <a:pt x="70" y="306"/>
                    <a:pt x="69" y="306"/>
                  </a:cubicBezTo>
                  <a:cubicBezTo>
                    <a:pt x="68" y="307"/>
                    <a:pt x="68" y="306"/>
                    <a:pt x="67" y="306"/>
                  </a:cubicBezTo>
                  <a:cubicBezTo>
                    <a:pt x="65" y="304"/>
                    <a:pt x="64" y="302"/>
                    <a:pt x="62" y="300"/>
                  </a:cubicBezTo>
                  <a:cubicBezTo>
                    <a:pt x="61" y="299"/>
                    <a:pt x="60" y="299"/>
                    <a:pt x="59" y="299"/>
                  </a:cubicBezTo>
                  <a:cubicBezTo>
                    <a:pt x="60" y="302"/>
                    <a:pt x="64" y="302"/>
                    <a:pt x="64" y="306"/>
                  </a:cubicBezTo>
                  <a:cubicBezTo>
                    <a:pt x="61" y="304"/>
                    <a:pt x="59" y="303"/>
                    <a:pt x="58" y="301"/>
                  </a:cubicBezTo>
                  <a:cubicBezTo>
                    <a:pt x="56" y="299"/>
                    <a:pt x="54" y="298"/>
                    <a:pt x="52" y="299"/>
                  </a:cubicBezTo>
                  <a:cubicBezTo>
                    <a:pt x="53" y="301"/>
                    <a:pt x="55" y="302"/>
                    <a:pt x="56" y="303"/>
                  </a:cubicBezTo>
                  <a:cubicBezTo>
                    <a:pt x="57" y="304"/>
                    <a:pt x="59" y="305"/>
                    <a:pt x="59" y="308"/>
                  </a:cubicBezTo>
                  <a:cubicBezTo>
                    <a:pt x="56" y="305"/>
                    <a:pt x="53" y="302"/>
                    <a:pt x="50" y="300"/>
                  </a:cubicBezTo>
                  <a:cubicBezTo>
                    <a:pt x="49" y="299"/>
                    <a:pt x="48" y="298"/>
                    <a:pt x="47" y="299"/>
                  </a:cubicBezTo>
                  <a:cubicBezTo>
                    <a:pt x="48" y="302"/>
                    <a:pt x="51" y="302"/>
                    <a:pt x="52" y="306"/>
                  </a:cubicBezTo>
                  <a:cubicBezTo>
                    <a:pt x="49" y="304"/>
                    <a:pt x="47" y="301"/>
                    <a:pt x="44" y="300"/>
                  </a:cubicBezTo>
                  <a:cubicBezTo>
                    <a:pt x="44" y="303"/>
                    <a:pt x="48" y="303"/>
                    <a:pt x="48" y="306"/>
                  </a:cubicBezTo>
                  <a:cubicBezTo>
                    <a:pt x="44" y="305"/>
                    <a:pt x="42" y="300"/>
                    <a:pt x="38" y="301"/>
                  </a:cubicBezTo>
                  <a:cubicBezTo>
                    <a:pt x="39" y="304"/>
                    <a:pt x="43" y="304"/>
                    <a:pt x="43" y="308"/>
                  </a:cubicBezTo>
                  <a:cubicBezTo>
                    <a:pt x="33" y="300"/>
                    <a:pt x="33" y="300"/>
                    <a:pt x="31" y="301"/>
                  </a:cubicBezTo>
                  <a:cubicBezTo>
                    <a:pt x="33" y="303"/>
                    <a:pt x="36" y="304"/>
                    <a:pt x="38" y="308"/>
                  </a:cubicBezTo>
                  <a:cubicBezTo>
                    <a:pt x="34" y="306"/>
                    <a:pt x="31" y="302"/>
                    <a:pt x="27" y="300"/>
                  </a:cubicBezTo>
                  <a:cubicBezTo>
                    <a:pt x="27" y="304"/>
                    <a:pt x="31" y="304"/>
                    <a:pt x="31" y="307"/>
                  </a:cubicBezTo>
                  <a:cubicBezTo>
                    <a:pt x="28" y="305"/>
                    <a:pt x="26" y="302"/>
                    <a:pt x="22" y="301"/>
                  </a:cubicBezTo>
                  <a:cubicBezTo>
                    <a:pt x="22" y="303"/>
                    <a:pt x="25" y="304"/>
                    <a:pt x="24" y="307"/>
                  </a:cubicBezTo>
                  <a:cubicBezTo>
                    <a:pt x="23" y="306"/>
                    <a:pt x="22" y="305"/>
                    <a:pt x="22" y="304"/>
                  </a:cubicBezTo>
                  <a:cubicBezTo>
                    <a:pt x="21" y="304"/>
                    <a:pt x="21" y="303"/>
                    <a:pt x="20" y="304"/>
                  </a:cubicBezTo>
                  <a:cubicBezTo>
                    <a:pt x="19" y="306"/>
                    <a:pt x="19" y="304"/>
                    <a:pt x="18" y="304"/>
                  </a:cubicBezTo>
                  <a:cubicBezTo>
                    <a:pt x="17" y="302"/>
                    <a:pt x="15" y="300"/>
                    <a:pt x="13" y="300"/>
                  </a:cubicBezTo>
                  <a:cubicBezTo>
                    <a:pt x="13" y="301"/>
                    <a:pt x="12" y="302"/>
                    <a:pt x="12" y="303"/>
                  </a:cubicBezTo>
                  <a:cubicBezTo>
                    <a:pt x="12" y="309"/>
                    <a:pt x="12" y="316"/>
                    <a:pt x="12" y="322"/>
                  </a:cubicBezTo>
                  <a:cubicBezTo>
                    <a:pt x="12" y="336"/>
                    <a:pt x="13" y="350"/>
                    <a:pt x="13" y="364"/>
                  </a:cubicBezTo>
                  <a:cubicBezTo>
                    <a:pt x="13" y="371"/>
                    <a:pt x="14" y="377"/>
                    <a:pt x="14" y="384"/>
                  </a:cubicBezTo>
                  <a:cubicBezTo>
                    <a:pt x="14" y="386"/>
                    <a:pt x="15" y="387"/>
                    <a:pt x="17" y="387"/>
                  </a:cubicBezTo>
                  <a:cubicBezTo>
                    <a:pt x="19" y="387"/>
                    <a:pt x="22" y="387"/>
                    <a:pt x="25" y="387"/>
                  </a:cubicBezTo>
                  <a:cubicBezTo>
                    <a:pt x="28" y="386"/>
                    <a:pt x="32" y="386"/>
                    <a:pt x="35" y="387"/>
                  </a:cubicBezTo>
                  <a:cubicBezTo>
                    <a:pt x="44" y="388"/>
                    <a:pt x="52" y="389"/>
                    <a:pt x="61" y="388"/>
                  </a:cubicBezTo>
                  <a:cubicBezTo>
                    <a:pt x="65" y="388"/>
                    <a:pt x="69" y="387"/>
                    <a:pt x="73" y="388"/>
                  </a:cubicBezTo>
                  <a:cubicBezTo>
                    <a:pt x="79" y="388"/>
                    <a:pt x="86" y="387"/>
                    <a:pt x="92" y="387"/>
                  </a:cubicBezTo>
                  <a:cubicBezTo>
                    <a:pt x="101" y="386"/>
                    <a:pt x="110" y="386"/>
                    <a:pt x="119" y="386"/>
                  </a:cubicBezTo>
                  <a:cubicBezTo>
                    <a:pt x="121" y="386"/>
                    <a:pt x="124" y="386"/>
                    <a:pt x="126" y="386"/>
                  </a:cubicBezTo>
                  <a:cubicBezTo>
                    <a:pt x="129" y="386"/>
                    <a:pt x="129" y="385"/>
                    <a:pt x="129" y="383"/>
                  </a:cubicBezTo>
                  <a:cubicBezTo>
                    <a:pt x="128" y="377"/>
                    <a:pt x="128" y="370"/>
                    <a:pt x="128" y="364"/>
                  </a:cubicBezTo>
                  <a:cubicBezTo>
                    <a:pt x="128" y="359"/>
                    <a:pt x="129" y="353"/>
                    <a:pt x="128" y="347"/>
                  </a:cubicBezTo>
                  <a:cubicBezTo>
                    <a:pt x="128" y="347"/>
                    <a:pt x="128" y="346"/>
                    <a:pt x="129" y="346"/>
                  </a:cubicBezTo>
                  <a:cubicBezTo>
                    <a:pt x="129" y="352"/>
                    <a:pt x="129" y="359"/>
                    <a:pt x="129" y="366"/>
                  </a:cubicBezTo>
                  <a:cubicBezTo>
                    <a:pt x="131" y="364"/>
                    <a:pt x="131" y="362"/>
                    <a:pt x="131" y="360"/>
                  </a:cubicBezTo>
                  <a:cubicBezTo>
                    <a:pt x="131" y="357"/>
                    <a:pt x="133" y="355"/>
                    <a:pt x="135" y="355"/>
                  </a:cubicBezTo>
                  <a:cubicBezTo>
                    <a:pt x="137" y="355"/>
                    <a:pt x="138" y="357"/>
                    <a:pt x="139" y="359"/>
                  </a:cubicBezTo>
                  <a:cubicBezTo>
                    <a:pt x="139" y="360"/>
                    <a:pt x="139" y="361"/>
                    <a:pt x="139" y="362"/>
                  </a:cubicBezTo>
                  <a:cubicBezTo>
                    <a:pt x="138" y="364"/>
                    <a:pt x="139" y="367"/>
                    <a:pt x="139" y="369"/>
                  </a:cubicBezTo>
                  <a:cubicBezTo>
                    <a:pt x="139" y="371"/>
                    <a:pt x="139" y="373"/>
                    <a:pt x="138" y="375"/>
                  </a:cubicBezTo>
                  <a:cubicBezTo>
                    <a:pt x="138" y="379"/>
                    <a:pt x="134" y="380"/>
                    <a:pt x="131" y="378"/>
                  </a:cubicBezTo>
                  <a:cubicBezTo>
                    <a:pt x="131" y="377"/>
                    <a:pt x="130" y="377"/>
                    <a:pt x="130" y="377"/>
                  </a:cubicBezTo>
                  <a:cubicBezTo>
                    <a:pt x="129" y="379"/>
                    <a:pt x="130" y="381"/>
                    <a:pt x="130" y="383"/>
                  </a:cubicBezTo>
                  <a:cubicBezTo>
                    <a:pt x="130" y="385"/>
                    <a:pt x="131" y="386"/>
                    <a:pt x="133" y="386"/>
                  </a:cubicBezTo>
                  <a:cubicBezTo>
                    <a:pt x="142" y="385"/>
                    <a:pt x="151" y="384"/>
                    <a:pt x="160" y="383"/>
                  </a:cubicBezTo>
                  <a:cubicBezTo>
                    <a:pt x="162" y="383"/>
                    <a:pt x="165" y="383"/>
                    <a:pt x="167" y="383"/>
                  </a:cubicBezTo>
                  <a:cubicBezTo>
                    <a:pt x="165" y="380"/>
                    <a:pt x="167" y="377"/>
                    <a:pt x="167" y="376"/>
                  </a:cubicBezTo>
                  <a:cubicBezTo>
                    <a:pt x="165" y="373"/>
                    <a:pt x="168" y="371"/>
                    <a:pt x="166" y="369"/>
                  </a:cubicBezTo>
                  <a:cubicBezTo>
                    <a:pt x="166" y="370"/>
                    <a:pt x="166" y="370"/>
                    <a:pt x="165" y="370"/>
                  </a:cubicBezTo>
                  <a:cubicBezTo>
                    <a:pt x="164" y="374"/>
                    <a:pt x="162" y="374"/>
                    <a:pt x="158" y="374"/>
                  </a:cubicBezTo>
                  <a:cubicBezTo>
                    <a:pt x="157" y="374"/>
                    <a:pt x="156" y="373"/>
                    <a:pt x="155" y="373"/>
                  </a:cubicBezTo>
                  <a:cubicBezTo>
                    <a:pt x="154" y="372"/>
                    <a:pt x="152" y="372"/>
                    <a:pt x="152" y="370"/>
                  </a:cubicBezTo>
                  <a:cubicBezTo>
                    <a:pt x="151" y="368"/>
                    <a:pt x="153" y="367"/>
                    <a:pt x="154" y="366"/>
                  </a:cubicBezTo>
                  <a:cubicBezTo>
                    <a:pt x="154" y="366"/>
                    <a:pt x="154" y="365"/>
                    <a:pt x="154" y="364"/>
                  </a:cubicBezTo>
                  <a:cubicBezTo>
                    <a:pt x="152" y="366"/>
                    <a:pt x="149" y="365"/>
                    <a:pt x="146" y="365"/>
                  </a:cubicBezTo>
                  <a:cubicBezTo>
                    <a:pt x="144" y="364"/>
                    <a:pt x="142" y="363"/>
                    <a:pt x="142" y="361"/>
                  </a:cubicBezTo>
                  <a:cubicBezTo>
                    <a:pt x="142" y="358"/>
                    <a:pt x="142" y="356"/>
                    <a:pt x="145" y="355"/>
                  </a:cubicBezTo>
                  <a:cubicBezTo>
                    <a:pt x="146" y="354"/>
                    <a:pt x="148" y="354"/>
                    <a:pt x="149" y="353"/>
                  </a:cubicBezTo>
                  <a:cubicBezTo>
                    <a:pt x="152" y="352"/>
                    <a:pt x="152" y="352"/>
                    <a:pt x="154" y="354"/>
                  </a:cubicBezTo>
                  <a:cubicBezTo>
                    <a:pt x="155" y="355"/>
                    <a:pt x="156" y="356"/>
                    <a:pt x="158" y="355"/>
                  </a:cubicBezTo>
                  <a:cubicBezTo>
                    <a:pt x="159" y="354"/>
                    <a:pt x="160" y="353"/>
                    <a:pt x="161" y="355"/>
                  </a:cubicBezTo>
                  <a:cubicBezTo>
                    <a:pt x="162" y="356"/>
                    <a:pt x="162" y="357"/>
                    <a:pt x="162" y="359"/>
                  </a:cubicBezTo>
                  <a:cubicBezTo>
                    <a:pt x="162" y="360"/>
                    <a:pt x="160" y="361"/>
                    <a:pt x="160" y="363"/>
                  </a:cubicBezTo>
                  <a:cubicBezTo>
                    <a:pt x="162" y="363"/>
                    <a:pt x="164" y="362"/>
                    <a:pt x="166" y="363"/>
                  </a:cubicBezTo>
                  <a:cubicBezTo>
                    <a:pt x="166" y="361"/>
                    <a:pt x="166" y="360"/>
                    <a:pt x="166" y="360"/>
                  </a:cubicBezTo>
                  <a:cubicBezTo>
                    <a:pt x="166" y="356"/>
                    <a:pt x="163" y="353"/>
                    <a:pt x="165" y="349"/>
                  </a:cubicBezTo>
                  <a:cubicBezTo>
                    <a:pt x="166" y="348"/>
                    <a:pt x="165" y="347"/>
                    <a:pt x="164" y="347"/>
                  </a:cubicBezTo>
                  <a:cubicBezTo>
                    <a:pt x="163" y="348"/>
                    <a:pt x="162" y="349"/>
                    <a:pt x="161" y="350"/>
                  </a:cubicBezTo>
                  <a:cubicBezTo>
                    <a:pt x="160" y="351"/>
                    <a:pt x="159" y="352"/>
                    <a:pt x="158" y="352"/>
                  </a:cubicBezTo>
                  <a:cubicBezTo>
                    <a:pt x="157" y="352"/>
                    <a:pt x="156" y="352"/>
                    <a:pt x="155" y="351"/>
                  </a:cubicBezTo>
                  <a:cubicBezTo>
                    <a:pt x="154" y="350"/>
                    <a:pt x="154" y="349"/>
                    <a:pt x="155" y="348"/>
                  </a:cubicBezTo>
                  <a:cubicBezTo>
                    <a:pt x="156" y="346"/>
                    <a:pt x="158" y="345"/>
                    <a:pt x="159" y="343"/>
                  </a:cubicBezTo>
                  <a:cubicBezTo>
                    <a:pt x="161" y="341"/>
                    <a:pt x="162" y="343"/>
                    <a:pt x="164" y="343"/>
                  </a:cubicBezTo>
                  <a:cubicBezTo>
                    <a:pt x="165" y="334"/>
                    <a:pt x="164" y="326"/>
                    <a:pt x="163" y="317"/>
                  </a:cubicBezTo>
                  <a:cubicBezTo>
                    <a:pt x="162" y="320"/>
                    <a:pt x="160" y="323"/>
                    <a:pt x="159" y="326"/>
                  </a:cubicBezTo>
                  <a:cubicBezTo>
                    <a:pt x="158" y="328"/>
                    <a:pt x="157" y="329"/>
                    <a:pt x="155" y="328"/>
                  </a:cubicBezTo>
                  <a:cubicBezTo>
                    <a:pt x="152" y="328"/>
                    <a:pt x="152" y="327"/>
                    <a:pt x="151" y="324"/>
                  </a:cubicBezTo>
                  <a:cubicBezTo>
                    <a:pt x="151" y="323"/>
                    <a:pt x="152" y="322"/>
                    <a:pt x="151" y="321"/>
                  </a:cubicBezTo>
                  <a:cubicBezTo>
                    <a:pt x="150" y="321"/>
                    <a:pt x="150" y="321"/>
                    <a:pt x="150" y="322"/>
                  </a:cubicBezTo>
                  <a:cubicBezTo>
                    <a:pt x="148" y="327"/>
                    <a:pt x="145" y="329"/>
                    <a:pt x="140" y="329"/>
                  </a:cubicBezTo>
                  <a:cubicBezTo>
                    <a:pt x="140" y="328"/>
                    <a:pt x="139" y="329"/>
                    <a:pt x="138" y="329"/>
                  </a:cubicBezTo>
                  <a:cubicBezTo>
                    <a:pt x="136" y="329"/>
                    <a:pt x="135" y="328"/>
                    <a:pt x="133" y="327"/>
                  </a:cubicBezTo>
                  <a:cubicBezTo>
                    <a:pt x="132" y="327"/>
                    <a:pt x="132" y="326"/>
                    <a:pt x="132" y="326"/>
                  </a:cubicBezTo>
                  <a:cubicBezTo>
                    <a:pt x="132" y="324"/>
                    <a:pt x="131" y="322"/>
                    <a:pt x="131" y="320"/>
                  </a:cubicBezTo>
                  <a:cubicBezTo>
                    <a:pt x="131" y="317"/>
                    <a:pt x="131" y="317"/>
                    <a:pt x="133" y="317"/>
                  </a:cubicBezTo>
                  <a:cubicBezTo>
                    <a:pt x="136" y="318"/>
                    <a:pt x="140" y="317"/>
                    <a:pt x="143" y="315"/>
                  </a:cubicBezTo>
                  <a:cubicBezTo>
                    <a:pt x="144" y="315"/>
                    <a:pt x="146" y="315"/>
                    <a:pt x="147" y="315"/>
                  </a:cubicBezTo>
                  <a:cubicBezTo>
                    <a:pt x="149" y="315"/>
                    <a:pt x="150" y="315"/>
                    <a:pt x="151" y="317"/>
                  </a:cubicBezTo>
                  <a:cubicBezTo>
                    <a:pt x="151" y="319"/>
                    <a:pt x="152" y="319"/>
                    <a:pt x="153" y="318"/>
                  </a:cubicBezTo>
                  <a:cubicBezTo>
                    <a:pt x="156" y="317"/>
                    <a:pt x="158" y="316"/>
                    <a:pt x="160" y="316"/>
                  </a:cubicBezTo>
                  <a:cubicBezTo>
                    <a:pt x="163" y="315"/>
                    <a:pt x="164" y="314"/>
                    <a:pt x="164" y="312"/>
                  </a:cubicBezTo>
                  <a:cubicBezTo>
                    <a:pt x="164" y="306"/>
                    <a:pt x="164" y="301"/>
                    <a:pt x="163" y="295"/>
                  </a:cubicBezTo>
                  <a:cubicBezTo>
                    <a:pt x="163" y="291"/>
                    <a:pt x="164" y="287"/>
                    <a:pt x="163" y="283"/>
                  </a:cubicBezTo>
                  <a:cubicBezTo>
                    <a:pt x="161" y="283"/>
                    <a:pt x="160" y="284"/>
                    <a:pt x="160" y="284"/>
                  </a:cubicBezTo>
                  <a:cubicBezTo>
                    <a:pt x="157" y="285"/>
                    <a:pt x="155" y="285"/>
                    <a:pt x="152" y="285"/>
                  </a:cubicBezTo>
                  <a:cubicBezTo>
                    <a:pt x="151" y="285"/>
                    <a:pt x="150" y="284"/>
                    <a:pt x="150" y="283"/>
                  </a:cubicBezTo>
                  <a:cubicBezTo>
                    <a:pt x="150" y="282"/>
                    <a:pt x="151" y="281"/>
                    <a:pt x="152" y="281"/>
                  </a:cubicBezTo>
                  <a:cubicBezTo>
                    <a:pt x="152" y="281"/>
                    <a:pt x="153" y="280"/>
                    <a:pt x="153" y="280"/>
                  </a:cubicBezTo>
                  <a:cubicBezTo>
                    <a:pt x="156" y="277"/>
                    <a:pt x="159" y="277"/>
                    <a:pt x="162" y="279"/>
                  </a:cubicBezTo>
                  <a:cubicBezTo>
                    <a:pt x="162" y="275"/>
                    <a:pt x="162" y="271"/>
                    <a:pt x="162" y="267"/>
                  </a:cubicBezTo>
                  <a:cubicBezTo>
                    <a:pt x="161" y="264"/>
                    <a:pt x="161" y="262"/>
                    <a:pt x="161" y="259"/>
                  </a:cubicBezTo>
                  <a:cubicBezTo>
                    <a:pt x="161" y="254"/>
                    <a:pt x="160" y="249"/>
                    <a:pt x="160" y="244"/>
                  </a:cubicBezTo>
                  <a:cubicBezTo>
                    <a:pt x="160" y="239"/>
                    <a:pt x="160" y="234"/>
                    <a:pt x="160" y="229"/>
                  </a:cubicBezTo>
                  <a:cubicBezTo>
                    <a:pt x="161" y="228"/>
                    <a:pt x="162" y="226"/>
                    <a:pt x="160" y="225"/>
                  </a:cubicBezTo>
                  <a:cubicBezTo>
                    <a:pt x="158" y="225"/>
                    <a:pt x="158" y="227"/>
                    <a:pt x="157" y="228"/>
                  </a:cubicBezTo>
                  <a:cubicBezTo>
                    <a:pt x="156" y="230"/>
                    <a:pt x="153" y="231"/>
                    <a:pt x="152" y="230"/>
                  </a:cubicBezTo>
                  <a:cubicBezTo>
                    <a:pt x="150" y="228"/>
                    <a:pt x="148" y="223"/>
                    <a:pt x="149" y="222"/>
                  </a:cubicBezTo>
                  <a:cubicBezTo>
                    <a:pt x="150" y="221"/>
                    <a:pt x="150" y="221"/>
                    <a:pt x="151" y="220"/>
                  </a:cubicBezTo>
                  <a:cubicBezTo>
                    <a:pt x="152" y="220"/>
                    <a:pt x="154" y="219"/>
                    <a:pt x="156" y="220"/>
                  </a:cubicBezTo>
                  <a:cubicBezTo>
                    <a:pt x="157" y="221"/>
                    <a:pt x="159" y="222"/>
                    <a:pt x="160" y="222"/>
                  </a:cubicBezTo>
                  <a:cubicBezTo>
                    <a:pt x="160" y="216"/>
                    <a:pt x="162" y="209"/>
                    <a:pt x="161" y="203"/>
                  </a:cubicBezTo>
                  <a:cubicBezTo>
                    <a:pt x="160" y="205"/>
                    <a:pt x="160" y="208"/>
                    <a:pt x="159" y="210"/>
                  </a:cubicBezTo>
                  <a:cubicBezTo>
                    <a:pt x="158" y="215"/>
                    <a:pt x="153" y="219"/>
                    <a:pt x="148" y="219"/>
                  </a:cubicBezTo>
                  <a:cubicBezTo>
                    <a:pt x="145" y="218"/>
                    <a:pt x="143" y="216"/>
                    <a:pt x="145" y="213"/>
                  </a:cubicBezTo>
                  <a:cubicBezTo>
                    <a:pt x="145" y="211"/>
                    <a:pt x="146" y="210"/>
                    <a:pt x="148" y="209"/>
                  </a:cubicBezTo>
                  <a:cubicBezTo>
                    <a:pt x="146" y="208"/>
                    <a:pt x="145" y="207"/>
                    <a:pt x="144" y="206"/>
                  </a:cubicBezTo>
                  <a:cubicBezTo>
                    <a:pt x="143" y="209"/>
                    <a:pt x="141" y="211"/>
                    <a:pt x="141" y="214"/>
                  </a:cubicBezTo>
                  <a:cubicBezTo>
                    <a:pt x="141" y="217"/>
                    <a:pt x="139" y="219"/>
                    <a:pt x="137" y="219"/>
                  </a:cubicBezTo>
                  <a:cubicBezTo>
                    <a:pt x="135" y="220"/>
                    <a:pt x="133" y="218"/>
                    <a:pt x="133" y="215"/>
                  </a:cubicBezTo>
                  <a:cubicBezTo>
                    <a:pt x="132" y="211"/>
                    <a:pt x="131" y="208"/>
                    <a:pt x="131" y="205"/>
                  </a:cubicBezTo>
                  <a:cubicBezTo>
                    <a:pt x="131" y="204"/>
                    <a:pt x="131" y="203"/>
                    <a:pt x="130" y="203"/>
                  </a:cubicBezTo>
                  <a:cubicBezTo>
                    <a:pt x="129" y="203"/>
                    <a:pt x="129" y="204"/>
                    <a:pt x="129" y="205"/>
                  </a:cubicBezTo>
                  <a:cubicBezTo>
                    <a:pt x="129" y="205"/>
                    <a:pt x="129" y="206"/>
                    <a:pt x="129" y="207"/>
                  </a:cubicBezTo>
                  <a:cubicBezTo>
                    <a:pt x="128" y="214"/>
                    <a:pt x="129" y="222"/>
                    <a:pt x="127" y="230"/>
                  </a:cubicBezTo>
                  <a:cubicBezTo>
                    <a:pt x="127" y="228"/>
                    <a:pt x="126" y="227"/>
                    <a:pt x="126" y="225"/>
                  </a:cubicBezTo>
                  <a:cubicBezTo>
                    <a:pt x="127" y="221"/>
                    <a:pt x="127" y="216"/>
                    <a:pt x="127" y="212"/>
                  </a:cubicBezTo>
                  <a:cubicBezTo>
                    <a:pt x="127" y="209"/>
                    <a:pt x="127" y="207"/>
                    <a:pt x="126" y="205"/>
                  </a:cubicBezTo>
                  <a:cubicBezTo>
                    <a:pt x="126" y="203"/>
                    <a:pt x="124" y="203"/>
                    <a:pt x="123" y="204"/>
                  </a:cubicBezTo>
                  <a:cubicBezTo>
                    <a:pt x="122" y="205"/>
                    <a:pt x="121" y="206"/>
                    <a:pt x="120" y="206"/>
                  </a:cubicBezTo>
                  <a:cubicBezTo>
                    <a:pt x="119" y="207"/>
                    <a:pt x="118" y="207"/>
                    <a:pt x="118" y="206"/>
                  </a:cubicBezTo>
                  <a:cubicBezTo>
                    <a:pt x="117" y="205"/>
                    <a:pt x="118" y="205"/>
                    <a:pt x="118" y="204"/>
                  </a:cubicBezTo>
                  <a:cubicBezTo>
                    <a:pt x="120" y="203"/>
                    <a:pt x="122" y="202"/>
                    <a:pt x="123" y="200"/>
                  </a:cubicBezTo>
                  <a:cubicBezTo>
                    <a:pt x="119" y="202"/>
                    <a:pt x="115" y="202"/>
                    <a:pt x="112" y="205"/>
                  </a:cubicBezTo>
                  <a:cubicBezTo>
                    <a:pt x="110" y="207"/>
                    <a:pt x="108" y="208"/>
                    <a:pt x="105" y="205"/>
                  </a:cubicBezTo>
                  <a:cubicBezTo>
                    <a:pt x="104" y="205"/>
                    <a:pt x="102" y="204"/>
                    <a:pt x="101" y="205"/>
                  </a:cubicBezTo>
                  <a:cubicBezTo>
                    <a:pt x="98" y="206"/>
                    <a:pt x="94" y="206"/>
                    <a:pt x="91" y="206"/>
                  </a:cubicBezTo>
                  <a:cubicBezTo>
                    <a:pt x="88" y="206"/>
                    <a:pt x="88" y="206"/>
                    <a:pt x="88" y="203"/>
                  </a:cubicBezTo>
                  <a:cubicBezTo>
                    <a:pt x="86" y="203"/>
                    <a:pt x="85" y="205"/>
                    <a:pt x="83" y="204"/>
                  </a:cubicBezTo>
                  <a:cubicBezTo>
                    <a:pt x="84" y="203"/>
                    <a:pt x="87" y="203"/>
                    <a:pt x="87" y="200"/>
                  </a:cubicBezTo>
                  <a:cubicBezTo>
                    <a:pt x="85" y="200"/>
                    <a:pt x="84" y="201"/>
                    <a:pt x="83" y="201"/>
                  </a:cubicBezTo>
                  <a:cubicBezTo>
                    <a:pt x="80" y="202"/>
                    <a:pt x="77" y="204"/>
                    <a:pt x="74" y="205"/>
                  </a:cubicBezTo>
                  <a:cubicBezTo>
                    <a:pt x="73" y="206"/>
                    <a:pt x="72" y="207"/>
                    <a:pt x="72" y="206"/>
                  </a:cubicBezTo>
                  <a:cubicBezTo>
                    <a:pt x="70" y="204"/>
                    <a:pt x="69" y="206"/>
                    <a:pt x="67" y="206"/>
                  </a:cubicBezTo>
                  <a:cubicBezTo>
                    <a:pt x="67" y="206"/>
                    <a:pt x="66" y="206"/>
                    <a:pt x="65" y="206"/>
                  </a:cubicBezTo>
                  <a:cubicBezTo>
                    <a:pt x="65" y="207"/>
                    <a:pt x="64" y="206"/>
                    <a:pt x="64" y="206"/>
                  </a:cubicBezTo>
                  <a:cubicBezTo>
                    <a:pt x="64" y="205"/>
                    <a:pt x="64" y="205"/>
                    <a:pt x="64" y="204"/>
                  </a:cubicBezTo>
                  <a:cubicBezTo>
                    <a:pt x="66" y="203"/>
                    <a:pt x="67" y="202"/>
                    <a:pt x="69" y="202"/>
                  </a:cubicBezTo>
                  <a:cubicBezTo>
                    <a:pt x="70" y="201"/>
                    <a:pt x="71" y="201"/>
                    <a:pt x="72" y="199"/>
                  </a:cubicBezTo>
                  <a:cubicBezTo>
                    <a:pt x="69" y="199"/>
                    <a:pt x="66" y="200"/>
                    <a:pt x="63" y="202"/>
                  </a:cubicBezTo>
                  <a:cubicBezTo>
                    <a:pt x="62" y="203"/>
                    <a:pt x="61" y="204"/>
                    <a:pt x="60" y="203"/>
                  </a:cubicBezTo>
                  <a:cubicBezTo>
                    <a:pt x="58" y="202"/>
                    <a:pt x="56" y="203"/>
                    <a:pt x="54" y="204"/>
                  </a:cubicBezTo>
                  <a:cubicBezTo>
                    <a:pt x="54" y="204"/>
                    <a:pt x="52" y="205"/>
                    <a:pt x="52" y="203"/>
                  </a:cubicBezTo>
                  <a:cubicBezTo>
                    <a:pt x="51" y="202"/>
                    <a:pt x="51" y="202"/>
                    <a:pt x="50" y="203"/>
                  </a:cubicBezTo>
                  <a:cubicBezTo>
                    <a:pt x="49" y="203"/>
                    <a:pt x="48" y="203"/>
                    <a:pt x="47" y="204"/>
                  </a:cubicBezTo>
                  <a:cubicBezTo>
                    <a:pt x="46" y="204"/>
                    <a:pt x="46" y="204"/>
                    <a:pt x="46" y="203"/>
                  </a:cubicBezTo>
                  <a:cubicBezTo>
                    <a:pt x="45" y="203"/>
                    <a:pt x="46" y="202"/>
                    <a:pt x="46" y="202"/>
                  </a:cubicBezTo>
                  <a:cubicBezTo>
                    <a:pt x="48" y="201"/>
                    <a:pt x="50" y="201"/>
                    <a:pt x="51" y="199"/>
                  </a:cubicBezTo>
                  <a:cubicBezTo>
                    <a:pt x="47" y="199"/>
                    <a:pt x="44" y="201"/>
                    <a:pt x="41" y="203"/>
                  </a:cubicBezTo>
                  <a:cubicBezTo>
                    <a:pt x="39" y="204"/>
                    <a:pt x="38" y="206"/>
                    <a:pt x="37" y="203"/>
                  </a:cubicBezTo>
                  <a:cubicBezTo>
                    <a:pt x="37" y="202"/>
                    <a:pt x="36" y="203"/>
                    <a:pt x="35" y="203"/>
                  </a:cubicBezTo>
                  <a:cubicBezTo>
                    <a:pt x="33" y="205"/>
                    <a:pt x="29" y="204"/>
                    <a:pt x="27" y="205"/>
                  </a:cubicBezTo>
                  <a:cubicBezTo>
                    <a:pt x="26" y="205"/>
                    <a:pt x="25" y="205"/>
                    <a:pt x="25" y="205"/>
                  </a:cubicBezTo>
                  <a:cubicBezTo>
                    <a:pt x="22" y="204"/>
                    <a:pt x="20" y="204"/>
                    <a:pt x="17" y="206"/>
                  </a:cubicBezTo>
                  <a:cubicBezTo>
                    <a:pt x="17" y="206"/>
                    <a:pt x="16" y="206"/>
                    <a:pt x="16" y="206"/>
                  </a:cubicBezTo>
                  <a:cubicBezTo>
                    <a:pt x="14" y="205"/>
                    <a:pt x="14" y="206"/>
                    <a:pt x="13" y="208"/>
                  </a:cubicBezTo>
                  <a:cubicBezTo>
                    <a:pt x="13" y="218"/>
                    <a:pt x="13" y="227"/>
                    <a:pt x="13" y="237"/>
                  </a:cubicBezTo>
                  <a:cubicBezTo>
                    <a:pt x="13" y="243"/>
                    <a:pt x="13" y="249"/>
                    <a:pt x="13" y="255"/>
                  </a:cubicBezTo>
                  <a:cubicBezTo>
                    <a:pt x="12" y="259"/>
                    <a:pt x="13" y="260"/>
                    <a:pt x="16" y="260"/>
                  </a:cubicBezTo>
                  <a:cubicBezTo>
                    <a:pt x="18" y="261"/>
                    <a:pt x="20" y="261"/>
                    <a:pt x="22" y="261"/>
                  </a:cubicBezTo>
                  <a:cubicBezTo>
                    <a:pt x="23" y="262"/>
                    <a:pt x="24" y="261"/>
                    <a:pt x="24" y="263"/>
                  </a:cubicBezTo>
                  <a:cubicBezTo>
                    <a:pt x="21" y="263"/>
                    <a:pt x="19" y="262"/>
                    <a:pt x="16" y="262"/>
                  </a:cubicBezTo>
                  <a:cubicBezTo>
                    <a:pt x="14" y="262"/>
                    <a:pt x="14" y="262"/>
                    <a:pt x="13" y="265"/>
                  </a:cubicBezTo>
                  <a:cubicBezTo>
                    <a:pt x="14" y="265"/>
                    <a:pt x="15" y="265"/>
                    <a:pt x="16" y="264"/>
                  </a:cubicBezTo>
                  <a:cubicBezTo>
                    <a:pt x="19" y="263"/>
                    <a:pt x="22" y="264"/>
                    <a:pt x="24" y="266"/>
                  </a:cubicBezTo>
                  <a:cubicBezTo>
                    <a:pt x="26" y="268"/>
                    <a:pt x="26" y="268"/>
                    <a:pt x="25" y="271"/>
                  </a:cubicBezTo>
                  <a:cubicBezTo>
                    <a:pt x="23" y="273"/>
                    <a:pt x="21" y="276"/>
                    <a:pt x="20" y="279"/>
                  </a:cubicBezTo>
                  <a:cubicBezTo>
                    <a:pt x="19" y="280"/>
                    <a:pt x="19" y="281"/>
                    <a:pt x="18" y="281"/>
                  </a:cubicBezTo>
                  <a:cubicBezTo>
                    <a:pt x="16" y="281"/>
                    <a:pt x="15" y="280"/>
                    <a:pt x="15" y="279"/>
                  </a:cubicBezTo>
                  <a:cubicBezTo>
                    <a:pt x="15" y="277"/>
                    <a:pt x="15" y="276"/>
                    <a:pt x="14" y="275"/>
                  </a:cubicBezTo>
                  <a:cubicBezTo>
                    <a:pt x="13" y="279"/>
                    <a:pt x="12" y="282"/>
                    <a:pt x="13" y="285"/>
                  </a:cubicBezTo>
                  <a:cubicBezTo>
                    <a:pt x="14" y="285"/>
                    <a:pt x="14" y="284"/>
                    <a:pt x="14" y="283"/>
                  </a:cubicBezTo>
                  <a:cubicBezTo>
                    <a:pt x="15" y="283"/>
                    <a:pt x="15" y="282"/>
                    <a:pt x="16" y="282"/>
                  </a:cubicBezTo>
                  <a:cubicBezTo>
                    <a:pt x="17" y="282"/>
                    <a:pt x="17" y="283"/>
                    <a:pt x="17" y="284"/>
                  </a:cubicBezTo>
                  <a:cubicBezTo>
                    <a:pt x="18" y="286"/>
                    <a:pt x="18" y="289"/>
                    <a:pt x="17" y="291"/>
                  </a:cubicBezTo>
                  <a:cubicBezTo>
                    <a:pt x="16" y="293"/>
                    <a:pt x="15" y="293"/>
                    <a:pt x="14" y="291"/>
                  </a:cubicBezTo>
                  <a:cubicBezTo>
                    <a:pt x="14" y="291"/>
                    <a:pt x="14" y="290"/>
                    <a:pt x="13" y="290"/>
                  </a:cubicBezTo>
                  <a:cubicBezTo>
                    <a:pt x="13" y="291"/>
                    <a:pt x="13" y="292"/>
                    <a:pt x="13" y="292"/>
                  </a:cubicBezTo>
                  <a:cubicBezTo>
                    <a:pt x="13" y="294"/>
                    <a:pt x="14" y="295"/>
                    <a:pt x="15" y="295"/>
                  </a:cubicBezTo>
                  <a:cubicBezTo>
                    <a:pt x="17" y="294"/>
                    <a:pt x="19" y="294"/>
                    <a:pt x="21" y="295"/>
                  </a:cubicBezTo>
                  <a:cubicBezTo>
                    <a:pt x="23" y="295"/>
                    <a:pt x="25" y="296"/>
                    <a:pt x="27" y="295"/>
                  </a:cubicBezTo>
                  <a:cubicBezTo>
                    <a:pt x="26" y="294"/>
                    <a:pt x="25" y="294"/>
                    <a:pt x="25" y="294"/>
                  </a:cubicBezTo>
                  <a:cubicBezTo>
                    <a:pt x="24" y="294"/>
                    <a:pt x="23" y="294"/>
                    <a:pt x="22" y="293"/>
                  </a:cubicBezTo>
                  <a:cubicBezTo>
                    <a:pt x="21" y="292"/>
                    <a:pt x="20" y="291"/>
                    <a:pt x="22" y="290"/>
                  </a:cubicBezTo>
                  <a:cubicBezTo>
                    <a:pt x="23" y="288"/>
                    <a:pt x="25" y="288"/>
                    <a:pt x="26" y="286"/>
                  </a:cubicBezTo>
                  <a:cubicBezTo>
                    <a:pt x="30" y="283"/>
                    <a:pt x="33" y="280"/>
                    <a:pt x="37" y="278"/>
                  </a:cubicBezTo>
                  <a:cubicBezTo>
                    <a:pt x="39" y="276"/>
                    <a:pt x="40" y="277"/>
                    <a:pt x="40" y="279"/>
                  </a:cubicBezTo>
                  <a:cubicBezTo>
                    <a:pt x="41" y="281"/>
                    <a:pt x="41" y="283"/>
                    <a:pt x="41" y="284"/>
                  </a:cubicBezTo>
                  <a:cubicBezTo>
                    <a:pt x="42" y="288"/>
                    <a:pt x="41" y="291"/>
                    <a:pt x="39" y="294"/>
                  </a:cubicBezTo>
                  <a:cubicBezTo>
                    <a:pt x="38" y="294"/>
                    <a:pt x="37" y="294"/>
                    <a:pt x="37" y="296"/>
                  </a:cubicBezTo>
                  <a:cubicBezTo>
                    <a:pt x="39" y="296"/>
                    <a:pt x="41" y="295"/>
                    <a:pt x="43" y="295"/>
                  </a:cubicBezTo>
                  <a:cubicBezTo>
                    <a:pt x="50" y="296"/>
                    <a:pt x="57" y="295"/>
                    <a:pt x="64" y="296"/>
                  </a:cubicBezTo>
                  <a:cubicBezTo>
                    <a:pt x="73" y="296"/>
                    <a:pt x="83" y="295"/>
                    <a:pt x="92" y="295"/>
                  </a:cubicBezTo>
                  <a:cubicBezTo>
                    <a:pt x="97" y="295"/>
                    <a:pt x="102" y="294"/>
                    <a:pt x="107" y="295"/>
                  </a:cubicBezTo>
                  <a:cubicBezTo>
                    <a:pt x="107" y="295"/>
                    <a:pt x="108" y="295"/>
                    <a:pt x="108" y="294"/>
                  </a:cubicBezTo>
                  <a:cubicBezTo>
                    <a:pt x="108" y="293"/>
                    <a:pt x="109" y="293"/>
                    <a:pt x="110" y="294"/>
                  </a:cubicBezTo>
                  <a:cubicBezTo>
                    <a:pt x="111" y="294"/>
                    <a:pt x="112" y="295"/>
                    <a:pt x="113" y="295"/>
                  </a:cubicBezTo>
                  <a:cubicBezTo>
                    <a:pt x="117" y="295"/>
                    <a:pt x="121" y="294"/>
                    <a:pt x="125" y="294"/>
                  </a:cubicBezTo>
                  <a:cubicBezTo>
                    <a:pt x="127" y="294"/>
                    <a:pt x="127" y="294"/>
                    <a:pt x="127" y="292"/>
                  </a:cubicBezTo>
                  <a:cubicBezTo>
                    <a:pt x="127" y="290"/>
                    <a:pt x="128" y="287"/>
                    <a:pt x="128" y="285"/>
                  </a:cubicBezTo>
                  <a:cubicBezTo>
                    <a:pt x="128" y="289"/>
                    <a:pt x="128" y="292"/>
                    <a:pt x="128" y="295"/>
                  </a:cubicBezTo>
                  <a:cubicBezTo>
                    <a:pt x="128" y="298"/>
                    <a:pt x="128" y="300"/>
                    <a:pt x="128" y="303"/>
                  </a:cubicBezTo>
                  <a:cubicBezTo>
                    <a:pt x="128" y="304"/>
                    <a:pt x="128" y="305"/>
                    <a:pt x="127" y="306"/>
                  </a:cubicBezTo>
                  <a:cubicBezTo>
                    <a:pt x="123" y="304"/>
                    <a:pt x="122" y="299"/>
                    <a:pt x="117" y="299"/>
                  </a:cubicBezTo>
                  <a:cubicBezTo>
                    <a:pt x="118" y="302"/>
                    <a:pt x="121" y="302"/>
                    <a:pt x="122" y="305"/>
                  </a:cubicBezTo>
                  <a:cubicBezTo>
                    <a:pt x="118" y="303"/>
                    <a:pt x="117" y="299"/>
                    <a:pt x="112" y="299"/>
                  </a:cubicBezTo>
                  <a:cubicBezTo>
                    <a:pt x="114" y="302"/>
                    <a:pt x="116" y="302"/>
                    <a:pt x="117" y="305"/>
                  </a:cubicBezTo>
                  <a:cubicBezTo>
                    <a:pt x="114" y="304"/>
                    <a:pt x="112" y="300"/>
                    <a:pt x="109" y="299"/>
                  </a:cubicBezTo>
                  <a:cubicBezTo>
                    <a:pt x="109" y="302"/>
                    <a:pt x="112" y="302"/>
                    <a:pt x="111" y="304"/>
                  </a:cubicBezTo>
                  <a:cubicBezTo>
                    <a:pt x="109" y="303"/>
                    <a:pt x="108" y="300"/>
                    <a:pt x="105" y="299"/>
                  </a:cubicBezTo>
                  <a:cubicBezTo>
                    <a:pt x="105" y="301"/>
                    <a:pt x="108" y="302"/>
                    <a:pt x="107" y="304"/>
                  </a:cubicBezTo>
                  <a:cubicBezTo>
                    <a:pt x="104" y="302"/>
                    <a:pt x="103" y="299"/>
                    <a:pt x="99" y="299"/>
                  </a:cubicBezTo>
                  <a:cubicBezTo>
                    <a:pt x="99" y="301"/>
                    <a:pt x="100" y="301"/>
                    <a:pt x="101" y="302"/>
                  </a:cubicBezTo>
                  <a:cubicBezTo>
                    <a:pt x="102" y="303"/>
                    <a:pt x="103" y="303"/>
                    <a:pt x="103" y="304"/>
                  </a:cubicBezTo>
                  <a:cubicBezTo>
                    <a:pt x="104" y="307"/>
                    <a:pt x="105" y="307"/>
                    <a:pt x="106" y="307"/>
                  </a:cubicBezTo>
                  <a:cubicBezTo>
                    <a:pt x="109" y="307"/>
                    <a:pt x="112" y="307"/>
                    <a:pt x="115" y="307"/>
                  </a:cubicBezTo>
                  <a:cubicBezTo>
                    <a:pt x="117" y="307"/>
                    <a:pt x="119" y="307"/>
                    <a:pt x="120" y="309"/>
                  </a:cubicBezTo>
                  <a:cubicBezTo>
                    <a:pt x="118" y="310"/>
                    <a:pt x="116" y="309"/>
                    <a:pt x="114" y="310"/>
                  </a:cubicBezTo>
                  <a:cubicBezTo>
                    <a:pt x="115" y="311"/>
                    <a:pt x="116" y="310"/>
                    <a:pt x="116" y="311"/>
                  </a:cubicBezTo>
                  <a:cubicBezTo>
                    <a:pt x="114" y="313"/>
                    <a:pt x="108" y="314"/>
                    <a:pt x="106" y="313"/>
                  </a:cubicBezTo>
                  <a:cubicBezTo>
                    <a:pt x="109" y="313"/>
                    <a:pt x="109" y="310"/>
                    <a:pt x="112" y="309"/>
                  </a:cubicBezTo>
                  <a:cubicBezTo>
                    <a:pt x="108" y="308"/>
                    <a:pt x="103" y="308"/>
                    <a:pt x="100" y="310"/>
                  </a:cubicBezTo>
                  <a:cubicBezTo>
                    <a:pt x="102" y="310"/>
                    <a:pt x="104" y="310"/>
                    <a:pt x="106" y="311"/>
                  </a:cubicBezTo>
                  <a:cubicBezTo>
                    <a:pt x="104" y="311"/>
                    <a:pt x="102" y="311"/>
                    <a:pt x="100" y="311"/>
                  </a:cubicBezTo>
                  <a:cubicBezTo>
                    <a:pt x="97" y="311"/>
                    <a:pt x="94" y="312"/>
                    <a:pt x="91" y="309"/>
                  </a:cubicBezTo>
                  <a:cubicBezTo>
                    <a:pt x="91" y="309"/>
                    <a:pt x="90" y="309"/>
                    <a:pt x="90" y="309"/>
                  </a:cubicBezTo>
                  <a:cubicBezTo>
                    <a:pt x="84" y="310"/>
                    <a:pt x="79" y="309"/>
                    <a:pt x="73" y="311"/>
                  </a:cubicBezTo>
                  <a:cubicBezTo>
                    <a:pt x="71" y="312"/>
                    <a:pt x="70" y="312"/>
                    <a:pt x="68" y="312"/>
                  </a:cubicBezTo>
                  <a:close/>
                  <a:moveTo>
                    <a:pt x="203" y="133"/>
                  </a:moveTo>
                  <a:cubicBezTo>
                    <a:pt x="205" y="132"/>
                    <a:pt x="208" y="133"/>
                    <a:pt x="211" y="132"/>
                  </a:cubicBezTo>
                  <a:cubicBezTo>
                    <a:pt x="211" y="132"/>
                    <a:pt x="213" y="132"/>
                    <a:pt x="213" y="132"/>
                  </a:cubicBezTo>
                  <a:cubicBezTo>
                    <a:pt x="214" y="130"/>
                    <a:pt x="216" y="130"/>
                    <a:pt x="217" y="130"/>
                  </a:cubicBezTo>
                  <a:cubicBezTo>
                    <a:pt x="224" y="129"/>
                    <a:pt x="232" y="129"/>
                    <a:pt x="239" y="128"/>
                  </a:cubicBezTo>
                  <a:cubicBezTo>
                    <a:pt x="248" y="127"/>
                    <a:pt x="257" y="128"/>
                    <a:pt x="266" y="127"/>
                  </a:cubicBezTo>
                  <a:cubicBezTo>
                    <a:pt x="268" y="127"/>
                    <a:pt x="270" y="128"/>
                    <a:pt x="273" y="128"/>
                  </a:cubicBezTo>
                  <a:cubicBezTo>
                    <a:pt x="269" y="128"/>
                    <a:pt x="265" y="128"/>
                    <a:pt x="260" y="128"/>
                  </a:cubicBezTo>
                  <a:cubicBezTo>
                    <a:pt x="256" y="129"/>
                    <a:pt x="252" y="129"/>
                    <a:pt x="248" y="129"/>
                  </a:cubicBezTo>
                  <a:cubicBezTo>
                    <a:pt x="245" y="129"/>
                    <a:pt x="240" y="129"/>
                    <a:pt x="236" y="130"/>
                  </a:cubicBezTo>
                  <a:cubicBezTo>
                    <a:pt x="237" y="131"/>
                    <a:pt x="238" y="131"/>
                    <a:pt x="239" y="131"/>
                  </a:cubicBezTo>
                  <a:cubicBezTo>
                    <a:pt x="245" y="131"/>
                    <a:pt x="252" y="131"/>
                    <a:pt x="258" y="131"/>
                  </a:cubicBezTo>
                  <a:cubicBezTo>
                    <a:pt x="260" y="131"/>
                    <a:pt x="262" y="130"/>
                    <a:pt x="264" y="132"/>
                  </a:cubicBezTo>
                  <a:cubicBezTo>
                    <a:pt x="265" y="133"/>
                    <a:pt x="267" y="134"/>
                    <a:pt x="268" y="132"/>
                  </a:cubicBezTo>
                  <a:cubicBezTo>
                    <a:pt x="269" y="130"/>
                    <a:pt x="269" y="130"/>
                    <a:pt x="271" y="130"/>
                  </a:cubicBezTo>
                  <a:cubicBezTo>
                    <a:pt x="272" y="131"/>
                    <a:pt x="272" y="132"/>
                    <a:pt x="272" y="134"/>
                  </a:cubicBezTo>
                  <a:cubicBezTo>
                    <a:pt x="271" y="136"/>
                    <a:pt x="271" y="139"/>
                    <a:pt x="271" y="142"/>
                  </a:cubicBezTo>
                  <a:cubicBezTo>
                    <a:pt x="271" y="147"/>
                    <a:pt x="272" y="152"/>
                    <a:pt x="272" y="156"/>
                  </a:cubicBezTo>
                  <a:cubicBezTo>
                    <a:pt x="272" y="164"/>
                    <a:pt x="273" y="171"/>
                    <a:pt x="272" y="179"/>
                  </a:cubicBezTo>
                  <a:cubicBezTo>
                    <a:pt x="272" y="179"/>
                    <a:pt x="272" y="180"/>
                    <a:pt x="270" y="181"/>
                  </a:cubicBezTo>
                  <a:cubicBezTo>
                    <a:pt x="270" y="177"/>
                    <a:pt x="271" y="173"/>
                    <a:pt x="271" y="169"/>
                  </a:cubicBezTo>
                  <a:cubicBezTo>
                    <a:pt x="271" y="165"/>
                    <a:pt x="270" y="161"/>
                    <a:pt x="270" y="156"/>
                  </a:cubicBezTo>
                  <a:cubicBezTo>
                    <a:pt x="269" y="161"/>
                    <a:pt x="269" y="166"/>
                    <a:pt x="269" y="170"/>
                  </a:cubicBezTo>
                  <a:cubicBezTo>
                    <a:pt x="268" y="174"/>
                    <a:pt x="266" y="175"/>
                    <a:pt x="264" y="178"/>
                  </a:cubicBezTo>
                  <a:cubicBezTo>
                    <a:pt x="264" y="174"/>
                    <a:pt x="264" y="171"/>
                    <a:pt x="264" y="168"/>
                  </a:cubicBezTo>
                  <a:cubicBezTo>
                    <a:pt x="264" y="165"/>
                    <a:pt x="264" y="161"/>
                    <a:pt x="264" y="158"/>
                  </a:cubicBezTo>
                  <a:cubicBezTo>
                    <a:pt x="264" y="155"/>
                    <a:pt x="264" y="152"/>
                    <a:pt x="262" y="149"/>
                  </a:cubicBezTo>
                  <a:cubicBezTo>
                    <a:pt x="261" y="161"/>
                    <a:pt x="264" y="172"/>
                    <a:pt x="262" y="184"/>
                  </a:cubicBezTo>
                  <a:cubicBezTo>
                    <a:pt x="265" y="184"/>
                    <a:pt x="269" y="183"/>
                    <a:pt x="273" y="183"/>
                  </a:cubicBezTo>
                  <a:cubicBezTo>
                    <a:pt x="275" y="183"/>
                    <a:pt x="275" y="182"/>
                    <a:pt x="276" y="180"/>
                  </a:cubicBezTo>
                  <a:cubicBezTo>
                    <a:pt x="276" y="177"/>
                    <a:pt x="276" y="174"/>
                    <a:pt x="276" y="170"/>
                  </a:cubicBezTo>
                  <a:cubicBezTo>
                    <a:pt x="276" y="164"/>
                    <a:pt x="276" y="157"/>
                    <a:pt x="275" y="151"/>
                  </a:cubicBezTo>
                  <a:cubicBezTo>
                    <a:pt x="275" y="144"/>
                    <a:pt x="275" y="136"/>
                    <a:pt x="275" y="129"/>
                  </a:cubicBezTo>
                  <a:cubicBezTo>
                    <a:pt x="275" y="127"/>
                    <a:pt x="274" y="126"/>
                    <a:pt x="274" y="124"/>
                  </a:cubicBezTo>
                  <a:cubicBezTo>
                    <a:pt x="274" y="123"/>
                    <a:pt x="273" y="122"/>
                    <a:pt x="272" y="122"/>
                  </a:cubicBezTo>
                  <a:cubicBezTo>
                    <a:pt x="271" y="122"/>
                    <a:pt x="270" y="122"/>
                    <a:pt x="269" y="122"/>
                  </a:cubicBezTo>
                  <a:cubicBezTo>
                    <a:pt x="262" y="122"/>
                    <a:pt x="256" y="124"/>
                    <a:pt x="250" y="124"/>
                  </a:cubicBezTo>
                  <a:cubicBezTo>
                    <a:pt x="242" y="124"/>
                    <a:pt x="234" y="125"/>
                    <a:pt x="226" y="124"/>
                  </a:cubicBezTo>
                  <a:cubicBezTo>
                    <a:pt x="220" y="124"/>
                    <a:pt x="214" y="124"/>
                    <a:pt x="208" y="125"/>
                  </a:cubicBezTo>
                  <a:cubicBezTo>
                    <a:pt x="202" y="125"/>
                    <a:pt x="196" y="126"/>
                    <a:pt x="190" y="126"/>
                  </a:cubicBezTo>
                  <a:cubicBezTo>
                    <a:pt x="185" y="126"/>
                    <a:pt x="179" y="126"/>
                    <a:pt x="174" y="128"/>
                  </a:cubicBezTo>
                  <a:cubicBezTo>
                    <a:pt x="172" y="129"/>
                    <a:pt x="169" y="130"/>
                    <a:pt x="166" y="130"/>
                  </a:cubicBezTo>
                  <a:cubicBezTo>
                    <a:pt x="161" y="129"/>
                    <a:pt x="155" y="130"/>
                    <a:pt x="149" y="131"/>
                  </a:cubicBezTo>
                  <a:cubicBezTo>
                    <a:pt x="148" y="131"/>
                    <a:pt x="148" y="132"/>
                    <a:pt x="147" y="131"/>
                  </a:cubicBezTo>
                  <a:cubicBezTo>
                    <a:pt x="144" y="130"/>
                    <a:pt x="141" y="130"/>
                    <a:pt x="138" y="131"/>
                  </a:cubicBezTo>
                  <a:cubicBezTo>
                    <a:pt x="135" y="132"/>
                    <a:pt x="132" y="133"/>
                    <a:pt x="128" y="133"/>
                  </a:cubicBezTo>
                  <a:cubicBezTo>
                    <a:pt x="128" y="134"/>
                    <a:pt x="127" y="134"/>
                    <a:pt x="127" y="134"/>
                  </a:cubicBezTo>
                  <a:cubicBezTo>
                    <a:pt x="125" y="131"/>
                    <a:pt x="122" y="133"/>
                    <a:pt x="121" y="134"/>
                  </a:cubicBezTo>
                  <a:cubicBezTo>
                    <a:pt x="118" y="134"/>
                    <a:pt x="116" y="133"/>
                    <a:pt x="114" y="135"/>
                  </a:cubicBezTo>
                  <a:cubicBezTo>
                    <a:pt x="114" y="135"/>
                    <a:pt x="113" y="135"/>
                    <a:pt x="113" y="135"/>
                  </a:cubicBezTo>
                  <a:cubicBezTo>
                    <a:pt x="112" y="134"/>
                    <a:pt x="111" y="135"/>
                    <a:pt x="111" y="135"/>
                  </a:cubicBezTo>
                  <a:cubicBezTo>
                    <a:pt x="109" y="136"/>
                    <a:pt x="108" y="137"/>
                    <a:pt x="107" y="138"/>
                  </a:cubicBezTo>
                  <a:cubicBezTo>
                    <a:pt x="106" y="139"/>
                    <a:pt x="106" y="139"/>
                    <a:pt x="105" y="139"/>
                  </a:cubicBezTo>
                  <a:cubicBezTo>
                    <a:pt x="104" y="137"/>
                    <a:pt x="103" y="139"/>
                    <a:pt x="102" y="140"/>
                  </a:cubicBezTo>
                  <a:cubicBezTo>
                    <a:pt x="101" y="140"/>
                    <a:pt x="100" y="142"/>
                    <a:pt x="98" y="142"/>
                  </a:cubicBezTo>
                  <a:cubicBezTo>
                    <a:pt x="100" y="139"/>
                    <a:pt x="102" y="138"/>
                    <a:pt x="103" y="135"/>
                  </a:cubicBezTo>
                  <a:cubicBezTo>
                    <a:pt x="100" y="137"/>
                    <a:pt x="98" y="138"/>
                    <a:pt x="96" y="140"/>
                  </a:cubicBezTo>
                  <a:cubicBezTo>
                    <a:pt x="93" y="142"/>
                    <a:pt x="91" y="144"/>
                    <a:pt x="89" y="146"/>
                  </a:cubicBezTo>
                  <a:cubicBezTo>
                    <a:pt x="89" y="144"/>
                    <a:pt x="90" y="144"/>
                    <a:pt x="90" y="142"/>
                  </a:cubicBezTo>
                  <a:cubicBezTo>
                    <a:pt x="88" y="143"/>
                    <a:pt x="87" y="145"/>
                    <a:pt x="85" y="146"/>
                  </a:cubicBezTo>
                  <a:cubicBezTo>
                    <a:pt x="84" y="144"/>
                    <a:pt x="86" y="144"/>
                    <a:pt x="86" y="142"/>
                  </a:cubicBezTo>
                  <a:cubicBezTo>
                    <a:pt x="80" y="145"/>
                    <a:pt x="75" y="150"/>
                    <a:pt x="68" y="153"/>
                  </a:cubicBezTo>
                  <a:cubicBezTo>
                    <a:pt x="71" y="149"/>
                    <a:pt x="74" y="149"/>
                    <a:pt x="76" y="146"/>
                  </a:cubicBezTo>
                  <a:cubicBezTo>
                    <a:pt x="68" y="149"/>
                    <a:pt x="61" y="155"/>
                    <a:pt x="54" y="158"/>
                  </a:cubicBezTo>
                  <a:cubicBezTo>
                    <a:pt x="56" y="154"/>
                    <a:pt x="61" y="153"/>
                    <a:pt x="64" y="150"/>
                  </a:cubicBezTo>
                  <a:cubicBezTo>
                    <a:pt x="63" y="148"/>
                    <a:pt x="62" y="149"/>
                    <a:pt x="61" y="150"/>
                  </a:cubicBezTo>
                  <a:cubicBezTo>
                    <a:pt x="58" y="152"/>
                    <a:pt x="54" y="155"/>
                    <a:pt x="50" y="157"/>
                  </a:cubicBezTo>
                  <a:cubicBezTo>
                    <a:pt x="49" y="157"/>
                    <a:pt x="48" y="158"/>
                    <a:pt x="47" y="158"/>
                  </a:cubicBezTo>
                  <a:cubicBezTo>
                    <a:pt x="52" y="154"/>
                    <a:pt x="57" y="151"/>
                    <a:pt x="61" y="147"/>
                  </a:cubicBezTo>
                  <a:cubicBezTo>
                    <a:pt x="53" y="148"/>
                    <a:pt x="48" y="155"/>
                    <a:pt x="41" y="158"/>
                  </a:cubicBezTo>
                  <a:cubicBezTo>
                    <a:pt x="41" y="156"/>
                    <a:pt x="43" y="156"/>
                    <a:pt x="43" y="155"/>
                  </a:cubicBezTo>
                  <a:cubicBezTo>
                    <a:pt x="45" y="154"/>
                    <a:pt x="47" y="153"/>
                    <a:pt x="49" y="151"/>
                  </a:cubicBezTo>
                  <a:cubicBezTo>
                    <a:pt x="50" y="151"/>
                    <a:pt x="50" y="150"/>
                    <a:pt x="50" y="150"/>
                  </a:cubicBezTo>
                  <a:cubicBezTo>
                    <a:pt x="49" y="149"/>
                    <a:pt x="49" y="149"/>
                    <a:pt x="48" y="149"/>
                  </a:cubicBezTo>
                  <a:cubicBezTo>
                    <a:pt x="45" y="151"/>
                    <a:pt x="41" y="152"/>
                    <a:pt x="38" y="154"/>
                  </a:cubicBezTo>
                  <a:cubicBezTo>
                    <a:pt x="37" y="155"/>
                    <a:pt x="35" y="156"/>
                    <a:pt x="33" y="157"/>
                  </a:cubicBezTo>
                  <a:cubicBezTo>
                    <a:pt x="35" y="154"/>
                    <a:pt x="38" y="153"/>
                    <a:pt x="39" y="151"/>
                  </a:cubicBezTo>
                  <a:cubicBezTo>
                    <a:pt x="37" y="150"/>
                    <a:pt x="35" y="151"/>
                    <a:pt x="34" y="152"/>
                  </a:cubicBezTo>
                  <a:cubicBezTo>
                    <a:pt x="32" y="153"/>
                    <a:pt x="31" y="155"/>
                    <a:pt x="28" y="156"/>
                  </a:cubicBezTo>
                  <a:cubicBezTo>
                    <a:pt x="28" y="153"/>
                    <a:pt x="31" y="153"/>
                    <a:pt x="31" y="151"/>
                  </a:cubicBezTo>
                  <a:cubicBezTo>
                    <a:pt x="28" y="151"/>
                    <a:pt x="27" y="154"/>
                    <a:pt x="24" y="154"/>
                  </a:cubicBezTo>
                  <a:cubicBezTo>
                    <a:pt x="24" y="152"/>
                    <a:pt x="25" y="151"/>
                    <a:pt x="26" y="149"/>
                  </a:cubicBezTo>
                  <a:cubicBezTo>
                    <a:pt x="22" y="150"/>
                    <a:pt x="21" y="153"/>
                    <a:pt x="19" y="154"/>
                  </a:cubicBezTo>
                  <a:cubicBezTo>
                    <a:pt x="17" y="153"/>
                    <a:pt x="20" y="152"/>
                    <a:pt x="18" y="151"/>
                  </a:cubicBezTo>
                  <a:cubicBezTo>
                    <a:pt x="16" y="151"/>
                    <a:pt x="17" y="149"/>
                    <a:pt x="15" y="149"/>
                  </a:cubicBezTo>
                  <a:cubicBezTo>
                    <a:pt x="14" y="149"/>
                    <a:pt x="14" y="148"/>
                    <a:pt x="15" y="147"/>
                  </a:cubicBezTo>
                  <a:cubicBezTo>
                    <a:pt x="16" y="147"/>
                    <a:pt x="16" y="146"/>
                    <a:pt x="17" y="145"/>
                  </a:cubicBezTo>
                  <a:cubicBezTo>
                    <a:pt x="18" y="141"/>
                    <a:pt x="19" y="136"/>
                    <a:pt x="23" y="133"/>
                  </a:cubicBezTo>
                  <a:cubicBezTo>
                    <a:pt x="25" y="132"/>
                    <a:pt x="26" y="129"/>
                    <a:pt x="27" y="126"/>
                  </a:cubicBezTo>
                  <a:cubicBezTo>
                    <a:pt x="24" y="127"/>
                    <a:pt x="21" y="126"/>
                    <a:pt x="18" y="126"/>
                  </a:cubicBezTo>
                  <a:cubicBezTo>
                    <a:pt x="14" y="127"/>
                    <a:pt x="11" y="127"/>
                    <a:pt x="7" y="126"/>
                  </a:cubicBezTo>
                  <a:cubicBezTo>
                    <a:pt x="3" y="126"/>
                    <a:pt x="3" y="127"/>
                    <a:pt x="3" y="131"/>
                  </a:cubicBezTo>
                  <a:cubicBezTo>
                    <a:pt x="4" y="140"/>
                    <a:pt x="5" y="150"/>
                    <a:pt x="6" y="160"/>
                  </a:cubicBezTo>
                  <a:cubicBezTo>
                    <a:pt x="6" y="167"/>
                    <a:pt x="7" y="174"/>
                    <a:pt x="5" y="180"/>
                  </a:cubicBezTo>
                  <a:cubicBezTo>
                    <a:pt x="4" y="183"/>
                    <a:pt x="4" y="185"/>
                    <a:pt x="4" y="187"/>
                  </a:cubicBezTo>
                  <a:cubicBezTo>
                    <a:pt x="4" y="190"/>
                    <a:pt x="5" y="190"/>
                    <a:pt x="7" y="190"/>
                  </a:cubicBezTo>
                  <a:cubicBezTo>
                    <a:pt x="13" y="190"/>
                    <a:pt x="19" y="192"/>
                    <a:pt x="25" y="192"/>
                  </a:cubicBezTo>
                  <a:cubicBezTo>
                    <a:pt x="35" y="193"/>
                    <a:pt x="45" y="193"/>
                    <a:pt x="54" y="193"/>
                  </a:cubicBezTo>
                  <a:cubicBezTo>
                    <a:pt x="57" y="193"/>
                    <a:pt x="60" y="194"/>
                    <a:pt x="62" y="193"/>
                  </a:cubicBezTo>
                  <a:cubicBezTo>
                    <a:pt x="68" y="192"/>
                    <a:pt x="74" y="193"/>
                    <a:pt x="80" y="193"/>
                  </a:cubicBezTo>
                  <a:cubicBezTo>
                    <a:pt x="88" y="194"/>
                    <a:pt x="96" y="194"/>
                    <a:pt x="105" y="194"/>
                  </a:cubicBezTo>
                  <a:cubicBezTo>
                    <a:pt x="112" y="194"/>
                    <a:pt x="120" y="194"/>
                    <a:pt x="128" y="193"/>
                  </a:cubicBezTo>
                  <a:cubicBezTo>
                    <a:pt x="133" y="193"/>
                    <a:pt x="139" y="193"/>
                    <a:pt x="144" y="193"/>
                  </a:cubicBezTo>
                  <a:cubicBezTo>
                    <a:pt x="150" y="192"/>
                    <a:pt x="155" y="192"/>
                    <a:pt x="160" y="191"/>
                  </a:cubicBezTo>
                  <a:cubicBezTo>
                    <a:pt x="167" y="191"/>
                    <a:pt x="174" y="190"/>
                    <a:pt x="182" y="190"/>
                  </a:cubicBezTo>
                  <a:cubicBezTo>
                    <a:pt x="182" y="190"/>
                    <a:pt x="183" y="190"/>
                    <a:pt x="183" y="190"/>
                  </a:cubicBezTo>
                  <a:cubicBezTo>
                    <a:pt x="191" y="189"/>
                    <a:pt x="199" y="189"/>
                    <a:pt x="207" y="188"/>
                  </a:cubicBezTo>
                  <a:cubicBezTo>
                    <a:pt x="223" y="187"/>
                    <a:pt x="239" y="187"/>
                    <a:pt x="255" y="185"/>
                  </a:cubicBezTo>
                  <a:cubicBezTo>
                    <a:pt x="258" y="184"/>
                    <a:pt x="259" y="184"/>
                    <a:pt x="259" y="180"/>
                  </a:cubicBezTo>
                  <a:cubicBezTo>
                    <a:pt x="259" y="177"/>
                    <a:pt x="259" y="173"/>
                    <a:pt x="259" y="169"/>
                  </a:cubicBezTo>
                  <a:cubicBezTo>
                    <a:pt x="259" y="163"/>
                    <a:pt x="257" y="158"/>
                    <a:pt x="260" y="153"/>
                  </a:cubicBezTo>
                  <a:cubicBezTo>
                    <a:pt x="260" y="149"/>
                    <a:pt x="260" y="145"/>
                    <a:pt x="261" y="141"/>
                  </a:cubicBezTo>
                  <a:cubicBezTo>
                    <a:pt x="258" y="141"/>
                    <a:pt x="256" y="143"/>
                    <a:pt x="253" y="141"/>
                  </a:cubicBezTo>
                  <a:cubicBezTo>
                    <a:pt x="252" y="141"/>
                    <a:pt x="252" y="142"/>
                    <a:pt x="252" y="142"/>
                  </a:cubicBezTo>
                  <a:cubicBezTo>
                    <a:pt x="252" y="143"/>
                    <a:pt x="252" y="144"/>
                    <a:pt x="250" y="143"/>
                  </a:cubicBezTo>
                  <a:cubicBezTo>
                    <a:pt x="250" y="140"/>
                    <a:pt x="250" y="140"/>
                    <a:pt x="254" y="138"/>
                  </a:cubicBezTo>
                  <a:cubicBezTo>
                    <a:pt x="255" y="137"/>
                    <a:pt x="255" y="137"/>
                    <a:pt x="255" y="136"/>
                  </a:cubicBezTo>
                  <a:cubicBezTo>
                    <a:pt x="254" y="135"/>
                    <a:pt x="251" y="135"/>
                    <a:pt x="250" y="136"/>
                  </a:cubicBezTo>
                  <a:cubicBezTo>
                    <a:pt x="249" y="137"/>
                    <a:pt x="248" y="139"/>
                    <a:pt x="246" y="140"/>
                  </a:cubicBezTo>
                  <a:cubicBezTo>
                    <a:pt x="245" y="138"/>
                    <a:pt x="246" y="135"/>
                    <a:pt x="245" y="133"/>
                  </a:cubicBezTo>
                  <a:cubicBezTo>
                    <a:pt x="231" y="132"/>
                    <a:pt x="217" y="133"/>
                    <a:pt x="203" y="133"/>
                  </a:cubicBezTo>
                  <a:close/>
                  <a:moveTo>
                    <a:pt x="161" y="126"/>
                  </a:moveTo>
                  <a:cubicBezTo>
                    <a:pt x="163" y="126"/>
                    <a:pt x="165" y="126"/>
                    <a:pt x="167" y="125"/>
                  </a:cubicBezTo>
                  <a:cubicBezTo>
                    <a:pt x="168" y="125"/>
                    <a:pt x="170" y="125"/>
                    <a:pt x="172" y="124"/>
                  </a:cubicBezTo>
                  <a:cubicBezTo>
                    <a:pt x="176" y="120"/>
                    <a:pt x="179" y="117"/>
                    <a:pt x="184" y="114"/>
                  </a:cubicBezTo>
                  <a:cubicBezTo>
                    <a:pt x="193" y="109"/>
                    <a:pt x="203" y="103"/>
                    <a:pt x="213" y="98"/>
                  </a:cubicBezTo>
                  <a:cubicBezTo>
                    <a:pt x="218" y="95"/>
                    <a:pt x="223" y="92"/>
                    <a:pt x="225" y="86"/>
                  </a:cubicBezTo>
                  <a:cubicBezTo>
                    <a:pt x="226" y="85"/>
                    <a:pt x="227" y="83"/>
                    <a:pt x="229" y="82"/>
                  </a:cubicBezTo>
                  <a:cubicBezTo>
                    <a:pt x="228" y="85"/>
                    <a:pt x="227" y="86"/>
                    <a:pt x="226" y="88"/>
                  </a:cubicBezTo>
                  <a:cubicBezTo>
                    <a:pt x="228" y="87"/>
                    <a:pt x="228" y="87"/>
                    <a:pt x="229" y="85"/>
                  </a:cubicBezTo>
                  <a:cubicBezTo>
                    <a:pt x="230" y="83"/>
                    <a:pt x="232" y="80"/>
                    <a:pt x="233" y="78"/>
                  </a:cubicBezTo>
                  <a:cubicBezTo>
                    <a:pt x="233" y="77"/>
                    <a:pt x="234" y="76"/>
                    <a:pt x="235" y="77"/>
                  </a:cubicBezTo>
                  <a:cubicBezTo>
                    <a:pt x="234" y="79"/>
                    <a:pt x="233" y="80"/>
                    <a:pt x="232" y="83"/>
                  </a:cubicBezTo>
                  <a:cubicBezTo>
                    <a:pt x="235" y="81"/>
                    <a:pt x="235" y="78"/>
                    <a:pt x="237" y="76"/>
                  </a:cubicBezTo>
                  <a:cubicBezTo>
                    <a:pt x="237" y="75"/>
                    <a:pt x="237" y="73"/>
                    <a:pt x="239" y="73"/>
                  </a:cubicBezTo>
                  <a:cubicBezTo>
                    <a:pt x="242" y="72"/>
                    <a:pt x="243" y="68"/>
                    <a:pt x="244" y="66"/>
                  </a:cubicBezTo>
                  <a:cubicBezTo>
                    <a:pt x="246" y="61"/>
                    <a:pt x="248" y="57"/>
                    <a:pt x="248" y="52"/>
                  </a:cubicBezTo>
                  <a:cubicBezTo>
                    <a:pt x="249" y="51"/>
                    <a:pt x="249" y="50"/>
                    <a:pt x="250" y="50"/>
                  </a:cubicBezTo>
                  <a:cubicBezTo>
                    <a:pt x="252" y="50"/>
                    <a:pt x="251" y="49"/>
                    <a:pt x="251" y="48"/>
                  </a:cubicBezTo>
                  <a:cubicBezTo>
                    <a:pt x="252" y="46"/>
                    <a:pt x="251" y="44"/>
                    <a:pt x="253" y="42"/>
                  </a:cubicBezTo>
                  <a:cubicBezTo>
                    <a:pt x="253" y="42"/>
                    <a:pt x="253" y="41"/>
                    <a:pt x="253" y="41"/>
                  </a:cubicBezTo>
                  <a:cubicBezTo>
                    <a:pt x="253" y="39"/>
                    <a:pt x="252" y="36"/>
                    <a:pt x="254" y="35"/>
                  </a:cubicBezTo>
                  <a:cubicBezTo>
                    <a:pt x="255" y="34"/>
                    <a:pt x="254" y="34"/>
                    <a:pt x="254" y="33"/>
                  </a:cubicBezTo>
                  <a:cubicBezTo>
                    <a:pt x="253" y="33"/>
                    <a:pt x="253" y="32"/>
                    <a:pt x="253" y="31"/>
                  </a:cubicBezTo>
                  <a:cubicBezTo>
                    <a:pt x="252" y="30"/>
                    <a:pt x="251" y="28"/>
                    <a:pt x="254" y="28"/>
                  </a:cubicBezTo>
                  <a:cubicBezTo>
                    <a:pt x="255" y="27"/>
                    <a:pt x="255" y="26"/>
                    <a:pt x="254" y="26"/>
                  </a:cubicBezTo>
                  <a:cubicBezTo>
                    <a:pt x="254" y="24"/>
                    <a:pt x="252" y="23"/>
                    <a:pt x="251" y="23"/>
                  </a:cubicBezTo>
                  <a:cubicBezTo>
                    <a:pt x="250" y="23"/>
                    <a:pt x="249" y="23"/>
                    <a:pt x="249" y="21"/>
                  </a:cubicBezTo>
                  <a:cubicBezTo>
                    <a:pt x="252" y="20"/>
                    <a:pt x="254" y="23"/>
                    <a:pt x="256" y="24"/>
                  </a:cubicBezTo>
                  <a:cubicBezTo>
                    <a:pt x="256" y="19"/>
                    <a:pt x="255" y="18"/>
                    <a:pt x="251" y="17"/>
                  </a:cubicBezTo>
                  <a:cubicBezTo>
                    <a:pt x="249" y="16"/>
                    <a:pt x="247" y="16"/>
                    <a:pt x="244" y="15"/>
                  </a:cubicBezTo>
                  <a:cubicBezTo>
                    <a:pt x="244" y="15"/>
                    <a:pt x="245" y="15"/>
                    <a:pt x="245" y="14"/>
                  </a:cubicBezTo>
                  <a:cubicBezTo>
                    <a:pt x="247" y="13"/>
                    <a:pt x="250" y="15"/>
                    <a:pt x="253" y="15"/>
                  </a:cubicBezTo>
                  <a:cubicBezTo>
                    <a:pt x="253" y="13"/>
                    <a:pt x="252" y="11"/>
                    <a:pt x="250" y="12"/>
                  </a:cubicBezTo>
                  <a:cubicBezTo>
                    <a:pt x="249" y="12"/>
                    <a:pt x="248" y="12"/>
                    <a:pt x="247" y="11"/>
                  </a:cubicBezTo>
                  <a:cubicBezTo>
                    <a:pt x="245" y="11"/>
                    <a:pt x="243" y="10"/>
                    <a:pt x="241" y="10"/>
                  </a:cubicBezTo>
                  <a:cubicBezTo>
                    <a:pt x="240" y="10"/>
                    <a:pt x="238" y="12"/>
                    <a:pt x="238" y="10"/>
                  </a:cubicBezTo>
                  <a:cubicBezTo>
                    <a:pt x="238" y="9"/>
                    <a:pt x="240" y="9"/>
                    <a:pt x="241" y="8"/>
                  </a:cubicBezTo>
                  <a:cubicBezTo>
                    <a:pt x="241" y="8"/>
                    <a:pt x="241" y="8"/>
                    <a:pt x="241" y="8"/>
                  </a:cubicBezTo>
                  <a:cubicBezTo>
                    <a:pt x="240" y="7"/>
                    <a:pt x="238" y="8"/>
                    <a:pt x="237" y="7"/>
                  </a:cubicBezTo>
                  <a:cubicBezTo>
                    <a:pt x="236" y="4"/>
                    <a:pt x="235" y="5"/>
                    <a:pt x="233" y="5"/>
                  </a:cubicBezTo>
                  <a:cubicBezTo>
                    <a:pt x="231" y="4"/>
                    <a:pt x="228" y="5"/>
                    <a:pt x="226" y="5"/>
                  </a:cubicBezTo>
                  <a:cubicBezTo>
                    <a:pt x="227" y="3"/>
                    <a:pt x="229" y="4"/>
                    <a:pt x="230" y="3"/>
                  </a:cubicBezTo>
                  <a:cubicBezTo>
                    <a:pt x="223" y="3"/>
                    <a:pt x="217" y="4"/>
                    <a:pt x="211" y="5"/>
                  </a:cubicBezTo>
                  <a:cubicBezTo>
                    <a:pt x="211" y="6"/>
                    <a:pt x="209" y="6"/>
                    <a:pt x="209" y="6"/>
                  </a:cubicBezTo>
                  <a:cubicBezTo>
                    <a:pt x="209" y="3"/>
                    <a:pt x="207" y="4"/>
                    <a:pt x="206" y="4"/>
                  </a:cubicBezTo>
                  <a:cubicBezTo>
                    <a:pt x="201" y="5"/>
                    <a:pt x="196" y="5"/>
                    <a:pt x="192" y="7"/>
                  </a:cubicBezTo>
                  <a:cubicBezTo>
                    <a:pt x="187" y="9"/>
                    <a:pt x="183" y="10"/>
                    <a:pt x="178" y="11"/>
                  </a:cubicBezTo>
                  <a:cubicBezTo>
                    <a:pt x="172" y="13"/>
                    <a:pt x="166" y="16"/>
                    <a:pt x="161" y="19"/>
                  </a:cubicBezTo>
                  <a:cubicBezTo>
                    <a:pt x="156" y="23"/>
                    <a:pt x="152" y="28"/>
                    <a:pt x="148" y="33"/>
                  </a:cubicBezTo>
                  <a:cubicBezTo>
                    <a:pt x="142" y="38"/>
                    <a:pt x="137" y="44"/>
                    <a:pt x="132" y="50"/>
                  </a:cubicBezTo>
                  <a:cubicBezTo>
                    <a:pt x="128" y="56"/>
                    <a:pt x="124" y="63"/>
                    <a:pt x="122" y="71"/>
                  </a:cubicBezTo>
                  <a:cubicBezTo>
                    <a:pt x="122" y="72"/>
                    <a:pt x="121" y="73"/>
                    <a:pt x="121" y="73"/>
                  </a:cubicBezTo>
                  <a:cubicBezTo>
                    <a:pt x="122" y="82"/>
                    <a:pt x="124" y="91"/>
                    <a:pt x="128" y="100"/>
                  </a:cubicBezTo>
                  <a:cubicBezTo>
                    <a:pt x="129" y="103"/>
                    <a:pt x="131" y="107"/>
                    <a:pt x="132" y="111"/>
                  </a:cubicBezTo>
                  <a:cubicBezTo>
                    <a:pt x="133" y="115"/>
                    <a:pt x="135" y="119"/>
                    <a:pt x="137" y="122"/>
                  </a:cubicBezTo>
                  <a:cubicBezTo>
                    <a:pt x="140" y="126"/>
                    <a:pt x="142" y="127"/>
                    <a:pt x="146" y="126"/>
                  </a:cubicBezTo>
                  <a:cubicBezTo>
                    <a:pt x="148" y="125"/>
                    <a:pt x="148" y="125"/>
                    <a:pt x="147" y="124"/>
                  </a:cubicBezTo>
                  <a:cubicBezTo>
                    <a:pt x="145" y="121"/>
                    <a:pt x="145" y="119"/>
                    <a:pt x="145" y="116"/>
                  </a:cubicBezTo>
                  <a:cubicBezTo>
                    <a:pt x="145" y="115"/>
                    <a:pt x="145" y="113"/>
                    <a:pt x="145" y="111"/>
                  </a:cubicBezTo>
                  <a:cubicBezTo>
                    <a:pt x="143" y="108"/>
                    <a:pt x="143" y="105"/>
                    <a:pt x="143" y="102"/>
                  </a:cubicBezTo>
                  <a:cubicBezTo>
                    <a:pt x="144" y="97"/>
                    <a:pt x="144" y="91"/>
                    <a:pt x="145" y="86"/>
                  </a:cubicBezTo>
                  <a:cubicBezTo>
                    <a:pt x="145" y="80"/>
                    <a:pt x="147" y="74"/>
                    <a:pt x="149" y="68"/>
                  </a:cubicBezTo>
                  <a:cubicBezTo>
                    <a:pt x="155" y="56"/>
                    <a:pt x="162" y="46"/>
                    <a:pt x="174" y="39"/>
                  </a:cubicBezTo>
                  <a:cubicBezTo>
                    <a:pt x="177" y="37"/>
                    <a:pt x="181" y="34"/>
                    <a:pt x="185" y="34"/>
                  </a:cubicBezTo>
                  <a:cubicBezTo>
                    <a:pt x="192" y="32"/>
                    <a:pt x="198" y="33"/>
                    <a:pt x="205" y="32"/>
                  </a:cubicBezTo>
                  <a:cubicBezTo>
                    <a:pt x="206" y="32"/>
                    <a:pt x="206" y="32"/>
                    <a:pt x="207" y="32"/>
                  </a:cubicBezTo>
                  <a:cubicBezTo>
                    <a:pt x="211" y="33"/>
                    <a:pt x="215" y="35"/>
                    <a:pt x="219" y="37"/>
                  </a:cubicBezTo>
                  <a:cubicBezTo>
                    <a:pt x="227" y="42"/>
                    <a:pt x="228" y="51"/>
                    <a:pt x="224" y="57"/>
                  </a:cubicBezTo>
                  <a:cubicBezTo>
                    <a:pt x="220" y="64"/>
                    <a:pt x="215" y="70"/>
                    <a:pt x="209" y="75"/>
                  </a:cubicBezTo>
                  <a:cubicBezTo>
                    <a:pt x="203" y="81"/>
                    <a:pt x="196" y="86"/>
                    <a:pt x="190" y="91"/>
                  </a:cubicBezTo>
                  <a:cubicBezTo>
                    <a:pt x="185" y="95"/>
                    <a:pt x="181" y="100"/>
                    <a:pt x="176" y="104"/>
                  </a:cubicBezTo>
                  <a:cubicBezTo>
                    <a:pt x="173" y="107"/>
                    <a:pt x="170" y="110"/>
                    <a:pt x="167" y="114"/>
                  </a:cubicBezTo>
                  <a:cubicBezTo>
                    <a:pt x="165" y="118"/>
                    <a:pt x="163" y="121"/>
                    <a:pt x="161" y="126"/>
                  </a:cubicBezTo>
                  <a:close/>
                  <a:moveTo>
                    <a:pt x="169" y="56"/>
                  </a:moveTo>
                  <a:cubicBezTo>
                    <a:pt x="168" y="59"/>
                    <a:pt x="169" y="64"/>
                    <a:pt x="168" y="68"/>
                  </a:cubicBezTo>
                  <a:cubicBezTo>
                    <a:pt x="165" y="80"/>
                    <a:pt x="162" y="92"/>
                    <a:pt x="158" y="104"/>
                  </a:cubicBezTo>
                  <a:cubicBezTo>
                    <a:pt x="156" y="110"/>
                    <a:pt x="154" y="116"/>
                    <a:pt x="152" y="121"/>
                  </a:cubicBezTo>
                  <a:cubicBezTo>
                    <a:pt x="152" y="123"/>
                    <a:pt x="151" y="125"/>
                    <a:pt x="153" y="126"/>
                  </a:cubicBezTo>
                  <a:cubicBezTo>
                    <a:pt x="154" y="127"/>
                    <a:pt x="156" y="126"/>
                    <a:pt x="157" y="125"/>
                  </a:cubicBezTo>
                  <a:cubicBezTo>
                    <a:pt x="158" y="125"/>
                    <a:pt x="159" y="124"/>
                    <a:pt x="159" y="123"/>
                  </a:cubicBezTo>
                  <a:cubicBezTo>
                    <a:pt x="161" y="118"/>
                    <a:pt x="164" y="114"/>
                    <a:pt x="168" y="110"/>
                  </a:cubicBezTo>
                  <a:cubicBezTo>
                    <a:pt x="173" y="104"/>
                    <a:pt x="179" y="99"/>
                    <a:pt x="184" y="94"/>
                  </a:cubicBezTo>
                  <a:cubicBezTo>
                    <a:pt x="192" y="86"/>
                    <a:pt x="202" y="80"/>
                    <a:pt x="210" y="72"/>
                  </a:cubicBezTo>
                  <a:cubicBezTo>
                    <a:pt x="214" y="68"/>
                    <a:pt x="218" y="63"/>
                    <a:pt x="221" y="58"/>
                  </a:cubicBezTo>
                  <a:cubicBezTo>
                    <a:pt x="223" y="55"/>
                    <a:pt x="224" y="51"/>
                    <a:pt x="223" y="47"/>
                  </a:cubicBezTo>
                  <a:cubicBezTo>
                    <a:pt x="222" y="40"/>
                    <a:pt x="213" y="34"/>
                    <a:pt x="206" y="35"/>
                  </a:cubicBezTo>
                  <a:cubicBezTo>
                    <a:pt x="205" y="35"/>
                    <a:pt x="204" y="35"/>
                    <a:pt x="204" y="35"/>
                  </a:cubicBezTo>
                  <a:cubicBezTo>
                    <a:pt x="197" y="34"/>
                    <a:pt x="192" y="36"/>
                    <a:pt x="186" y="37"/>
                  </a:cubicBezTo>
                  <a:cubicBezTo>
                    <a:pt x="182" y="38"/>
                    <a:pt x="179" y="40"/>
                    <a:pt x="176" y="42"/>
                  </a:cubicBezTo>
                  <a:cubicBezTo>
                    <a:pt x="174" y="44"/>
                    <a:pt x="173" y="45"/>
                    <a:pt x="171" y="46"/>
                  </a:cubicBezTo>
                  <a:cubicBezTo>
                    <a:pt x="169" y="47"/>
                    <a:pt x="168" y="48"/>
                    <a:pt x="168" y="51"/>
                  </a:cubicBezTo>
                  <a:cubicBezTo>
                    <a:pt x="169" y="52"/>
                    <a:pt x="169" y="54"/>
                    <a:pt x="169" y="56"/>
                  </a:cubicBezTo>
                  <a:close/>
                  <a:moveTo>
                    <a:pt x="115" y="115"/>
                  </a:moveTo>
                  <a:cubicBezTo>
                    <a:pt x="110" y="113"/>
                    <a:pt x="106" y="109"/>
                    <a:pt x="101" y="109"/>
                  </a:cubicBezTo>
                  <a:cubicBezTo>
                    <a:pt x="100" y="109"/>
                    <a:pt x="99" y="109"/>
                    <a:pt x="99" y="109"/>
                  </a:cubicBezTo>
                  <a:cubicBezTo>
                    <a:pt x="100" y="106"/>
                    <a:pt x="98" y="107"/>
                    <a:pt x="97" y="107"/>
                  </a:cubicBezTo>
                  <a:cubicBezTo>
                    <a:pt x="94" y="107"/>
                    <a:pt x="90" y="107"/>
                    <a:pt x="87" y="106"/>
                  </a:cubicBezTo>
                  <a:cubicBezTo>
                    <a:pt x="80" y="105"/>
                    <a:pt x="73" y="104"/>
                    <a:pt x="66" y="102"/>
                  </a:cubicBezTo>
                  <a:cubicBezTo>
                    <a:pt x="58" y="100"/>
                    <a:pt x="51" y="96"/>
                    <a:pt x="46" y="90"/>
                  </a:cubicBezTo>
                  <a:cubicBezTo>
                    <a:pt x="44" y="88"/>
                    <a:pt x="42" y="86"/>
                    <a:pt x="40" y="84"/>
                  </a:cubicBezTo>
                  <a:cubicBezTo>
                    <a:pt x="39" y="88"/>
                    <a:pt x="39" y="93"/>
                    <a:pt x="40" y="97"/>
                  </a:cubicBezTo>
                  <a:cubicBezTo>
                    <a:pt x="41" y="100"/>
                    <a:pt x="41" y="104"/>
                    <a:pt x="40" y="107"/>
                  </a:cubicBezTo>
                  <a:cubicBezTo>
                    <a:pt x="38" y="117"/>
                    <a:pt x="34" y="125"/>
                    <a:pt x="29" y="133"/>
                  </a:cubicBezTo>
                  <a:cubicBezTo>
                    <a:pt x="28" y="135"/>
                    <a:pt x="26" y="138"/>
                    <a:pt x="24" y="140"/>
                  </a:cubicBezTo>
                  <a:cubicBezTo>
                    <a:pt x="23" y="142"/>
                    <a:pt x="23" y="143"/>
                    <a:pt x="25" y="143"/>
                  </a:cubicBezTo>
                  <a:cubicBezTo>
                    <a:pt x="33" y="144"/>
                    <a:pt x="41" y="145"/>
                    <a:pt x="49" y="143"/>
                  </a:cubicBezTo>
                  <a:cubicBezTo>
                    <a:pt x="51" y="143"/>
                    <a:pt x="52" y="142"/>
                    <a:pt x="54" y="142"/>
                  </a:cubicBezTo>
                  <a:cubicBezTo>
                    <a:pt x="59" y="142"/>
                    <a:pt x="64" y="141"/>
                    <a:pt x="69" y="140"/>
                  </a:cubicBezTo>
                  <a:cubicBezTo>
                    <a:pt x="82" y="137"/>
                    <a:pt x="96" y="132"/>
                    <a:pt x="109" y="127"/>
                  </a:cubicBezTo>
                  <a:cubicBezTo>
                    <a:pt x="110" y="127"/>
                    <a:pt x="110" y="126"/>
                    <a:pt x="111" y="126"/>
                  </a:cubicBezTo>
                  <a:cubicBezTo>
                    <a:pt x="112" y="125"/>
                    <a:pt x="112" y="124"/>
                    <a:pt x="111" y="123"/>
                  </a:cubicBezTo>
                  <a:cubicBezTo>
                    <a:pt x="110" y="122"/>
                    <a:pt x="109" y="122"/>
                    <a:pt x="107" y="122"/>
                  </a:cubicBezTo>
                  <a:cubicBezTo>
                    <a:pt x="108" y="121"/>
                    <a:pt x="108" y="121"/>
                    <a:pt x="109" y="121"/>
                  </a:cubicBezTo>
                  <a:cubicBezTo>
                    <a:pt x="110" y="120"/>
                    <a:pt x="111" y="121"/>
                    <a:pt x="111" y="120"/>
                  </a:cubicBezTo>
                  <a:cubicBezTo>
                    <a:pt x="110" y="116"/>
                    <a:pt x="110" y="116"/>
                    <a:pt x="115" y="115"/>
                  </a:cubicBezTo>
                  <a:close/>
                  <a:moveTo>
                    <a:pt x="132" y="28"/>
                  </a:moveTo>
                  <a:cubicBezTo>
                    <a:pt x="132" y="26"/>
                    <a:pt x="130" y="27"/>
                    <a:pt x="130" y="25"/>
                  </a:cubicBezTo>
                  <a:cubicBezTo>
                    <a:pt x="132" y="22"/>
                    <a:pt x="136" y="22"/>
                    <a:pt x="138" y="18"/>
                  </a:cubicBezTo>
                  <a:cubicBezTo>
                    <a:pt x="136" y="18"/>
                    <a:pt x="135" y="19"/>
                    <a:pt x="133" y="20"/>
                  </a:cubicBezTo>
                  <a:cubicBezTo>
                    <a:pt x="131" y="21"/>
                    <a:pt x="131" y="20"/>
                    <a:pt x="129" y="19"/>
                  </a:cubicBezTo>
                  <a:cubicBezTo>
                    <a:pt x="127" y="19"/>
                    <a:pt x="128" y="18"/>
                    <a:pt x="129" y="18"/>
                  </a:cubicBezTo>
                  <a:cubicBezTo>
                    <a:pt x="132" y="16"/>
                    <a:pt x="134" y="13"/>
                    <a:pt x="137" y="12"/>
                  </a:cubicBezTo>
                  <a:cubicBezTo>
                    <a:pt x="135" y="11"/>
                    <a:pt x="134" y="13"/>
                    <a:pt x="133" y="12"/>
                  </a:cubicBezTo>
                  <a:cubicBezTo>
                    <a:pt x="132" y="11"/>
                    <a:pt x="134" y="11"/>
                    <a:pt x="133" y="9"/>
                  </a:cubicBezTo>
                  <a:cubicBezTo>
                    <a:pt x="130" y="10"/>
                    <a:pt x="128" y="14"/>
                    <a:pt x="124" y="14"/>
                  </a:cubicBezTo>
                  <a:cubicBezTo>
                    <a:pt x="125" y="10"/>
                    <a:pt x="129" y="10"/>
                    <a:pt x="131" y="7"/>
                  </a:cubicBezTo>
                  <a:cubicBezTo>
                    <a:pt x="126" y="7"/>
                    <a:pt x="124" y="12"/>
                    <a:pt x="120" y="13"/>
                  </a:cubicBezTo>
                  <a:cubicBezTo>
                    <a:pt x="120" y="12"/>
                    <a:pt x="122" y="11"/>
                    <a:pt x="122" y="9"/>
                  </a:cubicBezTo>
                  <a:cubicBezTo>
                    <a:pt x="117" y="11"/>
                    <a:pt x="115" y="17"/>
                    <a:pt x="110" y="18"/>
                  </a:cubicBezTo>
                  <a:cubicBezTo>
                    <a:pt x="111" y="16"/>
                    <a:pt x="113" y="15"/>
                    <a:pt x="115" y="12"/>
                  </a:cubicBezTo>
                  <a:cubicBezTo>
                    <a:pt x="113" y="12"/>
                    <a:pt x="112" y="12"/>
                    <a:pt x="111" y="13"/>
                  </a:cubicBezTo>
                  <a:cubicBezTo>
                    <a:pt x="110" y="15"/>
                    <a:pt x="109" y="16"/>
                    <a:pt x="108" y="17"/>
                  </a:cubicBezTo>
                  <a:cubicBezTo>
                    <a:pt x="105" y="20"/>
                    <a:pt x="101" y="21"/>
                    <a:pt x="98" y="25"/>
                  </a:cubicBezTo>
                  <a:cubicBezTo>
                    <a:pt x="98" y="25"/>
                    <a:pt x="97" y="26"/>
                    <a:pt x="97" y="25"/>
                  </a:cubicBezTo>
                  <a:cubicBezTo>
                    <a:pt x="96" y="23"/>
                    <a:pt x="96" y="25"/>
                    <a:pt x="95" y="25"/>
                  </a:cubicBezTo>
                  <a:cubicBezTo>
                    <a:pt x="94" y="26"/>
                    <a:pt x="93" y="28"/>
                    <a:pt x="92" y="28"/>
                  </a:cubicBezTo>
                  <a:cubicBezTo>
                    <a:pt x="90" y="28"/>
                    <a:pt x="89" y="30"/>
                    <a:pt x="88" y="31"/>
                  </a:cubicBezTo>
                  <a:cubicBezTo>
                    <a:pt x="87" y="32"/>
                    <a:pt x="87" y="35"/>
                    <a:pt x="84" y="36"/>
                  </a:cubicBezTo>
                  <a:cubicBezTo>
                    <a:pt x="84" y="34"/>
                    <a:pt x="86" y="33"/>
                    <a:pt x="85" y="31"/>
                  </a:cubicBezTo>
                  <a:cubicBezTo>
                    <a:pt x="83" y="32"/>
                    <a:pt x="82" y="33"/>
                    <a:pt x="81" y="35"/>
                  </a:cubicBezTo>
                  <a:cubicBezTo>
                    <a:pt x="79" y="37"/>
                    <a:pt x="78" y="39"/>
                    <a:pt x="76" y="40"/>
                  </a:cubicBezTo>
                  <a:cubicBezTo>
                    <a:pt x="71" y="45"/>
                    <a:pt x="68" y="51"/>
                    <a:pt x="67" y="58"/>
                  </a:cubicBezTo>
                  <a:cubicBezTo>
                    <a:pt x="66" y="64"/>
                    <a:pt x="66" y="71"/>
                    <a:pt x="71" y="76"/>
                  </a:cubicBezTo>
                  <a:cubicBezTo>
                    <a:pt x="75" y="81"/>
                    <a:pt x="80" y="86"/>
                    <a:pt x="86" y="90"/>
                  </a:cubicBezTo>
                  <a:cubicBezTo>
                    <a:pt x="90" y="93"/>
                    <a:pt x="95" y="94"/>
                    <a:pt x="99" y="97"/>
                  </a:cubicBezTo>
                  <a:cubicBezTo>
                    <a:pt x="104" y="100"/>
                    <a:pt x="110" y="103"/>
                    <a:pt x="115" y="106"/>
                  </a:cubicBezTo>
                  <a:cubicBezTo>
                    <a:pt x="117" y="107"/>
                    <a:pt x="117" y="109"/>
                    <a:pt x="119" y="109"/>
                  </a:cubicBezTo>
                  <a:cubicBezTo>
                    <a:pt x="123" y="111"/>
                    <a:pt x="126" y="115"/>
                    <a:pt x="129" y="118"/>
                  </a:cubicBezTo>
                  <a:cubicBezTo>
                    <a:pt x="131" y="121"/>
                    <a:pt x="133" y="123"/>
                    <a:pt x="135" y="125"/>
                  </a:cubicBezTo>
                  <a:cubicBezTo>
                    <a:pt x="136" y="125"/>
                    <a:pt x="136" y="125"/>
                    <a:pt x="136" y="125"/>
                  </a:cubicBezTo>
                  <a:cubicBezTo>
                    <a:pt x="134" y="121"/>
                    <a:pt x="133" y="118"/>
                    <a:pt x="131" y="114"/>
                  </a:cubicBezTo>
                  <a:cubicBezTo>
                    <a:pt x="129" y="109"/>
                    <a:pt x="127" y="103"/>
                    <a:pt x="125" y="98"/>
                  </a:cubicBezTo>
                  <a:cubicBezTo>
                    <a:pt x="124" y="95"/>
                    <a:pt x="122" y="93"/>
                    <a:pt x="120" y="92"/>
                  </a:cubicBezTo>
                  <a:cubicBezTo>
                    <a:pt x="114" y="89"/>
                    <a:pt x="109" y="85"/>
                    <a:pt x="104" y="81"/>
                  </a:cubicBezTo>
                  <a:cubicBezTo>
                    <a:pt x="102" y="79"/>
                    <a:pt x="100" y="76"/>
                    <a:pt x="98" y="74"/>
                  </a:cubicBezTo>
                  <a:cubicBezTo>
                    <a:pt x="96" y="72"/>
                    <a:pt x="94" y="69"/>
                    <a:pt x="92" y="66"/>
                  </a:cubicBezTo>
                  <a:cubicBezTo>
                    <a:pt x="90" y="59"/>
                    <a:pt x="90" y="54"/>
                    <a:pt x="95" y="48"/>
                  </a:cubicBezTo>
                  <a:cubicBezTo>
                    <a:pt x="99" y="43"/>
                    <a:pt x="104" y="40"/>
                    <a:pt x="109" y="36"/>
                  </a:cubicBezTo>
                  <a:cubicBezTo>
                    <a:pt x="116" y="31"/>
                    <a:pt x="123" y="27"/>
                    <a:pt x="132" y="28"/>
                  </a:cubicBezTo>
                  <a:close/>
                  <a:moveTo>
                    <a:pt x="122" y="90"/>
                  </a:moveTo>
                  <a:cubicBezTo>
                    <a:pt x="121" y="87"/>
                    <a:pt x="121" y="85"/>
                    <a:pt x="121" y="83"/>
                  </a:cubicBezTo>
                  <a:cubicBezTo>
                    <a:pt x="120" y="79"/>
                    <a:pt x="119" y="75"/>
                    <a:pt x="120" y="70"/>
                  </a:cubicBezTo>
                  <a:cubicBezTo>
                    <a:pt x="121" y="65"/>
                    <a:pt x="124" y="59"/>
                    <a:pt x="127" y="54"/>
                  </a:cubicBezTo>
                  <a:cubicBezTo>
                    <a:pt x="130" y="49"/>
                    <a:pt x="135" y="45"/>
                    <a:pt x="138" y="40"/>
                  </a:cubicBezTo>
                  <a:cubicBezTo>
                    <a:pt x="139" y="39"/>
                    <a:pt x="140" y="38"/>
                    <a:pt x="139" y="37"/>
                  </a:cubicBezTo>
                  <a:cubicBezTo>
                    <a:pt x="136" y="33"/>
                    <a:pt x="130" y="29"/>
                    <a:pt x="125" y="31"/>
                  </a:cubicBezTo>
                  <a:cubicBezTo>
                    <a:pt x="122" y="32"/>
                    <a:pt x="118" y="33"/>
                    <a:pt x="116" y="35"/>
                  </a:cubicBezTo>
                  <a:cubicBezTo>
                    <a:pt x="113" y="37"/>
                    <a:pt x="110" y="39"/>
                    <a:pt x="107" y="41"/>
                  </a:cubicBezTo>
                  <a:cubicBezTo>
                    <a:pt x="102" y="44"/>
                    <a:pt x="97" y="48"/>
                    <a:pt x="95" y="54"/>
                  </a:cubicBezTo>
                  <a:cubicBezTo>
                    <a:pt x="92" y="58"/>
                    <a:pt x="93" y="62"/>
                    <a:pt x="95" y="66"/>
                  </a:cubicBezTo>
                  <a:cubicBezTo>
                    <a:pt x="101" y="76"/>
                    <a:pt x="110" y="83"/>
                    <a:pt x="119" y="89"/>
                  </a:cubicBezTo>
                  <a:cubicBezTo>
                    <a:pt x="120" y="90"/>
                    <a:pt x="121" y="90"/>
                    <a:pt x="122" y="90"/>
                  </a:cubicBezTo>
                  <a:close/>
                  <a:moveTo>
                    <a:pt x="210" y="378"/>
                  </a:moveTo>
                  <a:cubicBezTo>
                    <a:pt x="210" y="378"/>
                    <a:pt x="211" y="378"/>
                    <a:pt x="211" y="378"/>
                  </a:cubicBezTo>
                  <a:cubicBezTo>
                    <a:pt x="225" y="377"/>
                    <a:pt x="239" y="376"/>
                    <a:pt x="253" y="375"/>
                  </a:cubicBezTo>
                  <a:cubicBezTo>
                    <a:pt x="257" y="375"/>
                    <a:pt x="261" y="374"/>
                    <a:pt x="265" y="373"/>
                  </a:cubicBezTo>
                  <a:cubicBezTo>
                    <a:pt x="270" y="372"/>
                    <a:pt x="270" y="372"/>
                    <a:pt x="270" y="367"/>
                  </a:cubicBezTo>
                  <a:cubicBezTo>
                    <a:pt x="269" y="358"/>
                    <a:pt x="269" y="350"/>
                    <a:pt x="269" y="341"/>
                  </a:cubicBezTo>
                  <a:cubicBezTo>
                    <a:pt x="268" y="331"/>
                    <a:pt x="268" y="321"/>
                    <a:pt x="268" y="311"/>
                  </a:cubicBezTo>
                  <a:cubicBezTo>
                    <a:pt x="268" y="305"/>
                    <a:pt x="268" y="299"/>
                    <a:pt x="268" y="293"/>
                  </a:cubicBezTo>
                  <a:cubicBezTo>
                    <a:pt x="268" y="292"/>
                    <a:pt x="268" y="291"/>
                    <a:pt x="267" y="291"/>
                  </a:cubicBezTo>
                  <a:cubicBezTo>
                    <a:pt x="267" y="290"/>
                    <a:pt x="266" y="291"/>
                    <a:pt x="265" y="291"/>
                  </a:cubicBezTo>
                  <a:cubicBezTo>
                    <a:pt x="264" y="292"/>
                    <a:pt x="264" y="293"/>
                    <a:pt x="264" y="294"/>
                  </a:cubicBezTo>
                  <a:cubicBezTo>
                    <a:pt x="264" y="304"/>
                    <a:pt x="263" y="314"/>
                    <a:pt x="263" y="324"/>
                  </a:cubicBezTo>
                  <a:cubicBezTo>
                    <a:pt x="263" y="337"/>
                    <a:pt x="264" y="350"/>
                    <a:pt x="265" y="363"/>
                  </a:cubicBezTo>
                  <a:cubicBezTo>
                    <a:pt x="265" y="364"/>
                    <a:pt x="265" y="365"/>
                    <a:pt x="265" y="366"/>
                  </a:cubicBezTo>
                  <a:cubicBezTo>
                    <a:pt x="264" y="366"/>
                    <a:pt x="264" y="366"/>
                    <a:pt x="264" y="366"/>
                  </a:cubicBezTo>
                  <a:cubicBezTo>
                    <a:pt x="262" y="366"/>
                    <a:pt x="260" y="364"/>
                    <a:pt x="259" y="368"/>
                  </a:cubicBezTo>
                  <a:cubicBezTo>
                    <a:pt x="259" y="368"/>
                    <a:pt x="258" y="368"/>
                    <a:pt x="258" y="367"/>
                  </a:cubicBezTo>
                  <a:cubicBezTo>
                    <a:pt x="257" y="367"/>
                    <a:pt x="257" y="366"/>
                    <a:pt x="257" y="367"/>
                  </a:cubicBezTo>
                  <a:cubicBezTo>
                    <a:pt x="257" y="367"/>
                    <a:pt x="257" y="367"/>
                    <a:pt x="257" y="368"/>
                  </a:cubicBezTo>
                  <a:cubicBezTo>
                    <a:pt x="257" y="369"/>
                    <a:pt x="259" y="369"/>
                    <a:pt x="260" y="368"/>
                  </a:cubicBezTo>
                  <a:cubicBezTo>
                    <a:pt x="261" y="368"/>
                    <a:pt x="262" y="367"/>
                    <a:pt x="263" y="370"/>
                  </a:cubicBezTo>
                  <a:cubicBezTo>
                    <a:pt x="245" y="372"/>
                    <a:pt x="227" y="375"/>
                    <a:pt x="210" y="378"/>
                  </a:cubicBezTo>
                  <a:close/>
                  <a:moveTo>
                    <a:pt x="181" y="380"/>
                  </a:moveTo>
                  <a:cubicBezTo>
                    <a:pt x="184" y="380"/>
                    <a:pt x="187" y="379"/>
                    <a:pt x="190" y="378"/>
                  </a:cubicBezTo>
                  <a:cubicBezTo>
                    <a:pt x="201" y="377"/>
                    <a:pt x="212" y="376"/>
                    <a:pt x="223" y="374"/>
                  </a:cubicBezTo>
                  <a:cubicBezTo>
                    <a:pt x="233" y="373"/>
                    <a:pt x="243" y="371"/>
                    <a:pt x="253" y="370"/>
                  </a:cubicBezTo>
                  <a:cubicBezTo>
                    <a:pt x="254" y="369"/>
                    <a:pt x="255" y="369"/>
                    <a:pt x="255" y="368"/>
                  </a:cubicBezTo>
                  <a:cubicBezTo>
                    <a:pt x="255" y="368"/>
                    <a:pt x="255" y="367"/>
                    <a:pt x="254" y="367"/>
                  </a:cubicBezTo>
                  <a:cubicBezTo>
                    <a:pt x="251" y="367"/>
                    <a:pt x="249" y="366"/>
                    <a:pt x="246" y="366"/>
                  </a:cubicBezTo>
                  <a:cubicBezTo>
                    <a:pt x="239" y="367"/>
                    <a:pt x="232" y="368"/>
                    <a:pt x="224" y="369"/>
                  </a:cubicBezTo>
                  <a:cubicBezTo>
                    <a:pt x="221" y="370"/>
                    <a:pt x="217" y="370"/>
                    <a:pt x="214" y="372"/>
                  </a:cubicBezTo>
                  <a:cubicBezTo>
                    <a:pt x="209" y="370"/>
                    <a:pt x="206" y="374"/>
                    <a:pt x="201" y="373"/>
                  </a:cubicBezTo>
                  <a:cubicBezTo>
                    <a:pt x="200" y="373"/>
                    <a:pt x="199" y="373"/>
                    <a:pt x="199" y="374"/>
                  </a:cubicBezTo>
                  <a:cubicBezTo>
                    <a:pt x="197" y="374"/>
                    <a:pt x="196" y="374"/>
                    <a:pt x="195" y="374"/>
                  </a:cubicBezTo>
                  <a:cubicBezTo>
                    <a:pt x="189" y="374"/>
                    <a:pt x="185" y="377"/>
                    <a:pt x="181" y="380"/>
                  </a:cubicBezTo>
                  <a:close/>
                  <a:moveTo>
                    <a:pt x="264" y="246"/>
                  </a:moveTo>
                  <a:cubicBezTo>
                    <a:pt x="265" y="245"/>
                    <a:pt x="265" y="244"/>
                    <a:pt x="265" y="244"/>
                  </a:cubicBezTo>
                  <a:cubicBezTo>
                    <a:pt x="264" y="237"/>
                    <a:pt x="265" y="231"/>
                    <a:pt x="265" y="225"/>
                  </a:cubicBezTo>
                  <a:cubicBezTo>
                    <a:pt x="265" y="218"/>
                    <a:pt x="266" y="210"/>
                    <a:pt x="265" y="203"/>
                  </a:cubicBezTo>
                  <a:cubicBezTo>
                    <a:pt x="265" y="201"/>
                    <a:pt x="265" y="199"/>
                    <a:pt x="265" y="198"/>
                  </a:cubicBezTo>
                  <a:cubicBezTo>
                    <a:pt x="264" y="197"/>
                    <a:pt x="264" y="197"/>
                    <a:pt x="263" y="198"/>
                  </a:cubicBezTo>
                  <a:cubicBezTo>
                    <a:pt x="262" y="198"/>
                    <a:pt x="262" y="199"/>
                    <a:pt x="262" y="200"/>
                  </a:cubicBezTo>
                  <a:cubicBezTo>
                    <a:pt x="262" y="204"/>
                    <a:pt x="262" y="207"/>
                    <a:pt x="262" y="211"/>
                  </a:cubicBezTo>
                  <a:cubicBezTo>
                    <a:pt x="262" y="222"/>
                    <a:pt x="262" y="233"/>
                    <a:pt x="263" y="244"/>
                  </a:cubicBezTo>
                  <a:cubicBezTo>
                    <a:pt x="263" y="244"/>
                    <a:pt x="263" y="245"/>
                    <a:pt x="264" y="246"/>
                  </a:cubicBezTo>
                  <a:close/>
                  <a:moveTo>
                    <a:pt x="138" y="319"/>
                  </a:moveTo>
                  <a:cubicBezTo>
                    <a:pt x="132" y="319"/>
                    <a:pt x="131" y="320"/>
                    <a:pt x="133" y="325"/>
                  </a:cubicBezTo>
                  <a:cubicBezTo>
                    <a:pt x="134" y="326"/>
                    <a:pt x="134" y="326"/>
                    <a:pt x="135" y="326"/>
                  </a:cubicBezTo>
                  <a:cubicBezTo>
                    <a:pt x="137" y="327"/>
                    <a:pt x="139" y="327"/>
                    <a:pt x="141" y="327"/>
                  </a:cubicBezTo>
                  <a:cubicBezTo>
                    <a:pt x="145" y="327"/>
                    <a:pt x="146" y="327"/>
                    <a:pt x="148" y="322"/>
                  </a:cubicBezTo>
                  <a:cubicBezTo>
                    <a:pt x="148" y="321"/>
                    <a:pt x="148" y="321"/>
                    <a:pt x="149" y="320"/>
                  </a:cubicBezTo>
                  <a:cubicBezTo>
                    <a:pt x="150" y="318"/>
                    <a:pt x="149" y="316"/>
                    <a:pt x="147" y="316"/>
                  </a:cubicBezTo>
                  <a:cubicBezTo>
                    <a:pt x="145" y="316"/>
                    <a:pt x="143" y="317"/>
                    <a:pt x="142" y="318"/>
                  </a:cubicBezTo>
                  <a:cubicBezTo>
                    <a:pt x="142" y="319"/>
                    <a:pt x="142" y="319"/>
                    <a:pt x="142" y="319"/>
                  </a:cubicBezTo>
                  <a:cubicBezTo>
                    <a:pt x="145" y="321"/>
                    <a:pt x="145" y="322"/>
                    <a:pt x="142" y="324"/>
                  </a:cubicBezTo>
                  <a:cubicBezTo>
                    <a:pt x="142" y="324"/>
                    <a:pt x="141" y="325"/>
                    <a:pt x="140" y="325"/>
                  </a:cubicBezTo>
                  <a:cubicBezTo>
                    <a:pt x="138" y="325"/>
                    <a:pt x="137" y="325"/>
                    <a:pt x="137" y="324"/>
                  </a:cubicBezTo>
                  <a:cubicBezTo>
                    <a:pt x="136" y="323"/>
                    <a:pt x="137" y="322"/>
                    <a:pt x="138" y="321"/>
                  </a:cubicBezTo>
                  <a:cubicBezTo>
                    <a:pt x="138" y="321"/>
                    <a:pt x="138" y="320"/>
                    <a:pt x="138" y="319"/>
                  </a:cubicBezTo>
                  <a:close/>
                  <a:moveTo>
                    <a:pt x="31" y="293"/>
                  </a:moveTo>
                  <a:cubicBezTo>
                    <a:pt x="32" y="293"/>
                    <a:pt x="33" y="293"/>
                    <a:pt x="34" y="293"/>
                  </a:cubicBezTo>
                  <a:cubicBezTo>
                    <a:pt x="37" y="293"/>
                    <a:pt x="39" y="291"/>
                    <a:pt x="40" y="288"/>
                  </a:cubicBezTo>
                  <a:cubicBezTo>
                    <a:pt x="40" y="285"/>
                    <a:pt x="39" y="282"/>
                    <a:pt x="39" y="280"/>
                  </a:cubicBezTo>
                  <a:cubicBezTo>
                    <a:pt x="39" y="279"/>
                    <a:pt x="38" y="279"/>
                    <a:pt x="37" y="279"/>
                  </a:cubicBezTo>
                  <a:cubicBezTo>
                    <a:pt x="32" y="282"/>
                    <a:pt x="28" y="286"/>
                    <a:pt x="24" y="290"/>
                  </a:cubicBezTo>
                  <a:cubicBezTo>
                    <a:pt x="23" y="291"/>
                    <a:pt x="23" y="292"/>
                    <a:pt x="25" y="292"/>
                  </a:cubicBezTo>
                  <a:cubicBezTo>
                    <a:pt x="27" y="293"/>
                    <a:pt x="29" y="293"/>
                    <a:pt x="31" y="293"/>
                  </a:cubicBezTo>
                  <a:close/>
                  <a:moveTo>
                    <a:pt x="215" y="369"/>
                  </a:moveTo>
                  <a:cubicBezTo>
                    <a:pt x="221" y="368"/>
                    <a:pt x="226" y="367"/>
                    <a:pt x="232" y="367"/>
                  </a:cubicBezTo>
                  <a:cubicBezTo>
                    <a:pt x="232" y="367"/>
                    <a:pt x="232" y="367"/>
                    <a:pt x="232" y="367"/>
                  </a:cubicBezTo>
                  <a:cubicBezTo>
                    <a:pt x="233" y="366"/>
                    <a:pt x="233" y="366"/>
                    <a:pt x="233" y="365"/>
                  </a:cubicBezTo>
                  <a:cubicBezTo>
                    <a:pt x="233" y="364"/>
                    <a:pt x="232" y="364"/>
                    <a:pt x="232" y="364"/>
                  </a:cubicBezTo>
                  <a:cubicBezTo>
                    <a:pt x="227" y="364"/>
                    <a:pt x="222" y="365"/>
                    <a:pt x="218" y="365"/>
                  </a:cubicBezTo>
                  <a:cubicBezTo>
                    <a:pt x="216" y="365"/>
                    <a:pt x="215" y="367"/>
                    <a:pt x="215" y="369"/>
                  </a:cubicBezTo>
                  <a:close/>
                  <a:moveTo>
                    <a:pt x="160" y="372"/>
                  </a:moveTo>
                  <a:cubicBezTo>
                    <a:pt x="160" y="372"/>
                    <a:pt x="162" y="373"/>
                    <a:pt x="163" y="371"/>
                  </a:cubicBezTo>
                  <a:cubicBezTo>
                    <a:pt x="163" y="370"/>
                    <a:pt x="165" y="368"/>
                    <a:pt x="164" y="366"/>
                  </a:cubicBezTo>
                  <a:cubicBezTo>
                    <a:pt x="164" y="364"/>
                    <a:pt x="163" y="364"/>
                    <a:pt x="162" y="364"/>
                  </a:cubicBezTo>
                  <a:cubicBezTo>
                    <a:pt x="160" y="365"/>
                    <a:pt x="157" y="366"/>
                    <a:pt x="155" y="367"/>
                  </a:cubicBezTo>
                  <a:cubicBezTo>
                    <a:pt x="153" y="369"/>
                    <a:pt x="153" y="370"/>
                    <a:pt x="156" y="371"/>
                  </a:cubicBezTo>
                  <a:cubicBezTo>
                    <a:pt x="157" y="372"/>
                    <a:pt x="158" y="372"/>
                    <a:pt x="160" y="372"/>
                  </a:cubicBezTo>
                  <a:close/>
                  <a:moveTo>
                    <a:pt x="184" y="265"/>
                  </a:moveTo>
                  <a:cubicBezTo>
                    <a:pt x="185" y="265"/>
                    <a:pt x="185" y="265"/>
                    <a:pt x="185" y="265"/>
                  </a:cubicBezTo>
                  <a:cubicBezTo>
                    <a:pt x="185" y="266"/>
                    <a:pt x="185" y="266"/>
                    <a:pt x="185" y="267"/>
                  </a:cubicBezTo>
                  <a:cubicBezTo>
                    <a:pt x="185" y="268"/>
                    <a:pt x="185" y="269"/>
                    <a:pt x="186" y="270"/>
                  </a:cubicBezTo>
                  <a:cubicBezTo>
                    <a:pt x="188" y="270"/>
                    <a:pt x="189" y="270"/>
                    <a:pt x="189" y="268"/>
                  </a:cubicBezTo>
                  <a:cubicBezTo>
                    <a:pt x="190" y="266"/>
                    <a:pt x="190" y="264"/>
                    <a:pt x="189" y="261"/>
                  </a:cubicBezTo>
                  <a:cubicBezTo>
                    <a:pt x="189" y="260"/>
                    <a:pt x="188" y="260"/>
                    <a:pt x="187" y="260"/>
                  </a:cubicBezTo>
                  <a:cubicBezTo>
                    <a:pt x="186" y="260"/>
                    <a:pt x="185" y="260"/>
                    <a:pt x="185" y="262"/>
                  </a:cubicBezTo>
                  <a:cubicBezTo>
                    <a:pt x="185" y="263"/>
                    <a:pt x="185" y="264"/>
                    <a:pt x="184" y="265"/>
                  </a:cubicBezTo>
                  <a:close/>
                  <a:moveTo>
                    <a:pt x="250" y="285"/>
                  </a:moveTo>
                  <a:cubicBezTo>
                    <a:pt x="250" y="285"/>
                    <a:pt x="251" y="285"/>
                    <a:pt x="251" y="285"/>
                  </a:cubicBezTo>
                  <a:cubicBezTo>
                    <a:pt x="256" y="286"/>
                    <a:pt x="261" y="285"/>
                    <a:pt x="266" y="285"/>
                  </a:cubicBezTo>
                  <a:cubicBezTo>
                    <a:pt x="267" y="284"/>
                    <a:pt x="267" y="283"/>
                    <a:pt x="267" y="282"/>
                  </a:cubicBezTo>
                  <a:cubicBezTo>
                    <a:pt x="261" y="282"/>
                    <a:pt x="256" y="284"/>
                    <a:pt x="250" y="285"/>
                  </a:cubicBezTo>
                  <a:close/>
                  <a:moveTo>
                    <a:pt x="248" y="277"/>
                  </a:moveTo>
                  <a:cubicBezTo>
                    <a:pt x="250" y="275"/>
                    <a:pt x="250" y="273"/>
                    <a:pt x="250" y="270"/>
                  </a:cubicBezTo>
                  <a:cubicBezTo>
                    <a:pt x="250" y="269"/>
                    <a:pt x="249" y="268"/>
                    <a:pt x="249" y="267"/>
                  </a:cubicBezTo>
                  <a:cubicBezTo>
                    <a:pt x="248" y="266"/>
                    <a:pt x="246" y="266"/>
                    <a:pt x="246" y="267"/>
                  </a:cubicBezTo>
                  <a:cubicBezTo>
                    <a:pt x="244" y="271"/>
                    <a:pt x="245" y="275"/>
                    <a:pt x="248" y="277"/>
                  </a:cubicBezTo>
                  <a:close/>
                  <a:moveTo>
                    <a:pt x="165" y="67"/>
                  </a:moveTo>
                  <a:cubicBezTo>
                    <a:pt x="162" y="71"/>
                    <a:pt x="160" y="76"/>
                    <a:pt x="157" y="81"/>
                  </a:cubicBezTo>
                  <a:cubicBezTo>
                    <a:pt x="161" y="79"/>
                    <a:pt x="165" y="73"/>
                    <a:pt x="165" y="67"/>
                  </a:cubicBezTo>
                  <a:close/>
                  <a:moveTo>
                    <a:pt x="196" y="262"/>
                  </a:moveTo>
                  <a:cubicBezTo>
                    <a:pt x="197" y="261"/>
                    <a:pt x="197" y="261"/>
                    <a:pt x="198" y="261"/>
                  </a:cubicBezTo>
                  <a:cubicBezTo>
                    <a:pt x="198" y="260"/>
                    <a:pt x="199" y="260"/>
                    <a:pt x="200" y="261"/>
                  </a:cubicBezTo>
                  <a:cubicBezTo>
                    <a:pt x="201" y="261"/>
                    <a:pt x="201" y="262"/>
                    <a:pt x="200" y="263"/>
                  </a:cubicBezTo>
                  <a:cubicBezTo>
                    <a:pt x="200" y="264"/>
                    <a:pt x="200" y="264"/>
                    <a:pt x="199" y="264"/>
                  </a:cubicBezTo>
                  <a:cubicBezTo>
                    <a:pt x="198" y="265"/>
                    <a:pt x="198" y="267"/>
                    <a:pt x="199" y="268"/>
                  </a:cubicBezTo>
                  <a:cubicBezTo>
                    <a:pt x="199" y="268"/>
                    <a:pt x="199" y="269"/>
                    <a:pt x="199" y="269"/>
                  </a:cubicBezTo>
                  <a:cubicBezTo>
                    <a:pt x="200" y="269"/>
                    <a:pt x="200" y="269"/>
                    <a:pt x="201" y="268"/>
                  </a:cubicBezTo>
                  <a:cubicBezTo>
                    <a:pt x="201" y="266"/>
                    <a:pt x="202" y="264"/>
                    <a:pt x="202" y="262"/>
                  </a:cubicBezTo>
                  <a:cubicBezTo>
                    <a:pt x="202" y="259"/>
                    <a:pt x="201" y="259"/>
                    <a:pt x="199" y="259"/>
                  </a:cubicBezTo>
                  <a:cubicBezTo>
                    <a:pt x="196" y="258"/>
                    <a:pt x="196" y="259"/>
                    <a:pt x="196" y="262"/>
                  </a:cubicBezTo>
                  <a:close/>
                  <a:moveTo>
                    <a:pt x="134" y="207"/>
                  </a:moveTo>
                  <a:cubicBezTo>
                    <a:pt x="133" y="209"/>
                    <a:pt x="134" y="212"/>
                    <a:pt x="134" y="214"/>
                  </a:cubicBezTo>
                  <a:cubicBezTo>
                    <a:pt x="134" y="216"/>
                    <a:pt x="135" y="217"/>
                    <a:pt x="137" y="217"/>
                  </a:cubicBezTo>
                  <a:cubicBezTo>
                    <a:pt x="139" y="218"/>
                    <a:pt x="139" y="216"/>
                    <a:pt x="139" y="214"/>
                  </a:cubicBezTo>
                  <a:cubicBezTo>
                    <a:pt x="136" y="214"/>
                    <a:pt x="135" y="212"/>
                    <a:pt x="135" y="209"/>
                  </a:cubicBezTo>
                  <a:cubicBezTo>
                    <a:pt x="135" y="208"/>
                    <a:pt x="135" y="207"/>
                    <a:pt x="134" y="207"/>
                  </a:cubicBezTo>
                  <a:close/>
                  <a:moveTo>
                    <a:pt x="132" y="367"/>
                  </a:moveTo>
                  <a:cubicBezTo>
                    <a:pt x="131" y="369"/>
                    <a:pt x="131" y="371"/>
                    <a:pt x="132" y="373"/>
                  </a:cubicBezTo>
                  <a:cubicBezTo>
                    <a:pt x="132" y="374"/>
                    <a:pt x="132" y="375"/>
                    <a:pt x="133" y="376"/>
                  </a:cubicBezTo>
                  <a:cubicBezTo>
                    <a:pt x="133" y="377"/>
                    <a:pt x="134" y="377"/>
                    <a:pt x="135" y="377"/>
                  </a:cubicBezTo>
                  <a:cubicBezTo>
                    <a:pt x="136" y="377"/>
                    <a:pt x="137" y="376"/>
                    <a:pt x="137" y="374"/>
                  </a:cubicBezTo>
                  <a:cubicBezTo>
                    <a:pt x="137" y="373"/>
                    <a:pt x="136" y="373"/>
                    <a:pt x="135" y="373"/>
                  </a:cubicBezTo>
                  <a:cubicBezTo>
                    <a:pt x="134" y="373"/>
                    <a:pt x="134" y="373"/>
                    <a:pt x="133" y="372"/>
                  </a:cubicBezTo>
                  <a:cubicBezTo>
                    <a:pt x="133" y="370"/>
                    <a:pt x="133" y="369"/>
                    <a:pt x="132" y="367"/>
                  </a:cubicBezTo>
                  <a:close/>
                  <a:moveTo>
                    <a:pt x="102" y="306"/>
                  </a:moveTo>
                  <a:cubicBezTo>
                    <a:pt x="101" y="303"/>
                    <a:pt x="99" y="302"/>
                    <a:pt x="98" y="301"/>
                  </a:cubicBezTo>
                  <a:cubicBezTo>
                    <a:pt x="95" y="299"/>
                    <a:pt x="95" y="299"/>
                    <a:pt x="93" y="299"/>
                  </a:cubicBezTo>
                  <a:cubicBezTo>
                    <a:pt x="94" y="301"/>
                    <a:pt x="95" y="302"/>
                    <a:pt x="96" y="302"/>
                  </a:cubicBezTo>
                  <a:cubicBezTo>
                    <a:pt x="97" y="303"/>
                    <a:pt x="98" y="303"/>
                    <a:pt x="98" y="304"/>
                  </a:cubicBezTo>
                  <a:cubicBezTo>
                    <a:pt x="98" y="307"/>
                    <a:pt x="100" y="306"/>
                    <a:pt x="102" y="306"/>
                  </a:cubicBezTo>
                  <a:close/>
                  <a:moveTo>
                    <a:pt x="155" y="284"/>
                  </a:moveTo>
                  <a:cubicBezTo>
                    <a:pt x="157" y="284"/>
                    <a:pt x="158" y="283"/>
                    <a:pt x="159" y="282"/>
                  </a:cubicBezTo>
                  <a:cubicBezTo>
                    <a:pt x="160" y="282"/>
                    <a:pt x="160" y="281"/>
                    <a:pt x="160" y="280"/>
                  </a:cubicBezTo>
                  <a:cubicBezTo>
                    <a:pt x="159" y="279"/>
                    <a:pt x="159" y="279"/>
                    <a:pt x="158" y="279"/>
                  </a:cubicBezTo>
                  <a:cubicBezTo>
                    <a:pt x="156" y="279"/>
                    <a:pt x="155" y="280"/>
                    <a:pt x="153" y="281"/>
                  </a:cubicBezTo>
                  <a:cubicBezTo>
                    <a:pt x="153" y="282"/>
                    <a:pt x="152" y="282"/>
                    <a:pt x="152" y="283"/>
                  </a:cubicBezTo>
                  <a:cubicBezTo>
                    <a:pt x="152" y="284"/>
                    <a:pt x="153" y="284"/>
                    <a:pt x="154" y="284"/>
                  </a:cubicBezTo>
                  <a:cubicBezTo>
                    <a:pt x="154" y="284"/>
                    <a:pt x="155" y="284"/>
                    <a:pt x="155" y="284"/>
                  </a:cubicBezTo>
                  <a:close/>
                  <a:moveTo>
                    <a:pt x="247" y="66"/>
                  </a:moveTo>
                  <a:cubicBezTo>
                    <a:pt x="249" y="65"/>
                    <a:pt x="249" y="63"/>
                    <a:pt x="250" y="62"/>
                  </a:cubicBezTo>
                  <a:cubicBezTo>
                    <a:pt x="251" y="60"/>
                    <a:pt x="253" y="57"/>
                    <a:pt x="251" y="54"/>
                  </a:cubicBezTo>
                  <a:cubicBezTo>
                    <a:pt x="250" y="54"/>
                    <a:pt x="251" y="53"/>
                    <a:pt x="251" y="52"/>
                  </a:cubicBezTo>
                  <a:cubicBezTo>
                    <a:pt x="249" y="57"/>
                    <a:pt x="248" y="61"/>
                    <a:pt x="247" y="66"/>
                  </a:cubicBezTo>
                  <a:close/>
                  <a:moveTo>
                    <a:pt x="253" y="282"/>
                  </a:moveTo>
                  <a:cubicBezTo>
                    <a:pt x="255" y="282"/>
                    <a:pt x="255" y="280"/>
                    <a:pt x="255" y="279"/>
                  </a:cubicBezTo>
                  <a:cubicBezTo>
                    <a:pt x="255" y="276"/>
                    <a:pt x="257" y="275"/>
                    <a:pt x="260" y="274"/>
                  </a:cubicBezTo>
                  <a:cubicBezTo>
                    <a:pt x="260" y="274"/>
                    <a:pt x="261" y="274"/>
                    <a:pt x="261" y="273"/>
                  </a:cubicBezTo>
                  <a:cubicBezTo>
                    <a:pt x="260" y="272"/>
                    <a:pt x="260" y="272"/>
                    <a:pt x="259" y="272"/>
                  </a:cubicBezTo>
                  <a:cubicBezTo>
                    <a:pt x="255" y="273"/>
                    <a:pt x="253" y="278"/>
                    <a:pt x="253" y="282"/>
                  </a:cubicBezTo>
                  <a:close/>
                  <a:moveTo>
                    <a:pt x="202" y="368"/>
                  </a:moveTo>
                  <a:cubicBezTo>
                    <a:pt x="201" y="368"/>
                    <a:pt x="199" y="368"/>
                    <a:pt x="198" y="369"/>
                  </a:cubicBezTo>
                  <a:cubicBezTo>
                    <a:pt x="197" y="369"/>
                    <a:pt x="197" y="370"/>
                    <a:pt x="197" y="371"/>
                  </a:cubicBezTo>
                  <a:cubicBezTo>
                    <a:pt x="198" y="372"/>
                    <a:pt x="199" y="372"/>
                    <a:pt x="199" y="372"/>
                  </a:cubicBezTo>
                  <a:cubicBezTo>
                    <a:pt x="200" y="372"/>
                    <a:pt x="201" y="371"/>
                    <a:pt x="202" y="371"/>
                  </a:cubicBezTo>
                  <a:cubicBezTo>
                    <a:pt x="204" y="371"/>
                    <a:pt x="204" y="370"/>
                    <a:pt x="204" y="369"/>
                  </a:cubicBezTo>
                  <a:cubicBezTo>
                    <a:pt x="203" y="368"/>
                    <a:pt x="203" y="368"/>
                    <a:pt x="202" y="368"/>
                  </a:cubicBezTo>
                  <a:close/>
                  <a:moveTo>
                    <a:pt x="212" y="366"/>
                  </a:moveTo>
                  <a:cubicBezTo>
                    <a:pt x="211" y="366"/>
                    <a:pt x="210" y="366"/>
                    <a:pt x="208" y="367"/>
                  </a:cubicBezTo>
                  <a:cubicBezTo>
                    <a:pt x="208" y="367"/>
                    <a:pt x="207" y="367"/>
                    <a:pt x="207" y="367"/>
                  </a:cubicBezTo>
                  <a:cubicBezTo>
                    <a:pt x="206" y="367"/>
                    <a:pt x="206" y="368"/>
                    <a:pt x="206" y="370"/>
                  </a:cubicBezTo>
                  <a:cubicBezTo>
                    <a:pt x="206" y="370"/>
                    <a:pt x="206" y="370"/>
                    <a:pt x="206" y="370"/>
                  </a:cubicBezTo>
                  <a:cubicBezTo>
                    <a:pt x="208" y="371"/>
                    <a:pt x="210" y="370"/>
                    <a:pt x="212" y="370"/>
                  </a:cubicBezTo>
                  <a:cubicBezTo>
                    <a:pt x="213" y="369"/>
                    <a:pt x="212" y="367"/>
                    <a:pt x="212" y="366"/>
                  </a:cubicBezTo>
                  <a:close/>
                  <a:moveTo>
                    <a:pt x="133" y="363"/>
                  </a:moveTo>
                  <a:cubicBezTo>
                    <a:pt x="135" y="363"/>
                    <a:pt x="137" y="361"/>
                    <a:pt x="137" y="360"/>
                  </a:cubicBezTo>
                  <a:cubicBezTo>
                    <a:pt x="137" y="359"/>
                    <a:pt x="137" y="358"/>
                    <a:pt x="135" y="358"/>
                  </a:cubicBezTo>
                  <a:cubicBezTo>
                    <a:pt x="134" y="357"/>
                    <a:pt x="133" y="360"/>
                    <a:pt x="133" y="362"/>
                  </a:cubicBezTo>
                  <a:cubicBezTo>
                    <a:pt x="133" y="363"/>
                    <a:pt x="133" y="363"/>
                    <a:pt x="133" y="363"/>
                  </a:cubicBezTo>
                  <a:close/>
                  <a:moveTo>
                    <a:pt x="182" y="201"/>
                  </a:moveTo>
                  <a:cubicBezTo>
                    <a:pt x="186" y="199"/>
                    <a:pt x="189" y="198"/>
                    <a:pt x="193" y="196"/>
                  </a:cubicBezTo>
                  <a:cubicBezTo>
                    <a:pt x="190" y="195"/>
                    <a:pt x="186" y="197"/>
                    <a:pt x="182" y="201"/>
                  </a:cubicBezTo>
                  <a:close/>
                  <a:moveTo>
                    <a:pt x="175" y="295"/>
                  </a:moveTo>
                  <a:cubicBezTo>
                    <a:pt x="171" y="296"/>
                    <a:pt x="169" y="298"/>
                    <a:pt x="169" y="301"/>
                  </a:cubicBezTo>
                  <a:cubicBezTo>
                    <a:pt x="172" y="300"/>
                    <a:pt x="173" y="298"/>
                    <a:pt x="175" y="295"/>
                  </a:cubicBezTo>
                  <a:close/>
                  <a:moveTo>
                    <a:pt x="176" y="285"/>
                  </a:moveTo>
                  <a:cubicBezTo>
                    <a:pt x="177" y="285"/>
                    <a:pt x="178" y="284"/>
                    <a:pt x="179" y="284"/>
                  </a:cubicBezTo>
                  <a:cubicBezTo>
                    <a:pt x="179" y="284"/>
                    <a:pt x="180" y="284"/>
                    <a:pt x="180" y="283"/>
                  </a:cubicBezTo>
                  <a:cubicBezTo>
                    <a:pt x="181" y="283"/>
                    <a:pt x="182" y="282"/>
                    <a:pt x="181" y="281"/>
                  </a:cubicBezTo>
                  <a:cubicBezTo>
                    <a:pt x="181" y="280"/>
                    <a:pt x="179" y="280"/>
                    <a:pt x="178" y="281"/>
                  </a:cubicBezTo>
                  <a:cubicBezTo>
                    <a:pt x="178" y="282"/>
                    <a:pt x="176" y="283"/>
                    <a:pt x="176" y="285"/>
                  </a:cubicBezTo>
                  <a:close/>
                  <a:moveTo>
                    <a:pt x="133" y="25"/>
                  </a:moveTo>
                  <a:cubicBezTo>
                    <a:pt x="136" y="26"/>
                    <a:pt x="136" y="26"/>
                    <a:pt x="137" y="24"/>
                  </a:cubicBezTo>
                  <a:cubicBezTo>
                    <a:pt x="138" y="23"/>
                    <a:pt x="139" y="24"/>
                    <a:pt x="139" y="22"/>
                  </a:cubicBezTo>
                  <a:cubicBezTo>
                    <a:pt x="137" y="22"/>
                    <a:pt x="135" y="23"/>
                    <a:pt x="133" y="25"/>
                  </a:cubicBezTo>
                  <a:close/>
                  <a:moveTo>
                    <a:pt x="240" y="283"/>
                  </a:moveTo>
                  <a:cubicBezTo>
                    <a:pt x="243" y="283"/>
                    <a:pt x="245" y="284"/>
                    <a:pt x="248" y="283"/>
                  </a:cubicBezTo>
                  <a:cubicBezTo>
                    <a:pt x="244" y="280"/>
                    <a:pt x="244" y="280"/>
                    <a:pt x="240" y="283"/>
                  </a:cubicBezTo>
                  <a:close/>
                  <a:moveTo>
                    <a:pt x="147" y="206"/>
                  </a:moveTo>
                  <a:cubicBezTo>
                    <a:pt x="148" y="206"/>
                    <a:pt x="149" y="205"/>
                    <a:pt x="149" y="205"/>
                  </a:cubicBezTo>
                  <a:cubicBezTo>
                    <a:pt x="150" y="204"/>
                    <a:pt x="151" y="204"/>
                    <a:pt x="152" y="203"/>
                  </a:cubicBezTo>
                  <a:cubicBezTo>
                    <a:pt x="152" y="203"/>
                    <a:pt x="152" y="203"/>
                    <a:pt x="152" y="202"/>
                  </a:cubicBezTo>
                  <a:cubicBezTo>
                    <a:pt x="152" y="202"/>
                    <a:pt x="152" y="202"/>
                    <a:pt x="151" y="202"/>
                  </a:cubicBezTo>
                  <a:cubicBezTo>
                    <a:pt x="150" y="202"/>
                    <a:pt x="149" y="202"/>
                    <a:pt x="147" y="203"/>
                  </a:cubicBezTo>
                  <a:cubicBezTo>
                    <a:pt x="147" y="204"/>
                    <a:pt x="147" y="205"/>
                    <a:pt x="147" y="206"/>
                  </a:cubicBezTo>
                  <a:close/>
                  <a:moveTo>
                    <a:pt x="266" y="158"/>
                  </a:moveTo>
                  <a:cubicBezTo>
                    <a:pt x="267" y="154"/>
                    <a:pt x="266" y="152"/>
                    <a:pt x="265" y="150"/>
                  </a:cubicBezTo>
                  <a:cubicBezTo>
                    <a:pt x="265" y="152"/>
                    <a:pt x="264" y="155"/>
                    <a:pt x="266" y="158"/>
                  </a:cubicBezTo>
                  <a:close/>
                  <a:moveTo>
                    <a:pt x="241" y="365"/>
                  </a:moveTo>
                  <a:cubicBezTo>
                    <a:pt x="241" y="365"/>
                    <a:pt x="241" y="365"/>
                    <a:pt x="242" y="364"/>
                  </a:cubicBezTo>
                  <a:cubicBezTo>
                    <a:pt x="240" y="364"/>
                    <a:pt x="238" y="364"/>
                    <a:pt x="237" y="364"/>
                  </a:cubicBezTo>
                  <a:cubicBezTo>
                    <a:pt x="236" y="364"/>
                    <a:pt x="235" y="365"/>
                    <a:pt x="235" y="365"/>
                  </a:cubicBezTo>
                  <a:cubicBezTo>
                    <a:pt x="235" y="366"/>
                    <a:pt x="236" y="366"/>
                    <a:pt x="237" y="366"/>
                  </a:cubicBezTo>
                  <a:cubicBezTo>
                    <a:pt x="238" y="366"/>
                    <a:pt x="240" y="366"/>
                    <a:pt x="241" y="365"/>
                  </a:cubicBezTo>
                  <a:close/>
                  <a:moveTo>
                    <a:pt x="257" y="34"/>
                  </a:moveTo>
                  <a:cubicBezTo>
                    <a:pt x="257" y="33"/>
                    <a:pt x="257" y="32"/>
                    <a:pt x="257" y="30"/>
                  </a:cubicBezTo>
                  <a:cubicBezTo>
                    <a:pt x="257" y="30"/>
                    <a:pt x="257" y="29"/>
                    <a:pt x="257" y="29"/>
                  </a:cubicBezTo>
                  <a:cubicBezTo>
                    <a:pt x="256" y="29"/>
                    <a:pt x="256" y="29"/>
                    <a:pt x="255" y="29"/>
                  </a:cubicBezTo>
                  <a:cubicBezTo>
                    <a:pt x="254" y="30"/>
                    <a:pt x="254" y="30"/>
                    <a:pt x="255" y="31"/>
                  </a:cubicBezTo>
                  <a:cubicBezTo>
                    <a:pt x="255" y="32"/>
                    <a:pt x="255" y="33"/>
                    <a:pt x="257" y="34"/>
                  </a:cubicBezTo>
                  <a:close/>
                  <a:moveTo>
                    <a:pt x="156" y="102"/>
                  </a:moveTo>
                  <a:cubicBezTo>
                    <a:pt x="158" y="100"/>
                    <a:pt x="158" y="97"/>
                    <a:pt x="159" y="95"/>
                  </a:cubicBezTo>
                  <a:cubicBezTo>
                    <a:pt x="157" y="97"/>
                    <a:pt x="155" y="99"/>
                    <a:pt x="156" y="102"/>
                  </a:cubicBezTo>
                  <a:close/>
                  <a:moveTo>
                    <a:pt x="260" y="352"/>
                  </a:moveTo>
                  <a:cubicBezTo>
                    <a:pt x="261" y="348"/>
                    <a:pt x="260" y="345"/>
                    <a:pt x="260" y="342"/>
                  </a:cubicBezTo>
                  <a:cubicBezTo>
                    <a:pt x="259" y="345"/>
                    <a:pt x="259" y="348"/>
                    <a:pt x="260" y="352"/>
                  </a:cubicBezTo>
                  <a:close/>
                  <a:moveTo>
                    <a:pt x="169" y="201"/>
                  </a:moveTo>
                  <a:cubicBezTo>
                    <a:pt x="171" y="200"/>
                    <a:pt x="173" y="199"/>
                    <a:pt x="175" y="197"/>
                  </a:cubicBezTo>
                  <a:cubicBezTo>
                    <a:pt x="171" y="197"/>
                    <a:pt x="170" y="198"/>
                    <a:pt x="169" y="201"/>
                  </a:cubicBezTo>
                  <a:close/>
                  <a:moveTo>
                    <a:pt x="158" y="91"/>
                  </a:moveTo>
                  <a:cubicBezTo>
                    <a:pt x="156" y="92"/>
                    <a:pt x="155" y="93"/>
                    <a:pt x="154" y="94"/>
                  </a:cubicBezTo>
                  <a:cubicBezTo>
                    <a:pt x="154" y="95"/>
                    <a:pt x="154" y="96"/>
                    <a:pt x="154" y="96"/>
                  </a:cubicBezTo>
                  <a:cubicBezTo>
                    <a:pt x="155" y="96"/>
                    <a:pt x="156" y="96"/>
                    <a:pt x="156" y="95"/>
                  </a:cubicBezTo>
                  <a:cubicBezTo>
                    <a:pt x="157" y="94"/>
                    <a:pt x="157" y="93"/>
                    <a:pt x="158" y="91"/>
                  </a:cubicBezTo>
                  <a:close/>
                  <a:moveTo>
                    <a:pt x="247" y="358"/>
                  </a:moveTo>
                  <a:cubicBezTo>
                    <a:pt x="247" y="357"/>
                    <a:pt x="247" y="356"/>
                    <a:pt x="246" y="356"/>
                  </a:cubicBezTo>
                  <a:cubicBezTo>
                    <a:pt x="245" y="356"/>
                    <a:pt x="243" y="356"/>
                    <a:pt x="243" y="357"/>
                  </a:cubicBezTo>
                  <a:cubicBezTo>
                    <a:pt x="243" y="359"/>
                    <a:pt x="244" y="359"/>
                    <a:pt x="245" y="359"/>
                  </a:cubicBezTo>
                  <a:cubicBezTo>
                    <a:pt x="246" y="359"/>
                    <a:pt x="247" y="359"/>
                    <a:pt x="247" y="358"/>
                  </a:cubicBezTo>
                  <a:close/>
                  <a:moveTo>
                    <a:pt x="257" y="246"/>
                  </a:moveTo>
                  <a:cubicBezTo>
                    <a:pt x="257" y="245"/>
                    <a:pt x="256" y="245"/>
                    <a:pt x="255" y="245"/>
                  </a:cubicBezTo>
                  <a:cubicBezTo>
                    <a:pt x="254" y="245"/>
                    <a:pt x="254" y="246"/>
                    <a:pt x="253" y="247"/>
                  </a:cubicBezTo>
                  <a:cubicBezTo>
                    <a:pt x="253" y="248"/>
                    <a:pt x="254" y="248"/>
                    <a:pt x="255" y="248"/>
                  </a:cubicBezTo>
                  <a:cubicBezTo>
                    <a:pt x="256" y="248"/>
                    <a:pt x="257" y="248"/>
                    <a:pt x="257" y="246"/>
                  </a:cubicBezTo>
                  <a:close/>
                  <a:moveTo>
                    <a:pt x="260" y="199"/>
                  </a:moveTo>
                  <a:cubicBezTo>
                    <a:pt x="257" y="198"/>
                    <a:pt x="257" y="198"/>
                    <a:pt x="257" y="203"/>
                  </a:cubicBezTo>
                  <a:cubicBezTo>
                    <a:pt x="259" y="202"/>
                    <a:pt x="259" y="200"/>
                    <a:pt x="260" y="199"/>
                  </a:cubicBezTo>
                  <a:close/>
                  <a:moveTo>
                    <a:pt x="255" y="43"/>
                  </a:moveTo>
                  <a:cubicBezTo>
                    <a:pt x="256" y="41"/>
                    <a:pt x="257" y="41"/>
                    <a:pt x="255" y="37"/>
                  </a:cubicBezTo>
                  <a:cubicBezTo>
                    <a:pt x="255" y="40"/>
                    <a:pt x="254" y="41"/>
                    <a:pt x="255" y="43"/>
                  </a:cubicBezTo>
                  <a:close/>
                  <a:moveTo>
                    <a:pt x="138" y="211"/>
                  </a:moveTo>
                  <a:cubicBezTo>
                    <a:pt x="139" y="210"/>
                    <a:pt x="139" y="209"/>
                    <a:pt x="139" y="208"/>
                  </a:cubicBezTo>
                  <a:cubicBezTo>
                    <a:pt x="139" y="207"/>
                    <a:pt x="139" y="207"/>
                    <a:pt x="138" y="206"/>
                  </a:cubicBezTo>
                  <a:cubicBezTo>
                    <a:pt x="137" y="206"/>
                    <a:pt x="137" y="207"/>
                    <a:pt x="137" y="208"/>
                  </a:cubicBezTo>
                  <a:cubicBezTo>
                    <a:pt x="137" y="209"/>
                    <a:pt x="136" y="210"/>
                    <a:pt x="138" y="211"/>
                  </a:cubicBezTo>
                  <a:close/>
                  <a:moveTo>
                    <a:pt x="151" y="208"/>
                  </a:moveTo>
                  <a:cubicBezTo>
                    <a:pt x="152" y="208"/>
                    <a:pt x="154" y="208"/>
                    <a:pt x="154" y="206"/>
                  </a:cubicBezTo>
                  <a:cubicBezTo>
                    <a:pt x="154" y="206"/>
                    <a:pt x="154" y="206"/>
                    <a:pt x="154" y="205"/>
                  </a:cubicBezTo>
                  <a:cubicBezTo>
                    <a:pt x="153" y="205"/>
                    <a:pt x="152" y="206"/>
                    <a:pt x="151" y="207"/>
                  </a:cubicBezTo>
                  <a:cubicBezTo>
                    <a:pt x="151" y="207"/>
                    <a:pt x="151" y="207"/>
                    <a:pt x="151" y="208"/>
                  </a:cubicBezTo>
                  <a:close/>
                  <a:moveTo>
                    <a:pt x="265" y="143"/>
                  </a:moveTo>
                  <a:cubicBezTo>
                    <a:pt x="266" y="142"/>
                    <a:pt x="268" y="141"/>
                    <a:pt x="267" y="139"/>
                  </a:cubicBezTo>
                  <a:cubicBezTo>
                    <a:pt x="265" y="141"/>
                    <a:pt x="265" y="141"/>
                    <a:pt x="265" y="143"/>
                  </a:cubicBezTo>
                  <a:close/>
                  <a:moveTo>
                    <a:pt x="238" y="93"/>
                  </a:moveTo>
                  <a:cubicBezTo>
                    <a:pt x="236" y="94"/>
                    <a:pt x="234" y="94"/>
                    <a:pt x="232" y="95"/>
                  </a:cubicBezTo>
                  <a:cubicBezTo>
                    <a:pt x="234" y="95"/>
                    <a:pt x="236" y="95"/>
                    <a:pt x="238" y="93"/>
                  </a:cubicBezTo>
                  <a:close/>
                  <a:moveTo>
                    <a:pt x="163" y="65"/>
                  </a:moveTo>
                  <a:cubicBezTo>
                    <a:pt x="166" y="62"/>
                    <a:pt x="166" y="62"/>
                    <a:pt x="166" y="60"/>
                  </a:cubicBezTo>
                  <a:cubicBezTo>
                    <a:pt x="164" y="61"/>
                    <a:pt x="163" y="63"/>
                    <a:pt x="163" y="65"/>
                  </a:cubicBezTo>
                  <a:close/>
                  <a:moveTo>
                    <a:pt x="78" y="201"/>
                  </a:moveTo>
                  <a:cubicBezTo>
                    <a:pt x="76" y="201"/>
                    <a:pt x="74" y="201"/>
                    <a:pt x="72" y="203"/>
                  </a:cubicBezTo>
                  <a:cubicBezTo>
                    <a:pt x="75" y="203"/>
                    <a:pt x="76" y="202"/>
                    <a:pt x="78" y="201"/>
                  </a:cubicBezTo>
                  <a:close/>
                  <a:moveTo>
                    <a:pt x="175" y="381"/>
                  </a:moveTo>
                  <a:cubicBezTo>
                    <a:pt x="178" y="382"/>
                    <a:pt x="179" y="381"/>
                    <a:pt x="180" y="379"/>
                  </a:cubicBezTo>
                  <a:cubicBezTo>
                    <a:pt x="178" y="380"/>
                    <a:pt x="176" y="380"/>
                    <a:pt x="175" y="381"/>
                  </a:cubicBezTo>
                  <a:close/>
                  <a:moveTo>
                    <a:pt x="171" y="262"/>
                  </a:moveTo>
                  <a:cubicBezTo>
                    <a:pt x="169" y="261"/>
                    <a:pt x="168" y="262"/>
                    <a:pt x="167" y="263"/>
                  </a:cubicBezTo>
                  <a:cubicBezTo>
                    <a:pt x="167" y="264"/>
                    <a:pt x="167" y="264"/>
                    <a:pt x="167" y="265"/>
                  </a:cubicBezTo>
                  <a:cubicBezTo>
                    <a:pt x="167" y="265"/>
                    <a:pt x="168" y="265"/>
                    <a:pt x="168" y="265"/>
                  </a:cubicBezTo>
                  <a:cubicBezTo>
                    <a:pt x="169" y="264"/>
                    <a:pt x="170" y="263"/>
                    <a:pt x="171" y="262"/>
                  </a:cubicBezTo>
                  <a:close/>
                  <a:moveTo>
                    <a:pt x="245" y="193"/>
                  </a:moveTo>
                  <a:cubicBezTo>
                    <a:pt x="244" y="193"/>
                    <a:pt x="242" y="193"/>
                    <a:pt x="241" y="195"/>
                  </a:cubicBezTo>
                  <a:cubicBezTo>
                    <a:pt x="243" y="196"/>
                    <a:pt x="245" y="195"/>
                    <a:pt x="245" y="193"/>
                  </a:cubicBezTo>
                  <a:close/>
                  <a:moveTo>
                    <a:pt x="116" y="200"/>
                  </a:moveTo>
                  <a:cubicBezTo>
                    <a:pt x="115" y="199"/>
                    <a:pt x="113" y="200"/>
                    <a:pt x="111" y="201"/>
                  </a:cubicBezTo>
                  <a:cubicBezTo>
                    <a:pt x="113" y="202"/>
                    <a:pt x="115" y="201"/>
                    <a:pt x="116" y="200"/>
                  </a:cubicBezTo>
                  <a:close/>
                  <a:moveTo>
                    <a:pt x="22" y="270"/>
                  </a:moveTo>
                  <a:cubicBezTo>
                    <a:pt x="23" y="271"/>
                    <a:pt x="23" y="270"/>
                    <a:pt x="23" y="270"/>
                  </a:cubicBezTo>
                  <a:cubicBezTo>
                    <a:pt x="24" y="269"/>
                    <a:pt x="24" y="268"/>
                    <a:pt x="23" y="268"/>
                  </a:cubicBezTo>
                  <a:cubicBezTo>
                    <a:pt x="23" y="267"/>
                    <a:pt x="23" y="267"/>
                    <a:pt x="22" y="267"/>
                  </a:cubicBezTo>
                  <a:cubicBezTo>
                    <a:pt x="22" y="268"/>
                    <a:pt x="22" y="269"/>
                    <a:pt x="22" y="269"/>
                  </a:cubicBezTo>
                  <a:cubicBezTo>
                    <a:pt x="22" y="270"/>
                    <a:pt x="22" y="270"/>
                    <a:pt x="22" y="270"/>
                  </a:cubicBezTo>
                  <a:close/>
                  <a:moveTo>
                    <a:pt x="153" y="92"/>
                  </a:moveTo>
                  <a:cubicBezTo>
                    <a:pt x="155" y="91"/>
                    <a:pt x="155" y="91"/>
                    <a:pt x="156" y="88"/>
                  </a:cubicBezTo>
                  <a:cubicBezTo>
                    <a:pt x="155" y="89"/>
                    <a:pt x="154" y="90"/>
                    <a:pt x="153" y="92"/>
                  </a:cubicBezTo>
                  <a:close/>
                  <a:moveTo>
                    <a:pt x="258" y="136"/>
                  </a:moveTo>
                  <a:cubicBezTo>
                    <a:pt x="260" y="136"/>
                    <a:pt x="261" y="138"/>
                    <a:pt x="263" y="136"/>
                  </a:cubicBezTo>
                  <a:cubicBezTo>
                    <a:pt x="261" y="136"/>
                    <a:pt x="260" y="136"/>
                    <a:pt x="258" y="136"/>
                  </a:cubicBezTo>
                  <a:close/>
                  <a:moveTo>
                    <a:pt x="109" y="130"/>
                  </a:moveTo>
                  <a:cubicBezTo>
                    <a:pt x="108" y="130"/>
                    <a:pt x="107" y="129"/>
                    <a:pt x="106" y="132"/>
                  </a:cubicBezTo>
                  <a:cubicBezTo>
                    <a:pt x="107" y="131"/>
                    <a:pt x="109" y="131"/>
                    <a:pt x="109" y="130"/>
                  </a:cubicBezTo>
                  <a:close/>
                  <a:moveTo>
                    <a:pt x="203" y="379"/>
                  </a:moveTo>
                  <a:cubicBezTo>
                    <a:pt x="203" y="379"/>
                    <a:pt x="203" y="379"/>
                    <a:pt x="203" y="379"/>
                  </a:cubicBezTo>
                  <a:cubicBezTo>
                    <a:pt x="202" y="379"/>
                    <a:pt x="200" y="379"/>
                    <a:pt x="198" y="379"/>
                  </a:cubicBezTo>
                  <a:cubicBezTo>
                    <a:pt x="198" y="379"/>
                    <a:pt x="198" y="379"/>
                    <a:pt x="198" y="379"/>
                  </a:cubicBezTo>
                  <a:cubicBezTo>
                    <a:pt x="200" y="379"/>
                    <a:pt x="202" y="379"/>
                    <a:pt x="203" y="379"/>
                  </a:cubicBezTo>
                  <a:close/>
                  <a:moveTo>
                    <a:pt x="12" y="265"/>
                  </a:moveTo>
                  <a:cubicBezTo>
                    <a:pt x="11" y="268"/>
                    <a:pt x="11" y="268"/>
                    <a:pt x="12" y="269"/>
                  </a:cubicBezTo>
                  <a:cubicBezTo>
                    <a:pt x="12" y="268"/>
                    <a:pt x="12" y="266"/>
                    <a:pt x="12" y="265"/>
                  </a:cubicBezTo>
                  <a:close/>
                  <a:moveTo>
                    <a:pt x="264" y="360"/>
                  </a:moveTo>
                  <a:cubicBezTo>
                    <a:pt x="264" y="359"/>
                    <a:pt x="264" y="358"/>
                    <a:pt x="263" y="356"/>
                  </a:cubicBezTo>
                  <a:cubicBezTo>
                    <a:pt x="263" y="358"/>
                    <a:pt x="262" y="359"/>
                    <a:pt x="264" y="360"/>
                  </a:cubicBezTo>
                  <a:close/>
                  <a:moveTo>
                    <a:pt x="190" y="379"/>
                  </a:moveTo>
                  <a:cubicBezTo>
                    <a:pt x="192" y="380"/>
                    <a:pt x="194" y="380"/>
                    <a:pt x="195" y="379"/>
                  </a:cubicBezTo>
                  <a:cubicBezTo>
                    <a:pt x="194" y="379"/>
                    <a:pt x="192" y="379"/>
                    <a:pt x="190" y="379"/>
                  </a:cubicBezTo>
                  <a:close/>
                  <a:moveTo>
                    <a:pt x="173" y="294"/>
                  </a:moveTo>
                  <a:cubicBezTo>
                    <a:pt x="170" y="294"/>
                    <a:pt x="169" y="294"/>
                    <a:pt x="169" y="296"/>
                  </a:cubicBezTo>
                  <a:cubicBezTo>
                    <a:pt x="171" y="296"/>
                    <a:pt x="171" y="295"/>
                    <a:pt x="173" y="294"/>
                  </a:cubicBezTo>
                  <a:close/>
                  <a:moveTo>
                    <a:pt x="171" y="275"/>
                  </a:moveTo>
                  <a:cubicBezTo>
                    <a:pt x="171" y="274"/>
                    <a:pt x="170" y="274"/>
                    <a:pt x="170" y="274"/>
                  </a:cubicBezTo>
                  <a:cubicBezTo>
                    <a:pt x="169" y="274"/>
                    <a:pt x="169" y="274"/>
                    <a:pt x="168" y="275"/>
                  </a:cubicBezTo>
                  <a:cubicBezTo>
                    <a:pt x="168" y="275"/>
                    <a:pt x="169" y="276"/>
                    <a:pt x="169" y="276"/>
                  </a:cubicBezTo>
                  <a:cubicBezTo>
                    <a:pt x="170" y="276"/>
                    <a:pt x="170" y="275"/>
                    <a:pt x="171" y="275"/>
                  </a:cubicBezTo>
                  <a:close/>
                  <a:moveTo>
                    <a:pt x="115" y="121"/>
                  </a:moveTo>
                  <a:cubicBezTo>
                    <a:pt x="116" y="122"/>
                    <a:pt x="117" y="122"/>
                    <a:pt x="118" y="122"/>
                  </a:cubicBezTo>
                  <a:cubicBezTo>
                    <a:pt x="117" y="121"/>
                    <a:pt x="116" y="121"/>
                    <a:pt x="115" y="121"/>
                  </a:cubicBezTo>
                  <a:close/>
                  <a:moveTo>
                    <a:pt x="167" y="260"/>
                  </a:moveTo>
                  <a:cubicBezTo>
                    <a:pt x="168" y="260"/>
                    <a:pt x="169" y="260"/>
                    <a:pt x="170" y="259"/>
                  </a:cubicBezTo>
                  <a:cubicBezTo>
                    <a:pt x="168" y="259"/>
                    <a:pt x="168" y="259"/>
                    <a:pt x="167" y="260"/>
                  </a:cubicBezTo>
                  <a:close/>
                  <a:moveTo>
                    <a:pt x="15" y="268"/>
                  </a:moveTo>
                  <a:cubicBezTo>
                    <a:pt x="17" y="267"/>
                    <a:pt x="18" y="266"/>
                    <a:pt x="19" y="266"/>
                  </a:cubicBezTo>
                  <a:cubicBezTo>
                    <a:pt x="18" y="266"/>
                    <a:pt x="16" y="266"/>
                    <a:pt x="15" y="268"/>
                  </a:cubicBezTo>
                  <a:close/>
                  <a:moveTo>
                    <a:pt x="124" y="301"/>
                  </a:moveTo>
                  <a:cubicBezTo>
                    <a:pt x="123" y="299"/>
                    <a:pt x="122" y="298"/>
                    <a:pt x="121" y="298"/>
                  </a:cubicBezTo>
                  <a:cubicBezTo>
                    <a:pt x="122" y="300"/>
                    <a:pt x="122" y="300"/>
                    <a:pt x="124" y="301"/>
                  </a:cubicBezTo>
                  <a:close/>
                  <a:moveTo>
                    <a:pt x="267" y="134"/>
                  </a:moveTo>
                  <a:cubicBezTo>
                    <a:pt x="266" y="134"/>
                    <a:pt x="266" y="134"/>
                    <a:pt x="266" y="135"/>
                  </a:cubicBezTo>
                  <a:cubicBezTo>
                    <a:pt x="266" y="136"/>
                    <a:pt x="267" y="136"/>
                    <a:pt x="267" y="136"/>
                  </a:cubicBezTo>
                  <a:cubicBezTo>
                    <a:pt x="268" y="136"/>
                    <a:pt x="268" y="136"/>
                    <a:pt x="268" y="135"/>
                  </a:cubicBezTo>
                  <a:cubicBezTo>
                    <a:pt x="268" y="134"/>
                    <a:pt x="267" y="134"/>
                    <a:pt x="267" y="134"/>
                  </a:cubicBezTo>
                  <a:close/>
                  <a:moveTo>
                    <a:pt x="17" y="275"/>
                  </a:moveTo>
                  <a:cubicBezTo>
                    <a:pt x="16" y="276"/>
                    <a:pt x="17" y="276"/>
                    <a:pt x="17" y="276"/>
                  </a:cubicBezTo>
                  <a:cubicBezTo>
                    <a:pt x="18" y="277"/>
                    <a:pt x="18" y="277"/>
                    <a:pt x="19" y="276"/>
                  </a:cubicBezTo>
                  <a:cubicBezTo>
                    <a:pt x="19" y="275"/>
                    <a:pt x="18" y="275"/>
                    <a:pt x="17" y="275"/>
                  </a:cubicBezTo>
                  <a:cubicBezTo>
                    <a:pt x="17" y="275"/>
                    <a:pt x="17" y="275"/>
                    <a:pt x="17" y="275"/>
                  </a:cubicBezTo>
                  <a:close/>
                  <a:moveTo>
                    <a:pt x="169" y="272"/>
                  </a:moveTo>
                  <a:cubicBezTo>
                    <a:pt x="169" y="272"/>
                    <a:pt x="170" y="272"/>
                    <a:pt x="170" y="271"/>
                  </a:cubicBezTo>
                  <a:cubicBezTo>
                    <a:pt x="170" y="270"/>
                    <a:pt x="170" y="270"/>
                    <a:pt x="169" y="270"/>
                  </a:cubicBezTo>
                  <a:cubicBezTo>
                    <a:pt x="169" y="270"/>
                    <a:pt x="168" y="271"/>
                    <a:pt x="168" y="271"/>
                  </a:cubicBezTo>
                  <a:cubicBezTo>
                    <a:pt x="168" y="272"/>
                    <a:pt x="168" y="272"/>
                    <a:pt x="169" y="272"/>
                  </a:cubicBezTo>
                  <a:close/>
                  <a:moveTo>
                    <a:pt x="170" y="288"/>
                  </a:moveTo>
                  <a:cubicBezTo>
                    <a:pt x="170" y="288"/>
                    <a:pt x="170" y="287"/>
                    <a:pt x="169" y="287"/>
                  </a:cubicBezTo>
                  <a:cubicBezTo>
                    <a:pt x="169" y="287"/>
                    <a:pt x="168" y="288"/>
                    <a:pt x="168" y="288"/>
                  </a:cubicBezTo>
                  <a:cubicBezTo>
                    <a:pt x="168" y="289"/>
                    <a:pt x="168" y="289"/>
                    <a:pt x="169" y="289"/>
                  </a:cubicBezTo>
                  <a:cubicBezTo>
                    <a:pt x="169" y="289"/>
                    <a:pt x="170" y="289"/>
                    <a:pt x="170" y="288"/>
                  </a:cubicBezTo>
                  <a:close/>
                  <a:moveTo>
                    <a:pt x="168" y="241"/>
                  </a:moveTo>
                  <a:cubicBezTo>
                    <a:pt x="166" y="242"/>
                    <a:pt x="165" y="242"/>
                    <a:pt x="165" y="244"/>
                  </a:cubicBezTo>
                  <a:cubicBezTo>
                    <a:pt x="167" y="244"/>
                    <a:pt x="167" y="243"/>
                    <a:pt x="168" y="241"/>
                  </a:cubicBezTo>
                  <a:close/>
                  <a:moveTo>
                    <a:pt x="257" y="360"/>
                  </a:moveTo>
                  <a:cubicBezTo>
                    <a:pt x="257" y="360"/>
                    <a:pt x="258" y="360"/>
                    <a:pt x="258" y="359"/>
                  </a:cubicBezTo>
                  <a:cubicBezTo>
                    <a:pt x="258" y="359"/>
                    <a:pt x="258" y="358"/>
                    <a:pt x="257" y="358"/>
                  </a:cubicBezTo>
                  <a:cubicBezTo>
                    <a:pt x="256" y="358"/>
                    <a:pt x="256" y="358"/>
                    <a:pt x="256" y="359"/>
                  </a:cubicBezTo>
                  <a:cubicBezTo>
                    <a:pt x="256" y="359"/>
                    <a:pt x="256" y="360"/>
                    <a:pt x="257" y="360"/>
                  </a:cubicBezTo>
                  <a:close/>
                  <a:moveTo>
                    <a:pt x="161" y="87"/>
                  </a:moveTo>
                  <a:cubicBezTo>
                    <a:pt x="161" y="87"/>
                    <a:pt x="161" y="86"/>
                    <a:pt x="161" y="86"/>
                  </a:cubicBezTo>
                  <a:cubicBezTo>
                    <a:pt x="160" y="86"/>
                    <a:pt x="160" y="87"/>
                    <a:pt x="160" y="87"/>
                  </a:cubicBezTo>
                  <a:cubicBezTo>
                    <a:pt x="159" y="87"/>
                    <a:pt x="159" y="88"/>
                    <a:pt x="160" y="88"/>
                  </a:cubicBezTo>
                  <a:cubicBezTo>
                    <a:pt x="161" y="88"/>
                    <a:pt x="161" y="87"/>
                    <a:pt x="161" y="87"/>
                  </a:cubicBezTo>
                  <a:close/>
                  <a:moveTo>
                    <a:pt x="254" y="49"/>
                  </a:moveTo>
                  <a:cubicBezTo>
                    <a:pt x="254" y="48"/>
                    <a:pt x="254" y="48"/>
                    <a:pt x="254" y="48"/>
                  </a:cubicBezTo>
                  <a:cubicBezTo>
                    <a:pt x="254" y="48"/>
                    <a:pt x="254" y="48"/>
                    <a:pt x="253" y="49"/>
                  </a:cubicBezTo>
                  <a:cubicBezTo>
                    <a:pt x="253" y="49"/>
                    <a:pt x="253" y="50"/>
                    <a:pt x="254" y="50"/>
                  </a:cubicBezTo>
                  <a:cubicBezTo>
                    <a:pt x="254" y="49"/>
                    <a:pt x="254" y="49"/>
                    <a:pt x="254" y="49"/>
                  </a:cubicBezTo>
                  <a:close/>
                  <a:moveTo>
                    <a:pt x="101" y="202"/>
                  </a:moveTo>
                  <a:cubicBezTo>
                    <a:pt x="102" y="203"/>
                    <a:pt x="103" y="202"/>
                    <a:pt x="103" y="201"/>
                  </a:cubicBezTo>
                  <a:cubicBezTo>
                    <a:pt x="102" y="201"/>
                    <a:pt x="102" y="202"/>
                    <a:pt x="101" y="202"/>
                  </a:cubicBezTo>
                  <a:close/>
                  <a:moveTo>
                    <a:pt x="168" y="268"/>
                  </a:moveTo>
                  <a:cubicBezTo>
                    <a:pt x="169" y="268"/>
                    <a:pt x="169" y="268"/>
                    <a:pt x="169" y="267"/>
                  </a:cubicBezTo>
                  <a:cubicBezTo>
                    <a:pt x="169" y="267"/>
                    <a:pt x="169" y="266"/>
                    <a:pt x="168" y="267"/>
                  </a:cubicBezTo>
                  <a:cubicBezTo>
                    <a:pt x="168" y="267"/>
                    <a:pt x="168" y="267"/>
                    <a:pt x="168" y="268"/>
                  </a:cubicBezTo>
                  <a:cubicBezTo>
                    <a:pt x="168" y="268"/>
                    <a:pt x="168" y="268"/>
                    <a:pt x="168" y="268"/>
                  </a:cubicBezTo>
                  <a:close/>
                  <a:moveTo>
                    <a:pt x="258" y="355"/>
                  </a:moveTo>
                  <a:cubicBezTo>
                    <a:pt x="257" y="354"/>
                    <a:pt x="257" y="354"/>
                    <a:pt x="256" y="354"/>
                  </a:cubicBezTo>
                  <a:cubicBezTo>
                    <a:pt x="256" y="354"/>
                    <a:pt x="256" y="355"/>
                    <a:pt x="256" y="355"/>
                  </a:cubicBezTo>
                  <a:cubicBezTo>
                    <a:pt x="256" y="356"/>
                    <a:pt x="256" y="356"/>
                    <a:pt x="257" y="356"/>
                  </a:cubicBezTo>
                  <a:cubicBezTo>
                    <a:pt x="257" y="356"/>
                    <a:pt x="258" y="356"/>
                    <a:pt x="258" y="355"/>
                  </a:cubicBezTo>
                  <a:close/>
                  <a:moveTo>
                    <a:pt x="175" y="376"/>
                  </a:moveTo>
                  <a:cubicBezTo>
                    <a:pt x="175" y="376"/>
                    <a:pt x="175" y="375"/>
                    <a:pt x="175" y="375"/>
                  </a:cubicBezTo>
                  <a:cubicBezTo>
                    <a:pt x="174" y="375"/>
                    <a:pt x="174" y="376"/>
                    <a:pt x="174" y="377"/>
                  </a:cubicBezTo>
                  <a:cubicBezTo>
                    <a:pt x="174" y="377"/>
                    <a:pt x="174" y="377"/>
                    <a:pt x="174" y="377"/>
                  </a:cubicBezTo>
                  <a:cubicBezTo>
                    <a:pt x="175" y="377"/>
                    <a:pt x="175" y="377"/>
                    <a:pt x="175" y="376"/>
                  </a:cubicBezTo>
                  <a:close/>
                  <a:moveTo>
                    <a:pt x="134" y="201"/>
                  </a:moveTo>
                  <a:cubicBezTo>
                    <a:pt x="134" y="201"/>
                    <a:pt x="134" y="202"/>
                    <a:pt x="134" y="203"/>
                  </a:cubicBezTo>
                  <a:cubicBezTo>
                    <a:pt x="133" y="203"/>
                    <a:pt x="134" y="203"/>
                    <a:pt x="134" y="203"/>
                  </a:cubicBezTo>
                  <a:cubicBezTo>
                    <a:pt x="135" y="203"/>
                    <a:pt x="135" y="203"/>
                    <a:pt x="135" y="202"/>
                  </a:cubicBezTo>
                  <a:cubicBezTo>
                    <a:pt x="135" y="202"/>
                    <a:pt x="135" y="201"/>
                    <a:pt x="134" y="201"/>
                  </a:cubicBezTo>
                  <a:close/>
                  <a:moveTo>
                    <a:pt x="169" y="278"/>
                  </a:moveTo>
                  <a:cubicBezTo>
                    <a:pt x="169" y="278"/>
                    <a:pt x="168" y="279"/>
                    <a:pt x="168" y="279"/>
                  </a:cubicBezTo>
                  <a:cubicBezTo>
                    <a:pt x="168" y="280"/>
                    <a:pt x="169" y="280"/>
                    <a:pt x="169" y="280"/>
                  </a:cubicBezTo>
                  <a:cubicBezTo>
                    <a:pt x="169" y="280"/>
                    <a:pt x="170" y="279"/>
                    <a:pt x="170" y="278"/>
                  </a:cubicBezTo>
                  <a:cubicBezTo>
                    <a:pt x="170" y="278"/>
                    <a:pt x="170" y="278"/>
                    <a:pt x="169" y="278"/>
                  </a:cubicBezTo>
                  <a:close/>
                  <a:moveTo>
                    <a:pt x="261" y="360"/>
                  </a:moveTo>
                  <a:cubicBezTo>
                    <a:pt x="261" y="359"/>
                    <a:pt x="261" y="359"/>
                    <a:pt x="260" y="359"/>
                  </a:cubicBezTo>
                  <a:cubicBezTo>
                    <a:pt x="260" y="359"/>
                    <a:pt x="259" y="359"/>
                    <a:pt x="259" y="360"/>
                  </a:cubicBezTo>
                  <a:cubicBezTo>
                    <a:pt x="259" y="361"/>
                    <a:pt x="260" y="361"/>
                    <a:pt x="260" y="361"/>
                  </a:cubicBezTo>
                  <a:cubicBezTo>
                    <a:pt x="261" y="361"/>
                    <a:pt x="261" y="360"/>
                    <a:pt x="261" y="360"/>
                  </a:cubicBezTo>
                  <a:close/>
                  <a:moveTo>
                    <a:pt x="129" y="202"/>
                  </a:moveTo>
                  <a:cubicBezTo>
                    <a:pt x="130" y="202"/>
                    <a:pt x="130" y="202"/>
                    <a:pt x="130" y="201"/>
                  </a:cubicBezTo>
                  <a:cubicBezTo>
                    <a:pt x="130" y="201"/>
                    <a:pt x="130" y="200"/>
                    <a:pt x="130" y="200"/>
                  </a:cubicBezTo>
                  <a:cubicBezTo>
                    <a:pt x="129" y="200"/>
                    <a:pt x="129" y="200"/>
                    <a:pt x="129" y="201"/>
                  </a:cubicBezTo>
                  <a:cubicBezTo>
                    <a:pt x="129" y="201"/>
                    <a:pt x="129" y="201"/>
                    <a:pt x="129" y="202"/>
                  </a:cubicBezTo>
                  <a:close/>
                  <a:moveTo>
                    <a:pt x="198" y="197"/>
                  </a:moveTo>
                  <a:cubicBezTo>
                    <a:pt x="199" y="197"/>
                    <a:pt x="199" y="197"/>
                    <a:pt x="200" y="196"/>
                  </a:cubicBezTo>
                  <a:cubicBezTo>
                    <a:pt x="199" y="195"/>
                    <a:pt x="198" y="196"/>
                    <a:pt x="198"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82">
              <a:extLst>
                <a:ext uri="{FF2B5EF4-FFF2-40B4-BE49-F238E27FC236}">
                  <a16:creationId xmlns:a16="http://schemas.microsoft.com/office/drawing/2014/main" id="{93854C2C-A692-4E6E-8401-ED5E4D41FE96}"/>
                </a:ext>
              </a:extLst>
            </p:cNvPr>
            <p:cNvSpPr>
              <a:spLocks/>
            </p:cNvSpPr>
            <p:nvPr/>
          </p:nvSpPr>
          <p:spPr bwMode="auto">
            <a:xfrm>
              <a:off x="0" y="262"/>
              <a:ext cx="2" cy="0"/>
            </a:xfrm>
            <a:custGeom>
              <a:avLst/>
              <a:gdLst>
                <a:gd name="T0" fmla="*/ 0 w 1"/>
                <a:gd name="T1" fmla="*/ 1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83">
              <a:extLst>
                <a:ext uri="{FF2B5EF4-FFF2-40B4-BE49-F238E27FC236}">
                  <a16:creationId xmlns:a16="http://schemas.microsoft.com/office/drawing/2014/main" id="{6746F5DD-B44F-458F-96EB-BB9ABF5AF434}"/>
                </a:ext>
              </a:extLst>
            </p:cNvPr>
            <p:cNvSpPr>
              <a:spLocks/>
            </p:cNvSpPr>
            <p:nvPr/>
          </p:nvSpPr>
          <p:spPr bwMode="auto">
            <a:xfrm>
              <a:off x="387" y="720"/>
              <a:ext cx="16" cy="13"/>
            </a:xfrm>
            <a:custGeom>
              <a:avLst/>
              <a:gdLst>
                <a:gd name="T0" fmla="*/ 8 w 8"/>
                <a:gd name="T1" fmla="*/ 0 h 6"/>
                <a:gd name="T2" fmla="*/ 8 w 8"/>
                <a:gd name="T3" fmla="*/ 0 h 6"/>
                <a:gd name="T4" fmla="*/ 3 w 8"/>
                <a:gd name="T5" fmla="*/ 6 h 6"/>
                <a:gd name="T6" fmla="*/ 1 w 8"/>
                <a:gd name="T7" fmla="*/ 2 h 6"/>
                <a:gd name="T8" fmla="*/ 2 w 8"/>
                <a:gd name="T9" fmla="*/ 1 h 6"/>
                <a:gd name="T10" fmla="*/ 1 w 8"/>
                <a:gd name="T11" fmla="*/ 1 h 6"/>
                <a:gd name="T12" fmla="*/ 7 w 8"/>
                <a:gd name="T13" fmla="*/ 0 h 6"/>
                <a:gd name="T14" fmla="*/ 8 w 8"/>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8" y="0"/>
                  </a:moveTo>
                  <a:cubicBezTo>
                    <a:pt x="8" y="0"/>
                    <a:pt x="8" y="0"/>
                    <a:pt x="8" y="0"/>
                  </a:cubicBezTo>
                  <a:cubicBezTo>
                    <a:pt x="8" y="4"/>
                    <a:pt x="7" y="6"/>
                    <a:pt x="3" y="6"/>
                  </a:cubicBezTo>
                  <a:cubicBezTo>
                    <a:pt x="0" y="5"/>
                    <a:pt x="0" y="4"/>
                    <a:pt x="1" y="2"/>
                  </a:cubicBezTo>
                  <a:cubicBezTo>
                    <a:pt x="1" y="2"/>
                    <a:pt x="2" y="1"/>
                    <a:pt x="2" y="1"/>
                  </a:cubicBezTo>
                  <a:cubicBezTo>
                    <a:pt x="1" y="1"/>
                    <a:pt x="1" y="1"/>
                    <a:pt x="1" y="1"/>
                  </a:cubicBezTo>
                  <a:cubicBezTo>
                    <a:pt x="3" y="0"/>
                    <a:pt x="5" y="0"/>
                    <a:pt x="7"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84">
              <a:extLst>
                <a:ext uri="{FF2B5EF4-FFF2-40B4-BE49-F238E27FC236}">
                  <a16:creationId xmlns:a16="http://schemas.microsoft.com/office/drawing/2014/main" id="{07B6F53A-BA5A-4F69-857A-3827332B4060}"/>
                </a:ext>
              </a:extLst>
            </p:cNvPr>
            <p:cNvSpPr>
              <a:spLocks noEditPoints="1"/>
            </p:cNvSpPr>
            <p:nvPr/>
          </p:nvSpPr>
          <p:spPr bwMode="auto">
            <a:xfrm>
              <a:off x="351" y="500"/>
              <a:ext cx="66" cy="95"/>
            </a:xfrm>
            <a:custGeom>
              <a:avLst/>
              <a:gdLst>
                <a:gd name="T0" fmla="*/ 4 w 33"/>
                <a:gd name="T1" fmla="*/ 9 h 47"/>
                <a:gd name="T2" fmla="*/ 3 w 33"/>
                <a:gd name="T3" fmla="*/ 2 h 47"/>
                <a:gd name="T4" fmla="*/ 14 w 33"/>
                <a:gd name="T5" fmla="*/ 2 h 47"/>
                <a:gd name="T6" fmla="*/ 16 w 33"/>
                <a:gd name="T7" fmla="*/ 10 h 47"/>
                <a:gd name="T8" fmla="*/ 27 w 33"/>
                <a:gd name="T9" fmla="*/ 12 h 47"/>
                <a:gd name="T10" fmla="*/ 25 w 33"/>
                <a:gd name="T11" fmla="*/ 29 h 47"/>
                <a:gd name="T12" fmla="*/ 30 w 33"/>
                <a:gd name="T13" fmla="*/ 17 h 47"/>
                <a:gd name="T14" fmla="*/ 18 w 33"/>
                <a:gd name="T15" fmla="*/ 17 h 47"/>
                <a:gd name="T16" fmla="*/ 16 w 33"/>
                <a:gd name="T17" fmla="*/ 29 h 47"/>
                <a:gd name="T18" fmla="*/ 19 w 33"/>
                <a:gd name="T19" fmla="*/ 25 h 47"/>
                <a:gd name="T20" fmla="*/ 25 w 33"/>
                <a:gd name="T21" fmla="*/ 16 h 47"/>
                <a:gd name="T22" fmla="*/ 27 w 33"/>
                <a:gd name="T23" fmla="*/ 26 h 47"/>
                <a:gd name="T24" fmla="*/ 26 w 33"/>
                <a:gd name="T25" fmla="*/ 29 h 47"/>
                <a:gd name="T26" fmla="*/ 19 w 33"/>
                <a:gd name="T27" fmla="*/ 39 h 47"/>
                <a:gd name="T28" fmla="*/ 16 w 33"/>
                <a:gd name="T29" fmla="*/ 47 h 47"/>
                <a:gd name="T30" fmla="*/ 4 w 33"/>
                <a:gd name="T31" fmla="*/ 45 h 47"/>
                <a:gd name="T32" fmla="*/ 3 w 33"/>
                <a:gd name="T33" fmla="*/ 34 h 47"/>
                <a:gd name="T34" fmla="*/ 12 w 33"/>
                <a:gd name="T35" fmla="*/ 31 h 47"/>
                <a:gd name="T36" fmla="*/ 9 w 33"/>
                <a:gd name="T37" fmla="*/ 27 h 47"/>
                <a:gd name="T38" fmla="*/ 2 w 33"/>
                <a:gd name="T39" fmla="*/ 14 h 47"/>
                <a:gd name="T40" fmla="*/ 6 w 33"/>
                <a:gd name="T41" fmla="*/ 13 h 47"/>
                <a:gd name="T42" fmla="*/ 15 w 33"/>
                <a:gd name="T43" fmla="*/ 21 h 47"/>
                <a:gd name="T44" fmla="*/ 13 w 33"/>
                <a:gd name="T45" fmla="*/ 15 h 47"/>
                <a:gd name="T46" fmla="*/ 11 w 33"/>
                <a:gd name="T47" fmla="*/ 13 h 47"/>
                <a:gd name="T48" fmla="*/ 15 w 33"/>
                <a:gd name="T49" fmla="*/ 11 h 47"/>
                <a:gd name="T50" fmla="*/ 10 w 33"/>
                <a:gd name="T51" fmla="*/ 2 h 47"/>
                <a:gd name="T52" fmla="*/ 2 w 33"/>
                <a:gd name="T53" fmla="*/ 5 h 47"/>
                <a:gd name="T54" fmla="*/ 6 w 33"/>
                <a:gd name="T55" fmla="*/ 8 h 47"/>
                <a:gd name="T56" fmla="*/ 18 w 33"/>
                <a:gd name="T57" fmla="*/ 45 h 47"/>
                <a:gd name="T58" fmla="*/ 13 w 33"/>
                <a:gd name="T59" fmla="*/ 32 h 47"/>
                <a:gd name="T60" fmla="*/ 4 w 33"/>
                <a:gd name="T61" fmla="*/ 38 h 47"/>
                <a:gd name="T62" fmla="*/ 9 w 33"/>
                <a:gd name="T63" fmla="*/ 45 h 47"/>
                <a:gd name="T64" fmla="*/ 18 w 33"/>
                <a:gd name="T65"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47">
                  <a:moveTo>
                    <a:pt x="9" y="11"/>
                  </a:moveTo>
                  <a:cubicBezTo>
                    <a:pt x="7" y="10"/>
                    <a:pt x="6" y="9"/>
                    <a:pt x="4" y="9"/>
                  </a:cubicBezTo>
                  <a:cubicBezTo>
                    <a:pt x="2" y="9"/>
                    <a:pt x="2" y="8"/>
                    <a:pt x="1" y="7"/>
                  </a:cubicBezTo>
                  <a:cubicBezTo>
                    <a:pt x="0" y="4"/>
                    <a:pt x="0" y="3"/>
                    <a:pt x="3" y="2"/>
                  </a:cubicBezTo>
                  <a:cubicBezTo>
                    <a:pt x="6" y="1"/>
                    <a:pt x="9" y="0"/>
                    <a:pt x="12" y="0"/>
                  </a:cubicBezTo>
                  <a:cubicBezTo>
                    <a:pt x="13" y="0"/>
                    <a:pt x="14" y="1"/>
                    <a:pt x="14" y="2"/>
                  </a:cubicBezTo>
                  <a:cubicBezTo>
                    <a:pt x="15" y="4"/>
                    <a:pt x="15" y="5"/>
                    <a:pt x="15" y="7"/>
                  </a:cubicBezTo>
                  <a:cubicBezTo>
                    <a:pt x="15" y="8"/>
                    <a:pt x="16" y="9"/>
                    <a:pt x="16" y="10"/>
                  </a:cubicBezTo>
                  <a:cubicBezTo>
                    <a:pt x="17" y="12"/>
                    <a:pt x="17" y="13"/>
                    <a:pt x="20" y="12"/>
                  </a:cubicBezTo>
                  <a:cubicBezTo>
                    <a:pt x="22" y="11"/>
                    <a:pt x="24" y="11"/>
                    <a:pt x="27" y="12"/>
                  </a:cubicBezTo>
                  <a:cubicBezTo>
                    <a:pt x="31" y="12"/>
                    <a:pt x="33" y="16"/>
                    <a:pt x="32" y="20"/>
                  </a:cubicBezTo>
                  <a:cubicBezTo>
                    <a:pt x="31" y="24"/>
                    <a:pt x="30" y="28"/>
                    <a:pt x="25" y="29"/>
                  </a:cubicBezTo>
                  <a:cubicBezTo>
                    <a:pt x="26" y="29"/>
                    <a:pt x="27" y="28"/>
                    <a:pt x="27" y="27"/>
                  </a:cubicBezTo>
                  <a:cubicBezTo>
                    <a:pt x="30" y="24"/>
                    <a:pt x="31" y="21"/>
                    <a:pt x="30" y="17"/>
                  </a:cubicBezTo>
                  <a:cubicBezTo>
                    <a:pt x="30" y="14"/>
                    <a:pt x="28" y="13"/>
                    <a:pt x="24" y="13"/>
                  </a:cubicBezTo>
                  <a:cubicBezTo>
                    <a:pt x="21" y="13"/>
                    <a:pt x="19" y="14"/>
                    <a:pt x="18" y="17"/>
                  </a:cubicBezTo>
                  <a:cubicBezTo>
                    <a:pt x="17" y="20"/>
                    <a:pt x="17" y="23"/>
                    <a:pt x="14" y="26"/>
                  </a:cubicBezTo>
                  <a:cubicBezTo>
                    <a:pt x="13" y="27"/>
                    <a:pt x="14" y="29"/>
                    <a:pt x="16" y="29"/>
                  </a:cubicBezTo>
                  <a:cubicBezTo>
                    <a:pt x="17" y="29"/>
                    <a:pt x="19" y="29"/>
                    <a:pt x="20" y="29"/>
                  </a:cubicBezTo>
                  <a:cubicBezTo>
                    <a:pt x="20" y="27"/>
                    <a:pt x="18" y="26"/>
                    <a:pt x="19" y="25"/>
                  </a:cubicBezTo>
                  <a:cubicBezTo>
                    <a:pt x="21" y="23"/>
                    <a:pt x="21" y="22"/>
                    <a:pt x="21" y="21"/>
                  </a:cubicBezTo>
                  <a:cubicBezTo>
                    <a:pt x="21" y="18"/>
                    <a:pt x="23" y="17"/>
                    <a:pt x="25" y="16"/>
                  </a:cubicBezTo>
                  <a:cubicBezTo>
                    <a:pt x="26" y="16"/>
                    <a:pt x="26" y="16"/>
                    <a:pt x="27" y="17"/>
                  </a:cubicBezTo>
                  <a:cubicBezTo>
                    <a:pt x="29" y="19"/>
                    <a:pt x="29" y="23"/>
                    <a:pt x="27" y="26"/>
                  </a:cubicBezTo>
                  <a:cubicBezTo>
                    <a:pt x="26" y="27"/>
                    <a:pt x="24" y="27"/>
                    <a:pt x="22" y="29"/>
                  </a:cubicBezTo>
                  <a:cubicBezTo>
                    <a:pt x="24" y="30"/>
                    <a:pt x="25" y="29"/>
                    <a:pt x="26" y="29"/>
                  </a:cubicBezTo>
                  <a:cubicBezTo>
                    <a:pt x="23" y="31"/>
                    <a:pt x="20" y="30"/>
                    <a:pt x="17" y="31"/>
                  </a:cubicBezTo>
                  <a:cubicBezTo>
                    <a:pt x="19" y="34"/>
                    <a:pt x="19" y="34"/>
                    <a:pt x="19" y="39"/>
                  </a:cubicBezTo>
                  <a:cubicBezTo>
                    <a:pt x="19" y="41"/>
                    <a:pt x="19" y="42"/>
                    <a:pt x="19" y="43"/>
                  </a:cubicBezTo>
                  <a:cubicBezTo>
                    <a:pt x="20" y="46"/>
                    <a:pt x="19" y="47"/>
                    <a:pt x="16" y="47"/>
                  </a:cubicBezTo>
                  <a:cubicBezTo>
                    <a:pt x="14" y="46"/>
                    <a:pt x="12" y="46"/>
                    <a:pt x="9" y="47"/>
                  </a:cubicBezTo>
                  <a:cubicBezTo>
                    <a:pt x="7" y="47"/>
                    <a:pt x="5" y="45"/>
                    <a:pt x="4" y="45"/>
                  </a:cubicBezTo>
                  <a:cubicBezTo>
                    <a:pt x="3" y="44"/>
                    <a:pt x="3" y="43"/>
                    <a:pt x="2" y="42"/>
                  </a:cubicBezTo>
                  <a:cubicBezTo>
                    <a:pt x="2" y="39"/>
                    <a:pt x="3" y="37"/>
                    <a:pt x="3" y="34"/>
                  </a:cubicBezTo>
                  <a:cubicBezTo>
                    <a:pt x="3" y="32"/>
                    <a:pt x="4" y="32"/>
                    <a:pt x="5" y="32"/>
                  </a:cubicBezTo>
                  <a:cubicBezTo>
                    <a:pt x="8" y="31"/>
                    <a:pt x="10" y="30"/>
                    <a:pt x="12" y="31"/>
                  </a:cubicBezTo>
                  <a:cubicBezTo>
                    <a:pt x="12" y="29"/>
                    <a:pt x="13" y="27"/>
                    <a:pt x="12" y="25"/>
                  </a:cubicBezTo>
                  <a:cubicBezTo>
                    <a:pt x="11" y="25"/>
                    <a:pt x="10" y="26"/>
                    <a:pt x="9" y="27"/>
                  </a:cubicBezTo>
                  <a:cubicBezTo>
                    <a:pt x="7" y="28"/>
                    <a:pt x="5" y="27"/>
                    <a:pt x="3" y="25"/>
                  </a:cubicBezTo>
                  <a:cubicBezTo>
                    <a:pt x="2" y="21"/>
                    <a:pt x="1" y="18"/>
                    <a:pt x="2" y="14"/>
                  </a:cubicBezTo>
                  <a:cubicBezTo>
                    <a:pt x="2" y="13"/>
                    <a:pt x="2" y="11"/>
                    <a:pt x="3" y="11"/>
                  </a:cubicBezTo>
                  <a:cubicBezTo>
                    <a:pt x="5" y="11"/>
                    <a:pt x="6" y="11"/>
                    <a:pt x="6" y="13"/>
                  </a:cubicBezTo>
                  <a:cubicBezTo>
                    <a:pt x="7" y="16"/>
                    <a:pt x="9" y="17"/>
                    <a:pt x="12" y="18"/>
                  </a:cubicBezTo>
                  <a:cubicBezTo>
                    <a:pt x="14" y="18"/>
                    <a:pt x="14" y="20"/>
                    <a:pt x="15" y="21"/>
                  </a:cubicBezTo>
                  <a:cubicBezTo>
                    <a:pt x="16" y="20"/>
                    <a:pt x="16" y="19"/>
                    <a:pt x="16" y="18"/>
                  </a:cubicBezTo>
                  <a:cubicBezTo>
                    <a:pt x="17" y="15"/>
                    <a:pt x="16" y="15"/>
                    <a:pt x="13" y="15"/>
                  </a:cubicBezTo>
                  <a:cubicBezTo>
                    <a:pt x="9" y="15"/>
                    <a:pt x="9" y="15"/>
                    <a:pt x="9" y="11"/>
                  </a:cubicBezTo>
                  <a:cubicBezTo>
                    <a:pt x="10" y="11"/>
                    <a:pt x="10" y="13"/>
                    <a:pt x="11" y="13"/>
                  </a:cubicBezTo>
                  <a:cubicBezTo>
                    <a:pt x="12" y="14"/>
                    <a:pt x="13" y="14"/>
                    <a:pt x="14" y="13"/>
                  </a:cubicBezTo>
                  <a:cubicBezTo>
                    <a:pt x="15" y="12"/>
                    <a:pt x="15" y="12"/>
                    <a:pt x="15" y="11"/>
                  </a:cubicBezTo>
                  <a:cubicBezTo>
                    <a:pt x="14" y="9"/>
                    <a:pt x="14" y="7"/>
                    <a:pt x="14" y="6"/>
                  </a:cubicBezTo>
                  <a:cubicBezTo>
                    <a:pt x="14" y="3"/>
                    <a:pt x="13" y="2"/>
                    <a:pt x="10" y="2"/>
                  </a:cubicBezTo>
                  <a:cubicBezTo>
                    <a:pt x="8" y="2"/>
                    <a:pt x="6" y="3"/>
                    <a:pt x="4" y="3"/>
                  </a:cubicBezTo>
                  <a:cubicBezTo>
                    <a:pt x="3" y="4"/>
                    <a:pt x="2" y="4"/>
                    <a:pt x="2" y="5"/>
                  </a:cubicBezTo>
                  <a:cubicBezTo>
                    <a:pt x="2" y="6"/>
                    <a:pt x="3" y="7"/>
                    <a:pt x="4" y="7"/>
                  </a:cubicBezTo>
                  <a:cubicBezTo>
                    <a:pt x="4" y="8"/>
                    <a:pt x="5" y="8"/>
                    <a:pt x="6" y="8"/>
                  </a:cubicBezTo>
                  <a:cubicBezTo>
                    <a:pt x="8" y="8"/>
                    <a:pt x="9" y="9"/>
                    <a:pt x="9" y="11"/>
                  </a:cubicBezTo>
                  <a:close/>
                  <a:moveTo>
                    <a:pt x="18" y="45"/>
                  </a:moveTo>
                  <a:cubicBezTo>
                    <a:pt x="17" y="43"/>
                    <a:pt x="18" y="40"/>
                    <a:pt x="18" y="38"/>
                  </a:cubicBezTo>
                  <a:cubicBezTo>
                    <a:pt x="18" y="34"/>
                    <a:pt x="16" y="32"/>
                    <a:pt x="13" y="32"/>
                  </a:cubicBezTo>
                  <a:cubicBezTo>
                    <a:pt x="12" y="32"/>
                    <a:pt x="11" y="33"/>
                    <a:pt x="10" y="33"/>
                  </a:cubicBezTo>
                  <a:cubicBezTo>
                    <a:pt x="5" y="33"/>
                    <a:pt x="5" y="33"/>
                    <a:pt x="4" y="38"/>
                  </a:cubicBezTo>
                  <a:cubicBezTo>
                    <a:pt x="4" y="38"/>
                    <a:pt x="4" y="39"/>
                    <a:pt x="4" y="39"/>
                  </a:cubicBezTo>
                  <a:cubicBezTo>
                    <a:pt x="3" y="43"/>
                    <a:pt x="5" y="45"/>
                    <a:pt x="9" y="45"/>
                  </a:cubicBezTo>
                  <a:cubicBezTo>
                    <a:pt x="11" y="45"/>
                    <a:pt x="13" y="45"/>
                    <a:pt x="15" y="45"/>
                  </a:cubicBezTo>
                  <a:cubicBezTo>
                    <a:pt x="16" y="45"/>
                    <a:pt x="17" y="46"/>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85">
              <a:extLst>
                <a:ext uri="{FF2B5EF4-FFF2-40B4-BE49-F238E27FC236}">
                  <a16:creationId xmlns:a16="http://schemas.microsoft.com/office/drawing/2014/main" id="{595D4627-EBE7-49FD-A4E7-C445CA0A2F2B}"/>
                </a:ext>
              </a:extLst>
            </p:cNvPr>
            <p:cNvSpPr>
              <a:spLocks noEditPoints="1"/>
            </p:cNvSpPr>
            <p:nvPr/>
          </p:nvSpPr>
          <p:spPr bwMode="auto">
            <a:xfrm>
              <a:off x="131" y="531"/>
              <a:ext cx="79" cy="66"/>
            </a:xfrm>
            <a:custGeom>
              <a:avLst/>
              <a:gdLst>
                <a:gd name="T0" fmla="*/ 15 w 39"/>
                <a:gd name="T1" fmla="*/ 11 h 33"/>
                <a:gd name="T2" fmla="*/ 14 w 39"/>
                <a:gd name="T3" fmla="*/ 6 h 33"/>
                <a:gd name="T4" fmla="*/ 13 w 39"/>
                <a:gd name="T5" fmla="*/ 4 h 33"/>
                <a:gd name="T6" fmla="*/ 10 w 39"/>
                <a:gd name="T7" fmla="*/ 0 h 33"/>
                <a:gd name="T8" fmla="*/ 24 w 39"/>
                <a:gd name="T9" fmla="*/ 0 h 33"/>
                <a:gd name="T10" fmla="*/ 24 w 39"/>
                <a:gd name="T11" fmla="*/ 0 h 33"/>
                <a:gd name="T12" fmla="*/ 21 w 39"/>
                <a:gd name="T13" fmla="*/ 1 h 33"/>
                <a:gd name="T14" fmla="*/ 29 w 39"/>
                <a:gd name="T15" fmla="*/ 5 h 33"/>
                <a:gd name="T16" fmla="*/ 28 w 39"/>
                <a:gd name="T17" fmla="*/ 14 h 33"/>
                <a:gd name="T18" fmla="*/ 27 w 39"/>
                <a:gd name="T19" fmla="*/ 15 h 33"/>
                <a:gd name="T20" fmla="*/ 32 w 39"/>
                <a:gd name="T21" fmla="*/ 20 h 33"/>
                <a:gd name="T22" fmla="*/ 28 w 39"/>
                <a:gd name="T23" fmla="*/ 27 h 33"/>
                <a:gd name="T24" fmla="*/ 33 w 39"/>
                <a:gd name="T25" fmla="*/ 26 h 33"/>
                <a:gd name="T26" fmla="*/ 37 w 39"/>
                <a:gd name="T27" fmla="*/ 26 h 33"/>
                <a:gd name="T28" fmla="*/ 38 w 39"/>
                <a:gd name="T29" fmla="*/ 29 h 33"/>
                <a:gd name="T30" fmla="*/ 33 w 39"/>
                <a:gd name="T31" fmla="*/ 32 h 33"/>
                <a:gd name="T32" fmla="*/ 27 w 39"/>
                <a:gd name="T33" fmla="*/ 32 h 33"/>
                <a:gd name="T34" fmla="*/ 24 w 39"/>
                <a:gd name="T35" fmla="*/ 31 h 33"/>
                <a:gd name="T36" fmla="*/ 25 w 39"/>
                <a:gd name="T37" fmla="*/ 28 h 33"/>
                <a:gd name="T38" fmla="*/ 27 w 39"/>
                <a:gd name="T39" fmla="*/ 27 h 33"/>
                <a:gd name="T40" fmla="*/ 24 w 39"/>
                <a:gd name="T41" fmla="*/ 22 h 33"/>
                <a:gd name="T42" fmla="*/ 25 w 39"/>
                <a:gd name="T43" fmla="*/ 16 h 33"/>
                <a:gd name="T44" fmla="*/ 24 w 39"/>
                <a:gd name="T45" fmla="*/ 14 h 33"/>
                <a:gd name="T46" fmla="*/ 20 w 39"/>
                <a:gd name="T47" fmla="*/ 13 h 33"/>
                <a:gd name="T48" fmla="*/ 15 w 39"/>
                <a:gd name="T49" fmla="*/ 14 h 33"/>
                <a:gd name="T50" fmla="*/ 13 w 39"/>
                <a:gd name="T51" fmla="*/ 15 h 33"/>
                <a:gd name="T52" fmla="*/ 10 w 39"/>
                <a:gd name="T53" fmla="*/ 18 h 33"/>
                <a:gd name="T54" fmla="*/ 5 w 39"/>
                <a:gd name="T55" fmla="*/ 23 h 33"/>
                <a:gd name="T56" fmla="*/ 2 w 39"/>
                <a:gd name="T57" fmla="*/ 25 h 33"/>
                <a:gd name="T58" fmla="*/ 0 w 39"/>
                <a:gd name="T59" fmla="*/ 23 h 33"/>
                <a:gd name="T60" fmla="*/ 1 w 39"/>
                <a:gd name="T61" fmla="*/ 20 h 33"/>
                <a:gd name="T62" fmla="*/ 8 w 39"/>
                <a:gd name="T63" fmla="*/ 8 h 33"/>
                <a:gd name="T64" fmla="*/ 11 w 39"/>
                <a:gd name="T65" fmla="*/ 8 h 33"/>
                <a:gd name="T66" fmla="*/ 15 w 39"/>
                <a:gd name="T67" fmla="*/ 11 h 33"/>
                <a:gd name="T68" fmla="*/ 17 w 39"/>
                <a:gd name="T69" fmla="*/ 12 h 33"/>
                <a:gd name="T70" fmla="*/ 24 w 39"/>
                <a:gd name="T71" fmla="*/ 12 h 33"/>
                <a:gd name="T72" fmla="*/ 26 w 39"/>
                <a:gd name="T73" fmla="*/ 13 h 33"/>
                <a:gd name="T74" fmla="*/ 29 w 39"/>
                <a:gd name="T75" fmla="*/ 12 h 33"/>
                <a:gd name="T76" fmla="*/ 30 w 39"/>
                <a:gd name="T77" fmla="*/ 8 h 33"/>
                <a:gd name="T78" fmla="*/ 24 w 39"/>
                <a:gd name="T79" fmla="*/ 4 h 33"/>
                <a:gd name="T80" fmla="*/ 19 w 39"/>
                <a:gd name="T81" fmla="*/ 3 h 33"/>
                <a:gd name="T82" fmla="*/ 15 w 39"/>
                <a:gd name="T83" fmla="*/ 3 h 33"/>
                <a:gd name="T84" fmla="*/ 17 w 39"/>
                <a:gd name="T85"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33">
                  <a:moveTo>
                    <a:pt x="15" y="11"/>
                  </a:moveTo>
                  <a:cubicBezTo>
                    <a:pt x="16" y="9"/>
                    <a:pt x="15" y="7"/>
                    <a:pt x="14" y="6"/>
                  </a:cubicBezTo>
                  <a:cubicBezTo>
                    <a:pt x="14" y="5"/>
                    <a:pt x="13" y="4"/>
                    <a:pt x="13" y="4"/>
                  </a:cubicBezTo>
                  <a:cubicBezTo>
                    <a:pt x="13" y="1"/>
                    <a:pt x="12" y="0"/>
                    <a:pt x="10" y="0"/>
                  </a:cubicBezTo>
                  <a:cubicBezTo>
                    <a:pt x="15" y="0"/>
                    <a:pt x="19" y="0"/>
                    <a:pt x="24" y="0"/>
                  </a:cubicBezTo>
                  <a:cubicBezTo>
                    <a:pt x="24" y="0"/>
                    <a:pt x="24" y="0"/>
                    <a:pt x="24" y="0"/>
                  </a:cubicBezTo>
                  <a:cubicBezTo>
                    <a:pt x="23" y="0"/>
                    <a:pt x="22" y="1"/>
                    <a:pt x="21" y="1"/>
                  </a:cubicBezTo>
                  <a:cubicBezTo>
                    <a:pt x="24" y="2"/>
                    <a:pt x="26" y="3"/>
                    <a:pt x="29" y="5"/>
                  </a:cubicBezTo>
                  <a:cubicBezTo>
                    <a:pt x="33" y="8"/>
                    <a:pt x="33" y="11"/>
                    <a:pt x="28" y="14"/>
                  </a:cubicBezTo>
                  <a:cubicBezTo>
                    <a:pt x="28" y="14"/>
                    <a:pt x="27" y="14"/>
                    <a:pt x="27" y="15"/>
                  </a:cubicBezTo>
                  <a:cubicBezTo>
                    <a:pt x="29" y="16"/>
                    <a:pt x="32" y="17"/>
                    <a:pt x="32" y="20"/>
                  </a:cubicBezTo>
                  <a:cubicBezTo>
                    <a:pt x="33" y="23"/>
                    <a:pt x="30" y="25"/>
                    <a:pt x="28" y="27"/>
                  </a:cubicBezTo>
                  <a:cubicBezTo>
                    <a:pt x="30" y="28"/>
                    <a:pt x="32" y="27"/>
                    <a:pt x="33" y="26"/>
                  </a:cubicBezTo>
                  <a:cubicBezTo>
                    <a:pt x="34" y="25"/>
                    <a:pt x="35" y="25"/>
                    <a:pt x="37" y="26"/>
                  </a:cubicBezTo>
                  <a:cubicBezTo>
                    <a:pt x="38" y="26"/>
                    <a:pt x="39" y="28"/>
                    <a:pt x="38" y="29"/>
                  </a:cubicBezTo>
                  <a:cubicBezTo>
                    <a:pt x="37" y="31"/>
                    <a:pt x="34" y="33"/>
                    <a:pt x="33" y="32"/>
                  </a:cubicBezTo>
                  <a:cubicBezTo>
                    <a:pt x="31" y="32"/>
                    <a:pt x="29" y="32"/>
                    <a:pt x="27" y="32"/>
                  </a:cubicBezTo>
                  <a:cubicBezTo>
                    <a:pt x="26" y="32"/>
                    <a:pt x="24" y="32"/>
                    <a:pt x="24" y="31"/>
                  </a:cubicBezTo>
                  <a:cubicBezTo>
                    <a:pt x="23" y="30"/>
                    <a:pt x="24" y="29"/>
                    <a:pt x="25" y="28"/>
                  </a:cubicBezTo>
                  <a:cubicBezTo>
                    <a:pt x="26" y="28"/>
                    <a:pt x="26" y="28"/>
                    <a:pt x="27" y="27"/>
                  </a:cubicBezTo>
                  <a:cubicBezTo>
                    <a:pt x="24" y="26"/>
                    <a:pt x="24" y="24"/>
                    <a:pt x="24" y="22"/>
                  </a:cubicBezTo>
                  <a:cubicBezTo>
                    <a:pt x="23" y="19"/>
                    <a:pt x="23" y="17"/>
                    <a:pt x="25" y="16"/>
                  </a:cubicBezTo>
                  <a:cubicBezTo>
                    <a:pt x="25" y="15"/>
                    <a:pt x="25" y="14"/>
                    <a:pt x="24" y="14"/>
                  </a:cubicBezTo>
                  <a:cubicBezTo>
                    <a:pt x="23" y="13"/>
                    <a:pt x="21" y="12"/>
                    <a:pt x="20" y="13"/>
                  </a:cubicBezTo>
                  <a:cubicBezTo>
                    <a:pt x="18" y="13"/>
                    <a:pt x="17" y="15"/>
                    <a:pt x="15" y="14"/>
                  </a:cubicBezTo>
                  <a:cubicBezTo>
                    <a:pt x="14" y="13"/>
                    <a:pt x="14" y="14"/>
                    <a:pt x="13" y="15"/>
                  </a:cubicBezTo>
                  <a:cubicBezTo>
                    <a:pt x="13" y="16"/>
                    <a:pt x="12" y="17"/>
                    <a:pt x="10" y="18"/>
                  </a:cubicBezTo>
                  <a:cubicBezTo>
                    <a:pt x="8" y="20"/>
                    <a:pt x="7" y="21"/>
                    <a:pt x="5" y="23"/>
                  </a:cubicBezTo>
                  <a:cubicBezTo>
                    <a:pt x="4" y="24"/>
                    <a:pt x="3" y="24"/>
                    <a:pt x="2" y="25"/>
                  </a:cubicBezTo>
                  <a:cubicBezTo>
                    <a:pt x="1" y="26"/>
                    <a:pt x="0" y="25"/>
                    <a:pt x="0" y="23"/>
                  </a:cubicBezTo>
                  <a:cubicBezTo>
                    <a:pt x="0" y="22"/>
                    <a:pt x="0" y="21"/>
                    <a:pt x="1" y="20"/>
                  </a:cubicBezTo>
                  <a:cubicBezTo>
                    <a:pt x="3" y="16"/>
                    <a:pt x="6" y="12"/>
                    <a:pt x="8" y="8"/>
                  </a:cubicBezTo>
                  <a:cubicBezTo>
                    <a:pt x="9" y="7"/>
                    <a:pt x="10" y="7"/>
                    <a:pt x="11" y="8"/>
                  </a:cubicBezTo>
                  <a:cubicBezTo>
                    <a:pt x="12" y="8"/>
                    <a:pt x="13" y="9"/>
                    <a:pt x="15" y="11"/>
                  </a:cubicBezTo>
                  <a:close/>
                  <a:moveTo>
                    <a:pt x="17" y="12"/>
                  </a:moveTo>
                  <a:cubicBezTo>
                    <a:pt x="20" y="10"/>
                    <a:pt x="22" y="10"/>
                    <a:pt x="24" y="12"/>
                  </a:cubicBezTo>
                  <a:cubicBezTo>
                    <a:pt x="25" y="12"/>
                    <a:pt x="26" y="12"/>
                    <a:pt x="26" y="13"/>
                  </a:cubicBezTo>
                  <a:cubicBezTo>
                    <a:pt x="27" y="13"/>
                    <a:pt x="28" y="12"/>
                    <a:pt x="29" y="12"/>
                  </a:cubicBezTo>
                  <a:cubicBezTo>
                    <a:pt x="30" y="11"/>
                    <a:pt x="30" y="10"/>
                    <a:pt x="30" y="8"/>
                  </a:cubicBezTo>
                  <a:cubicBezTo>
                    <a:pt x="30" y="7"/>
                    <a:pt x="25" y="4"/>
                    <a:pt x="24" y="4"/>
                  </a:cubicBezTo>
                  <a:cubicBezTo>
                    <a:pt x="22" y="5"/>
                    <a:pt x="20" y="4"/>
                    <a:pt x="19" y="3"/>
                  </a:cubicBezTo>
                  <a:cubicBezTo>
                    <a:pt x="18" y="3"/>
                    <a:pt x="16" y="2"/>
                    <a:pt x="15" y="3"/>
                  </a:cubicBezTo>
                  <a:cubicBezTo>
                    <a:pt x="16" y="6"/>
                    <a:pt x="18" y="8"/>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86">
              <a:extLst>
                <a:ext uri="{FF2B5EF4-FFF2-40B4-BE49-F238E27FC236}">
                  <a16:creationId xmlns:a16="http://schemas.microsoft.com/office/drawing/2014/main" id="{47BB6C23-98AF-46DD-B522-78E03BA41336}"/>
                </a:ext>
              </a:extLst>
            </p:cNvPr>
            <p:cNvSpPr>
              <a:spLocks noEditPoints="1"/>
            </p:cNvSpPr>
            <p:nvPr/>
          </p:nvSpPr>
          <p:spPr bwMode="auto">
            <a:xfrm>
              <a:off x="197" y="533"/>
              <a:ext cx="73" cy="60"/>
            </a:xfrm>
            <a:custGeom>
              <a:avLst/>
              <a:gdLst>
                <a:gd name="T0" fmla="*/ 23 w 36"/>
                <a:gd name="T1" fmla="*/ 13 h 30"/>
                <a:gd name="T2" fmla="*/ 30 w 36"/>
                <a:gd name="T3" fmla="*/ 4 h 30"/>
                <a:gd name="T4" fmla="*/ 31 w 36"/>
                <a:gd name="T5" fmla="*/ 2 h 30"/>
                <a:gd name="T6" fmla="*/ 34 w 36"/>
                <a:gd name="T7" fmla="*/ 1 h 30"/>
                <a:gd name="T8" fmla="*/ 36 w 36"/>
                <a:gd name="T9" fmla="*/ 4 h 30"/>
                <a:gd name="T10" fmla="*/ 35 w 36"/>
                <a:gd name="T11" fmla="*/ 5 h 30"/>
                <a:gd name="T12" fmla="*/ 25 w 36"/>
                <a:gd name="T13" fmla="*/ 20 h 30"/>
                <a:gd name="T14" fmla="*/ 23 w 36"/>
                <a:gd name="T15" fmla="*/ 19 h 30"/>
                <a:gd name="T16" fmla="*/ 22 w 36"/>
                <a:gd name="T17" fmla="*/ 16 h 30"/>
                <a:gd name="T18" fmla="*/ 20 w 36"/>
                <a:gd name="T19" fmla="*/ 18 h 30"/>
                <a:gd name="T20" fmla="*/ 22 w 36"/>
                <a:gd name="T21" fmla="*/ 22 h 30"/>
                <a:gd name="T22" fmla="*/ 18 w 36"/>
                <a:gd name="T23" fmla="*/ 29 h 30"/>
                <a:gd name="T24" fmla="*/ 9 w 36"/>
                <a:gd name="T25" fmla="*/ 29 h 30"/>
                <a:gd name="T26" fmla="*/ 7 w 36"/>
                <a:gd name="T27" fmla="*/ 26 h 30"/>
                <a:gd name="T28" fmla="*/ 9 w 36"/>
                <a:gd name="T29" fmla="*/ 22 h 30"/>
                <a:gd name="T30" fmla="*/ 8 w 36"/>
                <a:gd name="T31" fmla="*/ 22 h 30"/>
                <a:gd name="T32" fmla="*/ 2 w 36"/>
                <a:gd name="T33" fmla="*/ 19 h 30"/>
                <a:gd name="T34" fmla="*/ 1 w 36"/>
                <a:gd name="T35" fmla="*/ 10 h 30"/>
                <a:gd name="T36" fmla="*/ 3 w 36"/>
                <a:gd name="T37" fmla="*/ 6 h 30"/>
                <a:gd name="T38" fmla="*/ 8 w 36"/>
                <a:gd name="T39" fmla="*/ 2 h 30"/>
                <a:gd name="T40" fmla="*/ 13 w 36"/>
                <a:gd name="T41" fmla="*/ 6 h 30"/>
                <a:gd name="T42" fmla="*/ 14 w 36"/>
                <a:gd name="T43" fmla="*/ 13 h 30"/>
                <a:gd name="T44" fmla="*/ 15 w 36"/>
                <a:gd name="T45" fmla="*/ 13 h 30"/>
                <a:gd name="T46" fmla="*/ 16 w 36"/>
                <a:gd name="T47" fmla="*/ 10 h 30"/>
                <a:gd name="T48" fmla="*/ 14 w 36"/>
                <a:gd name="T49" fmla="*/ 6 h 30"/>
                <a:gd name="T50" fmla="*/ 15 w 36"/>
                <a:gd name="T51" fmla="*/ 4 h 30"/>
                <a:gd name="T52" fmla="*/ 17 w 36"/>
                <a:gd name="T53" fmla="*/ 4 h 30"/>
                <a:gd name="T54" fmla="*/ 23 w 36"/>
                <a:gd name="T55" fmla="*/ 13 h 30"/>
                <a:gd name="T56" fmla="*/ 19 w 36"/>
                <a:gd name="T57" fmla="*/ 20 h 30"/>
                <a:gd name="T58" fmla="*/ 19 w 36"/>
                <a:gd name="T59" fmla="*/ 20 h 30"/>
                <a:gd name="T60" fmla="*/ 16 w 36"/>
                <a:gd name="T61" fmla="*/ 15 h 30"/>
                <a:gd name="T62" fmla="*/ 9 w 36"/>
                <a:gd name="T63" fmla="*/ 27 h 30"/>
                <a:gd name="T64" fmla="*/ 17 w 36"/>
                <a:gd name="T65" fmla="*/ 28 h 30"/>
                <a:gd name="T66" fmla="*/ 21 w 36"/>
                <a:gd name="T67" fmla="*/ 23 h 30"/>
                <a:gd name="T68" fmla="*/ 19 w 36"/>
                <a:gd name="T69" fmla="*/ 20 h 30"/>
                <a:gd name="T70" fmla="*/ 34 w 36"/>
                <a:gd name="T71" fmla="*/ 4 h 30"/>
                <a:gd name="T72" fmla="*/ 34 w 36"/>
                <a:gd name="T73" fmla="*/ 3 h 30"/>
                <a:gd name="T74" fmla="*/ 32 w 36"/>
                <a:gd name="T75" fmla="*/ 4 h 30"/>
                <a:gd name="T76" fmla="*/ 25 w 36"/>
                <a:gd name="T77" fmla="*/ 15 h 30"/>
                <a:gd name="T78" fmla="*/ 24 w 36"/>
                <a:gd name="T79" fmla="*/ 16 h 30"/>
                <a:gd name="T80" fmla="*/ 24 w 36"/>
                <a:gd name="T81" fmla="*/ 18 h 30"/>
                <a:gd name="T82" fmla="*/ 26 w 36"/>
                <a:gd name="T83" fmla="*/ 17 h 30"/>
                <a:gd name="T84" fmla="*/ 34 w 36"/>
                <a:gd name="T85" fmla="*/ 5 h 30"/>
                <a:gd name="T86" fmla="*/ 34 w 36"/>
                <a:gd name="T87" fmla="*/ 4 h 30"/>
                <a:gd name="T88" fmla="*/ 10 w 36"/>
                <a:gd name="T89" fmla="*/ 17 h 30"/>
                <a:gd name="T90" fmla="*/ 9 w 36"/>
                <a:gd name="T91" fmla="*/ 17 h 30"/>
                <a:gd name="T92" fmla="*/ 5 w 36"/>
                <a:gd name="T93" fmla="*/ 18 h 30"/>
                <a:gd name="T94" fmla="*/ 4 w 36"/>
                <a:gd name="T95" fmla="*/ 14 h 30"/>
                <a:gd name="T96" fmla="*/ 7 w 36"/>
                <a:gd name="T97" fmla="*/ 5 h 30"/>
                <a:gd name="T98" fmla="*/ 5 w 36"/>
                <a:gd name="T99" fmla="*/ 4 h 30"/>
                <a:gd name="T100" fmla="*/ 2 w 36"/>
                <a:gd name="T101" fmla="*/ 14 h 30"/>
                <a:gd name="T102" fmla="*/ 4 w 36"/>
                <a:gd name="T103" fmla="*/ 20 h 30"/>
                <a:gd name="T104" fmla="*/ 6 w 36"/>
                <a:gd name="T105" fmla="*/ 21 h 30"/>
                <a:gd name="T106" fmla="*/ 10 w 36"/>
                <a:gd name="T107" fmla="*/ 17 h 30"/>
                <a:gd name="T108" fmla="*/ 18 w 36"/>
                <a:gd name="T109" fmla="*/ 8 h 30"/>
                <a:gd name="T110" fmla="*/ 19 w 36"/>
                <a:gd name="T111" fmla="*/ 13 h 30"/>
                <a:gd name="T112" fmla="*/ 20 w 36"/>
                <a:gd name="T113" fmla="*/ 14 h 30"/>
                <a:gd name="T114" fmla="*/ 21 w 36"/>
                <a:gd name="T115" fmla="*/ 12 h 30"/>
                <a:gd name="T116" fmla="*/ 18 w 36"/>
                <a:gd name="T117" fmla="*/ 8 h 30"/>
                <a:gd name="T118" fmla="*/ 11 w 36"/>
                <a:gd name="T119" fmla="*/ 8 h 30"/>
                <a:gd name="T120" fmla="*/ 12 w 36"/>
                <a:gd name="T121" fmla="*/ 13 h 30"/>
                <a:gd name="T122" fmla="*/ 11 w 36"/>
                <a:gd name="T123"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 h="30">
                  <a:moveTo>
                    <a:pt x="23" y="13"/>
                  </a:moveTo>
                  <a:cubicBezTo>
                    <a:pt x="26" y="10"/>
                    <a:pt x="28" y="7"/>
                    <a:pt x="30" y="4"/>
                  </a:cubicBezTo>
                  <a:cubicBezTo>
                    <a:pt x="30" y="3"/>
                    <a:pt x="31" y="3"/>
                    <a:pt x="31" y="2"/>
                  </a:cubicBezTo>
                  <a:cubicBezTo>
                    <a:pt x="32" y="1"/>
                    <a:pt x="33" y="0"/>
                    <a:pt x="34" y="1"/>
                  </a:cubicBezTo>
                  <a:cubicBezTo>
                    <a:pt x="35" y="2"/>
                    <a:pt x="36" y="3"/>
                    <a:pt x="36" y="4"/>
                  </a:cubicBezTo>
                  <a:cubicBezTo>
                    <a:pt x="36" y="5"/>
                    <a:pt x="35" y="5"/>
                    <a:pt x="35" y="5"/>
                  </a:cubicBezTo>
                  <a:cubicBezTo>
                    <a:pt x="32" y="10"/>
                    <a:pt x="30" y="16"/>
                    <a:pt x="25" y="20"/>
                  </a:cubicBezTo>
                  <a:cubicBezTo>
                    <a:pt x="24" y="21"/>
                    <a:pt x="23" y="21"/>
                    <a:pt x="23" y="19"/>
                  </a:cubicBezTo>
                  <a:cubicBezTo>
                    <a:pt x="22" y="18"/>
                    <a:pt x="22" y="17"/>
                    <a:pt x="22" y="16"/>
                  </a:cubicBezTo>
                  <a:cubicBezTo>
                    <a:pt x="20" y="16"/>
                    <a:pt x="19" y="17"/>
                    <a:pt x="20" y="18"/>
                  </a:cubicBezTo>
                  <a:cubicBezTo>
                    <a:pt x="21" y="19"/>
                    <a:pt x="21" y="21"/>
                    <a:pt x="22" y="22"/>
                  </a:cubicBezTo>
                  <a:cubicBezTo>
                    <a:pt x="24" y="27"/>
                    <a:pt x="22" y="29"/>
                    <a:pt x="18" y="29"/>
                  </a:cubicBezTo>
                  <a:cubicBezTo>
                    <a:pt x="15" y="30"/>
                    <a:pt x="12" y="29"/>
                    <a:pt x="9" y="29"/>
                  </a:cubicBezTo>
                  <a:cubicBezTo>
                    <a:pt x="7" y="28"/>
                    <a:pt x="7" y="27"/>
                    <a:pt x="7" y="26"/>
                  </a:cubicBezTo>
                  <a:cubicBezTo>
                    <a:pt x="8" y="25"/>
                    <a:pt x="9" y="24"/>
                    <a:pt x="9" y="22"/>
                  </a:cubicBezTo>
                  <a:cubicBezTo>
                    <a:pt x="8" y="22"/>
                    <a:pt x="8" y="22"/>
                    <a:pt x="8" y="22"/>
                  </a:cubicBezTo>
                  <a:cubicBezTo>
                    <a:pt x="4" y="23"/>
                    <a:pt x="4" y="23"/>
                    <a:pt x="2" y="19"/>
                  </a:cubicBezTo>
                  <a:cubicBezTo>
                    <a:pt x="0" y="16"/>
                    <a:pt x="0" y="13"/>
                    <a:pt x="1" y="10"/>
                  </a:cubicBezTo>
                  <a:cubicBezTo>
                    <a:pt x="2" y="9"/>
                    <a:pt x="2" y="8"/>
                    <a:pt x="3" y="6"/>
                  </a:cubicBezTo>
                  <a:cubicBezTo>
                    <a:pt x="4" y="3"/>
                    <a:pt x="5" y="2"/>
                    <a:pt x="8" y="2"/>
                  </a:cubicBezTo>
                  <a:cubicBezTo>
                    <a:pt x="9" y="2"/>
                    <a:pt x="12" y="4"/>
                    <a:pt x="13" y="6"/>
                  </a:cubicBezTo>
                  <a:cubicBezTo>
                    <a:pt x="13" y="8"/>
                    <a:pt x="13" y="11"/>
                    <a:pt x="14" y="13"/>
                  </a:cubicBezTo>
                  <a:cubicBezTo>
                    <a:pt x="14" y="14"/>
                    <a:pt x="15" y="13"/>
                    <a:pt x="15" y="13"/>
                  </a:cubicBezTo>
                  <a:cubicBezTo>
                    <a:pt x="17" y="13"/>
                    <a:pt x="18" y="11"/>
                    <a:pt x="16" y="10"/>
                  </a:cubicBezTo>
                  <a:cubicBezTo>
                    <a:pt x="15" y="9"/>
                    <a:pt x="15" y="7"/>
                    <a:pt x="14" y="6"/>
                  </a:cubicBezTo>
                  <a:cubicBezTo>
                    <a:pt x="14" y="5"/>
                    <a:pt x="14" y="4"/>
                    <a:pt x="15" y="4"/>
                  </a:cubicBezTo>
                  <a:cubicBezTo>
                    <a:pt x="16" y="3"/>
                    <a:pt x="17" y="4"/>
                    <a:pt x="17" y="4"/>
                  </a:cubicBezTo>
                  <a:cubicBezTo>
                    <a:pt x="19" y="7"/>
                    <a:pt x="22" y="9"/>
                    <a:pt x="23" y="13"/>
                  </a:cubicBezTo>
                  <a:close/>
                  <a:moveTo>
                    <a:pt x="19" y="20"/>
                  </a:moveTo>
                  <a:cubicBezTo>
                    <a:pt x="19" y="20"/>
                    <a:pt x="19" y="20"/>
                    <a:pt x="19" y="20"/>
                  </a:cubicBezTo>
                  <a:cubicBezTo>
                    <a:pt x="18" y="19"/>
                    <a:pt x="18" y="16"/>
                    <a:pt x="16" y="15"/>
                  </a:cubicBezTo>
                  <a:cubicBezTo>
                    <a:pt x="15" y="20"/>
                    <a:pt x="10" y="22"/>
                    <a:pt x="9" y="27"/>
                  </a:cubicBezTo>
                  <a:cubicBezTo>
                    <a:pt x="12" y="27"/>
                    <a:pt x="15" y="28"/>
                    <a:pt x="17" y="28"/>
                  </a:cubicBezTo>
                  <a:cubicBezTo>
                    <a:pt x="21" y="27"/>
                    <a:pt x="22" y="26"/>
                    <a:pt x="21" y="23"/>
                  </a:cubicBezTo>
                  <a:cubicBezTo>
                    <a:pt x="20" y="22"/>
                    <a:pt x="20" y="21"/>
                    <a:pt x="19" y="20"/>
                  </a:cubicBezTo>
                  <a:close/>
                  <a:moveTo>
                    <a:pt x="34" y="4"/>
                  </a:moveTo>
                  <a:cubicBezTo>
                    <a:pt x="34" y="4"/>
                    <a:pt x="34" y="3"/>
                    <a:pt x="34" y="3"/>
                  </a:cubicBezTo>
                  <a:cubicBezTo>
                    <a:pt x="33" y="3"/>
                    <a:pt x="33" y="3"/>
                    <a:pt x="32" y="4"/>
                  </a:cubicBezTo>
                  <a:cubicBezTo>
                    <a:pt x="30" y="7"/>
                    <a:pt x="27" y="11"/>
                    <a:pt x="25" y="15"/>
                  </a:cubicBezTo>
                  <a:cubicBezTo>
                    <a:pt x="24" y="15"/>
                    <a:pt x="24" y="15"/>
                    <a:pt x="24" y="16"/>
                  </a:cubicBezTo>
                  <a:cubicBezTo>
                    <a:pt x="24" y="17"/>
                    <a:pt x="24" y="18"/>
                    <a:pt x="24" y="18"/>
                  </a:cubicBezTo>
                  <a:cubicBezTo>
                    <a:pt x="25" y="19"/>
                    <a:pt x="26" y="18"/>
                    <a:pt x="26" y="17"/>
                  </a:cubicBezTo>
                  <a:cubicBezTo>
                    <a:pt x="29" y="14"/>
                    <a:pt x="31" y="9"/>
                    <a:pt x="34" y="5"/>
                  </a:cubicBezTo>
                  <a:cubicBezTo>
                    <a:pt x="34" y="5"/>
                    <a:pt x="34" y="4"/>
                    <a:pt x="34" y="4"/>
                  </a:cubicBezTo>
                  <a:close/>
                  <a:moveTo>
                    <a:pt x="10" y="17"/>
                  </a:moveTo>
                  <a:cubicBezTo>
                    <a:pt x="9" y="17"/>
                    <a:pt x="9" y="17"/>
                    <a:pt x="9" y="17"/>
                  </a:cubicBezTo>
                  <a:cubicBezTo>
                    <a:pt x="8" y="18"/>
                    <a:pt x="7" y="19"/>
                    <a:pt x="5" y="18"/>
                  </a:cubicBezTo>
                  <a:cubicBezTo>
                    <a:pt x="4" y="17"/>
                    <a:pt x="4" y="16"/>
                    <a:pt x="4" y="14"/>
                  </a:cubicBezTo>
                  <a:cubicBezTo>
                    <a:pt x="5" y="11"/>
                    <a:pt x="5" y="7"/>
                    <a:pt x="7" y="5"/>
                  </a:cubicBezTo>
                  <a:cubicBezTo>
                    <a:pt x="6" y="4"/>
                    <a:pt x="5" y="4"/>
                    <a:pt x="5" y="4"/>
                  </a:cubicBezTo>
                  <a:cubicBezTo>
                    <a:pt x="4" y="8"/>
                    <a:pt x="2" y="11"/>
                    <a:pt x="2" y="14"/>
                  </a:cubicBezTo>
                  <a:cubicBezTo>
                    <a:pt x="2" y="16"/>
                    <a:pt x="3" y="18"/>
                    <a:pt x="4" y="20"/>
                  </a:cubicBezTo>
                  <a:cubicBezTo>
                    <a:pt x="4" y="20"/>
                    <a:pt x="5" y="21"/>
                    <a:pt x="6" y="21"/>
                  </a:cubicBezTo>
                  <a:cubicBezTo>
                    <a:pt x="8" y="20"/>
                    <a:pt x="9" y="20"/>
                    <a:pt x="10" y="17"/>
                  </a:cubicBezTo>
                  <a:close/>
                  <a:moveTo>
                    <a:pt x="18" y="8"/>
                  </a:moveTo>
                  <a:cubicBezTo>
                    <a:pt x="18" y="10"/>
                    <a:pt x="19" y="12"/>
                    <a:pt x="19" y="13"/>
                  </a:cubicBezTo>
                  <a:cubicBezTo>
                    <a:pt x="19" y="13"/>
                    <a:pt x="19" y="14"/>
                    <a:pt x="20" y="14"/>
                  </a:cubicBezTo>
                  <a:cubicBezTo>
                    <a:pt x="21" y="14"/>
                    <a:pt x="21" y="13"/>
                    <a:pt x="21" y="12"/>
                  </a:cubicBezTo>
                  <a:cubicBezTo>
                    <a:pt x="21" y="11"/>
                    <a:pt x="20" y="10"/>
                    <a:pt x="18" y="8"/>
                  </a:cubicBezTo>
                  <a:close/>
                  <a:moveTo>
                    <a:pt x="11" y="8"/>
                  </a:moveTo>
                  <a:cubicBezTo>
                    <a:pt x="10" y="11"/>
                    <a:pt x="10" y="11"/>
                    <a:pt x="12" y="13"/>
                  </a:cubicBezTo>
                  <a:cubicBezTo>
                    <a:pt x="12" y="10"/>
                    <a:pt x="12"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87">
              <a:extLst>
                <a:ext uri="{FF2B5EF4-FFF2-40B4-BE49-F238E27FC236}">
                  <a16:creationId xmlns:a16="http://schemas.microsoft.com/office/drawing/2014/main" id="{082C8B96-DDE1-4557-B3B1-EA8D672B25B6}"/>
                </a:ext>
              </a:extLst>
            </p:cNvPr>
            <p:cNvSpPr>
              <a:spLocks noEditPoints="1"/>
            </p:cNvSpPr>
            <p:nvPr/>
          </p:nvSpPr>
          <p:spPr bwMode="auto">
            <a:xfrm>
              <a:off x="355" y="670"/>
              <a:ext cx="36" cy="48"/>
            </a:xfrm>
            <a:custGeom>
              <a:avLst/>
              <a:gdLst>
                <a:gd name="T0" fmla="*/ 14 w 18"/>
                <a:gd name="T1" fmla="*/ 9 h 24"/>
                <a:gd name="T2" fmla="*/ 13 w 18"/>
                <a:gd name="T3" fmla="*/ 11 h 24"/>
                <a:gd name="T4" fmla="*/ 14 w 18"/>
                <a:gd name="T5" fmla="*/ 15 h 24"/>
                <a:gd name="T6" fmla="*/ 15 w 18"/>
                <a:gd name="T7" fmla="*/ 16 h 24"/>
                <a:gd name="T8" fmla="*/ 18 w 18"/>
                <a:gd name="T9" fmla="*/ 19 h 24"/>
                <a:gd name="T10" fmla="*/ 14 w 18"/>
                <a:gd name="T11" fmla="*/ 22 h 24"/>
                <a:gd name="T12" fmla="*/ 7 w 18"/>
                <a:gd name="T13" fmla="*/ 23 h 24"/>
                <a:gd name="T14" fmla="*/ 1 w 18"/>
                <a:gd name="T15" fmla="*/ 15 h 24"/>
                <a:gd name="T16" fmla="*/ 1 w 18"/>
                <a:gd name="T17" fmla="*/ 3 h 24"/>
                <a:gd name="T18" fmla="*/ 3 w 18"/>
                <a:gd name="T19" fmla="*/ 0 h 24"/>
                <a:gd name="T20" fmla="*/ 7 w 18"/>
                <a:gd name="T21" fmla="*/ 0 h 24"/>
                <a:gd name="T22" fmla="*/ 9 w 18"/>
                <a:gd name="T23" fmla="*/ 4 h 24"/>
                <a:gd name="T24" fmla="*/ 12 w 18"/>
                <a:gd name="T25" fmla="*/ 9 h 24"/>
                <a:gd name="T26" fmla="*/ 14 w 18"/>
                <a:gd name="T27" fmla="*/ 9 h 24"/>
                <a:gd name="T28" fmla="*/ 3 w 18"/>
                <a:gd name="T29" fmla="*/ 14 h 24"/>
                <a:gd name="T30" fmla="*/ 7 w 18"/>
                <a:gd name="T31" fmla="*/ 21 h 24"/>
                <a:gd name="T32" fmla="*/ 12 w 18"/>
                <a:gd name="T33" fmla="*/ 21 h 24"/>
                <a:gd name="T34" fmla="*/ 16 w 18"/>
                <a:gd name="T35" fmla="*/ 19 h 24"/>
                <a:gd name="T36" fmla="*/ 13 w 18"/>
                <a:gd name="T37" fmla="*/ 16 h 24"/>
                <a:gd name="T38" fmla="*/ 13 w 18"/>
                <a:gd name="T39" fmla="*/ 16 h 24"/>
                <a:gd name="T40" fmla="*/ 10 w 18"/>
                <a:gd name="T41" fmla="*/ 15 h 24"/>
                <a:gd name="T42" fmla="*/ 12 w 18"/>
                <a:gd name="T43" fmla="*/ 17 h 24"/>
                <a:gd name="T44" fmla="*/ 11 w 18"/>
                <a:gd name="T45" fmla="*/ 21 h 24"/>
                <a:gd name="T46" fmla="*/ 5 w 18"/>
                <a:gd name="T47" fmla="*/ 18 h 24"/>
                <a:gd name="T48" fmla="*/ 3 w 18"/>
                <a:gd name="T49" fmla="*/ 14 h 24"/>
                <a:gd name="T50" fmla="*/ 8 w 18"/>
                <a:gd name="T51" fmla="*/ 3 h 24"/>
                <a:gd name="T52" fmla="*/ 8 w 18"/>
                <a:gd name="T53" fmla="*/ 2 h 24"/>
                <a:gd name="T54" fmla="*/ 3 w 18"/>
                <a:gd name="T55" fmla="*/ 2 h 24"/>
                <a:gd name="T56" fmla="*/ 3 w 18"/>
                <a:gd name="T57" fmla="*/ 3 h 24"/>
                <a:gd name="T58" fmla="*/ 7 w 18"/>
                <a:gd name="T59" fmla="*/ 4 h 24"/>
                <a:gd name="T60" fmla="*/ 8 w 18"/>
                <a:gd name="T61" fmla="*/ 3 h 24"/>
                <a:gd name="T62" fmla="*/ 11 w 18"/>
                <a:gd name="T63" fmla="*/ 11 h 24"/>
                <a:gd name="T64" fmla="*/ 11 w 18"/>
                <a:gd name="T65" fmla="*/ 11 h 24"/>
                <a:gd name="T66" fmla="*/ 7 w 18"/>
                <a:gd name="T67" fmla="*/ 11 h 24"/>
                <a:gd name="T68" fmla="*/ 6 w 18"/>
                <a:gd name="T69" fmla="*/ 12 h 24"/>
                <a:gd name="T70" fmla="*/ 7 w 18"/>
                <a:gd name="T71" fmla="*/ 13 h 24"/>
                <a:gd name="T72" fmla="*/ 11 w 18"/>
                <a:gd name="T73" fmla="*/ 12 h 24"/>
                <a:gd name="T74" fmla="*/ 11 w 18"/>
                <a:gd name="T75"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24">
                  <a:moveTo>
                    <a:pt x="14" y="9"/>
                  </a:moveTo>
                  <a:cubicBezTo>
                    <a:pt x="14" y="10"/>
                    <a:pt x="14" y="11"/>
                    <a:pt x="13" y="11"/>
                  </a:cubicBezTo>
                  <a:cubicBezTo>
                    <a:pt x="12" y="13"/>
                    <a:pt x="13" y="14"/>
                    <a:pt x="14" y="15"/>
                  </a:cubicBezTo>
                  <a:cubicBezTo>
                    <a:pt x="15" y="15"/>
                    <a:pt x="15" y="15"/>
                    <a:pt x="15" y="16"/>
                  </a:cubicBezTo>
                  <a:cubicBezTo>
                    <a:pt x="16" y="16"/>
                    <a:pt x="18" y="17"/>
                    <a:pt x="18" y="19"/>
                  </a:cubicBezTo>
                  <a:cubicBezTo>
                    <a:pt x="17" y="21"/>
                    <a:pt x="16" y="22"/>
                    <a:pt x="14" y="22"/>
                  </a:cubicBezTo>
                  <a:cubicBezTo>
                    <a:pt x="12" y="23"/>
                    <a:pt x="9" y="24"/>
                    <a:pt x="7" y="23"/>
                  </a:cubicBezTo>
                  <a:cubicBezTo>
                    <a:pt x="3" y="22"/>
                    <a:pt x="0" y="19"/>
                    <a:pt x="1" y="15"/>
                  </a:cubicBezTo>
                  <a:cubicBezTo>
                    <a:pt x="1" y="11"/>
                    <a:pt x="1" y="7"/>
                    <a:pt x="1" y="3"/>
                  </a:cubicBezTo>
                  <a:cubicBezTo>
                    <a:pt x="0" y="1"/>
                    <a:pt x="1" y="0"/>
                    <a:pt x="3" y="0"/>
                  </a:cubicBezTo>
                  <a:cubicBezTo>
                    <a:pt x="5" y="0"/>
                    <a:pt x="6" y="0"/>
                    <a:pt x="7" y="0"/>
                  </a:cubicBezTo>
                  <a:cubicBezTo>
                    <a:pt x="10" y="0"/>
                    <a:pt x="10" y="2"/>
                    <a:pt x="9" y="4"/>
                  </a:cubicBezTo>
                  <a:cubicBezTo>
                    <a:pt x="7" y="8"/>
                    <a:pt x="7" y="8"/>
                    <a:pt x="12" y="9"/>
                  </a:cubicBezTo>
                  <a:cubicBezTo>
                    <a:pt x="12" y="9"/>
                    <a:pt x="13" y="9"/>
                    <a:pt x="14" y="9"/>
                  </a:cubicBezTo>
                  <a:close/>
                  <a:moveTo>
                    <a:pt x="3" y="14"/>
                  </a:moveTo>
                  <a:cubicBezTo>
                    <a:pt x="2" y="18"/>
                    <a:pt x="3" y="21"/>
                    <a:pt x="7" y="21"/>
                  </a:cubicBezTo>
                  <a:cubicBezTo>
                    <a:pt x="9" y="22"/>
                    <a:pt x="10" y="22"/>
                    <a:pt x="12" y="21"/>
                  </a:cubicBezTo>
                  <a:cubicBezTo>
                    <a:pt x="13" y="21"/>
                    <a:pt x="15" y="21"/>
                    <a:pt x="16" y="19"/>
                  </a:cubicBezTo>
                  <a:cubicBezTo>
                    <a:pt x="16" y="17"/>
                    <a:pt x="14" y="17"/>
                    <a:pt x="13" y="16"/>
                  </a:cubicBezTo>
                  <a:cubicBezTo>
                    <a:pt x="13" y="16"/>
                    <a:pt x="13" y="16"/>
                    <a:pt x="13" y="16"/>
                  </a:cubicBezTo>
                  <a:cubicBezTo>
                    <a:pt x="12" y="16"/>
                    <a:pt x="11" y="14"/>
                    <a:pt x="10" y="15"/>
                  </a:cubicBezTo>
                  <a:cubicBezTo>
                    <a:pt x="9" y="16"/>
                    <a:pt x="11" y="17"/>
                    <a:pt x="12" y="17"/>
                  </a:cubicBezTo>
                  <a:cubicBezTo>
                    <a:pt x="13" y="19"/>
                    <a:pt x="13" y="20"/>
                    <a:pt x="11" y="21"/>
                  </a:cubicBezTo>
                  <a:cubicBezTo>
                    <a:pt x="9" y="21"/>
                    <a:pt x="6" y="20"/>
                    <a:pt x="5" y="18"/>
                  </a:cubicBezTo>
                  <a:cubicBezTo>
                    <a:pt x="4" y="16"/>
                    <a:pt x="4" y="15"/>
                    <a:pt x="3" y="14"/>
                  </a:cubicBezTo>
                  <a:close/>
                  <a:moveTo>
                    <a:pt x="8" y="3"/>
                  </a:moveTo>
                  <a:cubicBezTo>
                    <a:pt x="8" y="2"/>
                    <a:pt x="8" y="2"/>
                    <a:pt x="8" y="2"/>
                  </a:cubicBezTo>
                  <a:cubicBezTo>
                    <a:pt x="7" y="0"/>
                    <a:pt x="3" y="1"/>
                    <a:pt x="3" y="2"/>
                  </a:cubicBezTo>
                  <a:cubicBezTo>
                    <a:pt x="2" y="3"/>
                    <a:pt x="3" y="3"/>
                    <a:pt x="3" y="3"/>
                  </a:cubicBezTo>
                  <a:cubicBezTo>
                    <a:pt x="4" y="3"/>
                    <a:pt x="6" y="3"/>
                    <a:pt x="7" y="4"/>
                  </a:cubicBezTo>
                  <a:cubicBezTo>
                    <a:pt x="8" y="4"/>
                    <a:pt x="8" y="3"/>
                    <a:pt x="8" y="3"/>
                  </a:cubicBezTo>
                  <a:close/>
                  <a:moveTo>
                    <a:pt x="11" y="11"/>
                  </a:moveTo>
                  <a:cubicBezTo>
                    <a:pt x="11" y="11"/>
                    <a:pt x="11" y="11"/>
                    <a:pt x="11" y="11"/>
                  </a:cubicBezTo>
                  <a:cubicBezTo>
                    <a:pt x="10" y="11"/>
                    <a:pt x="8" y="11"/>
                    <a:pt x="7" y="11"/>
                  </a:cubicBezTo>
                  <a:cubicBezTo>
                    <a:pt x="7" y="11"/>
                    <a:pt x="6" y="11"/>
                    <a:pt x="6" y="12"/>
                  </a:cubicBezTo>
                  <a:cubicBezTo>
                    <a:pt x="6" y="12"/>
                    <a:pt x="7" y="13"/>
                    <a:pt x="7" y="13"/>
                  </a:cubicBezTo>
                  <a:cubicBezTo>
                    <a:pt x="8" y="12"/>
                    <a:pt x="10" y="12"/>
                    <a:pt x="11" y="12"/>
                  </a:cubicBezTo>
                  <a:cubicBezTo>
                    <a:pt x="11" y="12"/>
                    <a:pt x="11" y="12"/>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88">
              <a:extLst>
                <a:ext uri="{FF2B5EF4-FFF2-40B4-BE49-F238E27FC236}">
                  <a16:creationId xmlns:a16="http://schemas.microsoft.com/office/drawing/2014/main" id="{EA146B7E-9068-4EAF-9738-09B5F900A510}"/>
                </a:ext>
              </a:extLst>
            </p:cNvPr>
            <p:cNvSpPr>
              <a:spLocks/>
            </p:cNvSpPr>
            <p:nvPr/>
          </p:nvSpPr>
          <p:spPr bwMode="auto">
            <a:xfrm>
              <a:off x="141" y="771"/>
              <a:ext cx="196" cy="8"/>
            </a:xfrm>
            <a:custGeom>
              <a:avLst/>
              <a:gdLst>
                <a:gd name="T0" fmla="*/ 97 w 97"/>
                <a:gd name="T1" fmla="*/ 1 h 4"/>
                <a:gd name="T2" fmla="*/ 91 w 97"/>
                <a:gd name="T3" fmla="*/ 3 h 4"/>
                <a:gd name="T4" fmla="*/ 42 w 97"/>
                <a:gd name="T5" fmla="*/ 4 h 4"/>
                <a:gd name="T6" fmla="*/ 35 w 97"/>
                <a:gd name="T7" fmla="*/ 4 h 4"/>
                <a:gd name="T8" fmla="*/ 44 w 97"/>
                <a:gd name="T9" fmla="*/ 2 h 4"/>
                <a:gd name="T10" fmla="*/ 18 w 97"/>
                <a:gd name="T11" fmla="*/ 2 h 4"/>
                <a:gd name="T12" fmla="*/ 3 w 97"/>
                <a:gd name="T13" fmla="*/ 2 h 4"/>
                <a:gd name="T14" fmla="*/ 1 w 97"/>
                <a:gd name="T15" fmla="*/ 2 h 4"/>
                <a:gd name="T16" fmla="*/ 0 w 97"/>
                <a:gd name="T17" fmla="*/ 1 h 4"/>
                <a:gd name="T18" fmla="*/ 1 w 97"/>
                <a:gd name="T19" fmla="*/ 0 h 4"/>
                <a:gd name="T20" fmla="*/ 12 w 97"/>
                <a:gd name="T21" fmla="*/ 1 h 4"/>
                <a:gd name="T22" fmla="*/ 55 w 97"/>
                <a:gd name="T23" fmla="*/ 1 h 4"/>
                <a:gd name="T24" fmla="*/ 88 w 97"/>
                <a:gd name="T25" fmla="*/ 2 h 4"/>
                <a:gd name="T26" fmla="*/ 97 w 97"/>
                <a:gd name="T2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4">
                  <a:moveTo>
                    <a:pt x="97" y="1"/>
                  </a:moveTo>
                  <a:cubicBezTo>
                    <a:pt x="95" y="3"/>
                    <a:pt x="93" y="3"/>
                    <a:pt x="91" y="3"/>
                  </a:cubicBezTo>
                  <a:cubicBezTo>
                    <a:pt x="75" y="3"/>
                    <a:pt x="58" y="3"/>
                    <a:pt x="42" y="4"/>
                  </a:cubicBezTo>
                  <a:cubicBezTo>
                    <a:pt x="40" y="4"/>
                    <a:pt x="37" y="4"/>
                    <a:pt x="35" y="4"/>
                  </a:cubicBezTo>
                  <a:cubicBezTo>
                    <a:pt x="38" y="3"/>
                    <a:pt x="41" y="3"/>
                    <a:pt x="44" y="2"/>
                  </a:cubicBezTo>
                  <a:cubicBezTo>
                    <a:pt x="35" y="2"/>
                    <a:pt x="26" y="2"/>
                    <a:pt x="18" y="2"/>
                  </a:cubicBezTo>
                  <a:cubicBezTo>
                    <a:pt x="13" y="2"/>
                    <a:pt x="8" y="2"/>
                    <a:pt x="3" y="2"/>
                  </a:cubicBezTo>
                  <a:cubicBezTo>
                    <a:pt x="2" y="2"/>
                    <a:pt x="1" y="2"/>
                    <a:pt x="1" y="2"/>
                  </a:cubicBezTo>
                  <a:cubicBezTo>
                    <a:pt x="0" y="2"/>
                    <a:pt x="0" y="1"/>
                    <a:pt x="0" y="1"/>
                  </a:cubicBezTo>
                  <a:cubicBezTo>
                    <a:pt x="1" y="0"/>
                    <a:pt x="1" y="0"/>
                    <a:pt x="1" y="0"/>
                  </a:cubicBezTo>
                  <a:cubicBezTo>
                    <a:pt x="5" y="3"/>
                    <a:pt x="8" y="1"/>
                    <a:pt x="12" y="1"/>
                  </a:cubicBezTo>
                  <a:cubicBezTo>
                    <a:pt x="26" y="1"/>
                    <a:pt x="41" y="0"/>
                    <a:pt x="55" y="1"/>
                  </a:cubicBezTo>
                  <a:cubicBezTo>
                    <a:pt x="66" y="2"/>
                    <a:pt x="77" y="2"/>
                    <a:pt x="88" y="2"/>
                  </a:cubicBezTo>
                  <a:cubicBezTo>
                    <a:pt x="91" y="1"/>
                    <a:pt x="94" y="0"/>
                    <a:pt x="9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89">
              <a:extLst>
                <a:ext uri="{FF2B5EF4-FFF2-40B4-BE49-F238E27FC236}">
                  <a16:creationId xmlns:a16="http://schemas.microsoft.com/office/drawing/2014/main" id="{9477FE2D-E32B-41A7-AAEE-FA4EFFF1ADFA}"/>
                </a:ext>
              </a:extLst>
            </p:cNvPr>
            <p:cNvSpPr>
              <a:spLocks/>
            </p:cNvSpPr>
            <p:nvPr/>
          </p:nvSpPr>
          <p:spPr bwMode="auto">
            <a:xfrm>
              <a:off x="373" y="741"/>
              <a:ext cx="24" cy="36"/>
            </a:xfrm>
            <a:custGeom>
              <a:avLst/>
              <a:gdLst>
                <a:gd name="T0" fmla="*/ 12 w 12"/>
                <a:gd name="T1" fmla="*/ 11 h 18"/>
                <a:gd name="T2" fmla="*/ 10 w 12"/>
                <a:gd name="T3" fmla="*/ 15 h 18"/>
                <a:gd name="T4" fmla="*/ 6 w 12"/>
                <a:gd name="T5" fmla="*/ 17 h 18"/>
                <a:gd name="T6" fmla="*/ 1 w 12"/>
                <a:gd name="T7" fmla="*/ 13 h 18"/>
                <a:gd name="T8" fmla="*/ 2 w 12"/>
                <a:gd name="T9" fmla="*/ 3 h 18"/>
                <a:gd name="T10" fmla="*/ 5 w 12"/>
                <a:gd name="T11" fmla="*/ 0 h 18"/>
                <a:gd name="T12" fmla="*/ 8 w 12"/>
                <a:gd name="T13" fmla="*/ 3 h 18"/>
                <a:gd name="T14" fmla="*/ 11 w 12"/>
                <a:gd name="T15" fmla="*/ 7 h 18"/>
                <a:gd name="T16" fmla="*/ 12 w 12"/>
                <a:gd name="T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12" y="11"/>
                  </a:moveTo>
                  <a:cubicBezTo>
                    <a:pt x="12" y="13"/>
                    <a:pt x="11" y="15"/>
                    <a:pt x="10" y="15"/>
                  </a:cubicBezTo>
                  <a:cubicBezTo>
                    <a:pt x="8" y="16"/>
                    <a:pt x="7" y="17"/>
                    <a:pt x="6" y="17"/>
                  </a:cubicBezTo>
                  <a:cubicBezTo>
                    <a:pt x="3" y="18"/>
                    <a:pt x="0" y="17"/>
                    <a:pt x="1" y="13"/>
                  </a:cubicBezTo>
                  <a:cubicBezTo>
                    <a:pt x="1" y="10"/>
                    <a:pt x="2" y="6"/>
                    <a:pt x="2" y="3"/>
                  </a:cubicBezTo>
                  <a:cubicBezTo>
                    <a:pt x="2" y="1"/>
                    <a:pt x="3" y="0"/>
                    <a:pt x="5" y="0"/>
                  </a:cubicBezTo>
                  <a:cubicBezTo>
                    <a:pt x="7" y="0"/>
                    <a:pt x="8" y="1"/>
                    <a:pt x="8" y="3"/>
                  </a:cubicBezTo>
                  <a:cubicBezTo>
                    <a:pt x="8" y="5"/>
                    <a:pt x="9" y="6"/>
                    <a:pt x="11" y="7"/>
                  </a:cubicBezTo>
                  <a:cubicBezTo>
                    <a:pt x="12" y="8"/>
                    <a:pt x="12" y="10"/>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90">
              <a:extLst>
                <a:ext uri="{FF2B5EF4-FFF2-40B4-BE49-F238E27FC236}">
                  <a16:creationId xmlns:a16="http://schemas.microsoft.com/office/drawing/2014/main" id="{AE9629F6-F165-4277-BBD3-17A1E38FFF19}"/>
                </a:ext>
              </a:extLst>
            </p:cNvPr>
            <p:cNvSpPr>
              <a:spLocks/>
            </p:cNvSpPr>
            <p:nvPr/>
          </p:nvSpPr>
          <p:spPr bwMode="auto">
            <a:xfrm>
              <a:off x="248" y="553"/>
              <a:ext cx="26" cy="40"/>
            </a:xfrm>
            <a:custGeom>
              <a:avLst/>
              <a:gdLst>
                <a:gd name="T0" fmla="*/ 12 w 13"/>
                <a:gd name="T1" fmla="*/ 8 h 20"/>
                <a:gd name="T2" fmla="*/ 12 w 13"/>
                <a:gd name="T3" fmla="*/ 11 h 20"/>
                <a:gd name="T4" fmla="*/ 8 w 13"/>
                <a:gd name="T5" fmla="*/ 18 h 20"/>
                <a:gd name="T6" fmla="*/ 5 w 13"/>
                <a:gd name="T7" fmla="*/ 18 h 20"/>
                <a:gd name="T8" fmla="*/ 1 w 13"/>
                <a:gd name="T9" fmla="*/ 18 h 20"/>
                <a:gd name="T10" fmla="*/ 1 w 13"/>
                <a:gd name="T11" fmla="*/ 12 h 20"/>
                <a:gd name="T12" fmla="*/ 9 w 13"/>
                <a:gd name="T13" fmla="*/ 2 h 20"/>
                <a:gd name="T14" fmla="*/ 12 w 13"/>
                <a:gd name="T15" fmla="*/ 1 h 20"/>
                <a:gd name="T16" fmla="*/ 13 w 13"/>
                <a:gd name="T17" fmla="*/ 4 h 20"/>
                <a:gd name="T18" fmla="*/ 12 w 13"/>
                <a:gd name="T19" fmla="*/ 8 h 20"/>
                <a:gd name="T20" fmla="*/ 12 w 13"/>
                <a:gd name="T2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0">
                  <a:moveTo>
                    <a:pt x="12" y="8"/>
                  </a:moveTo>
                  <a:cubicBezTo>
                    <a:pt x="12" y="9"/>
                    <a:pt x="12" y="10"/>
                    <a:pt x="12" y="11"/>
                  </a:cubicBezTo>
                  <a:cubicBezTo>
                    <a:pt x="12" y="15"/>
                    <a:pt x="11" y="17"/>
                    <a:pt x="8" y="18"/>
                  </a:cubicBezTo>
                  <a:cubicBezTo>
                    <a:pt x="7" y="18"/>
                    <a:pt x="6" y="18"/>
                    <a:pt x="5" y="18"/>
                  </a:cubicBezTo>
                  <a:cubicBezTo>
                    <a:pt x="4" y="19"/>
                    <a:pt x="2" y="20"/>
                    <a:pt x="1" y="18"/>
                  </a:cubicBezTo>
                  <a:cubicBezTo>
                    <a:pt x="0" y="16"/>
                    <a:pt x="0" y="14"/>
                    <a:pt x="1" y="12"/>
                  </a:cubicBezTo>
                  <a:cubicBezTo>
                    <a:pt x="3" y="8"/>
                    <a:pt x="6" y="5"/>
                    <a:pt x="9" y="2"/>
                  </a:cubicBezTo>
                  <a:cubicBezTo>
                    <a:pt x="10" y="1"/>
                    <a:pt x="11" y="0"/>
                    <a:pt x="12" y="1"/>
                  </a:cubicBezTo>
                  <a:cubicBezTo>
                    <a:pt x="13" y="2"/>
                    <a:pt x="13" y="3"/>
                    <a:pt x="13" y="4"/>
                  </a:cubicBezTo>
                  <a:cubicBezTo>
                    <a:pt x="13" y="5"/>
                    <a:pt x="12" y="6"/>
                    <a:pt x="12" y="8"/>
                  </a:cubicBezTo>
                  <a:cubicBezTo>
                    <a:pt x="12" y="8"/>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91">
              <a:extLst>
                <a:ext uri="{FF2B5EF4-FFF2-40B4-BE49-F238E27FC236}">
                  <a16:creationId xmlns:a16="http://schemas.microsoft.com/office/drawing/2014/main" id="{C2A9BD46-4E8D-430B-99C4-9BEDDC01712F}"/>
                </a:ext>
              </a:extLst>
            </p:cNvPr>
            <p:cNvSpPr>
              <a:spLocks noEditPoints="1"/>
            </p:cNvSpPr>
            <p:nvPr/>
          </p:nvSpPr>
          <p:spPr bwMode="auto">
            <a:xfrm>
              <a:off x="318" y="533"/>
              <a:ext cx="27" cy="28"/>
            </a:xfrm>
            <a:custGeom>
              <a:avLst/>
              <a:gdLst>
                <a:gd name="T0" fmla="*/ 1 w 13"/>
                <a:gd name="T1" fmla="*/ 11 h 14"/>
                <a:gd name="T2" fmla="*/ 1 w 13"/>
                <a:gd name="T3" fmla="*/ 4 h 14"/>
                <a:gd name="T4" fmla="*/ 4 w 13"/>
                <a:gd name="T5" fmla="*/ 0 h 14"/>
                <a:gd name="T6" fmla="*/ 9 w 13"/>
                <a:gd name="T7" fmla="*/ 1 h 14"/>
                <a:gd name="T8" fmla="*/ 10 w 13"/>
                <a:gd name="T9" fmla="*/ 2 h 14"/>
                <a:gd name="T10" fmla="*/ 11 w 13"/>
                <a:gd name="T11" fmla="*/ 12 h 14"/>
                <a:gd name="T12" fmla="*/ 6 w 13"/>
                <a:gd name="T13" fmla="*/ 13 h 14"/>
                <a:gd name="T14" fmla="*/ 1 w 13"/>
                <a:gd name="T15" fmla="*/ 11 h 14"/>
                <a:gd name="T16" fmla="*/ 6 w 13"/>
                <a:gd name="T17" fmla="*/ 11 h 14"/>
                <a:gd name="T18" fmla="*/ 10 w 13"/>
                <a:gd name="T19" fmla="*/ 6 h 14"/>
                <a:gd name="T20" fmla="*/ 6 w 13"/>
                <a:gd name="T21" fmla="*/ 11 h 14"/>
                <a:gd name="T22" fmla="*/ 8 w 13"/>
                <a:gd name="T23" fmla="*/ 3 h 14"/>
                <a:gd name="T24" fmla="*/ 3 w 13"/>
                <a:gd name="T25" fmla="*/ 2 h 14"/>
                <a:gd name="T26" fmla="*/ 3 w 13"/>
                <a:gd name="T27" fmla="*/ 4 h 14"/>
                <a:gd name="T28" fmla="*/ 4 w 13"/>
                <a:gd name="T29" fmla="*/ 4 h 14"/>
                <a:gd name="T30" fmla="*/ 8 w 13"/>
                <a:gd name="T3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4">
                  <a:moveTo>
                    <a:pt x="1" y="11"/>
                  </a:moveTo>
                  <a:cubicBezTo>
                    <a:pt x="2" y="8"/>
                    <a:pt x="2" y="6"/>
                    <a:pt x="1" y="4"/>
                  </a:cubicBezTo>
                  <a:cubicBezTo>
                    <a:pt x="0" y="2"/>
                    <a:pt x="2" y="0"/>
                    <a:pt x="4" y="0"/>
                  </a:cubicBezTo>
                  <a:cubicBezTo>
                    <a:pt x="6" y="0"/>
                    <a:pt x="8" y="1"/>
                    <a:pt x="9" y="1"/>
                  </a:cubicBezTo>
                  <a:cubicBezTo>
                    <a:pt x="10" y="1"/>
                    <a:pt x="10" y="1"/>
                    <a:pt x="10" y="2"/>
                  </a:cubicBezTo>
                  <a:cubicBezTo>
                    <a:pt x="13" y="4"/>
                    <a:pt x="13" y="11"/>
                    <a:pt x="11" y="12"/>
                  </a:cubicBezTo>
                  <a:cubicBezTo>
                    <a:pt x="9" y="14"/>
                    <a:pt x="8" y="13"/>
                    <a:pt x="6" y="13"/>
                  </a:cubicBezTo>
                  <a:cubicBezTo>
                    <a:pt x="5" y="12"/>
                    <a:pt x="3" y="11"/>
                    <a:pt x="1" y="11"/>
                  </a:cubicBezTo>
                  <a:close/>
                  <a:moveTo>
                    <a:pt x="6" y="11"/>
                  </a:moveTo>
                  <a:cubicBezTo>
                    <a:pt x="11" y="12"/>
                    <a:pt x="12" y="10"/>
                    <a:pt x="10" y="6"/>
                  </a:cubicBezTo>
                  <a:cubicBezTo>
                    <a:pt x="9" y="8"/>
                    <a:pt x="8" y="9"/>
                    <a:pt x="6" y="11"/>
                  </a:cubicBezTo>
                  <a:close/>
                  <a:moveTo>
                    <a:pt x="8" y="3"/>
                  </a:moveTo>
                  <a:cubicBezTo>
                    <a:pt x="6" y="1"/>
                    <a:pt x="5" y="1"/>
                    <a:pt x="3" y="2"/>
                  </a:cubicBezTo>
                  <a:cubicBezTo>
                    <a:pt x="3" y="3"/>
                    <a:pt x="3" y="3"/>
                    <a:pt x="3" y="4"/>
                  </a:cubicBezTo>
                  <a:cubicBezTo>
                    <a:pt x="3" y="4"/>
                    <a:pt x="4" y="4"/>
                    <a:pt x="4" y="4"/>
                  </a:cubicBezTo>
                  <a:cubicBezTo>
                    <a:pt x="5" y="3"/>
                    <a:pt x="7" y="4"/>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92">
              <a:extLst>
                <a:ext uri="{FF2B5EF4-FFF2-40B4-BE49-F238E27FC236}">
                  <a16:creationId xmlns:a16="http://schemas.microsoft.com/office/drawing/2014/main" id="{EEFC020D-1BFA-490F-880C-6C3480F01668}"/>
                </a:ext>
              </a:extLst>
            </p:cNvPr>
            <p:cNvSpPr>
              <a:spLocks/>
            </p:cNvSpPr>
            <p:nvPr/>
          </p:nvSpPr>
          <p:spPr bwMode="auto">
            <a:xfrm>
              <a:off x="238" y="525"/>
              <a:ext cx="66" cy="26"/>
            </a:xfrm>
            <a:custGeom>
              <a:avLst/>
              <a:gdLst>
                <a:gd name="T0" fmla="*/ 33 w 33"/>
                <a:gd name="T1" fmla="*/ 1 h 13"/>
                <a:gd name="T2" fmla="*/ 29 w 33"/>
                <a:gd name="T3" fmla="*/ 2 h 13"/>
                <a:gd name="T4" fmla="*/ 24 w 33"/>
                <a:gd name="T5" fmla="*/ 2 h 13"/>
                <a:gd name="T6" fmla="*/ 25 w 33"/>
                <a:gd name="T7" fmla="*/ 5 h 13"/>
                <a:gd name="T8" fmla="*/ 19 w 33"/>
                <a:gd name="T9" fmla="*/ 12 h 13"/>
                <a:gd name="T10" fmla="*/ 17 w 33"/>
                <a:gd name="T11" fmla="*/ 9 h 13"/>
                <a:gd name="T12" fmla="*/ 22 w 33"/>
                <a:gd name="T13" fmla="*/ 2 h 13"/>
                <a:gd name="T14" fmla="*/ 0 w 33"/>
                <a:gd name="T15" fmla="*/ 3 h 13"/>
                <a:gd name="T16" fmla="*/ 33 w 33"/>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
                  </a:moveTo>
                  <a:cubicBezTo>
                    <a:pt x="32" y="2"/>
                    <a:pt x="30" y="2"/>
                    <a:pt x="29" y="2"/>
                  </a:cubicBezTo>
                  <a:cubicBezTo>
                    <a:pt x="27" y="2"/>
                    <a:pt x="26" y="2"/>
                    <a:pt x="24" y="2"/>
                  </a:cubicBezTo>
                  <a:cubicBezTo>
                    <a:pt x="24" y="3"/>
                    <a:pt x="25" y="4"/>
                    <a:pt x="25" y="5"/>
                  </a:cubicBezTo>
                  <a:cubicBezTo>
                    <a:pt x="26" y="9"/>
                    <a:pt x="22" y="13"/>
                    <a:pt x="19" y="12"/>
                  </a:cubicBezTo>
                  <a:cubicBezTo>
                    <a:pt x="17" y="12"/>
                    <a:pt x="17" y="11"/>
                    <a:pt x="17" y="9"/>
                  </a:cubicBezTo>
                  <a:cubicBezTo>
                    <a:pt x="18" y="6"/>
                    <a:pt x="19" y="4"/>
                    <a:pt x="22" y="2"/>
                  </a:cubicBezTo>
                  <a:cubicBezTo>
                    <a:pt x="14" y="0"/>
                    <a:pt x="7" y="4"/>
                    <a:pt x="0" y="3"/>
                  </a:cubicBezTo>
                  <a:cubicBezTo>
                    <a:pt x="11" y="0"/>
                    <a:pt x="22" y="1"/>
                    <a:pt x="3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93">
              <a:extLst>
                <a:ext uri="{FF2B5EF4-FFF2-40B4-BE49-F238E27FC236}">
                  <a16:creationId xmlns:a16="http://schemas.microsoft.com/office/drawing/2014/main" id="{11E4DED0-7EA5-4E83-89B3-585E036E579B}"/>
                </a:ext>
              </a:extLst>
            </p:cNvPr>
            <p:cNvSpPr>
              <a:spLocks noEditPoints="1"/>
            </p:cNvSpPr>
            <p:nvPr/>
          </p:nvSpPr>
          <p:spPr bwMode="auto">
            <a:xfrm>
              <a:off x="272" y="561"/>
              <a:ext cx="34" cy="34"/>
            </a:xfrm>
            <a:custGeom>
              <a:avLst/>
              <a:gdLst>
                <a:gd name="T0" fmla="*/ 17 w 17"/>
                <a:gd name="T1" fmla="*/ 8 h 17"/>
                <a:gd name="T2" fmla="*/ 10 w 17"/>
                <a:gd name="T3" fmla="*/ 16 h 17"/>
                <a:gd name="T4" fmla="*/ 2 w 17"/>
                <a:gd name="T5" fmla="*/ 17 h 17"/>
                <a:gd name="T6" fmla="*/ 1 w 17"/>
                <a:gd name="T7" fmla="*/ 14 h 17"/>
                <a:gd name="T8" fmla="*/ 8 w 17"/>
                <a:gd name="T9" fmla="*/ 8 h 17"/>
                <a:gd name="T10" fmla="*/ 13 w 17"/>
                <a:gd name="T11" fmla="*/ 3 h 17"/>
                <a:gd name="T12" fmla="*/ 13 w 17"/>
                <a:gd name="T13" fmla="*/ 2 h 17"/>
                <a:gd name="T14" fmla="*/ 15 w 17"/>
                <a:gd name="T15" fmla="*/ 0 h 17"/>
                <a:gd name="T16" fmla="*/ 17 w 17"/>
                <a:gd name="T17" fmla="*/ 2 h 17"/>
                <a:gd name="T18" fmla="*/ 17 w 17"/>
                <a:gd name="T19" fmla="*/ 8 h 17"/>
                <a:gd name="T20" fmla="*/ 15 w 17"/>
                <a:gd name="T21" fmla="*/ 4 h 17"/>
                <a:gd name="T22" fmla="*/ 7 w 17"/>
                <a:gd name="T23" fmla="*/ 10 h 17"/>
                <a:gd name="T24" fmla="*/ 3 w 17"/>
                <a:gd name="T25" fmla="*/ 13 h 17"/>
                <a:gd name="T26" fmla="*/ 4 w 17"/>
                <a:gd name="T27" fmla="*/ 15 h 17"/>
                <a:gd name="T28" fmla="*/ 14 w 17"/>
                <a:gd name="T29" fmla="*/ 13 h 17"/>
                <a:gd name="T30" fmla="*/ 16 w 17"/>
                <a:gd name="T31" fmla="*/ 9 h 17"/>
                <a:gd name="T32" fmla="*/ 15 w 17"/>
                <a:gd name="T3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17" y="8"/>
                  </a:moveTo>
                  <a:cubicBezTo>
                    <a:pt x="17" y="13"/>
                    <a:pt x="15" y="16"/>
                    <a:pt x="10" y="16"/>
                  </a:cubicBezTo>
                  <a:cubicBezTo>
                    <a:pt x="8" y="17"/>
                    <a:pt x="5" y="17"/>
                    <a:pt x="2" y="17"/>
                  </a:cubicBezTo>
                  <a:cubicBezTo>
                    <a:pt x="0" y="17"/>
                    <a:pt x="0" y="16"/>
                    <a:pt x="1" y="14"/>
                  </a:cubicBezTo>
                  <a:cubicBezTo>
                    <a:pt x="2" y="9"/>
                    <a:pt x="3" y="8"/>
                    <a:pt x="8" y="8"/>
                  </a:cubicBezTo>
                  <a:cubicBezTo>
                    <a:pt x="11" y="8"/>
                    <a:pt x="12" y="7"/>
                    <a:pt x="13" y="3"/>
                  </a:cubicBezTo>
                  <a:cubicBezTo>
                    <a:pt x="13" y="3"/>
                    <a:pt x="13" y="2"/>
                    <a:pt x="13" y="2"/>
                  </a:cubicBezTo>
                  <a:cubicBezTo>
                    <a:pt x="13" y="1"/>
                    <a:pt x="14" y="0"/>
                    <a:pt x="15" y="0"/>
                  </a:cubicBezTo>
                  <a:cubicBezTo>
                    <a:pt x="16" y="0"/>
                    <a:pt x="16" y="1"/>
                    <a:pt x="17" y="2"/>
                  </a:cubicBezTo>
                  <a:cubicBezTo>
                    <a:pt x="17" y="4"/>
                    <a:pt x="17" y="6"/>
                    <a:pt x="17" y="8"/>
                  </a:cubicBezTo>
                  <a:close/>
                  <a:moveTo>
                    <a:pt x="15" y="4"/>
                  </a:moveTo>
                  <a:cubicBezTo>
                    <a:pt x="13" y="8"/>
                    <a:pt x="11" y="9"/>
                    <a:pt x="7" y="10"/>
                  </a:cubicBezTo>
                  <a:cubicBezTo>
                    <a:pt x="5" y="10"/>
                    <a:pt x="3" y="11"/>
                    <a:pt x="3" y="13"/>
                  </a:cubicBezTo>
                  <a:cubicBezTo>
                    <a:pt x="3" y="14"/>
                    <a:pt x="3" y="15"/>
                    <a:pt x="4" y="15"/>
                  </a:cubicBezTo>
                  <a:cubicBezTo>
                    <a:pt x="7" y="15"/>
                    <a:pt x="11" y="15"/>
                    <a:pt x="14" y="13"/>
                  </a:cubicBezTo>
                  <a:cubicBezTo>
                    <a:pt x="15" y="13"/>
                    <a:pt x="16" y="11"/>
                    <a:pt x="16" y="9"/>
                  </a:cubicBezTo>
                  <a:cubicBezTo>
                    <a:pt x="16" y="7"/>
                    <a:pt x="15" y="6"/>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94">
              <a:extLst>
                <a:ext uri="{FF2B5EF4-FFF2-40B4-BE49-F238E27FC236}">
                  <a16:creationId xmlns:a16="http://schemas.microsoft.com/office/drawing/2014/main" id="{A9824B43-7236-433B-B679-39B345ED2164}"/>
                </a:ext>
              </a:extLst>
            </p:cNvPr>
            <p:cNvSpPr>
              <a:spLocks/>
            </p:cNvSpPr>
            <p:nvPr/>
          </p:nvSpPr>
          <p:spPr bwMode="auto">
            <a:xfrm>
              <a:off x="367" y="466"/>
              <a:ext cx="46" cy="34"/>
            </a:xfrm>
            <a:custGeom>
              <a:avLst/>
              <a:gdLst>
                <a:gd name="T0" fmla="*/ 22 w 23"/>
                <a:gd name="T1" fmla="*/ 6 h 17"/>
                <a:gd name="T2" fmla="*/ 13 w 23"/>
                <a:gd name="T3" fmla="*/ 3 h 17"/>
                <a:gd name="T4" fmla="*/ 10 w 23"/>
                <a:gd name="T5" fmla="*/ 2 h 17"/>
                <a:gd name="T6" fmla="*/ 4 w 23"/>
                <a:gd name="T7" fmla="*/ 4 h 17"/>
                <a:gd name="T8" fmla="*/ 2 w 23"/>
                <a:gd name="T9" fmla="*/ 7 h 17"/>
                <a:gd name="T10" fmla="*/ 3 w 23"/>
                <a:gd name="T11" fmla="*/ 12 h 17"/>
                <a:gd name="T12" fmla="*/ 6 w 23"/>
                <a:gd name="T13" fmla="*/ 15 h 17"/>
                <a:gd name="T14" fmla="*/ 15 w 23"/>
                <a:gd name="T15" fmla="*/ 15 h 17"/>
                <a:gd name="T16" fmla="*/ 20 w 23"/>
                <a:gd name="T17" fmla="*/ 11 h 17"/>
                <a:gd name="T18" fmla="*/ 21 w 23"/>
                <a:gd name="T19" fmla="*/ 7 h 17"/>
                <a:gd name="T20" fmla="*/ 16 w 23"/>
                <a:gd name="T21" fmla="*/ 17 h 17"/>
                <a:gd name="T22" fmla="*/ 4 w 23"/>
                <a:gd name="T23" fmla="*/ 15 h 17"/>
                <a:gd name="T24" fmla="*/ 2 w 23"/>
                <a:gd name="T25" fmla="*/ 13 h 17"/>
                <a:gd name="T26" fmla="*/ 0 w 23"/>
                <a:gd name="T27" fmla="*/ 4 h 17"/>
                <a:gd name="T28" fmla="*/ 2 w 23"/>
                <a:gd name="T29" fmla="*/ 3 h 17"/>
                <a:gd name="T30" fmla="*/ 9 w 23"/>
                <a:gd name="T31" fmla="*/ 1 h 17"/>
                <a:gd name="T32" fmla="*/ 14 w 23"/>
                <a:gd name="T33" fmla="*/ 2 h 17"/>
                <a:gd name="T34" fmla="*/ 18 w 23"/>
                <a:gd name="T35" fmla="*/ 3 h 17"/>
                <a:gd name="T36" fmla="*/ 22 w 23"/>
                <a:gd name="T3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17">
                  <a:moveTo>
                    <a:pt x="22" y="6"/>
                  </a:moveTo>
                  <a:cubicBezTo>
                    <a:pt x="18" y="5"/>
                    <a:pt x="15" y="5"/>
                    <a:pt x="13" y="3"/>
                  </a:cubicBezTo>
                  <a:cubicBezTo>
                    <a:pt x="12" y="2"/>
                    <a:pt x="11" y="1"/>
                    <a:pt x="10" y="2"/>
                  </a:cubicBezTo>
                  <a:cubicBezTo>
                    <a:pt x="8" y="3"/>
                    <a:pt x="6" y="4"/>
                    <a:pt x="4" y="4"/>
                  </a:cubicBezTo>
                  <a:cubicBezTo>
                    <a:pt x="2" y="4"/>
                    <a:pt x="1" y="5"/>
                    <a:pt x="2" y="7"/>
                  </a:cubicBezTo>
                  <a:cubicBezTo>
                    <a:pt x="2" y="9"/>
                    <a:pt x="2" y="11"/>
                    <a:pt x="3" y="12"/>
                  </a:cubicBezTo>
                  <a:cubicBezTo>
                    <a:pt x="4" y="14"/>
                    <a:pt x="5" y="14"/>
                    <a:pt x="6" y="15"/>
                  </a:cubicBezTo>
                  <a:cubicBezTo>
                    <a:pt x="9" y="15"/>
                    <a:pt x="12" y="15"/>
                    <a:pt x="15" y="15"/>
                  </a:cubicBezTo>
                  <a:cubicBezTo>
                    <a:pt x="18" y="16"/>
                    <a:pt x="19" y="15"/>
                    <a:pt x="20" y="11"/>
                  </a:cubicBezTo>
                  <a:cubicBezTo>
                    <a:pt x="20" y="10"/>
                    <a:pt x="20" y="9"/>
                    <a:pt x="21" y="7"/>
                  </a:cubicBezTo>
                  <a:cubicBezTo>
                    <a:pt x="23" y="12"/>
                    <a:pt x="21" y="16"/>
                    <a:pt x="16" y="17"/>
                  </a:cubicBezTo>
                  <a:cubicBezTo>
                    <a:pt x="12" y="17"/>
                    <a:pt x="8" y="17"/>
                    <a:pt x="4" y="15"/>
                  </a:cubicBezTo>
                  <a:cubicBezTo>
                    <a:pt x="3" y="15"/>
                    <a:pt x="2" y="14"/>
                    <a:pt x="2" y="13"/>
                  </a:cubicBezTo>
                  <a:cubicBezTo>
                    <a:pt x="1" y="10"/>
                    <a:pt x="0" y="7"/>
                    <a:pt x="0" y="4"/>
                  </a:cubicBezTo>
                  <a:cubicBezTo>
                    <a:pt x="0" y="3"/>
                    <a:pt x="1" y="3"/>
                    <a:pt x="2" y="3"/>
                  </a:cubicBezTo>
                  <a:cubicBezTo>
                    <a:pt x="4" y="3"/>
                    <a:pt x="7" y="2"/>
                    <a:pt x="9" y="1"/>
                  </a:cubicBezTo>
                  <a:cubicBezTo>
                    <a:pt x="11" y="0"/>
                    <a:pt x="13" y="1"/>
                    <a:pt x="14" y="2"/>
                  </a:cubicBezTo>
                  <a:cubicBezTo>
                    <a:pt x="15" y="3"/>
                    <a:pt x="16" y="3"/>
                    <a:pt x="18" y="3"/>
                  </a:cubicBezTo>
                  <a:cubicBezTo>
                    <a:pt x="19" y="3"/>
                    <a:pt x="21" y="4"/>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95">
              <a:extLst>
                <a:ext uri="{FF2B5EF4-FFF2-40B4-BE49-F238E27FC236}">
                  <a16:creationId xmlns:a16="http://schemas.microsoft.com/office/drawing/2014/main" id="{F1ED69BF-A100-4B38-920C-767FC2764FCD}"/>
                </a:ext>
              </a:extLst>
            </p:cNvPr>
            <p:cNvSpPr>
              <a:spLocks noEditPoints="1"/>
            </p:cNvSpPr>
            <p:nvPr/>
          </p:nvSpPr>
          <p:spPr bwMode="auto">
            <a:xfrm>
              <a:off x="274" y="547"/>
              <a:ext cx="22" cy="28"/>
            </a:xfrm>
            <a:custGeom>
              <a:avLst/>
              <a:gdLst>
                <a:gd name="T0" fmla="*/ 10 w 11"/>
                <a:gd name="T1" fmla="*/ 2 h 14"/>
                <a:gd name="T2" fmla="*/ 7 w 11"/>
                <a:gd name="T3" fmla="*/ 3 h 14"/>
                <a:gd name="T4" fmla="*/ 4 w 11"/>
                <a:gd name="T5" fmla="*/ 4 h 14"/>
                <a:gd name="T6" fmla="*/ 4 w 11"/>
                <a:gd name="T7" fmla="*/ 6 h 14"/>
                <a:gd name="T8" fmla="*/ 5 w 11"/>
                <a:gd name="T9" fmla="*/ 6 h 14"/>
                <a:gd name="T10" fmla="*/ 8 w 11"/>
                <a:gd name="T11" fmla="*/ 5 h 14"/>
                <a:gd name="T12" fmla="*/ 11 w 11"/>
                <a:gd name="T13" fmla="*/ 4 h 14"/>
                <a:gd name="T14" fmla="*/ 11 w 11"/>
                <a:gd name="T15" fmla="*/ 8 h 14"/>
                <a:gd name="T16" fmla="*/ 6 w 11"/>
                <a:gd name="T17" fmla="*/ 13 h 14"/>
                <a:gd name="T18" fmla="*/ 1 w 11"/>
                <a:gd name="T19" fmla="*/ 9 h 14"/>
                <a:gd name="T20" fmla="*/ 2 w 11"/>
                <a:gd name="T21" fmla="*/ 6 h 14"/>
                <a:gd name="T22" fmla="*/ 3 w 11"/>
                <a:gd name="T23" fmla="*/ 2 h 14"/>
                <a:gd name="T24" fmla="*/ 10 w 11"/>
                <a:gd name="T25" fmla="*/ 2 h 14"/>
                <a:gd name="T26" fmla="*/ 5 w 11"/>
                <a:gd name="T27" fmla="*/ 11 h 14"/>
                <a:gd name="T28" fmla="*/ 3 w 11"/>
                <a:gd name="T29" fmla="*/ 10 h 14"/>
                <a:gd name="T30" fmla="*/ 3 w 11"/>
                <a:gd name="T31" fmla="*/ 11 h 14"/>
                <a:gd name="T32" fmla="*/ 5 w 11"/>
                <a:gd name="T3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4">
                  <a:moveTo>
                    <a:pt x="10" y="2"/>
                  </a:moveTo>
                  <a:cubicBezTo>
                    <a:pt x="9" y="3"/>
                    <a:pt x="8" y="3"/>
                    <a:pt x="7" y="3"/>
                  </a:cubicBezTo>
                  <a:cubicBezTo>
                    <a:pt x="6" y="3"/>
                    <a:pt x="5" y="3"/>
                    <a:pt x="4" y="4"/>
                  </a:cubicBezTo>
                  <a:cubicBezTo>
                    <a:pt x="3" y="4"/>
                    <a:pt x="3" y="5"/>
                    <a:pt x="4" y="6"/>
                  </a:cubicBezTo>
                  <a:cubicBezTo>
                    <a:pt x="4" y="6"/>
                    <a:pt x="4" y="6"/>
                    <a:pt x="5" y="6"/>
                  </a:cubicBezTo>
                  <a:cubicBezTo>
                    <a:pt x="6" y="4"/>
                    <a:pt x="7" y="4"/>
                    <a:pt x="8" y="5"/>
                  </a:cubicBezTo>
                  <a:cubicBezTo>
                    <a:pt x="9" y="6"/>
                    <a:pt x="10" y="5"/>
                    <a:pt x="11" y="4"/>
                  </a:cubicBezTo>
                  <a:cubicBezTo>
                    <a:pt x="11" y="6"/>
                    <a:pt x="11" y="7"/>
                    <a:pt x="11" y="8"/>
                  </a:cubicBezTo>
                  <a:cubicBezTo>
                    <a:pt x="10" y="12"/>
                    <a:pt x="9" y="13"/>
                    <a:pt x="6" y="13"/>
                  </a:cubicBezTo>
                  <a:cubicBezTo>
                    <a:pt x="1" y="14"/>
                    <a:pt x="0" y="14"/>
                    <a:pt x="1" y="9"/>
                  </a:cubicBezTo>
                  <a:cubicBezTo>
                    <a:pt x="1" y="8"/>
                    <a:pt x="1" y="7"/>
                    <a:pt x="2" y="6"/>
                  </a:cubicBezTo>
                  <a:cubicBezTo>
                    <a:pt x="2" y="5"/>
                    <a:pt x="1" y="3"/>
                    <a:pt x="3" y="2"/>
                  </a:cubicBezTo>
                  <a:cubicBezTo>
                    <a:pt x="5" y="2"/>
                    <a:pt x="7" y="0"/>
                    <a:pt x="10" y="2"/>
                  </a:cubicBezTo>
                  <a:close/>
                  <a:moveTo>
                    <a:pt x="5" y="11"/>
                  </a:moveTo>
                  <a:cubicBezTo>
                    <a:pt x="5" y="10"/>
                    <a:pt x="4" y="10"/>
                    <a:pt x="3" y="10"/>
                  </a:cubicBezTo>
                  <a:cubicBezTo>
                    <a:pt x="3" y="11"/>
                    <a:pt x="3" y="11"/>
                    <a:pt x="3" y="11"/>
                  </a:cubicBezTo>
                  <a:cubicBezTo>
                    <a:pt x="4" y="13"/>
                    <a:pt x="4" y="12"/>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96">
              <a:extLst>
                <a:ext uri="{FF2B5EF4-FFF2-40B4-BE49-F238E27FC236}">
                  <a16:creationId xmlns:a16="http://schemas.microsoft.com/office/drawing/2014/main" id="{9C049CB2-8DF6-431C-92A6-6BDCB4F7717A}"/>
                </a:ext>
              </a:extLst>
            </p:cNvPr>
            <p:cNvSpPr>
              <a:spLocks noEditPoints="1"/>
            </p:cNvSpPr>
            <p:nvPr/>
          </p:nvSpPr>
          <p:spPr bwMode="auto">
            <a:xfrm>
              <a:off x="292" y="533"/>
              <a:ext cx="30" cy="28"/>
            </a:xfrm>
            <a:custGeom>
              <a:avLst/>
              <a:gdLst>
                <a:gd name="T0" fmla="*/ 6 w 15"/>
                <a:gd name="T1" fmla="*/ 0 h 14"/>
                <a:gd name="T2" fmla="*/ 12 w 15"/>
                <a:gd name="T3" fmla="*/ 10 h 14"/>
                <a:gd name="T4" fmla="*/ 5 w 15"/>
                <a:gd name="T5" fmla="*/ 13 h 14"/>
                <a:gd name="T6" fmla="*/ 4 w 15"/>
                <a:gd name="T7" fmla="*/ 10 h 14"/>
                <a:gd name="T8" fmla="*/ 2 w 15"/>
                <a:gd name="T9" fmla="*/ 7 h 14"/>
                <a:gd name="T10" fmla="*/ 1 w 15"/>
                <a:gd name="T11" fmla="*/ 3 h 14"/>
                <a:gd name="T12" fmla="*/ 5 w 15"/>
                <a:gd name="T13" fmla="*/ 0 h 14"/>
                <a:gd name="T14" fmla="*/ 6 w 15"/>
                <a:gd name="T15" fmla="*/ 0 h 14"/>
                <a:gd name="T16" fmla="*/ 10 w 15"/>
                <a:gd name="T17" fmla="*/ 10 h 14"/>
                <a:gd name="T18" fmla="*/ 11 w 15"/>
                <a:gd name="T19" fmla="*/ 6 h 14"/>
                <a:gd name="T20" fmla="*/ 8 w 15"/>
                <a:gd name="T21" fmla="*/ 2 h 14"/>
                <a:gd name="T22" fmla="*/ 4 w 15"/>
                <a:gd name="T23" fmla="*/ 2 h 14"/>
                <a:gd name="T24" fmla="*/ 3 w 15"/>
                <a:gd name="T25" fmla="*/ 5 h 14"/>
                <a:gd name="T26" fmla="*/ 6 w 15"/>
                <a:gd name="T27" fmla="*/ 11 h 14"/>
                <a:gd name="T28" fmla="*/ 7 w 15"/>
                <a:gd name="T29" fmla="*/ 11 h 14"/>
                <a:gd name="T30" fmla="*/ 8 w 15"/>
                <a:gd name="T31" fmla="*/ 10 h 14"/>
                <a:gd name="T32" fmla="*/ 5 w 15"/>
                <a:gd name="T33" fmla="*/ 5 h 14"/>
                <a:gd name="T34" fmla="*/ 9 w 15"/>
                <a:gd name="T35" fmla="*/ 6 h 14"/>
                <a:gd name="T36" fmla="*/ 10 w 15"/>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14">
                  <a:moveTo>
                    <a:pt x="6" y="0"/>
                  </a:moveTo>
                  <a:cubicBezTo>
                    <a:pt x="11" y="0"/>
                    <a:pt x="15" y="3"/>
                    <a:pt x="12" y="10"/>
                  </a:cubicBezTo>
                  <a:cubicBezTo>
                    <a:pt x="11" y="12"/>
                    <a:pt x="8" y="14"/>
                    <a:pt x="5" y="13"/>
                  </a:cubicBezTo>
                  <a:cubicBezTo>
                    <a:pt x="4" y="12"/>
                    <a:pt x="4" y="11"/>
                    <a:pt x="4" y="10"/>
                  </a:cubicBezTo>
                  <a:cubicBezTo>
                    <a:pt x="4" y="9"/>
                    <a:pt x="4" y="8"/>
                    <a:pt x="2" y="7"/>
                  </a:cubicBezTo>
                  <a:cubicBezTo>
                    <a:pt x="1" y="6"/>
                    <a:pt x="0" y="5"/>
                    <a:pt x="1" y="3"/>
                  </a:cubicBezTo>
                  <a:cubicBezTo>
                    <a:pt x="1" y="1"/>
                    <a:pt x="3" y="0"/>
                    <a:pt x="5" y="0"/>
                  </a:cubicBezTo>
                  <a:cubicBezTo>
                    <a:pt x="5" y="0"/>
                    <a:pt x="6" y="0"/>
                    <a:pt x="6" y="0"/>
                  </a:cubicBezTo>
                  <a:close/>
                  <a:moveTo>
                    <a:pt x="10" y="10"/>
                  </a:moveTo>
                  <a:cubicBezTo>
                    <a:pt x="11" y="9"/>
                    <a:pt x="11" y="7"/>
                    <a:pt x="11" y="6"/>
                  </a:cubicBezTo>
                  <a:cubicBezTo>
                    <a:pt x="11" y="4"/>
                    <a:pt x="10" y="2"/>
                    <a:pt x="8" y="2"/>
                  </a:cubicBezTo>
                  <a:cubicBezTo>
                    <a:pt x="6" y="2"/>
                    <a:pt x="5" y="2"/>
                    <a:pt x="4" y="2"/>
                  </a:cubicBezTo>
                  <a:cubicBezTo>
                    <a:pt x="2" y="3"/>
                    <a:pt x="1" y="4"/>
                    <a:pt x="3" y="5"/>
                  </a:cubicBezTo>
                  <a:cubicBezTo>
                    <a:pt x="5" y="6"/>
                    <a:pt x="6" y="8"/>
                    <a:pt x="6" y="11"/>
                  </a:cubicBezTo>
                  <a:cubicBezTo>
                    <a:pt x="6" y="11"/>
                    <a:pt x="7" y="11"/>
                    <a:pt x="7" y="11"/>
                  </a:cubicBezTo>
                  <a:cubicBezTo>
                    <a:pt x="8" y="11"/>
                    <a:pt x="8" y="11"/>
                    <a:pt x="8" y="10"/>
                  </a:cubicBezTo>
                  <a:cubicBezTo>
                    <a:pt x="7" y="8"/>
                    <a:pt x="6" y="6"/>
                    <a:pt x="5" y="5"/>
                  </a:cubicBezTo>
                  <a:cubicBezTo>
                    <a:pt x="8" y="3"/>
                    <a:pt x="8" y="3"/>
                    <a:pt x="9" y="6"/>
                  </a:cubicBezTo>
                  <a:cubicBezTo>
                    <a:pt x="10" y="7"/>
                    <a:pt x="10"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97">
              <a:extLst>
                <a:ext uri="{FF2B5EF4-FFF2-40B4-BE49-F238E27FC236}">
                  <a16:creationId xmlns:a16="http://schemas.microsoft.com/office/drawing/2014/main" id="{4B5943A0-3F1A-44E8-A153-292FB47273E4}"/>
                </a:ext>
              </a:extLst>
            </p:cNvPr>
            <p:cNvSpPr>
              <a:spLocks/>
            </p:cNvSpPr>
            <p:nvPr/>
          </p:nvSpPr>
          <p:spPr bwMode="auto">
            <a:xfrm>
              <a:off x="385" y="505"/>
              <a:ext cx="26" cy="18"/>
            </a:xfrm>
            <a:custGeom>
              <a:avLst/>
              <a:gdLst>
                <a:gd name="T0" fmla="*/ 6 w 13"/>
                <a:gd name="T1" fmla="*/ 0 h 9"/>
                <a:gd name="T2" fmla="*/ 8 w 13"/>
                <a:gd name="T3" fmla="*/ 0 h 9"/>
                <a:gd name="T4" fmla="*/ 12 w 13"/>
                <a:gd name="T5" fmla="*/ 2 h 9"/>
                <a:gd name="T6" fmla="*/ 10 w 13"/>
                <a:gd name="T7" fmla="*/ 7 h 9"/>
                <a:gd name="T8" fmla="*/ 3 w 13"/>
                <a:gd name="T9" fmla="*/ 7 h 9"/>
                <a:gd name="T10" fmla="*/ 0 w 13"/>
                <a:gd name="T11" fmla="*/ 4 h 9"/>
                <a:gd name="T12" fmla="*/ 3 w 13"/>
                <a:gd name="T13" fmla="*/ 0 h 9"/>
                <a:gd name="T14" fmla="*/ 6 w 13"/>
                <a:gd name="T15" fmla="*/ 0 h 9"/>
                <a:gd name="T16" fmla="*/ 6 w 1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6" y="0"/>
                  </a:moveTo>
                  <a:cubicBezTo>
                    <a:pt x="7" y="0"/>
                    <a:pt x="7" y="0"/>
                    <a:pt x="8" y="0"/>
                  </a:cubicBezTo>
                  <a:cubicBezTo>
                    <a:pt x="9" y="0"/>
                    <a:pt x="12" y="0"/>
                    <a:pt x="12" y="2"/>
                  </a:cubicBezTo>
                  <a:cubicBezTo>
                    <a:pt x="13" y="4"/>
                    <a:pt x="12" y="6"/>
                    <a:pt x="10" y="7"/>
                  </a:cubicBezTo>
                  <a:cubicBezTo>
                    <a:pt x="8" y="9"/>
                    <a:pt x="5" y="7"/>
                    <a:pt x="3" y="7"/>
                  </a:cubicBezTo>
                  <a:cubicBezTo>
                    <a:pt x="1" y="7"/>
                    <a:pt x="0" y="5"/>
                    <a:pt x="0" y="4"/>
                  </a:cubicBezTo>
                  <a:cubicBezTo>
                    <a:pt x="0" y="2"/>
                    <a:pt x="1" y="1"/>
                    <a:pt x="3" y="0"/>
                  </a:cubicBezTo>
                  <a:cubicBezTo>
                    <a:pt x="4" y="0"/>
                    <a:pt x="5"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98">
              <a:extLst>
                <a:ext uri="{FF2B5EF4-FFF2-40B4-BE49-F238E27FC236}">
                  <a16:creationId xmlns:a16="http://schemas.microsoft.com/office/drawing/2014/main" id="{33812A06-E2E9-4B62-A553-79107D0B3503}"/>
                </a:ext>
              </a:extLst>
            </p:cNvPr>
            <p:cNvSpPr>
              <a:spLocks/>
            </p:cNvSpPr>
            <p:nvPr/>
          </p:nvSpPr>
          <p:spPr bwMode="auto">
            <a:xfrm>
              <a:off x="379" y="664"/>
              <a:ext cx="24" cy="22"/>
            </a:xfrm>
            <a:custGeom>
              <a:avLst/>
              <a:gdLst>
                <a:gd name="T0" fmla="*/ 0 w 12"/>
                <a:gd name="T1" fmla="*/ 8 h 11"/>
                <a:gd name="T2" fmla="*/ 8 w 12"/>
                <a:gd name="T3" fmla="*/ 1 h 11"/>
                <a:gd name="T4" fmla="*/ 10 w 12"/>
                <a:gd name="T5" fmla="*/ 5 h 11"/>
                <a:gd name="T6" fmla="*/ 3 w 12"/>
                <a:gd name="T7" fmla="*/ 11 h 11"/>
                <a:gd name="T8" fmla="*/ 0 w 12"/>
                <a:gd name="T9" fmla="*/ 8 h 11"/>
              </a:gdLst>
              <a:ahLst/>
              <a:cxnLst>
                <a:cxn ang="0">
                  <a:pos x="T0" y="T1"/>
                </a:cxn>
                <a:cxn ang="0">
                  <a:pos x="T2" y="T3"/>
                </a:cxn>
                <a:cxn ang="0">
                  <a:pos x="T4" y="T5"/>
                </a:cxn>
                <a:cxn ang="0">
                  <a:pos x="T6" y="T7"/>
                </a:cxn>
                <a:cxn ang="0">
                  <a:pos x="T8" y="T9"/>
                </a:cxn>
              </a:cxnLst>
              <a:rect l="0" t="0" r="r" b="b"/>
              <a:pathLst>
                <a:path w="12" h="11">
                  <a:moveTo>
                    <a:pt x="0" y="8"/>
                  </a:moveTo>
                  <a:cubicBezTo>
                    <a:pt x="0" y="1"/>
                    <a:pt x="4" y="0"/>
                    <a:pt x="8" y="1"/>
                  </a:cubicBezTo>
                  <a:cubicBezTo>
                    <a:pt x="11" y="1"/>
                    <a:pt x="12" y="2"/>
                    <a:pt x="10" y="5"/>
                  </a:cubicBezTo>
                  <a:cubicBezTo>
                    <a:pt x="8" y="8"/>
                    <a:pt x="6" y="9"/>
                    <a:pt x="3" y="11"/>
                  </a:cubicBezTo>
                  <a:cubicBezTo>
                    <a:pt x="1" y="11"/>
                    <a:pt x="0" y="11"/>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99">
              <a:extLst>
                <a:ext uri="{FF2B5EF4-FFF2-40B4-BE49-F238E27FC236}">
                  <a16:creationId xmlns:a16="http://schemas.microsoft.com/office/drawing/2014/main" id="{BD3C31C9-552D-43D7-BFA3-E6673B68D706}"/>
                </a:ext>
              </a:extLst>
            </p:cNvPr>
            <p:cNvSpPr>
              <a:spLocks/>
            </p:cNvSpPr>
            <p:nvPr/>
          </p:nvSpPr>
          <p:spPr bwMode="auto">
            <a:xfrm>
              <a:off x="393" y="579"/>
              <a:ext cx="24" cy="20"/>
            </a:xfrm>
            <a:custGeom>
              <a:avLst/>
              <a:gdLst>
                <a:gd name="T0" fmla="*/ 7 w 12"/>
                <a:gd name="T1" fmla="*/ 10 h 10"/>
                <a:gd name="T2" fmla="*/ 1 w 12"/>
                <a:gd name="T3" fmla="*/ 2 h 10"/>
                <a:gd name="T4" fmla="*/ 4 w 12"/>
                <a:gd name="T5" fmla="*/ 0 h 10"/>
                <a:gd name="T6" fmla="*/ 10 w 12"/>
                <a:gd name="T7" fmla="*/ 2 h 10"/>
                <a:gd name="T8" fmla="*/ 12 w 12"/>
                <a:gd name="T9" fmla="*/ 4 h 10"/>
                <a:gd name="T10" fmla="*/ 11 w 12"/>
                <a:gd name="T11" fmla="*/ 7 h 10"/>
                <a:gd name="T12" fmla="*/ 7 w 1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7" y="10"/>
                  </a:moveTo>
                  <a:cubicBezTo>
                    <a:pt x="4" y="10"/>
                    <a:pt x="0" y="5"/>
                    <a:pt x="1" y="2"/>
                  </a:cubicBezTo>
                  <a:cubicBezTo>
                    <a:pt x="1" y="0"/>
                    <a:pt x="3" y="0"/>
                    <a:pt x="4" y="0"/>
                  </a:cubicBezTo>
                  <a:cubicBezTo>
                    <a:pt x="6" y="1"/>
                    <a:pt x="7" y="2"/>
                    <a:pt x="10" y="2"/>
                  </a:cubicBezTo>
                  <a:cubicBezTo>
                    <a:pt x="11" y="2"/>
                    <a:pt x="12" y="2"/>
                    <a:pt x="12" y="4"/>
                  </a:cubicBezTo>
                  <a:cubicBezTo>
                    <a:pt x="12" y="5"/>
                    <a:pt x="12" y="7"/>
                    <a:pt x="11"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100">
              <a:extLst>
                <a:ext uri="{FF2B5EF4-FFF2-40B4-BE49-F238E27FC236}">
                  <a16:creationId xmlns:a16="http://schemas.microsoft.com/office/drawing/2014/main" id="{AAE1AAFF-789B-48F7-BC2F-F64152DDC035}"/>
                </a:ext>
              </a:extLst>
            </p:cNvPr>
            <p:cNvSpPr>
              <a:spLocks/>
            </p:cNvSpPr>
            <p:nvPr/>
          </p:nvSpPr>
          <p:spPr bwMode="auto">
            <a:xfrm>
              <a:off x="353" y="468"/>
              <a:ext cx="14" cy="32"/>
            </a:xfrm>
            <a:custGeom>
              <a:avLst/>
              <a:gdLst>
                <a:gd name="T0" fmla="*/ 0 w 7"/>
                <a:gd name="T1" fmla="*/ 5 h 16"/>
                <a:gd name="T2" fmla="*/ 0 w 7"/>
                <a:gd name="T3" fmla="*/ 3 h 16"/>
                <a:gd name="T4" fmla="*/ 1 w 7"/>
                <a:gd name="T5" fmla="*/ 0 h 16"/>
                <a:gd name="T6" fmla="*/ 4 w 7"/>
                <a:gd name="T7" fmla="*/ 2 h 16"/>
                <a:gd name="T8" fmla="*/ 5 w 7"/>
                <a:gd name="T9" fmla="*/ 5 h 16"/>
                <a:gd name="T10" fmla="*/ 6 w 7"/>
                <a:gd name="T11" fmla="*/ 11 h 16"/>
                <a:gd name="T12" fmla="*/ 5 w 7"/>
                <a:gd name="T13" fmla="*/ 15 h 16"/>
                <a:gd name="T14" fmla="*/ 1 w 7"/>
                <a:gd name="T15" fmla="*/ 12 h 16"/>
                <a:gd name="T16" fmla="*/ 0 w 7"/>
                <a:gd name="T17"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6">
                  <a:moveTo>
                    <a:pt x="0" y="5"/>
                  </a:moveTo>
                  <a:cubicBezTo>
                    <a:pt x="0" y="4"/>
                    <a:pt x="0" y="3"/>
                    <a:pt x="0" y="3"/>
                  </a:cubicBezTo>
                  <a:cubicBezTo>
                    <a:pt x="0" y="2"/>
                    <a:pt x="0" y="1"/>
                    <a:pt x="1" y="0"/>
                  </a:cubicBezTo>
                  <a:cubicBezTo>
                    <a:pt x="3" y="0"/>
                    <a:pt x="4" y="1"/>
                    <a:pt x="4" y="2"/>
                  </a:cubicBezTo>
                  <a:cubicBezTo>
                    <a:pt x="5" y="3"/>
                    <a:pt x="5" y="4"/>
                    <a:pt x="5" y="5"/>
                  </a:cubicBezTo>
                  <a:cubicBezTo>
                    <a:pt x="5" y="7"/>
                    <a:pt x="6" y="9"/>
                    <a:pt x="6" y="11"/>
                  </a:cubicBezTo>
                  <a:cubicBezTo>
                    <a:pt x="7" y="13"/>
                    <a:pt x="6" y="15"/>
                    <a:pt x="5" y="15"/>
                  </a:cubicBezTo>
                  <a:cubicBezTo>
                    <a:pt x="3" y="16"/>
                    <a:pt x="1" y="14"/>
                    <a:pt x="1" y="12"/>
                  </a:cubicBezTo>
                  <a:cubicBezTo>
                    <a:pt x="1" y="9"/>
                    <a:pt x="0"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01">
              <a:extLst>
                <a:ext uri="{FF2B5EF4-FFF2-40B4-BE49-F238E27FC236}">
                  <a16:creationId xmlns:a16="http://schemas.microsoft.com/office/drawing/2014/main" id="{61DAF4E9-62D9-4CCB-B927-37E54EAF5D29}"/>
                </a:ext>
              </a:extLst>
            </p:cNvPr>
            <p:cNvSpPr>
              <a:spLocks/>
            </p:cNvSpPr>
            <p:nvPr/>
          </p:nvSpPr>
          <p:spPr bwMode="auto">
            <a:xfrm>
              <a:off x="322" y="577"/>
              <a:ext cx="23" cy="16"/>
            </a:xfrm>
            <a:custGeom>
              <a:avLst/>
              <a:gdLst>
                <a:gd name="T0" fmla="*/ 5 w 11"/>
                <a:gd name="T1" fmla="*/ 8 h 8"/>
                <a:gd name="T2" fmla="*/ 1 w 11"/>
                <a:gd name="T3" fmla="*/ 3 h 8"/>
                <a:gd name="T4" fmla="*/ 5 w 11"/>
                <a:gd name="T5" fmla="*/ 0 h 8"/>
                <a:gd name="T6" fmla="*/ 11 w 11"/>
                <a:gd name="T7" fmla="*/ 4 h 8"/>
                <a:gd name="T8" fmla="*/ 10 w 11"/>
                <a:gd name="T9" fmla="*/ 6 h 8"/>
                <a:gd name="T10" fmla="*/ 5 w 11"/>
                <a:gd name="T11" fmla="*/ 8 h 8"/>
              </a:gdLst>
              <a:ahLst/>
              <a:cxnLst>
                <a:cxn ang="0">
                  <a:pos x="T0" y="T1"/>
                </a:cxn>
                <a:cxn ang="0">
                  <a:pos x="T2" y="T3"/>
                </a:cxn>
                <a:cxn ang="0">
                  <a:pos x="T4" y="T5"/>
                </a:cxn>
                <a:cxn ang="0">
                  <a:pos x="T6" y="T7"/>
                </a:cxn>
                <a:cxn ang="0">
                  <a:pos x="T8" y="T9"/>
                </a:cxn>
                <a:cxn ang="0">
                  <a:pos x="T10" y="T11"/>
                </a:cxn>
              </a:cxnLst>
              <a:rect l="0" t="0" r="r" b="b"/>
              <a:pathLst>
                <a:path w="11" h="8">
                  <a:moveTo>
                    <a:pt x="5" y="8"/>
                  </a:moveTo>
                  <a:cubicBezTo>
                    <a:pt x="1" y="8"/>
                    <a:pt x="0" y="6"/>
                    <a:pt x="1" y="3"/>
                  </a:cubicBezTo>
                  <a:cubicBezTo>
                    <a:pt x="2" y="0"/>
                    <a:pt x="2" y="0"/>
                    <a:pt x="5" y="0"/>
                  </a:cubicBezTo>
                  <a:cubicBezTo>
                    <a:pt x="8" y="0"/>
                    <a:pt x="10" y="1"/>
                    <a:pt x="11" y="4"/>
                  </a:cubicBezTo>
                  <a:cubicBezTo>
                    <a:pt x="11" y="5"/>
                    <a:pt x="11" y="6"/>
                    <a:pt x="10" y="6"/>
                  </a:cubicBezTo>
                  <a:cubicBezTo>
                    <a:pt x="8"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02">
              <a:extLst>
                <a:ext uri="{FF2B5EF4-FFF2-40B4-BE49-F238E27FC236}">
                  <a16:creationId xmlns:a16="http://schemas.microsoft.com/office/drawing/2014/main" id="{F81A5945-3EFD-40D5-8BBF-0F3054CA43A5}"/>
                </a:ext>
              </a:extLst>
            </p:cNvPr>
            <p:cNvSpPr>
              <a:spLocks/>
            </p:cNvSpPr>
            <p:nvPr/>
          </p:nvSpPr>
          <p:spPr bwMode="auto">
            <a:xfrm>
              <a:off x="308" y="561"/>
              <a:ext cx="12" cy="30"/>
            </a:xfrm>
            <a:custGeom>
              <a:avLst/>
              <a:gdLst>
                <a:gd name="T0" fmla="*/ 6 w 6"/>
                <a:gd name="T1" fmla="*/ 6 h 15"/>
                <a:gd name="T2" fmla="*/ 5 w 6"/>
                <a:gd name="T3" fmla="*/ 13 h 15"/>
                <a:gd name="T4" fmla="*/ 2 w 6"/>
                <a:gd name="T5" fmla="*/ 15 h 15"/>
                <a:gd name="T6" fmla="*/ 0 w 6"/>
                <a:gd name="T7" fmla="*/ 12 h 15"/>
                <a:gd name="T8" fmla="*/ 0 w 6"/>
                <a:gd name="T9" fmla="*/ 7 h 15"/>
                <a:gd name="T10" fmla="*/ 1 w 6"/>
                <a:gd name="T11" fmla="*/ 1 h 15"/>
                <a:gd name="T12" fmla="*/ 4 w 6"/>
                <a:gd name="T13" fmla="*/ 0 h 15"/>
                <a:gd name="T14" fmla="*/ 6 w 6"/>
                <a:gd name="T15" fmla="*/ 2 h 15"/>
                <a:gd name="T16" fmla="*/ 6 w 6"/>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6"/>
                  </a:moveTo>
                  <a:cubicBezTo>
                    <a:pt x="6" y="9"/>
                    <a:pt x="6" y="11"/>
                    <a:pt x="5" y="13"/>
                  </a:cubicBezTo>
                  <a:cubicBezTo>
                    <a:pt x="5" y="15"/>
                    <a:pt x="4" y="15"/>
                    <a:pt x="2" y="15"/>
                  </a:cubicBezTo>
                  <a:cubicBezTo>
                    <a:pt x="1" y="15"/>
                    <a:pt x="0" y="14"/>
                    <a:pt x="0" y="12"/>
                  </a:cubicBezTo>
                  <a:cubicBezTo>
                    <a:pt x="1" y="11"/>
                    <a:pt x="1" y="9"/>
                    <a:pt x="0" y="7"/>
                  </a:cubicBezTo>
                  <a:cubicBezTo>
                    <a:pt x="0" y="5"/>
                    <a:pt x="1" y="3"/>
                    <a:pt x="1" y="1"/>
                  </a:cubicBezTo>
                  <a:cubicBezTo>
                    <a:pt x="2" y="0"/>
                    <a:pt x="3" y="0"/>
                    <a:pt x="4" y="0"/>
                  </a:cubicBezTo>
                  <a:cubicBezTo>
                    <a:pt x="5" y="0"/>
                    <a:pt x="6" y="1"/>
                    <a:pt x="6" y="2"/>
                  </a:cubicBezTo>
                  <a:cubicBezTo>
                    <a:pt x="6" y="3"/>
                    <a:pt x="6"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03">
              <a:extLst>
                <a:ext uri="{FF2B5EF4-FFF2-40B4-BE49-F238E27FC236}">
                  <a16:creationId xmlns:a16="http://schemas.microsoft.com/office/drawing/2014/main" id="{B3F48B6C-6DFE-41E9-A34E-CEE07DC7D9DA}"/>
                </a:ext>
              </a:extLst>
            </p:cNvPr>
            <p:cNvSpPr>
              <a:spLocks/>
            </p:cNvSpPr>
            <p:nvPr/>
          </p:nvSpPr>
          <p:spPr bwMode="auto">
            <a:xfrm>
              <a:off x="268" y="761"/>
              <a:ext cx="81" cy="10"/>
            </a:xfrm>
            <a:custGeom>
              <a:avLst/>
              <a:gdLst>
                <a:gd name="T0" fmla="*/ 0 w 40"/>
                <a:gd name="T1" fmla="*/ 5 h 5"/>
                <a:gd name="T2" fmla="*/ 28 w 40"/>
                <a:gd name="T3" fmla="*/ 2 h 5"/>
                <a:gd name="T4" fmla="*/ 28 w 40"/>
                <a:gd name="T5" fmla="*/ 1 h 5"/>
                <a:gd name="T6" fmla="*/ 21 w 40"/>
                <a:gd name="T7" fmla="*/ 1 h 5"/>
                <a:gd name="T8" fmla="*/ 36 w 40"/>
                <a:gd name="T9" fmla="*/ 0 h 5"/>
                <a:gd name="T10" fmla="*/ 40 w 40"/>
                <a:gd name="T11" fmla="*/ 3 h 5"/>
                <a:gd name="T12" fmla="*/ 35 w 40"/>
                <a:gd name="T13" fmla="*/ 1 h 5"/>
                <a:gd name="T14" fmla="*/ 32 w 40"/>
                <a:gd name="T15" fmla="*/ 2 h 5"/>
                <a:gd name="T16" fmla="*/ 30 w 40"/>
                <a:gd name="T17" fmla="*/ 4 h 5"/>
                <a:gd name="T18" fmla="*/ 0 w 40"/>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
                  <a:moveTo>
                    <a:pt x="0" y="5"/>
                  </a:moveTo>
                  <a:cubicBezTo>
                    <a:pt x="10" y="4"/>
                    <a:pt x="19" y="4"/>
                    <a:pt x="28" y="2"/>
                  </a:cubicBezTo>
                  <a:cubicBezTo>
                    <a:pt x="28" y="2"/>
                    <a:pt x="28" y="1"/>
                    <a:pt x="28" y="1"/>
                  </a:cubicBezTo>
                  <a:cubicBezTo>
                    <a:pt x="26" y="1"/>
                    <a:pt x="23" y="1"/>
                    <a:pt x="21" y="1"/>
                  </a:cubicBezTo>
                  <a:cubicBezTo>
                    <a:pt x="26" y="0"/>
                    <a:pt x="31" y="0"/>
                    <a:pt x="36" y="0"/>
                  </a:cubicBezTo>
                  <a:cubicBezTo>
                    <a:pt x="38" y="0"/>
                    <a:pt x="39" y="1"/>
                    <a:pt x="40" y="3"/>
                  </a:cubicBezTo>
                  <a:cubicBezTo>
                    <a:pt x="38" y="3"/>
                    <a:pt x="37" y="1"/>
                    <a:pt x="35" y="1"/>
                  </a:cubicBezTo>
                  <a:cubicBezTo>
                    <a:pt x="34" y="1"/>
                    <a:pt x="33" y="1"/>
                    <a:pt x="32" y="2"/>
                  </a:cubicBezTo>
                  <a:cubicBezTo>
                    <a:pt x="32" y="3"/>
                    <a:pt x="31" y="4"/>
                    <a:pt x="30" y="4"/>
                  </a:cubicBezTo>
                  <a:cubicBezTo>
                    <a:pt x="20" y="4"/>
                    <a:pt x="1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04">
              <a:extLst>
                <a:ext uri="{FF2B5EF4-FFF2-40B4-BE49-F238E27FC236}">
                  <a16:creationId xmlns:a16="http://schemas.microsoft.com/office/drawing/2014/main" id="{F017F74F-EBEC-4E2F-8416-E9DFD4E7C73A}"/>
                </a:ext>
              </a:extLst>
            </p:cNvPr>
            <p:cNvSpPr>
              <a:spLocks noEditPoints="1"/>
            </p:cNvSpPr>
            <p:nvPr/>
          </p:nvSpPr>
          <p:spPr bwMode="auto">
            <a:xfrm>
              <a:off x="389" y="664"/>
              <a:ext cx="32" cy="36"/>
            </a:xfrm>
            <a:custGeom>
              <a:avLst/>
              <a:gdLst>
                <a:gd name="T0" fmla="*/ 14 w 16"/>
                <a:gd name="T1" fmla="*/ 0 h 18"/>
                <a:gd name="T2" fmla="*/ 15 w 16"/>
                <a:gd name="T3" fmla="*/ 4 h 18"/>
                <a:gd name="T4" fmla="*/ 13 w 16"/>
                <a:gd name="T5" fmla="*/ 10 h 18"/>
                <a:gd name="T6" fmla="*/ 5 w 16"/>
                <a:gd name="T7" fmla="*/ 18 h 18"/>
                <a:gd name="T8" fmla="*/ 3 w 16"/>
                <a:gd name="T9" fmla="*/ 18 h 18"/>
                <a:gd name="T10" fmla="*/ 0 w 16"/>
                <a:gd name="T11" fmla="*/ 16 h 18"/>
                <a:gd name="T12" fmla="*/ 3 w 16"/>
                <a:gd name="T13" fmla="*/ 10 h 18"/>
                <a:gd name="T14" fmla="*/ 14 w 16"/>
                <a:gd name="T15" fmla="*/ 0 h 18"/>
                <a:gd name="T16" fmla="*/ 14 w 16"/>
                <a:gd name="T17" fmla="*/ 4 h 18"/>
                <a:gd name="T18" fmla="*/ 12 w 16"/>
                <a:gd name="T19" fmla="*/ 4 h 18"/>
                <a:gd name="T20" fmla="*/ 4 w 16"/>
                <a:gd name="T21" fmla="*/ 11 h 18"/>
                <a:gd name="T22" fmla="*/ 2 w 16"/>
                <a:gd name="T23" fmla="*/ 15 h 18"/>
                <a:gd name="T24" fmla="*/ 4 w 16"/>
                <a:gd name="T25" fmla="*/ 17 h 18"/>
                <a:gd name="T26" fmla="*/ 6 w 16"/>
                <a:gd name="T27" fmla="*/ 16 h 18"/>
                <a:gd name="T28" fmla="*/ 14 w 16"/>
                <a:gd name="T2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8">
                  <a:moveTo>
                    <a:pt x="14" y="0"/>
                  </a:moveTo>
                  <a:cubicBezTo>
                    <a:pt x="15" y="1"/>
                    <a:pt x="14" y="2"/>
                    <a:pt x="15" y="4"/>
                  </a:cubicBezTo>
                  <a:cubicBezTo>
                    <a:pt x="16" y="6"/>
                    <a:pt x="14" y="8"/>
                    <a:pt x="13" y="10"/>
                  </a:cubicBezTo>
                  <a:cubicBezTo>
                    <a:pt x="11" y="14"/>
                    <a:pt x="9" y="16"/>
                    <a:pt x="5" y="18"/>
                  </a:cubicBezTo>
                  <a:cubicBezTo>
                    <a:pt x="4" y="18"/>
                    <a:pt x="4" y="18"/>
                    <a:pt x="3" y="18"/>
                  </a:cubicBezTo>
                  <a:cubicBezTo>
                    <a:pt x="1" y="18"/>
                    <a:pt x="0" y="18"/>
                    <a:pt x="0" y="16"/>
                  </a:cubicBezTo>
                  <a:cubicBezTo>
                    <a:pt x="1" y="14"/>
                    <a:pt x="1" y="12"/>
                    <a:pt x="3" y="10"/>
                  </a:cubicBezTo>
                  <a:cubicBezTo>
                    <a:pt x="6" y="7"/>
                    <a:pt x="10" y="3"/>
                    <a:pt x="14" y="0"/>
                  </a:cubicBezTo>
                  <a:close/>
                  <a:moveTo>
                    <a:pt x="14" y="4"/>
                  </a:moveTo>
                  <a:cubicBezTo>
                    <a:pt x="13" y="4"/>
                    <a:pt x="13" y="4"/>
                    <a:pt x="12" y="4"/>
                  </a:cubicBezTo>
                  <a:cubicBezTo>
                    <a:pt x="9" y="6"/>
                    <a:pt x="7" y="8"/>
                    <a:pt x="4" y="11"/>
                  </a:cubicBezTo>
                  <a:cubicBezTo>
                    <a:pt x="3" y="12"/>
                    <a:pt x="3" y="13"/>
                    <a:pt x="2" y="15"/>
                  </a:cubicBezTo>
                  <a:cubicBezTo>
                    <a:pt x="2" y="16"/>
                    <a:pt x="2" y="17"/>
                    <a:pt x="4" y="17"/>
                  </a:cubicBezTo>
                  <a:cubicBezTo>
                    <a:pt x="4" y="17"/>
                    <a:pt x="5" y="17"/>
                    <a:pt x="6" y="16"/>
                  </a:cubicBezTo>
                  <a:cubicBezTo>
                    <a:pt x="10" y="13"/>
                    <a:pt x="13" y="9"/>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05">
              <a:extLst>
                <a:ext uri="{FF2B5EF4-FFF2-40B4-BE49-F238E27FC236}">
                  <a16:creationId xmlns:a16="http://schemas.microsoft.com/office/drawing/2014/main" id="{CFA9878E-FAD2-4D23-9C40-9A372FFE7093}"/>
                </a:ext>
              </a:extLst>
            </p:cNvPr>
            <p:cNvSpPr>
              <a:spLocks/>
            </p:cNvSpPr>
            <p:nvPr/>
          </p:nvSpPr>
          <p:spPr bwMode="auto">
            <a:xfrm>
              <a:off x="399" y="757"/>
              <a:ext cx="22" cy="16"/>
            </a:xfrm>
            <a:custGeom>
              <a:avLst/>
              <a:gdLst>
                <a:gd name="T0" fmla="*/ 5 w 11"/>
                <a:gd name="T1" fmla="*/ 8 h 8"/>
                <a:gd name="T2" fmla="*/ 4 w 11"/>
                <a:gd name="T3" fmla="*/ 8 h 8"/>
                <a:gd name="T4" fmla="*/ 0 w 11"/>
                <a:gd name="T5" fmla="*/ 4 h 8"/>
                <a:gd name="T6" fmla="*/ 4 w 11"/>
                <a:gd name="T7" fmla="*/ 1 h 8"/>
                <a:gd name="T8" fmla="*/ 9 w 11"/>
                <a:gd name="T9" fmla="*/ 2 h 8"/>
                <a:gd name="T10" fmla="*/ 10 w 11"/>
                <a:gd name="T11" fmla="*/ 6 h 8"/>
                <a:gd name="T12" fmla="*/ 5 w 1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5" y="8"/>
                  </a:moveTo>
                  <a:cubicBezTo>
                    <a:pt x="4" y="8"/>
                    <a:pt x="4" y="8"/>
                    <a:pt x="4" y="8"/>
                  </a:cubicBezTo>
                  <a:cubicBezTo>
                    <a:pt x="1" y="8"/>
                    <a:pt x="0" y="7"/>
                    <a:pt x="0" y="4"/>
                  </a:cubicBezTo>
                  <a:cubicBezTo>
                    <a:pt x="0" y="2"/>
                    <a:pt x="2" y="0"/>
                    <a:pt x="4" y="1"/>
                  </a:cubicBezTo>
                  <a:cubicBezTo>
                    <a:pt x="6" y="1"/>
                    <a:pt x="8" y="1"/>
                    <a:pt x="9" y="2"/>
                  </a:cubicBezTo>
                  <a:cubicBezTo>
                    <a:pt x="11" y="3"/>
                    <a:pt x="11" y="4"/>
                    <a:pt x="10" y="6"/>
                  </a:cubicBezTo>
                  <a:cubicBezTo>
                    <a:pt x="9" y="8"/>
                    <a:pt x="8"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06">
              <a:extLst>
                <a:ext uri="{FF2B5EF4-FFF2-40B4-BE49-F238E27FC236}">
                  <a16:creationId xmlns:a16="http://schemas.microsoft.com/office/drawing/2014/main" id="{A556D10E-4186-430B-874A-5A44E69CD391}"/>
                </a:ext>
              </a:extLst>
            </p:cNvPr>
            <p:cNvSpPr>
              <a:spLocks/>
            </p:cNvSpPr>
            <p:nvPr/>
          </p:nvSpPr>
          <p:spPr bwMode="auto">
            <a:xfrm>
              <a:off x="353" y="446"/>
              <a:ext cx="38" cy="20"/>
            </a:xfrm>
            <a:custGeom>
              <a:avLst/>
              <a:gdLst>
                <a:gd name="T0" fmla="*/ 4 w 19"/>
                <a:gd name="T1" fmla="*/ 9 h 10"/>
                <a:gd name="T2" fmla="*/ 1 w 19"/>
                <a:gd name="T3" fmla="*/ 3 h 10"/>
                <a:gd name="T4" fmla="*/ 4 w 19"/>
                <a:gd name="T5" fmla="*/ 2 h 10"/>
                <a:gd name="T6" fmla="*/ 9 w 19"/>
                <a:gd name="T7" fmla="*/ 1 h 10"/>
                <a:gd name="T8" fmla="*/ 14 w 19"/>
                <a:gd name="T9" fmla="*/ 0 h 10"/>
                <a:gd name="T10" fmla="*/ 18 w 19"/>
                <a:gd name="T11" fmla="*/ 4 h 10"/>
                <a:gd name="T12" fmla="*/ 16 w 19"/>
                <a:gd name="T13" fmla="*/ 8 h 10"/>
                <a:gd name="T14" fmla="*/ 4 w 19"/>
                <a:gd name="T15" fmla="*/ 9 h 10"/>
                <a:gd name="T16" fmla="*/ 13 w 19"/>
                <a:gd name="T17" fmla="*/ 8 h 10"/>
                <a:gd name="T18" fmla="*/ 16 w 19"/>
                <a:gd name="T19" fmla="*/ 4 h 10"/>
                <a:gd name="T20" fmla="*/ 11 w 19"/>
                <a:gd name="T21" fmla="*/ 2 h 10"/>
                <a:gd name="T22" fmla="*/ 11 w 19"/>
                <a:gd name="T23" fmla="*/ 2 h 10"/>
                <a:gd name="T24" fmla="*/ 4 w 19"/>
                <a:gd name="T25" fmla="*/ 4 h 10"/>
                <a:gd name="T26" fmla="*/ 3 w 19"/>
                <a:gd name="T27" fmla="*/ 6 h 10"/>
                <a:gd name="T28" fmla="*/ 4 w 19"/>
                <a:gd name="T2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0">
                  <a:moveTo>
                    <a:pt x="4" y="9"/>
                  </a:moveTo>
                  <a:cubicBezTo>
                    <a:pt x="1" y="7"/>
                    <a:pt x="0" y="5"/>
                    <a:pt x="1" y="3"/>
                  </a:cubicBezTo>
                  <a:cubicBezTo>
                    <a:pt x="2" y="2"/>
                    <a:pt x="3" y="1"/>
                    <a:pt x="4" y="2"/>
                  </a:cubicBezTo>
                  <a:cubicBezTo>
                    <a:pt x="6" y="3"/>
                    <a:pt x="7" y="2"/>
                    <a:pt x="9" y="1"/>
                  </a:cubicBezTo>
                  <a:cubicBezTo>
                    <a:pt x="10" y="0"/>
                    <a:pt x="12" y="0"/>
                    <a:pt x="14" y="0"/>
                  </a:cubicBezTo>
                  <a:cubicBezTo>
                    <a:pt x="16" y="0"/>
                    <a:pt x="18" y="2"/>
                    <a:pt x="18" y="4"/>
                  </a:cubicBezTo>
                  <a:cubicBezTo>
                    <a:pt x="19" y="6"/>
                    <a:pt x="18" y="7"/>
                    <a:pt x="16" y="8"/>
                  </a:cubicBezTo>
                  <a:cubicBezTo>
                    <a:pt x="12" y="10"/>
                    <a:pt x="8" y="10"/>
                    <a:pt x="4" y="9"/>
                  </a:cubicBezTo>
                  <a:cubicBezTo>
                    <a:pt x="7" y="9"/>
                    <a:pt x="10" y="9"/>
                    <a:pt x="13" y="8"/>
                  </a:cubicBezTo>
                  <a:cubicBezTo>
                    <a:pt x="15" y="7"/>
                    <a:pt x="16" y="6"/>
                    <a:pt x="16" y="4"/>
                  </a:cubicBezTo>
                  <a:cubicBezTo>
                    <a:pt x="16" y="3"/>
                    <a:pt x="13" y="2"/>
                    <a:pt x="11" y="2"/>
                  </a:cubicBezTo>
                  <a:cubicBezTo>
                    <a:pt x="11" y="2"/>
                    <a:pt x="11" y="2"/>
                    <a:pt x="11" y="2"/>
                  </a:cubicBezTo>
                  <a:cubicBezTo>
                    <a:pt x="9" y="3"/>
                    <a:pt x="7" y="4"/>
                    <a:pt x="4" y="4"/>
                  </a:cubicBezTo>
                  <a:cubicBezTo>
                    <a:pt x="2" y="4"/>
                    <a:pt x="2" y="5"/>
                    <a:pt x="3" y="6"/>
                  </a:cubicBezTo>
                  <a:cubicBezTo>
                    <a:pt x="3" y="7"/>
                    <a:pt x="3"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07">
              <a:extLst>
                <a:ext uri="{FF2B5EF4-FFF2-40B4-BE49-F238E27FC236}">
                  <a16:creationId xmlns:a16="http://schemas.microsoft.com/office/drawing/2014/main" id="{E9F8C821-BDAE-41B4-B585-0FBC293BF330}"/>
                </a:ext>
              </a:extLst>
            </p:cNvPr>
            <p:cNvSpPr>
              <a:spLocks/>
            </p:cNvSpPr>
            <p:nvPr/>
          </p:nvSpPr>
          <p:spPr bwMode="auto">
            <a:xfrm>
              <a:off x="395" y="601"/>
              <a:ext cx="26" cy="37"/>
            </a:xfrm>
            <a:custGeom>
              <a:avLst/>
              <a:gdLst>
                <a:gd name="T0" fmla="*/ 5 w 13"/>
                <a:gd name="T1" fmla="*/ 5 h 18"/>
                <a:gd name="T2" fmla="*/ 7 w 13"/>
                <a:gd name="T3" fmla="*/ 1 h 18"/>
                <a:gd name="T4" fmla="*/ 12 w 13"/>
                <a:gd name="T5" fmla="*/ 3 h 18"/>
                <a:gd name="T6" fmla="*/ 12 w 13"/>
                <a:gd name="T7" fmla="*/ 7 h 18"/>
                <a:gd name="T8" fmla="*/ 9 w 13"/>
                <a:gd name="T9" fmla="*/ 15 h 18"/>
                <a:gd name="T10" fmla="*/ 5 w 13"/>
                <a:gd name="T11" fmla="*/ 17 h 18"/>
                <a:gd name="T12" fmla="*/ 2 w 13"/>
                <a:gd name="T13" fmla="*/ 17 h 18"/>
                <a:gd name="T14" fmla="*/ 0 w 13"/>
                <a:gd name="T15" fmla="*/ 16 h 18"/>
                <a:gd name="T16" fmla="*/ 2 w 13"/>
                <a:gd name="T17" fmla="*/ 13 h 18"/>
                <a:gd name="T18" fmla="*/ 2 w 13"/>
                <a:gd name="T19" fmla="*/ 16 h 18"/>
                <a:gd name="T20" fmla="*/ 7 w 13"/>
                <a:gd name="T21" fmla="*/ 15 h 18"/>
                <a:gd name="T22" fmla="*/ 10 w 13"/>
                <a:gd name="T23" fmla="*/ 7 h 18"/>
                <a:gd name="T24" fmla="*/ 9 w 13"/>
                <a:gd name="T25" fmla="*/ 3 h 18"/>
                <a:gd name="T26" fmla="*/ 5 w 1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8">
                  <a:moveTo>
                    <a:pt x="5" y="5"/>
                  </a:moveTo>
                  <a:cubicBezTo>
                    <a:pt x="5" y="3"/>
                    <a:pt x="5" y="1"/>
                    <a:pt x="7" y="1"/>
                  </a:cubicBezTo>
                  <a:cubicBezTo>
                    <a:pt x="8" y="0"/>
                    <a:pt x="11" y="1"/>
                    <a:pt x="12" y="3"/>
                  </a:cubicBezTo>
                  <a:cubicBezTo>
                    <a:pt x="13" y="4"/>
                    <a:pt x="13" y="5"/>
                    <a:pt x="12" y="7"/>
                  </a:cubicBezTo>
                  <a:cubicBezTo>
                    <a:pt x="11" y="10"/>
                    <a:pt x="9" y="12"/>
                    <a:pt x="9" y="15"/>
                  </a:cubicBezTo>
                  <a:cubicBezTo>
                    <a:pt x="8" y="17"/>
                    <a:pt x="7" y="17"/>
                    <a:pt x="5" y="17"/>
                  </a:cubicBezTo>
                  <a:cubicBezTo>
                    <a:pt x="4" y="18"/>
                    <a:pt x="3" y="17"/>
                    <a:pt x="2" y="17"/>
                  </a:cubicBezTo>
                  <a:cubicBezTo>
                    <a:pt x="1" y="17"/>
                    <a:pt x="0" y="17"/>
                    <a:pt x="0" y="16"/>
                  </a:cubicBezTo>
                  <a:cubicBezTo>
                    <a:pt x="0" y="15"/>
                    <a:pt x="1" y="14"/>
                    <a:pt x="2" y="13"/>
                  </a:cubicBezTo>
                  <a:cubicBezTo>
                    <a:pt x="2" y="14"/>
                    <a:pt x="1" y="16"/>
                    <a:pt x="2" y="16"/>
                  </a:cubicBezTo>
                  <a:cubicBezTo>
                    <a:pt x="4" y="17"/>
                    <a:pt x="7" y="16"/>
                    <a:pt x="7" y="15"/>
                  </a:cubicBezTo>
                  <a:cubicBezTo>
                    <a:pt x="8" y="12"/>
                    <a:pt x="10" y="10"/>
                    <a:pt x="10" y="7"/>
                  </a:cubicBezTo>
                  <a:cubicBezTo>
                    <a:pt x="11" y="5"/>
                    <a:pt x="11" y="3"/>
                    <a:pt x="9" y="3"/>
                  </a:cubicBezTo>
                  <a:cubicBezTo>
                    <a:pt x="7" y="2"/>
                    <a:pt x="7" y="4"/>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08">
              <a:extLst>
                <a:ext uri="{FF2B5EF4-FFF2-40B4-BE49-F238E27FC236}">
                  <a16:creationId xmlns:a16="http://schemas.microsoft.com/office/drawing/2014/main" id="{DE5E040F-379D-426E-8F25-C2B8075D888C}"/>
                </a:ext>
              </a:extLst>
            </p:cNvPr>
            <p:cNvSpPr>
              <a:spLocks noEditPoints="1"/>
            </p:cNvSpPr>
            <p:nvPr/>
          </p:nvSpPr>
          <p:spPr bwMode="auto">
            <a:xfrm>
              <a:off x="377" y="476"/>
              <a:ext cx="26" cy="20"/>
            </a:xfrm>
            <a:custGeom>
              <a:avLst/>
              <a:gdLst>
                <a:gd name="T0" fmla="*/ 4 w 13"/>
                <a:gd name="T1" fmla="*/ 0 h 10"/>
                <a:gd name="T2" fmla="*/ 11 w 13"/>
                <a:gd name="T3" fmla="*/ 2 h 10"/>
                <a:gd name="T4" fmla="*/ 12 w 13"/>
                <a:gd name="T5" fmla="*/ 4 h 10"/>
                <a:gd name="T6" fmla="*/ 10 w 13"/>
                <a:gd name="T7" fmla="*/ 9 h 10"/>
                <a:gd name="T8" fmla="*/ 1 w 13"/>
                <a:gd name="T9" fmla="*/ 5 h 10"/>
                <a:gd name="T10" fmla="*/ 4 w 13"/>
                <a:gd name="T11" fmla="*/ 0 h 10"/>
                <a:gd name="T12" fmla="*/ 4 w 13"/>
                <a:gd name="T13" fmla="*/ 2 h 10"/>
                <a:gd name="T14" fmla="*/ 2 w 13"/>
                <a:gd name="T15" fmla="*/ 2 h 10"/>
                <a:gd name="T16" fmla="*/ 3 w 13"/>
                <a:gd name="T17" fmla="*/ 5 h 10"/>
                <a:gd name="T18" fmla="*/ 7 w 13"/>
                <a:gd name="T19" fmla="*/ 8 h 10"/>
                <a:gd name="T20" fmla="*/ 10 w 13"/>
                <a:gd name="T21" fmla="*/ 7 h 10"/>
                <a:gd name="T22" fmla="*/ 11 w 13"/>
                <a:gd name="T23" fmla="*/ 3 h 10"/>
                <a:gd name="T24" fmla="*/ 8 w 13"/>
                <a:gd name="T25" fmla="*/ 2 h 10"/>
                <a:gd name="T26" fmla="*/ 4 w 1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0">
                  <a:moveTo>
                    <a:pt x="4" y="0"/>
                  </a:moveTo>
                  <a:cubicBezTo>
                    <a:pt x="6" y="1"/>
                    <a:pt x="9" y="1"/>
                    <a:pt x="11" y="2"/>
                  </a:cubicBezTo>
                  <a:cubicBezTo>
                    <a:pt x="12" y="2"/>
                    <a:pt x="13" y="3"/>
                    <a:pt x="12" y="4"/>
                  </a:cubicBezTo>
                  <a:cubicBezTo>
                    <a:pt x="12" y="6"/>
                    <a:pt x="12" y="8"/>
                    <a:pt x="10" y="9"/>
                  </a:cubicBezTo>
                  <a:cubicBezTo>
                    <a:pt x="7" y="10"/>
                    <a:pt x="2" y="8"/>
                    <a:pt x="1" y="5"/>
                  </a:cubicBezTo>
                  <a:cubicBezTo>
                    <a:pt x="0" y="2"/>
                    <a:pt x="0" y="0"/>
                    <a:pt x="4" y="0"/>
                  </a:cubicBezTo>
                  <a:close/>
                  <a:moveTo>
                    <a:pt x="4" y="2"/>
                  </a:moveTo>
                  <a:cubicBezTo>
                    <a:pt x="4" y="2"/>
                    <a:pt x="3" y="1"/>
                    <a:pt x="2" y="2"/>
                  </a:cubicBezTo>
                  <a:cubicBezTo>
                    <a:pt x="2" y="3"/>
                    <a:pt x="2" y="5"/>
                    <a:pt x="3" y="5"/>
                  </a:cubicBezTo>
                  <a:cubicBezTo>
                    <a:pt x="4" y="6"/>
                    <a:pt x="6" y="7"/>
                    <a:pt x="7" y="8"/>
                  </a:cubicBezTo>
                  <a:cubicBezTo>
                    <a:pt x="8" y="8"/>
                    <a:pt x="9" y="8"/>
                    <a:pt x="10" y="7"/>
                  </a:cubicBezTo>
                  <a:cubicBezTo>
                    <a:pt x="10" y="6"/>
                    <a:pt x="11" y="5"/>
                    <a:pt x="11" y="3"/>
                  </a:cubicBezTo>
                  <a:cubicBezTo>
                    <a:pt x="11" y="2"/>
                    <a:pt x="9" y="2"/>
                    <a:pt x="8" y="2"/>
                  </a:cubicBezTo>
                  <a:cubicBezTo>
                    <a:pt x="7" y="2"/>
                    <a:pt x="6"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09">
              <a:extLst>
                <a:ext uri="{FF2B5EF4-FFF2-40B4-BE49-F238E27FC236}">
                  <a16:creationId xmlns:a16="http://schemas.microsoft.com/office/drawing/2014/main" id="{EFA3FAB4-4673-4E8E-BBCA-8E0F9FA7D20E}"/>
                </a:ext>
              </a:extLst>
            </p:cNvPr>
            <p:cNvSpPr>
              <a:spLocks/>
            </p:cNvSpPr>
            <p:nvPr/>
          </p:nvSpPr>
          <p:spPr bwMode="auto">
            <a:xfrm>
              <a:off x="341" y="474"/>
              <a:ext cx="8" cy="59"/>
            </a:xfrm>
            <a:custGeom>
              <a:avLst/>
              <a:gdLst>
                <a:gd name="T0" fmla="*/ 4 w 4"/>
                <a:gd name="T1" fmla="*/ 0 h 29"/>
                <a:gd name="T2" fmla="*/ 4 w 4"/>
                <a:gd name="T3" fmla="*/ 4 h 29"/>
                <a:gd name="T4" fmla="*/ 4 w 4"/>
                <a:gd name="T5" fmla="*/ 29 h 29"/>
                <a:gd name="T6" fmla="*/ 0 w 4"/>
                <a:gd name="T7" fmla="*/ 28 h 29"/>
                <a:gd name="T8" fmla="*/ 3 w 4"/>
                <a:gd name="T9" fmla="*/ 26 h 29"/>
                <a:gd name="T10" fmla="*/ 3 w 4"/>
                <a:gd name="T11" fmla="*/ 22 h 29"/>
                <a:gd name="T12" fmla="*/ 3 w 4"/>
                <a:gd name="T13" fmla="*/ 2 h 29"/>
                <a:gd name="T14" fmla="*/ 4 w 4"/>
                <a:gd name="T15" fmla="*/ 0 h 29"/>
                <a:gd name="T16" fmla="*/ 4 w 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9">
                  <a:moveTo>
                    <a:pt x="4" y="0"/>
                  </a:moveTo>
                  <a:cubicBezTo>
                    <a:pt x="4" y="1"/>
                    <a:pt x="4" y="3"/>
                    <a:pt x="4" y="4"/>
                  </a:cubicBezTo>
                  <a:cubicBezTo>
                    <a:pt x="4" y="12"/>
                    <a:pt x="4" y="20"/>
                    <a:pt x="4" y="29"/>
                  </a:cubicBezTo>
                  <a:cubicBezTo>
                    <a:pt x="3" y="28"/>
                    <a:pt x="2" y="27"/>
                    <a:pt x="0" y="28"/>
                  </a:cubicBezTo>
                  <a:cubicBezTo>
                    <a:pt x="1" y="26"/>
                    <a:pt x="2" y="27"/>
                    <a:pt x="3" y="26"/>
                  </a:cubicBezTo>
                  <a:cubicBezTo>
                    <a:pt x="3" y="25"/>
                    <a:pt x="3" y="24"/>
                    <a:pt x="3" y="22"/>
                  </a:cubicBezTo>
                  <a:cubicBezTo>
                    <a:pt x="3" y="16"/>
                    <a:pt x="3" y="9"/>
                    <a:pt x="3" y="2"/>
                  </a:cubicBezTo>
                  <a:cubicBezTo>
                    <a:pt x="3" y="2"/>
                    <a:pt x="4" y="1"/>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10">
              <a:extLst>
                <a:ext uri="{FF2B5EF4-FFF2-40B4-BE49-F238E27FC236}">
                  <a16:creationId xmlns:a16="http://schemas.microsoft.com/office/drawing/2014/main" id="{038DD745-AA08-48D7-A4A6-2C79D274D81E}"/>
                </a:ext>
              </a:extLst>
            </p:cNvPr>
            <p:cNvSpPr>
              <a:spLocks/>
            </p:cNvSpPr>
            <p:nvPr/>
          </p:nvSpPr>
          <p:spPr bwMode="auto">
            <a:xfrm>
              <a:off x="357" y="616"/>
              <a:ext cx="40" cy="24"/>
            </a:xfrm>
            <a:custGeom>
              <a:avLst/>
              <a:gdLst>
                <a:gd name="T0" fmla="*/ 19 w 20"/>
                <a:gd name="T1" fmla="*/ 1 h 12"/>
                <a:gd name="T2" fmla="*/ 19 w 20"/>
                <a:gd name="T3" fmla="*/ 3 h 12"/>
                <a:gd name="T4" fmla="*/ 16 w 20"/>
                <a:gd name="T5" fmla="*/ 5 h 12"/>
                <a:gd name="T6" fmla="*/ 8 w 20"/>
                <a:gd name="T7" fmla="*/ 10 h 12"/>
                <a:gd name="T8" fmla="*/ 2 w 20"/>
                <a:gd name="T9" fmla="*/ 10 h 12"/>
                <a:gd name="T10" fmla="*/ 0 w 20"/>
                <a:gd name="T11" fmla="*/ 9 h 12"/>
                <a:gd name="T12" fmla="*/ 1 w 20"/>
                <a:gd name="T13" fmla="*/ 0 h 12"/>
                <a:gd name="T14" fmla="*/ 1 w 20"/>
                <a:gd name="T15" fmla="*/ 6 h 12"/>
                <a:gd name="T16" fmla="*/ 4 w 20"/>
                <a:gd name="T17" fmla="*/ 9 h 12"/>
                <a:gd name="T18" fmla="*/ 8 w 20"/>
                <a:gd name="T19" fmla="*/ 9 h 12"/>
                <a:gd name="T20" fmla="*/ 15 w 20"/>
                <a:gd name="T21" fmla="*/ 5 h 12"/>
                <a:gd name="T22" fmla="*/ 19 w 20"/>
                <a:gd name="T2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2">
                  <a:moveTo>
                    <a:pt x="19" y="1"/>
                  </a:moveTo>
                  <a:cubicBezTo>
                    <a:pt x="19" y="1"/>
                    <a:pt x="20" y="2"/>
                    <a:pt x="19" y="3"/>
                  </a:cubicBezTo>
                  <a:cubicBezTo>
                    <a:pt x="19" y="4"/>
                    <a:pt x="18" y="5"/>
                    <a:pt x="16" y="5"/>
                  </a:cubicBezTo>
                  <a:cubicBezTo>
                    <a:pt x="14" y="7"/>
                    <a:pt x="10" y="8"/>
                    <a:pt x="8" y="10"/>
                  </a:cubicBezTo>
                  <a:cubicBezTo>
                    <a:pt x="6" y="12"/>
                    <a:pt x="3" y="11"/>
                    <a:pt x="2" y="10"/>
                  </a:cubicBezTo>
                  <a:cubicBezTo>
                    <a:pt x="1" y="9"/>
                    <a:pt x="1" y="9"/>
                    <a:pt x="0" y="9"/>
                  </a:cubicBezTo>
                  <a:cubicBezTo>
                    <a:pt x="0" y="7"/>
                    <a:pt x="0" y="1"/>
                    <a:pt x="1" y="0"/>
                  </a:cubicBezTo>
                  <a:cubicBezTo>
                    <a:pt x="1" y="2"/>
                    <a:pt x="2" y="4"/>
                    <a:pt x="1" y="6"/>
                  </a:cubicBezTo>
                  <a:cubicBezTo>
                    <a:pt x="1" y="8"/>
                    <a:pt x="2" y="9"/>
                    <a:pt x="4" y="9"/>
                  </a:cubicBezTo>
                  <a:cubicBezTo>
                    <a:pt x="5" y="10"/>
                    <a:pt x="7" y="10"/>
                    <a:pt x="8" y="9"/>
                  </a:cubicBezTo>
                  <a:cubicBezTo>
                    <a:pt x="10" y="6"/>
                    <a:pt x="12" y="5"/>
                    <a:pt x="15" y="5"/>
                  </a:cubicBezTo>
                  <a:cubicBezTo>
                    <a:pt x="17" y="4"/>
                    <a:pt x="18" y="3"/>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11">
              <a:extLst>
                <a:ext uri="{FF2B5EF4-FFF2-40B4-BE49-F238E27FC236}">
                  <a16:creationId xmlns:a16="http://schemas.microsoft.com/office/drawing/2014/main" id="{A72A5902-D21C-462A-9E1D-91C206243170}"/>
                </a:ext>
              </a:extLst>
            </p:cNvPr>
            <p:cNvSpPr>
              <a:spLocks noEditPoints="1"/>
            </p:cNvSpPr>
            <p:nvPr/>
          </p:nvSpPr>
          <p:spPr bwMode="auto">
            <a:xfrm>
              <a:off x="322" y="559"/>
              <a:ext cx="19" cy="14"/>
            </a:xfrm>
            <a:custGeom>
              <a:avLst/>
              <a:gdLst>
                <a:gd name="T0" fmla="*/ 6 w 9"/>
                <a:gd name="T1" fmla="*/ 7 h 7"/>
                <a:gd name="T2" fmla="*/ 1 w 9"/>
                <a:gd name="T3" fmla="*/ 4 h 7"/>
                <a:gd name="T4" fmla="*/ 1 w 9"/>
                <a:gd name="T5" fmla="*/ 1 h 7"/>
                <a:gd name="T6" fmla="*/ 4 w 9"/>
                <a:gd name="T7" fmla="*/ 1 h 7"/>
                <a:gd name="T8" fmla="*/ 8 w 9"/>
                <a:gd name="T9" fmla="*/ 3 h 7"/>
                <a:gd name="T10" fmla="*/ 9 w 9"/>
                <a:gd name="T11" fmla="*/ 6 h 7"/>
                <a:gd name="T12" fmla="*/ 6 w 9"/>
                <a:gd name="T13" fmla="*/ 7 h 7"/>
                <a:gd name="T14" fmla="*/ 7 w 9"/>
                <a:gd name="T15" fmla="*/ 5 h 7"/>
                <a:gd name="T16" fmla="*/ 4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6" y="7"/>
                  </a:moveTo>
                  <a:cubicBezTo>
                    <a:pt x="4" y="6"/>
                    <a:pt x="2" y="6"/>
                    <a:pt x="1" y="4"/>
                  </a:cubicBezTo>
                  <a:cubicBezTo>
                    <a:pt x="0" y="3"/>
                    <a:pt x="0" y="2"/>
                    <a:pt x="1" y="1"/>
                  </a:cubicBezTo>
                  <a:cubicBezTo>
                    <a:pt x="2" y="0"/>
                    <a:pt x="3" y="0"/>
                    <a:pt x="4" y="1"/>
                  </a:cubicBezTo>
                  <a:cubicBezTo>
                    <a:pt x="5" y="2"/>
                    <a:pt x="7" y="2"/>
                    <a:pt x="8" y="3"/>
                  </a:cubicBezTo>
                  <a:cubicBezTo>
                    <a:pt x="8" y="4"/>
                    <a:pt x="9" y="5"/>
                    <a:pt x="9" y="6"/>
                  </a:cubicBezTo>
                  <a:cubicBezTo>
                    <a:pt x="8" y="7"/>
                    <a:pt x="7" y="7"/>
                    <a:pt x="6" y="7"/>
                  </a:cubicBezTo>
                  <a:close/>
                  <a:moveTo>
                    <a:pt x="7" y="5"/>
                  </a:moveTo>
                  <a:cubicBezTo>
                    <a:pt x="5" y="4"/>
                    <a:pt x="5" y="4"/>
                    <a:pt x="4" y="4"/>
                  </a:cubicBezTo>
                  <a:cubicBezTo>
                    <a:pt x="5" y="5"/>
                    <a:pt x="5" y="5"/>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12">
              <a:extLst>
                <a:ext uri="{FF2B5EF4-FFF2-40B4-BE49-F238E27FC236}">
                  <a16:creationId xmlns:a16="http://schemas.microsoft.com/office/drawing/2014/main" id="{67598723-8489-479C-B751-6556A6C18C9F}"/>
                </a:ext>
              </a:extLst>
            </p:cNvPr>
            <p:cNvSpPr>
              <a:spLocks/>
            </p:cNvSpPr>
            <p:nvPr/>
          </p:nvSpPr>
          <p:spPr bwMode="auto">
            <a:xfrm>
              <a:off x="363" y="618"/>
              <a:ext cx="18" cy="14"/>
            </a:xfrm>
            <a:custGeom>
              <a:avLst/>
              <a:gdLst>
                <a:gd name="T0" fmla="*/ 4 w 9"/>
                <a:gd name="T1" fmla="*/ 1 h 7"/>
                <a:gd name="T2" fmla="*/ 8 w 9"/>
                <a:gd name="T3" fmla="*/ 1 h 7"/>
                <a:gd name="T4" fmla="*/ 9 w 9"/>
                <a:gd name="T5" fmla="*/ 1 h 7"/>
                <a:gd name="T6" fmla="*/ 9 w 9"/>
                <a:gd name="T7" fmla="*/ 2 h 7"/>
                <a:gd name="T8" fmla="*/ 4 w 9"/>
                <a:gd name="T9" fmla="*/ 5 h 7"/>
                <a:gd name="T10" fmla="*/ 1 w 9"/>
                <a:gd name="T11" fmla="*/ 5 h 7"/>
                <a:gd name="T12" fmla="*/ 2 w 9"/>
                <a:gd name="T13" fmla="*/ 1 h 7"/>
                <a:gd name="T14" fmla="*/ 4 w 9"/>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4" y="1"/>
                  </a:moveTo>
                  <a:cubicBezTo>
                    <a:pt x="6" y="0"/>
                    <a:pt x="7" y="2"/>
                    <a:pt x="8" y="1"/>
                  </a:cubicBezTo>
                  <a:cubicBezTo>
                    <a:pt x="8" y="1"/>
                    <a:pt x="9" y="1"/>
                    <a:pt x="9" y="1"/>
                  </a:cubicBezTo>
                  <a:cubicBezTo>
                    <a:pt x="9" y="2"/>
                    <a:pt x="9" y="2"/>
                    <a:pt x="9" y="2"/>
                  </a:cubicBezTo>
                  <a:cubicBezTo>
                    <a:pt x="7" y="3"/>
                    <a:pt x="6" y="4"/>
                    <a:pt x="4" y="5"/>
                  </a:cubicBezTo>
                  <a:cubicBezTo>
                    <a:pt x="3" y="6"/>
                    <a:pt x="2" y="7"/>
                    <a:pt x="1" y="5"/>
                  </a:cubicBezTo>
                  <a:cubicBezTo>
                    <a:pt x="0" y="4"/>
                    <a:pt x="1" y="2"/>
                    <a:pt x="2" y="1"/>
                  </a:cubicBezTo>
                  <a:cubicBezTo>
                    <a:pt x="3"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13">
              <a:extLst>
                <a:ext uri="{FF2B5EF4-FFF2-40B4-BE49-F238E27FC236}">
                  <a16:creationId xmlns:a16="http://schemas.microsoft.com/office/drawing/2014/main" id="{16D16000-BBC4-465A-AE67-1D51C8EDB8BF}"/>
                </a:ext>
              </a:extLst>
            </p:cNvPr>
            <p:cNvSpPr>
              <a:spLocks noEditPoints="1"/>
            </p:cNvSpPr>
            <p:nvPr/>
          </p:nvSpPr>
          <p:spPr bwMode="auto">
            <a:xfrm>
              <a:off x="377" y="597"/>
              <a:ext cx="22" cy="12"/>
            </a:xfrm>
            <a:custGeom>
              <a:avLst/>
              <a:gdLst>
                <a:gd name="T0" fmla="*/ 5 w 11"/>
                <a:gd name="T1" fmla="*/ 0 h 6"/>
                <a:gd name="T2" fmla="*/ 10 w 11"/>
                <a:gd name="T3" fmla="*/ 1 h 6"/>
                <a:gd name="T4" fmla="*/ 10 w 11"/>
                <a:gd name="T5" fmla="*/ 3 h 6"/>
                <a:gd name="T6" fmla="*/ 1 w 11"/>
                <a:gd name="T7" fmla="*/ 5 h 6"/>
                <a:gd name="T8" fmla="*/ 0 w 11"/>
                <a:gd name="T9" fmla="*/ 3 h 6"/>
                <a:gd name="T10" fmla="*/ 2 w 11"/>
                <a:gd name="T11" fmla="*/ 1 h 6"/>
                <a:gd name="T12" fmla="*/ 5 w 11"/>
                <a:gd name="T13" fmla="*/ 0 h 6"/>
                <a:gd name="T14" fmla="*/ 5 w 11"/>
                <a:gd name="T15" fmla="*/ 4 h 6"/>
                <a:gd name="T16" fmla="*/ 9 w 11"/>
                <a:gd name="T17" fmla="*/ 3 h 6"/>
                <a:gd name="T18" fmla="*/ 9 w 11"/>
                <a:gd name="T19" fmla="*/ 2 h 6"/>
                <a:gd name="T20" fmla="*/ 4 w 11"/>
                <a:gd name="T21" fmla="*/ 2 h 6"/>
                <a:gd name="T22" fmla="*/ 3 w 11"/>
                <a:gd name="T23" fmla="*/ 2 h 6"/>
                <a:gd name="T24" fmla="*/ 2 w 11"/>
                <a:gd name="T25" fmla="*/ 3 h 6"/>
                <a:gd name="T26" fmla="*/ 3 w 11"/>
                <a:gd name="T27" fmla="*/ 4 h 6"/>
                <a:gd name="T28" fmla="*/ 5 w 11"/>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6">
                  <a:moveTo>
                    <a:pt x="5" y="0"/>
                  </a:moveTo>
                  <a:cubicBezTo>
                    <a:pt x="7" y="0"/>
                    <a:pt x="8" y="0"/>
                    <a:pt x="10" y="1"/>
                  </a:cubicBezTo>
                  <a:cubicBezTo>
                    <a:pt x="11" y="1"/>
                    <a:pt x="11" y="2"/>
                    <a:pt x="10" y="3"/>
                  </a:cubicBezTo>
                  <a:cubicBezTo>
                    <a:pt x="9" y="5"/>
                    <a:pt x="3" y="6"/>
                    <a:pt x="1" y="5"/>
                  </a:cubicBezTo>
                  <a:cubicBezTo>
                    <a:pt x="1" y="5"/>
                    <a:pt x="0" y="4"/>
                    <a:pt x="0" y="3"/>
                  </a:cubicBezTo>
                  <a:cubicBezTo>
                    <a:pt x="0" y="2"/>
                    <a:pt x="1" y="1"/>
                    <a:pt x="2" y="1"/>
                  </a:cubicBezTo>
                  <a:cubicBezTo>
                    <a:pt x="3" y="0"/>
                    <a:pt x="4" y="0"/>
                    <a:pt x="5" y="0"/>
                  </a:cubicBezTo>
                  <a:close/>
                  <a:moveTo>
                    <a:pt x="5" y="4"/>
                  </a:moveTo>
                  <a:cubicBezTo>
                    <a:pt x="6" y="4"/>
                    <a:pt x="8" y="4"/>
                    <a:pt x="9" y="3"/>
                  </a:cubicBezTo>
                  <a:cubicBezTo>
                    <a:pt x="10" y="2"/>
                    <a:pt x="9" y="2"/>
                    <a:pt x="9" y="2"/>
                  </a:cubicBezTo>
                  <a:cubicBezTo>
                    <a:pt x="8" y="1"/>
                    <a:pt x="6" y="2"/>
                    <a:pt x="4" y="2"/>
                  </a:cubicBezTo>
                  <a:cubicBezTo>
                    <a:pt x="4" y="2"/>
                    <a:pt x="3" y="2"/>
                    <a:pt x="3" y="2"/>
                  </a:cubicBezTo>
                  <a:cubicBezTo>
                    <a:pt x="2" y="2"/>
                    <a:pt x="2" y="3"/>
                    <a:pt x="2" y="3"/>
                  </a:cubicBezTo>
                  <a:cubicBezTo>
                    <a:pt x="2" y="3"/>
                    <a:pt x="2" y="4"/>
                    <a:pt x="3" y="4"/>
                  </a:cubicBezTo>
                  <a:cubicBezTo>
                    <a:pt x="3" y="4"/>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14">
              <a:extLst>
                <a:ext uri="{FF2B5EF4-FFF2-40B4-BE49-F238E27FC236}">
                  <a16:creationId xmlns:a16="http://schemas.microsoft.com/office/drawing/2014/main" id="{93852518-BDAB-4185-ABC1-8BF21B4AA87B}"/>
                </a:ext>
              </a:extLst>
            </p:cNvPr>
            <p:cNvSpPr>
              <a:spLocks noEditPoints="1"/>
            </p:cNvSpPr>
            <p:nvPr/>
          </p:nvSpPr>
          <p:spPr bwMode="auto">
            <a:xfrm>
              <a:off x="236" y="535"/>
              <a:ext cx="16" cy="14"/>
            </a:xfrm>
            <a:custGeom>
              <a:avLst/>
              <a:gdLst>
                <a:gd name="T0" fmla="*/ 3 w 8"/>
                <a:gd name="T1" fmla="*/ 0 h 7"/>
                <a:gd name="T2" fmla="*/ 7 w 8"/>
                <a:gd name="T3" fmla="*/ 3 h 7"/>
                <a:gd name="T4" fmla="*/ 6 w 8"/>
                <a:gd name="T5" fmla="*/ 6 h 7"/>
                <a:gd name="T6" fmla="*/ 0 w 8"/>
                <a:gd name="T7" fmla="*/ 2 h 7"/>
                <a:gd name="T8" fmla="*/ 1 w 8"/>
                <a:gd name="T9" fmla="*/ 1 h 7"/>
                <a:gd name="T10" fmla="*/ 3 w 8"/>
                <a:gd name="T11" fmla="*/ 0 h 7"/>
                <a:gd name="T12" fmla="*/ 6 w 8"/>
                <a:gd name="T13" fmla="*/ 4 h 7"/>
                <a:gd name="T14" fmla="*/ 4 w 8"/>
                <a:gd name="T15" fmla="*/ 2 h 7"/>
                <a:gd name="T16" fmla="*/ 3 w 8"/>
                <a:gd name="T17" fmla="*/ 3 h 7"/>
                <a:gd name="T18" fmla="*/ 5 w 8"/>
                <a:gd name="T19" fmla="*/ 5 h 7"/>
                <a:gd name="T20" fmla="*/ 6 w 8"/>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3" y="0"/>
                  </a:moveTo>
                  <a:cubicBezTo>
                    <a:pt x="5" y="1"/>
                    <a:pt x="6" y="2"/>
                    <a:pt x="7" y="3"/>
                  </a:cubicBezTo>
                  <a:cubicBezTo>
                    <a:pt x="8" y="5"/>
                    <a:pt x="7" y="6"/>
                    <a:pt x="6" y="6"/>
                  </a:cubicBezTo>
                  <a:cubicBezTo>
                    <a:pt x="4" y="7"/>
                    <a:pt x="0" y="4"/>
                    <a:pt x="0" y="2"/>
                  </a:cubicBezTo>
                  <a:cubicBezTo>
                    <a:pt x="0" y="1"/>
                    <a:pt x="0" y="1"/>
                    <a:pt x="1" y="1"/>
                  </a:cubicBezTo>
                  <a:cubicBezTo>
                    <a:pt x="2" y="1"/>
                    <a:pt x="2" y="1"/>
                    <a:pt x="3" y="0"/>
                  </a:cubicBezTo>
                  <a:close/>
                  <a:moveTo>
                    <a:pt x="6" y="4"/>
                  </a:moveTo>
                  <a:cubicBezTo>
                    <a:pt x="5" y="3"/>
                    <a:pt x="5" y="3"/>
                    <a:pt x="4" y="2"/>
                  </a:cubicBezTo>
                  <a:cubicBezTo>
                    <a:pt x="3" y="2"/>
                    <a:pt x="3" y="3"/>
                    <a:pt x="3" y="3"/>
                  </a:cubicBezTo>
                  <a:cubicBezTo>
                    <a:pt x="3" y="4"/>
                    <a:pt x="4" y="5"/>
                    <a:pt x="5" y="5"/>
                  </a:cubicBezTo>
                  <a:cubicBezTo>
                    <a:pt x="5" y="5"/>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15">
              <a:extLst>
                <a:ext uri="{FF2B5EF4-FFF2-40B4-BE49-F238E27FC236}">
                  <a16:creationId xmlns:a16="http://schemas.microsoft.com/office/drawing/2014/main" id="{0C16A897-8EC2-42F1-80B8-27A9F9C4517C}"/>
                </a:ext>
              </a:extLst>
            </p:cNvPr>
            <p:cNvSpPr>
              <a:spLocks/>
            </p:cNvSpPr>
            <p:nvPr/>
          </p:nvSpPr>
          <p:spPr bwMode="auto">
            <a:xfrm>
              <a:off x="365" y="609"/>
              <a:ext cx="30" cy="9"/>
            </a:xfrm>
            <a:custGeom>
              <a:avLst/>
              <a:gdLst>
                <a:gd name="T0" fmla="*/ 15 w 15"/>
                <a:gd name="T1" fmla="*/ 4 h 4"/>
                <a:gd name="T2" fmla="*/ 10 w 15"/>
                <a:gd name="T3" fmla="*/ 2 h 4"/>
                <a:gd name="T4" fmla="*/ 2 w 15"/>
                <a:gd name="T5" fmla="*/ 2 h 4"/>
                <a:gd name="T6" fmla="*/ 0 w 15"/>
                <a:gd name="T7" fmla="*/ 0 h 4"/>
                <a:gd name="T8" fmla="*/ 3 w 15"/>
                <a:gd name="T9" fmla="*/ 2 h 4"/>
                <a:gd name="T10" fmla="*/ 6 w 15"/>
                <a:gd name="T11" fmla="*/ 1 h 4"/>
                <a:gd name="T12" fmla="*/ 12 w 15"/>
                <a:gd name="T13" fmla="*/ 1 h 4"/>
                <a:gd name="T14" fmla="*/ 15 w 15"/>
                <a:gd name="T15" fmla="*/ 4 h 4"/>
                <a:gd name="T16" fmla="*/ 15 w 15"/>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4"/>
                  </a:moveTo>
                  <a:cubicBezTo>
                    <a:pt x="14" y="2"/>
                    <a:pt x="12" y="2"/>
                    <a:pt x="10" y="2"/>
                  </a:cubicBezTo>
                  <a:cubicBezTo>
                    <a:pt x="8" y="2"/>
                    <a:pt x="5" y="3"/>
                    <a:pt x="2" y="2"/>
                  </a:cubicBezTo>
                  <a:cubicBezTo>
                    <a:pt x="1" y="2"/>
                    <a:pt x="1" y="2"/>
                    <a:pt x="0" y="0"/>
                  </a:cubicBezTo>
                  <a:cubicBezTo>
                    <a:pt x="2" y="0"/>
                    <a:pt x="2" y="2"/>
                    <a:pt x="3" y="2"/>
                  </a:cubicBezTo>
                  <a:cubicBezTo>
                    <a:pt x="4" y="2"/>
                    <a:pt x="5" y="2"/>
                    <a:pt x="6" y="1"/>
                  </a:cubicBezTo>
                  <a:cubicBezTo>
                    <a:pt x="8" y="1"/>
                    <a:pt x="10" y="1"/>
                    <a:pt x="12" y="1"/>
                  </a:cubicBezTo>
                  <a:cubicBezTo>
                    <a:pt x="14" y="1"/>
                    <a:pt x="15" y="2"/>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16">
              <a:extLst>
                <a:ext uri="{FF2B5EF4-FFF2-40B4-BE49-F238E27FC236}">
                  <a16:creationId xmlns:a16="http://schemas.microsoft.com/office/drawing/2014/main" id="{FDCA0AEB-EA64-4F70-A6CF-2D244C47E22B}"/>
                </a:ext>
              </a:extLst>
            </p:cNvPr>
            <p:cNvSpPr>
              <a:spLocks/>
            </p:cNvSpPr>
            <p:nvPr/>
          </p:nvSpPr>
          <p:spPr bwMode="auto">
            <a:xfrm>
              <a:off x="357" y="769"/>
              <a:ext cx="12" cy="8"/>
            </a:xfrm>
            <a:custGeom>
              <a:avLst/>
              <a:gdLst>
                <a:gd name="T0" fmla="*/ 3 w 6"/>
                <a:gd name="T1" fmla="*/ 4 h 4"/>
                <a:gd name="T2" fmla="*/ 0 w 6"/>
                <a:gd name="T3" fmla="*/ 2 h 4"/>
                <a:gd name="T4" fmla="*/ 2 w 6"/>
                <a:gd name="T5" fmla="*/ 0 h 4"/>
                <a:gd name="T6" fmla="*/ 3 w 6"/>
                <a:gd name="T7" fmla="*/ 0 h 4"/>
                <a:gd name="T8" fmla="*/ 6 w 6"/>
                <a:gd name="T9" fmla="*/ 2 h 4"/>
                <a:gd name="T10" fmla="*/ 3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3" y="4"/>
                  </a:moveTo>
                  <a:cubicBezTo>
                    <a:pt x="2" y="4"/>
                    <a:pt x="1" y="4"/>
                    <a:pt x="0" y="2"/>
                  </a:cubicBezTo>
                  <a:cubicBezTo>
                    <a:pt x="0" y="1"/>
                    <a:pt x="1" y="0"/>
                    <a:pt x="2" y="0"/>
                  </a:cubicBezTo>
                  <a:cubicBezTo>
                    <a:pt x="3" y="0"/>
                    <a:pt x="3" y="0"/>
                    <a:pt x="3" y="0"/>
                  </a:cubicBezTo>
                  <a:cubicBezTo>
                    <a:pt x="5" y="0"/>
                    <a:pt x="6" y="1"/>
                    <a:pt x="6" y="2"/>
                  </a:cubicBezTo>
                  <a:cubicBezTo>
                    <a:pt x="6" y="3"/>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17">
              <a:extLst>
                <a:ext uri="{FF2B5EF4-FFF2-40B4-BE49-F238E27FC236}">
                  <a16:creationId xmlns:a16="http://schemas.microsoft.com/office/drawing/2014/main" id="{0FBEAA98-B13A-401A-821E-D3C7C8BDB335}"/>
                </a:ext>
              </a:extLst>
            </p:cNvPr>
            <p:cNvSpPr>
              <a:spLocks/>
            </p:cNvSpPr>
            <p:nvPr/>
          </p:nvSpPr>
          <p:spPr bwMode="auto">
            <a:xfrm>
              <a:off x="359" y="597"/>
              <a:ext cx="10" cy="10"/>
            </a:xfrm>
            <a:custGeom>
              <a:avLst/>
              <a:gdLst>
                <a:gd name="T0" fmla="*/ 0 w 5"/>
                <a:gd name="T1" fmla="*/ 5 h 5"/>
                <a:gd name="T2" fmla="*/ 4 w 5"/>
                <a:gd name="T3" fmla="*/ 0 h 5"/>
                <a:gd name="T4" fmla="*/ 5 w 5"/>
                <a:gd name="T5" fmla="*/ 1 h 5"/>
                <a:gd name="T6" fmla="*/ 5 w 5"/>
                <a:gd name="T7" fmla="*/ 2 h 5"/>
                <a:gd name="T8" fmla="*/ 0 w 5"/>
                <a:gd name="T9" fmla="*/ 5 h 5"/>
              </a:gdLst>
              <a:ahLst/>
              <a:cxnLst>
                <a:cxn ang="0">
                  <a:pos x="T0" y="T1"/>
                </a:cxn>
                <a:cxn ang="0">
                  <a:pos x="T2" y="T3"/>
                </a:cxn>
                <a:cxn ang="0">
                  <a:pos x="T4" y="T5"/>
                </a:cxn>
                <a:cxn ang="0">
                  <a:pos x="T6" y="T7"/>
                </a:cxn>
                <a:cxn ang="0">
                  <a:pos x="T8" y="T9"/>
                </a:cxn>
              </a:cxnLst>
              <a:rect l="0" t="0" r="r" b="b"/>
              <a:pathLst>
                <a:path w="5" h="5">
                  <a:moveTo>
                    <a:pt x="0" y="5"/>
                  </a:moveTo>
                  <a:cubicBezTo>
                    <a:pt x="1" y="1"/>
                    <a:pt x="2" y="0"/>
                    <a:pt x="4" y="0"/>
                  </a:cubicBezTo>
                  <a:cubicBezTo>
                    <a:pt x="5" y="0"/>
                    <a:pt x="5" y="0"/>
                    <a:pt x="5" y="1"/>
                  </a:cubicBezTo>
                  <a:cubicBezTo>
                    <a:pt x="5" y="1"/>
                    <a:pt x="5" y="2"/>
                    <a:pt x="5" y="2"/>
                  </a:cubicBezTo>
                  <a:cubicBezTo>
                    <a:pt x="2" y="1"/>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18">
              <a:extLst>
                <a:ext uri="{FF2B5EF4-FFF2-40B4-BE49-F238E27FC236}">
                  <a16:creationId xmlns:a16="http://schemas.microsoft.com/office/drawing/2014/main" id="{537BE3AD-A76D-421A-9EFB-8910CFBDBC2E}"/>
                </a:ext>
              </a:extLst>
            </p:cNvPr>
            <p:cNvSpPr>
              <a:spLocks/>
            </p:cNvSpPr>
            <p:nvPr/>
          </p:nvSpPr>
          <p:spPr bwMode="auto">
            <a:xfrm>
              <a:off x="347" y="658"/>
              <a:ext cx="2" cy="16"/>
            </a:xfrm>
            <a:custGeom>
              <a:avLst/>
              <a:gdLst>
                <a:gd name="T0" fmla="*/ 1 w 1"/>
                <a:gd name="T1" fmla="*/ 0 h 8"/>
                <a:gd name="T2" fmla="*/ 1 w 1"/>
                <a:gd name="T3" fmla="*/ 4 h 8"/>
                <a:gd name="T4" fmla="*/ 1 w 1"/>
                <a:gd name="T5" fmla="*/ 8 h 8"/>
                <a:gd name="T6" fmla="*/ 1 w 1"/>
                <a:gd name="T7" fmla="*/ 0 h 8"/>
              </a:gdLst>
              <a:ahLst/>
              <a:cxnLst>
                <a:cxn ang="0">
                  <a:pos x="T0" y="T1"/>
                </a:cxn>
                <a:cxn ang="0">
                  <a:pos x="T2" y="T3"/>
                </a:cxn>
                <a:cxn ang="0">
                  <a:pos x="T4" y="T5"/>
                </a:cxn>
                <a:cxn ang="0">
                  <a:pos x="T6" y="T7"/>
                </a:cxn>
              </a:cxnLst>
              <a:rect l="0" t="0" r="r" b="b"/>
              <a:pathLst>
                <a:path w="1" h="8">
                  <a:moveTo>
                    <a:pt x="1" y="0"/>
                  </a:moveTo>
                  <a:cubicBezTo>
                    <a:pt x="1" y="1"/>
                    <a:pt x="1" y="3"/>
                    <a:pt x="1" y="4"/>
                  </a:cubicBezTo>
                  <a:cubicBezTo>
                    <a:pt x="1" y="5"/>
                    <a:pt x="1" y="7"/>
                    <a:pt x="1" y="8"/>
                  </a:cubicBezTo>
                  <a:cubicBezTo>
                    <a:pt x="1" y="5"/>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19">
              <a:extLst>
                <a:ext uri="{FF2B5EF4-FFF2-40B4-BE49-F238E27FC236}">
                  <a16:creationId xmlns:a16="http://schemas.microsoft.com/office/drawing/2014/main" id="{78F64FF2-1719-4530-843B-DA542D29DBDD}"/>
                </a:ext>
              </a:extLst>
            </p:cNvPr>
            <p:cNvSpPr>
              <a:spLocks/>
            </p:cNvSpPr>
            <p:nvPr/>
          </p:nvSpPr>
          <p:spPr bwMode="auto">
            <a:xfrm>
              <a:off x="199" y="624"/>
              <a:ext cx="13" cy="4"/>
            </a:xfrm>
            <a:custGeom>
              <a:avLst/>
              <a:gdLst>
                <a:gd name="T0" fmla="*/ 0 w 6"/>
                <a:gd name="T1" fmla="*/ 2 h 2"/>
                <a:gd name="T2" fmla="*/ 6 w 6"/>
                <a:gd name="T3" fmla="*/ 1 h 2"/>
                <a:gd name="T4" fmla="*/ 0 w 6"/>
                <a:gd name="T5" fmla="*/ 2 h 2"/>
              </a:gdLst>
              <a:ahLst/>
              <a:cxnLst>
                <a:cxn ang="0">
                  <a:pos x="T0" y="T1"/>
                </a:cxn>
                <a:cxn ang="0">
                  <a:pos x="T2" y="T3"/>
                </a:cxn>
                <a:cxn ang="0">
                  <a:pos x="T4" y="T5"/>
                </a:cxn>
              </a:cxnLst>
              <a:rect l="0" t="0" r="r" b="b"/>
              <a:pathLst>
                <a:path w="6" h="2">
                  <a:moveTo>
                    <a:pt x="0" y="2"/>
                  </a:moveTo>
                  <a:cubicBezTo>
                    <a:pt x="1" y="0"/>
                    <a:pt x="4" y="2"/>
                    <a:pt x="6" y="1"/>
                  </a:cubicBezTo>
                  <a:cubicBezTo>
                    <a:pt x="4" y="2"/>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20">
              <a:extLst>
                <a:ext uri="{FF2B5EF4-FFF2-40B4-BE49-F238E27FC236}">
                  <a16:creationId xmlns:a16="http://schemas.microsoft.com/office/drawing/2014/main" id="{3AD8AE6C-E65B-41F8-9D7D-BD0CAD2A9558}"/>
                </a:ext>
              </a:extLst>
            </p:cNvPr>
            <p:cNvSpPr>
              <a:spLocks/>
            </p:cNvSpPr>
            <p:nvPr/>
          </p:nvSpPr>
          <p:spPr bwMode="auto">
            <a:xfrm>
              <a:off x="234" y="620"/>
              <a:ext cx="14" cy="6"/>
            </a:xfrm>
            <a:custGeom>
              <a:avLst/>
              <a:gdLst>
                <a:gd name="T0" fmla="*/ 0 w 7"/>
                <a:gd name="T1" fmla="*/ 3 h 3"/>
                <a:gd name="T2" fmla="*/ 7 w 7"/>
                <a:gd name="T3" fmla="*/ 2 h 3"/>
                <a:gd name="T4" fmla="*/ 0 w 7"/>
                <a:gd name="T5" fmla="*/ 3 h 3"/>
              </a:gdLst>
              <a:ahLst/>
              <a:cxnLst>
                <a:cxn ang="0">
                  <a:pos x="T0" y="T1"/>
                </a:cxn>
                <a:cxn ang="0">
                  <a:pos x="T2" y="T3"/>
                </a:cxn>
                <a:cxn ang="0">
                  <a:pos x="T4" y="T5"/>
                </a:cxn>
              </a:cxnLst>
              <a:rect l="0" t="0" r="r" b="b"/>
              <a:pathLst>
                <a:path w="7" h="3">
                  <a:moveTo>
                    <a:pt x="0" y="3"/>
                  </a:moveTo>
                  <a:cubicBezTo>
                    <a:pt x="1" y="0"/>
                    <a:pt x="4" y="2"/>
                    <a:pt x="7" y="2"/>
                  </a:cubicBezTo>
                  <a:cubicBezTo>
                    <a:pt x="4"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21">
              <a:extLst>
                <a:ext uri="{FF2B5EF4-FFF2-40B4-BE49-F238E27FC236}">
                  <a16:creationId xmlns:a16="http://schemas.microsoft.com/office/drawing/2014/main" id="{22C01CAE-02A9-487C-96B1-0CA2BACF9D9D}"/>
                </a:ext>
              </a:extLst>
            </p:cNvPr>
            <p:cNvSpPr>
              <a:spLocks/>
            </p:cNvSpPr>
            <p:nvPr/>
          </p:nvSpPr>
          <p:spPr bwMode="auto">
            <a:xfrm>
              <a:off x="349" y="541"/>
              <a:ext cx="2" cy="8"/>
            </a:xfrm>
            <a:custGeom>
              <a:avLst/>
              <a:gdLst>
                <a:gd name="T0" fmla="*/ 0 w 1"/>
                <a:gd name="T1" fmla="*/ 4 h 4"/>
                <a:gd name="T2" fmla="*/ 0 w 1"/>
                <a:gd name="T3" fmla="*/ 0 h 4"/>
                <a:gd name="T4" fmla="*/ 1 w 1"/>
                <a:gd name="T5" fmla="*/ 4 h 4"/>
                <a:gd name="T6" fmla="*/ 0 w 1"/>
                <a:gd name="T7" fmla="*/ 4 h 4"/>
              </a:gdLst>
              <a:ahLst/>
              <a:cxnLst>
                <a:cxn ang="0">
                  <a:pos x="T0" y="T1"/>
                </a:cxn>
                <a:cxn ang="0">
                  <a:pos x="T2" y="T3"/>
                </a:cxn>
                <a:cxn ang="0">
                  <a:pos x="T4" y="T5"/>
                </a:cxn>
                <a:cxn ang="0">
                  <a:pos x="T6" y="T7"/>
                </a:cxn>
              </a:cxnLst>
              <a:rect l="0" t="0" r="r" b="b"/>
              <a:pathLst>
                <a:path w="1" h="4">
                  <a:moveTo>
                    <a:pt x="0" y="4"/>
                  </a:moveTo>
                  <a:cubicBezTo>
                    <a:pt x="0" y="3"/>
                    <a:pt x="0" y="1"/>
                    <a:pt x="0" y="0"/>
                  </a:cubicBezTo>
                  <a:cubicBezTo>
                    <a:pt x="0"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22">
              <a:extLst>
                <a:ext uri="{FF2B5EF4-FFF2-40B4-BE49-F238E27FC236}">
                  <a16:creationId xmlns:a16="http://schemas.microsoft.com/office/drawing/2014/main" id="{F8881742-6A94-4779-862E-1D2BEC1E0850}"/>
                </a:ext>
              </a:extLst>
            </p:cNvPr>
            <p:cNvSpPr>
              <a:spLocks/>
            </p:cNvSpPr>
            <p:nvPr/>
          </p:nvSpPr>
          <p:spPr bwMode="auto">
            <a:xfrm>
              <a:off x="220" y="624"/>
              <a:ext cx="14" cy="2"/>
            </a:xfrm>
            <a:custGeom>
              <a:avLst/>
              <a:gdLst>
                <a:gd name="T0" fmla="*/ 7 w 7"/>
                <a:gd name="T1" fmla="*/ 1 h 1"/>
                <a:gd name="T2" fmla="*/ 0 w 7"/>
                <a:gd name="T3" fmla="*/ 1 h 1"/>
                <a:gd name="T4" fmla="*/ 7 w 7"/>
                <a:gd name="T5" fmla="*/ 1 h 1"/>
                <a:gd name="T6" fmla="*/ 7 w 7"/>
                <a:gd name="T7" fmla="*/ 1 h 1"/>
              </a:gdLst>
              <a:ahLst/>
              <a:cxnLst>
                <a:cxn ang="0">
                  <a:pos x="T0" y="T1"/>
                </a:cxn>
                <a:cxn ang="0">
                  <a:pos x="T2" y="T3"/>
                </a:cxn>
                <a:cxn ang="0">
                  <a:pos x="T4" y="T5"/>
                </a:cxn>
                <a:cxn ang="0">
                  <a:pos x="T6" y="T7"/>
                </a:cxn>
              </a:cxnLst>
              <a:rect l="0" t="0" r="r" b="b"/>
              <a:pathLst>
                <a:path w="7" h="1">
                  <a:moveTo>
                    <a:pt x="7" y="1"/>
                  </a:moveTo>
                  <a:cubicBezTo>
                    <a:pt x="4" y="1"/>
                    <a:pt x="2" y="1"/>
                    <a:pt x="0" y="1"/>
                  </a:cubicBezTo>
                  <a:cubicBezTo>
                    <a:pt x="2" y="0"/>
                    <a:pt x="4" y="0"/>
                    <a:pt x="7"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23">
              <a:extLst>
                <a:ext uri="{FF2B5EF4-FFF2-40B4-BE49-F238E27FC236}">
                  <a16:creationId xmlns:a16="http://schemas.microsoft.com/office/drawing/2014/main" id="{1E07D15C-6262-4620-9770-7A605730FACA}"/>
                </a:ext>
              </a:extLst>
            </p:cNvPr>
            <p:cNvSpPr>
              <a:spLocks/>
            </p:cNvSpPr>
            <p:nvPr/>
          </p:nvSpPr>
          <p:spPr bwMode="auto">
            <a:xfrm>
              <a:off x="185" y="529"/>
              <a:ext cx="12" cy="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3" y="2"/>
                    <a:pt x="2" y="1"/>
                    <a:pt x="0" y="1"/>
                  </a:cubicBezTo>
                  <a:cubicBezTo>
                    <a:pt x="2" y="0"/>
                    <a:pt x="3"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24">
              <a:extLst>
                <a:ext uri="{FF2B5EF4-FFF2-40B4-BE49-F238E27FC236}">
                  <a16:creationId xmlns:a16="http://schemas.microsoft.com/office/drawing/2014/main" id="{6749E5C1-42A8-44DC-8359-72E606A1F441}"/>
                </a:ext>
              </a:extLst>
            </p:cNvPr>
            <p:cNvSpPr>
              <a:spLocks/>
            </p:cNvSpPr>
            <p:nvPr/>
          </p:nvSpPr>
          <p:spPr bwMode="auto">
            <a:xfrm>
              <a:off x="349" y="684"/>
              <a:ext cx="2" cy="8"/>
            </a:xfrm>
            <a:custGeom>
              <a:avLst/>
              <a:gdLst>
                <a:gd name="T0" fmla="*/ 1 w 1"/>
                <a:gd name="T1" fmla="*/ 0 h 4"/>
                <a:gd name="T2" fmla="*/ 1 w 1"/>
                <a:gd name="T3" fmla="*/ 4 h 4"/>
                <a:gd name="T4" fmla="*/ 1 w 1"/>
                <a:gd name="T5" fmla="*/ 0 h 4"/>
              </a:gdLst>
              <a:ahLst/>
              <a:cxnLst>
                <a:cxn ang="0">
                  <a:pos x="T0" y="T1"/>
                </a:cxn>
                <a:cxn ang="0">
                  <a:pos x="T2" y="T3"/>
                </a:cxn>
                <a:cxn ang="0">
                  <a:pos x="T4" y="T5"/>
                </a:cxn>
              </a:cxnLst>
              <a:rect l="0" t="0" r="r" b="b"/>
              <a:pathLst>
                <a:path w="1" h="4">
                  <a:moveTo>
                    <a:pt x="1" y="0"/>
                  </a:moveTo>
                  <a:cubicBezTo>
                    <a:pt x="1" y="1"/>
                    <a:pt x="1" y="2"/>
                    <a:pt x="1" y="4"/>
                  </a:cubicBezTo>
                  <a:cubicBezTo>
                    <a:pt x="0" y="2"/>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25">
              <a:extLst>
                <a:ext uri="{FF2B5EF4-FFF2-40B4-BE49-F238E27FC236}">
                  <a16:creationId xmlns:a16="http://schemas.microsoft.com/office/drawing/2014/main" id="{6D2D3694-C66C-4C4E-B04B-FDB1C6310475}"/>
                </a:ext>
              </a:extLst>
            </p:cNvPr>
            <p:cNvSpPr>
              <a:spLocks/>
            </p:cNvSpPr>
            <p:nvPr/>
          </p:nvSpPr>
          <p:spPr bwMode="auto">
            <a:xfrm>
              <a:off x="347" y="646"/>
              <a:ext cx="2"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1" y="2"/>
                  </a:cubicBezTo>
                  <a:cubicBezTo>
                    <a:pt x="1"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26">
              <a:extLst>
                <a:ext uri="{FF2B5EF4-FFF2-40B4-BE49-F238E27FC236}">
                  <a16:creationId xmlns:a16="http://schemas.microsoft.com/office/drawing/2014/main" id="{50C53356-D01D-4420-9E17-CE62BBBF3084}"/>
                </a:ext>
              </a:extLst>
            </p:cNvPr>
            <p:cNvSpPr>
              <a:spLocks/>
            </p:cNvSpPr>
            <p:nvPr/>
          </p:nvSpPr>
          <p:spPr bwMode="auto">
            <a:xfrm>
              <a:off x="220" y="531"/>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1" y="0"/>
                    <a:pt x="2" y="0"/>
                    <a:pt x="3"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27">
              <a:extLst>
                <a:ext uri="{FF2B5EF4-FFF2-40B4-BE49-F238E27FC236}">
                  <a16:creationId xmlns:a16="http://schemas.microsoft.com/office/drawing/2014/main" id="{656C6612-6C49-44C2-979D-EF0DCAE819BE}"/>
                </a:ext>
              </a:extLst>
            </p:cNvPr>
            <p:cNvSpPr>
              <a:spLocks/>
            </p:cNvSpPr>
            <p:nvPr/>
          </p:nvSpPr>
          <p:spPr bwMode="auto">
            <a:xfrm>
              <a:off x="191" y="628"/>
              <a:ext cx="8" cy="2"/>
            </a:xfrm>
            <a:custGeom>
              <a:avLst/>
              <a:gdLst>
                <a:gd name="T0" fmla="*/ 4 w 4"/>
                <a:gd name="T1" fmla="*/ 0 h 1"/>
                <a:gd name="T2" fmla="*/ 0 w 4"/>
                <a:gd name="T3" fmla="*/ 0 h 1"/>
                <a:gd name="T4" fmla="*/ 4 w 4"/>
                <a:gd name="T5" fmla="*/ 0 h 1"/>
                <a:gd name="T6" fmla="*/ 4 w 4"/>
                <a:gd name="T7" fmla="*/ 0 h 1"/>
              </a:gdLst>
              <a:ahLst/>
              <a:cxnLst>
                <a:cxn ang="0">
                  <a:pos x="T0" y="T1"/>
                </a:cxn>
                <a:cxn ang="0">
                  <a:pos x="T2" y="T3"/>
                </a:cxn>
                <a:cxn ang="0">
                  <a:pos x="T4" y="T5"/>
                </a:cxn>
                <a:cxn ang="0">
                  <a:pos x="T6" y="T7"/>
                </a:cxn>
              </a:cxnLst>
              <a:rect l="0" t="0" r="r" b="b"/>
              <a:pathLst>
                <a:path w="4" h="1">
                  <a:moveTo>
                    <a:pt x="4" y="0"/>
                  </a:moveTo>
                  <a:cubicBezTo>
                    <a:pt x="3" y="0"/>
                    <a:pt x="1" y="1"/>
                    <a:pt x="0" y="0"/>
                  </a:cubicBezTo>
                  <a:cubicBezTo>
                    <a:pt x="1" y="0"/>
                    <a:pt x="3"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28">
              <a:extLst>
                <a:ext uri="{FF2B5EF4-FFF2-40B4-BE49-F238E27FC236}">
                  <a16:creationId xmlns:a16="http://schemas.microsoft.com/office/drawing/2014/main" id="{C47666A3-6436-452F-8136-3186C15803A9}"/>
                </a:ext>
              </a:extLst>
            </p:cNvPr>
            <p:cNvSpPr>
              <a:spLocks/>
            </p:cNvSpPr>
            <p:nvPr/>
          </p:nvSpPr>
          <p:spPr bwMode="auto">
            <a:xfrm>
              <a:off x="324" y="529"/>
              <a:ext cx="4" cy="2"/>
            </a:xfrm>
            <a:custGeom>
              <a:avLst/>
              <a:gdLst>
                <a:gd name="T0" fmla="*/ 1 w 2"/>
                <a:gd name="T1" fmla="*/ 0 h 1"/>
                <a:gd name="T2" fmla="*/ 0 w 2"/>
                <a:gd name="T3" fmla="*/ 0 h 1"/>
                <a:gd name="T4" fmla="*/ 1 w 2"/>
                <a:gd name="T5" fmla="*/ 0 h 1"/>
                <a:gd name="T6" fmla="*/ 2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1"/>
                    <a:pt x="0" y="0"/>
                  </a:cubicBezTo>
                  <a:cubicBezTo>
                    <a:pt x="0" y="0"/>
                    <a:pt x="1" y="0"/>
                    <a:pt x="1" y="0"/>
                  </a:cubicBezTo>
                  <a:cubicBezTo>
                    <a:pt x="1" y="0"/>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29">
              <a:extLst>
                <a:ext uri="{FF2B5EF4-FFF2-40B4-BE49-F238E27FC236}">
                  <a16:creationId xmlns:a16="http://schemas.microsoft.com/office/drawing/2014/main" id="{36635DA5-56E7-4E6C-AA95-23CCC4CAECED}"/>
                </a:ext>
              </a:extLst>
            </p:cNvPr>
            <p:cNvSpPr>
              <a:spLocks/>
            </p:cNvSpPr>
            <p:nvPr/>
          </p:nvSpPr>
          <p:spPr bwMode="auto">
            <a:xfrm>
              <a:off x="337" y="630"/>
              <a:ext cx="2" cy="2"/>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1"/>
                    <a:pt x="0" y="1"/>
                  </a:cubicBezTo>
                  <a:cubicBezTo>
                    <a:pt x="0" y="1"/>
                    <a:pt x="0" y="1"/>
                    <a:pt x="0" y="1"/>
                  </a:cubicBezTo>
                  <a:cubicBezTo>
                    <a:pt x="0" y="0"/>
                    <a:pt x="0"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30">
              <a:extLst>
                <a:ext uri="{FF2B5EF4-FFF2-40B4-BE49-F238E27FC236}">
                  <a16:creationId xmlns:a16="http://schemas.microsoft.com/office/drawing/2014/main" id="{F68AE499-1450-4AE0-AA47-74BEB6E0F8D1}"/>
                </a:ext>
              </a:extLst>
            </p:cNvPr>
            <p:cNvSpPr>
              <a:spLocks/>
            </p:cNvSpPr>
            <p:nvPr/>
          </p:nvSpPr>
          <p:spPr bwMode="auto">
            <a:xfrm>
              <a:off x="349" y="567"/>
              <a:ext cx="2" cy="2"/>
            </a:xfrm>
            <a:custGeom>
              <a:avLst/>
              <a:gdLst>
                <a:gd name="T0" fmla="*/ 1 w 1"/>
                <a:gd name="T1" fmla="*/ 0 h 1"/>
                <a:gd name="T2" fmla="*/ 1 w 1"/>
                <a:gd name="T3" fmla="*/ 0 h 1"/>
                <a:gd name="T4" fmla="*/ 1 w 1"/>
                <a:gd name="T5" fmla="*/ 0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1" y="0"/>
                  </a:cubicBezTo>
                  <a:cubicBezTo>
                    <a:pt x="1" y="0"/>
                    <a:pt x="1" y="0"/>
                    <a:pt x="1" y="0"/>
                  </a:cubicBezTo>
                  <a:cubicBezTo>
                    <a:pt x="1"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31">
              <a:extLst>
                <a:ext uri="{FF2B5EF4-FFF2-40B4-BE49-F238E27FC236}">
                  <a16:creationId xmlns:a16="http://schemas.microsoft.com/office/drawing/2014/main" id="{A8170910-08B9-4C68-9754-2C2CB1634E41}"/>
                </a:ext>
              </a:extLst>
            </p:cNvPr>
            <p:cNvSpPr>
              <a:spLocks/>
            </p:cNvSpPr>
            <p:nvPr/>
          </p:nvSpPr>
          <p:spPr bwMode="auto">
            <a:xfrm>
              <a:off x="472" y="735"/>
              <a:ext cx="6" cy="18"/>
            </a:xfrm>
            <a:custGeom>
              <a:avLst/>
              <a:gdLst>
                <a:gd name="T0" fmla="*/ 1 w 3"/>
                <a:gd name="T1" fmla="*/ 0 h 9"/>
                <a:gd name="T2" fmla="*/ 1 w 3"/>
                <a:gd name="T3" fmla="*/ 9 h 9"/>
                <a:gd name="T4" fmla="*/ 1 w 3"/>
                <a:gd name="T5" fmla="*/ 0 h 9"/>
              </a:gdLst>
              <a:ahLst/>
              <a:cxnLst>
                <a:cxn ang="0">
                  <a:pos x="T0" y="T1"/>
                </a:cxn>
                <a:cxn ang="0">
                  <a:pos x="T2" y="T3"/>
                </a:cxn>
                <a:cxn ang="0">
                  <a:pos x="T4" y="T5"/>
                </a:cxn>
              </a:cxnLst>
              <a:rect l="0" t="0" r="r" b="b"/>
              <a:pathLst>
                <a:path w="3" h="9">
                  <a:moveTo>
                    <a:pt x="1" y="0"/>
                  </a:moveTo>
                  <a:cubicBezTo>
                    <a:pt x="1" y="3"/>
                    <a:pt x="3" y="6"/>
                    <a:pt x="1" y="9"/>
                  </a:cubicBezTo>
                  <a:cubicBezTo>
                    <a:pt x="0" y="5"/>
                    <a:pt x="0"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32">
              <a:extLst>
                <a:ext uri="{FF2B5EF4-FFF2-40B4-BE49-F238E27FC236}">
                  <a16:creationId xmlns:a16="http://schemas.microsoft.com/office/drawing/2014/main" id="{ACEF165F-A5EA-4C5A-B425-A91A63F54746}"/>
                </a:ext>
              </a:extLst>
            </p:cNvPr>
            <p:cNvSpPr>
              <a:spLocks/>
            </p:cNvSpPr>
            <p:nvPr/>
          </p:nvSpPr>
          <p:spPr bwMode="auto">
            <a:xfrm>
              <a:off x="582" y="589"/>
              <a:ext cx="7" cy="4"/>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1" y="0"/>
                    <a:pt x="2" y="1"/>
                    <a:pt x="3" y="2"/>
                  </a:cubicBezTo>
                  <a:cubicBezTo>
                    <a:pt x="2" y="2"/>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33">
              <a:extLst>
                <a:ext uri="{FF2B5EF4-FFF2-40B4-BE49-F238E27FC236}">
                  <a16:creationId xmlns:a16="http://schemas.microsoft.com/office/drawing/2014/main" id="{6BFD9CC6-A24D-472D-B5E7-3EE0DC78139A}"/>
                </a:ext>
              </a:extLst>
            </p:cNvPr>
            <p:cNvSpPr>
              <a:spLocks/>
            </p:cNvSpPr>
            <p:nvPr/>
          </p:nvSpPr>
          <p:spPr bwMode="auto">
            <a:xfrm>
              <a:off x="437" y="628"/>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3" y="2"/>
                    <a:pt x="2" y="2"/>
                    <a:pt x="0" y="2"/>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34">
              <a:extLst>
                <a:ext uri="{FF2B5EF4-FFF2-40B4-BE49-F238E27FC236}">
                  <a16:creationId xmlns:a16="http://schemas.microsoft.com/office/drawing/2014/main" id="{7002C7BB-DDAC-44D4-8234-5766A040D4F2}"/>
                </a:ext>
              </a:extLst>
            </p:cNvPr>
            <p:cNvSpPr>
              <a:spLocks/>
            </p:cNvSpPr>
            <p:nvPr/>
          </p:nvSpPr>
          <p:spPr bwMode="auto">
            <a:xfrm>
              <a:off x="574" y="593"/>
              <a:ext cx="6" cy="4"/>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1" y="0"/>
                    <a:pt x="2" y="1"/>
                    <a:pt x="3" y="2"/>
                  </a:cubicBezTo>
                  <a:cubicBezTo>
                    <a:pt x="1" y="2"/>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35">
              <a:extLst>
                <a:ext uri="{FF2B5EF4-FFF2-40B4-BE49-F238E27FC236}">
                  <a16:creationId xmlns:a16="http://schemas.microsoft.com/office/drawing/2014/main" id="{C90CD5DF-5C2D-40D7-B166-3A83C430D645}"/>
                </a:ext>
              </a:extLst>
            </p:cNvPr>
            <p:cNvSpPr>
              <a:spLocks/>
            </p:cNvSpPr>
            <p:nvPr/>
          </p:nvSpPr>
          <p:spPr bwMode="auto">
            <a:xfrm>
              <a:off x="427" y="500"/>
              <a:ext cx="14" cy="15"/>
            </a:xfrm>
            <a:custGeom>
              <a:avLst/>
              <a:gdLst>
                <a:gd name="T0" fmla="*/ 2 w 7"/>
                <a:gd name="T1" fmla="*/ 7 h 7"/>
                <a:gd name="T2" fmla="*/ 4 w 7"/>
                <a:gd name="T3" fmla="*/ 2 h 7"/>
                <a:gd name="T4" fmla="*/ 0 w 7"/>
                <a:gd name="T5" fmla="*/ 4 h 7"/>
                <a:gd name="T6" fmla="*/ 2 w 7"/>
                <a:gd name="T7" fmla="*/ 2 h 7"/>
                <a:gd name="T8" fmla="*/ 7 w 7"/>
                <a:gd name="T9" fmla="*/ 3 h 7"/>
                <a:gd name="T10" fmla="*/ 2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2" y="7"/>
                  </a:moveTo>
                  <a:cubicBezTo>
                    <a:pt x="2" y="5"/>
                    <a:pt x="4" y="5"/>
                    <a:pt x="4" y="2"/>
                  </a:cubicBezTo>
                  <a:cubicBezTo>
                    <a:pt x="3" y="3"/>
                    <a:pt x="1" y="4"/>
                    <a:pt x="0" y="4"/>
                  </a:cubicBezTo>
                  <a:cubicBezTo>
                    <a:pt x="1" y="3"/>
                    <a:pt x="1" y="3"/>
                    <a:pt x="2" y="2"/>
                  </a:cubicBezTo>
                  <a:cubicBezTo>
                    <a:pt x="5" y="0"/>
                    <a:pt x="5" y="0"/>
                    <a:pt x="7" y="3"/>
                  </a:cubicBezTo>
                  <a:cubicBezTo>
                    <a:pt x="5" y="5"/>
                    <a:pt x="3"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36">
              <a:extLst>
                <a:ext uri="{FF2B5EF4-FFF2-40B4-BE49-F238E27FC236}">
                  <a16:creationId xmlns:a16="http://schemas.microsoft.com/office/drawing/2014/main" id="{29DA868A-94B5-4ED8-A637-5D97547765EE}"/>
                </a:ext>
              </a:extLst>
            </p:cNvPr>
            <p:cNvSpPr>
              <a:spLocks/>
            </p:cNvSpPr>
            <p:nvPr/>
          </p:nvSpPr>
          <p:spPr bwMode="auto">
            <a:xfrm>
              <a:off x="528" y="412"/>
              <a:ext cx="4" cy="10"/>
            </a:xfrm>
            <a:custGeom>
              <a:avLst/>
              <a:gdLst>
                <a:gd name="T0" fmla="*/ 1 w 2"/>
                <a:gd name="T1" fmla="*/ 5 h 5"/>
                <a:gd name="T2" fmla="*/ 1 w 2"/>
                <a:gd name="T3" fmla="*/ 0 h 5"/>
                <a:gd name="T4" fmla="*/ 1 w 2"/>
                <a:gd name="T5" fmla="*/ 5 h 5"/>
              </a:gdLst>
              <a:ahLst/>
              <a:cxnLst>
                <a:cxn ang="0">
                  <a:pos x="T0" y="T1"/>
                </a:cxn>
                <a:cxn ang="0">
                  <a:pos x="T2" y="T3"/>
                </a:cxn>
                <a:cxn ang="0">
                  <a:pos x="T4" y="T5"/>
                </a:cxn>
              </a:cxnLst>
              <a:rect l="0" t="0" r="r" b="b"/>
              <a:pathLst>
                <a:path w="2" h="5">
                  <a:moveTo>
                    <a:pt x="1" y="5"/>
                  </a:moveTo>
                  <a:cubicBezTo>
                    <a:pt x="0" y="3"/>
                    <a:pt x="1" y="2"/>
                    <a:pt x="1" y="0"/>
                  </a:cubicBezTo>
                  <a:cubicBezTo>
                    <a:pt x="2" y="2"/>
                    <a:pt x="2"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37">
              <a:extLst>
                <a:ext uri="{FF2B5EF4-FFF2-40B4-BE49-F238E27FC236}">
                  <a16:creationId xmlns:a16="http://schemas.microsoft.com/office/drawing/2014/main" id="{3944DBCC-DBDC-4D35-AE79-ACB6D5AB03C2}"/>
                </a:ext>
              </a:extLst>
            </p:cNvPr>
            <p:cNvSpPr>
              <a:spLocks/>
            </p:cNvSpPr>
            <p:nvPr/>
          </p:nvSpPr>
          <p:spPr bwMode="auto">
            <a:xfrm>
              <a:off x="520" y="505"/>
              <a:ext cx="14" cy="2"/>
            </a:xfrm>
            <a:custGeom>
              <a:avLst/>
              <a:gdLst>
                <a:gd name="T0" fmla="*/ 0 w 7"/>
                <a:gd name="T1" fmla="*/ 1 h 1"/>
                <a:gd name="T2" fmla="*/ 3 w 7"/>
                <a:gd name="T3" fmla="*/ 0 h 1"/>
                <a:gd name="T4" fmla="*/ 7 w 7"/>
                <a:gd name="T5" fmla="*/ 0 h 1"/>
                <a:gd name="T6" fmla="*/ 0 w 7"/>
                <a:gd name="T7" fmla="*/ 1 h 1"/>
                <a:gd name="T8" fmla="*/ 0 w 7"/>
                <a:gd name="T9" fmla="*/ 1 h 1"/>
              </a:gdLst>
              <a:ahLst/>
              <a:cxnLst>
                <a:cxn ang="0">
                  <a:pos x="T0" y="T1"/>
                </a:cxn>
                <a:cxn ang="0">
                  <a:pos x="T2" y="T3"/>
                </a:cxn>
                <a:cxn ang="0">
                  <a:pos x="T4" y="T5"/>
                </a:cxn>
                <a:cxn ang="0">
                  <a:pos x="T6" y="T7"/>
                </a:cxn>
                <a:cxn ang="0">
                  <a:pos x="T8" y="T9"/>
                </a:cxn>
              </a:cxnLst>
              <a:rect l="0" t="0" r="r" b="b"/>
              <a:pathLst>
                <a:path w="7" h="1">
                  <a:moveTo>
                    <a:pt x="0" y="1"/>
                  </a:moveTo>
                  <a:cubicBezTo>
                    <a:pt x="1" y="0"/>
                    <a:pt x="2" y="0"/>
                    <a:pt x="3" y="0"/>
                  </a:cubicBezTo>
                  <a:cubicBezTo>
                    <a:pt x="4" y="0"/>
                    <a:pt x="5" y="0"/>
                    <a:pt x="7" y="0"/>
                  </a:cubicBezTo>
                  <a:cubicBezTo>
                    <a:pt x="5" y="1"/>
                    <a:pt x="2"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38">
              <a:extLst>
                <a:ext uri="{FF2B5EF4-FFF2-40B4-BE49-F238E27FC236}">
                  <a16:creationId xmlns:a16="http://schemas.microsoft.com/office/drawing/2014/main" id="{9C08DAD9-CF4C-4B08-8921-84357D14B208}"/>
                </a:ext>
              </a:extLst>
            </p:cNvPr>
            <p:cNvSpPr>
              <a:spLocks/>
            </p:cNvSpPr>
            <p:nvPr/>
          </p:nvSpPr>
          <p:spPr bwMode="auto">
            <a:xfrm>
              <a:off x="429" y="470"/>
              <a:ext cx="10" cy="6"/>
            </a:xfrm>
            <a:custGeom>
              <a:avLst/>
              <a:gdLst>
                <a:gd name="T0" fmla="*/ 0 w 5"/>
                <a:gd name="T1" fmla="*/ 2 h 3"/>
                <a:gd name="T2" fmla="*/ 5 w 5"/>
                <a:gd name="T3" fmla="*/ 0 h 3"/>
                <a:gd name="T4" fmla="*/ 0 w 5"/>
                <a:gd name="T5" fmla="*/ 2 h 3"/>
              </a:gdLst>
              <a:ahLst/>
              <a:cxnLst>
                <a:cxn ang="0">
                  <a:pos x="T0" y="T1"/>
                </a:cxn>
                <a:cxn ang="0">
                  <a:pos x="T2" y="T3"/>
                </a:cxn>
                <a:cxn ang="0">
                  <a:pos x="T4" y="T5"/>
                </a:cxn>
              </a:cxnLst>
              <a:rect l="0" t="0" r="r" b="b"/>
              <a:pathLst>
                <a:path w="5" h="3">
                  <a:moveTo>
                    <a:pt x="0" y="2"/>
                  </a:moveTo>
                  <a:cubicBezTo>
                    <a:pt x="2" y="2"/>
                    <a:pt x="3" y="0"/>
                    <a:pt x="5" y="0"/>
                  </a:cubicBezTo>
                  <a:cubicBezTo>
                    <a:pt x="3" y="3"/>
                    <a:pt x="3"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39">
              <a:extLst>
                <a:ext uri="{FF2B5EF4-FFF2-40B4-BE49-F238E27FC236}">
                  <a16:creationId xmlns:a16="http://schemas.microsoft.com/office/drawing/2014/main" id="{818387FD-B658-4CB4-B46E-78EF012FB168}"/>
                </a:ext>
              </a:extLst>
            </p:cNvPr>
            <p:cNvSpPr>
              <a:spLocks/>
            </p:cNvSpPr>
            <p:nvPr/>
          </p:nvSpPr>
          <p:spPr bwMode="auto">
            <a:xfrm>
              <a:off x="578" y="503"/>
              <a:ext cx="8" cy="4"/>
            </a:xfrm>
            <a:custGeom>
              <a:avLst/>
              <a:gdLst>
                <a:gd name="T0" fmla="*/ 4 w 4"/>
                <a:gd name="T1" fmla="*/ 0 h 2"/>
                <a:gd name="T2" fmla="*/ 0 w 4"/>
                <a:gd name="T3" fmla="*/ 1 h 2"/>
                <a:gd name="T4" fmla="*/ 4 w 4"/>
                <a:gd name="T5" fmla="*/ 0 h 2"/>
              </a:gdLst>
              <a:ahLst/>
              <a:cxnLst>
                <a:cxn ang="0">
                  <a:pos x="T0" y="T1"/>
                </a:cxn>
                <a:cxn ang="0">
                  <a:pos x="T2" y="T3"/>
                </a:cxn>
                <a:cxn ang="0">
                  <a:pos x="T4" y="T5"/>
                </a:cxn>
              </a:cxnLst>
              <a:rect l="0" t="0" r="r" b="b"/>
              <a:pathLst>
                <a:path w="4" h="2">
                  <a:moveTo>
                    <a:pt x="4" y="0"/>
                  </a:moveTo>
                  <a:cubicBezTo>
                    <a:pt x="3" y="2"/>
                    <a:pt x="1" y="1"/>
                    <a:pt x="0" y="1"/>
                  </a:cubicBezTo>
                  <a:cubicBezTo>
                    <a:pt x="1" y="1"/>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40">
              <a:extLst>
                <a:ext uri="{FF2B5EF4-FFF2-40B4-BE49-F238E27FC236}">
                  <a16:creationId xmlns:a16="http://schemas.microsoft.com/office/drawing/2014/main" id="{2CF1A118-9D4C-40EC-ACAA-9837DAAFD268}"/>
                </a:ext>
              </a:extLst>
            </p:cNvPr>
            <p:cNvSpPr>
              <a:spLocks/>
            </p:cNvSpPr>
            <p:nvPr/>
          </p:nvSpPr>
          <p:spPr bwMode="auto">
            <a:xfrm>
              <a:off x="437" y="513"/>
              <a:ext cx="8" cy="6"/>
            </a:xfrm>
            <a:custGeom>
              <a:avLst/>
              <a:gdLst>
                <a:gd name="T0" fmla="*/ 0 w 4"/>
                <a:gd name="T1" fmla="*/ 3 h 3"/>
                <a:gd name="T2" fmla="*/ 4 w 4"/>
                <a:gd name="T3" fmla="*/ 0 h 3"/>
                <a:gd name="T4" fmla="*/ 0 w 4"/>
                <a:gd name="T5" fmla="*/ 3 h 3"/>
              </a:gdLst>
              <a:ahLst/>
              <a:cxnLst>
                <a:cxn ang="0">
                  <a:pos x="T0" y="T1"/>
                </a:cxn>
                <a:cxn ang="0">
                  <a:pos x="T2" y="T3"/>
                </a:cxn>
                <a:cxn ang="0">
                  <a:pos x="T4" y="T5"/>
                </a:cxn>
              </a:cxnLst>
              <a:rect l="0" t="0" r="r" b="b"/>
              <a:pathLst>
                <a:path w="4" h="3">
                  <a:moveTo>
                    <a:pt x="0" y="3"/>
                  </a:moveTo>
                  <a:cubicBezTo>
                    <a:pt x="0" y="1"/>
                    <a:pt x="1" y="0"/>
                    <a:pt x="4" y="0"/>
                  </a:cubicBezTo>
                  <a:cubicBezTo>
                    <a:pt x="3"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141">
              <a:extLst>
                <a:ext uri="{FF2B5EF4-FFF2-40B4-BE49-F238E27FC236}">
                  <a16:creationId xmlns:a16="http://schemas.microsoft.com/office/drawing/2014/main" id="{36B09AFE-C87B-453C-AD5A-645E71C3B7FA}"/>
                </a:ext>
              </a:extLst>
            </p:cNvPr>
            <p:cNvSpPr>
              <a:spLocks/>
            </p:cNvSpPr>
            <p:nvPr/>
          </p:nvSpPr>
          <p:spPr bwMode="auto">
            <a:xfrm>
              <a:off x="508" y="505"/>
              <a:ext cx="12" cy="4"/>
            </a:xfrm>
            <a:custGeom>
              <a:avLst/>
              <a:gdLst>
                <a:gd name="T0" fmla="*/ 1 w 6"/>
                <a:gd name="T1" fmla="*/ 1 h 2"/>
                <a:gd name="T2" fmla="*/ 6 w 6"/>
                <a:gd name="T3" fmla="*/ 1 h 2"/>
                <a:gd name="T4" fmla="*/ 6 w 6"/>
                <a:gd name="T5" fmla="*/ 1 h 2"/>
                <a:gd name="T6" fmla="*/ 0 w 6"/>
                <a:gd name="T7" fmla="*/ 1 h 2"/>
                <a:gd name="T8" fmla="*/ 1 w 6"/>
                <a:gd name="T9" fmla="*/ 1 h 2"/>
              </a:gdLst>
              <a:ahLst/>
              <a:cxnLst>
                <a:cxn ang="0">
                  <a:pos x="T0" y="T1"/>
                </a:cxn>
                <a:cxn ang="0">
                  <a:pos x="T2" y="T3"/>
                </a:cxn>
                <a:cxn ang="0">
                  <a:pos x="T4" y="T5"/>
                </a:cxn>
                <a:cxn ang="0">
                  <a:pos x="T6" y="T7"/>
                </a:cxn>
                <a:cxn ang="0">
                  <a:pos x="T8" y="T9"/>
                </a:cxn>
              </a:cxnLst>
              <a:rect l="0" t="0" r="r" b="b"/>
              <a:pathLst>
                <a:path w="6" h="2">
                  <a:moveTo>
                    <a:pt x="1" y="1"/>
                  </a:moveTo>
                  <a:cubicBezTo>
                    <a:pt x="2" y="0"/>
                    <a:pt x="4" y="0"/>
                    <a:pt x="6" y="1"/>
                  </a:cubicBezTo>
                  <a:cubicBezTo>
                    <a:pt x="6" y="1"/>
                    <a:pt x="6" y="1"/>
                    <a:pt x="6" y="1"/>
                  </a:cubicBezTo>
                  <a:cubicBezTo>
                    <a:pt x="4" y="1"/>
                    <a:pt x="2" y="2"/>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42">
              <a:extLst>
                <a:ext uri="{FF2B5EF4-FFF2-40B4-BE49-F238E27FC236}">
                  <a16:creationId xmlns:a16="http://schemas.microsoft.com/office/drawing/2014/main" id="{02594053-3DC5-4A7D-940D-8E210395DC73}"/>
                </a:ext>
              </a:extLst>
            </p:cNvPr>
            <p:cNvSpPr>
              <a:spLocks/>
            </p:cNvSpPr>
            <p:nvPr/>
          </p:nvSpPr>
          <p:spPr bwMode="auto">
            <a:xfrm>
              <a:off x="504" y="507"/>
              <a:ext cx="6" cy="4"/>
            </a:xfrm>
            <a:custGeom>
              <a:avLst/>
              <a:gdLst>
                <a:gd name="T0" fmla="*/ 2 w 3"/>
                <a:gd name="T1" fmla="*/ 0 h 2"/>
                <a:gd name="T2" fmla="*/ 0 w 3"/>
                <a:gd name="T3" fmla="*/ 2 h 2"/>
                <a:gd name="T4" fmla="*/ 3 w 3"/>
                <a:gd name="T5" fmla="*/ 0 h 2"/>
                <a:gd name="T6" fmla="*/ 2 w 3"/>
                <a:gd name="T7" fmla="*/ 0 h 2"/>
              </a:gdLst>
              <a:ahLst/>
              <a:cxnLst>
                <a:cxn ang="0">
                  <a:pos x="T0" y="T1"/>
                </a:cxn>
                <a:cxn ang="0">
                  <a:pos x="T2" y="T3"/>
                </a:cxn>
                <a:cxn ang="0">
                  <a:pos x="T4" y="T5"/>
                </a:cxn>
                <a:cxn ang="0">
                  <a:pos x="T6" y="T7"/>
                </a:cxn>
              </a:cxnLst>
              <a:rect l="0" t="0" r="r" b="b"/>
              <a:pathLst>
                <a:path w="3" h="2">
                  <a:moveTo>
                    <a:pt x="2" y="0"/>
                  </a:moveTo>
                  <a:cubicBezTo>
                    <a:pt x="2" y="2"/>
                    <a:pt x="1" y="1"/>
                    <a:pt x="0" y="2"/>
                  </a:cubicBezTo>
                  <a:cubicBezTo>
                    <a:pt x="0" y="0"/>
                    <a:pt x="1" y="0"/>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43">
              <a:extLst>
                <a:ext uri="{FF2B5EF4-FFF2-40B4-BE49-F238E27FC236}">
                  <a16:creationId xmlns:a16="http://schemas.microsoft.com/office/drawing/2014/main" id="{50E53BD2-8B46-4B53-919E-0E6965BA60F1}"/>
                </a:ext>
              </a:extLst>
            </p:cNvPr>
            <p:cNvSpPr>
              <a:spLocks/>
            </p:cNvSpPr>
            <p:nvPr/>
          </p:nvSpPr>
          <p:spPr bwMode="auto">
            <a:xfrm>
              <a:off x="568" y="503"/>
              <a:ext cx="2" cy="2"/>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0" y="1"/>
                    <a:pt x="0" y="1"/>
                    <a:pt x="0" y="1"/>
                  </a:cubicBezTo>
                  <a:cubicBezTo>
                    <a:pt x="0"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44">
              <a:extLst>
                <a:ext uri="{FF2B5EF4-FFF2-40B4-BE49-F238E27FC236}">
                  <a16:creationId xmlns:a16="http://schemas.microsoft.com/office/drawing/2014/main" id="{99E0DE82-DDE6-4DC9-AB8D-1C7D9C54008A}"/>
                </a:ext>
              </a:extLst>
            </p:cNvPr>
            <p:cNvSpPr>
              <a:spLocks noEditPoints="1"/>
            </p:cNvSpPr>
            <p:nvPr/>
          </p:nvSpPr>
          <p:spPr bwMode="auto">
            <a:xfrm>
              <a:off x="536" y="533"/>
              <a:ext cx="44" cy="44"/>
            </a:xfrm>
            <a:custGeom>
              <a:avLst/>
              <a:gdLst>
                <a:gd name="T0" fmla="*/ 7 w 22"/>
                <a:gd name="T1" fmla="*/ 9 h 22"/>
                <a:gd name="T2" fmla="*/ 12 w 22"/>
                <a:gd name="T3" fmla="*/ 11 h 22"/>
                <a:gd name="T4" fmla="*/ 15 w 22"/>
                <a:gd name="T5" fmla="*/ 14 h 22"/>
                <a:gd name="T6" fmla="*/ 13 w 22"/>
                <a:gd name="T7" fmla="*/ 10 h 22"/>
                <a:gd name="T8" fmla="*/ 13 w 22"/>
                <a:gd name="T9" fmla="*/ 4 h 22"/>
                <a:gd name="T10" fmla="*/ 18 w 22"/>
                <a:gd name="T11" fmla="*/ 0 h 22"/>
                <a:gd name="T12" fmla="*/ 21 w 22"/>
                <a:gd name="T13" fmla="*/ 6 h 22"/>
                <a:gd name="T14" fmla="*/ 20 w 22"/>
                <a:gd name="T15" fmla="*/ 15 h 22"/>
                <a:gd name="T16" fmla="*/ 17 w 22"/>
                <a:gd name="T17" fmla="*/ 17 h 22"/>
                <a:gd name="T18" fmla="*/ 15 w 22"/>
                <a:gd name="T19" fmla="*/ 18 h 22"/>
                <a:gd name="T20" fmla="*/ 12 w 22"/>
                <a:gd name="T21" fmla="*/ 21 h 22"/>
                <a:gd name="T22" fmla="*/ 0 w 22"/>
                <a:gd name="T23" fmla="*/ 22 h 22"/>
                <a:gd name="T24" fmla="*/ 5 w 22"/>
                <a:gd name="T25" fmla="*/ 13 h 22"/>
                <a:gd name="T26" fmla="*/ 7 w 22"/>
                <a:gd name="T27" fmla="*/ 9 h 22"/>
                <a:gd name="T28" fmla="*/ 20 w 22"/>
                <a:gd name="T29" fmla="*/ 10 h 22"/>
                <a:gd name="T30" fmla="*/ 20 w 22"/>
                <a:gd name="T31" fmla="*/ 6 h 22"/>
                <a:gd name="T32" fmla="*/ 16 w 22"/>
                <a:gd name="T33" fmla="*/ 4 h 22"/>
                <a:gd name="T34" fmla="*/ 15 w 22"/>
                <a:gd name="T35" fmla="*/ 9 h 22"/>
                <a:gd name="T36" fmla="*/ 16 w 22"/>
                <a:gd name="T37" fmla="*/ 11 h 22"/>
                <a:gd name="T38" fmla="*/ 18 w 22"/>
                <a:gd name="T39" fmla="*/ 15 h 22"/>
                <a:gd name="T40" fmla="*/ 20 w 22"/>
                <a:gd name="T41" fmla="*/ 10 h 22"/>
                <a:gd name="T42" fmla="*/ 20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7" y="9"/>
                  </a:moveTo>
                  <a:cubicBezTo>
                    <a:pt x="9" y="8"/>
                    <a:pt x="11" y="9"/>
                    <a:pt x="12" y="11"/>
                  </a:cubicBezTo>
                  <a:cubicBezTo>
                    <a:pt x="13" y="13"/>
                    <a:pt x="13" y="14"/>
                    <a:pt x="15" y="14"/>
                  </a:cubicBezTo>
                  <a:cubicBezTo>
                    <a:pt x="15" y="12"/>
                    <a:pt x="15" y="11"/>
                    <a:pt x="13" y="10"/>
                  </a:cubicBezTo>
                  <a:cubicBezTo>
                    <a:pt x="12" y="8"/>
                    <a:pt x="12" y="6"/>
                    <a:pt x="13" y="4"/>
                  </a:cubicBezTo>
                  <a:cubicBezTo>
                    <a:pt x="15" y="3"/>
                    <a:pt x="16" y="0"/>
                    <a:pt x="18" y="0"/>
                  </a:cubicBezTo>
                  <a:cubicBezTo>
                    <a:pt x="20" y="1"/>
                    <a:pt x="21" y="4"/>
                    <a:pt x="21" y="6"/>
                  </a:cubicBezTo>
                  <a:cubicBezTo>
                    <a:pt x="22" y="9"/>
                    <a:pt x="22" y="12"/>
                    <a:pt x="20" y="15"/>
                  </a:cubicBezTo>
                  <a:cubicBezTo>
                    <a:pt x="19" y="17"/>
                    <a:pt x="19" y="18"/>
                    <a:pt x="17" y="17"/>
                  </a:cubicBezTo>
                  <a:cubicBezTo>
                    <a:pt x="16" y="16"/>
                    <a:pt x="15" y="17"/>
                    <a:pt x="15" y="18"/>
                  </a:cubicBezTo>
                  <a:cubicBezTo>
                    <a:pt x="14" y="19"/>
                    <a:pt x="13" y="21"/>
                    <a:pt x="12" y="21"/>
                  </a:cubicBezTo>
                  <a:cubicBezTo>
                    <a:pt x="8" y="21"/>
                    <a:pt x="4" y="22"/>
                    <a:pt x="0" y="22"/>
                  </a:cubicBezTo>
                  <a:cubicBezTo>
                    <a:pt x="1" y="18"/>
                    <a:pt x="3" y="15"/>
                    <a:pt x="5" y="13"/>
                  </a:cubicBezTo>
                  <a:cubicBezTo>
                    <a:pt x="6" y="12"/>
                    <a:pt x="7" y="11"/>
                    <a:pt x="7" y="9"/>
                  </a:cubicBezTo>
                  <a:close/>
                  <a:moveTo>
                    <a:pt x="20" y="10"/>
                  </a:moveTo>
                  <a:cubicBezTo>
                    <a:pt x="20" y="8"/>
                    <a:pt x="20" y="7"/>
                    <a:pt x="20" y="6"/>
                  </a:cubicBezTo>
                  <a:cubicBezTo>
                    <a:pt x="19" y="3"/>
                    <a:pt x="18" y="3"/>
                    <a:pt x="16" y="4"/>
                  </a:cubicBezTo>
                  <a:cubicBezTo>
                    <a:pt x="14" y="6"/>
                    <a:pt x="14" y="7"/>
                    <a:pt x="15" y="9"/>
                  </a:cubicBezTo>
                  <a:cubicBezTo>
                    <a:pt x="15" y="10"/>
                    <a:pt x="15" y="10"/>
                    <a:pt x="16" y="11"/>
                  </a:cubicBezTo>
                  <a:cubicBezTo>
                    <a:pt x="16" y="12"/>
                    <a:pt x="16" y="15"/>
                    <a:pt x="18" y="15"/>
                  </a:cubicBezTo>
                  <a:cubicBezTo>
                    <a:pt x="20" y="14"/>
                    <a:pt x="20" y="12"/>
                    <a:pt x="20" y="10"/>
                  </a:cubicBezTo>
                  <a:cubicBezTo>
                    <a:pt x="20" y="10"/>
                    <a:pt x="20" y="10"/>
                    <a:pt x="2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45">
              <a:extLst>
                <a:ext uri="{FF2B5EF4-FFF2-40B4-BE49-F238E27FC236}">
                  <a16:creationId xmlns:a16="http://schemas.microsoft.com/office/drawing/2014/main" id="{1220EB2B-06C7-476C-8B12-163E628038D8}"/>
                </a:ext>
              </a:extLst>
            </p:cNvPr>
            <p:cNvSpPr>
              <a:spLocks noEditPoints="1"/>
            </p:cNvSpPr>
            <p:nvPr/>
          </p:nvSpPr>
          <p:spPr bwMode="auto">
            <a:xfrm>
              <a:off x="512" y="519"/>
              <a:ext cx="54" cy="56"/>
            </a:xfrm>
            <a:custGeom>
              <a:avLst/>
              <a:gdLst>
                <a:gd name="T0" fmla="*/ 19 w 27"/>
                <a:gd name="T1" fmla="*/ 16 h 28"/>
                <a:gd name="T2" fmla="*/ 13 w 27"/>
                <a:gd name="T3" fmla="*/ 15 h 28"/>
                <a:gd name="T4" fmla="*/ 9 w 27"/>
                <a:gd name="T5" fmla="*/ 15 h 28"/>
                <a:gd name="T6" fmla="*/ 13 w 27"/>
                <a:gd name="T7" fmla="*/ 18 h 28"/>
                <a:gd name="T8" fmla="*/ 13 w 27"/>
                <a:gd name="T9" fmla="*/ 22 h 28"/>
                <a:gd name="T10" fmla="*/ 3 w 27"/>
                <a:gd name="T11" fmla="*/ 28 h 28"/>
                <a:gd name="T12" fmla="*/ 1 w 27"/>
                <a:gd name="T13" fmla="*/ 25 h 28"/>
                <a:gd name="T14" fmla="*/ 6 w 27"/>
                <a:gd name="T15" fmla="*/ 16 h 28"/>
                <a:gd name="T16" fmla="*/ 6 w 27"/>
                <a:gd name="T17" fmla="*/ 14 h 28"/>
                <a:gd name="T18" fmla="*/ 6 w 27"/>
                <a:gd name="T19" fmla="*/ 5 h 28"/>
                <a:gd name="T20" fmla="*/ 12 w 27"/>
                <a:gd name="T21" fmla="*/ 0 h 28"/>
                <a:gd name="T22" fmla="*/ 21 w 27"/>
                <a:gd name="T23" fmla="*/ 1 h 28"/>
                <a:gd name="T24" fmla="*/ 24 w 27"/>
                <a:gd name="T25" fmla="*/ 2 h 28"/>
                <a:gd name="T26" fmla="*/ 24 w 27"/>
                <a:gd name="T27" fmla="*/ 10 h 28"/>
                <a:gd name="T28" fmla="*/ 19 w 27"/>
                <a:gd name="T29" fmla="*/ 16 h 28"/>
                <a:gd name="T30" fmla="*/ 19 w 27"/>
                <a:gd name="T31" fmla="*/ 16 h 28"/>
                <a:gd name="T32" fmla="*/ 15 w 27"/>
                <a:gd name="T33" fmla="*/ 2 h 28"/>
                <a:gd name="T34" fmla="*/ 7 w 27"/>
                <a:gd name="T35" fmla="*/ 10 h 28"/>
                <a:gd name="T36" fmla="*/ 7 w 27"/>
                <a:gd name="T37" fmla="*/ 11 h 28"/>
                <a:gd name="T38" fmla="*/ 9 w 27"/>
                <a:gd name="T39" fmla="*/ 12 h 28"/>
                <a:gd name="T40" fmla="*/ 15 w 27"/>
                <a:gd name="T41" fmla="*/ 14 h 28"/>
                <a:gd name="T42" fmla="*/ 19 w 27"/>
                <a:gd name="T43" fmla="*/ 14 h 28"/>
                <a:gd name="T44" fmla="*/ 23 w 27"/>
                <a:gd name="T45" fmla="*/ 9 h 28"/>
                <a:gd name="T46" fmla="*/ 23 w 27"/>
                <a:gd name="T47" fmla="*/ 4 h 28"/>
                <a:gd name="T48" fmla="*/ 21 w 27"/>
                <a:gd name="T49" fmla="*/ 2 h 28"/>
                <a:gd name="T50" fmla="*/ 15 w 27"/>
                <a:gd name="T51" fmla="*/ 2 h 28"/>
                <a:gd name="T52" fmla="*/ 4 w 27"/>
                <a:gd name="T53" fmla="*/ 23 h 28"/>
                <a:gd name="T54" fmla="*/ 3 w 27"/>
                <a:gd name="T55" fmla="*/ 26 h 28"/>
                <a:gd name="T56" fmla="*/ 4 w 27"/>
                <a:gd name="T57" fmla="*/ 26 h 28"/>
                <a:gd name="T58" fmla="*/ 13 w 27"/>
                <a:gd name="T59" fmla="*/ 21 h 28"/>
                <a:gd name="T60" fmla="*/ 13 w 27"/>
                <a:gd name="T61" fmla="*/ 20 h 28"/>
                <a:gd name="T62" fmla="*/ 10 w 27"/>
                <a:gd name="T63" fmla="*/ 18 h 28"/>
                <a:gd name="T64" fmla="*/ 7 w 27"/>
                <a:gd name="T65" fmla="*/ 18 h 28"/>
                <a:gd name="T66" fmla="*/ 10 w 27"/>
                <a:gd name="T67" fmla="*/ 21 h 28"/>
                <a:gd name="T68" fmla="*/ 7 w 27"/>
                <a:gd name="T69" fmla="*/ 25 h 28"/>
                <a:gd name="T70" fmla="*/ 4 w 27"/>
                <a:gd name="T71"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8">
                  <a:moveTo>
                    <a:pt x="19" y="16"/>
                  </a:moveTo>
                  <a:cubicBezTo>
                    <a:pt x="17" y="17"/>
                    <a:pt x="15" y="17"/>
                    <a:pt x="13" y="15"/>
                  </a:cubicBezTo>
                  <a:cubicBezTo>
                    <a:pt x="12" y="13"/>
                    <a:pt x="11" y="14"/>
                    <a:pt x="9" y="15"/>
                  </a:cubicBezTo>
                  <a:cubicBezTo>
                    <a:pt x="10" y="16"/>
                    <a:pt x="12" y="17"/>
                    <a:pt x="13" y="18"/>
                  </a:cubicBezTo>
                  <a:cubicBezTo>
                    <a:pt x="14" y="19"/>
                    <a:pt x="14" y="21"/>
                    <a:pt x="13" y="22"/>
                  </a:cubicBezTo>
                  <a:cubicBezTo>
                    <a:pt x="11" y="27"/>
                    <a:pt x="7" y="28"/>
                    <a:pt x="3" y="28"/>
                  </a:cubicBezTo>
                  <a:cubicBezTo>
                    <a:pt x="0" y="28"/>
                    <a:pt x="0" y="27"/>
                    <a:pt x="1" y="25"/>
                  </a:cubicBezTo>
                  <a:cubicBezTo>
                    <a:pt x="2" y="22"/>
                    <a:pt x="4" y="19"/>
                    <a:pt x="6" y="16"/>
                  </a:cubicBezTo>
                  <a:cubicBezTo>
                    <a:pt x="6" y="16"/>
                    <a:pt x="7" y="15"/>
                    <a:pt x="6" y="14"/>
                  </a:cubicBezTo>
                  <a:cubicBezTo>
                    <a:pt x="3" y="11"/>
                    <a:pt x="5" y="8"/>
                    <a:pt x="6" y="5"/>
                  </a:cubicBezTo>
                  <a:cubicBezTo>
                    <a:pt x="7" y="1"/>
                    <a:pt x="8" y="0"/>
                    <a:pt x="12" y="0"/>
                  </a:cubicBezTo>
                  <a:cubicBezTo>
                    <a:pt x="15" y="0"/>
                    <a:pt x="18" y="0"/>
                    <a:pt x="21" y="1"/>
                  </a:cubicBezTo>
                  <a:cubicBezTo>
                    <a:pt x="22" y="1"/>
                    <a:pt x="23" y="1"/>
                    <a:pt x="24" y="2"/>
                  </a:cubicBezTo>
                  <a:cubicBezTo>
                    <a:pt x="27" y="5"/>
                    <a:pt x="27" y="7"/>
                    <a:pt x="24" y="10"/>
                  </a:cubicBezTo>
                  <a:cubicBezTo>
                    <a:pt x="23" y="12"/>
                    <a:pt x="21" y="14"/>
                    <a:pt x="19" y="16"/>
                  </a:cubicBezTo>
                  <a:cubicBezTo>
                    <a:pt x="19" y="16"/>
                    <a:pt x="19" y="16"/>
                    <a:pt x="19" y="16"/>
                  </a:cubicBezTo>
                  <a:close/>
                  <a:moveTo>
                    <a:pt x="15" y="2"/>
                  </a:moveTo>
                  <a:cubicBezTo>
                    <a:pt x="8" y="2"/>
                    <a:pt x="7" y="4"/>
                    <a:pt x="7" y="10"/>
                  </a:cubicBezTo>
                  <a:cubicBezTo>
                    <a:pt x="7" y="10"/>
                    <a:pt x="7" y="11"/>
                    <a:pt x="7" y="11"/>
                  </a:cubicBezTo>
                  <a:cubicBezTo>
                    <a:pt x="7" y="12"/>
                    <a:pt x="8" y="13"/>
                    <a:pt x="9" y="12"/>
                  </a:cubicBezTo>
                  <a:cubicBezTo>
                    <a:pt x="12" y="11"/>
                    <a:pt x="13" y="11"/>
                    <a:pt x="15" y="14"/>
                  </a:cubicBezTo>
                  <a:cubicBezTo>
                    <a:pt x="16" y="16"/>
                    <a:pt x="17" y="16"/>
                    <a:pt x="19" y="14"/>
                  </a:cubicBezTo>
                  <a:cubicBezTo>
                    <a:pt x="20" y="12"/>
                    <a:pt x="21" y="10"/>
                    <a:pt x="23" y="9"/>
                  </a:cubicBezTo>
                  <a:cubicBezTo>
                    <a:pt x="25" y="6"/>
                    <a:pt x="25" y="6"/>
                    <a:pt x="23" y="4"/>
                  </a:cubicBezTo>
                  <a:cubicBezTo>
                    <a:pt x="23" y="3"/>
                    <a:pt x="22" y="2"/>
                    <a:pt x="21" y="2"/>
                  </a:cubicBezTo>
                  <a:cubicBezTo>
                    <a:pt x="19" y="2"/>
                    <a:pt x="17" y="2"/>
                    <a:pt x="15" y="2"/>
                  </a:cubicBezTo>
                  <a:close/>
                  <a:moveTo>
                    <a:pt x="4" y="23"/>
                  </a:moveTo>
                  <a:cubicBezTo>
                    <a:pt x="3" y="24"/>
                    <a:pt x="3" y="24"/>
                    <a:pt x="3" y="26"/>
                  </a:cubicBezTo>
                  <a:cubicBezTo>
                    <a:pt x="3" y="26"/>
                    <a:pt x="4" y="26"/>
                    <a:pt x="4" y="26"/>
                  </a:cubicBezTo>
                  <a:cubicBezTo>
                    <a:pt x="7" y="26"/>
                    <a:pt x="11" y="24"/>
                    <a:pt x="13" y="21"/>
                  </a:cubicBezTo>
                  <a:cubicBezTo>
                    <a:pt x="13" y="21"/>
                    <a:pt x="13" y="20"/>
                    <a:pt x="13" y="20"/>
                  </a:cubicBezTo>
                  <a:cubicBezTo>
                    <a:pt x="12" y="19"/>
                    <a:pt x="11" y="18"/>
                    <a:pt x="10" y="18"/>
                  </a:cubicBezTo>
                  <a:cubicBezTo>
                    <a:pt x="9" y="17"/>
                    <a:pt x="8" y="16"/>
                    <a:pt x="7" y="18"/>
                  </a:cubicBezTo>
                  <a:cubicBezTo>
                    <a:pt x="9" y="19"/>
                    <a:pt x="10" y="19"/>
                    <a:pt x="10" y="21"/>
                  </a:cubicBezTo>
                  <a:cubicBezTo>
                    <a:pt x="10" y="23"/>
                    <a:pt x="9" y="24"/>
                    <a:pt x="7" y="25"/>
                  </a:cubicBezTo>
                  <a:cubicBezTo>
                    <a:pt x="5" y="25"/>
                    <a:pt x="5" y="24"/>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46">
              <a:extLst>
                <a:ext uri="{FF2B5EF4-FFF2-40B4-BE49-F238E27FC236}">
                  <a16:creationId xmlns:a16="http://schemas.microsoft.com/office/drawing/2014/main" id="{910C583C-6FCD-4B99-AE83-7049ED1D08C8}"/>
                </a:ext>
              </a:extLst>
            </p:cNvPr>
            <p:cNvSpPr>
              <a:spLocks/>
            </p:cNvSpPr>
            <p:nvPr/>
          </p:nvSpPr>
          <p:spPr bwMode="auto">
            <a:xfrm>
              <a:off x="506" y="521"/>
              <a:ext cx="12" cy="20"/>
            </a:xfrm>
            <a:custGeom>
              <a:avLst/>
              <a:gdLst>
                <a:gd name="T0" fmla="*/ 0 w 6"/>
                <a:gd name="T1" fmla="*/ 10 h 10"/>
                <a:gd name="T2" fmla="*/ 1 w 6"/>
                <a:gd name="T3" fmla="*/ 3 h 10"/>
                <a:gd name="T4" fmla="*/ 3 w 6"/>
                <a:gd name="T5" fmla="*/ 0 h 10"/>
                <a:gd name="T6" fmla="*/ 6 w 6"/>
                <a:gd name="T7" fmla="*/ 4 h 10"/>
                <a:gd name="T8" fmla="*/ 6 w 6"/>
                <a:gd name="T9" fmla="*/ 5 h 10"/>
                <a:gd name="T10" fmla="*/ 0 w 6"/>
                <a:gd name="T11" fmla="*/ 10 h 10"/>
              </a:gdLst>
              <a:ahLst/>
              <a:cxnLst>
                <a:cxn ang="0">
                  <a:pos x="T0" y="T1"/>
                </a:cxn>
                <a:cxn ang="0">
                  <a:pos x="T2" y="T3"/>
                </a:cxn>
                <a:cxn ang="0">
                  <a:pos x="T4" y="T5"/>
                </a:cxn>
                <a:cxn ang="0">
                  <a:pos x="T6" y="T7"/>
                </a:cxn>
                <a:cxn ang="0">
                  <a:pos x="T8" y="T9"/>
                </a:cxn>
                <a:cxn ang="0">
                  <a:pos x="T10" y="T11"/>
                </a:cxn>
              </a:cxnLst>
              <a:rect l="0" t="0" r="r" b="b"/>
              <a:pathLst>
                <a:path w="6" h="10">
                  <a:moveTo>
                    <a:pt x="0" y="10"/>
                  </a:moveTo>
                  <a:cubicBezTo>
                    <a:pt x="0" y="8"/>
                    <a:pt x="0" y="5"/>
                    <a:pt x="1" y="3"/>
                  </a:cubicBezTo>
                  <a:cubicBezTo>
                    <a:pt x="1" y="2"/>
                    <a:pt x="2" y="0"/>
                    <a:pt x="3" y="0"/>
                  </a:cubicBezTo>
                  <a:cubicBezTo>
                    <a:pt x="5" y="1"/>
                    <a:pt x="5" y="2"/>
                    <a:pt x="6" y="4"/>
                  </a:cubicBezTo>
                  <a:cubicBezTo>
                    <a:pt x="6" y="4"/>
                    <a:pt x="6" y="5"/>
                    <a:pt x="6" y="5"/>
                  </a:cubicBezTo>
                  <a:cubicBezTo>
                    <a:pt x="5" y="10"/>
                    <a:pt x="5"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47">
              <a:extLst>
                <a:ext uri="{FF2B5EF4-FFF2-40B4-BE49-F238E27FC236}">
                  <a16:creationId xmlns:a16="http://schemas.microsoft.com/office/drawing/2014/main" id="{FACB60DB-FBA0-4653-9425-AD987EDD1BC6}"/>
                </a:ext>
              </a:extLst>
            </p:cNvPr>
            <p:cNvSpPr>
              <a:spLocks noEditPoints="1"/>
            </p:cNvSpPr>
            <p:nvPr/>
          </p:nvSpPr>
          <p:spPr bwMode="auto">
            <a:xfrm>
              <a:off x="149" y="577"/>
              <a:ext cx="18" cy="14"/>
            </a:xfrm>
            <a:custGeom>
              <a:avLst/>
              <a:gdLst>
                <a:gd name="T0" fmla="*/ 3 w 9"/>
                <a:gd name="T1" fmla="*/ 7 h 7"/>
                <a:gd name="T2" fmla="*/ 1 w 9"/>
                <a:gd name="T3" fmla="*/ 6 h 7"/>
                <a:gd name="T4" fmla="*/ 1 w 9"/>
                <a:gd name="T5" fmla="*/ 3 h 7"/>
                <a:gd name="T6" fmla="*/ 5 w 9"/>
                <a:gd name="T7" fmla="*/ 0 h 7"/>
                <a:gd name="T8" fmla="*/ 9 w 9"/>
                <a:gd name="T9" fmla="*/ 1 h 7"/>
                <a:gd name="T10" fmla="*/ 8 w 9"/>
                <a:gd name="T11" fmla="*/ 4 h 7"/>
                <a:gd name="T12" fmla="*/ 3 w 9"/>
                <a:gd name="T13" fmla="*/ 7 h 7"/>
                <a:gd name="T14" fmla="*/ 4 w 9"/>
                <a:gd name="T15" fmla="*/ 5 h 7"/>
                <a:gd name="T16" fmla="*/ 7 w 9"/>
                <a:gd name="T17" fmla="*/ 3 h 7"/>
                <a:gd name="T18" fmla="*/ 6 w 9"/>
                <a:gd name="T19" fmla="*/ 2 h 7"/>
                <a:gd name="T20" fmla="*/ 3 w 9"/>
                <a:gd name="T21" fmla="*/ 4 h 7"/>
                <a:gd name="T22" fmla="*/ 4 w 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7">
                  <a:moveTo>
                    <a:pt x="3" y="7"/>
                  </a:moveTo>
                  <a:cubicBezTo>
                    <a:pt x="2" y="7"/>
                    <a:pt x="1" y="7"/>
                    <a:pt x="1" y="6"/>
                  </a:cubicBezTo>
                  <a:cubicBezTo>
                    <a:pt x="0" y="4"/>
                    <a:pt x="1" y="3"/>
                    <a:pt x="1" y="3"/>
                  </a:cubicBezTo>
                  <a:cubicBezTo>
                    <a:pt x="2" y="2"/>
                    <a:pt x="3" y="0"/>
                    <a:pt x="5" y="0"/>
                  </a:cubicBezTo>
                  <a:cubicBezTo>
                    <a:pt x="6" y="0"/>
                    <a:pt x="8" y="0"/>
                    <a:pt x="9" y="1"/>
                  </a:cubicBezTo>
                  <a:cubicBezTo>
                    <a:pt x="9" y="2"/>
                    <a:pt x="9" y="3"/>
                    <a:pt x="8" y="4"/>
                  </a:cubicBezTo>
                  <a:cubicBezTo>
                    <a:pt x="7" y="6"/>
                    <a:pt x="6" y="7"/>
                    <a:pt x="3" y="7"/>
                  </a:cubicBezTo>
                  <a:close/>
                  <a:moveTo>
                    <a:pt x="4" y="5"/>
                  </a:moveTo>
                  <a:cubicBezTo>
                    <a:pt x="6" y="5"/>
                    <a:pt x="7" y="4"/>
                    <a:pt x="7" y="3"/>
                  </a:cubicBezTo>
                  <a:cubicBezTo>
                    <a:pt x="7" y="2"/>
                    <a:pt x="6" y="1"/>
                    <a:pt x="6" y="2"/>
                  </a:cubicBezTo>
                  <a:cubicBezTo>
                    <a:pt x="4" y="2"/>
                    <a:pt x="3" y="2"/>
                    <a:pt x="3" y="4"/>
                  </a:cubicBezTo>
                  <a:cubicBezTo>
                    <a:pt x="3" y="5"/>
                    <a:pt x="4"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48">
              <a:extLst>
                <a:ext uri="{FF2B5EF4-FFF2-40B4-BE49-F238E27FC236}">
                  <a16:creationId xmlns:a16="http://schemas.microsoft.com/office/drawing/2014/main" id="{E7EEBAB4-996C-4AFE-BDE3-92EFB7A928EF}"/>
                </a:ext>
              </a:extLst>
            </p:cNvPr>
            <p:cNvSpPr>
              <a:spLocks/>
            </p:cNvSpPr>
            <p:nvPr/>
          </p:nvSpPr>
          <p:spPr bwMode="auto">
            <a:xfrm>
              <a:off x="363" y="571"/>
              <a:ext cx="20" cy="18"/>
            </a:xfrm>
            <a:custGeom>
              <a:avLst/>
              <a:gdLst>
                <a:gd name="T0" fmla="*/ 6 w 10"/>
                <a:gd name="T1" fmla="*/ 9 h 9"/>
                <a:gd name="T2" fmla="*/ 0 w 10"/>
                <a:gd name="T3" fmla="*/ 5 h 9"/>
                <a:gd name="T4" fmla="*/ 5 w 10"/>
                <a:gd name="T5" fmla="*/ 0 h 9"/>
                <a:gd name="T6" fmla="*/ 10 w 10"/>
                <a:gd name="T7" fmla="*/ 5 h 9"/>
                <a:gd name="T8" fmla="*/ 6 w 10"/>
                <a:gd name="T9" fmla="*/ 9 h 9"/>
              </a:gdLst>
              <a:ahLst/>
              <a:cxnLst>
                <a:cxn ang="0">
                  <a:pos x="T0" y="T1"/>
                </a:cxn>
                <a:cxn ang="0">
                  <a:pos x="T2" y="T3"/>
                </a:cxn>
                <a:cxn ang="0">
                  <a:pos x="T4" y="T5"/>
                </a:cxn>
                <a:cxn ang="0">
                  <a:pos x="T6" y="T7"/>
                </a:cxn>
                <a:cxn ang="0">
                  <a:pos x="T8" y="T9"/>
                </a:cxn>
              </a:cxnLst>
              <a:rect l="0" t="0" r="r" b="b"/>
              <a:pathLst>
                <a:path w="10" h="9">
                  <a:moveTo>
                    <a:pt x="6" y="9"/>
                  </a:moveTo>
                  <a:cubicBezTo>
                    <a:pt x="2" y="9"/>
                    <a:pt x="0" y="7"/>
                    <a:pt x="0" y="5"/>
                  </a:cubicBezTo>
                  <a:cubicBezTo>
                    <a:pt x="0" y="2"/>
                    <a:pt x="3" y="0"/>
                    <a:pt x="5" y="0"/>
                  </a:cubicBezTo>
                  <a:cubicBezTo>
                    <a:pt x="8" y="0"/>
                    <a:pt x="10" y="2"/>
                    <a:pt x="10" y="5"/>
                  </a:cubicBezTo>
                  <a:cubicBezTo>
                    <a:pt x="10" y="8"/>
                    <a:pt x="9"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49">
              <a:extLst>
                <a:ext uri="{FF2B5EF4-FFF2-40B4-BE49-F238E27FC236}">
                  <a16:creationId xmlns:a16="http://schemas.microsoft.com/office/drawing/2014/main" id="{B4668EFC-3168-4654-8FA9-E527BBF6A0BB}"/>
                </a:ext>
              </a:extLst>
            </p:cNvPr>
            <p:cNvSpPr>
              <a:spLocks/>
            </p:cNvSpPr>
            <p:nvPr/>
          </p:nvSpPr>
          <p:spPr bwMode="auto">
            <a:xfrm>
              <a:off x="169" y="543"/>
              <a:ext cx="14" cy="8"/>
            </a:xfrm>
            <a:custGeom>
              <a:avLst/>
              <a:gdLst>
                <a:gd name="T0" fmla="*/ 0 w 7"/>
                <a:gd name="T1" fmla="*/ 0 h 4"/>
                <a:gd name="T2" fmla="*/ 5 w 7"/>
                <a:gd name="T3" fmla="*/ 0 h 4"/>
                <a:gd name="T4" fmla="*/ 7 w 7"/>
                <a:gd name="T5" fmla="*/ 2 h 4"/>
                <a:gd name="T6" fmla="*/ 5 w 7"/>
                <a:gd name="T7" fmla="*/ 4 h 4"/>
                <a:gd name="T8" fmla="*/ 0 w 7"/>
                <a:gd name="T9" fmla="*/ 0 h 4"/>
              </a:gdLst>
              <a:ahLst/>
              <a:cxnLst>
                <a:cxn ang="0">
                  <a:pos x="T0" y="T1"/>
                </a:cxn>
                <a:cxn ang="0">
                  <a:pos x="T2" y="T3"/>
                </a:cxn>
                <a:cxn ang="0">
                  <a:pos x="T4" y="T5"/>
                </a:cxn>
                <a:cxn ang="0">
                  <a:pos x="T6" y="T7"/>
                </a:cxn>
                <a:cxn ang="0">
                  <a:pos x="T8" y="T9"/>
                </a:cxn>
              </a:cxnLst>
              <a:rect l="0" t="0" r="r" b="b"/>
              <a:pathLst>
                <a:path w="7" h="4">
                  <a:moveTo>
                    <a:pt x="0" y="0"/>
                  </a:moveTo>
                  <a:cubicBezTo>
                    <a:pt x="2" y="0"/>
                    <a:pt x="4" y="0"/>
                    <a:pt x="5" y="0"/>
                  </a:cubicBezTo>
                  <a:cubicBezTo>
                    <a:pt x="6" y="0"/>
                    <a:pt x="7" y="1"/>
                    <a:pt x="7" y="2"/>
                  </a:cubicBezTo>
                  <a:cubicBezTo>
                    <a:pt x="7" y="3"/>
                    <a:pt x="6" y="4"/>
                    <a:pt x="5" y="4"/>
                  </a:cubicBezTo>
                  <a:cubicBezTo>
                    <a:pt x="3" y="4"/>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50">
              <a:extLst>
                <a:ext uri="{FF2B5EF4-FFF2-40B4-BE49-F238E27FC236}">
                  <a16:creationId xmlns:a16="http://schemas.microsoft.com/office/drawing/2014/main" id="{3FEAB34B-3FEC-417A-9A17-FC5A5D11BDC6}"/>
                </a:ext>
              </a:extLst>
            </p:cNvPr>
            <p:cNvSpPr>
              <a:spLocks/>
            </p:cNvSpPr>
            <p:nvPr/>
          </p:nvSpPr>
          <p:spPr bwMode="auto">
            <a:xfrm>
              <a:off x="224" y="573"/>
              <a:ext cx="12" cy="12"/>
            </a:xfrm>
            <a:custGeom>
              <a:avLst/>
              <a:gdLst>
                <a:gd name="T0" fmla="*/ 6 w 6"/>
                <a:gd name="T1" fmla="*/ 0 h 6"/>
                <a:gd name="T2" fmla="*/ 6 w 6"/>
                <a:gd name="T3" fmla="*/ 3 h 6"/>
                <a:gd name="T4" fmla="*/ 5 w 6"/>
                <a:gd name="T5" fmla="*/ 5 h 6"/>
                <a:gd name="T6" fmla="*/ 2 w 6"/>
                <a:gd name="T7" fmla="*/ 6 h 6"/>
                <a:gd name="T8" fmla="*/ 0 w 6"/>
                <a:gd name="T9" fmla="*/ 5 h 6"/>
                <a:gd name="T10" fmla="*/ 1 w 6"/>
                <a:gd name="T11" fmla="*/ 2 h 6"/>
                <a:gd name="T12" fmla="*/ 6 w 6"/>
                <a:gd name="T13" fmla="*/ 0 h 6"/>
                <a:gd name="T14" fmla="*/ 6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0"/>
                  </a:moveTo>
                  <a:cubicBezTo>
                    <a:pt x="5" y="1"/>
                    <a:pt x="6" y="2"/>
                    <a:pt x="6" y="3"/>
                  </a:cubicBezTo>
                  <a:cubicBezTo>
                    <a:pt x="6" y="3"/>
                    <a:pt x="5" y="4"/>
                    <a:pt x="5" y="5"/>
                  </a:cubicBezTo>
                  <a:cubicBezTo>
                    <a:pt x="4" y="6"/>
                    <a:pt x="3" y="6"/>
                    <a:pt x="2" y="6"/>
                  </a:cubicBezTo>
                  <a:cubicBezTo>
                    <a:pt x="1" y="6"/>
                    <a:pt x="1" y="6"/>
                    <a:pt x="0" y="5"/>
                  </a:cubicBezTo>
                  <a:cubicBezTo>
                    <a:pt x="0" y="4"/>
                    <a:pt x="1" y="3"/>
                    <a:pt x="1" y="2"/>
                  </a:cubicBezTo>
                  <a:cubicBezTo>
                    <a:pt x="3" y="0"/>
                    <a:pt x="4" y="0"/>
                    <a:pt x="6"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51">
              <a:extLst>
                <a:ext uri="{FF2B5EF4-FFF2-40B4-BE49-F238E27FC236}">
                  <a16:creationId xmlns:a16="http://schemas.microsoft.com/office/drawing/2014/main" id="{DD4FBE79-256D-4BBC-823F-AD961DF677BF}"/>
                </a:ext>
              </a:extLst>
            </p:cNvPr>
            <p:cNvSpPr>
              <a:spLocks/>
            </p:cNvSpPr>
            <p:nvPr/>
          </p:nvSpPr>
          <p:spPr bwMode="auto">
            <a:xfrm>
              <a:off x="282" y="581"/>
              <a:ext cx="18" cy="8"/>
            </a:xfrm>
            <a:custGeom>
              <a:avLst/>
              <a:gdLst>
                <a:gd name="T0" fmla="*/ 0 w 9"/>
                <a:gd name="T1" fmla="*/ 3 h 4"/>
                <a:gd name="T2" fmla="*/ 1 w 9"/>
                <a:gd name="T3" fmla="*/ 1 h 4"/>
                <a:gd name="T4" fmla="*/ 8 w 9"/>
                <a:gd name="T5" fmla="*/ 0 h 4"/>
                <a:gd name="T6" fmla="*/ 9 w 9"/>
                <a:gd name="T7" fmla="*/ 0 h 4"/>
                <a:gd name="T8" fmla="*/ 9 w 9"/>
                <a:gd name="T9" fmla="*/ 1 h 4"/>
                <a:gd name="T10" fmla="*/ 3 w 9"/>
                <a:gd name="T11" fmla="*/ 4 h 4"/>
                <a:gd name="T12" fmla="*/ 0 w 9"/>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0" y="3"/>
                  </a:moveTo>
                  <a:cubicBezTo>
                    <a:pt x="0" y="2"/>
                    <a:pt x="0" y="1"/>
                    <a:pt x="1" y="1"/>
                  </a:cubicBezTo>
                  <a:cubicBezTo>
                    <a:pt x="3" y="1"/>
                    <a:pt x="6" y="1"/>
                    <a:pt x="8" y="0"/>
                  </a:cubicBezTo>
                  <a:cubicBezTo>
                    <a:pt x="8" y="0"/>
                    <a:pt x="9" y="0"/>
                    <a:pt x="9" y="0"/>
                  </a:cubicBezTo>
                  <a:cubicBezTo>
                    <a:pt x="9" y="0"/>
                    <a:pt x="9" y="1"/>
                    <a:pt x="9" y="1"/>
                  </a:cubicBezTo>
                  <a:cubicBezTo>
                    <a:pt x="7" y="3"/>
                    <a:pt x="5" y="3"/>
                    <a:pt x="3" y="4"/>
                  </a:cubicBezTo>
                  <a:cubicBezTo>
                    <a:pt x="2" y="4"/>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52">
              <a:extLst>
                <a:ext uri="{FF2B5EF4-FFF2-40B4-BE49-F238E27FC236}">
                  <a16:creationId xmlns:a16="http://schemas.microsoft.com/office/drawing/2014/main" id="{F40EE251-8616-47F0-AD61-6E2C1D95754A}"/>
                </a:ext>
              </a:extLst>
            </p:cNvPr>
            <p:cNvSpPr>
              <a:spLocks/>
            </p:cNvSpPr>
            <p:nvPr/>
          </p:nvSpPr>
          <p:spPr bwMode="auto">
            <a:xfrm>
              <a:off x="530" y="525"/>
              <a:ext cx="24" cy="18"/>
            </a:xfrm>
            <a:custGeom>
              <a:avLst/>
              <a:gdLst>
                <a:gd name="T0" fmla="*/ 6 w 12"/>
                <a:gd name="T1" fmla="*/ 0 h 9"/>
                <a:gd name="T2" fmla="*/ 10 w 12"/>
                <a:gd name="T3" fmla="*/ 1 h 9"/>
                <a:gd name="T4" fmla="*/ 11 w 12"/>
                <a:gd name="T5" fmla="*/ 5 h 9"/>
                <a:gd name="T6" fmla="*/ 9 w 12"/>
                <a:gd name="T7" fmla="*/ 8 h 9"/>
                <a:gd name="T8" fmla="*/ 6 w 12"/>
                <a:gd name="T9" fmla="*/ 8 h 9"/>
                <a:gd name="T10" fmla="*/ 2 w 12"/>
                <a:gd name="T11" fmla="*/ 6 h 9"/>
                <a:gd name="T12" fmla="*/ 1 w 12"/>
                <a:gd name="T13" fmla="*/ 4 h 9"/>
                <a:gd name="T14" fmla="*/ 6 w 1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6" y="0"/>
                  </a:moveTo>
                  <a:cubicBezTo>
                    <a:pt x="8" y="1"/>
                    <a:pt x="9" y="1"/>
                    <a:pt x="10" y="1"/>
                  </a:cubicBezTo>
                  <a:cubicBezTo>
                    <a:pt x="11" y="2"/>
                    <a:pt x="12" y="4"/>
                    <a:pt x="11" y="5"/>
                  </a:cubicBezTo>
                  <a:cubicBezTo>
                    <a:pt x="11" y="6"/>
                    <a:pt x="10" y="7"/>
                    <a:pt x="9" y="8"/>
                  </a:cubicBezTo>
                  <a:cubicBezTo>
                    <a:pt x="8" y="9"/>
                    <a:pt x="7" y="9"/>
                    <a:pt x="6" y="8"/>
                  </a:cubicBezTo>
                  <a:cubicBezTo>
                    <a:pt x="5" y="7"/>
                    <a:pt x="3" y="6"/>
                    <a:pt x="2" y="6"/>
                  </a:cubicBezTo>
                  <a:cubicBezTo>
                    <a:pt x="0" y="6"/>
                    <a:pt x="0" y="5"/>
                    <a:pt x="1" y="4"/>
                  </a:cubicBezTo>
                  <a:cubicBezTo>
                    <a:pt x="2" y="1"/>
                    <a:pt x="4"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9" name="Group 329">
            <a:extLst>
              <a:ext uri="{FF2B5EF4-FFF2-40B4-BE49-F238E27FC236}">
                <a16:creationId xmlns:a16="http://schemas.microsoft.com/office/drawing/2014/main" id="{FCA502D4-AE5F-4463-A4F2-799B294249A0}"/>
              </a:ext>
            </a:extLst>
          </p:cNvPr>
          <p:cNvGrpSpPr>
            <a:grpSpLocks noChangeAspect="1"/>
          </p:cNvGrpSpPr>
          <p:nvPr/>
        </p:nvGrpSpPr>
        <p:grpSpPr bwMode="auto">
          <a:xfrm>
            <a:off x="10957803" y="3343948"/>
            <a:ext cx="742157" cy="995029"/>
            <a:chOff x="-2" y="-1"/>
            <a:chExt cx="496" cy="665"/>
          </a:xfrm>
          <a:solidFill>
            <a:srgbClr val="F885BE"/>
          </a:solidFill>
        </p:grpSpPr>
        <p:sp>
          <p:nvSpPr>
            <p:cNvPr id="340" name="Freeform 330">
              <a:extLst>
                <a:ext uri="{FF2B5EF4-FFF2-40B4-BE49-F238E27FC236}">
                  <a16:creationId xmlns:a16="http://schemas.microsoft.com/office/drawing/2014/main" id="{A797AABA-E364-4B0F-BD78-5CFBF7B9C1F9}"/>
                </a:ext>
              </a:extLst>
            </p:cNvPr>
            <p:cNvSpPr>
              <a:spLocks/>
            </p:cNvSpPr>
            <p:nvPr/>
          </p:nvSpPr>
          <p:spPr bwMode="auto">
            <a:xfrm>
              <a:off x="310" y="-1"/>
              <a:ext cx="56" cy="30"/>
            </a:xfrm>
            <a:custGeom>
              <a:avLst/>
              <a:gdLst>
                <a:gd name="T0" fmla="*/ 11 w 28"/>
                <a:gd name="T1" fmla="*/ 4 h 15"/>
                <a:gd name="T2" fmla="*/ 19 w 28"/>
                <a:gd name="T3" fmla="*/ 2 h 15"/>
                <a:gd name="T4" fmla="*/ 10 w 28"/>
                <a:gd name="T5" fmla="*/ 3 h 15"/>
                <a:gd name="T6" fmla="*/ 15 w 28"/>
                <a:gd name="T7" fmla="*/ 5 h 15"/>
                <a:gd name="T8" fmla="*/ 14 w 28"/>
                <a:gd name="T9" fmla="*/ 9 h 15"/>
                <a:gd name="T10" fmla="*/ 11 w 28"/>
                <a:gd name="T11" fmla="*/ 4 h 15"/>
              </a:gdLst>
              <a:ahLst/>
              <a:cxnLst>
                <a:cxn ang="0">
                  <a:pos x="T0" y="T1"/>
                </a:cxn>
                <a:cxn ang="0">
                  <a:pos x="T2" y="T3"/>
                </a:cxn>
                <a:cxn ang="0">
                  <a:pos x="T4" y="T5"/>
                </a:cxn>
                <a:cxn ang="0">
                  <a:pos x="T6" y="T7"/>
                </a:cxn>
                <a:cxn ang="0">
                  <a:pos x="T8" y="T9"/>
                </a:cxn>
                <a:cxn ang="0">
                  <a:pos x="T10" y="T11"/>
                </a:cxn>
              </a:cxnLst>
              <a:rect l="0" t="0" r="r" b="b"/>
              <a:pathLst>
                <a:path w="28" h="15">
                  <a:moveTo>
                    <a:pt x="11" y="4"/>
                  </a:moveTo>
                  <a:cubicBezTo>
                    <a:pt x="0" y="13"/>
                    <a:pt x="28" y="15"/>
                    <a:pt x="19" y="2"/>
                  </a:cubicBezTo>
                  <a:cubicBezTo>
                    <a:pt x="17" y="1"/>
                    <a:pt x="12" y="0"/>
                    <a:pt x="10" y="3"/>
                  </a:cubicBezTo>
                  <a:cubicBezTo>
                    <a:pt x="12" y="4"/>
                    <a:pt x="14" y="3"/>
                    <a:pt x="15" y="5"/>
                  </a:cubicBezTo>
                  <a:cubicBezTo>
                    <a:pt x="15" y="6"/>
                    <a:pt x="16" y="8"/>
                    <a:pt x="14" y="9"/>
                  </a:cubicBezTo>
                  <a:cubicBezTo>
                    <a:pt x="11" y="10"/>
                    <a:pt x="12" y="6"/>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31">
              <a:extLst>
                <a:ext uri="{FF2B5EF4-FFF2-40B4-BE49-F238E27FC236}">
                  <a16:creationId xmlns:a16="http://schemas.microsoft.com/office/drawing/2014/main" id="{BFCA4810-F776-4507-BD7A-837E9265243E}"/>
                </a:ext>
              </a:extLst>
            </p:cNvPr>
            <p:cNvSpPr>
              <a:spLocks/>
            </p:cNvSpPr>
            <p:nvPr/>
          </p:nvSpPr>
          <p:spPr bwMode="auto">
            <a:xfrm>
              <a:off x="273" y="56"/>
              <a:ext cx="51" cy="68"/>
            </a:xfrm>
            <a:custGeom>
              <a:avLst/>
              <a:gdLst>
                <a:gd name="T0" fmla="*/ 9 w 25"/>
                <a:gd name="T1" fmla="*/ 13 h 34"/>
                <a:gd name="T2" fmla="*/ 2 w 25"/>
                <a:gd name="T3" fmla="*/ 13 h 34"/>
                <a:gd name="T4" fmla="*/ 0 w 25"/>
                <a:gd name="T5" fmla="*/ 11 h 34"/>
                <a:gd name="T6" fmla="*/ 1 w 25"/>
                <a:gd name="T7" fmla="*/ 12 h 34"/>
                <a:gd name="T8" fmla="*/ 9 w 25"/>
                <a:gd name="T9" fmla="*/ 13 h 34"/>
              </a:gdLst>
              <a:ahLst/>
              <a:cxnLst>
                <a:cxn ang="0">
                  <a:pos x="T0" y="T1"/>
                </a:cxn>
                <a:cxn ang="0">
                  <a:pos x="T2" y="T3"/>
                </a:cxn>
                <a:cxn ang="0">
                  <a:pos x="T4" y="T5"/>
                </a:cxn>
                <a:cxn ang="0">
                  <a:pos x="T6" y="T7"/>
                </a:cxn>
                <a:cxn ang="0">
                  <a:pos x="T8" y="T9"/>
                </a:cxn>
              </a:cxnLst>
              <a:rect l="0" t="0" r="r" b="b"/>
              <a:pathLst>
                <a:path w="25" h="34">
                  <a:moveTo>
                    <a:pt x="9" y="13"/>
                  </a:moveTo>
                  <a:cubicBezTo>
                    <a:pt x="10" y="20"/>
                    <a:pt x="2" y="18"/>
                    <a:pt x="2" y="13"/>
                  </a:cubicBezTo>
                  <a:cubicBezTo>
                    <a:pt x="4" y="34"/>
                    <a:pt x="25" y="0"/>
                    <a:pt x="0" y="11"/>
                  </a:cubicBezTo>
                  <a:cubicBezTo>
                    <a:pt x="0" y="11"/>
                    <a:pt x="1" y="12"/>
                    <a:pt x="1" y="12"/>
                  </a:cubicBezTo>
                  <a:cubicBezTo>
                    <a:pt x="4" y="12"/>
                    <a:pt x="8" y="9"/>
                    <a:pt x="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32">
              <a:extLst>
                <a:ext uri="{FF2B5EF4-FFF2-40B4-BE49-F238E27FC236}">
                  <a16:creationId xmlns:a16="http://schemas.microsoft.com/office/drawing/2014/main" id="{B7B83A55-C488-4A9B-B801-D50379DE9440}"/>
                </a:ext>
              </a:extLst>
            </p:cNvPr>
            <p:cNvSpPr>
              <a:spLocks/>
            </p:cNvSpPr>
            <p:nvPr/>
          </p:nvSpPr>
          <p:spPr bwMode="auto">
            <a:xfrm>
              <a:off x="322" y="100"/>
              <a:ext cx="36" cy="77"/>
            </a:xfrm>
            <a:custGeom>
              <a:avLst/>
              <a:gdLst>
                <a:gd name="T0" fmla="*/ 0 w 18"/>
                <a:gd name="T1" fmla="*/ 19 h 38"/>
                <a:gd name="T2" fmla="*/ 0 w 18"/>
                <a:gd name="T3" fmla="*/ 16 h 38"/>
                <a:gd name="T4" fmla="*/ 6 w 18"/>
                <a:gd name="T5" fmla="*/ 21 h 38"/>
                <a:gd name="T6" fmla="*/ 5 w 18"/>
                <a:gd name="T7" fmla="*/ 17 h 38"/>
                <a:gd name="T8" fmla="*/ 0 w 18"/>
                <a:gd name="T9" fmla="*/ 19 h 38"/>
              </a:gdLst>
              <a:ahLst/>
              <a:cxnLst>
                <a:cxn ang="0">
                  <a:pos x="T0" y="T1"/>
                </a:cxn>
                <a:cxn ang="0">
                  <a:pos x="T2" y="T3"/>
                </a:cxn>
                <a:cxn ang="0">
                  <a:pos x="T4" y="T5"/>
                </a:cxn>
                <a:cxn ang="0">
                  <a:pos x="T6" y="T7"/>
                </a:cxn>
                <a:cxn ang="0">
                  <a:pos x="T8" y="T9"/>
                </a:cxn>
              </a:cxnLst>
              <a:rect l="0" t="0" r="r" b="b"/>
              <a:pathLst>
                <a:path w="18" h="38">
                  <a:moveTo>
                    <a:pt x="0" y="19"/>
                  </a:moveTo>
                  <a:cubicBezTo>
                    <a:pt x="14" y="38"/>
                    <a:pt x="18" y="0"/>
                    <a:pt x="0" y="16"/>
                  </a:cubicBezTo>
                  <a:cubicBezTo>
                    <a:pt x="5" y="14"/>
                    <a:pt x="11" y="18"/>
                    <a:pt x="6" y="21"/>
                  </a:cubicBezTo>
                  <a:cubicBezTo>
                    <a:pt x="4" y="20"/>
                    <a:pt x="5" y="18"/>
                    <a:pt x="5" y="17"/>
                  </a:cubicBezTo>
                  <a:cubicBezTo>
                    <a:pt x="3" y="16"/>
                    <a:pt x="1" y="1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33">
              <a:extLst>
                <a:ext uri="{FF2B5EF4-FFF2-40B4-BE49-F238E27FC236}">
                  <a16:creationId xmlns:a16="http://schemas.microsoft.com/office/drawing/2014/main" id="{6D3E1E34-3FB0-4EE6-8BF8-438A80380085}"/>
                </a:ext>
              </a:extLst>
            </p:cNvPr>
            <p:cNvSpPr>
              <a:spLocks/>
            </p:cNvSpPr>
            <p:nvPr/>
          </p:nvSpPr>
          <p:spPr bwMode="auto">
            <a:xfrm>
              <a:off x="229" y="133"/>
              <a:ext cx="28" cy="30"/>
            </a:xfrm>
            <a:custGeom>
              <a:avLst/>
              <a:gdLst>
                <a:gd name="T0" fmla="*/ 3 w 14"/>
                <a:gd name="T1" fmla="*/ 8 h 15"/>
                <a:gd name="T2" fmla="*/ 0 w 14"/>
                <a:gd name="T3" fmla="*/ 7 h 15"/>
                <a:gd name="T4" fmla="*/ 12 w 14"/>
                <a:gd name="T5" fmla="*/ 4 h 15"/>
                <a:gd name="T6" fmla="*/ 1 w 14"/>
                <a:gd name="T7" fmla="*/ 5 h 15"/>
                <a:gd name="T8" fmla="*/ 6 w 14"/>
                <a:gd name="T9" fmla="*/ 4 h 15"/>
                <a:gd name="T10" fmla="*/ 3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3" y="8"/>
                  </a:moveTo>
                  <a:cubicBezTo>
                    <a:pt x="3" y="7"/>
                    <a:pt x="1" y="6"/>
                    <a:pt x="0" y="7"/>
                  </a:cubicBezTo>
                  <a:cubicBezTo>
                    <a:pt x="1" y="15"/>
                    <a:pt x="14" y="12"/>
                    <a:pt x="12" y="4"/>
                  </a:cubicBezTo>
                  <a:cubicBezTo>
                    <a:pt x="10" y="0"/>
                    <a:pt x="0" y="0"/>
                    <a:pt x="1" y="5"/>
                  </a:cubicBezTo>
                  <a:cubicBezTo>
                    <a:pt x="2" y="4"/>
                    <a:pt x="5" y="2"/>
                    <a:pt x="6" y="4"/>
                  </a:cubicBezTo>
                  <a:cubicBezTo>
                    <a:pt x="7" y="6"/>
                    <a:pt x="6"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34">
              <a:extLst>
                <a:ext uri="{FF2B5EF4-FFF2-40B4-BE49-F238E27FC236}">
                  <a16:creationId xmlns:a16="http://schemas.microsoft.com/office/drawing/2014/main" id="{3321EBE2-A425-4304-A735-10935F2943D4}"/>
                </a:ext>
              </a:extLst>
            </p:cNvPr>
            <p:cNvSpPr>
              <a:spLocks noEditPoints="1"/>
            </p:cNvSpPr>
            <p:nvPr/>
          </p:nvSpPr>
          <p:spPr bwMode="auto">
            <a:xfrm>
              <a:off x="-2" y="153"/>
              <a:ext cx="496" cy="511"/>
            </a:xfrm>
            <a:custGeom>
              <a:avLst/>
              <a:gdLst>
                <a:gd name="T0" fmla="*/ 243 w 245"/>
                <a:gd name="T1" fmla="*/ 224 h 253"/>
                <a:gd name="T2" fmla="*/ 213 w 245"/>
                <a:gd name="T3" fmla="*/ 218 h 253"/>
                <a:gd name="T4" fmla="*/ 217 w 245"/>
                <a:gd name="T5" fmla="*/ 58 h 253"/>
                <a:gd name="T6" fmla="*/ 202 w 245"/>
                <a:gd name="T7" fmla="*/ 14 h 253"/>
                <a:gd name="T8" fmla="*/ 174 w 245"/>
                <a:gd name="T9" fmla="*/ 8 h 253"/>
                <a:gd name="T10" fmla="*/ 145 w 245"/>
                <a:gd name="T11" fmla="*/ 22 h 253"/>
                <a:gd name="T12" fmla="*/ 86 w 245"/>
                <a:gd name="T13" fmla="*/ 10 h 253"/>
                <a:gd name="T14" fmla="*/ 35 w 245"/>
                <a:gd name="T15" fmla="*/ 216 h 253"/>
                <a:gd name="T16" fmla="*/ 14 w 245"/>
                <a:gd name="T17" fmla="*/ 208 h 253"/>
                <a:gd name="T18" fmla="*/ 13 w 245"/>
                <a:gd name="T19" fmla="*/ 208 h 253"/>
                <a:gd name="T20" fmla="*/ 19 w 245"/>
                <a:gd name="T21" fmla="*/ 234 h 253"/>
                <a:gd name="T22" fmla="*/ 29 w 245"/>
                <a:gd name="T23" fmla="*/ 242 h 253"/>
                <a:gd name="T24" fmla="*/ 55 w 245"/>
                <a:gd name="T25" fmla="*/ 246 h 253"/>
                <a:gd name="T26" fmla="*/ 47 w 245"/>
                <a:gd name="T27" fmla="*/ 220 h 253"/>
                <a:gd name="T28" fmla="*/ 143 w 245"/>
                <a:gd name="T29" fmla="*/ 54 h 253"/>
                <a:gd name="T30" fmla="*/ 196 w 245"/>
                <a:gd name="T31" fmla="*/ 178 h 253"/>
                <a:gd name="T32" fmla="*/ 203 w 245"/>
                <a:gd name="T33" fmla="*/ 219 h 253"/>
                <a:gd name="T34" fmla="*/ 200 w 245"/>
                <a:gd name="T35" fmla="*/ 220 h 253"/>
                <a:gd name="T36" fmla="*/ 182 w 245"/>
                <a:gd name="T37" fmla="*/ 240 h 253"/>
                <a:gd name="T38" fmla="*/ 212 w 245"/>
                <a:gd name="T39" fmla="*/ 252 h 253"/>
                <a:gd name="T40" fmla="*/ 244 w 245"/>
                <a:gd name="T41" fmla="*/ 236 h 253"/>
                <a:gd name="T42" fmla="*/ 84 w 245"/>
                <a:gd name="T43" fmla="*/ 18 h 253"/>
                <a:gd name="T44" fmla="*/ 108 w 245"/>
                <a:gd name="T45" fmla="*/ 35 h 253"/>
                <a:gd name="T46" fmla="*/ 138 w 245"/>
                <a:gd name="T47" fmla="*/ 43 h 253"/>
                <a:gd name="T48" fmla="*/ 73 w 245"/>
                <a:gd name="T49" fmla="*/ 53 h 253"/>
                <a:gd name="T50" fmla="*/ 132 w 245"/>
                <a:gd name="T51" fmla="*/ 47 h 253"/>
                <a:gd name="T52" fmla="*/ 83 w 245"/>
                <a:gd name="T53" fmla="*/ 54 h 253"/>
                <a:gd name="T54" fmla="*/ 132 w 245"/>
                <a:gd name="T55" fmla="*/ 47 h 253"/>
                <a:gd name="T56" fmla="*/ 45 w 245"/>
                <a:gd name="T57" fmla="*/ 224 h 253"/>
                <a:gd name="T58" fmla="*/ 48 w 245"/>
                <a:gd name="T59" fmla="*/ 243 h 253"/>
                <a:gd name="T60" fmla="*/ 10 w 245"/>
                <a:gd name="T61" fmla="*/ 212 h 253"/>
                <a:gd name="T62" fmla="*/ 12 w 245"/>
                <a:gd name="T63" fmla="*/ 211 h 253"/>
                <a:gd name="T64" fmla="*/ 31 w 245"/>
                <a:gd name="T65" fmla="*/ 228 h 253"/>
                <a:gd name="T66" fmla="*/ 72 w 245"/>
                <a:gd name="T67" fmla="*/ 157 h 253"/>
                <a:gd name="T68" fmla="*/ 131 w 245"/>
                <a:gd name="T69" fmla="*/ 67 h 253"/>
                <a:gd name="T70" fmla="*/ 130 w 245"/>
                <a:gd name="T71" fmla="*/ 70 h 253"/>
                <a:gd name="T72" fmla="*/ 62 w 245"/>
                <a:gd name="T73" fmla="*/ 102 h 253"/>
                <a:gd name="T74" fmla="*/ 102 w 245"/>
                <a:gd name="T75" fmla="*/ 66 h 253"/>
                <a:gd name="T76" fmla="*/ 131 w 245"/>
                <a:gd name="T77" fmla="*/ 67 h 253"/>
                <a:gd name="T78" fmla="*/ 88 w 245"/>
                <a:gd name="T79" fmla="*/ 14 h 253"/>
                <a:gd name="T80" fmla="*/ 122 w 245"/>
                <a:gd name="T81" fmla="*/ 34 h 253"/>
                <a:gd name="T82" fmla="*/ 149 w 245"/>
                <a:gd name="T83" fmla="*/ 32 h 253"/>
                <a:gd name="T84" fmla="*/ 192 w 245"/>
                <a:gd name="T85" fmla="*/ 13 h 253"/>
                <a:gd name="T86" fmla="*/ 187 w 245"/>
                <a:gd name="T87" fmla="*/ 34 h 253"/>
                <a:gd name="T88" fmla="*/ 199 w 245"/>
                <a:gd name="T89" fmla="*/ 24 h 253"/>
                <a:gd name="T90" fmla="*/ 174 w 245"/>
                <a:gd name="T91" fmla="*/ 45 h 253"/>
                <a:gd name="T92" fmla="*/ 148 w 245"/>
                <a:gd name="T93" fmla="*/ 36 h 253"/>
                <a:gd name="T94" fmla="*/ 162 w 245"/>
                <a:gd name="T95" fmla="*/ 59 h 253"/>
                <a:gd name="T96" fmla="*/ 160 w 245"/>
                <a:gd name="T97" fmla="*/ 59 h 253"/>
                <a:gd name="T98" fmla="*/ 204 w 245"/>
                <a:gd name="T99" fmla="*/ 64 h 253"/>
                <a:gd name="T100" fmla="*/ 186 w 245"/>
                <a:gd name="T101" fmla="*/ 154 h 253"/>
                <a:gd name="T102" fmla="*/ 153 w 245"/>
                <a:gd name="T103" fmla="*/ 91 h 253"/>
                <a:gd name="T104" fmla="*/ 153 w 245"/>
                <a:gd name="T105" fmla="*/ 88 h 253"/>
                <a:gd name="T106" fmla="*/ 158 w 245"/>
                <a:gd name="T107" fmla="*/ 63 h 253"/>
                <a:gd name="T108" fmla="*/ 162 w 245"/>
                <a:gd name="T109" fmla="*/ 68 h 253"/>
                <a:gd name="T110" fmla="*/ 174 w 245"/>
                <a:gd name="T111" fmla="*/ 68 h 253"/>
                <a:gd name="T112" fmla="*/ 197 w 245"/>
                <a:gd name="T113" fmla="*/ 156 h 253"/>
                <a:gd name="T114" fmla="*/ 193 w 245"/>
                <a:gd name="T115" fmla="*/ 228 h 253"/>
                <a:gd name="T116" fmla="*/ 206 w 245"/>
                <a:gd name="T117" fmla="*/ 231 h 253"/>
                <a:gd name="T118" fmla="*/ 204 w 245"/>
                <a:gd name="T119" fmla="*/ 163 h 253"/>
                <a:gd name="T120" fmla="*/ 214 w 245"/>
                <a:gd name="T121" fmla="*/ 222 h 253"/>
                <a:gd name="T122" fmla="*/ 186 w 245"/>
                <a:gd name="T123" fmla="*/ 24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5" h="253">
                  <a:moveTo>
                    <a:pt x="245" y="227"/>
                  </a:moveTo>
                  <a:cubicBezTo>
                    <a:pt x="244" y="226"/>
                    <a:pt x="244" y="225"/>
                    <a:pt x="243" y="224"/>
                  </a:cubicBezTo>
                  <a:cubicBezTo>
                    <a:pt x="241" y="222"/>
                    <a:pt x="238" y="220"/>
                    <a:pt x="235" y="218"/>
                  </a:cubicBezTo>
                  <a:cubicBezTo>
                    <a:pt x="228" y="216"/>
                    <a:pt x="220" y="216"/>
                    <a:pt x="213" y="218"/>
                  </a:cubicBezTo>
                  <a:cubicBezTo>
                    <a:pt x="214" y="202"/>
                    <a:pt x="209" y="180"/>
                    <a:pt x="208" y="162"/>
                  </a:cubicBezTo>
                  <a:cubicBezTo>
                    <a:pt x="229" y="137"/>
                    <a:pt x="227" y="95"/>
                    <a:pt x="217" y="58"/>
                  </a:cubicBezTo>
                  <a:cubicBezTo>
                    <a:pt x="216" y="53"/>
                    <a:pt x="215" y="48"/>
                    <a:pt x="214" y="42"/>
                  </a:cubicBezTo>
                  <a:cubicBezTo>
                    <a:pt x="211" y="32"/>
                    <a:pt x="208" y="22"/>
                    <a:pt x="202" y="14"/>
                  </a:cubicBezTo>
                  <a:cubicBezTo>
                    <a:pt x="198" y="7"/>
                    <a:pt x="192" y="6"/>
                    <a:pt x="185" y="6"/>
                  </a:cubicBezTo>
                  <a:cubicBezTo>
                    <a:pt x="184" y="6"/>
                    <a:pt x="176" y="6"/>
                    <a:pt x="174" y="8"/>
                  </a:cubicBezTo>
                  <a:cubicBezTo>
                    <a:pt x="172" y="8"/>
                    <a:pt x="170" y="9"/>
                    <a:pt x="168" y="9"/>
                  </a:cubicBezTo>
                  <a:cubicBezTo>
                    <a:pt x="163" y="11"/>
                    <a:pt x="150" y="15"/>
                    <a:pt x="145" y="22"/>
                  </a:cubicBezTo>
                  <a:cubicBezTo>
                    <a:pt x="139" y="14"/>
                    <a:pt x="121" y="7"/>
                    <a:pt x="116" y="5"/>
                  </a:cubicBezTo>
                  <a:cubicBezTo>
                    <a:pt x="109" y="3"/>
                    <a:pt x="89" y="0"/>
                    <a:pt x="86" y="10"/>
                  </a:cubicBezTo>
                  <a:cubicBezTo>
                    <a:pt x="66" y="46"/>
                    <a:pt x="45" y="108"/>
                    <a:pt x="64" y="152"/>
                  </a:cubicBezTo>
                  <a:cubicBezTo>
                    <a:pt x="54" y="173"/>
                    <a:pt x="45" y="194"/>
                    <a:pt x="35" y="216"/>
                  </a:cubicBezTo>
                  <a:cubicBezTo>
                    <a:pt x="30" y="213"/>
                    <a:pt x="24" y="210"/>
                    <a:pt x="18" y="208"/>
                  </a:cubicBezTo>
                  <a:cubicBezTo>
                    <a:pt x="16" y="208"/>
                    <a:pt x="15" y="208"/>
                    <a:pt x="14" y="208"/>
                  </a:cubicBezTo>
                  <a:cubicBezTo>
                    <a:pt x="14" y="208"/>
                    <a:pt x="13" y="208"/>
                    <a:pt x="13" y="208"/>
                  </a:cubicBezTo>
                  <a:cubicBezTo>
                    <a:pt x="13" y="208"/>
                    <a:pt x="13" y="208"/>
                    <a:pt x="13" y="208"/>
                  </a:cubicBezTo>
                  <a:cubicBezTo>
                    <a:pt x="6" y="208"/>
                    <a:pt x="0" y="213"/>
                    <a:pt x="4" y="221"/>
                  </a:cubicBezTo>
                  <a:cubicBezTo>
                    <a:pt x="7" y="226"/>
                    <a:pt x="14" y="230"/>
                    <a:pt x="19" y="234"/>
                  </a:cubicBezTo>
                  <a:cubicBezTo>
                    <a:pt x="22" y="237"/>
                    <a:pt x="25" y="240"/>
                    <a:pt x="28" y="241"/>
                  </a:cubicBezTo>
                  <a:cubicBezTo>
                    <a:pt x="29" y="242"/>
                    <a:pt x="29" y="242"/>
                    <a:pt x="29" y="242"/>
                  </a:cubicBezTo>
                  <a:cubicBezTo>
                    <a:pt x="30" y="242"/>
                    <a:pt x="30" y="242"/>
                    <a:pt x="30" y="242"/>
                  </a:cubicBezTo>
                  <a:cubicBezTo>
                    <a:pt x="36" y="246"/>
                    <a:pt x="48" y="251"/>
                    <a:pt x="55" y="246"/>
                  </a:cubicBezTo>
                  <a:cubicBezTo>
                    <a:pt x="60" y="242"/>
                    <a:pt x="60" y="236"/>
                    <a:pt x="58" y="231"/>
                  </a:cubicBezTo>
                  <a:cubicBezTo>
                    <a:pt x="55" y="226"/>
                    <a:pt x="50" y="222"/>
                    <a:pt x="47" y="220"/>
                  </a:cubicBezTo>
                  <a:cubicBezTo>
                    <a:pt x="57" y="199"/>
                    <a:pt x="67" y="179"/>
                    <a:pt x="77" y="158"/>
                  </a:cubicBezTo>
                  <a:cubicBezTo>
                    <a:pt x="120" y="146"/>
                    <a:pt x="126" y="92"/>
                    <a:pt x="143" y="54"/>
                  </a:cubicBezTo>
                  <a:cubicBezTo>
                    <a:pt x="148" y="99"/>
                    <a:pt x="152" y="152"/>
                    <a:pt x="194" y="164"/>
                  </a:cubicBezTo>
                  <a:cubicBezTo>
                    <a:pt x="194" y="168"/>
                    <a:pt x="195" y="173"/>
                    <a:pt x="196" y="178"/>
                  </a:cubicBezTo>
                  <a:cubicBezTo>
                    <a:pt x="197" y="183"/>
                    <a:pt x="198" y="189"/>
                    <a:pt x="199" y="195"/>
                  </a:cubicBezTo>
                  <a:cubicBezTo>
                    <a:pt x="200" y="203"/>
                    <a:pt x="200" y="211"/>
                    <a:pt x="203" y="219"/>
                  </a:cubicBezTo>
                  <a:cubicBezTo>
                    <a:pt x="202" y="219"/>
                    <a:pt x="202" y="220"/>
                    <a:pt x="201" y="220"/>
                  </a:cubicBezTo>
                  <a:cubicBezTo>
                    <a:pt x="200" y="220"/>
                    <a:pt x="200" y="220"/>
                    <a:pt x="200" y="220"/>
                  </a:cubicBezTo>
                  <a:cubicBezTo>
                    <a:pt x="196" y="221"/>
                    <a:pt x="191" y="223"/>
                    <a:pt x="188" y="227"/>
                  </a:cubicBezTo>
                  <a:cubicBezTo>
                    <a:pt x="185" y="231"/>
                    <a:pt x="183" y="235"/>
                    <a:pt x="182" y="240"/>
                  </a:cubicBezTo>
                  <a:cubicBezTo>
                    <a:pt x="182" y="242"/>
                    <a:pt x="183" y="244"/>
                    <a:pt x="184" y="246"/>
                  </a:cubicBezTo>
                  <a:cubicBezTo>
                    <a:pt x="189" y="252"/>
                    <a:pt x="203" y="253"/>
                    <a:pt x="212" y="252"/>
                  </a:cubicBezTo>
                  <a:cubicBezTo>
                    <a:pt x="222" y="251"/>
                    <a:pt x="231" y="249"/>
                    <a:pt x="238" y="244"/>
                  </a:cubicBezTo>
                  <a:cubicBezTo>
                    <a:pt x="240" y="242"/>
                    <a:pt x="244" y="240"/>
                    <a:pt x="244" y="236"/>
                  </a:cubicBezTo>
                  <a:cubicBezTo>
                    <a:pt x="245" y="232"/>
                    <a:pt x="245" y="230"/>
                    <a:pt x="245" y="227"/>
                  </a:cubicBezTo>
                  <a:close/>
                  <a:moveTo>
                    <a:pt x="84" y="18"/>
                  </a:moveTo>
                  <a:cubicBezTo>
                    <a:pt x="92" y="25"/>
                    <a:pt x="98" y="32"/>
                    <a:pt x="108" y="35"/>
                  </a:cubicBezTo>
                  <a:cubicBezTo>
                    <a:pt x="108" y="35"/>
                    <a:pt x="108" y="35"/>
                    <a:pt x="108" y="35"/>
                  </a:cubicBezTo>
                  <a:cubicBezTo>
                    <a:pt x="117" y="39"/>
                    <a:pt x="130" y="40"/>
                    <a:pt x="140" y="38"/>
                  </a:cubicBezTo>
                  <a:cubicBezTo>
                    <a:pt x="139" y="40"/>
                    <a:pt x="139" y="41"/>
                    <a:pt x="138" y="43"/>
                  </a:cubicBezTo>
                  <a:cubicBezTo>
                    <a:pt x="128" y="38"/>
                    <a:pt x="112" y="42"/>
                    <a:pt x="101" y="44"/>
                  </a:cubicBezTo>
                  <a:cubicBezTo>
                    <a:pt x="91" y="46"/>
                    <a:pt x="82" y="49"/>
                    <a:pt x="73" y="53"/>
                  </a:cubicBezTo>
                  <a:cubicBezTo>
                    <a:pt x="77" y="41"/>
                    <a:pt x="80" y="28"/>
                    <a:pt x="84" y="18"/>
                  </a:cubicBezTo>
                  <a:close/>
                  <a:moveTo>
                    <a:pt x="132" y="47"/>
                  </a:moveTo>
                  <a:cubicBezTo>
                    <a:pt x="124" y="64"/>
                    <a:pt x="93" y="64"/>
                    <a:pt x="74" y="59"/>
                  </a:cubicBezTo>
                  <a:cubicBezTo>
                    <a:pt x="76" y="56"/>
                    <a:pt x="82" y="56"/>
                    <a:pt x="83" y="54"/>
                  </a:cubicBezTo>
                  <a:cubicBezTo>
                    <a:pt x="84" y="54"/>
                    <a:pt x="85" y="53"/>
                    <a:pt x="86" y="53"/>
                  </a:cubicBezTo>
                  <a:cubicBezTo>
                    <a:pt x="99" y="51"/>
                    <a:pt x="117" y="44"/>
                    <a:pt x="132" y="47"/>
                  </a:cubicBezTo>
                  <a:close/>
                  <a:moveTo>
                    <a:pt x="38" y="230"/>
                  </a:moveTo>
                  <a:cubicBezTo>
                    <a:pt x="42" y="232"/>
                    <a:pt x="43" y="226"/>
                    <a:pt x="45" y="224"/>
                  </a:cubicBezTo>
                  <a:cubicBezTo>
                    <a:pt x="45" y="224"/>
                    <a:pt x="45" y="224"/>
                    <a:pt x="45" y="224"/>
                  </a:cubicBezTo>
                  <a:cubicBezTo>
                    <a:pt x="49" y="230"/>
                    <a:pt x="60" y="243"/>
                    <a:pt x="48" y="243"/>
                  </a:cubicBezTo>
                  <a:cubicBezTo>
                    <a:pt x="42" y="243"/>
                    <a:pt x="35" y="240"/>
                    <a:pt x="30" y="237"/>
                  </a:cubicBezTo>
                  <a:cubicBezTo>
                    <a:pt x="25" y="234"/>
                    <a:pt x="3" y="218"/>
                    <a:pt x="10" y="212"/>
                  </a:cubicBezTo>
                  <a:cubicBezTo>
                    <a:pt x="10" y="212"/>
                    <a:pt x="11" y="211"/>
                    <a:pt x="12" y="211"/>
                  </a:cubicBezTo>
                  <a:cubicBezTo>
                    <a:pt x="12" y="211"/>
                    <a:pt x="12" y="211"/>
                    <a:pt x="12" y="211"/>
                  </a:cubicBezTo>
                  <a:cubicBezTo>
                    <a:pt x="19" y="212"/>
                    <a:pt x="27" y="216"/>
                    <a:pt x="33" y="220"/>
                  </a:cubicBezTo>
                  <a:cubicBezTo>
                    <a:pt x="32" y="223"/>
                    <a:pt x="29" y="225"/>
                    <a:pt x="31" y="228"/>
                  </a:cubicBezTo>
                  <a:cubicBezTo>
                    <a:pt x="48" y="209"/>
                    <a:pt x="56" y="178"/>
                    <a:pt x="68" y="155"/>
                  </a:cubicBezTo>
                  <a:cubicBezTo>
                    <a:pt x="70" y="156"/>
                    <a:pt x="70" y="156"/>
                    <a:pt x="72" y="157"/>
                  </a:cubicBezTo>
                  <a:cubicBezTo>
                    <a:pt x="62" y="183"/>
                    <a:pt x="47" y="204"/>
                    <a:pt x="38" y="230"/>
                  </a:cubicBezTo>
                  <a:close/>
                  <a:moveTo>
                    <a:pt x="131" y="67"/>
                  </a:moveTo>
                  <a:cubicBezTo>
                    <a:pt x="129" y="66"/>
                    <a:pt x="125" y="66"/>
                    <a:pt x="125" y="69"/>
                  </a:cubicBezTo>
                  <a:cubicBezTo>
                    <a:pt x="125" y="71"/>
                    <a:pt x="127" y="70"/>
                    <a:pt x="130" y="70"/>
                  </a:cubicBezTo>
                  <a:cubicBezTo>
                    <a:pt x="118" y="103"/>
                    <a:pt x="108" y="137"/>
                    <a:pt x="80" y="153"/>
                  </a:cubicBezTo>
                  <a:cubicBezTo>
                    <a:pt x="55" y="152"/>
                    <a:pt x="62" y="120"/>
                    <a:pt x="62" y="102"/>
                  </a:cubicBezTo>
                  <a:cubicBezTo>
                    <a:pt x="64" y="88"/>
                    <a:pt x="66" y="76"/>
                    <a:pt x="70" y="63"/>
                  </a:cubicBezTo>
                  <a:cubicBezTo>
                    <a:pt x="79" y="66"/>
                    <a:pt x="90" y="68"/>
                    <a:pt x="102" y="66"/>
                  </a:cubicBezTo>
                  <a:cubicBezTo>
                    <a:pt x="114" y="65"/>
                    <a:pt x="124" y="62"/>
                    <a:pt x="133" y="59"/>
                  </a:cubicBezTo>
                  <a:cubicBezTo>
                    <a:pt x="133" y="62"/>
                    <a:pt x="132" y="64"/>
                    <a:pt x="131" y="67"/>
                  </a:cubicBezTo>
                  <a:close/>
                  <a:moveTo>
                    <a:pt x="122" y="34"/>
                  </a:moveTo>
                  <a:cubicBezTo>
                    <a:pt x="107" y="32"/>
                    <a:pt x="94" y="25"/>
                    <a:pt x="88" y="14"/>
                  </a:cubicBezTo>
                  <a:cubicBezTo>
                    <a:pt x="99" y="5"/>
                    <a:pt x="135" y="14"/>
                    <a:pt x="140" y="26"/>
                  </a:cubicBezTo>
                  <a:cubicBezTo>
                    <a:pt x="144" y="34"/>
                    <a:pt x="127" y="34"/>
                    <a:pt x="122" y="34"/>
                  </a:cubicBezTo>
                  <a:close/>
                  <a:moveTo>
                    <a:pt x="192" y="13"/>
                  </a:moveTo>
                  <a:cubicBezTo>
                    <a:pt x="192" y="32"/>
                    <a:pt x="166" y="38"/>
                    <a:pt x="149" y="32"/>
                  </a:cubicBezTo>
                  <a:cubicBezTo>
                    <a:pt x="150" y="30"/>
                    <a:pt x="150" y="28"/>
                    <a:pt x="149" y="26"/>
                  </a:cubicBezTo>
                  <a:cubicBezTo>
                    <a:pt x="161" y="20"/>
                    <a:pt x="174" y="11"/>
                    <a:pt x="192" y="13"/>
                  </a:cubicBezTo>
                  <a:close/>
                  <a:moveTo>
                    <a:pt x="148" y="36"/>
                  </a:moveTo>
                  <a:cubicBezTo>
                    <a:pt x="160" y="40"/>
                    <a:pt x="176" y="38"/>
                    <a:pt x="187" y="34"/>
                  </a:cubicBezTo>
                  <a:cubicBezTo>
                    <a:pt x="187" y="34"/>
                    <a:pt x="187" y="34"/>
                    <a:pt x="188" y="34"/>
                  </a:cubicBezTo>
                  <a:cubicBezTo>
                    <a:pt x="192" y="31"/>
                    <a:pt x="195" y="27"/>
                    <a:pt x="199" y="24"/>
                  </a:cubicBezTo>
                  <a:cubicBezTo>
                    <a:pt x="203" y="33"/>
                    <a:pt x="206" y="44"/>
                    <a:pt x="208" y="56"/>
                  </a:cubicBezTo>
                  <a:cubicBezTo>
                    <a:pt x="200" y="49"/>
                    <a:pt x="187" y="44"/>
                    <a:pt x="174" y="45"/>
                  </a:cubicBezTo>
                  <a:cubicBezTo>
                    <a:pt x="165" y="44"/>
                    <a:pt x="157" y="46"/>
                    <a:pt x="149" y="46"/>
                  </a:cubicBezTo>
                  <a:cubicBezTo>
                    <a:pt x="148" y="44"/>
                    <a:pt x="147" y="39"/>
                    <a:pt x="148" y="36"/>
                  </a:cubicBezTo>
                  <a:close/>
                  <a:moveTo>
                    <a:pt x="204" y="64"/>
                  </a:moveTo>
                  <a:cubicBezTo>
                    <a:pt x="190" y="65"/>
                    <a:pt x="174" y="64"/>
                    <a:pt x="162" y="59"/>
                  </a:cubicBezTo>
                  <a:cubicBezTo>
                    <a:pt x="162" y="59"/>
                    <a:pt x="162" y="59"/>
                    <a:pt x="161" y="59"/>
                  </a:cubicBezTo>
                  <a:cubicBezTo>
                    <a:pt x="161" y="59"/>
                    <a:pt x="161" y="59"/>
                    <a:pt x="160" y="59"/>
                  </a:cubicBezTo>
                  <a:cubicBezTo>
                    <a:pt x="156" y="57"/>
                    <a:pt x="152" y="56"/>
                    <a:pt x="149" y="53"/>
                  </a:cubicBezTo>
                  <a:cubicBezTo>
                    <a:pt x="166" y="46"/>
                    <a:pt x="195" y="50"/>
                    <a:pt x="204" y="64"/>
                  </a:cubicBezTo>
                  <a:close/>
                  <a:moveTo>
                    <a:pt x="197" y="156"/>
                  </a:moveTo>
                  <a:cubicBezTo>
                    <a:pt x="194" y="156"/>
                    <a:pt x="190" y="156"/>
                    <a:pt x="186" y="154"/>
                  </a:cubicBezTo>
                  <a:cubicBezTo>
                    <a:pt x="183" y="153"/>
                    <a:pt x="180" y="151"/>
                    <a:pt x="178" y="149"/>
                  </a:cubicBezTo>
                  <a:cubicBezTo>
                    <a:pt x="166" y="133"/>
                    <a:pt x="157" y="114"/>
                    <a:pt x="153" y="91"/>
                  </a:cubicBezTo>
                  <a:cubicBezTo>
                    <a:pt x="156" y="91"/>
                    <a:pt x="161" y="91"/>
                    <a:pt x="162" y="87"/>
                  </a:cubicBezTo>
                  <a:cubicBezTo>
                    <a:pt x="160" y="84"/>
                    <a:pt x="155" y="86"/>
                    <a:pt x="153" y="88"/>
                  </a:cubicBezTo>
                  <a:cubicBezTo>
                    <a:pt x="151" y="78"/>
                    <a:pt x="149" y="68"/>
                    <a:pt x="149" y="59"/>
                  </a:cubicBezTo>
                  <a:cubicBezTo>
                    <a:pt x="152" y="60"/>
                    <a:pt x="156" y="62"/>
                    <a:pt x="158" y="63"/>
                  </a:cubicBezTo>
                  <a:cubicBezTo>
                    <a:pt x="156" y="64"/>
                    <a:pt x="152" y="68"/>
                    <a:pt x="156" y="70"/>
                  </a:cubicBezTo>
                  <a:cubicBezTo>
                    <a:pt x="159" y="70"/>
                    <a:pt x="161" y="69"/>
                    <a:pt x="162" y="68"/>
                  </a:cubicBezTo>
                  <a:cubicBezTo>
                    <a:pt x="162" y="67"/>
                    <a:pt x="162" y="66"/>
                    <a:pt x="162" y="65"/>
                  </a:cubicBezTo>
                  <a:cubicBezTo>
                    <a:pt x="166" y="67"/>
                    <a:pt x="173" y="68"/>
                    <a:pt x="174" y="68"/>
                  </a:cubicBezTo>
                  <a:cubicBezTo>
                    <a:pt x="186" y="69"/>
                    <a:pt x="199" y="73"/>
                    <a:pt x="210" y="68"/>
                  </a:cubicBezTo>
                  <a:cubicBezTo>
                    <a:pt x="216" y="93"/>
                    <a:pt x="223" y="151"/>
                    <a:pt x="197" y="156"/>
                  </a:cubicBezTo>
                  <a:close/>
                  <a:moveTo>
                    <a:pt x="186" y="242"/>
                  </a:moveTo>
                  <a:cubicBezTo>
                    <a:pt x="184" y="238"/>
                    <a:pt x="189" y="231"/>
                    <a:pt x="193" y="228"/>
                  </a:cubicBezTo>
                  <a:cubicBezTo>
                    <a:pt x="196" y="226"/>
                    <a:pt x="200" y="224"/>
                    <a:pt x="204" y="222"/>
                  </a:cubicBezTo>
                  <a:cubicBezTo>
                    <a:pt x="204" y="225"/>
                    <a:pt x="204" y="229"/>
                    <a:pt x="206" y="231"/>
                  </a:cubicBezTo>
                  <a:cubicBezTo>
                    <a:pt x="210" y="212"/>
                    <a:pt x="198" y="182"/>
                    <a:pt x="200" y="163"/>
                  </a:cubicBezTo>
                  <a:cubicBezTo>
                    <a:pt x="201" y="162"/>
                    <a:pt x="202" y="163"/>
                    <a:pt x="204" y="163"/>
                  </a:cubicBezTo>
                  <a:cubicBezTo>
                    <a:pt x="206" y="186"/>
                    <a:pt x="208" y="208"/>
                    <a:pt x="212" y="230"/>
                  </a:cubicBezTo>
                  <a:cubicBezTo>
                    <a:pt x="216" y="228"/>
                    <a:pt x="213" y="224"/>
                    <a:pt x="214" y="222"/>
                  </a:cubicBezTo>
                  <a:cubicBezTo>
                    <a:pt x="222" y="217"/>
                    <a:pt x="239" y="220"/>
                    <a:pt x="240" y="228"/>
                  </a:cubicBezTo>
                  <a:cubicBezTo>
                    <a:pt x="244" y="246"/>
                    <a:pt x="201" y="252"/>
                    <a:pt x="18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35">
              <a:extLst>
                <a:ext uri="{FF2B5EF4-FFF2-40B4-BE49-F238E27FC236}">
                  <a16:creationId xmlns:a16="http://schemas.microsoft.com/office/drawing/2014/main" id="{A3E98029-329B-4654-B178-E543A29191C5}"/>
                </a:ext>
              </a:extLst>
            </p:cNvPr>
            <p:cNvSpPr>
              <a:spLocks/>
            </p:cNvSpPr>
            <p:nvPr/>
          </p:nvSpPr>
          <p:spPr bwMode="auto">
            <a:xfrm>
              <a:off x="344" y="294"/>
              <a:ext cx="22" cy="18"/>
            </a:xfrm>
            <a:custGeom>
              <a:avLst/>
              <a:gdLst>
                <a:gd name="T0" fmla="*/ 9 w 11"/>
                <a:gd name="T1" fmla="*/ 0 h 9"/>
                <a:gd name="T2" fmla="*/ 0 w 11"/>
                <a:gd name="T3" fmla="*/ 5 h 9"/>
                <a:gd name="T4" fmla="*/ 9 w 11"/>
                <a:gd name="T5" fmla="*/ 0 h 9"/>
              </a:gdLst>
              <a:ahLst/>
              <a:cxnLst>
                <a:cxn ang="0">
                  <a:pos x="T0" y="T1"/>
                </a:cxn>
                <a:cxn ang="0">
                  <a:pos x="T2" y="T3"/>
                </a:cxn>
                <a:cxn ang="0">
                  <a:pos x="T4" y="T5"/>
                </a:cxn>
              </a:cxnLst>
              <a:rect l="0" t="0" r="r" b="b"/>
              <a:pathLst>
                <a:path w="11" h="9">
                  <a:moveTo>
                    <a:pt x="9" y="0"/>
                  </a:moveTo>
                  <a:cubicBezTo>
                    <a:pt x="5" y="1"/>
                    <a:pt x="1" y="1"/>
                    <a:pt x="0" y="5"/>
                  </a:cubicBezTo>
                  <a:cubicBezTo>
                    <a:pt x="4" y="9"/>
                    <a:pt x="11"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36">
              <a:extLst>
                <a:ext uri="{FF2B5EF4-FFF2-40B4-BE49-F238E27FC236}">
                  <a16:creationId xmlns:a16="http://schemas.microsoft.com/office/drawing/2014/main" id="{8ACF8433-2EEF-4AD8-BBFB-788940E9352A}"/>
                </a:ext>
              </a:extLst>
            </p:cNvPr>
            <p:cNvSpPr>
              <a:spLocks/>
            </p:cNvSpPr>
            <p:nvPr/>
          </p:nvSpPr>
          <p:spPr bwMode="auto">
            <a:xfrm>
              <a:off x="354" y="333"/>
              <a:ext cx="14" cy="10"/>
            </a:xfrm>
            <a:custGeom>
              <a:avLst/>
              <a:gdLst>
                <a:gd name="T0" fmla="*/ 2 w 7"/>
                <a:gd name="T1" fmla="*/ 1 h 5"/>
                <a:gd name="T2" fmla="*/ 3 w 7"/>
                <a:gd name="T3" fmla="*/ 4 h 5"/>
                <a:gd name="T4" fmla="*/ 6 w 7"/>
                <a:gd name="T5" fmla="*/ 5 h 5"/>
                <a:gd name="T6" fmla="*/ 7 w 7"/>
                <a:gd name="T7" fmla="*/ 3 h 5"/>
                <a:gd name="T8" fmla="*/ 2 w 7"/>
                <a:gd name="T9" fmla="*/ 1 h 5"/>
              </a:gdLst>
              <a:ahLst/>
              <a:cxnLst>
                <a:cxn ang="0">
                  <a:pos x="T0" y="T1"/>
                </a:cxn>
                <a:cxn ang="0">
                  <a:pos x="T2" y="T3"/>
                </a:cxn>
                <a:cxn ang="0">
                  <a:pos x="T4" y="T5"/>
                </a:cxn>
                <a:cxn ang="0">
                  <a:pos x="T6" y="T7"/>
                </a:cxn>
                <a:cxn ang="0">
                  <a:pos x="T8" y="T9"/>
                </a:cxn>
              </a:cxnLst>
              <a:rect l="0" t="0" r="r" b="b"/>
              <a:pathLst>
                <a:path w="7" h="5">
                  <a:moveTo>
                    <a:pt x="2" y="1"/>
                  </a:moveTo>
                  <a:cubicBezTo>
                    <a:pt x="0" y="2"/>
                    <a:pt x="2" y="4"/>
                    <a:pt x="3" y="4"/>
                  </a:cubicBezTo>
                  <a:cubicBezTo>
                    <a:pt x="4" y="5"/>
                    <a:pt x="5" y="5"/>
                    <a:pt x="6" y="5"/>
                  </a:cubicBezTo>
                  <a:cubicBezTo>
                    <a:pt x="6" y="5"/>
                    <a:pt x="7" y="3"/>
                    <a:pt x="7" y="3"/>
                  </a:cubicBezTo>
                  <a:cubicBezTo>
                    <a:pt x="6" y="0"/>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37">
              <a:extLst>
                <a:ext uri="{FF2B5EF4-FFF2-40B4-BE49-F238E27FC236}">
                  <a16:creationId xmlns:a16="http://schemas.microsoft.com/office/drawing/2014/main" id="{BFA92C35-ACC5-4014-9721-8A7A61CC010A}"/>
                </a:ext>
              </a:extLst>
            </p:cNvPr>
            <p:cNvSpPr>
              <a:spLocks/>
            </p:cNvSpPr>
            <p:nvPr/>
          </p:nvSpPr>
          <p:spPr bwMode="auto">
            <a:xfrm>
              <a:off x="342" y="351"/>
              <a:ext cx="8" cy="10"/>
            </a:xfrm>
            <a:custGeom>
              <a:avLst/>
              <a:gdLst>
                <a:gd name="T0" fmla="*/ 2 w 4"/>
                <a:gd name="T1" fmla="*/ 1 h 5"/>
                <a:gd name="T2" fmla="*/ 2 w 4"/>
                <a:gd name="T3" fmla="*/ 0 h 5"/>
                <a:gd name="T4" fmla="*/ 0 w 4"/>
                <a:gd name="T5" fmla="*/ 1 h 5"/>
                <a:gd name="T6" fmla="*/ 0 w 4"/>
                <a:gd name="T7" fmla="*/ 3 h 5"/>
                <a:gd name="T8" fmla="*/ 2 w 4"/>
                <a:gd name="T9" fmla="*/ 4 h 5"/>
                <a:gd name="T10" fmla="*/ 3 w 4"/>
                <a:gd name="T11" fmla="*/ 1 h 5"/>
                <a:gd name="T12" fmla="*/ 2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1"/>
                  </a:moveTo>
                  <a:cubicBezTo>
                    <a:pt x="2" y="1"/>
                    <a:pt x="2" y="0"/>
                    <a:pt x="2" y="0"/>
                  </a:cubicBezTo>
                  <a:cubicBezTo>
                    <a:pt x="1" y="0"/>
                    <a:pt x="0" y="0"/>
                    <a:pt x="0" y="1"/>
                  </a:cubicBezTo>
                  <a:cubicBezTo>
                    <a:pt x="0" y="2"/>
                    <a:pt x="0" y="2"/>
                    <a:pt x="0" y="3"/>
                  </a:cubicBezTo>
                  <a:cubicBezTo>
                    <a:pt x="0" y="4"/>
                    <a:pt x="1" y="5"/>
                    <a:pt x="2" y="4"/>
                  </a:cubicBezTo>
                  <a:cubicBezTo>
                    <a:pt x="4" y="3"/>
                    <a:pt x="4" y="2"/>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38">
              <a:extLst>
                <a:ext uri="{FF2B5EF4-FFF2-40B4-BE49-F238E27FC236}">
                  <a16:creationId xmlns:a16="http://schemas.microsoft.com/office/drawing/2014/main" id="{F201D45F-9B49-466F-8401-A4D98A92D8A4}"/>
                </a:ext>
              </a:extLst>
            </p:cNvPr>
            <p:cNvSpPr>
              <a:spLocks/>
            </p:cNvSpPr>
            <p:nvPr/>
          </p:nvSpPr>
          <p:spPr bwMode="auto">
            <a:xfrm>
              <a:off x="399" y="316"/>
              <a:ext cx="8" cy="9"/>
            </a:xfrm>
            <a:custGeom>
              <a:avLst/>
              <a:gdLst>
                <a:gd name="T0" fmla="*/ 2 w 4"/>
                <a:gd name="T1" fmla="*/ 1 h 4"/>
                <a:gd name="T2" fmla="*/ 0 w 4"/>
                <a:gd name="T3" fmla="*/ 1 h 4"/>
                <a:gd name="T4" fmla="*/ 0 w 4"/>
                <a:gd name="T5" fmla="*/ 1 h 4"/>
                <a:gd name="T6" fmla="*/ 1 w 4"/>
                <a:gd name="T7" fmla="*/ 3 h 4"/>
                <a:gd name="T8" fmla="*/ 2 w 4"/>
                <a:gd name="T9" fmla="*/ 3 h 4"/>
                <a:gd name="T10" fmla="*/ 3 w 4"/>
                <a:gd name="T11" fmla="*/ 2 h 4"/>
                <a:gd name="T12" fmla="*/ 2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1"/>
                  </a:moveTo>
                  <a:cubicBezTo>
                    <a:pt x="2" y="0"/>
                    <a:pt x="1" y="0"/>
                    <a:pt x="0" y="1"/>
                  </a:cubicBezTo>
                  <a:cubicBezTo>
                    <a:pt x="0" y="1"/>
                    <a:pt x="0" y="1"/>
                    <a:pt x="0" y="1"/>
                  </a:cubicBezTo>
                  <a:cubicBezTo>
                    <a:pt x="0" y="1"/>
                    <a:pt x="0" y="3"/>
                    <a:pt x="1" y="3"/>
                  </a:cubicBezTo>
                  <a:cubicBezTo>
                    <a:pt x="1" y="3"/>
                    <a:pt x="2" y="3"/>
                    <a:pt x="2" y="3"/>
                  </a:cubicBezTo>
                  <a:cubicBezTo>
                    <a:pt x="3" y="4"/>
                    <a:pt x="4" y="3"/>
                    <a:pt x="3" y="2"/>
                  </a:cubicBezTo>
                  <a:cubicBezTo>
                    <a:pt x="3"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39">
              <a:extLst>
                <a:ext uri="{FF2B5EF4-FFF2-40B4-BE49-F238E27FC236}">
                  <a16:creationId xmlns:a16="http://schemas.microsoft.com/office/drawing/2014/main" id="{FD423C6D-9EE4-4177-85D3-EFE87D72999A}"/>
                </a:ext>
              </a:extLst>
            </p:cNvPr>
            <p:cNvSpPr>
              <a:spLocks/>
            </p:cNvSpPr>
            <p:nvPr/>
          </p:nvSpPr>
          <p:spPr bwMode="auto">
            <a:xfrm>
              <a:off x="366" y="373"/>
              <a:ext cx="9" cy="6"/>
            </a:xfrm>
            <a:custGeom>
              <a:avLst/>
              <a:gdLst>
                <a:gd name="T0" fmla="*/ 3 w 4"/>
                <a:gd name="T1" fmla="*/ 1 h 3"/>
                <a:gd name="T2" fmla="*/ 3 w 4"/>
                <a:gd name="T3" fmla="*/ 1 h 3"/>
                <a:gd name="T4" fmla="*/ 1 w 4"/>
                <a:gd name="T5" fmla="*/ 1 h 3"/>
                <a:gd name="T6" fmla="*/ 1 w 4"/>
                <a:gd name="T7" fmla="*/ 1 h 3"/>
                <a:gd name="T8" fmla="*/ 1 w 4"/>
                <a:gd name="T9" fmla="*/ 3 h 3"/>
                <a:gd name="T10" fmla="*/ 2 w 4"/>
                <a:gd name="T11" fmla="*/ 3 h 3"/>
                <a:gd name="T12" fmla="*/ 3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1"/>
                  </a:moveTo>
                  <a:cubicBezTo>
                    <a:pt x="3" y="1"/>
                    <a:pt x="3" y="1"/>
                    <a:pt x="3" y="1"/>
                  </a:cubicBezTo>
                  <a:cubicBezTo>
                    <a:pt x="2" y="0"/>
                    <a:pt x="1" y="0"/>
                    <a:pt x="1" y="1"/>
                  </a:cubicBezTo>
                  <a:cubicBezTo>
                    <a:pt x="1" y="1"/>
                    <a:pt x="1" y="1"/>
                    <a:pt x="1" y="1"/>
                  </a:cubicBezTo>
                  <a:cubicBezTo>
                    <a:pt x="0" y="2"/>
                    <a:pt x="1" y="3"/>
                    <a:pt x="1" y="3"/>
                  </a:cubicBezTo>
                  <a:cubicBezTo>
                    <a:pt x="2" y="3"/>
                    <a:pt x="2" y="3"/>
                    <a:pt x="2" y="3"/>
                  </a:cubicBezTo>
                  <a:cubicBezTo>
                    <a:pt x="4"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40">
              <a:extLst>
                <a:ext uri="{FF2B5EF4-FFF2-40B4-BE49-F238E27FC236}">
                  <a16:creationId xmlns:a16="http://schemas.microsoft.com/office/drawing/2014/main" id="{8FCB2DAA-CF50-4A0D-9A1E-AFB3386AA23A}"/>
                </a:ext>
              </a:extLst>
            </p:cNvPr>
            <p:cNvSpPr>
              <a:spLocks/>
            </p:cNvSpPr>
            <p:nvPr/>
          </p:nvSpPr>
          <p:spPr bwMode="auto">
            <a:xfrm>
              <a:off x="377" y="399"/>
              <a:ext cx="6" cy="8"/>
            </a:xfrm>
            <a:custGeom>
              <a:avLst/>
              <a:gdLst>
                <a:gd name="T0" fmla="*/ 3 w 3"/>
                <a:gd name="T1" fmla="*/ 2 h 4"/>
                <a:gd name="T2" fmla="*/ 2 w 3"/>
                <a:gd name="T3" fmla="*/ 1 h 4"/>
                <a:gd name="T4" fmla="*/ 2 w 3"/>
                <a:gd name="T5" fmla="*/ 1 h 4"/>
                <a:gd name="T6" fmla="*/ 0 w 3"/>
                <a:gd name="T7" fmla="*/ 3 h 4"/>
                <a:gd name="T8" fmla="*/ 0 w 3"/>
                <a:gd name="T9" fmla="*/ 3 h 4"/>
                <a:gd name="T10" fmla="*/ 0 w 3"/>
                <a:gd name="T11" fmla="*/ 3 h 4"/>
                <a:gd name="T12" fmla="*/ 0 w 3"/>
                <a:gd name="T13" fmla="*/ 3 h 4"/>
                <a:gd name="T14" fmla="*/ 0 w 3"/>
                <a:gd name="T15" fmla="*/ 3 h 4"/>
                <a:gd name="T16" fmla="*/ 1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2"/>
                    <a:pt x="3" y="2"/>
                    <a:pt x="2" y="1"/>
                  </a:cubicBezTo>
                  <a:cubicBezTo>
                    <a:pt x="2" y="1"/>
                    <a:pt x="2" y="1"/>
                    <a:pt x="2" y="1"/>
                  </a:cubicBezTo>
                  <a:cubicBezTo>
                    <a:pt x="1" y="0"/>
                    <a:pt x="0" y="2"/>
                    <a:pt x="0" y="3"/>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4"/>
                    <a:pt x="3" y="4"/>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41">
              <a:extLst>
                <a:ext uri="{FF2B5EF4-FFF2-40B4-BE49-F238E27FC236}">
                  <a16:creationId xmlns:a16="http://schemas.microsoft.com/office/drawing/2014/main" id="{9252C6B5-A40D-44F9-97F8-8D381F7C8DBB}"/>
                </a:ext>
              </a:extLst>
            </p:cNvPr>
            <p:cNvSpPr>
              <a:spLocks/>
            </p:cNvSpPr>
            <p:nvPr/>
          </p:nvSpPr>
          <p:spPr bwMode="auto">
            <a:xfrm>
              <a:off x="217" y="302"/>
              <a:ext cx="16" cy="16"/>
            </a:xfrm>
            <a:custGeom>
              <a:avLst/>
              <a:gdLst>
                <a:gd name="T0" fmla="*/ 3 w 8"/>
                <a:gd name="T1" fmla="*/ 6 h 8"/>
                <a:gd name="T2" fmla="*/ 4 w 8"/>
                <a:gd name="T3" fmla="*/ 6 h 8"/>
                <a:gd name="T4" fmla="*/ 7 w 8"/>
                <a:gd name="T5" fmla="*/ 4 h 8"/>
                <a:gd name="T6" fmla="*/ 5 w 8"/>
                <a:gd name="T7" fmla="*/ 0 h 8"/>
                <a:gd name="T8" fmla="*/ 1 w 8"/>
                <a:gd name="T9" fmla="*/ 4 h 8"/>
                <a:gd name="T10" fmla="*/ 3 w 8"/>
                <a:gd name="T11" fmla="*/ 6 h 8"/>
              </a:gdLst>
              <a:ahLst/>
              <a:cxnLst>
                <a:cxn ang="0">
                  <a:pos x="T0" y="T1"/>
                </a:cxn>
                <a:cxn ang="0">
                  <a:pos x="T2" y="T3"/>
                </a:cxn>
                <a:cxn ang="0">
                  <a:pos x="T4" y="T5"/>
                </a:cxn>
                <a:cxn ang="0">
                  <a:pos x="T6" y="T7"/>
                </a:cxn>
                <a:cxn ang="0">
                  <a:pos x="T8" y="T9"/>
                </a:cxn>
                <a:cxn ang="0">
                  <a:pos x="T10" y="T11"/>
                </a:cxn>
              </a:cxnLst>
              <a:rect l="0" t="0" r="r" b="b"/>
              <a:pathLst>
                <a:path w="8" h="8">
                  <a:moveTo>
                    <a:pt x="3" y="6"/>
                  </a:moveTo>
                  <a:cubicBezTo>
                    <a:pt x="3" y="6"/>
                    <a:pt x="3" y="6"/>
                    <a:pt x="4" y="6"/>
                  </a:cubicBezTo>
                  <a:cubicBezTo>
                    <a:pt x="5" y="8"/>
                    <a:pt x="7" y="6"/>
                    <a:pt x="7" y="4"/>
                  </a:cubicBezTo>
                  <a:cubicBezTo>
                    <a:pt x="8" y="2"/>
                    <a:pt x="6" y="1"/>
                    <a:pt x="5" y="0"/>
                  </a:cubicBezTo>
                  <a:cubicBezTo>
                    <a:pt x="3" y="0"/>
                    <a:pt x="0" y="2"/>
                    <a:pt x="1" y="4"/>
                  </a:cubicBezTo>
                  <a:cubicBezTo>
                    <a:pt x="1" y="5"/>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42">
              <a:extLst>
                <a:ext uri="{FF2B5EF4-FFF2-40B4-BE49-F238E27FC236}">
                  <a16:creationId xmlns:a16="http://schemas.microsoft.com/office/drawing/2014/main" id="{80D36A5F-3DAC-4146-B6FB-C91CA93EA5D6}"/>
                </a:ext>
              </a:extLst>
            </p:cNvPr>
            <p:cNvSpPr>
              <a:spLocks/>
            </p:cNvSpPr>
            <p:nvPr/>
          </p:nvSpPr>
          <p:spPr bwMode="auto">
            <a:xfrm>
              <a:off x="196" y="294"/>
              <a:ext cx="10" cy="6"/>
            </a:xfrm>
            <a:custGeom>
              <a:avLst/>
              <a:gdLst>
                <a:gd name="T0" fmla="*/ 2 w 5"/>
                <a:gd name="T1" fmla="*/ 0 h 3"/>
                <a:gd name="T2" fmla="*/ 2 w 5"/>
                <a:gd name="T3" fmla="*/ 3 h 3"/>
                <a:gd name="T4" fmla="*/ 4 w 5"/>
                <a:gd name="T5" fmla="*/ 3 h 3"/>
                <a:gd name="T6" fmla="*/ 4 w 5"/>
                <a:gd name="T7" fmla="*/ 3 h 3"/>
                <a:gd name="T8" fmla="*/ 4 w 5"/>
                <a:gd name="T9" fmla="*/ 3 h 3"/>
                <a:gd name="T10" fmla="*/ 5 w 5"/>
                <a:gd name="T11" fmla="*/ 2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0" y="0"/>
                    <a:pt x="1" y="2"/>
                    <a:pt x="2" y="3"/>
                  </a:cubicBezTo>
                  <a:cubicBezTo>
                    <a:pt x="3" y="3"/>
                    <a:pt x="3" y="3"/>
                    <a:pt x="4" y="3"/>
                  </a:cubicBezTo>
                  <a:cubicBezTo>
                    <a:pt x="4" y="3"/>
                    <a:pt x="4" y="3"/>
                    <a:pt x="4" y="3"/>
                  </a:cubicBezTo>
                  <a:cubicBezTo>
                    <a:pt x="4" y="3"/>
                    <a:pt x="4" y="3"/>
                    <a:pt x="4" y="3"/>
                  </a:cubicBezTo>
                  <a:cubicBezTo>
                    <a:pt x="4" y="3"/>
                    <a:pt x="5" y="2"/>
                    <a:pt x="5" y="2"/>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43">
              <a:extLst>
                <a:ext uri="{FF2B5EF4-FFF2-40B4-BE49-F238E27FC236}">
                  <a16:creationId xmlns:a16="http://schemas.microsoft.com/office/drawing/2014/main" id="{AD3E2D22-ED32-465B-87D8-795C78F9A182}"/>
                </a:ext>
              </a:extLst>
            </p:cNvPr>
            <p:cNvSpPr>
              <a:spLocks/>
            </p:cNvSpPr>
            <p:nvPr/>
          </p:nvSpPr>
          <p:spPr bwMode="auto">
            <a:xfrm>
              <a:off x="209" y="325"/>
              <a:ext cx="6" cy="6"/>
            </a:xfrm>
            <a:custGeom>
              <a:avLst/>
              <a:gdLst>
                <a:gd name="T0" fmla="*/ 2 w 3"/>
                <a:gd name="T1" fmla="*/ 3 h 3"/>
                <a:gd name="T2" fmla="*/ 2 w 3"/>
                <a:gd name="T3" fmla="*/ 3 h 3"/>
                <a:gd name="T4" fmla="*/ 2 w 3"/>
                <a:gd name="T5" fmla="*/ 3 h 3"/>
                <a:gd name="T6" fmla="*/ 3 w 3"/>
                <a:gd name="T7" fmla="*/ 3 h 3"/>
                <a:gd name="T8" fmla="*/ 3 w 3"/>
                <a:gd name="T9" fmla="*/ 2 h 3"/>
                <a:gd name="T10" fmla="*/ 3 w 3"/>
                <a:gd name="T11" fmla="*/ 2 h 3"/>
                <a:gd name="T12" fmla="*/ 3 w 3"/>
                <a:gd name="T13" fmla="*/ 2 h 3"/>
                <a:gd name="T14" fmla="*/ 3 w 3"/>
                <a:gd name="T15" fmla="*/ 2 h 3"/>
                <a:gd name="T16" fmla="*/ 3 w 3"/>
                <a:gd name="T17" fmla="*/ 1 h 3"/>
                <a:gd name="T18" fmla="*/ 3 w 3"/>
                <a:gd name="T19" fmla="*/ 1 h 3"/>
                <a:gd name="T20" fmla="*/ 2 w 3"/>
                <a:gd name="T21" fmla="*/ 0 h 3"/>
                <a:gd name="T22" fmla="*/ 0 w 3"/>
                <a:gd name="T23" fmla="*/ 1 h 3"/>
                <a:gd name="T24" fmla="*/ 0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3"/>
                  </a:moveTo>
                  <a:cubicBezTo>
                    <a:pt x="2" y="3"/>
                    <a:pt x="2" y="3"/>
                    <a:pt x="2" y="3"/>
                  </a:cubicBezTo>
                  <a:cubicBezTo>
                    <a:pt x="3" y="3"/>
                    <a:pt x="3" y="3"/>
                    <a:pt x="2" y="3"/>
                  </a:cubicBezTo>
                  <a:cubicBezTo>
                    <a:pt x="3" y="3"/>
                    <a:pt x="3" y="3"/>
                    <a:pt x="3" y="3"/>
                  </a:cubicBezTo>
                  <a:cubicBezTo>
                    <a:pt x="3" y="3"/>
                    <a:pt x="3" y="3"/>
                    <a:pt x="3" y="2"/>
                  </a:cubicBezTo>
                  <a:cubicBezTo>
                    <a:pt x="3" y="2"/>
                    <a:pt x="3" y="2"/>
                    <a:pt x="3" y="2"/>
                  </a:cubicBezTo>
                  <a:cubicBezTo>
                    <a:pt x="3" y="2"/>
                    <a:pt x="3" y="2"/>
                    <a:pt x="3" y="2"/>
                  </a:cubicBezTo>
                  <a:cubicBezTo>
                    <a:pt x="3" y="2"/>
                    <a:pt x="3" y="2"/>
                    <a:pt x="3" y="2"/>
                  </a:cubicBezTo>
                  <a:cubicBezTo>
                    <a:pt x="3" y="1"/>
                    <a:pt x="3" y="1"/>
                    <a:pt x="3" y="1"/>
                  </a:cubicBezTo>
                  <a:cubicBezTo>
                    <a:pt x="3" y="1"/>
                    <a:pt x="3" y="1"/>
                    <a:pt x="3" y="1"/>
                  </a:cubicBezTo>
                  <a:cubicBezTo>
                    <a:pt x="3" y="1"/>
                    <a:pt x="2" y="1"/>
                    <a:pt x="2" y="0"/>
                  </a:cubicBezTo>
                  <a:cubicBezTo>
                    <a:pt x="2" y="0"/>
                    <a:pt x="1" y="0"/>
                    <a:pt x="0" y="1"/>
                  </a:cubicBezTo>
                  <a:cubicBezTo>
                    <a:pt x="0" y="1"/>
                    <a:pt x="0" y="2"/>
                    <a:pt x="0" y="3"/>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44">
              <a:extLst>
                <a:ext uri="{FF2B5EF4-FFF2-40B4-BE49-F238E27FC236}">
                  <a16:creationId xmlns:a16="http://schemas.microsoft.com/office/drawing/2014/main" id="{469F5D9D-D47C-40A2-BB46-3F411E49C43F}"/>
                </a:ext>
              </a:extLst>
            </p:cNvPr>
            <p:cNvSpPr>
              <a:spLocks/>
            </p:cNvSpPr>
            <p:nvPr/>
          </p:nvSpPr>
          <p:spPr bwMode="auto">
            <a:xfrm>
              <a:off x="233" y="335"/>
              <a:ext cx="6" cy="4"/>
            </a:xfrm>
            <a:custGeom>
              <a:avLst/>
              <a:gdLst>
                <a:gd name="T0" fmla="*/ 0 w 3"/>
                <a:gd name="T1" fmla="*/ 2 h 2"/>
                <a:gd name="T2" fmla="*/ 2 w 3"/>
                <a:gd name="T3" fmla="*/ 2 h 2"/>
                <a:gd name="T4" fmla="*/ 2 w 3"/>
                <a:gd name="T5" fmla="*/ 2 h 2"/>
                <a:gd name="T6" fmla="*/ 2 w 3"/>
                <a:gd name="T7" fmla="*/ 0 h 2"/>
                <a:gd name="T8" fmla="*/ 2 w 3"/>
                <a:gd name="T9" fmla="*/ 0 h 2"/>
                <a:gd name="T10" fmla="*/ 1 w 3"/>
                <a:gd name="T11" fmla="*/ 0 h 2"/>
                <a:gd name="T12" fmla="*/ 0 w 3"/>
                <a:gd name="T13" fmla="*/ 1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1" y="2"/>
                    <a:pt x="1" y="2"/>
                    <a:pt x="2" y="2"/>
                  </a:cubicBezTo>
                  <a:cubicBezTo>
                    <a:pt x="2" y="2"/>
                    <a:pt x="2" y="2"/>
                    <a:pt x="2" y="2"/>
                  </a:cubicBezTo>
                  <a:cubicBezTo>
                    <a:pt x="2" y="2"/>
                    <a:pt x="3" y="1"/>
                    <a:pt x="2" y="0"/>
                  </a:cubicBezTo>
                  <a:cubicBezTo>
                    <a:pt x="2" y="0"/>
                    <a:pt x="2" y="0"/>
                    <a:pt x="2" y="0"/>
                  </a:cubicBezTo>
                  <a:cubicBezTo>
                    <a:pt x="2"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45">
              <a:extLst>
                <a:ext uri="{FF2B5EF4-FFF2-40B4-BE49-F238E27FC236}">
                  <a16:creationId xmlns:a16="http://schemas.microsoft.com/office/drawing/2014/main" id="{8203060B-0E79-4CB6-90DB-2636D335E956}"/>
                </a:ext>
              </a:extLst>
            </p:cNvPr>
            <p:cNvSpPr>
              <a:spLocks/>
            </p:cNvSpPr>
            <p:nvPr/>
          </p:nvSpPr>
          <p:spPr bwMode="auto">
            <a:xfrm>
              <a:off x="178" y="339"/>
              <a:ext cx="6" cy="8"/>
            </a:xfrm>
            <a:custGeom>
              <a:avLst/>
              <a:gdLst>
                <a:gd name="T0" fmla="*/ 2 w 3"/>
                <a:gd name="T1" fmla="*/ 2 h 4"/>
                <a:gd name="T2" fmla="*/ 2 w 3"/>
                <a:gd name="T3" fmla="*/ 2 h 4"/>
                <a:gd name="T4" fmla="*/ 0 w 3"/>
                <a:gd name="T5" fmla="*/ 2 h 4"/>
                <a:gd name="T6" fmla="*/ 0 w 3"/>
                <a:gd name="T7" fmla="*/ 2 h 4"/>
                <a:gd name="T8" fmla="*/ 1 w 3"/>
                <a:gd name="T9" fmla="*/ 3 h 4"/>
                <a:gd name="T10" fmla="*/ 1 w 3"/>
                <a:gd name="T11" fmla="*/ 3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cubicBezTo>
                    <a:pt x="2" y="2"/>
                    <a:pt x="2" y="2"/>
                    <a:pt x="2" y="2"/>
                  </a:cubicBezTo>
                  <a:cubicBezTo>
                    <a:pt x="2" y="0"/>
                    <a:pt x="0" y="1"/>
                    <a:pt x="0" y="2"/>
                  </a:cubicBezTo>
                  <a:cubicBezTo>
                    <a:pt x="0" y="2"/>
                    <a:pt x="0" y="2"/>
                    <a:pt x="0" y="2"/>
                  </a:cubicBezTo>
                  <a:cubicBezTo>
                    <a:pt x="0" y="3"/>
                    <a:pt x="1" y="3"/>
                    <a:pt x="1" y="3"/>
                  </a:cubicBezTo>
                  <a:cubicBezTo>
                    <a:pt x="1" y="3"/>
                    <a:pt x="1" y="3"/>
                    <a:pt x="1" y="3"/>
                  </a:cubicBezTo>
                  <a:cubicBezTo>
                    <a:pt x="1" y="4"/>
                    <a:pt x="3"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46">
              <a:extLst>
                <a:ext uri="{FF2B5EF4-FFF2-40B4-BE49-F238E27FC236}">
                  <a16:creationId xmlns:a16="http://schemas.microsoft.com/office/drawing/2014/main" id="{A3E9752D-36FA-4B00-A747-13A81F2BE8AE}"/>
                </a:ext>
              </a:extLst>
            </p:cNvPr>
            <p:cNvSpPr>
              <a:spLocks/>
            </p:cNvSpPr>
            <p:nvPr/>
          </p:nvSpPr>
          <p:spPr bwMode="auto">
            <a:xfrm>
              <a:off x="154" y="310"/>
              <a:ext cx="8" cy="8"/>
            </a:xfrm>
            <a:custGeom>
              <a:avLst/>
              <a:gdLst>
                <a:gd name="T0" fmla="*/ 3 w 4"/>
                <a:gd name="T1" fmla="*/ 2 h 4"/>
                <a:gd name="T2" fmla="*/ 2 w 4"/>
                <a:gd name="T3" fmla="*/ 0 h 4"/>
                <a:gd name="T4" fmla="*/ 1 w 4"/>
                <a:gd name="T5" fmla="*/ 0 h 4"/>
                <a:gd name="T6" fmla="*/ 1 w 4"/>
                <a:gd name="T7" fmla="*/ 0 h 4"/>
                <a:gd name="T8" fmla="*/ 1 w 4"/>
                <a:gd name="T9" fmla="*/ 0 h 4"/>
                <a:gd name="T10" fmla="*/ 1 w 4"/>
                <a:gd name="T11" fmla="*/ 0 h 4"/>
                <a:gd name="T12" fmla="*/ 1 w 4"/>
                <a:gd name="T13" fmla="*/ 1 h 4"/>
                <a:gd name="T14" fmla="*/ 1 w 4"/>
                <a:gd name="T15" fmla="*/ 2 h 4"/>
                <a:gd name="T16" fmla="*/ 1 w 4"/>
                <a:gd name="T17" fmla="*/ 4 h 4"/>
                <a:gd name="T18" fmla="*/ 3 w 4"/>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2"/>
                  </a:move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1"/>
                    <a:pt x="1" y="1"/>
                  </a:cubicBezTo>
                  <a:cubicBezTo>
                    <a:pt x="1" y="2"/>
                    <a:pt x="1" y="2"/>
                    <a:pt x="1" y="2"/>
                  </a:cubicBezTo>
                  <a:cubicBezTo>
                    <a:pt x="0" y="2"/>
                    <a:pt x="1" y="3"/>
                    <a:pt x="1" y="4"/>
                  </a:cubicBezTo>
                  <a:cubicBezTo>
                    <a:pt x="2" y="4"/>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47">
              <a:extLst>
                <a:ext uri="{FF2B5EF4-FFF2-40B4-BE49-F238E27FC236}">
                  <a16:creationId xmlns:a16="http://schemas.microsoft.com/office/drawing/2014/main" id="{62D6B7F5-F6A8-489F-91EF-4F70674B38E5}"/>
                </a:ext>
              </a:extLst>
            </p:cNvPr>
            <p:cNvSpPr>
              <a:spLocks/>
            </p:cNvSpPr>
            <p:nvPr/>
          </p:nvSpPr>
          <p:spPr bwMode="auto">
            <a:xfrm>
              <a:off x="186" y="379"/>
              <a:ext cx="10" cy="8"/>
            </a:xfrm>
            <a:custGeom>
              <a:avLst/>
              <a:gdLst>
                <a:gd name="T0" fmla="*/ 2 w 5"/>
                <a:gd name="T1" fmla="*/ 0 h 4"/>
                <a:gd name="T2" fmla="*/ 1 w 5"/>
                <a:gd name="T3" fmla="*/ 0 h 4"/>
                <a:gd name="T4" fmla="*/ 1 w 5"/>
                <a:gd name="T5" fmla="*/ 2 h 4"/>
                <a:gd name="T6" fmla="*/ 1 w 5"/>
                <a:gd name="T7" fmla="*/ 3 h 4"/>
                <a:gd name="T8" fmla="*/ 1 w 5"/>
                <a:gd name="T9" fmla="*/ 3 h 4"/>
                <a:gd name="T10" fmla="*/ 1 w 5"/>
                <a:gd name="T11" fmla="*/ 3 h 4"/>
                <a:gd name="T12" fmla="*/ 1 w 5"/>
                <a:gd name="T13" fmla="*/ 3 h 4"/>
                <a:gd name="T14" fmla="*/ 1 w 5"/>
                <a:gd name="T15" fmla="*/ 3 h 4"/>
                <a:gd name="T16" fmla="*/ 4 w 5"/>
                <a:gd name="T17" fmla="*/ 1 h 4"/>
                <a:gd name="T18" fmla="*/ 2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2" y="0"/>
                  </a:moveTo>
                  <a:cubicBezTo>
                    <a:pt x="1" y="0"/>
                    <a:pt x="1" y="0"/>
                    <a:pt x="1" y="0"/>
                  </a:cubicBezTo>
                  <a:cubicBezTo>
                    <a:pt x="0" y="1"/>
                    <a:pt x="0" y="2"/>
                    <a:pt x="1" y="2"/>
                  </a:cubicBezTo>
                  <a:cubicBezTo>
                    <a:pt x="1" y="2"/>
                    <a:pt x="1" y="3"/>
                    <a:pt x="1" y="3"/>
                  </a:cubicBezTo>
                  <a:cubicBezTo>
                    <a:pt x="1" y="3"/>
                    <a:pt x="1" y="3"/>
                    <a:pt x="1" y="3"/>
                  </a:cubicBezTo>
                  <a:cubicBezTo>
                    <a:pt x="1" y="3"/>
                    <a:pt x="1" y="3"/>
                    <a:pt x="1" y="3"/>
                  </a:cubicBezTo>
                  <a:cubicBezTo>
                    <a:pt x="1" y="3"/>
                    <a:pt x="1" y="3"/>
                    <a:pt x="1" y="3"/>
                  </a:cubicBezTo>
                  <a:cubicBezTo>
                    <a:pt x="1" y="3"/>
                    <a:pt x="1" y="3"/>
                    <a:pt x="1" y="3"/>
                  </a:cubicBezTo>
                  <a:cubicBezTo>
                    <a:pt x="3" y="4"/>
                    <a:pt x="5" y="2"/>
                    <a:pt x="4" y="1"/>
                  </a:cubicBezTo>
                  <a:cubicBezTo>
                    <a:pt x="4"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48">
              <a:extLst>
                <a:ext uri="{FF2B5EF4-FFF2-40B4-BE49-F238E27FC236}">
                  <a16:creationId xmlns:a16="http://schemas.microsoft.com/office/drawing/2014/main" id="{4C367002-C22B-4201-996B-A3C7DBA3A194}"/>
                </a:ext>
              </a:extLst>
            </p:cNvPr>
            <p:cNvSpPr>
              <a:spLocks/>
            </p:cNvSpPr>
            <p:nvPr/>
          </p:nvSpPr>
          <p:spPr bwMode="auto">
            <a:xfrm>
              <a:off x="180" y="395"/>
              <a:ext cx="8" cy="8"/>
            </a:xfrm>
            <a:custGeom>
              <a:avLst/>
              <a:gdLst>
                <a:gd name="T0" fmla="*/ 2 w 4"/>
                <a:gd name="T1" fmla="*/ 0 h 4"/>
                <a:gd name="T2" fmla="*/ 2 w 4"/>
                <a:gd name="T3" fmla="*/ 0 h 4"/>
                <a:gd name="T4" fmla="*/ 0 w 4"/>
                <a:gd name="T5" fmla="*/ 1 h 4"/>
                <a:gd name="T6" fmla="*/ 0 w 4"/>
                <a:gd name="T7" fmla="*/ 1 h 4"/>
                <a:gd name="T8" fmla="*/ 3 w 4"/>
                <a:gd name="T9" fmla="*/ 3 h 4"/>
                <a:gd name="T10" fmla="*/ 4 w 4"/>
                <a:gd name="T11" fmla="*/ 2 h 4"/>
                <a:gd name="T12" fmla="*/ 4 w 4"/>
                <a:gd name="T13" fmla="*/ 2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cubicBezTo>
                    <a:pt x="2" y="0"/>
                    <a:pt x="2" y="0"/>
                    <a:pt x="2" y="0"/>
                  </a:cubicBezTo>
                  <a:cubicBezTo>
                    <a:pt x="1" y="0"/>
                    <a:pt x="1" y="1"/>
                    <a:pt x="0" y="1"/>
                  </a:cubicBezTo>
                  <a:cubicBezTo>
                    <a:pt x="0" y="1"/>
                    <a:pt x="0" y="1"/>
                    <a:pt x="0" y="1"/>
                  </a:cubicBezTo>
                  <a:cubicBezTo>
                    <a:pt x="0" y="3"/>
                    <a:pt x="2" y="4"/>
                    <a:pt x="3" y="3"/>
                  </a:cubicBezTo>
                  <a:cubicBezTo>
                    <a:pt x="3" y="3"/>
                    <a:pt x="4" y="2"/>
                    <a:pt x="4" y="2"/>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49">
              <a:extLst>
                <a:ext uri="{FF2B5EF4-FFF2-40B4-BE49-F238E27FC236}">
                  <a16:creationId xmlns:a16="http://schemas.microsoft.com/office/drawing/2014/main" id="{B15E062D-F214-4F98-A877-B98FA60BEBCE}"/>
                </a:ext>
              </a:extLst>
            </p:cNvPr>
            <p:cNvSpPr>
              <a:spLocks noEditPoints="1"/>
            </p:cNvSpPr>
            <p:nvPr/>
          </p:nvSpPr>
          <p:spPr bwMode="auto">
            <a:xfrm>
              <a:off x="271" y="137"/>
              <a:ext cx="31" cy="24"/>
            </a:xfrm>
            <a:custGeom>
              <a:avLst/>
              <a:gdLst>
                <a:gd name="T0" fmla="*/ 5 w 15"/>
                <a:gd name="T1" fmla="*/ 11 h 12"/>
                <a:gd name="T2" fmla="*/ 13 w 15"/>
                <a:gd name="T3" fmla="*/ 8 h 12"/>
                <a:gd name="T4" fmla="*/ 10 w 15"/>
                <a:gd name="T5" fmla="*/ 1 h 12"/>
                <a:gd name="T6" fmla="*/ 10 w 15"/>
                <a:gd name="T7" fmla="*/ 1 h 12"/>
                <a:gd name="T8" fmla="*/ 8 w 15"/>
                <a:gd name="T9" fmla="*/ 1 h 12"/>
                <a:gd name="T10" fmla="*/ 3 w 15"/>
                <a:gd name="T11" fmla="*/ 2 h 12"/>
                <a:gd name="T12" fmla="*/ 5 w 15"/>
                <a:gd name="T13" fmla="*/ 11 h 12"/>
                <a:gd name="T14" fmla="*/ 5 w 15"/>
                <a:gd name="T15" fmla="*/ 4 h 12"/>
                <a:gd name="T16" fmla="*/ 9 w 15"/>
                <a:gd name="T17" fmla="*/ 3 h 12"/>
                <a:gd name="T18" fmla="*/ 10 w 15"/>
                <a:gd name="T19" fmla="*/ 5 h 12"/>
                <a:gd name="T20" fmla="*/ 10 w 15"/>
                <a:gd name="T21" fmla="*/ 6 h 12"/>
                <a:gd name="T22" fmla="*/ 7 w 15"/>
                <a:gd name="T23" fmla="*/ 8 h 12"/>
                <a:gd name="T24" fmla="*/ 5 w 15"/>
                <a:gd name="T25"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2">
                  <a:moveTo>
                    <a:pt x="5" y="11"/>
                  </a:moveTo>
                  <a:cubicBezTo>
                    <a:pt x="7" y="12"/>
                    <a:pt x="11" y="11"/>
                    <a:pt x="13" y="8"/>
                  </a:cubicBezTo>
                  <a:cubicBezTo>
                    <a:pt x="15" y="6"/>
                    <a:pt x="14" y="1"/>
                    <a:pt x="10" y="1"/>
                  </a:cubicBezTo>
                  <a:cubicBezTo>
                    <a:pt x="10" y="1"/>
                    <a:pt x="10" y="1"/>
                    <a:pt x="10" y="1"/>
                  </a:cubicBezTo>
                  <a:cubicBezTo>
                    <a:pt x="9" y="1"/>
                    <a:pt x="9" y="1"/>
                    <a:pt x="8" y="1"/>
                  </a:cubicBezTo>
                  <a:cubicBezTo>
                    <a:pt x="7" y="0"/>
                    <a:pt x="5" y="1"/>
                    <a:pt x="3" y="2"/>
                  </a:cubicBezTo>
                  <a:cubicBezTo>
                    <a:pt x="0" y="4"/>
                    <a:pt x="1" y="9"/>
                    <a:pt x="5" y="11"/>
                  </a:cubicBezTo>
                  <a:close/>
                  <a:moveTo>
                    <a:pt x="5" y="4"/>
                  </a:moveTo>
                  <a:cubicBezTo>
                    <a:pt x="6" y="3"/>
                    <a:pt x="7" y="3"/>
                    <a:pt x="9" y="3"/>
                  </a:cubicBezTo>
                  <a:cubicBezTo>
                    <a:pt x="9" y="4"/>
                    <a:pt x="10" y="4"/>
                    <a:pt x="10" y="5"/>
                  </a:cubicBezTo>
                  <a:cubicBezTo>
                    <a:pt x="10" y="6"/>
                    <a:pt x="10" y="6"/>
                    <a:pt x="10" y="6"/>
                  </a:cubicBezTo>
                  <a:cubicBezTo>
                    <a:pt x="9" y="7"/>
                    <a:pt x="8" y="8"/>
                    <a:pt x="7" y="8"/>
                  </a:cubicBezTo>
                  <a:cubicBezTo>
                    <a:pt x="5" y="8"/>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50">
              <a:extLst>
                <a:ext uri="{FF2B5EF4-FFF2-40B4-BE49-F238E27FC236}">
                  <a16:creationId xmlns:a16="http://schemas.microsoft.com/office/drawing/2014/main" id="{5C08DBFD-C62D-4688-B1D2-1DB24CD20644}"/>
                </a:ext>
              </a:extLst>
            </p:cNvPr>
            <p:cNvSpPr>
              <a:spLocks noEditPoints="1"/>
            </p:cNvSpPr>
            <p:nvPr/>
          </p:nvSpPr>
          <p:spPr bwMode="auto">
            <a:xfrm>
              <a:off x="318" y="64"/>
              <a:ext cx="18" cy="18"/>
            </a:xfrm>
            <a:custGeom>
              <a:avLst/>
              <a:gdLst>
                <a:gd name="T0" fmla="*/ 2 w 9"/>
                <a:gd name="T1" fmla="*/ 6 h 9"/>
                <a:gd name="T2" fmla="*/ 5 w 9"/>
                <a:gd name="T3" fmla="*/ 9 h 9"/>
                <a:gd name="T4" fmla="*/ 8 w 9"/>
                <a:gd name="T5" fmla="*/ 4 h 9"/>
                <a:gd name="T6" fmla="*/ 5 w 9"/>
                <a:gd name="T7" fmla="*/ 1 h 9"/>
                <a:gd name="T8" fmla="*/ 1 w 9"/>
                <a:gd name="T9" fmla="*/ 5 h 9"/>
                <a:gd name="T10" fmla="*/ 2 w 9"/>
                <a:gd name="T11" fmla="*/ 6 h 9"/>
                <a:gd name="T12" fmla="*/ 5 w 9"/>
                <a:gd name="T13" fmla="*/ 3 h 9"/>
                <a:gd name="T14" fmla="*/ 7 w 9"/>
                <a:gd name="T15" fmla="*/ 4 h 9"/>
                <a:gd name="T16" fmla="*/ 3 w 9"/>
                <a:gd name="T17" fmla="*/ 6 h 9"/>
                <a:gd name="T18" fmla="*/ 5 w 9"/>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2" y="6"/>
                  </a:moveTo>
                  <a:cubicBezTo>
                    <a:pt x="1" y="7"/>
                    <a:pt x="3" y="9"/>
                    <a:pt x="5" y="9"/>
                  </a:cubicBezTo>
                  <a:cubicBezTo>
                    <a:pt x="7" y="9"/>
                    <a:pt x="9" y="7"/>
                    <a:pt x="8" y="4"/>
                  </a:cubicBezTo>
                  <a:cubicBezTo>
                    <a:pt x="8" y="2"/>
                    <a:pt x="7" y="1"/>
                    <a:pt x="5" y="1"/>
                  </a:cubicBezTo>
                  <a:cubicBezTo>
                    <a:pt x="3" y="0"/>
                    <a:pt x="0" y="3"/>
                    <a:pt x="1" y="5"/>
                  </a:cubicBezTo>
                  <a:cubicBezTo>
                    <a:pt x="1" y="6"/>
                    <a:pt x="1" y="6"/>
                    <a:pt x="2" y="6"/>
                  </a:cubicBezTo>
                  <a:close/>
                  <a:moveTo>
                    <a:pt x="5" y="3"/>
                  </a:moveTo>
                  <a:cubicBezTo>
                    <a:pt x="6" y="3"/>
                    <a:pt x="6" y="4"/>
                    <a:pt x="7" y="4"/>
                  </a:cubicBezTo>
                  <a:cubicBezTo>
                    <a:pt x="8" y="7"/>
                    <a:pt x="4" y="8"/>
                    <a:pt x="3" y="6"/>
                  </a:cubicBezTo>
                  <a:cubicBezTo>
                    <a:pt x="3" y="5"/>
                    <a:pt x="4"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3" name="Freeform 354">
            <a:extLst>
              <a:ext uri="{FF2B5EF4-FFF2-40B4-BE49-F238E27FC236}">
                <a16:creationId xmlns:a16="http://schemas.microsoft.com/office/drawing/2014/main" id="{9F70780F-A32E-4A94-95C5-9E3947D7827C}"/>
              </a:ext>
            </a:extLst>
          </p:cNvPr>
          <p:cNvSpPr>
            <a:spLocks noEditPoints="1"/>
          </p:cNvSpPr>
          <p:nvPr/>
        </p:nvSpPr>
        <p:spPr bwMode="auto">
          <a:xfrm rot="20153051">
            <a:off x="8530841" y="1922736"/>
            <a:ext cx="202349" cy="627466"/>
          </a:xfrm>
          <a:custGeom>
            <a:avLst/>
            <a:gdLst>
              <a:gd name="T0" fmla="*/ 65 w 106"/>
              <a:gd name="T1" fmla="*/ 162 h 335"/>
              <a:gd name="T2" fmla="*/ 59 w 106"/>
              <a:gd name="T3" fmla="*/ 170 h 335"/>
              <a:gd name="T4" fmla="*/ 60 w 106"/>
              <a:gd name="T5" fmla="*/ 180 h 335"/>
              <a:gd name="T6" fmla="*/ 72 w 106"/>
              <a:gd name="T7" fmla="*/ 271 h 335"/>
              <a:gd name="T8" fmla="*/ 66 w 106"/>
              <a:gd name="T9" fmla="*/ 317 h 335"/>
              <a:gd name="T10" fmla="*/ 65 w 106"/>
              <a:gd name="T11" fmla="*/ 330 h 335"/>
              <a:gd name="T12" fmla="*/ 55 w 106"/>
              <a:gd name="T13" fmla="*/ 331 h 335"/>
              <a:gd name="T14" fmla="*/ 55 w 106"/>
              <a:gd name="T15" fmla="*/ 327 h 335"/>
              <a:gd name="T16" fmla="*/ 63 w 106"/>
              <a:gd name="T17" fmla="*/ 253 h 335"/>
              <a:gd name="T18" fmla="*/ 48 w 106"/>
              <a:gd name="T19" fmla="*/ 166 h 335"/>
              <a:gd name="T20" fmla="*/ 40 w 106"/>
              <a:gd name="T21" fmla="*/ 162 h 335"/>
              <a:gd name="T22" fmla="*/ 31 w 106"/>
              <a:gd name="T23" fmla="*/ 161 h 335"/>
              <a:gd name="T24" fmla="*/ 35 w 106"/>
              <a:gd name="T25" fmla="*/ 147 h 335"/>
              <a:gd name="T26" fmla="*/ 43 w 106"/>
              <a:gd name="T27" fmla="*/ 135 h 335"/>
              <a:gd name="T28" fmla="*/ 38 w 106"/>
              <a:gd name="T29" fmla="*/ 129 h 335"/>
              <a:gd name="T30" fmla="*/ 5 w 106"/>
              <a:gd name="T31" fmla="*/ 78 h 335"/>
              <a:gd name="T32" fmla="*/ 20 w 106"/>
              <a:gd name="T33" fmla="*/ 20 h 335"/>
              <a:gd name="T34" fmla="*/ 77 w 106"/>
              <a:gd name="T35" fmla="*/ 10 h 335"/>
              <a:gd name="T36" fmla="*/ 103 w 106"/>
              <a:gd name="T37" fmla="*/ 69 h 335"/>
              <a:gd name="T38" fmla="*/ 73 w 106"/>
              <a:gd name="T39" fmla="*/ 129 h 335"/>
              <a:gd name="T40" fmla="*/ 75 w 106"/>
              <a:gd name="T41" fmla="*/ 144 h 335"/>
              <a:gd name="T42" fmla="*/ 85 w 106"/>
              <a:gd name="T43" fmla="*/ 156 h 335"/>
              <a:gd name="T44" fmla="*/ 85 w 106"/>
              <a:gd name="T45" fmla="*/ 160 h 335"/>
              <a:gd name="T46" fmla="*/ 76 w 106"/>
              <a:gd name="T47" fmla="*/ 163 h 335"/>
              <a:gd name="T48" fmla="*/ 65 w 106"/>
              <a:gd name="T49" fmla="*/ 162 h 335"/>
              <a:gd name="T50" fmla="*/ 15 w 106"/>
              <a:gd name="T51" fmla="*/ 60 h 335"/>
              <a:gd name="T52" fmla="*/ 15 w 106"/>
              <a:gd name="T53" fmla="*/ 77 h 335"/>
              <a:gd name="T54" fmla="*/ 49 w 106"/>
              <a:gd name="T55" fmla="*/ 124 h 335"/>
              <a:gd name="T56" fmla="*/ 54 w 106"/>
              <a:gd name="T57" fmla="*/ 127 h 335"/>
              <a:gd name="T58" fmla="*/ 63 w 106"/>
              <a:gd name="T59" fmla="*/ 125 h 335"/>
              <a:gd name="T60" fmla="*/ 81 w 106"/>
              <a:gd name="T61" fmla="*/ 100 h 335"/>
              <a:gd name="T62" fmla="*/ 91 w 106"/>
              <a:gd name="T63" fmla="*/ 61 h 335"/>
              <a:gd name="T64" fmla="*/ 75 w 106"/>
              <a:gd name="T65" fmla="*/ 24 h 335"/>
              <a:gd name="T66" fmla="*/ 38 w 106"/>
              <a:gd name="T67" fmla="*/ 17 h 335"/>
              <a:gd name="T68" fmla="*/ 21 w 106"/>
              <a:gd name="T69" fmla="*/ 36 h 335"/>
              <a:gd name="T70" fmla="*/ 15 w 106"/>
              <a:gd name="T71" fmla="*/ 60 h 335"/>
              <a:gd name="T72" fmla="*/ 48 w 106"/>
              <a:gd name="T73" fmla="*/ 145 h 335"/>
              <a:gd name="T74" fmla="*/ 47 w 106"/>
              <a:gd name="T75" fmla="*/ 152 h 335"/>
              <a:gd name="T76" fmla="*/ 51 w 106"/>
              <a:gd name="T77" fmla="*/ 153 h 335"/>
              <a:gd name="T78" fmla="*/ 63 w 106"/>
              <a:gd name="T79" fmla="*/ 153 h 335"/>
              <a:gd name="T80" fmla="*/ 66 w 106"/>
              <a:gd name="T81" fmla="*/ 153 h 335"/>
              <a:gd name="T82" fmla="*/ 65 w 106"/>
              <a:gd name="T83" fmla="*/ 149 h 335"/>
              <a:gd name="T84" fmla="*/ 59 w 106"/>
              <a:gd name="T85" fmla="*/ 140 h 335"/>
              <a:gd name="T86" fmla="*/ 55 w 106"/>
              <a:gd name="T87" fmla="*/ 138 h 335"/>
              <a:gd name="T88" fmla="*/ 53 w 106"/>
              <a:gd name="T89" fmla="*/ 140 h 335"/>
              <a:gd name="T90" fmla="*/ 48 w 106"/>
              <a:gd name="T91" fmla="*/ 14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335">
                <a:moveTo>
                  <a:pt x="65" y="162"/>
                </a:moveTo>
                <a:cubicBezTo>
                  <a:pt x="62" y="163"/>
                  <a:pt x="59" y="166"/>
                  <a:pt x="59" y="170"/>
                </a:cubicBezTo>
                <a:cubicBezTo>
                  <a:pt x="59" y="173"/>
                  <a:pt x="59" y="177"/>
                  <a:pt x="60" y="180"/>
                </a:cubicBezTo>
                <a:cubicBezTo>
                  <a:pt x="67" y="210"/>
                  <a:pt x="76" y="241"/>
                  <a:pt x="72" y="271"/>
                </a:cubicBezTo>
                <a:cubicBezTo>
                  <a:pt x="70" y="287"/>
                  <a:pt x="65" y="302"/>
                  <a:pt x="66" y="317"/>
                </a:cubicBezTo>
                <a:cubicBezTo>
                  <a:pt x="67" y="321"/>
                  <a:pt x="67" y="326"/>
                  <a:pt x="65" y="330"/>
                </a:cubicBezTo>
                <a:cubicBezTo>
                  <a:pt x="63" y="333"/>
                  <a:pt x="57" y="335"/>
                  <a:pt x="55" y="331"/>
                </a:cubicBezTo>
                <a:cubicBezTo>
                  <a:pt x="55" y="330"/>
                  <a:pt x="54" y="329"/>
                  <a:pt x="55" y="327"/>
                </a:cubicBezTo>
                <a:cubicBezTo>
                  <a:pt x="55" y="302"/>
                  <a:pt x="63" y="278"/>
                  <a:pt x="63" y="253"/>
                </a:cubicBezTo>
                <a:cubicBezTo>
                  <a:pt x="62" y="223"/>
                  <a:pt x="49" y="195"/>
                  <a:pt x="48" y="166"/>
                </a:cubicBezTo>
                <a:cubicBezTo>
                  <a:pt x="48" y="163"/>
                  <a:pt x="43" y="161"/>
                  <a:pt x="40" y="162"/>
                </a:cubicBezTo>
                <a:cubicBezTo>
                  <a:pt x="37" y="162"/>
                  <a:pt x="33" y="163"/>
                  <a:pt x="31" y="161"/>
                </a:cubicBezTo>
                <a:cubicBezTo>
                  <a:pt x="27" y="157"/>
                  <a:pt x="31" y="151"/>
                  <a:pt x="35" y="147"/>
                </a:cubicBezTo>
                <a:cubicBezTo>
                  <a:pt x="39" y="144"/>
                  <a:pt x="44" y="140"/>
                  <a:pt x="43" y="135"/>
                </a:cubicBezTo>
                <a:cubicBezTo>
                  <a:pt x="42" y="133"/>
                  <a:pt x="40" y="131"/>
                  <a:pt x="38" y="129"/>
                </a:cubicBezTo>
                <a:cubicBezTo>
                  <a:pt x="21" y="117"/>
                  <a:pt x="9" y="99"/>
                  <a:pt x="5" y="78"/>
                </a:cubicBezTo>
                <a:cubicBezTo>
                  <a:pt x="0" y="58"/>
                  <a:pt x="5" y="35"/>
                  <a:pt x="20" y="20"/>
                </a:cubicBezTo>
                <a:cubicBezTo>
                  <a:pt x="34" y="5"/>
                  <a:pt x="59" y="0"/>
                  <a:pt x="77" y="10"/>
                </a:cubicBezTo>
                <a:cubicBezTo>
                  <a:pt x="97" y="21"/>
                  <a:pt x="106" y="47"/>
                  <a:pt x="103" y="69"/>
                </a:cubicBezTo>
                <a:cubicBezTo>
                  <a:pt x="99" y="91"/>
                  <a:pt x="87" y="111"/>
                  <a:pt x="73" y="129"/>
                </a:cubicBezTo>
                <a:cubicBezTo>
                  <a:pt x="70" y="134"/>
                  <a:pt x="72" y="140"/>
                  <a:pt x="75" y="144"/>
                </a:cubicBezTo>
                <a:cubicBezTo>
                  <a:pt x="79" y="148"/>
                  <a:pt x="83" y="151"/>
                  <a:pt x="85" y="156"/>
                </a:cubicBezTo>
                <a:cubicBezTo>
                  <a:pt x="85" y="157"/>
                  <a:pt x="86" y="159"/>
                  <a:pt x="85" y="160"/>
                </a:cubicBezTo>
                <a:cubicBezTo>
                  <a:pt x="84" y="164"/>
                  <a:pt x="79" y="165"/>
                  <a:pt x="76" y="163"/>
                </a:cubicBezTo>
                <a:cubicBezTo>
                  <a:pt x="73" y="162"/>
                  <a:pt x="69" y="161"/>
                  <a:pt x="65" y="162"/>
                </a:cubicBezTo>
                <a:moveTo>
                  <a:pt x="15" y="60"/>
                </a:moveTo>
                <a:cubicBezTo>
                  <a:pt x="14" y="66"/>
                  <a:pt x="14" y="71"/>
                  <a:pt x="15" y="77"/>
                </a:cubicBezTo>
                <a:cubicBezTo>
                  <a:pt x="18" y="96"/>
                  <a:pt x="34" y="111"/>
                  <a:pt x="49" y="124"/>
                </a:cubicBezTo>
                <a:cubicBezTo>
                  <a:pt x="51" y="125"/>
                  <a:pt x="53" y="126"/>
                  <a:pt x="54" y="127"/>
                </a:cubicBezTo>
                <a:cubicBezTo>
                  <a:pt x="57" y="127"/>
                  <a:pt x="61" y="127"/>
                  <a:pt x="63" y="125"/>
                </a:cubicBezTo>
                <a:cubicBezTo>
                  <a:pt x="71" y="118"/>
                  <a:pt x="78" y="110"/>
                  <a:pt x="81" y="100"/>
                </a:cubicBezTo>
                <a:cubicBezTo>
                  <a:pt x="87" y="88"/>
                  <a:pt x="91" y="75"/>
                  <a:pt x="91" y="61"/>
                </a:cubicBezTo>
                <a:cubicBezTo>
                  <a:pt x="91" y="47"/>
                  <a:pt x="85" y="34"/>
                  <a:pt x="75" y="24"/>
                </a:cubicBezTo>
                <a:cubicBezTo>
                  <a:pt x="65" y="15"/>
                  <a:pt x="51" y="12"/>
                  <a:pt x="38" y="17"/>
                </a:cubicBezTo>
                <a:cubicBezTo>
                  <a:pt x="30" y="21"/>
                  <a:pt x="24" y="28"/>
                  <a:pt x="21" y="36"/>
                </a:cubicBezTo>
                <a:cubicBezTo>
                  <a:pt x="17" y="43"/>
                  <a:pt x="15" y="52"/>
                  <a:pt x="15" y="60"/>
                </a:cubicBezTo>
                <a:moveTo>
                  <a:pt x="48" y="145"/>
                </a:moveTo>
                <a:cubicBezTo>
                  <a:pt x="47" y="147"/>
                  <a:pt x="45" y="150"/>
                  <a:pt x="47" y="152"/>
                </a:cubicBezTo>
                <a:cubicBezTo>
                  <a:pt x="48" y="153"/>
                  <a:pt x="49" y="153"/>
                  <a:pt x="51" y="153"/>
                </a:cubicBezTo>
                <a:cubicBezTo>
                  <a:pt x="63" y="153"/>
                  <a:pt x="63" y="153"/>
                  <a:pt x="63" y="153"/>
                </a:cubicBezTo>
                <a:cubicBezTo>
                  <a:pt x="64" y="153"/>
                  <a:pt x="65" y="153"/>
                  <a:pt x="66" y="153"/>
                </a:cubicBezTo>
                <a:cubicBezTo>
                  <a:pt x="67" y="151"/>
                  <a:pt x="66" y="150"/>
                  <a:pt x="65" y="149"/>
                </a:cubicBezTo>
                <a:cubicBezTo>
                  <a:pt x="63" y="146"/>
                  <a:pt x="61" y="143"/>
                  <a:pt x="59" y="140"/>
                </a:cubicBezTo>
                <a:cubicBezTo>
                  <a:pt x="58" y="139"/>
                  <a:pt x="57" y="138"/>
                  <a:pt x="55" y="138"/>
                </a:cubicBezTo>
                <a:cubicBezTo>
                  <a:pt x="55" y="139"/>
                  <a:pt x="54" y="139"/>
                  <a:pt x="53" y="140"/>
                </a:cubicBezTo>
                <a:lnTo>
                  <a:pt x="48" y="145"/>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4" name="文本框 633">
            <a:extLst>
              <a:ext uri="{FF2B5EF4-FFF2-40B4-BE49-F238E27FC236}">
                <a16:creationId xmlns:a16="http://schemas.microsoft.com/office/drawing/2014/main" id="{1464A53B-13DD-4194-B821-E88B697B15C6}"/>
              </a:ext>
            </a:extLst>
          </p:cNvPr>
          <p:cNvSpPr txBox="1"/>
          <p:nvPr/>
        </p:nvSpPr>
        <p:spPr>
          <a:xfrm>
            <a:off x="821871" y="2763415"/>
            <a:ext cx="4469874" cy="272100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r>
              <a:rPr lang="fr-FR" altLang="zh-CN" sz="1600">
                <a:solidFill>
                  <a:srgbClr val="3CCAF9"/>
                </a:solidFill>
              </a:rPr>
              <a:t>lorem ipsum dolor sit amet, consectetuer adipiscing elit. maecenas porttitor congue massa. fusce posuere, magna sed pulvinar ultricies, purus lectus malesuada libero, sit amet commodo magna eros quis urna. nunc viverra imperdiet enim.</a:t>
            </a:r>
          </a:p>
          <a:p>
            <a:endParaRPr lang="fr-FR" altLang="zh-CN" sz="1600">
              <a:solidFill>
                <a:srgbClr val="3CCAF9"/>
              </a:solidFill>
            </a:endParaRPr>
          </a:p>
          <a:p>
            <a:r>
              <a:rPr lang="fr-FR" altLang="zh-CN" sz="1600">
                <a:solidFill>
                  <a:srgbClr val="3CCAF9"/>
                </a:solidFill>
              </a:rPr>
              <a:t>fusce est. vivamus a tellus. pellentesque habitant morbi tristique senectus et netus et malesuada fames ac turpis egestas. proin pharetra nonummy pede.</a:t>
            </a:r>
          </a:p>
        </p:txBody>
      </p:sp>
      <p:sp>
        <p:nvSpPr>
          <p:cNvPr id="635" name="文本框 634">
            <a:extLst>
              <a:ext uri="{FF2B5EF4-FFF2-40B4-BE49-F238E27FC236}">
                <a16:creationId xmlns:a16="http://schemas.microsoft.com/office/drawing/2014/main" id="{CFF88EE2-4CF1-4229-A3D1-19B8BEFDE90C}"/>
              </a:ext>
            </a:extLst>
          </p:cNvPr>
          <p:cNvSpPr txBox="1"/>
          <p:nvPr/>
        </p:nvSpPr>
        <p:spPr>
          <a:xfrm>
            <a:off x="821871" y="2089878"/>
            <a:ext cx="4469874" cy="357277"/>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r>
              <a:rPr lang="fr-FR" altLang="zh-CN" sz="1600">
                <a:solidFill>
                  <a:srgbClr val="3CCAF9"/>
                </a:solidFill>
              </a:rPr>
              <a:t>TO MY BEST FRIEND</a:t>
            </a:r>
            <a:r>
              <a:rPr lang="zh-CN" altLang="en-US" sz="1600">
                <a:solidFill>
                  <a:srgbClr val="3CCAF9"/>
                </a:solidFill>
              </a:rPr>
              <a:t>：</a:t>
            </a:r>
            <a:endParaRPr lang="fr-FR" altLang="zh-CN" sz="1600">
              <a:solidFill>
                <a:srgbClr val="3CCAF9"/>
              </a:solidFill>
            </a:endParaRPr>
          </a:p>
        </p:txBody>
      </p:sp>
      <p:sp>
        <p:nvSpPr>
          <p:cNvPr id="636" name="文本框 635">
            <a:extLst>
              <a:ext uri="{FF2B5EF4-FFF2-40B4-BE49-F238E27FC236}">
                <a16:creationId xmlns:a16="http://schemas.microsoft.com/office/drawing/2014/main" id="{E8956B5E-E619-48A5-B8FC-A23240B1BE69}"/>
              </a:ext>
            </a:extLst>
          </p:cNvPr>
          <p:cNvSpPr txBox="1"/>
          <p:nvPr/>
        </p:nvSpPr>
        <p:spPr>
          <a:xfrm>
            <a:off x="821871" y="5800676"/>
            <a:ext cx="4469874" cy="357277"/>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r>
              <a:rPr lang="fr-FR" altLang="zh-CN" sz="1600">
                <a:solidFill>
                  <a:srgbClr val="3CCAF9"/>
                </a:solidFill>
              </a:rPr>
              <a:t>DESIGNED BY XIAO</a:t>
            </a:r>
          </a:p>
        </p:txBody>
      </p:sp>
      <p:sp>
        <p:nvSpPr>
          <p:cNvPr id="637" name="矩形 636">
            <a:extLst>
              <a:ext uri="{FF2B5EF4-FFF2-40B4-BE49-F238E27FC236}">
                <a16:creationId xmlns:a16="http://schemas.microsoft.com/office/drawing/2014/main" id="{DBAAC5EF-EC86-459F-AC3A-2AB22C11554B}"/>
              </a:ext>
            </a:extLst>
          </p:cNvPr>
          <p:cNvSpPr/>
          <p:nvPr/>
        </p:nvSpPr>
        <p:spPr>
          <a:xfrm>
            <a:off x="0" y="6688081"/>
            <a:ext cx="12192000" cy="169919"/>
          </a:xfrm>
          <a:prstGeom prst="rect">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9294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181325E-9745-4731-8CC8-BB597A6E7B6E}"/>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一群人在街道上走&#10;&#10;描述已自动生成">
            <a:extLst>
              <a:ext uri="{FF2B5EF4-FFF2-40B4-BE49-F238E27FC236}">
                <a16:creationId xmlns:a16="http://schemas.microsoft.com/office/drawing/2014/main" id="{0846A5B0-F60D-42AF-9D3E-2D06C2A5A7D1}"/>
              </a:ext>
            </a:extLst>
          </p:cNvPr>
          <p:cNvPicPr>
            <a:picLocks noChangeAspect="1"/>
          </p:cNvPicPr>
          <p:nvPr/>
        </p:nvPicPr>
        <p:blipFill rotWithShape="1">
          <a:blip r:embed="rId3">
            <a:extLst>
              <a:ext uri="{28A0092B-C50C-407E-A947-70E740481C1C}">
                <a14:useLocalDpi xmlns:a14="http://schemas.microsoft.com/office/drawing/2010/main" val="0"/>
              </a:ext>
            </a:extLst>
          </a:blip>
          <a:srcRect l="2940" t="37249" r="2940"/>
          <a:stretch/>
        </p:blipFill>
        <p:spPr>
          <a:xfrm>
            <a:off x="4252687" y="1585686"/>
            <a:ext cx="3686628" cy="3686628"/>
          </a:xfrm>
          <a:prstGeom prst="ellipse">
            <a:avLst/>
          </a:prstGeom>
        </p:spPr>
      </p:pic>
      <p:pic>
        <p:nvPicPr>
          <p:cNvPr id="10" name="图片 9" descr="图片包含 人, 室内, 狗, 女人&#10;&#10;描述已自动生成">
            <a:extLst>
              <a:ext uri="{FF2B5EF4-FFF2-40B4-BE49-F238E27FC236}">
                <a16:creationId xmlns:a16="http://schemas.microsoft.com/office/drawing/2014/main" id="{4F2978C0-AECB-41A4-AE09-0AEBBF673652}"/>
              </a:ext>
            </a:extLst>
          </p:cNvPr>
          <p:cNvPicPr>
            <a:picLocks noChangeAspect="1"/>
          </p:cNvPicPr>
          <p:nvPr/>
        </p:nvPicPr>
        <p:blipFill rotWithShape="1">
          <a:blip r:embed="rId4">
            <a:extLst>
              <a:ext uri="{28A0092B-C50C-407E-A947-70E740481C1C}">
                <a14:useLocalDpi xmlns:a14="http://schemas.microsoft.com/office/drawing/2010/main" val="0"/>
              </a:ext>
            </a:extLst>
          </a:blip>
          <a:srcRect t="16667" b="16667"/>
          <a:stretch/>
        </p:blipFill>
        <p:spPr>
          <a:xfrm>
            <a:off x="1276425" y="2647042"/>
            <a:ext cx="1563916" cy="1563916"/>
          </a:xfrm>
          <a:prstGeom prst="ellipse">
            <a:avLst/>
          </a:prstGeom>
        </p:spPr>
      </p:pic>
      <p:grpSp>
        <p:nvGrpSpPr>
          <p:cNvPr id="28" name="组合 27">
            <a:extLst>
              <a:ext uri="{FF2B5EF4-FFF2-40B4-BE49-F238E27FC236}">
                <a16:creationId xmlns:a16="http://schemas.microsoft.com/office/drawing/2014/main" id="{C0FE0FF3-0657-4D26-BB10-FAB202F7AB11}"/>
              </a:ext>
            </a:extLst>
          </p:cNvPr>
          <p:cNvGrpSpPr/>
          <p:nvPr/>
        </p:nvGrpSpPr>
        <p:grpSpPr>
          <a:xfrm>
            <a:off x="2976262" y="3255169"/>
            <a:ext cx="1140504" cy="347663"/>
            <a:chOff x="5602341" y="3253580"/>
            <a:chExt cx="1140504" cy="347663"/>
          </a:xfrm>
          <a:solidFill>
            <a:srgbClr val="F885BE"/>
          </a:solidFill>
        </p:grpSpPr>
        <p:sp>
          <p:nvSpPr>
            <p:cNvPr id="22" name="Freeform 5">
              <a:extLst>
                <a:ext uri="{FF2B5EF4-FFF2-40B4-BE49-F238E27FC236}">
                  <a16:creationId xmlns:a16="http://schemas.microsoft.com/office/drawing/2014/main" id="{EE6C51F6-82D7-45CE-827A-A1943E029B36}"/>
                </a:ext>
              </a:extLst>
            </p:cNvPr>
            <p:cNvSpPr>
              <a:spLocks/>
            </p:cNvSpPr>
            <p:nvPr/>
          </p:nvSpPr>
          <p:spPr bwMode="auto">
            <a:xfrm rot="3249612">
              <a:off x="6345970" y="3204368"/>
              <a:ext cx="347663" cy="446087"/>
            </a:xfrm>
            <a:custGeom>
              <a:avLst/>
              <a:gdLst>
                <a:gd name="T0" fmla="*/ 87 w 108"/>
                <a:gd name="T1" fmla="*/ 9 h 139"/>
                <a:gd name="T2" fmla="*/ 37 w 108"/>
                <a:gd name="T3" fmla="*/ 57 h 139"/>
                <a:gd name="T4" fmla="*/ 3 w 108"/>
                <a:gd name="T5" fmla="*/ 91 h 139"/>
                <a:gd name="T6" fmla="*/ 3 w 108"/>
                <a:gd name="T7" fmla="*/ 100 h 139"/>
                <a:gd name="T8" fmla="*/ 3 w 108"/>
                <a:gd name="T9" fmla="*/ 100 h 139"/>
                <a:gd name="T10" fmla="*/ 12 w 108"/>
                <a:gd name="T11" fmla="*/ 99 h 139"/>
                <a:gd name="T12" fmla="*/ 46 w 108"/>
                <a:gd name="T13" fmla="*/ 114 h 139"/>
                <a:gd name="T14" fmla="*/ 51 w 108"/>
                <a:gd name="T15" fmla="*/ 134 h 139"/>
                <a:gd name="T16" fmla="*/ 51 w 108"/>
                <a:gd name="T17" fmla="*/ 139 h 139"/>
                <a:gd name="T18" fmla="*/ 59 w 108"/>
                <a:gd name="T19" fmla="*/ 133 h 139"/>
                <a:gd name="T20" fmla="*/ 66 w 108"/>
                <a:gd name="T21" fmla="*/ 118 h 139"/>
                <a:gd name="T22" fmla="*/ 91 w 108"/>
                <a:gd name="T23" fmla="*/ 56 h 139"/>
                <a:gd name="T24" fmla="*/ 105 w 108"/>
                <a:gd name="T25" fmla="*/ 20 h 139"/>
                <a:gd name="T26" fmla="*/ 107 w 108"/>
                <a:gd name="T27" fmla="*/ 11 h 139"/>
                <a:gd name="T28" fmla="*/ 105 w 108"/>
                <a:gd name="T29" fmla="*/ 0 h 139"/>
                <a:gd name="T30" fmla="*/ 87 w 108"/>
                <a:gd name="T31"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9">
                  <a:moveTo>
                    <a:pt x="87" y="9"/>
                  </a:moveTo>
                  <a:cubicBezTo>
                    <a:pt x="70" y="25"/>
                    <a:pt x="53" y="41"/>
                    <a:pt x="37" y="57"/>
                  </a:cubicBezTo>
                  <a:cubicBezTo>
                    <a:pt x="26" y="68"/>
                    <a:pt x="15" y="80"/>
                    <a:pt x="3" y="91"/>
                  </a:cubicBezTo>
                  <a:cubicBezTo>
                    <a:pt x="1" y="93"/>
                    <a:pt x="0" y="97"/>
                    <a:pt x="3" y="100"/>
                  </a:cubicBezTo>
                  <a:cubicBezTo>
                    <a:pt x="3" y="100"/>
                    <a:pt x="3" y="100"/>
                    <a:pt x="3" y="100"/>
                  </a:cubicBezTo>
                  <a:cubicBezTo>
                    <a:pt x="6" y="99"/>
                    <a:pt x="9" y="99"/>
                    <a:pt x="12" y="99"/>
                  </a:cubicBezTo>
                  <a:cubicBezTo>
                    <a:pt x="26" y="98"/>
                    <a:pt x="38" y="102"/>
                    <a:pt x="46" y="114"/>
                  </a:cubicBezTo>
                  <a:cubicBezTo>
                    <a:pt x="50" y="120"/>
                    <a:pt x="52" y="127"/>
                    <a:pt x="51" y="134"/>
                  </a:cubicBezTo>
                  <a:cubicBezTo>
                    <a:pt x="51" y="135"/>
                    <a:pt x="51" y="137"/>
                    <a:pt x="51" y="139"/>
                  </a:cubicBezTo>
                  <a:cubicBezTo>
                    <a:pt x="57" y="137"/>
                    <a:pt x="57" y="137"/>
                    <a:pt x="59" y="133"/>
                  </a:cubicBezTo>
                  <a:cubicBezTo>
                    <a:pt x="61" y="128"/>
                    <a:pt x="64" y="123"/>
                    <a:pt x="66" y="118"/>
                  </a:cubicBezTo>
                  <a:cubicBezTo>
                    <a:pt x="74" y="97"/>
                    <a:pt x="83" y="76"/>
                    <a:pt x="91" y="56"/>
                  </a:cubicBezTo>
                  <a:cubicBezTo>
                    <a:pt x="96" y="44"/>
                    <a:pt x="100" y="32"/>
                    <a:pt x="105" y="20"/>
                  </a:cubicBezTo>
                  <a:cubicBezTo>
                    <a:pt x="106" y="17"/>
                    <a:pt x="107" y="14"/>
                    <a:pt x="107" y="11"/>
                  </a:cubicBezTo>
                  <a:cubicBezTo>
                    <a:pt x="108" y="7"/>
                    <a:pt x="107" y="3"/>
                    <a:pt x="105" y="0"/>
                  </a:cubicBezTo>
                  <a:cubicBezTo>
                    <a:pt x="98" y="1"/>
                    <a:pt x="91" y="4"/>
                    <a:pt x="8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
              <a:extLst>
                <a:ext uri="{FF2B5EF4-FFF2-40B4-BE49-F238E27FC236}">
                  <a16:creationId xmlns:a16="http://schemas.microsoft.com/office/drawing/2014/main" id="{44236AE8-93F6-4CEF-85F7-0F898F1090E7}"/>
                </a:ext>
              </a:extLst>
            </p:cNvPr>
            <p:cNvSpPr>
              <a:spLocks/>
            </p:cNvSpPr>
            <p:nvPr/>
          </p:nvSpPr>
          <p:spPr bwMode="auto">
            <a:xfrm rot="3249612">
              <a:off x="5806252" y="3354244"/>
              <a:ext cx="157163" cy="166687"/>
            </a:xfrm>
            <a:custGeom>
              <a:avLst/>
              <a:gdLst>
                <a:gd name="T0" fmla="*/ 12 w 49"/>
                <a:gd name="T1" fmla="*/ 7 h 52"/>
                <a:gd name="T2" fmla="*/ 3 w 49"/>
                <a:gd name="T3" fmla="*/ 35 h 52"/>
                <a:gd name="T4" fmla="*/ 20 w 49"/>
                <a:gd name="T5" fmla="*/ 51 h 52"/>
                <a:gd name="T6" fmla="*/ 40 w 49"/>
                <a:gd name="T7" fmla="*/ 45 h 52"/>
                <a:gd name="T8" fmla="*/ 45 w 49"/>
                <a:gd name="T9" fmla="*/ 16 h 52"/>
                <a:gd name="T10" fmla="*/ 17 w 49"/>
                <a:gd name="T11" fmla="*/ 4 h 52"/>
                <a:gd name="T12" fmla="*/ 12 w 49"/>
                <a:gd name="T13" fmla="*/ 7 h 52"/>
              </a:gdLst>
              <a:ahLst/>
              <a:cxnLst>
                <a:cxn ang="0">
                  <a:pos x="T0" y="T1"/>
                </a:cxn>
                <a:cxn ang="0">
                  <a:pos x="T2" y="T3"/>
                </a:cxn>
                <a:cxn ang="0">
                  <a:pos x="T4" y="T5"/>
                </a:cxn>
                <a:cxn ang="0">
                  <a:pos x="T6" y="T7"/>
                </a:cxn>
                <a:cxn ang="0">
                  <a:pos x="T8" y="T9"/>
                </a:cxn>
                <a:cxn ang="0">
                  <a:pos x="T10" y="T11"/>
                </a:cxn>
                <a:cxn ang="0">
                  <a:pos x="T12" y="T13"/>
                </a:cxn>
              </a:cxnLst>
              <a:rect l="0" t="0" r="r" b="b"/>
              <a:pathLst>
                <a:path w="49" h="52">
                  <a:moveTo>
                    <a:pt x="12" y="7"/>
                  </a:moveTo>
                  <a:cubicBezTo>
                    <a:pt x="3" y="13"/>
                    <a:pt x="0" y="24"/>
                    <a:pt x="3" y="35"/>
                  </a:cubicBezTo>
                  <a:cubicBezTo>
                    <a:pt x="5" y="43"/>
                    <a:pt x="11" y="49"/>
                    <a:pt x="20" y="51"/>
                  </a:cubicBezTo>
                  <a:cubicBezTo>
                    <a:pt x="27" y="52"/>
                    <a:pt x="35" y="50"/>
                    <a:pt x="40" y="45"/>
                  </a:cubicBezTo>
                  <a:cubicBezTo>
                    <a:pt x="49" y="34"/>
                    <a:pt x="49" y="25"/>
                    <a:pt x="45" y="16"/>
                  </a:cubicBezTo>
                  <a:cubicBezTo>
                    <a:pt x="41" y="5"/>
                    <a:pt x="28" y="0"/>
                    <a:pt x="17" y="4"/>
                  </a:cubicBezTo>
                  <a:cubicBezTo>
                    <a:pt x="15" y="5"/>
                    <a:pt x="14" y="6"/>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
              <a:extLst>
                <a:ext uri="{FF2B5EF4-FFF2-40B4-BE49-F238E27FC236}">
                  <a16:creationId xmlns:a16="http://schemas.microsoft.com/office/drawing/2014/main" id="{CE155FA3-A68B-44A9-9703-F926054C3F61}"/>
                </a:ext>
              </a:extLst>
            </p:cNvPr>
            <p:cNvSpPr>
              <a:spLocks/>
            </p:cNvSpPr>
            <p:nvPr/>
          </p:nvSpPr>
          <p:spPr bwMode="auto">
            <a:xfrm rot="3249612">
              <a:off x="5607103" y="3353579"/>
              <a:ext cx="163513" cy="173037"/>
            </a:xfrm>
            <a:custGeom>
              <a:avLst/>
              <a:gdLst>
                <a:gd name="T0" fmla="*/ 7 w 51"/>
                <a:gd name="T1" fmla="*/ 13 h 54"/>
                <a:gd name="T2" fmla="*/ 12 w 51"/>
                <a:gd name="T3" fmla="*/ 47 h 54"/>
                <a:gd name="T4" fmla="*/ 42 w 51"/>
                <a:gd name="T5" fmla="*/ 41 h 54"/>
                <a:gd name="T6" fmla="*/ 40 w 51"/>
                <a:gd name="T7" fmla="*/ 8 h 54"/>
                <a:gd name="T8" fmla="*/ 40 w 51"/>
                <a:gd name="T9" fmla="*/ 8 h 54"/>
                <a:gd name="T10" fmla="*/ 7 w 51"/>
                <a:gd name="T11" fmla="*/ 13 h 54"/>
              </a:gdLst>
              <a:ahLst/>
              <a:cxnLst>
                <a:cxn ang="0">
                  <a:pos x="T0" y="T1"/>
                </a:cxn>
                <a:cxn ang="0">
                  <a:pos x="T2" y="T3"/>
                </a:cxn>
                <a:cxn ang="0">
                  <a:pos x="T4" y="T5"/>
                </a:cxn>
                <a:cxn ang="0">
                  <a:pos x="T6" y="T7"/>
                </a:cxn>
                <a:cxn ang="0">
                  <a:pos x="T8" y="T9"/>
                </a:cxn>
                <a:cxn ang="0">
                  <a:pos x="T10" y="T11"/>
                </a:cxn>
              </a:cxnLst>
              <a:rect l="0" t="0" r="r" b="b"/>
              <a:pathLst>
                <a:path w="51" h="54">
                  <a:moveTo>
                    <a:pt x="7" y="13"/>
                  </a:moveTo>
                  <a:cubicBezTo>
                    <a:pt x="0" y="21"/>
                    <a:pt x="0" y="38"/>
                    <a:pt x="12" y="47"/>
                  </a:cubicBezTo>
                  <a:cubicBezTo>
                    <a:pt x="22" y="54"/>
                    <a:pt x="34" y="51"/>
                    <a:pt x="42" y="41"/>
                  </a:cubicBezTo>
                  <a:cubicBezTo>
                    <a:pt x="51" y="31"/>
                    <a:pt x="49" y="16"/>
                    <a:pt x="40" y="8"/>
                  </a:cubicBezTo>
                  <a:cubicBezTo>
                    <a:pt x="40" y="8"/>
                    <a:pt x="40" y="8"/>
                    <a:pt x="40" y="8"/>
                  </a:cubicBezTo>
                  <a:cubicBezTo>
                    <a:pt x="30" y="1"/>
                    <a:pt x="17" y="0"/>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
              <a:extLst>
                <a:ext uri="{FF2B5EF4-FFF2-40B4-BE49-F238E27FC236}">
                  <a16:creationId xmlns:a16="http://schemas.microsoft.com/office/drawing/2014/main" id="{ABF8F477-7B73-42F0-B9AF-16447D84B78B}"/>
                </a:ext>
              </a:extLst>
            </p:cNvPr>
            <p:cNvSpPr>
              <a:spLocks/>
            </p:cNvSpPr>
            <p:nvPr/>
          </p:nvSpPr>
          <p:spPr bwMode="auto">
            <a:xfrm rot="3249612">
              <a:off x="6203020" y="3346078"/>
              <a:ext cx="150813" cy="166687"/>
            </a:xfrm>
            <a:custGeom>
              <a:avLst/>
              <a:gdLst>
                <a:gd name="T0" fmla="*/ 6 w 47"/>
                <a:gd name="T1" fmla="*/ 13 h 52"/>
                <a:gd name="T2" fmla="*/ 6 w 47"/>
                <a:gd name="T3" fmla="*/ 41 h 52"/>
                <a:gd name="T4" fmla="*/ 29 w 47"/>
                <a:gd name="T5" fmla="*/ 49 h 52"/>
                <a:gd name="T6" fmla="*/ 46 w 47"/>
                <a:gd name="T7" fmla="*/ 29 h 52"/>
                <a:gd name="T8" fmla="*/ 39 w 47"/>
                <a:gd name="T9" fmla="*/ 8 h 52"/>
                <a:gd name="T10" fmla="*/ 7 w 47"/>
                <a:gd name="T11" fmla="*/ 12 h 52"/>
                <a:gd name="T12" fmla="*/ 6 w 47"/>
                <a:gd name="T13" fmla="*/ 13 h 52"/>
              </a:gdLst>
              <a:ahLst/>
              <a:cxnLst>
                <a:cxn ang="0">
                  <a:pos x="T0" y="T1"/>
                </a:cxn>
                <a:cxn ang="0">
                  <a:pos x="T2" y="T3"/>
                </a:cxn>
                <a:cxn ang="0">
                  <a:pos x="T4" y="T5"/>
                </a:cxn>
                <a:cxn ang="0">
                  <a:pos x="T6" y="T7"/>
                </a:cxn>
                <a:cxn ang="0">
                  <a:pos x="T8" y="T9"/>
                </a:cxn>
                <a:cxn ang="0">
                  <a:pos x="T10" y="T11"/>
                </a:cxn>
                <a:cxn ang="0">
                  <a:pos x="T12" y="T13"/>
                </a:cxn>
              </a:cxnLst>
              <a:rect l="0" t="0" r="r" b="b"/>
              <a:pathLst>
                <a:path w="47" h="52">
                  <a:moveTo>
                    <a:pt x="6" y="13"/>
                  </a:moveTo>
                  <a:cubicBezTo>
                    <a:pt x="0" y="21"/>
                    <a:pt x="0" y="32"/>
                    <a:pt x="6" y="41"/>
                  </a:cubicBezTo>
                  <a:cubicBezTo>
                    <a:pt x="11" y="49"/>
                    <a:pt x="18" y="52"/>
                    <a:pt x="29" y="49"/>
                  </a:cubicBezTo>
                  <a:cubicBezTo>
                    <a:pt x="38" y="47"/>
                    <a:pt x="46" y="38"/>
                    <a:pt x="46" y="29"/>
                  </a:cubicBezTo>
                  <a:cubicBezTo>
                    <a:pt x="47" y="21"/>
                    <a:pt x="45" y="13"/>
                    <a:pt x="39" y="8"/>
                  </a:cubicBezTo>
                  <a:cubicBezTo>
                    <a:pt x="29" y="0"/>
                    <a:pt x="15" y="2"/>
                    <a:pt x="7" y="12"/>
                  </a:cubicBezTo>
                  <a:cubicBezTo>
                    <a:pt x="7" y="12"/>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
              <a:extLst>
                <a:ext uri="{FF2B5EF4-FFF2-40B4-BE49-F238E27FC236}">
                  <a16:creationId xmlns:a16="http://schemas.microsoft.com/office/drawing/2014/main" id="{87840FE2-800F-4931-B7E4-5D3809625EE2}"/>
                </a:ext>
              </a:extLst>
            </p:cNvPr>
            <p:cNvSpPr>
              <a:spLocks/>
            </p:cNvSpPr>
            <p:nvPr/>
          </p:nvSpPr>
          <p:spPr bwMode="auto">
            <a:xfrm rot="3249612">
              <a:off x="5995190" y="3349832"/>
              <a:ext cx="171450" cy="176212"/>
            </a:xfrm>
            <a:custGeom>
              <a:avLst/>
              <a:gdLst>
                <a:gd name="T0" fmla="*/ 9 w 53"/>
                <a:gd name="T1" fmla="*/ 12 h 55"/>
                <a:gd name="T2" fmla="*/ 14 w 53"/>
                <a:gd name="T3" fmla="*/ 48 h 55"/>
                <a:gd name="T4" fmla="*/ 45 w 53"/>
                <a:gd name="T5" fmla="*/ 43 h 55"/>
                <a:gd name="T6" fmla="*/ 41 w 53"/>
                <a:gd name="T7" fmla="*/ 8 h 55"/>
                <a:gd name="T8" fmla="*/ 9 w 53"/>
                <a:gd name="T9" fmla="*/ 11 h 55"/>
                <a:gd name="T10" fmla="*/ 9 w 53"/>
                <a:gd name="T11" fmla="*/ 12 h 55"/>
              </a:gdLst>
              <a:ahLst/>
              <a:cxnLst>
                <a:cxn ang="0">
                  <a:pos x="T0" y="T1"/>
                </a:cxn>
                <a:cxn ang="0">
                  <a:pos x="T2" y="T3"/>
                </a:cxn>
                <a:cxn ang="0">
                  <a:pos x="T4" y="T5"/>
                </a:cxn>
                <a:cxn ang="0">
                  <a:pos x="T6" y="T7"/>
                </a:cxn>
                <a:cxn ang="0">
                  <a:pos x="T8" y="T9"/>
                </a:cxn>
                <a:cxn ang="0">
                  <a:pos x="T10" y="T11"/>
                </a:cxn>
              </a:cxnLst>
              <a:rect l="0" t="0" r="r" b="b"/>
              <a:pathLst>
                <a:path w="53" h="55">
                  <a:moveTo>
                    <a:pt x="9" y="12"/>
                  </a:moveTo>
                  <a:cubicBezTo>
                    <a:pt x="0" y="25"/>
                    <a:pt x="3" y="38"/>
                    <a:pt x="14" y="48"/>
                  </a:cubicBezTo>
                  <a:cubicBezTo>
                    <a:pt x="21" y="55"/>
                    <a:pt x="40" y="51"/>
                    <a:pt x="45" y="43"/>
                  </a:cubicBezTo>
                  <a:cubicBezTo>
                    <a:pt x="53" y="30"/>
                    <a:pt x="51" y="16"/>
                    <a:pt x="41" y="8"/>
                  </a:cubicBezTo>
                  <a:cubicBezTo>
                    <a:pt x="31" y="0"/>
                    <a:pt x="17" y="2"/>
                    <a:pt x="9" y="11"/>
                  </a:cubicBezTo>
                  <a:cubicBezTo>
                    <a:pt x="9" y="11"/>
                    <a:pt x="9"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a:extLst>
              <a:ext uri="{FF2B5EF4-FFF2-40B4-BE49-F238E27FC236}">
                <a16:creationId xmlns:a16="http://schemas.microsoft.com/office/drawing/2014/main" id="{A67820E1-2BE3-417F-AE75-4F8992036435}"/>
              </a:ext>
            </a:extLst>
          </p:cNvPr>
          <p:cNvGrpSpPr/>
          <p:nvPr/>
        </p:nvGrpSpPr>
        <p:grpSpPr>
          <a:xfrm>
            <a:off x="0" y="3255169"/>
            <a:ext cx="1140504" cy="347663"/>
            <a:chOff x="5602341" y="3253580"/>
            <a:chExt cx="1140504" cy="347663"/>
          </a:xfrm>
          <a:solidFill>
            <a:srgbClr val="F885BE"/>
          </a:solidFill>
        </p:grpSpPr>
        <p:sp>
          <p:nvSpPr>
            <p:cNvPr id="30" name="Freeform 5">
              <a:extLst>
                <a:ext uri="{FF2B5EF4-FFF2-40B4-BE49-F238E27FC236}">
                  <a16:creationId xmlns:a16="http://schemas.microsoft.com/office/drawing/2014/main" id="{B0BFB06C-6A02-44B5-9FC4-1DF5AEE673AA}"/>
                </a:ext>
              </a:extLst>
            </p:cNvPr>
            <p:cNvSpPr>
              <a:spLocks/>
            </p:cNvSpPr>
            <p:nvPr/>
          </p:nvSpPr>
          <p:spPr bwMode="auto">
            <a:xfrm rot="3249612">
              <a:off x="6345970" y="3204368"/>
              <a:ext cx="347663" cy="446087"/>
            </a:xfrm>
            <a:custGeom>
              <a:avLst/>
              <a:gdLst>
                <a:gd name="T0" fmla="*/ 87 w 108"/>
                <a:gd name="T1" fmla="*/ 9 h 139"/>
                <a:gd name="T2" fmla="*/ 37 w 108"/>
                <a:gd name="T3" fmla="*/ 57 h 139"/>
                <a:gd name="T4" fmla="*/ 3 w 108"/>
                <a:gd name="T5" fmla="*/ 91 h 139"/>
                <a:gd name="T6" fmla="*/ 3 w 108"/>
                <a:gd name="T7" fmla="*/ 100 h 139"/>
                <a:gd name="T8" fmla="*/ 3 w 108"/>
                <a:gd name="T9" fmla="*/ 100 h 139"/>
                <a:gd name="T10" fmla="*/ 12 w 108"/>
                <a:gd name="T11" fmla="*/ 99 h 139"/>
                <a:gd name="T12" fmla="*/ 46 w 108"/>
                <a:gd name="T13" fmla="*/ 114 h 139"/>
                <a:gd name="T14" fmla="*/ 51 w 108"/>
                <a:gd name="T15" fmla="*/ 134 h 139"/>
                <a:gd name="T16" fmla="*/ 51 w 108"/>
                <a:gd name="T17" fmla="*/ 139 h 139"/>
                <a:gd name="T18" fmla="*/ 59 w 108"/>
                <a:gd name="T19" fmla="*/ 133 h 139"/>
                <a:gd name="T20" fmla="*/ 66 w 108"/>
                <a:gd name="T21" fmla="*/ 118 h 139"/>
                <a:gd name="T22" fmla="*/ 91 w 108"/>
                <a:gd name="T23" fmla="*/ 56 h 139"/>
                <a:gd name="T24" fmla="*/ 105 w 108"/>
                <a:gd name="T25" fmla="*/ 20 h 139"/>
                <a:gd name="T26" fmla="*/ 107 w 108"/>
                <a:gd name="T27" fmla="*/ 11 h 139"/>
                <a:gd name="T28" fmla="*/ 105 w 108"/>
                <a:gd name="T29" fmla="*/ 0 h 139"/>
                <a:gd name="T30" fmla="*/ 87 w 108"/>
                <a:gd name="T31"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9">
                  <a:moveTo>
                    <a:pt x="87" y="9"/>
                  </a:moveTo>
                  <a:cubicBezTo>
                    <a:pt x="70" y="25"/>
                    <a:pt x="53" y="41"/>
                    <a:pt x="37" y="57"/>
                  </a:cubicBezTo>
                  <a:cubicBezTo>
                    <a:pt x="26" y="68"/>
                    <a:pt x="15" y="80"/>
                    <a:pt x="3" y="91"/>
                  </a:cubicBezTo>
                  <a:cubicBezTo>
                    <a:pt x="1" y="93"/>
                    <a:pt x="0" y="97"/>
                    <a:pt x="3" y="100"/>
                  </a:cubicBezTo>
                  <a:cubicBezTo>
                    <a:pt x="3" y="100"/>
                    <a:pt x="3" y="100"/>
                    <a:pt x="3" y="100"/>
                  </a:cubicBezTo>
                  <a:cubicBezTo>
                    <a:pt x="6" y="99"/>
                    <a:pt x="9" y="99"/>
                    <a:pt x="12" y="99"/>
                  </a:cubicBezTo>
                  <a:cubicBezTo>
                    <a:pt x="26" y="98"/>
                    <a:pt x="38" y="102"/>
                    <a:pt x="46" y="114"/>
                  </a:cubicBezTo>
                  <a:cubicBezTo>
                    <a:pt x="50" y="120"/>
                    <a:pt x="52" y="127"/>
                    <a:pt x="51" y="134"/>
                  </a:cubicBezTo>
                  <a:cubicBezTo>
                    <a:pt x="51" y="135"/>
                    <a:pt x="51" y="137"/>
                    <a:pt x="51" y="139"/>
                  </a:cubicBezTo>
                  <a:cubicBezTo>
                    <a:pt x="57" y="137"/>
                    <a:pt x="57" y="137"/>
                    <a:pt x="59" y="133"/>
                  </a:cubicBezTo>
                  <a:cubicBezTo>
                    <a:pt x="61" y="128"/>
                    <a:pt x="64" y="123"/>
                    <a:pt x="66" y="118"/>
                  </a:cubicBezTo>
                  <a:cubicBezTo>
                    <a:pt x="74" y="97"/>
                    <a:pt x="83" y="76"/>
                    <a:pt x="91" y="56"/>
                  </a:cubicBezTo>
                  <a:cubicBezTo>
                    <a:pt x="96" y="44"/>
                    <a:pt x="100" y="32"/>
                    <a:pt x="105" y="20"/>
                  </a:cubicBezTo>
                  <a:cubicBezTo>
                    <a:pt x="106" y="17"/>
                    <a:pt x="107" y="14"/>
                    <a:pt x="107" y="11"/>
                  </a:cubicBezTo>
                  <a:cubicBezTo>
                    <a:pt x="108" y="7"/>
                    <a:pt x="107" y="3"/>
                    <a:pt x="105" y="0"/>
                  </a:cubicBezTo>
                  <a:cubicBezTo>
                    <a:pt x="98" y="1"/>
                    <a:pt x="91" y="4"/>
                    <a:pt x="8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
              <a:extLst>
                <a:ext uri="{FF2B5EF4-FFF2-40B4-BE49-F238E27FC236}">
                  <a16:creationId xmlns:a16="http://schemas.microsoft.com/office/drawing/2014/main" id="{0D76F826-BA1A-418D-8E24-98D1893145A4}"/>
                </a:ext>
              </a:extLst>
            </p:cNvPr>
            <p:cNvSpPr>
              <a:spLocks/>
            </p:cNvSpPr>
            <p:nvPr/>
          </p:nvSpPr>
          <p:spPr bwMode="auto">
            <a:xfrm rot="3249612">
              <a:off x="5806252" y="3354244"/>
              <a:ext cx="157163" cy="166687"/>
            </a:xfrm>
            <a:custGeom>
              <a:avLst/>
              <a:gdLst>
                <a:gd name="T0" fmla="*/ 12 w 49"/>
                <a:gd name="T1" fmla="*/ 7 h 52"/>
                <a:gd name="T2" fmla="*/ 3 w 49"/>
                <a:gd name="T3" fmla="*/ 35 h 52"/>
                <a:gd name="T4" fmla="*/ 20 w 49"/>
                <a:gd name="T5" fmla="*/ 51 h 52"/>
                <a:gd name="T6" fmla="*/ 40 w 49"/>
                <a:gd name="T7" fmla="*/ 45 h 52"/>
                <a:gd name="T8" fmla="*/ 45 w 49"/>
                <a:gd name="T9" fmla="*/ 16 h 52"/>
                <a:gd name="T10" fmla="*/ 17 w 49"/>
                <a:gd name="T11" fmla="*/ 4 h 52"/>
                <a:gd name="T12" fmla="*/ 12 w 49"/>
                <a:gd name="T13" fmla="*/ 7 h 52"/>
              </a:gdLst>
              <a:ahLst/>
              <a:cxnLst>
                <a:cxn ang="0">
                  <a:pos x="T0" y="T1"/>
                </a:cxn>
                <a:cxn ang="0">
                  <a:pos x="T2" y="T3"/>
                </a:cxn>
                <a:cxn ang="0">
                  <a:pos x="T4" y="T5"/>
                </a:cxn>
                <a:cxn ang="0">
                  <a:pos x="T6" y="T7"/>
                </a:cxn>
                <a:cxn ang="0">
                  <a:pos x="T8" y="T9"/>
                </a:cxn>
                <a:cxn ang="0">
                  <a:pos x="T10" y="T11"/>
                </a:cxn>
                <a:cxn ang="0">
                  <a:pos x="T12" y="T13"/>
                </a:cxn>
              </a:cxnLst>
              <a:rect l="0" t="0" r="r" b="b"/>
              <a:pathLst>
                <a:path w="49" h="52">
                  <a:moveTo>
                    <a:pt x="12" y="7"/>
                  </a:moveTo>
                  <a:cubicBezTo>
                    <a:pt x="3" y="13"/>
                    <a:pt x="0" y="24"/>
                    <a:pt x="3" y="35"/>
                  </a:cubicBezTo>
                  <a:cubicBezTo>
                    <a:pt x="5" y="43"/>
                    <a:pt x="11" y="49"/>
                    <a:pt x="20" y="51"/>
                  </a:cubicBezTo>
                  <a:cubicBezTo>
                    <a:pt x="27" y="52"/>
                    <a:pt x="35" y="50"/>
                    <a:pt x="40" y="45"/>
                  </a:cubicBezTo>
                  <a:cubicBezTo>
                    <a:pt x="49" y="34"/>
                    <a:pt x="49" y="25"/>
                    <a:pt x="45" y="16"/>
                  </a:cubicBezTo>
                  <a:cubicBezTo>
                    <a:pt x="41" y="5"/>
                    <a:pt x="28" y="0"/>
                    <a:pt x="17" y="4"/>
                  </a:cubicBezTo>
                  <a:cubicBezTo>
                    <a:pt x="15" y="5"/>
                    <a:pt x="14" y="6"/>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a:extLst>
                <a:ext uri="{FF2B5EF4-FFF2-40B4-BE49-F238E27FC236}">
                  <a16:creationId xmlns:a16="http://schemas.microsoft.com/office/drawing/2014/main" id="{0050E2B5-61E7-4F50-99D0-5B60EDF5834C}"/>
                </a:ext>
              </a:extLst>
            </p:cNvPr>
            <p:cNvSpPr>
              <a:spLocks/>
            </p:cNvSpPr>
            <p:nvPr/>
          </p:nvSpPr>
          <p:spPr bwMode="auto">
            <a:xfrm rot="3249612">
              <a:off x="5607103" y="3353579"/>
              <a:ext cx="163513" cy="173037"/>
            </a:xfrm>
            <a:custGeom>
              <a:avLst/>
              <a:gdLst>
                <a:gd name="T0" fmla="*/ 7 w 51"/>
                <a:gd name="T1" fmla="*/ 13 h 54"/>
                <a:gd name="T2" fmla="*/ 12 w 51"/>
                <a:gd name="T3" fmla="*/ 47 h 54"/>
                <a:gd name="T4" fmla="*/ 42 w 51"/>
                <a:gd name="T5" fmla="*/ 41 h 54"/>
                <a:gd name="T6" fmla="*/ 40 w 51"/>
                <a:gd name="T7" fmla="*/ 8 h 54"/>
                <a:gd name="T8" fmla="*/ 40 w 51"/>
                <a:gd name="T9" fmla="*/ 8 h 54"/>
                <a:gd name="T10" fmla="*/ 7 w 51"/>
                <a:gd name="T11" fmla="*/ 13 h 54"/>
              </a:gdLst>
              <a:ahLst/>
              <a:cxnLst>
                <a:cxn ang="0">
                  <a:pos x="T0" y="T1"/>
                </a:cxn>
                <a:cxn ang="0">
                  <a:pos x="T2" y="T3"/>
                </a:cxn>
                <a:cxn ang="0">
                  <a:pos x="T4" y="T5"/>
                </a:cxn>
                <a:cxn ang="0">
                  <a:pos x="T6" y="T7"/>
                </a:cxn>
                <a:cxn ang="0">
                  <a:pos x="T8" y="T9"/>
                </a:cxn>
                <a:cxn ang="0">
                  <a:pos x="T10" y="T11"/>
                </a:cxn>
              </a:cxnLst>
              <a:rect l="0" t="0" r="r" b="b"/>
              <a:pathLst>
                <a:path w="51" h="54">
                  <a:moveTo>
                    <a:pt x="7" y="13"/>
                  </a:moveTo>
                  <a:cubicBezTo>
                    <a:pt x="0" y="21"/>
                    <a:pt x="0" y="38"/>
                    <a:pt x="12" y="47"/>
                  </a:cubicBezTo>
                  <a:cubicBezTo>
                    <a:pt x="22" y="54"/>
                    <a:pt x="34" y="51"/>
                    <a:pt x="42" y="41"/>
                  </a:cubicBezTo>
                  <a:cubicBezTo>
                    <a:pt x="51" y="31"/>
                    <a:pt x="49" y="16"/>
                    <a:pt x="40" y="8"/>
                  </a:cubicBezTo>
                  <a:cubicBezTo>
                    <a:pt x="40" y="8"/>
                    <a:pt x="40" y="8"/>
                    <a:pt x="40" y="8"/>
                  </a:cubicBezTo>
                  <a:cubicBezTo>
                    <a:pt x="30" y="1"/>
                    <a:pt x="17" y="0"/>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a:extLst>
                <a:ext uri="{FF2B5EF4-FFF2-40B4-BE49-F238E27FC236}">
                  <a16:creationId xmlns:a16="http://schemas.microsoft.com/office/drawing/2014/main" id="{02358294-2E68-4AFF-A3AE-8742D5DCA87A}"/>
                </a:ext>
              </a:extLst>
            </p:cNvPr>
            <p:cNvSpPr>
              <a:spLocks/>
            </p:cNvSpPr>
            <p:nvPr/>
          </p:nvSpPr>
          <p:spPr bwMode="auto">
            <a:xfrm rot="3249612">
              <a:off x="6203020" y="3346078"/>
              <a:ext cx="150813" cy="166687"/>
            </a:xfrm>
            <a:custGeom>
              <a:avLst/>
              <a:gdLst>
                <a:gd name="T0" fmla="*/ 6 w 47"/>
                <a:gd name="T1" fmla="*/ 13 h 52"/>
                <a:gd name="T2" fmla="*/ 6 w 47"/>
                <a:gd name="T3" fmla="*/ 41 h 52"/>
                <a:gd name="T4" fmla="*/ 29 w 47"/>
                <a:gd name="T5" fmla="*/ 49 h 52"/>
                <a:gd name="T6" fmla="*/ 46 w 47"/>
                <a:gd name="T7" fmla="*/ 29 h 52"/>
                <a:gd name="T8" fmla="*/ 39 w 47"/>
                <a:gd name="T9" fmla="*/ 8 h 52"/>
                <a:gd name="T10" fmla="*/ 7 w 47"/>
                <a:gd name="T11" fmla="*/ 12 h 52"/>
                <a:gd name="T12" fmla="*/ 6 w 47"/>
                <a:gd name="T13" fmla="*/ 13 h 52"/>
              </a:gdLst>
              <a:ahLst/>
              <a:cxnLst>
                <a:cxn ang="0">
                  <a:pos x="T0" y="T1"/>
                </a:cxn>
                <a:cxn ang="0">
                  <a:pos x="T2" y="T3"/>
                </a:cxn>
                <a:cxn ang="0">
                  <a:pos x="T4" y="T5"/>
                </a:cxn>
                <a:cxn ang="0">
                  <a:pos x="T6" y="T7"/>
                </a:cxn>
                <a:cxn ang="0">
                  <a:pos x="T8" y="T9"/>
                </a:cxn>
                <a:cxn ang="0">
                  <a:pos x="T10" y="T11"/>
                </a:cxn>
                <a:cxn ang="0">
                  <a:pos x="T12" y="T13"/>
                </a:cxn>
              </a:cxnLst>
              <a:rect l="0" t="0" r="r" b="b"/>
              <a:pathLst>
                <a:path w="47" h="52">
                  <a:moveTo>
                    <a:pt x="6" y="13"/>
                  </a:moveTo>
                  <a:cubicBezTo>
                    <a:pt x="0" y="21"/>
                    <a:pt x="0" y="32"/>
                    <a:pt x="6" y="41"/>
                  </a:cubicBezTo>
                  <a:cubicBezTo>
                    <a:pt x="11" y="49"/>
                    <a:pt x="18" y="52"/>
                    <a:pt x="29" y="49"/>
                  </a:cubicBezTo>
                  <a:cubicBezTo>
                    <a:pt x="38" y="47"/>
                    <a:pt x="46" y="38"/>
                    <a:pt x="46" y="29"/>
                  </a:cubicBezTo>
                  <a:cubicBezTo>
                    <a:pt x="47" y="21"/>
                    <a:pt x="45" y="13"/>
                    <a:pt x="39" y="8"/>
                  </a:cubicBezTo>
                  <a:cubicBezTo>
                    <a:pt x="29" y="0"/>
                    <a:pt x="15" y="2"/>
                    <a:pt x="7" y="12"/>
                  </a:cubicBezTo>
                  <a:cubicBezTo>
                    <a:pt x="7" y="12"/>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
              <a:extLst>
                <a:ext uri="{FF2B5EF4-FFF2-40B4-BE49-F238E27FC236}">
                  <a16:creationId xmlns:a16="http://schemas.microsoft.com/office/drawing/2014/main" id="{97F2E05C-0A67-4554-9B57-F3E3491FF699}"/>
                </a:ext>
              </a:extLst>
            </p:cNvPr>
            <p:cNvSpPr>
              <a:spLocks/>
            </p:cNvSpPr>
            <p:nvPr/>
          </p:nvSpPr>
          <p:spPr bwMode="auto">
            <a:xfrm rot="3249612">
              <a:off x="5995190" y="3349832"/>
              <a:ext cx="171450" cy="176212"/>
            </a:xfrm>
            <a:custGeom>
              <a:avLst/>
              <a:gdLst>
                <a:gd name="T0" fmla="*/ 9 w 53"/>
                <a:gd name="T1" fmla="*/ 12 h 55"/>
                <a:gd name="T2" fmla="*/ 14 w 53"/>
                <a:gd name="T3" fmla="*/ 48 h 55"/>
                <a:gd name="T4" fmla="*/ 45 w 53"/>
                <a:gd name="T5" fmla="*/ 43 h 55"/>
                <a:gd name="T6" fmla="*/ 41 w 53"/>
                <a:gd name="T7" fmla="*/ 8 h 55"/>
                <a:gd name="T8" fmla="*/ 9 w 53"/>
                <a:gd name="T9" fmla="*/ 11 h 55"/>
                <a:gd name="T10" fmla="*/ 9 w 53"/>
                <a:gd name="T11" fmla="*/ 12 h 55"/>
              </a:gdLst>
              <a:ahLst/>
              <a:cxnLst>
                <a:cxn ang="0">
                  <a:pos x="T0" y="T1"/>
                </a:cxn>
                <a:cxn ang="0">
                  <a:pos x="T2" y="T3"/>
                </a:cxn>
                <a:cxn ang="0">
                  <a:pos x="T4" y="T5"/>
                </a:cxn>
                <a:cxn ang="0">
                  <a:pos x="T6" y="T7"/>
                </a:cxn>
                <a:cxn ang="0">
                  <a:pos x="T8" y="T9"/>
                </a:cxn>
                <a:cxn ang="0">
                  <a:pos x="T10" y="T11"/>
                </a:cxn>
              </a:cxnLst>
              <a:rect l="0" t="0" r="r" b="b"/>
              <a:pathLst>
                <a:path w="53" h="55">
                  <a:moveTo>
                    <a:pt x="9" y="12"/>
                  </a:moveTo>
                  <a:cubicBezTo>
                    <a:pt x="0" y="25"/>
                    <a:pt x="3" y="38"/>
                    <a:pt x="14" y="48"/>
                  </a:cubicBezTo>
                  <a:cubicBezTo>
                    <a:pt x="21" y="55"/>
                    <a:pt x="40" y="51"/>
                    <a:pt x="45" y="43"/>
                  </a:cubicBezTo>
                  <a:cubicBezTo>
                    <a:pt x="53" y="30"/>
                    <a:pt x="51" y="16"/>
                    <a:pt x="41" y="8"/>
                  </a:cubicBezTo>
                  <a:cubicBezTo>
                    <a:pt x="31" y="0"/>
                    <a:pt x="17" y="2"/>
                    <a:pt x="9" y="11"/>
                  </a:cubicBezTo>
                  <a:cubicBezTo>
                    <a:pt x="9" y="11"/>
                    <a:pt x="9"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a:extLst>
              <a:ext uri="{FF2B5EF4-FFF2-40B4-BE49-F238E27FC236}">
                <a16:creationId xmlns:a16="http://schemas.microsoft.com/office/drawing/2014/main" id="{7EAA0EBB-977D-42A1-AF69-1A5EDB6F88BC}"/>
              </a:ext>
            </a:extLst>
          </p:cNvPr>
          <p:cNvGrpSpPr/>
          <p:nvPr/>
        </p:nvGrpSpPr>
        <p:grpSpPr>
          <a:xfrm>
            <a:off x="8075236" y="3255169"/>
            <a:ext cx="1140504" cy="347663"/>
            <a:chOff x="5602341" y="3253580"/>
            <a:chExt cx="1140504" cy="347663"/>
          </a:xfrm>
          <a:solidFill>
            <a:srgbClr val="F885BE"/>
          </a:solidFill>
        </p:grpSpPr>
        <p:sp>
          <p:nvSpPr>
            <p:cNvPr id="36" name="Freeform 5">
              <a:extLst>
                <a:ext uri="{FF2B5EF4-FFF2-40B4-BE49-F238E27FC236}">
                  <a16:creationId xmlns:a16="http://schemas.microsoft.com/office/drawing/2014/main" id="{580C6523-9EC2-4B8F-B762-A5E6C5F77D4A}"/>
                </a:ext>
              </a:extLst>
            </p:cNvPr>
            <p:cNvSpPr>
              <a:spLocks/>
            </p:cNvSpPr>
            <p:nvPr/>
          </p:nvSpPr>
          <p:spPr bwMode="auto">
            <a:xfrm rot="3249612">
              <a:off x="6345970" y="3204368"/>
              <a:ext cx="347663" cy="446087"/>
            </a:xfrm>
            <a:custGeom>
              <a:avLst/>
              <a:gdLst>
                <a:gd name="T0" fmla="*/ 87 w 108"/>
                <a:gd name="T1" fmla="*/ 9 h 139"/>
                <a:gd name="T2" fmla="*/ 37 w 108"/>
                <a:gd name="T3" fmla="*/ 57 h 139"/>
                <a:gd name="T4" fmla="*/ 3 w 108"/>
                <a:gd name="T5" fmla="*/ 91 h 139"/>
                <a:gd name="T6" fmla="*/ 3 w 108"/>
                <a:gd name="T7" fmla="*/ 100 h 139"/>
                <a:gd name="T8" fmla="*/ 3 w 108"/>
                <a:gd name="T9" fmla="*/ 100 h 139"/>
                <a:gd name="T10" fmla="*/ 12 w 108"/>
                <a:gd name="T11" fmla="*/ 99 h 139"/>
                <a:gd name="T12" fmla="*/ 46 w 108"/>
                <a:gd name="T13" fmla="*/ 114 h 139"/>
                <a:gd name="T14" fmla="*/ 51 w 108"/>
                <a:gd name="T15" fmla="*/ 134 h 139"/>
                <a:gd name="T16" fmla="*/ 51 w 108"/>
                <a:gd name="T17" fmla="*/ 139 h 139"/>
                <a:gd name="T18" fmla="*/ 59 w 108"/>
                <a:gd name="T19" fmla="*/ 133 h 139"/>
                <a:gd name="T20" fmla="*/ 66 w 108"/>
                <a:gd name="T21" fmla="*/ 118 h 139"/>
                <a:gd name="T22" fmla="*/ 91 w 108"/>
                <a:gd name="T23" fmla="*/ 56 h 139"/>
                <a:gd name="T24" fmla="*/ 105 w 108"/>
                <a:gd name="T25" fmla="*/ 20 h 139"/>
                <a:gd name="T26" fmla="*/ 107 w 108"/>
                <a:gd name="T27" fmla="*/ 11 h 139"/>
                <a:gd name="T28" fmla="*/ 105 w 108"/>
                <a:gd name="T29" fmla="*/ 0 h 139"/>
                <a:gd name="T30" fmla="*/ 87 w 108"/>
                <a:gd name="T31"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9">
                  <a:moveTo>
                    <a:pt x="87" y="9"/>
                  </a:moveTo>
                  <a:cubicBezTo>
                    <a:pt x="70" y="25"/>
                    <a:pt x="53" y="41"/>
                    <a:pt x="37" y="57"/>
                  </a:cubicBezTo>
                  <a:cubicBezTo>
                    <a:pt x="26" y="68"/>
                    <a:pt x="15" y="80"/>
                    <a:pt x="3" y="91"/>
                  </a:cubicBezTo>
                  <a:cubicBezTo>
                    <a:pt x="1" y="93"/>
                    <a:pt x="0" y="97"/>
                    <a:pt x="3" y="100"/>
                  </a:cubicBezTo>
                  <a:cubicBezTo>
                    <a:pt x="3" y="100"/>
                    <a:pt x="3" y="100"/>
                    <a:pt x="3" y="100"/>
                  </a:cubicBezTo>
                  <a:cubicBezTo>
                    <a:pt x="6" y="99"/>
                    <a:pt x="9" y="99"/>
                    <a:pt x="12" y="99"/>
                  </a:cubicBezTo>
                  <a:cubicBezTo>
                    <a:pt x="26" y="98"/>
                    <a:pt x="38" y="102"/>
                    <a:pt x="46" y="114"/>
                  </a:cubicBezTo>
                  <a:cubicBezTo>
                    <a:pt x="50" y="120"/>
                    <a:pt x="52" y="127"/>
                    <a:pt x="51" y="134"/>
                  </a:cubicBezTo>
                  <a:cubicBezTo>
                    <a:pt x="51" y="135"/>
                    <a:pt x="51" y="137"/>
                    <a:pt x="51" y="139"/>
                  </a:cubicBezTo>
                  <a:cubicBezTo>
                    <a:pt x="57" y="137"/>
                    <a:pt x="57" y="137"/>
                    <a:pt x="59" y="133"/>
                  </a:cubicBezTo>
                  <a:cubicBezTo>
                    <a:pt x="61" y="128"/>
                    <a:pt x="64" y="123"/>
                    <a:pt x="66" y="118"/>
                  </a:cubicBezTo>
                  <a:cubicBezTo>
                    <a:pt x="74" y="97"/>
                    <a:pt x="83" y="76"/>
                    <a:pt x="91" y="56"/>
                  </a:cubicBezTo>
                  <a:cubicBezTo>
                    <a:pt x="96" y="44"/>
                    <a:pt x="100" y="32"/>
                    <a:pt x="105" y="20"/>
                  </a:cubicBezTo>
                  <a:cubicBezTo>
                    <a:pt x="106" y="17"/>
                    <a:pt x="107" y="14"/>
                    <a:pt x="107" y="11"/>
                  </a:cubicBezTo>
                  <a:cubicBezTo>
                    <a:pt x="108" y="7"/>
                    <a:pt x="107" y="3"/>
                    <a:pt x="105" y="0"/>
                  </a:cubicBezTo>
                  <a:cubicBezTo>
                    <a:pt x="98" y="1"/>
                    <a:pt x="91" y="4"/>
                    <a:pt x="8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
              <a:extLst>
                <a:ext uri="{FF2B5EF4-FFF2-40B4-BE49-F238E27FC236}">
                  <a16:creationId xmlns:a16="http://schemas.microsoft.com/office/drawing/2014/main" id="{B9F0A24D-E1BD-486D-B820-5130E551D56E}"/>
                </a:ext>
              </a:extLst>
            </p:cNvPr>
            <p:cNvSpPr>
              <a:spLocks/>
            </p:cNvSpPr>
            <p:nvPr/>
          </p:nvSpPr>
          <p:spPr bwMode="auto">
            <a:xfrm rot="3249612">
              <a:off x="5806252" y="3354244"/>
              <a:ext cx="157163" cy="166687"/>
            </a:xfrm>
            <a:custGeom>
              <a:avLst/>
              <a:gdLst>
                <a:gd name="T0" fmla="*/ 12 w 49"/>
                <a:gd name="T1" fmla="*/ 7 h 52"/>
                <a:gd name="T2" fmla="*/ 3 w 49"/>
                <a:gd name="T3" fmla="*/ 35 h 52"/>
                <a:gd name="T4" fmla="*/ 20 w 49"/>
                <a:gd name="T5" fmla="*/ 51 h 52"/>
                <a:gd name="T6" fmla="*/ 40 w 49"/>
                <a:gd name="T7" fmla="*/ 45 h 52"/>
                <a:gd name="T8" fmla="*/ 45 w 49"/>
                <a:gd name="T9" fmla="*/ 16 h 52"/>
                <a:gd name="T10" fmla="*/ 17 w 49"/>
                <a:gd name="T11" fmla="*/ 4 h 52"/>
                <a:gd name="T12" fmla="*/ 12 w 49"/>
                <a:gd name="T13" fmla="*/ 7 h 52"/>
              </a:gdLst>
              <a:ahLst/>
              <a:cxnLst>
                <a:cxn ang="0">
                  <a:pos x="T0" y="T1"/>
                </a:cxn>
                <a:cxn ang="0">
                  <a:pos x="T2" y="T3"/>
                </a:cxn>
                <a:cxn ang="0">
                  <a:pos x="T4" y="T5"/>
                </a:cxn>
                <a:cxn ang="0">
                  <a:pos x="T6" y="T7"/>
                </a:cxn>
                <a:cxn ang="0">
                  <a:pos x="T8" y="T9"/>
                </a:cxn>
                <a:cxn ang="0">
                  <a:pos x="T10" y="T11"/>
                </a:cxn>
                <a:cxn ang="0">
                  <a:pos x="T12" y="T13"/>
                </a:cxn>
              </a:cxnLst>
              <a:rect l="0" t="0" r="r" b="b"/>
              <a:pathLst>
                <a:path w="49" h="52">
                  <a:moveTo>
                    <a:pt x="12" y="7"/>
                  </a:moveTo>
                  <a:cubicBezTo>
                    <a:pt x="3" y="13"/>
                    <a:pt x="0" y="24"/>
                    <a:pt x="3" y="35"/>
                  </a:cubicBezTo>
                  <a:cubicBezTo>
                    <a:pt x="5" y="43"/>
                    <a:pt x="11" y="49"/>
                    <a:pt x="20" y="51"/>
                  </a:cubicBezTo>
                  <a:cubicBezTo>
                    <a:pt x="27" y="52"/>
                    <a:pt x="35" y="50"/>
                    <a:pt x="40" y="45"/>
                  </a:cubicBezTo>
                  <a:cubicBezTo>
                    <a:pt x="49" y="34"/>
                    <a:pt x="49" y="25"/>
                    <a:pt x="45" y="16"/>
                  </a:cubicBezTo>
                  <a:cubicBezTo>
                    <a:pt x="41" y="5"/>
                    <a:pt x="28" y="0"/>
                    <a:pt x="17" y="4"/>
                  </a:cubicBezTo>
                  <a:cubicBezTo>
                    <a:pt x="15" y="5"/>
                    <a:pt x="14" y="6"/>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
              <a:extLst>
                <a:ext uri="{FF2B5EF4-FFF2-40B4-BE49-F238E27FC236}">
                  <a16:creationId xmlns:a16="http://schemas.microsoft.com/office/drawing/2014/main" id="{069A7B3D-8848-420A-99F6-3903CA3C6992}"/>
                </a:ext>
              </a:extLst>
            </p:cNvPr>
            <p:cNvSpPr>
              <a:spLocks/>
            </p:cNvSpPr>
            <p:nvPr/>
          </p:nvSpPr>
          <p:spPr bwMode="auto">
            <a:xfrm rot="3249612">
              <a:off x="5607103" y="3353579"/>
              <a:ext cx="163513" cy="173037"/>
            </a:xfrm>
            <a:custGeom>
              <a:avLst/>
              <a:gdLst>
                <a:gd name="T0" fmla="*/ 7 w 51"/>
                <a:gd name="T1" fmla="*/ 13 h 54"/>
                <a:gd name="T2" fmla="*/ 12 w 51"/>
                <a:gd name="T3" fmla="*/ 47 h 54"/>
                <a:gd name="T4" fmla="*/ 42 w 51"/>
                <a:gd name="T5" fmla="*/ 41 h 54"/>
                <a:gd name="T6" fmla="*/ 40 w 51"/>
                <a:gd name="T7" fmla="*/ 8 h 54"/>
                <a:gd name="T8" fmla="*/ 40 w 51"/>
                <a:gd name="T9" fmla="*/ 8 h 54"/>
                <a:gd name="T10" fmla="*/ 7 w 51"/>
                <a:gd name="T11" fmla="*/ 13 h 54"/>
              </a:gdLst>
              <a:ahLst/>
              <a:cxnLst>
                <a:cxn ang="0">
                  <a:pos x="T0" y="T1"/>
                </a:cxn>
                <a:cxn ang="0">
                  <a:pos x="T2" y="T3"/>
                </a:cxn>
                <a:cxn ang="0">
                  <a:pos x="T4" y="T5"/>
                </a:cxn>
                <a:cxn ang="0">
                  <a:pos x="T6" y="T7"/>
                </a:cxn>
                <a:cxn ang="0">
                  <a:pos x="T8" y="T9"/>
                </a:cxn>
                <a:cxn ang="0">
                  <a:pos x="T10" y="T11"/>
                </a:cxn>
              </a:cxnLst>
              <a:rect l="0" t="0" r="r" b="b"/>
              <a:pathLst>
                <a:path w="51" h="54">
                  <a:moveTo>
                    <a:pt x="7" y="13"/>
                  </a:moveTo>
                  <a:cubicBezTo>
                    <a:pt x="0" y="21"/>
                    <a:pt x="0" y="38"/>
                    <a:pt x="12" y="47"/>
                  </a:cubicBezTo>
                  <a:cubicBezTo>
                    <a:pt x="22" y="54"/>
                    <a:pt x="34" y="51"/>
                    <a:pt x="42" y="41"/>
                  </a:cubicBezTo>
                  <a:cubicBezTo>
                    <a:pt x="51" y="31"/>
                    <a:pt x="49" y="16"/>
                    <a:pt x="40" y="8"/>
                  </a:cubicBezTo>
                  <a:cubicBezTo>
                    <a:pt x="40" y="8"/>
                    <a:pt x="40" y="8"/>
                    <a:pt x="40" y="8"/>
                  </a:cubicBezTo>
                  <a:cubicBezTo>
                    <a:pt x="30" y="1"/>
                    <a:pt x="17" y="0"/>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
              <a:extLst>
                <a:ext uri="{FF2B5EF4-FFF2-40B4-BE49-F238E27FC236}">
                  <a16:creationId xmlns:a16="http://schemas.microsoft.com/office/drawing/2014/main" id="{030ACF5A-5B4C-471B-8420-2590B32EC5ED}"/>
                </a:ext>
              </a:extLst>
            </p:cNvPr>
            <p:cNvSpPr>
              <a:spLocks/>
            </p:cNvSpPr>
            <p:nvPr/>
          </p:nvSpPr>
          <p:spPr bwMode="auto">
            <a:xfrm rot="3249612">
              <a:off x="6203020" y="3346078"/>
              <a:ext cx="150813" cy="166687"/>
            </a:xfrm>
            <a:custGeom>
              <a:avLst/>
              <a:gdLst>
                <a:gd name="T0" fmla="*/ 6 w 47"/>
                <a:gd name="T1" fmla="*/ 13 h 52"/>
                <a:gd name="T2" fmla="*/ 6 w 47"/>
                <a:gd name="T3" fmla="*/ 41 h 52"/>
                <a:gd name="T4" fmla="*/ 29 w 47"/>
                <a:gd name="T5" fmla="*/ 49 h 52"/>
                <a:gd name="T6" fmla="*/ 46 w 47"/>
                <a:gd name="T7" fmla="*/ 29 h 52"/>
                <a:gd name="T8" fmla="*/ 39 w 47"/>
                <a:gd name="T9" fmla="*/ 8 h 52"/>
                <a:gd name="T10" fmla="*/ 7 w 47"/>
                <a:gd name="T11" fmla="*/ 12 h 52"/>
                <a:gd name="T12" fmla="*/ 6 w 47"/>
                <a:gd name="T13" fmla="*/ 13 h 52"/>
              </a:gdLst>
              <a:ahLst/>
              <a:cxnLst>
                <a:cxn ang="0">
                  <a:pos x="T0" y="T1"/>
                </a:cxn>
                <a:cxn ang="0">
                  <a:pos x="T2" y="T3"/>
                </a:cxn>
                <a:cxn ang="0">
                  <a:pos x="T4" y="T5"/>
                </a:cxn>
                <a:cxn ang="0">
                  <a:pos x="T6" y="T7"/>
                </a:cxn>
                <a:cxn ang="0">
                  <a:pos x="T8" y="T9"/>
                </a:cxn>
                <a:cxn ang="0">
                  <a:pos x="T10" y="T11"/>
                </a:cxn>
                <a:cxn ang="0">
                  <a:pos x="T12" y="T13"/>
                </a:cxn>
              </a:cxnLst>
              <a:rect l="0" t="0" r="r" b="b"/>
              <a:pathLst>
                <a:path w="47" h="52">
                  <a:moveTo>
                    <a:pt x="6" y="13"/>
                  </a:moveTo>
                  <a:cubicBezTo>
                    <a:pt x="0" y="21"/>
                    <a:pt x="0" y="32"/>
                    <a:pt x="6" y="41"/>
                  </a:cubicBezTo>
                  <a:cubicBezTo>
                    <a:pt x="11" y="49"/>
                    <a:pt x="18" y="52"/>
                    <a:pt x="29" y="49"/>
                  </a:cubicBezTo>
                  <a:cubicBezTo>
                    <a:pt x="38" y="47"/>
                    <a:pt x="46" y="38"/>
                    <a:pt x="46" y="29"/>
                  </a:cubicBezTo>
                  <a:cubicBezTo>
                    <a:pt x="47" y="21"/>
                    <a:pt x="45" y="13"/>
                    <a:pt x="39" y="8"/>
                  </a:cubicBezTo>
                  <a:cubicBezTo>
                    <a:pt x="29" y="0"/>
                    <a:pt x="15" y="2"/>
                    <a:pt x="7" y="12"/>
                  </a:cubicBezTo>
                  <a:cubicBezTo>
                    <a:pt x="7" y="12"/>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0">
              <a:extLst>
                <a:ext uri="{FF2B5EF4-FFF2-40B4-BE49-F238E27FC236}">
                  <a16:creationId xmlns:a16="http://schemas.microsoft.com/office/drawing/2014/main" id="{614A7023-DB82-4660-9A9F-AE65CC7BCF13}"/>
                </a:ext>
              </a:extLst>
            </p:cNvPr>
            <p:cNvSpPr>
              <a:spLocks/>
            </p:cNvSpPr>
            <p:nvPr/>
          </p:nvSpPr>
          <p:spPr bwMode="auto">
            <a:xfrm rot="3249612">
              <a:off x="5995190" y="3349832"/>
              <a:ext cx="171450" cy="176212"/>
            </a:xfrm>
            <a:custGeom>
              <a:avLst/>
              <a:gdLst>
                <a:gd name="T0" fmla="*/ 9 w 53"/>
                <a:gd name="T1" fmla="*/ 12 h 55"/>
                <a:gd name="T2" fmla="*/ 14 w 53"/>
                <a:gd name="T3" fmla="*/ 48 h 55"/>
                <a:gd name="T4" fmla="*/ 45 w 53"/>
                <a:gd name="T5" fmla="*/ 43 h 55"/>
                <a:gd name="T6" fmla="*/ 41 w 53"/>
                <a:gd name="T7" fmla="*/ 8 h 55"/>
                <a:gd name="T8" fmla="*/ 9 w 53"/>
                <a:gd name="T9" fmla="*/ 11 h 55"/>
                <a:gd name="T10" fmla="*/ 9 w 53"/>
                <a:gd name="T11" fmla="*/ 12 h 55"/>
              </a:gdLst>
              <a:ahLst/>
              <a:cxnLst>
                <a:cxn ang="0">
                  <a:pos x="T0" y="T1"/>
                </a:cxn>
                <a:cxn ang="0">
                  <a:pos x="T2" y="T3"/>
                </a:cxn>
                <a:cxn ang="0">
                  <a:pos x="T4" y="T5"/>
                </a:cxn>
                <a:cxn ang="0">
                  <a:pos x="T6" y="T7"/>
                </a:cxn>
                <a:cxn ang="0">
                  <a:pos x="T8" y="T9"/>
                </a:cxn>
                <a:cxn ang="0">
                  <a:pos x="T10" y="T11"/>
                </a:cxn>
              </a:cxnLst>
              <a:rect l="0" t="0" r="r" b="b"/>
              <a:pathLst>
                <a:path w="53" h="55">
                  <a:moveTo>
                    <a:pt x="9" y="12"/>
                  </a:moveTo>
                  <a:cubicBezTo>
                    <a:pt x="0" y="25"/>
                    <a:pt x="3" y="38"/>
                    <a:pt x="14" y="48"/>
                  </a:cubicBezTo>
                  <a:cubicBezTo>
                    <a:pt x="21" y="55"/>
                    <a:pt x="40" y="51"/>
                    <a:pt x="45" y="43"/>
                  </a:cubicBezTo>
                  <a:cubicBezTo>
                    <a:pt x="53" y="30"/>
                    <a:pt x="51" y="16"/>
                    <a:pt x="41" y="8"/>
                  </a:cubicBezTo>
                  <a:cubicBezTo>
                    <a:pt x="31" y="0"/>
                    <a:pt x="17" y="2"/>
                    <a:pt x="9" y="11"/>
                  </a:cubicBezTo>
                  <a:cubicBezTo>
                    <a:pt x="9" y="11"/>
                    <a:pt x="9"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a:extLst>
              <a:ext uri="{FF2B5EF4-FFF2-40B4-BE49-F238E27FC236}">
                <a16:creationId xmlns:a16="http://schemas.microsoft.com/office/drawing/2014/main" id="{173C9D05-E8DF-425B-9298-30B32663067A}"/>
              </a:ext>
            </a:extLst>
          </p:cNvPr>
          <p:cNvGrpSpPr/>
          <p:nvPr/>
        </p:nvGrpSpPr>
        <p:grpSpPr>
          <a:xfrm>
            <a:off x="11051496" y="3255169"/>
            <a:ext cx="1140504" cy="347663"/>
            <a:chOff x="5602341" y="3253580"/>
            <a:chExt cx="1140504" cy="347663"/>
          </a:xfrm>
          <a:solidFill>
            <a:srgbClr val="F885BE"/>
          </a:solidFill>
        </p:grpSpPr>
        <p:sp>
          <p:nvSpPr>
            <p:cNvPr id="42" name="Freeform 5">
              <a:extLst>
                <a:ext uri="{FF2B5EF4-FFF2-40B4-BE49-F238E27FC236}">
                  <a16:creationId xmlns:a16="http://schemas.microsoft.com/office/drawing/2014/main" id="{952D2715-8CE9-4204-9658-87C742A60528}"/>
                </a:ext>
              </a:extLst>
            </p:cNvPr>
            <p:cNvSpPr>
              <a:spLocks/>
            </p:cNvSpPr>
            <p:nvPr/>
          </p:nvSpPr>
          <p:spPr bwMode="auto">
            <a:xfrm rot="3249612">
              <a:off x="6345970" y="3204368"/>
              <a:ext cx="347663" cy="446087"/>
            </a:xfrm>
            <a:custGeom>
              <a:avLst/>
              <a:gdLst>
                <a:gd name="T0" fmla="*/ 87 w 108"/>
                <a:gd name="T1" fmla="*/ 9 h 139"/>
                <a:gd name="T2" fmla="*/ 37 w 108"/>
                <a:gd name="T3" fmla="*/ 57 h 139"/>
                <a:gd name="T4" fmla="*/ 3 w 108"/>
                <a:gd name="T5" fmla="*/ 91 h 139"/>
                <a:gd name="T6" fmla="*/ 3 w 108"/>
                <a:gd name="T7" fmla="*/ 100 h 139"/>
                <a:gd name="T8" fmla="*/ 3 w 108"/>
                <a:gd name="T9" fmla="*/ 100 h 139"/>
                <a:gd name="T10" fmla="*/ 12 w 108"/>
                <a:gd name="T11" fmla="*/ 99 h 139"/>
                <a:gd name="T12" fmla="*/ 46 w 108"/>
                <a:gd name="T13" fmla="*/ 114 h 139"/>
                <a:gd name="T14" fmla="*/ 51 w 108"/>
                <a:gd name="T15" fmla="*/ 134 h 139"/>
                <a:gd name="T16" fmla="*/ 51 w 108"/>
                <a:gd name="T17" fmla="*/ 139 h 139"/>
                <a:gd name="T18" fmla="*/ 59 w 108"/>
                <a:gd name="T19" fmla="*/ 133 h 139"/>
                <a:gd name="T20" fmla="*/ 66 w 108"/>
                <a:gd name="T21" fmla="*/ 118 h 139"/>
                <a:gd name="T22" fmla="*/ 91 w 108"/>
                <a:gd name="T23" fmla="*/ 56 h 139"/>
                <a:gd name="T24" fmla="*/ 105 w 108"/>
                <a:gd name="T25" fmla="*/ 20 h 139"/>
                <a:gd name="T26" fmla="*/ 107 w 108"/>
                <a:gd name="T27" fmla="*/ 11 h 139"/>
                <a:gd name="T28" fmla="*/ 105 w 108"/>
                <a:gd name="T29" fmla="*/ 0 h 139"/>
                <a:gd name="T30" fmla="*/ 87 w 108"/>
                <a:gd name="T31"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39">
                  <a:moveTo>
                    <a:pt x="87" y="9"/>
                  </a:moveTo>
                  <a:cubicBezTo>
                    <a:pt x="70" y="25"/>
                    <a:pt x="53" y="41"/>
                    <a:pt x="37" y="57"/>
                  </a:cubicBezTo>
                  <a:cubicBezTo>
                    <a:pt x="26" y="68"/>
                    <a:pt x="15" y="80"/>
                    <a:pt x="3" y="91"/>
                  </a:cubicBezTo>
                  <a:cubicBezTo>
                    <a:pt x="1" y="93"/>
                    <a:pt x="0" y="97"/>
                    <a:pt x="3" y="100"/>
                  </a:cubicBezTo>
                  <a:cubicBezTo>
                    <a:pt x="3" y="100"/>
                    <a:pt x="3" y="100"/>
                    <a:pt x="3" y="100"/>
                  </a:cubicBezTo>
                  <a:cubicBezTo>
                    <a:pt x="6" y="99"/>
                    <a:pt x="9" y="99"/>
                    <a:pt x="12" y="99"/>
                  </a:cubicBezTo>
                  <a:cubicBezTo>
                    <a:pt x="26" y="98"/>
                    <a:pt x="38" y="102"/>
                    <a:pt x="46" y="114"/>
                  </a:cubicBezTo>
                  <a:cubicBezTo>
                    <a:pt x="50" y="120"/>
                    <a:pt x="52" y="127"/>
                    <a:pt x="51" y="134"/>
                  </a:cubicBezTo>
                  <a:cubicBezTo>
                    <a:pt x="51" y="135"/>
                    <a:pt x="51" y="137"/>
                    <a:pt x="51" y="139"/>
                  </a:cubicBezTo>
                  <a:cubicBezTo>
                    <a:pt x="57" y="137"/>
                    <a:pt x="57" y="137"/>
                    <a:pt x="59" y="133"/>
                  </a:cubicBezTo>
                  <a:cubicBezTo>
                    <a:pt x="61" y="128"/>
                    <a:pt x="64" y="123"/>
                    <a:pt x="66" y="118"/>
                  </a:cubicBezTo>
                  <a:cubicBezTo>
                    <a:pt x="74" y="97"/>
                    <a:pt x="83" y="76"/>
                    <a:pt x="91" y="56"/>
                  </a:cubicBezTo>
                  <a:cubicBezTo>
                    <a:pt x="96" y="44"/>
                    <a:pt x="100" y="32"/>
                    <a:pt x="105" y="20"/>
                  </a:cubicBezTo>
                  <a:cubicBezTo>
                    <a:pt x="106" y="17"/>
                    <a:pt x="107" y="14"/>
                    <a:pt x="107" y="11"/>
                  </a:cubicBezTo>
                  <a:cubicBezTo>
                    <a:pt x="108" y="7"/>
                    <a:pt x="107" y="3"/>
                    <a:pt x="105" y="0"/>
                  </a:cubicBezTo>
                  <a:cubicBezTo>
                    <a:pt x="98" y="1"/>
                    <a:pt x="91" y="4"/>
                    <a:pt x="8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
              <a:extLst>
                <a:ext uri="{FF2B5EF4-FFF2-40B4-BE49-F238E27FC236}">
                  <a16:creationId xmlns:a16="http://schemas.microsoft.com/office/drawing/2014/main" id="{B2D6BDA2-A962-4D6C-8D08-FF8170972602}"/>
                </a:ext>
              </a:extLst>
            </p:cNvPr>
            <p:cNvSpPr>
              <a:spLocks/>
            </p:cNvSpPr>
            <p:nvPr/>
          </p:nvSpPr>
          <p:spPr bwMode="auto">
            <a:xfrm rot="3249612">
              <a:off x="5806252" y="3354244"/>
              <a:ext cx="157163" cy="166687"/>
            </a:xfrm>
            <a:custGeom>
              <a:avLst/>
              <a:gdLst>
                <a:gd name="T0" fmla="*/ 12 w 49"/>
                <a:gd name="T1" fmla="*/ 7 h 52"/>
                <a:gd name="T2" fmla="*/ 3 w 49"/>
                <a:gd name="T3" fmla="*/ 35 h 52"/>
                <a:gd name="T4" fmla="*/ 20 w 49"/>
                <a:gd name="T5" fmla="*/ 51 h 52"/>
                <a:gd name="T6" fmla="*/ 40 w 49"/>
                <a:gd name="T7" fmla="*/ 45 h 52"/>
                <a:gd name="T8" fmla="*/ 45 w 49"/>
                <a:gd name="T9" fmla="*/ 16 h 52"/>
                <a:gd name="T10" fmla="*/ 17 w 49"/>
                <a:gd name="T11" fmla="*/ 4 h 52"/>
                <a:gd name="T12" fmla="*/ 12 w 49"/>
                <a:gd name="T13" fmla="*/ 7 h 52"/>
              </a:gdLst>
              <a:ahLst/>
              <a:cxnLst>
                <a:cxn ang="0">
                  <a:pos x="T0" y="T1"/>
                </a:cxn>
                <a:cxn ang="0">
                  <a:pos x="T2" y="T3"/>
                </a:cxn>
                <a:cxn ang="0">
                  <a:pos x="T4" y="T5"/>
                </a:cxn>
                <a:cxn ang="0">
                  <a:pos x="T6" y="T7"/>
                </a:cxn>
                <a:cxn ang="0">
                  <a:pos x="T8" y="T9"/>
                </a:cxn>
                <a:cxn ang="0">
                  <a:pos x="T10" y="T11"/>
                </a:cxn>
                <a:cxn ang="0">
                  <a:pos x="T12" y="T13"/>
                </a:cxn>
              </a:cxnLst>
              <a:rect l="0" t="0" r="r" b="b"/>
              <a:pathLst>
                <a:path w="49" h="52">
                  <a:moveTo>
                    <a:pt x="12" y="7"/>
                  </a:moveTo>
                  <a:cubicBezTo>
                    <a:pt x="3" y="13"/>
                    <a:pt x="0" y="24"/>
                    <a:pt x="3" y="35"/>
                  </a:cubicBezTo>
                  <a:cubicBezTo>
                    <a:pt x="5" y="43"/>
                    <a:pt x="11" y="49"/>
                    <a:pt x="20" y="51"/>
                  </a:cubicBezTo>
                  <a:cubicBezTo>
                    <a:pt x="27" y="52"/>
                    <a:pt x="35" y="50"/>
                    <a:pt x="40" y="45"/>
                  </a:cubicBezTo>
                  <a:cubicBezTo>
                    <a:pt x="49" y="34"/>
                    <a:pt x="49" y="25"/>
                    <a:pt x="45" y="16"/>
                  </a:cubicBezTo>
                  <a:cubicBezTo>
                    <a:pt x="41" y="5"/>
                    <a:pt x="28" y="0"/>
                    <a:pt x="17" y="4"/>
                  </a:cubicBezTo>
                  <a:cubicBezTo>
                    <a:pt x="15" y="5"/>
                    <a:pt x="14" y="6"/>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
              <a:extLst>
                <a:ext uri="{FF2B5EF4-FFF2-40B4-BE49-F238E27FC236}">
                  <a16:creationId xmlns:a16="http://schemas.microsoft.com/office/drawing/2014/main" id="{E0520B8E-EDEE-4FE0-A910-EEE57DC7ADAB}"/>
                </a:ext>
              </a:extLst>
            </p:cNvPr>
            <p:cNvSpPr>
              <a:spLocks/>
            </p:cNvSpPr>
            <p:nvPr/>
          </p:nvSpPr>
          <p:spPr bwMode="auto">
            <a:xfrm rot="3249612">
              <a:off x="5607103" y="3353579"/>
              <a:ext cx="163513" cy="173037"/>
            </a:xfrm>
            <a:custGeom>
              <a:avLst/>
              <a:gdLst>
                <a:gd name="T0" fmla="*/ 7 w 51"/>
                <a:gd name="T1" fmla="*/ 13 h 54"/>
                <a:gd name="T2" fmla="*/ 12 w 51"/>
                <a:gd name="T3" fmla="*/ 47 h 54"/>
                <a:gd name="T4" fmla="*/ 42 w 51"/>
                <a:gd name="T5" fmla="*/ 41 h 54"/>
                <a:gd name="T6" fmla="*/ 40 w 51"/>
                <a:gd name="T7" fmla="*/ 8 h 54"/>
                <a:gd name="T8" fmla="*/ 40 w 51"/>
                <a:gd name="T9" fmla="*/ 8 h 54"/>
                <a:gd name="T10" fmla="*/ 7 w 51"/>
                <a:gd name="T11" fmla="*/ 13 h 54"/>
              </a:gdLst>
              <a:ahLst/>
              <a:cxnLst>
                <a:cxn ang="0">
                  <a:pos x="T0" y="T1"/>
                </a:cxn>
                <a:cxn ang="0">
                  <a:pos x="T2" y="T3"/>
                </a:cxn>
                <a:cxn ang="0">
                  <a:pos x="T4" y="T5"/>
                </a:cxn>
                <a:cxn ang="0">
                  <a:pos x="T6" y="T7"/>
                </a:cxn>
                <a:cxn ang="0">
                  <a:pos x="T8" y="T9"/>
                </a:cxn>
                <a:cxn ang="0">
                  <a:pos x="T10" y="T11"/>
                </a:cxn>
              </a:cxnLst>
              <a:rect l="0" t="0" r="r" b="b"/>
              <a:pathLst>
                <a:path w="51" h="54">
                  <a:moveTo>
                    <a:pt x="7" y="13"/>
                  </a:moveTo>
                  <a:cubicBezTo>
                    <a:pt x="0" y="21"/>
                    <a:pt x="0" y="38"/>
                    <a:pt x="12" y="47"/>
                  </a:cubicBezTo>
                  <a:cubicBezTo>
                    <a:pt x="22" y="54"/>
                    <a:pt x="34" y="51"/>
                    <a:pt x="42" y="41"/>
                  </a:cubicBezTo>
                  <a:cubicBezTo>
                    <a:pt x="51" y="31"/>
                    <a:pt x="49" y="16"/>
                    <a:pt x="40" y="8"/>
                  </a:cubicBezTo>
                  <a:cubicBezTo>
                    <a:pt x="40" y="8"/>
                    <a:pt x="40" y="8"/>
                    <a:pt x="40" y="8"/>
                  </a:cubicBezTo>
                  <a:cubicBezTo>
                    <a:pt x="30" y="1"/>
                    <a:pt x="17" y="0"/>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
              <a:extLst>
                <a:ext uri="{FF2B5EF4-FFF2-40B4-BE49-F238E27FC236}">
                  <a16:creationId xmlns:a16="http://schemas.microsoft.com/office/drawing/2014/main" id="{63F7D16E-B8F1-4E8D-82B3-D794B39CA0BB}"/>
                </a:ext>
              </a:extLst>
            </p:cNvPr>
            <p:cNvSpPr>
              <a:spLocks/>
            </p:cNvSpPr>
            <p:nvPr/>
          </p:nvSpPr>
          <p:spPr bwMode="auto">
            <a:xfrm rot="3249612">
              <a:off x="6203020" y="3346078"/>
              <a:ext cx="150813" cy="166687"/>
            </a:xfrm>
            <a:custGeom>
              <a:avLst/>
              <a:gdLst>
                <a:gd name="T0" fmla="*/ 6 w 47"/>
                <a:gd name="T1" fmla="*/ 13 h 52"/>
                <a:gd name="T2" fmla="*/ 6 w 47"/>
                <a:gd name="T3" fmla="*/ 41 h 52"/>
                <a:gd name="T4" fmla="*/ 29 w 47"/>
                <a:gd name="T5" fmla="*/ 49 h 52"/>
                <a:gd name="T6" fmla="*/ 46 w 47"/>
                <a:gd name="T7" fmla="*/ 29 h 52"/>
                <a:gd name="T8" fmla="*/ 39 w 47"/>
                <a:gd name="T9" fmla="*/ 8 h 52"/>
                <a:gd name="T10" fmla="*/ 7 w 47"/>
                <a:gd name="T11" fmla="*/ 12 h 52"/>
                <a:gd name="T12" fmla="*/ 6 w 47"/>
                <a:gd name="T13" fmla="*/ 13 h 52"/>
              </a:gdLst>
              <a:ahLst/>
              <a:cxnLst>
                <a:cxn ang="0">
                  <a:pos x="T0" y="T1"/>
                </a:cxn>
                <a:cxn ang="0">
                  <a:pos x="T2" y="T3"/>
                </a:cxn>
                <a:cxn ang="0">
                  <a:pos x="T4" y="T5"/>
                </a:cxn>
                <a:cxn ang="0">
                  <a:pos x="T6" y="T7"/>
                </a:cxn>
                <a:cxn ang="0">
                  <a:pos x="T8" y="T9"/>
                </a:cxn>
                <a:cxn ang="0">
                  <a:pos x="T10" y="T11"/>
                </a:cxn>
                <a:cxn ang="0">
                  <a:pos x="T12" y="T13"/>
                </a:cxn>
              </a:cxnLst>
              <a:rect l="0" t="0" r="r" b="b"/>
              <a:pathLst>
                <a:path w="47" h="52">
                  <a:moveTo>
                    <a:pt x="6" y="13"/>
                  </a:moveTo>
                  <a:cubicBezTo>
                    <a:pt x="0" y="21"/>
                    <a:pt x="0" y="32"/>
                    <a:pt x="6" y="41"/>
                  </a:cubicBezTo>
                  <a:cubicBezTo>
                    <a:pt x="11" y="49"/>
                    <a:pt x="18" y="52"/>
                    <a:pt x="29" y="49"/>
                  </a:cubicBezTo>
                  <a:cubicBezTo>
                    <a:pt x="38" y="47"/>
                    <a:pt x="46" y="38"/>
                    <a:pt x="46" y="29"/>
                  </a:cubicBezTo>
                  <a:cubicBezTo>
                    <a:pt x="47" y="21"/>
                    <a:pt x="45" y="13"/>
                    <a:pt x="39" y="8"/>
                  </a:cubicBezTo>
                  <a:cubicBezTo>
                    <a:pt x="29" y="0"/>
                    <a:pt x="15" y="2"/>
                    <a:pt x="7" y="12"/>
                  </a:cubicBezTo>
                  <a:cubicBezTo>
                    <a:pt x="7" y="12"/>
                    <a:pt x="6"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
              <a:extLst>
                <a:ext uri="{FF2B5EF4-FFF2-40B4-BE49-F238E27FC236}">
                  <a16:creationId xmlns:a16="http://schemas.microsoft.com/office/drawing/2014/main" id="{A4622026-FC4C-4E36-A678-3D7C653F4672}"/>
                </a:ext>
              </a:extLst>
            </p:cNvPr>
            <p:cNvSpPr>
              <a:spLocks/>
            </p:cNvSpPr>
            <p:nvPr/>
          </p:nvSpPr>
          <p:spPr bwMode="auto">
            <a:xfrm rot="3249612">
              <a:off x="5995190" y="3349832"/>
              <a:ext cx="171450" cy="176212"/>
            </a:xfrm>
            <a:custGeom>
              <a:avLst/>
              <a:gdLst>
                <a:gd name="T0" fmla="*/ 9 w 53"/>
                <a:gd name="T1" fmla="*/ 12 h 55"/>
                <a:gd name="T2" fmla="*/ 14 w 53"/>
                <a:gd name="T3" fmla="*/ 48 h 55"/>
                <a:gd name="T4" fmla="*/ 45 w 53"/>
                <a:gd name="T5" fmla="*/ 43 h 55"/>
                <a:gd name="T6" fmla="*/ 41 w 53"/>
                <a:gd name="T7" fmla="*/ 8 h 55"/>
                <a:gd name="T8" fmla="*/ 9 w 53"/>
                <a:gd name="T9" fmla="*/ 11 h 55"/>
                <a:gd name="T10" fmla="*/ 9 w 53"/>
                <a:gd name="T11" fmla="*/ 12 h 55"/>
              </a:gdLst>
              <a:ahLst/>
              <a:cxnLst>
                <a:cxn ang="0">
                  <a:pos x="T0" y="T1"/>
                </a:cxn>
                <a:cxn ang="0">
                  <a:pos x="T2" y="T3"/>
                </a:cxn>
                <a:cxn ang="0">
                  <a:pos x="T4" y="T5"/>
                </a:cxn>
                <a:cxn ang="0">
                  <a:pos x="T6" y="T7"/>
                </a:cxn>
                <a:cxn ang="0">
                  <a:pos x="T8" y="T9"/>
                </a:cxn>
                <a:cxn ang="0">
                  <a:pos x="T10" y="T11"/>
                </a:cxn>
              </a:cxnLst>
              <a:rect l="0" t="0" r="r" b="b"/>
              <a:pathLst>
                <a:path w="53" h="55">
                  <a:moveTo>
                    <a:pt x="9" y="12"/>
                  </a:moveTo>
                  <a:cubicBezTo>
                    <a:pt x="0" y="25"/>
                    <a:pt x="3" y="38"/>
                    <a:pt x="14" y="48"/>
                  </a:cubicBezTo>
                  <a:cubicBezTo>
                    <a:pt x="21" y="55"/>
                    <a:pt x="40" y="51"/>
                    <a:pt x="45" y="43"/>
                  </a:cubicBezTo>
                  <a:cubicBezTo>
                    <a:pt x="53" y="30"/>
                    <a:pt x="51" y="16"/>
                    <a:pt x="41" y="8"/>
                  </a:cubicBezTo>
                  <a:cubicBezTo>
                    <a:pt x="31" y="0"/>
                    <a:pt x="17" y="2"/>
                    <a:pt x="9" y="11"/>
                  </a:cubicBezTo>
                  <a:cubicBezTo>
                    <a:pt x="9" y="11"/>
                    <a:pt x="9"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8" name="图片 47" descr="图片包含 桌子, 电脑, 游戏机&#10;&#10;描述已自动生成">
            <a:extLst>
              <a:ext uri="{FF2B5EF4-FFF2-40B4-BE49-F238E27FC236}">
                <a16:creationId xmlns:a16="http://schemas.microsoft.com/office/drawing/2014/main" id="{8DA48AAF-AE3E-458F-B6AD-C16C4A8AC700}"/>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16667" r="16667"/>
          <a:stretch/>
        </p:blipFill>
        <p:spPr>
          <a:xfrm>
            <a:off x="4252687" y="1585686"/>
            <a:ext cx="3686628" cy="3686628"/>
          </a:xfrm>
          <a:prstGeom prst="ellipse">
            <a:avLst/>
          </a:prstGeom>
        </p:spPr>
      </p:pic>
      <p:pic>
        <p:nvPicPr>
          <p:cNvPr id="49" name="图片 48" descr="图片包含 桌子, 电脑, 游戏机&#10;&#10;描述已自动生成">
            <a:extLst>
              <a:ext uri="{FF2B5EF4-FFF2-40B4-BE49-F238E27FC236}">
                <a16:creationId xmlns:a16="http://schemas.microsoft.com/office/drawing/2014/main" id="{461D7BDE-C605-4A2A-A314-D8F40A5848E9}"/>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16667" r="16667"/>
          <a:stretch/>
        </p:blipFill>
        <p:spPr>
          <a:xfrm>
            <a:off x="1277941" y="2647042"/>
            <a:ext cx="1562400" cy="1562400"/>
          </a:xfrm>
          <a:prstGeom prst="ellipse">
            <a:avLst/>
          </a:prstGeom>
        </p:spPr>
      </p:pic>
      <p:pic>
        <p:nvPicPr>
          <p:cNvPr id="12" name="图片 11" descr="图片包含 户外, 建筑, 人, 年轻&#10;&#10;描述已自动生成">
            <a:extLst>
              <a:ext uri="{FF2B5EF4-FFF2-40B4-BE49-F238E27FC236}">
                <a16:creationId xmlns:a16="http://schemas.microsoft.com/office/drawing/2014/main" id="{AFBD3309-7F2F-4997-A8E1-A8A2379CE499}"/>
              </a:ext>
            </a:extLst>
          </p:cNvPr>
          <p:cNvPicPr>
            <a:picLocks noChangeAspect="1"/>
          </p:cNvPicPr>
          <p:nvPr/>
        </p:nvPicPr>
        <p:blipFill rotWithShape="1">
          <a:blip r:embed="rId7">
            <a:extLst>
              <a:ext uri="{28A0092B-C50C-407E-A947-70E740481C1C}">
                <a14:useLocalDpi xmlns:a14="http://schemas.microsoft.com/office/drawing/2010/main" val="0"/>
              </a:ext>
            </a:extLst>
          </a:blip>
          <a:srcRect l="16667" r="16667"/>
          <a:stretch/>
        </p:blipFill>
        <p:spPr>
          <a:xfrm>
            <a:off x="9351660" y="2647042"/>
            <a:ext cx="1563916" cy="1563916"/>
          </a:xfrm>
          <a:prstGeom prst="ellipse">
            <a:avLst/>
          </a:prstGeom>
        </p:spPr>
      </p:pic>
      <p:pic>
        <p:nvPicPr>
          <p:cNvPr id="50" name="图片 49" descr="图片包含 桌子, 电脑, 游戏机&#10;&#10;描述已自动生成">
            <a:extLst>
              <a:ext uri="{FF2B5EF4-FFF2-40B4-BE49-F238E27FC236}">
                <a16:creationId xmlns:a16="http://schemas.microsoft.com/office/drawing/2014/main" id="{E718627C-EDF4-4CB0-BDA5-6FAA50D44971}"/>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16667" r="16667"/>
          <a:stretch/>
        </p:blipFill>
        <p:spPr>
          <a:xfrm>
            <a:off x="9352418" y="2647042"/>
            <a:ext cx="1562400" cy="1562400"/>
          </a:xfrm>
          <a:prstGeom prst="ellipse">
            <a:avLst/>
          </a:prstGeom>
        </p:spPr>
      </p:pic>
      <p:sp>
        <p:nvSpPr>
          <p:cNvPr id="52" name="文本框 51">
            <a:extLst>
              <a:ext uri="{FF2B5EF4-FFF2-40B4-BE49-F238E27FC236}">
                <a16:creationId xmlns:a16="http://schemas.microsoft.com/office/drawing/2014/main" id="{F248BC69-407E-492A-9F33-110D08EDA9E1}"/>
              </a:ext>
            </a:extLst>
          </p:cNvPr>
          <p:cNvSpPr txBox="1"/>
          <p:nvPr/>
        </p:nvSpPr>
        <p:spPr>
          <a:xfrm>
            <a:off x="3367127" y="462304"/>
            <a:ext cx="5457746" cy="830997"/>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dist">
              <a:lnSpc>
                <a:spcPct val="100000"/>
              </a:lnSpc>
            </a:pPr>
            <a:r>
              <a:rPr lang="en-US" altLang="zh-CN" sz="4800">
                <a:solidFill>
                  <a:srgbClr val="3CCAF9"/>
                </a:solidFill>
              </a:rPr>
              <a:t>……WHENWE……</a:t>
            </a:r>
            <a:endParaRPr lang="fr-FR" altLang="zh-CN" sz="4800">
              <a:solidFill>
                <a:srgbClr val="3CCAF9"/>
              </a:solidFill>
            </a:endParaRPr>
          </a:p>
        </p:txBody>
      </p:sp>
      <p:sp>
        <p:nvSpPr>
          <p:cNvPr id="54" name="文本框 53">
            <a:extLst>
              <a:ext uri="{FF2B5EF4-FFF2-40B4-BE49-F238E27FC236}">
                <a16:creationId xmlns:a16="http://schemas.microsoft.com/office/drawing/2014/main" id="{82F13718-0D6C-4754-A5AB-C5C2E0358F57}"/>
              </a:ext>
            </a:extLst>
          </p:cNvPr>
          <p:cNvSpPr txBox="1"/>
          <p:nvPr/>
        </p:nvSpPr>
        <p:spPr>
          <a:xfrm>
            <a:off x="1007826" y="4632926"/>
            <a:ext cx="2095912" cy="64633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fr-FR" altLang="zh-CN">
                <a:solidFill>
                  <a:srgbClr val="F885BE"/>
                </a:solidFill>
              </a:rPr>
              <a:t>first met</a:t>
            </a:r>
            <a:endParaRPr lang="zh-CN" altLang="en-US">
              <a:solidFill>
                <a:srgbClr val="F885BE"/>
              </a:solidFill>
            </a:endParaRPr>
          </a:p>
        </p:txBody>
      </p:sp>
      <p:sp>
        <p:nvSpPr>
          <p:cNvPr id="55" name="文本框 54">
            <a:extLst>
              <a:ext uri="{FF2B5EF4-FFF2-40B4-BE49-F238E27FC236}">
                <a16:creationId xmlns:a16="http://schemas.microsoft.com/office/drawing/2014/main" id="{7D84386C-36BD-43FC-99D6-51EB72A8476E}"/>
              </a:ext>
            </a:extLst>
          </p:cNvPr>
          <p:cNvSpPr txBox="1"/>
          <p:nvPr/>
        </p:nvSpPr>
        <p:spPr>
          <a:xfrm>
            <a:off x="8824873" y="4632926"/>
            <a:ext cx="2622690" cy="64633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fr-FR" altLang="zh-CN">
                <a:solidFill>
                  <a:srgbClr val="F885BE"/>
                </a:solidFill>
              </a:rPr>
              <a:t>first f</a:t>
            </a:r>
            <a:r>
              <a:rPr lang="en-US" altLang="zh-CN">
                <a:solidFill>
                  <a:srgbClr val="F885BE"/>
                </a:solidFill>
              </a:rPr>
              <a:t>ou</a:t>
            </a:r>
            <a:r>
              <a:rPr lang="fr-FR" altLang="zh-CN">
                <a:solidFill>
                  <a:srgbClr val="F885BE"/>
                </a:solidFill>
              </a:rPr>
              <a:t>ght</a:t>
            </a:r>
            <a:endParaRPr lang="zh-CN" altLang="en-US">
              <a:solidFill>
                <a:srgbClr val="F885BE"/>
              </a:solidFill>
            </a:endParaRPr>
          </a:p>
        </p:txBody>
      </p:sp>
      <p:sp>
        <p:nvSpPr>
          <p:cNvPr id="56" name="文本框 55">
            <a:extLst>
              <a:ext uri="{FF2B5EF4-FFF2-40B4-BE49-F238E27FC236}">
                <a16:creationId xmlns:a16="http://schemas.microsoft.com/office/drawing/2014/main" id="{B861BDDA-9056-4096-93CF-AC5516BDAD95}"/>
              </a:ext>
            </a:extLst>
          </p:cNvPr>
          <p:cNvSpPr txBox="1"/>
          <p:nvPr/>
        </p:nvSpPr>
        <p:spPr>
          <a:xfrm>
            <a:off x="2583543" y="6205494"/>
            <a:ext cx="7024914" cy="46166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lnSpc>
                <a:spcPct val="100000"/>
              </a:lnSpc>
            </a:pPr>
            <a:r>
              <a:rPr lang="en-US" altLang="zh-CN" sz="2400">
                <a:solidFill>
                  <a:srgbClr val="F885BE"/>
                </a:solidFill>
              </a:rPr>
              <a:t>YOU WILL ALWAYS BE MY BEST FRIEND</a:t>
            </a:r>
            <a:endParaRPr lang="zh-CN" altLang="en-US" sz="2400">
              <a:solidFill>
                <a:srgbClr val="F885BE"/>
              </a:solidFill>
            </a:endParaRPr>
          </a:p>
        </p:txBody>
      </p:sp>
      <p:sp>
        <p:nvSpPr>
          <p:cNvPr id="272" name="矩形 271">
            <a:extLst>
              <a:ext uri="{FF2B5EF4-FFF2-40B4-BE49-F238E27FC236}">
                <a16:creationId xmlns:a16="http://schemas.microsoft.com/office/drawing/2014/main" id="{684E637E-BE63-4ECA-B212-F72024F6C834}"/>
              </a:ext>
            </a:extLst>
          </p:cNvPr>
          <p:cNvSpPr/>
          <p:nvPr/>
        </p:nvSpPr>
        <p:spPr>
          <a:xfrm>
            <a:off x="0" y="0"/>
            <a:ext cx="12192000" cy="169919"/>
          </a:xfrm>
          <a:prstGeom prst="rect">
            <a:avLst/>
          </a:prstGeom>
          <a:solidFill>
            <a:srgbClr val="F88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28132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A84729C-A358-4C0A-9ABA-AB85CCF10CBF}"/>
              </a:ext>
            </a:extLst>
          </p:cNvPr>
          <p:cNvSpPr/>
          <p:nvPr/>
        </p:nvSpPr>
        <p:spPr>
          <a:xfrm>
            <a:off x="0" y="0"/>
            <a:ext cx="12192000" cy="6858000"/>
          </a:xfrm>
          <a:prstGeom prst="rect">
            <a:avLst/>
          </a:prstGeom>
          <a:solidFill>
            <a:srgbClr val="010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亮着灯的摩天轮&#10;&#10;描述已自动生成">
            <a:extLst>
              <a:ext uri="{FF2B5EF4-FFF2-40B4-BE49-F238E27FC236}">
                <a16:creationId xmlns:a16="http://schemas.microsoft.com/office/drawing/2014/main" id="{0B65154F-329D-42A8-B9DA-F300F1993A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537" y="0"/>
            <a:ext cx="10266550" cy="6858000"/>
          </a:xfrm>
          <a:prstGeom prst="rect">
            <a:avLst/>
          </a:prstGeom>
        </p:spPr>
      </p:pic>
      <p:sp>
        <p:nvSpPr>
          <p:cNvPr id="7" name="矩形 6">
            <a:extLst>
              <a:ext uri="{FF2B5EF4-FFF2-40B4-BE49-F238E27FC236}">
                <a16:creationId xmlns:a16="http://schemas.microsoft.com/office/drawing/2014/main" id="{2C1ABEB7-B5BC-4407-9DF1-2762A681AB15}"/>
              </a:ext>
            </a:extLst>
          </p:cNvPr>
          <p:cNvSpPr/>
          <p:nvPr/>
        </p:nvSpPr>
        <p:spPr>
          <a:xfrm>
            <a:off x="0" y="0"/>
            <a:ext cx="12192000" cy="6858000"/>
          </a:xfrm>
          <a:prstGeom prst="rect">
            <a:avLst/>
          </a:prstGeom>
          <a:gradFill flip="none" rotWithShape="1">
            <a:gsLst>
              <a:gs pos="0">
                <a:srgbClr val="010103">
                  <a:alpha val="0"/>
                </a:srgbClr>
              </a:gs>
              <a:gs pos="85000">
                <a:srgbClr val="01010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B9E6D9B5-42CB-4443-B505-A0564191BC52}"/>
              </a:ext>
            </a:extLst>
          </p:cNvPr>
          <p:cNvSpPr txBox="1"/>
          <p:nvPr/>
        </p:nvSpPr>
        <p:spPr>
          <a:xfrm rot="5400000">
            <a:off x="-1882272" y="3105835"/>
            <a:ext cx="6090559" cy="64633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en-US" altLang="zh-CN">
                <a:solidFill>
                  <a:srgbClr val="3CCAF9"/>
                </a:solidFill>
              </a:rPr>
              <a:t>Do You Remember</a:t>
            </a:r>
            <a:endParaRPr lang="fr-FR" altLang="zh-CN">
              <a:solidFill>
                <a:srgbClr val="3CCAF9"/>
              </a:solidFill>
            </a:endParaRPr>
          </a:p>
        </p:txBody>
      </p:sp>
      <p:sp>
        <p:nvSpPr>
          <p:cNvPr id="6" name="文本框 5">
            <a:extLst>
              <a:ext uri="{FF2B5EF4-FFF2-40B4-BE49-F238E27FC236}">
                <a16:creationId xmlns:a16="http://schemas.microsoft.com/office/drawing/2014/main" id="{16D40E41-4456-4D9F-A9F7-0D20942E5462}"/>
              </a:ext>
            </a:extLst>
          </p:cNvPr>
          <p:cNvSpPr txBox="1"/>
          <p:nvPr/>
        </p:nvSpPr>
        <p:spPr>
          <a:xfrm rot="5400000">
            <a:off x="-1132238" y="3136613"/>
            <a:ext cx="6090559"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en-US" altLang="zh-CN" sz="3200">
                <a:solidFill>
                  <a:srgbClr val="3CCAF9"/>
                </a:solidFill>
              </a:rPr>
              <a:t>let ’s go to </a:t>
            </a:r>
            <a:r>
              <a:rPr lang="en-US" altLang="zh-CN" sz="3200">
                <a:solidFill>
                  <a:srgbClr val="F885BE"/>
                </a:solidFill>
              </a:rPr>
              <a:t>……</a:t>
            </a:r>
            <a:r>
              <a:rPr lang="en-US" altLang="zh-CN" sz="3200">
                <a:solidFill>
                  <a:srgbClr val="3CCAF9"/>
                </a:solidFill>
              </a:rPr>
              <a:t> together</a:t>
            </a:r>
            <a:endParaRPr lang="fr-FR" altLang="zh-CN" sz="3200">
              <a:solidFill>
                <a:srgbClr val="3CCAF9"/>
              </a:solidFill>
            </a:endParaRPr>
          </a:p>
        </p:txBody>
      </p:sp>
      <p:pic>
        <p:nvPicPr>
          <p:cNvPr id="13" name="图片 12" descr="图片包含 游戏机, 花, 灯光&#10;&#10;描述已自动生成">
            <a:extLst>
              <a:ext uri="{FF2B5EF4-FFF2-40B4-BE49-F238E27FC236}">
                <a16:creationId xmlns:a16="http://schemas.microsoft.com/office/drawing/2014/main" id="{B3CD3A27-C43E-4A84-B6C0-9AF2F05E47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5097" y="935869"/>
            <a:ext cx="2738095" cy="6920913"/>
          </a:xfrm>
          <a:prstGeom prst="rect">
            <a:avLst/>
          </a:prstGeom>
        </p:spPr>
      </p:pic>
      <p:sp>
        <p:nvSpPr>
          <p:cNvPr id="15" name="椭圆 14">
            <a:extLst>
              <a:ext uri="{FF2B5EF4-FFF2-40B4-BE49-F238E27FC236}">
                <a16:creationId xmlns:a16="http://schemas.microsoft.com/office/drawing/2014/main" id="{A2CAB922-B3F5-4BE1-B19E-9065DEC0A529}"/>
              </a:ext>
            </a:extLst>
          </p:cNvPr>
          <p:cNvSpPr/>
          <p:nvPr/>
        </p:nvSpPr>
        <p:spPr>
          <a:xfrm>
            <a:off x="8778575" y="2660799"/>
            <a:ext cx="493485" cy="493485"/>
          </a:xfrm>
          <a:prstGeom prst="ellipse">
            <a:avLst/>
          </a:prstGeom>
          <a:noFill/>
          <a:ln w="25400">
            <a:solidFill>
              <a:srgbClr val="3CCA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3CCAF9"/>
                </a:solidFill>
                <a:latin typeface="站酷小薇LOGO体" panose="02010600010101010101" pitchFamily="2" charset="-122"/>
                <a:ea typeface="站酷小薇LOGO体" panose="02010600010101010101" pitchFamily="2" charset="-122"/>
              </a:rPr>
              <a:t>1</a:t>
            </a:r>
            <a:endParaRPr lang="zh-CN" altLang="en-US" sz="3600">
              <a:solidFill>
                <a:srgbClr val="3CCAF9"/>
              </a:solidFill>
              <a:latin typeface="站酷小薇LOGO体" panose="02010600010101010101" pitchFamily="2" charset="-122"/>
              <a:ea typeface="站酷小薇LOGO体" panose="02010600010101010101" pitchFamily="2" charset="-122"/>
            </a:endParaRPr>
          </a:p>
        </p:txBody>
      </p:sp>
      <p:sp>
        <p:nvSpPr>
          <p:cNvPr id="16" name="椭圆 15">
            <a:extLst>
              <a:ext uri="{FF2B5EF4-FFF2-40B4-BE49-F238E27FC236}">
                <a16:creationId xmlns:a16="http://schemas.microsoft.com/office/drawing/2014/main" id="{EC227C1F-606A-4323-ACEE-F65879C7D228}"/>
              </a:ext>
            </a:extLst>
          </p:cNvPr>
          <p:cNvSpPr/>
          <p:nvPr/>
        </p:nvSpPr>
        <p:spPr>
          <a:xfrm>
            <a:off x="9845637" y="2102677"/>
            <a:ext cx="493485" cy="493485"/>
          </a:xfrm>
          <a:prstGeom prst="ellipse">
            <a:avLst/>
          </a:prstGeom>
          <a:noFill/>
          <a:ln w="25400">
            <a:solidFill>
              <a:srgbClr val="3CCA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3CCAF9"/>
                </a:solidFill>
                <a:latin typeface="站酷小薇LOGO体" panose="02010600010101010101" pitchFamily="2" charset="-122"/>
                <a:ea typeface="站酷小薇LOGO体" panose="02010600010101010101" pitchFamily="2" charset="-122"/>
              </a:rPr>
              <a:t>2</a:t>
            </a:r>
            <a:endParaRPr lang="zh-CN" altLang="en-US" sz="3600">
              <a:solidFill>
                <a:srgbClr val="3CCAF9"/>
              </a:solidFill>
              <a:latin typeface="站酷小薇LOGO体" panose="02010600010101010101" pitchFamily="2" charset="-122"/>
              <a:ea typeface="站酷小薇LOGO体" panose="02010600010101010101" pitchFamily="2" charset="-122"/>
            </a:endParaRPr>
          </a:p>
        </p:txBody>
      </p:sp>
      <p:sp>
        <p:nvSpPr>
          <p:cNvPr id="17" name="椭圆 16">
            <a:extLst>
              <a:ext uri="{FF2B5EF4-FFF2-40B4-BE49-F238E27FC236}">
                <a16:creationId xmlns:a16="http://schemas.microsoft.com/office/drawing/2014/main" id="{97C64597-8C83-47C4-B95E-660439158B1D}"/>
              </a:ext>
            </a:extLst>
          </p:cNvPr>
          <p:cNvSpPr/>
          <p:nvPr/>
        </p:nvSpPr>
        <p:spPr>
          <a:xfrm>
            <a:off x="8778575" y="1304849"/>
            <a:ext cx="493485" cy="493485"/>
          </a:xfrm>
          <a:prstGeom prst="ellipse">
            <a:avLst/>
          </a:prstGeom>
          <a:noFill/>
          <a:ln w="25400">
            <a:solidFill>
              <a:srgbClr val="3CCA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3CCAF9"/>
                </a:solidFill>
                <a:latin typeface="站酷小薇LOGO体" panose="02010600010101010101" pitchFamily="2" charset="-122"/>
                <a:ea typeface="站酷小薇LOGO体" panose="02010600010101010101" pitchFamily="2" charset="-122"/>
              </a:rPr>
              <a:t>3</a:t>
            </a:r>
            <a:endParaRPr lang="zh-CN" altLang="en-US" sz="3600">
              <a:solidFill>
                <a:srgbClr val="3CCAF9"/>
              </a:solidFill>
              <a:latin typeface="站酷小薇LOGO体" panose="02010600010101010101" pitchFamily="2" charset="-122"/>
              <a:ea typeface="站酷小薇LOGO体" panose="02010600010101010101" pitchFamily="2" charset="-122"/>
            </a:endParaRPr>
          </a:p>
        </p:txBody>
      </p:sp>
      <p:sp>
        <p:nvSpPr>
          <p:cNvPr id="18" name="文本框 17">
            <a:extLst>
              <a:ext uri="{FF2B5EF4-FFF2-40B4-BE49-F238E27FC236}">
                <a16:creationId xmlns:a16="http://schemas.microsoft.com/office/drawing/2014/main" id="{7DC24491-4690-49D8-B353-6C5DD4CD009B}"/>
              </a:ext>
            </a:extLst>
          </p:cNvPr>
          <p:cNvSpPr txBox="1"/>
          <p:nvPr/>
        </p:nvSpPr>
        <p:spPr>
          <a:xfrm>
            <a:off x="9845637" y="3209927"/>
            <a:ext cx="2443292"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nSpc>
                <a:spcPct val="100000"/>
              </a:lnSpc>
            </a:pPr>
            <a:r>
              <a:rPr lang="fr-FR" altLang="zh-CN" sz="1600">
                <a:solidFill>
                  <a:srgbClr val="3CCAF9"/>
                </a:solidFill>
              </a:rPr>
              <a:t>lectus malesuada libero sit amet commodo</a:t>
            </a:r>
          </a:p>
        </p:txBody>
      </p:sp>
      <p:sp>
        <p:nvSpPr>
          <p:cNvPr id="19" name="文本框 18">
            <a:extLst>
              <a:ext uri="{FF2B5EF4-FFF2-40B4-BE49-F238E27FC236}">
                <a16:creationId xmlns:a16="http://schemas.microsoft.com/office/drawing/2014/main" id="{90AAE124-C748-4A06-933F-2A972D4D4D6F}"/>
              </a:ext>
            </a:extLst>
          </p:cNvPr>
          <p:cNvSpPr txBox="1"/>
          <p:nvPr/>
        </p:nvSpPr>
        <p:spPr>
          <a:xfrm>
            <a:off x="5952674" y="1258014"/>
            <a:ext cx="2443292"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lorem ipsum dolor sit amet consectetuer adipiscing elit </a:t>
            </a:r>
          </a:p>
        </p:txBody>
      </p:sp>
      <p:sp>
        <p:nvSpPr>
          <p:cNvPr id="20" name="文本框 19">
            <a:extLst>
              <a:ext uri="{FF2B5EF4-FFF2-40B4-BE49-F238E27FC236}">
                <a16:creationId xmlns:a16="http://schemas.microsoft.com/office/drawing/2014/main" id="{1F2548C8-18E3-45BD-9A25-F44778BCABF8}"/>
              </a:ext>
            </a:extLst>
          </p:cNvPr>
          <p:cNvSpPr txBox="1"/>
          <p:nvPr/>
        </p:nvSpPr>
        <p:spPr>
          <a:xfrm>
            <a:off x="6294983" y="3487058"/>
            <a:ext cx="2443292" cy="584775"/>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r">
              <a:lnSpc>
                <a:spcPct val="100000"/>
              </a:lnSpc>
            </a:pPr>
            <a:r>
              <a:rPr lang="fr-FR" altLang="zh-CN" sz="1600">
                <a:solidFill>
                  <a:srgbClr val="3CCAF9"/>
                </a:solidFill>
              </a:rPr>
              <a:t>fusce posuere magna sed pulvinar ultricies purus</a:t>
            </a:r>
          </a:p>
        </p:txBody>
      </p:sp>
    </p:spTree>
    <p:extLst>
      <p:ext uri="{BB962C8B-B14F-4D97-AF65-F5344CB8AC3E}">
        <p14:creationId xmlns:p14="http://schemas.microsoft.com/office/powerpoint/2010/main" val="1075900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41491C8-3BB8-4B94-BF67-B758CA1CD6A0}"/>
              </a:ext>
            </a:extLst>
          </p:cNvPr>
          <p:cNvPicPr>
            <a:picLocks noChangeAspect="1"/>
          </p:cNvPicPr>
          <p:nvPr/>
        </p:nvPicPr>
        <p:blipFill rotWithShape="1">
          <a:blip r:embed="rId3"/>
          <a:srcRect t="15650"/>
          <a:stretch/>
        </p:blipFill>
        <p:spPr>
          <a:xfrm>
            <a:off x="0" y="0"/>
            <a:ext cx="12192000" cy="6858000"/>
          </a:xfrm>
          <a:prstGeom prst="rect">
            <a:avLst/>
          </a:prstGeom>
        </p:spPr>
      </p:pic>
      <p:pic>
        <p:nvPicPr>
          <p:cNvPr id="8" name="图片 7">
            <a:extLst>
              <a:ext uri="{FF2B5EF4-FFF2-40B4-BE49-F238E27FC236}">
                <a16:creationId xmlns:a16="http://schemas.microsoft.com/office/drawing/2014/main" id="{790C9616-FC63-4445-BAF8-95185007BCA6}"/>
              </a:ext>
            </a:extLst>
          </p:cNvPr>
          <p:cNvPicPr>
            <a:picLocks noChangeAspect="1"/>
          </p:cNvPicPr>
          <p:nvPr/>
        </p:nvPicPr>
        <p:blipFill>
          <a:blip r:embed="rId4"/>
          <a:stretch>
            <a:fillRect/>
          </a:stretch>
        </p:blipFill>
        <p:spPr>
          <a:xfrm>
            <a:off x="0" y="1"/>
            <a:ext cx="12192000" cy="6857999"/>
          </a:xfrm>
          <a:prstGeom prst="rect">
            <a:avLst/>
          </a:prstGeom>
        </p:spPr>
      </p:pic>
      <p:sp>
        <p:nvSpPr>
          <p:cNvPr id="9" name="文本框 8">
            <a:extLst>
              <a:ext uri="{FF2B5EF4-FFF2-40B4-BE49-F238E27FC236}">
                <a16:creationId xmlns:a16="http://schemas.microsoft.com/office/drawing/2014/main" id="{7F5F89A2-2F44-4CB5-BED1-623852BE9774}"/>
              </a:ext>
            </a:extLst>
          </p:cNvPr>
          <p:cNvSpPr txBox="1"/>
          <p:nvPr/>
        </p:nvSpPr>
        <p:spPr>
          <a:xfrm>
            <a:off x="952500" y="1340961"/>
            <a:ext cx="6652986" cy="707886"/>
          </a:xfrm>
          <a:prstGeom prst="rect">
            <a:avLst/>
          </a:prstGeom>
          <a:noFill/>
        </p:spPr>
        <p:txBody>
          <a:bodyPr wrap="square" rtlCol="0">
            <a:spAutoFit/>
          </a:bodyPr>
          <a:lstStyle/>
          <a:p>
            <a:r>
              <a:rPr lang="en-US" altLang="zh-CN"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TODAY IS YOUR BIRTHDAY</a:t>
            </a:r>
            <a:endParaRPr lang="zh-CN" altLang="en-US"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endParaRPr>
          </a:p>
        </p:txBody>
      </p:sp>
      <p:sp>
        <p:nvSpPr>
          <p:cNvPr id="10" name="文本框 9">
            <a:extLst>
              <a:ext uri="{FF2B5EF4-FFF2-40B4-BE49-F238E27FC236}">
                <a16:creationId xmlns:a16="http://schemas.microsoft.com/office/drawing/2014/main" id="{76EFB0B1-D9BE-4835-A130-A02054F0BCB8}"/>
              </a:ext>
            </a:extLst>
          </p:cNvPr>
          <p:cNvSpPr txBox="1"/>
          <p:nvPr/>
        </p:nvSpPr>
        <p:spPr>
          <a:xfrm>
            <a:off x="952500" y="2048847"/>
            <a:ext cx="6652986" cy="707886"/>
          </a:xfrm>
          <a:prstGeom prst="rect">
            <a:avLst/>
          </a:prstGeom>
          <a:noFill/>
        </p:spPr>
        <p:txBody>
          <a:bodyPr wrap="square" rtlCol="0">
            <a:spAutoFit/>
          </a:bodyPr>
          <a:lstStyle/>
          <a:p>
            <a:r>
              <a:rPr lang="en-US" altLang="zh-CN"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I want to tell you</a:t>
            </a:r>
            <a:r>
              <a:rPr lang="zh-CN" altLang="en-US" sz="4000">
                <a:solidFill>
                  <a:srgbClr val="3CCAF9"/>
                </a:solidFill>
                <a:latin typeface="站酷小薇LOGO体" panose="02010600010101010101" pitchFamily="2" charset="-122"/>
                <a:ea typeface="站酷小薇LOGO体" panose="02010600010101010101" pitchFamily="2" charset="-122"/>
                <a:cs typeface="851tegakizatsu" panose="02000600000000000000" pitchFamily="2" charset="-122"/>
              </a:rPr>
              <a:t>：</a:t>
            </a:r>
          </a:p>
        </p:txBody>
      </p:sp>
      <p:sp>
        <p:nvSpPr>
          <p:cNvPr id="11" name="文本框 10">
            <a:extLst>
              <a:ext uri="{FF2B5EF4-FFF2-40B4-BE49-F238E27FC236}">
                <a16:creationId xmlns:a16="http://schemas.microsoft.com/office/drawing/2014/main" id="{FBB32B4C-6F15-4228-8FCB-BE129F2CF60B}"/>
              </a:ext>
            </a:extLst>
          </p:cNvPr>
          <p:cNvSpPr txBox="1"/>
          <p:nvPr/>
        </p:nvSpPr>
        <p:spPr>
          <a:xfrm>
            <a:off x="1968237" y="3464619"/>
            <a:ext cx="8255526" cy="2052421"/>
          </a:xfrm>
          <a:prstGeom prst="rect">
            <a:avLst/>
          </a:prstGeom>
          <a:noFill/>
        </p:spPr>
        <p:txBody>
          <a:bodyPr wrap="square" rtlCol="0">
            <a:spAutoFit/>
          </a:bodyPr>
          <a:lstStyle>
            <a:defPPr>
              <a:defRPr lang="zh-CN"/>
            </a:defPPr>
            <a:lvl1pPr>
              <a:lnSpc>
                <a:spcPct val="120000"/>
              </a:lnSpc>
              <a:defRPr sz="3600">
                <a:latin typeface="站酷小薇LOGO体" panose="02010600010101010101" pitchFamily="2" charset="-122"/>
                <a:ea typeface="站酷小薇LOGO体" panose="02010600010101010101" pitchFamily="2" charset="-122"/>
                <a:cs typeface="851tegakizatsu" panose="02000600000000000000" pitchFamily="2" charset="-122"/>
              </a:defRPr>
            </a:lvl1pPr>
          </a:lstStyle>
          <a:p>
            <a:pPr algn="ctr"/>
            <a:r>
              <a:rPr lang="fr-FR" altLang="zh-CN" sz="1800">
                <a:solidFill>
                  <a:srgbClr val="3CCAF9"/>
                </a:solidFill>
              </a:rPr>
              <a:t>lorem ipsum dolor sit amet, consectetuer adipiscing elit. maecenas porttitor congue massa. fusce posuere, magna sed pulvinar ultricies, purus lectus malesuada libero, sit amet commodo magna eros quis urna. nunc viverra imperdiet enim.</a:t>
            </a:r>
          </a:p>
          <a:p>
            <a:pPr algn="ctr"/>
            <a:endParaRPr lang="fr-FR" altLang="zh-CN" sz="1800">
              <a:solidFill>
                <a:srgbClr val="3CCAF9"/>
              </a:solidFill>
            </a:endParaRPr>
          </a:p>
          <a:p>
            <a:pPr algn="ctr"/>
            <a:r>
              <a:rPr lang="fr-FR" altLang="zh-CN" sz="1800">
                <a:solidFill>
                  <a:srgbClr val="3CCAF9"/>
                </a:solidFill>
              </a:rPr>
              <a:t>fusce est. vivamus a tellus. pellentesque habitant morbi tristique senectus et netus et malesuada fames ac turpis egestas. proin pharetra nonummy pede.</a:t>
            </a:r>
          </a:p>
        </p:txBody>
      </p:sp>
      <p:grpSp>
        <p:nvGrpSpPr>
          <p:cNvPr id="73" name="组合 72">
            <a:extLst>
              <a:ext uri="{FF2B5EF4-FFF2-40B4-BE49-F238E27FC236}">
                <a16:creationId xmlns:a16="http://schemas.microsoft.com/office/drawing/2014/main" id="{6646C539-B9C4-42E2-B53A-E229A33BEE87}"/>
              </a:ext>
            </a:extLst>
          </p:cNvPr>
          <p:cNvGrpSpPr/>
          <p:nvPr/>
        </p:nvGrpSpPr>
        <p:grpSpPr>
          <a:xfrm>
            <a:off x="-1" y="0"/>
            <a:ext cx="12192001" cy="6934201"/>
            <a:chOff x="-1" y="0"/>
            <a:chExt cx="12192001" cy="6934201"/>
          </a:xfrm>
        </p:grpSpPr>
        <p:grpSp>
          <p:nvGrpSpPr>
            <p:cNvPr id="35" name="组合 34">
              <a:extLst>
                <a:ext uri="{FF2B5EF4-FFF2-40B4-BE49-F238E27FC236}">
                  <a16:creationId xmlns:a16="http://schemas.microsoft.com/office/drawing/2014/main" id="{4F27A72A-298B-4312-97B5-3EFFC062E00D}"/>
                </a:ext>
              </a:extLst>
            </p:cNvPr>
            <p:cNvGrpSpPr/>
            <p:nvPr/>
          </p:nvGrpSpPr>
          <p:grpSpPr>
            <a:xfrm>
              <a:off x="152400" y="0"/>
              <a:ext cx="11887200" cy="388937"/>
              <a:chOff x="0" y="0"/>
              <a:chExt cx="11887200" cy="388937"/>
            </a:xfrm>
          </p:grpSpPr>
          <p:sp>
            <p:nvSpPr>
              <p:cNvPr id="15" name="Freeform 5">
                <a:extLst>
                  <a:ext uri="{FF2B5EF4-FFF2-40B4-BE49-F238E27FC236}">
                    <a16:creationId xmlns:a16="http://schemas.microsoft.com/office/drawing/2014/main" id="{FF999285-ACD2-42A3-BC1D-A49872A7C740}"/>
                  </a:ext>
                </a:extLst>
              </p:cNvPr>
              <p:cNvSpPr>
                <a:spLocks noEditPoints="1"/>
              </p:cNvSpPr>
              <p:nvPr/>
            </p:nvSpPr>
            <p:spPr bwMode="auto">
              <a:xfrm>
                <a:off x="69342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a:extLst>
                  <a:ext uri="{FF2B5EF4-FFF2-40B4-BE49-F238E27FC236}">
                    <a16:creationId xmlns:a16="http://schemas.microsoft.com/office/drawing/2014/main" id="{BDB02614-F1C1-4013-A548-48EDB602189F}"/>
                  </a:ext>
                </a:extLst>
              </p:cNvPr>
              <p:cNvSpPr>
                <a:spLocks noEditPoints="1"/>
              </p:cNvSpPr>
              <p:nvPr/>
            </p:nvSpPr>
            <p:spPr bwMode="auto">
              <a:xfrm>
                <a:off x="5943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a:extLst>
                  <a:ext uri="{FF2B5EF4-FFF2-40B4-BE49-F238E27FC236}">
                    <a16:creationId xmlns:a16="http://schemas.microsoft.com/office/drawing/2014/main" id="{23FF5E2A-1FFB-478A-ACE5-6FF0ADB491E2}"/>
                  </a:ext>
                </a:extLst>
              </p:cNvPr>
              <p:cNvSpPr>
                <a:spLocks noEditPoints="1"/>
              </p:cNvSpPr>
              <p:nvPr/>
            </p:nvSpPr>
            <p:spPr bwMode="auto">
              <a:xfrm>
                <a:off x="49530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a:extLst>
                  <a:ext uri="{FF2B5EF4-FFF2-40B4-BE49-F238E27FC236}">
                    <a16:creationId xmlns:a16="http://schemas.microsoft.com/office/drawing/2014/main" id="{6AFF6021-18CE-4404-9875-A0609AF2B8F0}"/>
                  </a:ext>
                </a:extLst>
              </p:cNvPr>
              <p:cNvSpPr>
                <a:spLocks noEditPoints="1"/>
              </p:cNvSpPr>
              <p:nvPr/>
            </p:nvSpPr>
            <p:spPr bwMode="auto">
              <a:xfrm>
                <a:off x="39624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a:extLst>
                  <a:ext uri="{FF2B5EF4-FFF2-40B4-BE49-F238E27FC236}">
                    <a16:creationId xmlns:a16="http://schemas.microsoft.com/office/drawing/2014/main" id="{C5D6AB03-A65E-4067-B107-562EFABFC577}"/>
                  </a:ext>
                </a:extLst>
              </p:cNvPr>
              <p:cNvSpPr>
                <a:spLocks noEditPoints="1"/>
              </p:cNvSpPr>
              <p:nvPr/>
            </p:nvSpPr>
            <p:spPr bwMode="auto">
              <a:xfrm>
                <a:off x="29718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a:extLst>
                  <a:ext uri="{FF2B5EF4-FFF2-40B4-BE49-F238E27FC236}">
                    <a16:creationId xmlns:a16="http://schemas.microsoft.com/office/drawing/2014/main" id="{2ECFDB81-19F2-49A2-8AE2-D6DF8595BE24}"/>
                  </a:ext>
                </a:extLst>
              </p:cNvPr>
              <p:cNvSpPr>
                <a:spLocks noEditPoints="1"/>
              </p:cNvSpPr>
              <p:nvPr/>
            </p:nvSpPr>
            <p:spPr bwMode="auto">
              <a:xfrm>
                <a:off x="19812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a:extLst>
                  <a:ext uri="{FF2B5EF4-FFF2-40B4-BE49-F238E27FC236}">
                    <a16:creationId xmlns:a16="http://schemas.microsoft.com/office/drawing/2014/main" id="{FDC61DCE-57BE-4DB6-A8B2-94FBE67F0E7B}"/>
                  </a:ext>
                </a:extLst>
              </p:cNvPr>
              <p:cNvSpPr>
                <a:spLocks noEditPoints="1"/>
              </p:cNvSpPr>
              <p:nvPr/>
            </p:nvSpPr>
            <p:spPr bwMode="auto">
              <a:xfrm>
                <a:off x="990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a:extLst>
                  <a:ext uri="{FF2B5EF4-FFF2-40B4-BE49-F238E27FC236}">
                    <a16:creationId xmlns:a16="http://schemas.microsoft.com/office/drawing/2014/main" id="{F798FC26-6CA0-48D0-BC3F-3A3C40376D58}"/>
                  </a:ext>
                </a:extLst>
              </p:cNvPr>
              <p:cNvSpPr>
                <a:spLocks noEditPoints="1"/>
              </p:cNvSpPr>
              <p:nvPr/>
            </p:nvSpPr>
            <p:spPr bwMode="auto">
              <a:xfrm>
                <a:off x="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a:extLst>
                  <a:ext uri="{FF2B5EF4-FFF2-40B4-BE49-F238E27FC236}">
                    <a16:creationId xmlns:a16="http://schemas.microsoft.com/office/drawing/2014/main" id="{8CE7AEE8-77A1-4AB1-9238-E84F6C4280E6}"/>
                  </a:ext>
                </a:extLst>
              </p:cNvPr>
              <p:cNvSpPr>
                <a:spLocks noEditPoints="1"/>
              </p:cNvSpPr>
              <p:nvPr/>
            </p:nvSpPr>
            <p:spPr bwMode="auto">
              <a:xfrm>
                <a:off x="10896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a:extLst>
                  <a:ext uri="{FF2B5EF4-FFF2-40B4-BE49-F238E27FC236}">
                    <a16:creationId xmlns:a16="http://schemas.microsoft.com/office/drawing/2014/main" id="{5A88C6FB-43E0-46B4-95D3-9AEDDEDB68F0}"/>
                  </a:ext>
                </a:extLst>
              </p:cNvPr>
              <p:cNvSpPr>
                <a:spLocks noEditPoints="1"/>
              </p:cNvSpPr>
              <p:nvPr/>
            </p:nvSpPr>
            <p:spPr bwMode="auto">
              <a:xfrm>
                <a:off x="99060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a:extLst>
                  <a:ext uri="{FF2B5EF4-FFF2-40B4-BE49-F238E27FC236}">
                    <a16:creationId xmlns:a16="http://schemas.microsoft.com/office/drawing/2014/main" id="{43103D43-DBD2-4B20-8678-5DAE072D8DD8}"/>
                  </a:ext>
                </a:extLst>
              </p:cNvPr>
              <p:cNvSpPr>
                <a:spLocks noEditPoints="1"/>
              </p:cNvSpPr>
              <p:nvPr/>
            </p:nvSpPr>
            <p:spPr bwMode="auto">
              <a:xfrm>
                <a:off x="89154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a:extLst>
                  <a:ext uri="{FF2B5EF4-FFF2-40B4-BE49-F238E27FC236}">
                    <a16:creationId xmlns:a16="http://schemas.microsoft.com/office/drawing/2014/main" id="{7E80BAD9-58B9-46B0-9803-8126D9D53F28}"/>
                  </a:ext>
                </a:extLst>
              </p:cNvPr>
              <p:cNvSpPr>
                <a:spLocks noEditPoints="1"/>
              </p:cNvSpPr>
              <p:nvPr/>
            </p:nvSpPr>
            <p:spPr bwMode="auto">
              <a:xfrm>
                <a:off x="79248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a:extLst>
                <a:ext uri="{FF2B5EF4-FFF2-40B4-BE49-F238E27FC236}">
                  <a16:creationId xmlns:a16="http://schemas.microsoft.com/office/drawing/2014/main" id="{0C77D7CD-2A74-42F0-95F3-68CAE8BC4FA5}"/>
                </a:ext>
              </a:extLst>
            </p:cNvPr>
            <p:cNvGrpSpPr/>
            <p:nvPr/>
          </p:nvGrpSpPr>
          <p:grpSpPr>
            <a:xfrm flipV="1">
              <a:off x="152400" y="6469063"/>
              <a:ext cx="11887200" cy="388937"/>
              <a:chOff x="0" y="0"/>
              <a:chExt cx="11887200" cy="388937"/>
            </a:xfrm>
          </p:grpSpPr>
          <p:sp>
            <p:nvSpPr>
              <p:cNvPr id="37" name="Freeform 5">
                <a:extLst>
                  <a:ext uri="{FF2B5EF4-FFF2-40B4-BE49-F238E27FC236}">
                    <a16:creationId xmlns:a16="http://schemas.microsoft.com/office/drawing/2014/main" id="{0C096D58-1CD4-4247-B786-13FD33D16DE9}"/>
                  </a:ext>
                </a:extLst>
              </p:cNvPr>
              <p:cNvSpPr>
                <a:spLocks noEditPoints="1"/>
              </p:cNvSpPr>
              <p:nvPr/>
            </p:nvSpPr>
            <p:spPr bwMode="auto">
              <a:xfrm>
                <a:off x="69342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
                <a:extLst>
                  <a:ext uri="{FF2B5EF4-FFF2-40B4-BE49-F238E27FC236}">
                    <a16:creationId xmlns:a16="http://schemas.microsoft.com/office/drawing/2014/main" id="{DAB682EF-1C76-4A26-8FAF-226725DEE1F4}"/>
                  </a:ext>
                </a:extLst>
              </p:cNvPr>
              <p:cNvSpPr>
                <a:spLocks noEditPoints="1"/>
              </p:cNvSpPr>
              <p:nvPr/>
            </p:nvSpPr>
            <p:spPr bwMode="auto">
              <a:xfrm>
                <a:off x="5943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5">
                <a:extLst>
                  <a:ext uri="{FF2B5EF4-FFF2-40B4-BE49-F238E27FC236}">
                    <a16:creationId xmlns:a16="http://schemas.microsoft.com/office/drawing/2014/main" id="{7FA58FAD-8160-469B-AF98-949D3C73D625}"/>
                  </a:ext>
                </a:extLst>
              </p:cNvPr>
              <p:cNvSpPr>
                <a:spLocks noEditPoints="1"/>
              </p:cNvSpPr>
              <p:nvPr/>
            </p:nvSpPr>
            <p:spPr bwMode="auto">
              <a:xfrm>
                <a:off x="49530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5">
                <a:extLst>
                  <a:ext uri="{FF2B5EF4-FFF2-40B4-BE49-F238E27FC236}">
                    <a16:creationId xmlns:a16="http://schemas.microsoft.com/office/drawing/2014/main" id="{2AC40186-A26A-49EA-AB0B-5A6FFD1A0088}"/>
                  </a:ext>
                </a:extLst>
              </p:cNvPr>
              <p:cNvSpPr>
                <a:spLocks noEditPoints="1"/>
              </p:cNvSpPr>
              <p:nvPr/>
            </p:nvSpPr>
            <p:spPr bwMode="auto">
              <a:xfrm>
                <a:off x="39624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
                <a:extLst>
                  <a:ext uri="{FF2B5EF4-FFF2-40B4-BE49-F238E27FC236}">
                    <a16:creationId xmlns:a16="http://schemas.microsoft.com/office/drawing/2014/main" id="{7EB98A2B-577C-4E01-A292-4E566AEA9DB2}"/>
                  </a:ext>
                </a:extLst>
              </p:cNvPr>
              <p:cNvSpPr>
                <a:spLocks noEditPoints="1"/>
              </p:cNvSpPr>
              <p:nvPr/>
            </p:nvSpPr>
            <p:spPr bwMode="auto">
              <a:xfrm>
                <a:off x="29718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5">
                <a:extLst>
                  <a:ext uri="{FF2B5EF4-FFF2-40B4-BE49-F238E27FC236}">
                    <a16:creationId xmlns:a16="http://schemas.microsoft.com/office/drawing/2014/main" id="{EE3F6473-5116-4D2F-887E-1C39E0900743}"/>
                  </a:ext>
                </a:extLst>
              </p:cNvPr>
              <p:cNvSpPr>
                <a:spLocks noEditPoints="1"/>
              </p:cNvSpPr>
              <p:nvPr/>
            </p:nvSpPr>
            <p:spPr bwMode="auto">
              <a:xfrm>
                <a:off x="19812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5">
                <a:extLst>
                  <a:ext uri="{FF2B5EF4-FFF2-40B4-BE49-F238E27FC236}">
                    <a16:creationId xmlns:a16="http://schemas.microsoft.com/office/drawing/2014/main" id="{ABCABC65-1D3B-461E-8B2D-090C2C56EFF4}"/>
                  </a:ext>
                </a:extLst>
              </p:cNvPr>
              <p:cNvSpPr>
                <a:spLocks noEditPoints="1"/>
              </p:cNvSpPr>
              <p:nvPr/>
            </p:nvSpPr>
            <p:spPr bwMode="auto">
              <a:xfrm>
                <a:off x="990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5">
                <a:extLst>
                  <a:ext uri="{FF2B5EF4-FFF2-40B4-BE49-F238E27FC236}">
                    <a16:creationId xmlns:a16="http://schemas.microsoft.com/office/drawing/2014/main" id="{32B57490-91B5-4938-9440-E4F03CE933CE}"/>
                  </a:ext>
                </a:extLst>
              </p:cNvPr>
              <p:cNvSpPr>
                <a:spLocks noEditPoints="1"/>
              </p:cNvSpPr>
              <p:nvPr/>
            </p:nvSpPr>
            <p:spPr bwMode="auto">
              <a:xfrm>
                <a:off x="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5">
                <a:extLst>
                  <a:ext uri="{FF2B5EF4-FFF2-40B4-BE49-F238E27FC236}">
                    <a16:creationId xmlns:a16="http://schemas.microsoft.com/office/drawing/2014/main" id="{CABD9412-8F4D-42D5-9E5B-996D9E8424EF}"/>
                  </a:ext>
                </a:extLst>
              </p:cNvPr>
              <p:cNvSpPr>
                <a:spLocks noEditPoints="1"/>
              </p:cNvSpPr>
              <p:nvPr/>
            </p:nvSpPr>
            <p:spPr bwMode="auto">
              <a:xfrm>
                <a:off x="108966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5">
                <a:extLst>
                  <a:ext uri="{FF2B5EF4-FFF2-40B4-BE49-F238E27FC236}">
                    <a16:creationId xmlns:a16="http://schemas.microsoft.com/office/drawing/2014/main" id="{885482BB-FB60-4FA1-BE1C-1534D3D323DA}"/>
                  </a:ext>
                </a:extLst>
              </p:cNvPr>
              <p:cNvSpPr>
                <a:spLocks noEditPoints="1"/>
              </p:cNvSpPr>
              <p:nvPr/>
            </p:nvSpPr>
            <p:spPr bwMode="auto">
              <a:xfrm>
                <a:off x="99060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5">
                <a:extLst>
                  <a:ext uri="{FF2B5EF4-FFF2-40B4-BE49-F238E27FC236}">
                    <a16:creationId xmlns:a16="http://schemas.microsoft.com/office/drawing/2014/main" id="{92901D4D-D0F3-4903-979C-FBD1F0755A8C}"/>
                  </a:ext>
                </a:extLst>
              </p:cNvPr>
              <p:cNvSpPr>
                <a:spLocks noEditPoints="1"/>
              </p:cNvSpPr>
              <p:nvPr/>
            </p:nvSpPr>
            <p:spPr bwMode="auto">
              <a:xfrm>
                <a:off x="89154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5">
                <a:extLst>
                  <a:ext uri="{FF2B5EF4-FFF2-40B4-BE49-F238E27FC236}">
                    <a16:creationId xmlns:a16="http://schemas.microsoft.com/office/drawing/2014/main" id="{263F7BD7-753D-4C06-9755-EC24AD345013}"/>
                  </a:ext>
                </a:extLst>
              </p:cNvPr>
              <p:cNvSpPr>
                <a:spLocks noEditPoints="1"/>
              </p:cNvSpPr>
              <p:nvPr/>
            </p:nvSpPr>
            <p:spPr bwMode="auto">
              <a:xfrm>
                <a:off x="7924800" y="0"/>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a:extLst>
                <a:ext uri="{FF2B5EF4-FFF2-40B4-BE49-F238E27FC236}">
                  <a16:creationId xmlns:a16="http://schemas.microsoft.com/office/drawing/2014/main" id="{BC07621F-348F-4084-A632-EFF16E0719DE}"/>
                </a:ext>
              </a:extLst>
            </p:cNvPr>
            <p:cNvGrpSpPr/>
            <p:nvPr/>
          </p:nvGrpSpPr>
          <p:grpSpPr>
            <a:xfrm>
              <a:off x="-1" y="1"/>
              <a:ext cx="388937" cy="6934200"/>
              <a:chOff x="-1" y="1"/>
              <a:chExt cx="388937" cy="6934200"/>
            </a:xfrm>
          </p:grpSpPr>
          <p:sp>
            <p:nvSpPr>
              <p:cNvPr id="52" name="Freeform 5">
                <a:extLst>
                  <a:ext uri="{FF2B5EF4-FFF2-40B4-BE49-F238E27FC236}">
                    <a16:creationId xmlns:a16="http://schemas.microsoft.com/office/drawing/2014/main" id="{E4E1206C-DD91-449C-ADF7-C45F67AB5260}"/>
                  </a:ext>
                </a:extLst>
              </p:cNvPr>
              <p:cNvSpPr>
                <a:spLocks noEditPoints="1"/>
              </p:cNvSpPr>
              <p:nvPr/>
            </p:nvSpPr>
            <p:spPr bwMode="auto">
              <a:xfrm rot="5400000" flipV="1">
                <a:off x="-300832" y="62444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a:extLst>
                  <a:ext uri="{FF2B5EF4-FFF2-40B4-BE49-F238E27FC236}">
                    <a16:creationId xmlns:a16="http://schemas.microsoft.com/office/drawing/2014/main" id="{4A00CBDE-FF3C-4B22-B1CC-4B646FBA40DC}"/>
                  </a:ext>
                </a:extLst>
              </p:cNvPr>
              <p:cNvSpPr>
                <a:spLocks noEditPoints="1"/>
              </p:cNvSpPr>
              <p:nvPr/>
            </p:nvSpPr>
            <p:spPr bwMode="auto">
              <a:xfrm rot="5400000" flipV="1">
                <a:off x="-300832" y="52538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a:extLst>
                  <a:ext uri="{FF2B5EF4-FFF2-40B4-BE49-F238E27FC236}">
                    <a16:creationId xmlns:a16="http://schemas.microsoft.com/office/drawing/2014/main" id="{3C79EA85-D23A-4134-81C5-2BE71DCE1BB7}"/>
                  </a:ext>
                </a:extLst>
              </p:cNvPr>
              <p:cNvSpPr>
                <a:spLocks noEditPoints="1"/>
              </p:cNvSpPr>
              <p:nvPr/>
            </p:nvSpPr>
            <p:spPr bwMode="auto">
              <a:xfrm rot="5400000" flipV="1">
                <a:off x="-300832" y="42632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a:extLst>
                  <a:ext uri="{FF2B5EF4-FFF2-40B4-BE49-F238E27FC236}">
                    <a16:creationId xmlns:a16="http://schemas.microsoft.com/office/drawing/2014/main" id="{4A62A98B-8A29-45FB-B2A6-DDFAA2053CCC}"/>
                  </a:ext>
                </a:extLst>
              </p:cNvPr>
              <p:cNvSpPr>
                <a:spLocks noEditPoints="1"/>
              </p:cNvSpPr>
              <p:nvPr/>
            </p:nvSpPr>
            <p:spPr bwMode="auto">
              <a:xfrm rot="5400000" flipV="1">
                <a:off x="-300832" y="32726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a:extLst>
                  <a:ext uri="{FF2B5EF4-FFF2-40B4-BE49-F238E27FC236}">
                    <a16:creationId xmlns:a16="http://schemas.microsoft.com/office/drawing/2014/main" id="{26EA2D97-A395-409F-8337-7ACAB8161CBE}"/>
                  </a:ext>
                </a:extLst>
              </p:cNvPr>
              <p:cNvSpPr>
                <a:spLocks noEditPoints="1"/>
              </p:cNvSpPr>
              <p:nvPr/>
            </p:nvSpPr>
            <p:spPr bwMode="auto">
              <a:xfrm rot="5400000" flipV="1">
                <a:off x="-300832" y="22820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a:extLst>
                  <a:ext uri="{FF2B5EF4-FFF2-40B4-BE49-F238E27FC236}">
                    <a16:creationId xmlns:a16="http://schemas.microsoft.com/office/drawing/2014/main" id="{6A0B96AE-B973-4836-9F4A-A3ADE6562E27}"/>
                  </a:ext>
                </a:extLst>
              </p:cNvPr>
              <p:cNvSpPr>
                <a:spLocks noEditPoints="1"/>
              </p:cNvSpPr>
              <p:nvPr/>
            </p:nvSpPr>
            <p:spPr bwMode="auto">
              <a:xfrm rot="5400000" flipV="1">
                <a:off x="-300832" y="12914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a:extLst>
                  <a:ext uri="{FF2B5EF4-FFF2-40B4-BE49-F238E27FC236}">
                    <a16:creationId xmlns:a16="http://schemas.microsoft.com/office/drawing/2014/main" id="{AE018AF5-AAED-49A4-B15F-C33835BC7664}"/>
                  </a:ext>
                </a:extLst>
              </p:cNvPr>
              <p:cNvSpPr>
                <a:spLocks noEditPoints="1"/>
              </p:cNvSpPr>
              <p:nvPr/>
            </p:nvSpPr>
            <p:spPr bwMode="auto">
              <a:xfrm rot="5400000" flipV="1">
                <a:off x="-300832" y="3008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a:extLst>
                <a:ext uri="{FF2B5EF4-FFF2-40B4-BE49-F238E27FC236}">
                  <a16:creationId xmlns:a16="http://schemas.microsoft.com/office/drawing/2014/main" id="{6C3B5B7E-70C9-41BA-9E3E-1CD72B0381C0}"/>
                </a:ext>
              </a:extLst>
            </p:cNvPr>
            <p:cNvGrpSpPr/>
            <p:nvPr/>
          </p:nvGrpSpPr>
          <p:grpSpPr>
            <a:xfrm flipH="1">
              <a:off x="11803063" y="1"/>
              <a:ext cx="388937" cy="6934200"/>
              <a:chOff x="-1" y="1"/>
              <a:chExt cx="388937" cy="6934200"/>
            </a:xfrm>
          </p:grpSpPr>
          <p:sp>
            <p:nvSpPr>
              <p:cNvPr id="66" name="Freeform 5">
                <a:extLst>
                  <a:ext uri="{FF2B5EF4-FFF2-40B4-BE49-F238E27FC236}">
                    <a16:creationId xmlns:a16="http://schemas.microsoft.com/office/drawing/2014/main" id="{CDA8EFA6-0634-420D-ACC1-4354875240DA}"/>
                  </a:ext>
                </a:extLst>
              </p:cNvPr>
              <p:cNvSpPr>
                <a:spLocks noEditPoints="1"/>
              </p:cNvSpPr>
              <p:nvPr/>
            </p:nvSpPr>
            <p:spPr bwMode="auto">
              <a:xfrm rot="5400000" flipV="1">
                <a:off x="-300832" y="62444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a:extLst>
                  <a:ext uri="{FF2B5EF4-FFF2-40B4-BE49-F238E27FC236}">
                    <a16:creationId xmlns:a16="http://schemas.microsoft.com/office/drawing/2014/main" id="{45A334E8-C37D-4076-BDBC-393FB6A62073}"/>
                  </a:ext>
                </a:extLst>
              </p:cNvPr>
              <p:cNvSpPr>
                <a:spLocks noEditPoints="1"/>
              </p:cNvSpPr>
              <p:nvPr/>
            </p:nvSpPr>
            <p:spPr bwMode="auto">
              <a:xfrm rot="5400000" flipV="1">
                <a:off x="-300832" y="52538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a:extLst>
                  <a:ext uri="{FF2B5EF4-FFF2-40B4-BE49-F238E27FC236}">
                    <a16:creationId xmlns:a16="http://schemas.microsoft.com/office/drawing/2014/main" id="{27277387-1A1C-449D-BC1C-5C37FE80AECE}"/>
                  </a:ext>
                </a:extLst>
              </p:cNvPr>
              <p:cNvSpPr>
                <a:spLocks noEditPoints="1"/>
              </p:cNvSpPr>
              <p:nvPr/>
            </p:nvSpPr>
            <p:spPr bwMode="auto">
              <a:xfrm rot="5400000" flipV="1">
                <a:off x="-300832" y="42632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a:extLst>
                  <a:ext uri="{FF2B5EF4-FFF2-40B4-BE49-F238E27FC236}">
                    <a16:creationId xmlns:a16="http://schemas.microsoft.com/office/drawing/2014/main" id="{21C8A94D-4327-4F63-9B30-6810D06EF5D0}"/>
                  </a:ext>
                </a:extLst>
              </p:cNvPr>
              <p:cNvSpPr>
                <a:spLocks noEditPoints="1"/>
              </p:cNvSpPr>
              <p:nvPr/>
            </p:nvSpPr>
            <p:spPr bwMode="auto">
              <a:xfrm rot="5400000" flipV="1">
                <a:off x="-300832" y="32726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a:extLst>
                  <a:ext uri="{FF2B5EF4-FFF2-40B4-BE49-F238E27FC236}">
                    <a16:creationId xmlns:a16="http://schemas.microsoft.com/office/drawing/2014/main" id="{A82DB5BC-4626-4BAE-9641-03A04C70976C}"/>
                  </a:ext>
                </a:extLst>
              </p:cNvPr>
              <p:cNvSpPr>
                <a:spLocks noEditPoints="1"/>
              </p:cNvSpPr>
              <p:nvPr/>
            </p:nvSpPr>
            <p:spPr bwMode="auto">
              <a:xfrm rot="5400000" flipV="1">
                <a:off x="-300832" y="22820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a:extLst>
                  <a:ext uri="{FF2B5EF4-FFF2-40B4-BE49-F238E27FC236}">
                    <a16:creationId xmlns:a16="http://schemas.microsoft.com/office/drawing/2014/main" id="{8DC8AD40-04D8-4A52-A32C-EE685FD6370D}"/>
                  </a:ext>
                </a:extLst>
              </p:cNvPr>
              <p:cNvSpPr>
                <a:spLocks noEditPoints="1"/>
              </p:cNvSpPr>
              <p:nvPr/>
            </p:nvSpPr>
            <p:spPr bwMode="auto">
              <a:xfrm rot="5400000" flipV="1">
                <a:off x="-300832" y="12914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5">
                <a:extLst>
                  <a:ext uri="{FF2B5EF4-FFF2-40B4-BE49-F238E27FC236}">
                    <a16:creationId xmlns:a16="http://schemas.microsoft.com/office/drawing/2014/main" id="{6298A204-25B9-4774-96AA-A332CFFA3D2F}"/>
                  </a:ext>
                </a:extLst>
              </p:cNvPr>
              <p:cNvSpPr>
                <a:spLocks noEditPoints="1"/>
              </p:cNvSpPr>
              <p:nvPr/>
            </p:nvSpPr>
            <p:spPr bwMode="auto">
              <a:xfrm rot="5400000" flipV="1">
                <a:off x="-300832" y="300832"/>
                <a:ext cx="990600" cy="388937"/>
              </a:xfrm>
              <a:custGeom>
                <a:avLst/>
                <a:gdLst>
                  <a:gd name="T0" fmla="*/ 2 w 309"/>
                  <a:gd name="T1" fmla="*/ 28 h 119"/>
                  <a:gd name="T2" fmla="*/ 13 w 309"/>
                  <a:gd name="T3" fmla="*/ 22 h 119"/>
                  <a:gd name="T4" fmla="*/ 29 w 309"/>
                  <a:gd name="T5" fmla="*/ 37 h 119"/>
                  <a:gd name="T6" fmla="*/ 137 w 309"/>
                  <a:gd name="T7" fmla="*/ 50 h 119"/>
                  <a:gd name="T8" fmla="*/ 193 w 309"/>
                  <a:gd name="T9" fmla="*/ 47 h 119"/>
                  <a:gd name="T10" fmla="*/ 219 w 309"/>
                  <a:gd name="T11" fmla="*/ 42 h 119"/>
                  <a:gd name="T12" fmla="*/ 282 w 309"/>
                  <a:gd name="T13" fmla="*/ 18 h 119"/>
                  <a:gd name="T14" fmla="*/ 295 w 309"/>
                  <a:gd name="T15" fmla="*/ 1 h 119"/>
                  <a:gd name="T16" fmla="*/ 304 w 309"/>
                  <a:gd name="T17" fmla="*/ 21 h 119"/>
                  <a:gd name="T18" fmla="*/ 308 w 309"/>
                  <a:gd name="T19" fmla="*/ 31 h 119"/>
                  <a:gd name="T20" fmla="*/ 283 w 309"/>
                  <a:gd name="T21" fmla="*/ 32 h 119"/>
                  <a:gd name="T22" fmla="*/ 262 w 309"/>
                  <a:gd name="T23" fmla="*/ 45 h 119"/>
                  <a:gd name="T24" fmla="*/ 241 w 309"/>
                  <a:gd name="T25" fmla="*/ 106 h 119"/>
                  <a:gd name="T26" fmla="*/ 222 w 309"/>
                  <a:gd name="T27" fmla="*/ 100 h 119"/>
                  <a:gd name="T28" fmla="*/ 203 w 309"/>
                  <a:gd name="T29" fmla="*/ 54 h 119"/>
                  <a:gd name="T30" fmla="*/ 187 w 309"/>
                  <a:gd name="T31" fmla="*/ 103 h 119"/>
                  <a:gd name="T32" fmla="*/ 165 w 309"/>
                  <a:gd name="T33" fmla="*/ 115 h 119"/>
                  <a:gd name="T34" fmla="*/ 145 w 309"/>
                  <a:gd name="T35" fmla="*/ 75 h 119"/>
                  <a:gd name="T36" fmla="*/ 140 w 309"/>
                  <a:gd name="T37" fmla="*/ 78 h 119"/>
                  <a:gd name="T38" fmla="*/ 125 w 309"/>
                  <a:gd name="T39" fmla="*/ 112 h 119"/>
                  <a:gd name="T40" fmla="*/ 106 w 309"/>
                  <a:gd name="T41" fmla="*/ 113 h 119"/>
                  <a:gd name="T42" fmla="*/ 91 w 309"/>
                  <a:gd name="T43" fmla="*/ 69 h 119"/>
                  <a:gd name="T44" fmla="*/ 83 w 309"/>
                  <a:gd name="T45" fmla="*/ 68 h 119"/>
                  <a:gd name="T46" fmla="*/ 64 w 309"/>
                  <a:gd name="T47" fmla="*/ 106 h 119"/>
                  <a:gd name="T48" fmla="*/ 39 w 309"/>
                  <a:gd name="T49" fmla="*/ 91 h 119"/>
                  <a:gd name="T50" fmla="*/ 28 w 309"/>
                  <a:gd name="T51" fmla="*/ 46 h 119"/>
                  <a:gd name="T52" fmla="*/ 17 w 309"/>
                  <a:gd name="T53" fmla="*/ 45 h 119"/>
                  <a:gd name="T54" fmla="*/ 0 w 309"/>
                  <a:gd name="T55" fmla="*/ 43 h 119"/>
                  <a:gd name="T56" fmla="*/ 4 w 309"/>
                  <a:gd name="T57" fmla="*/ 35 h 119"/>
                  <a:gd name="T58" fmla="*/ 154 w 309"/>
                  <a:gd name="T59" fmla="*/ 84 h 119"/>
                  <a:gd name="T60" fmla="*/ 171 w 309"/>
                  <a:gd name="T61" fmla="*/ 111 h 119"/>
                  <a:gd name="T62" fmla="*/ 181 w 309"/>
                  <a:gd name="T63" fmla="*/ 98 h 119"/>
                  <a:gd name="T64" fmla="*/ 194 w 309"/>
                  <a:gd name="T65" fmla="*/ 54 h 119"/>
                  <a:gd name="T66" fmla="*/ 35 w 309"/>
                  <a:gd name="T67" fmla="*/ 44 h 119"/>
                  <a:gd name="T68" fmla="*/ 48 w 309"/>
                  <a:gd name="T69" fmla="*/ 97 h 119"/>
                  <a:gd name="T70" fmla="*/ 62 w 309"/>
                  <a:gd name="T71" fmla="*/ 98 h 119"/>
                  <a:gd name="T72" fmla="*/ 73 w 309"/>
                  <a:gd name="T73" fmla="*/ 76 h 119"/>
                  <a:gd name="T74" fmla="*/ 35 w 309"/>
                  <a:gd name="T75" fmla="*/ 44 h 119"/>
                  <a:gd name="T76" fmla="*/ 211 w 309"/>
                  <a:gd name="T77" fmla="*/ 52 h 119"/>
                  <a:gd name="T78" fmla="*/ 229 w 309"/>
                  <a:gd name="T79" fmla="*/ 99 h 119"/>
                  <a:gd name="T80" fmla="*/ 243 w 309"/>
                  <a:gd name="T81" fmla="*/ 86 h 119"/>
                  <a:gd name="T82" fmla="*/ 256 w 309"/>
                  <a:gd name="T83" fmla="*/ 39 h 119"/>
                  <a:gd name="T84" fmla="*/ 95 w 309"/>
                  <a:gd name="T85" fmla="*/ 55 h 119"/>
                  <a:gd name="T86" fmla="*/ 110 w 309"/>
                  <a:gd name="T87" fmla="*/ 108 h 119"/>
                  <a:gd name="T88" fmla="*/ 119 w 309"/>
                  <a:gd name="T89" fmla="*/ 108 h 119"/>
                  <a:gd name="T90" fmla="*/ 139 w 309"/>
                  <a:gd name="T91" fmla="*/ 56 h 119"/>
                  <a:gd name="T92" fmla="*/ 289 w 309"/>
                  <a:gd name="T93" fmla="*/ 29 h 119"/>
                  <a:gd name="T94" fmla="*/ 302 w 309"/>
                  <a:gd name="T95" fmla="*/ 28 h 119"/>
                  <a:gd name="T96" fmla="*/ 294 w 309"/>
                  <a:gd name="T97" fmla="*/ 25 h 119"/>
                  <a:gd name="T98" fmla="*/ 9 w 309"/>
                  <a:gd name="T99" fmla="*/ 26 h 119"/>
                  <a:gd name="T100" fmla="*/ 9 w 309"/>
                  <a:gd name="T101" fmla="*/ 26 h 119"/>
                  <a:gd name="T102" fmla="*/ 291 w 309"/>
                  <a:gd name="T103" fmla="*/ 17 h 119"/>
                  <a:gd name="T104" fmla="*/ 289 w 309"/>
                  <a:gd name="T105"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9" h="119">
                    <a:moveTo>
                      <a:pt x="4" y="35"/>
                    </a:moveTo>
                    <a:cubicBezTo>
                      <a:pt x="3" y="33"/>
                      <a:pt x="2" y="30"/>
                      <a:pt x="2" y="28"/>
                    </a:cubicBezTo>
                    <a:cubicBezTo>
                      <a:pt x="1" y="25"/>
                      <a:pt x="2" y="22"/>
                      <a:pt x="5" y="20"/>
                    </a:cubicBezTo>
                    <a:cubicBezTo>
                      <a:pt x="8" y="18"/>
                      <a:pt x="11" y="19"/>
                      <a:pt x="13" y="22"/>
                    </a:cubicBezTo>
                    <a:cubicBezTo>
                      <a:pt x="13" y="22"/>
                      <a:pt x="13" y="22"/>
                      <a:pt x="13" y="22"/>
                    </a:cubicBezTo>
                    <a:cubicBezTo>
                      <a:pt x="17" y="28"/>
                      <a:pt x="21" y="34"/>
                      <a:pt x="29" y="37"/>
                    </a:cubicBezTo>
                    <a:cubicBezTo>
                      <a:pt x="35" y="38"/>
                      <a:pt x="40" y="40"/>
                      <a:pt x="46" y="41"/>
                    </a:cubicBezTo>
                    <a:cubicBezTo>
                      <a:pt x="76" y="50"/>
                      <a:pt x="106" y="50"/>
                      <a:pt x="137" y="50"/>
                    </a:cubicBezTo>
                    <a:cubicBezTo>
                      <a:pt x="147" y="50"/>
                      <a:pt x="157" y="50"/>
                      <a:pt x="167" y="50"/>
                    </a:cubicBezTo>
                    <a:cubicBezTo>
                      <a:pt x="176" y="49"/>
                      <a:pt x="184" y="48"/>
                      <a:pt x="193" y="47"/>
                    </a:cubicBezTo>
                    <a:cubicBezTo>
                      <a:pt x="196" y="46"/>
                      <a:pt x="199" y="44"/>
                      <a:pt x="201" y="42"/>
                    </a:cubicBezTo>
                    <a:cubicBezTo>
                      <a:pt x="206" y="46"/>
                      <a:pt x="213" y="44"/>
                      <a:pt x="219" y="42"/>
                    </a:cubicBezTo>
                    <a:cubicBezTo>
                      <a:pt x="238" y="37"/>
                      <a:pt x="258" y="30"/>
                      <a:pt x="277" y="24"/>
                    </a:cubicBezTo>
                    <a:cubicBezTo>
                      <a:pt x="280" y="23"/>
                      <a:pt x="282" y="21"/>
                      <a:pt x="282" y="18"/>
                    </a:cubicBezTo>
                    <a:cubicBezTo>
                      <a:pt x="283" y="14"/>
                      <a:pt x="284" y="10"/>
                      <a:pt x="286" y="6"/>
                    </a:cubicBezTo>
                    <a:cubicBezTo>
                      <a:pt x="289" y="2"/>
                      <a:pt x="292" y="0"/>
                      <a:pt x="295" y="1"/>
                    </a:cubicBezTo>
                    <a:cubicBezTo>
                      <a:pt x="299" y="3"/>
                      <a:pt x="301" y="7"/>
                      <a:pt x="300" y="11"/>
                    </a:cubicBezTo>
                    <a:cubicBezTo>
                      <a:pt x="298" y="15"/>
                      <a:pt x="300" y="19"/>
                      <a:pt x="304" y="21"/>
                    </a:cubicBezTo>
                    <a:cubicBezTo>
                      <a:pt x="304" y="21"/>
                      <a:pt x="304" y="21"/>
                      <a:pt x="304" y="21"/>
                    </a:cubicBezTo>
                    <a:cubicBezTo>
                      <a:pt x="307" y="23"/>
                      <a:pt x="309" y="27"/>
                      <a:pt x="308" y="31"/>
                    </a:cubicBezTo>
                    <a:cubicBezTo>
                      <a:pt x="307" y="35"/>
                      <a:pt x="303" y="36"/>
                      <a:pt x="299" y="37"/>
                    </a:cubicBezTo>
                    <a:cubicBezTo>
                      <a:pt x="293" y="38"/>
                      <a:pt x="288" y="36"/>
                      <a:pt x="283" y="32"/>
                    </a:cubicBezTo>
                    <a:cubicBezTo>
                      <a:pt x="281" y="31"/>
                      <a:pt x="279" y="31"/>
                      <a:pt x="277" y="31"/>
                    </a:cubicBezTo>
                    <a:cubicBezTo>
                      <a:pt x="270" y="31"/>
                      <a:pt x="263" y="37"/>
                      <a:pt x="262" y="45"/>
                    </a:cubicBezTo>
                    <a:cubicBezTo>
                      <a:pt x="258" y="60"/>
                      <a:pt x="254" y="75"/>
                      <a:pt x="249" y="90"/>
                    </a:cubicBezTo>
                    <a:cubicBezTo>
                      <a:pt x="247" y="96"/>
                      <a:pt x="244" y="101"/>
                      <a:pt x="241" y="106"/>
                    </a:cubicBezTo>
                    <a:cubicBezTo>
                      <a:pt x="238" y="111"/>
                      <a:pt x="234" y="111"/>
                      <a:pt x="229" y="107"/>
                    </a:cubicBezTo>
                    <a:cubicBezTo>
                      <a:pt x="226" y="106"/>
                      <a:pt x="224" y="103"/>
                      <a:pt x="222" y="100"/>
                    </a:cubicBezTo>
                    <a:cubicBezTo>
                      <a:pt x="218" y="93"/>
                      <a:pt x="215" y="86"/>
                      <a:pt x="212" y="78"/>
                    </a:cubicBezTo>
                    <a:cubicBezTo>
                      <a:pt x="209" y="70"/>
                      <a:pt x="206" y="62"/>
                      <a:pt x="203" y="54"/>
                    </a:cubicBezTo>
                    <a:cubicBezTo>
                      <a:pt x="200" y="56"/>
                      <a:pt x="200" y="60"/>
                      <a:pt x="199" y="63"/>
                    </a:cubicBezTo>
                    <a:cubicBezTo>
                      <a:pt x="195" y="76"/>
                      <a:pt x="191" y="90"/>
                      <a:pt x="187" y="103"/>
                    </a:cubicBezTo>
                    <a:cubicBezTo>
                      <a:pt x="185" y="109"/>
                      <a:pt x="182" y="113"/>
                      <a:pt x="177" y="115"/>
                    </a:cubicBezTo>
                    <a:cubicBezTo>
                      <a:pt x="174" y="118"/>
                      <a:pt x="169" y="118"/>
                      <a:pt x="165" y="115"/>
                    </a:cubicBezTo>
                    <a:cubicBezTo>
                      <a:pt x="160" y="113"/>
                      <a:pt x="156" y="108"/>
                      <a:pt x="154" y="103"/>
                    </a:cubicBezTo>
                    <a:cubicBezTo>
                      <a:pt x="151" y="94"/>
                      <a:pt x="148" y="84"/>
                      <a:pt x="145" y="75"/>
                    </a:cubicBezTo>
                    <a:cubicBezTo>
                      <a:pt x="145" y="74"/>
                      <a:pt x="144" y="72"/>
                      <a:pt x="144" y="70"/>
                    </a:cubicBezTo>
                    <a:cubicBezTo>
                      <a:pt x="141" y="72"/>
                      <a:pt x="141" y="75"/>
                      <a:pt x="140" y="78"/>
                    </a:cubicBezTo>
                    <a:cubicBezTo>
                      <a:pt x="136" y="87"/>
                      <a:pt x="132" y="97"/>
                      <a:pt x="129" y="106"/>
                    </a:cubicBezTo>
                    <a:cubicBezTo>
                      <a:pt x="128" y="108"/>
                      <a:pt x="127" y="110"/>
                      <a:pt x="125" y="112"/>
                    </a:cubicBezTo>
                    <a:cubicBezTo>
                      <a:pt x="121" y="118"/>
                      <a:pt x="114" y="119"/>
                      <a:pt x="108" y="115"/>
                    </a:cubicBezTo>
                    <a:cubicBezTo>
                      <a:pt x="107" y="115"/>
                      <a:pt x="106" y="114"/>
                      <a:pt x="106" y="113"/>
                    </a:cubicBezTo>
                    <a:cubicBezTo>
                      <a:pt x="103" y="109"/>
                      <a:pt x="101" y="106"/>
                      <a:pt x="100" y="102"/>
                    </a:cubicBezTo>
                    <a:cubicBezTo>
                      <a:pt x="97" y="91"/>
                      <a:pt x="94" y="80"/>
                      <a:pt x="91" y="69"/>
                    </a:cubicBezTo>
                    <a:cubicBezTo>
                      <a:pt x="90" y="66"/>
                      <a:pt x="89" y="63"/>
                      <a:pt x="87" y="61"/>
                    </a:cubicBezTo>
                    <a:cubicBezTo>
                      <a:pt x="86" y="63"/>
                      <a:pt x="84" y="65"/>
                      <a:pt x="83" y="68"/>
                    </a:cubicBezTo>
                    <a:cubicBezTo>
                      <a:pt x="78" y="78"/>
                      <a:pt x="74" y="89"/>
                      <a:pt x="69" y="99"/>
                    </a:cubicBezTo>
                    <a:cubicBezTo>
                      <a:pt x="68" y="102"/>
                      <a:pt x="66" y="104"/>
                      <a:pt x="64" y="106"/>
                    </a:cubicBezTo>
                    <a:cubicBezTo>
                      <a:pt x="57" y="114"/>
                      <a:pt x="48" y="113"/>
                      <a:pt x="44" y="104"/>
                    </a:cubicBezTo>
                    <a:cubicBezTo>
                      <a:pt x="42" y="100"/>
                      <a:pt x="40" y="95"/>
                      <a:pt x="39" y="91"/>
                    </a:cubicBezTo>
                    <a:cubicBezTo>
                      <a:pt x="36" y="78"/>
                      <a:pt x="33" y="65"/>
                      <a:pt x="30" y="52"/>
                    </a:cubicBezTo>
                    <a:cubicBezTo>
                      <a:pt x="29" y="50"/>
                      <a:pt x="29" y="48"/>
                      <a:pt x="28" y="46"/>
                    </a:cubicBezTo>
                    <a:cubicBezTo>
                      <a:pt x="26" y="40"/>
                      <a:pt x="24" y="40"/>
                      <a:pt x="20" y="43"/>
                    </a:cubicBezTo>
                    <a:cubicBezTo>
                      <a:pt x="17" y="45"/>
                      <a:pt x="17" y="45"/>
                      <a:pt x="17" y="45"/>
                    </a:cubicBezTo>
                    <a:cubicBezTo>
                      <a:pt x="14" y="48"/>
                      <a:pt x="10" y="49"/>
                      <a:pt x="7" y="48"/>
                    </a:cubicBezTo>
                    <a:cubicBezTo>
                      <a:pt x="4" y="48"/>
                      <a:pt x="0" y="46"/>
                      <a:pt x="0" y="43"/>
                    </a:cubicBezTo>
                    <a:cubicBezTo>
                      <a:pt x="0" y="42"/>
                      <a:pt x="2" y="39"/>
                      <a:pt x="3" y="38"/>
                    </a:cubicBezTo>
                    <a:cubicBezTo>
                      <a:pt x="3" y="37"/>
                      <a:pt x="4" y="36"/>
                      <a:pt x="4" y="35"/>
                    </a:cubicBezTo>
                    <a:close/>
                    <a:moveTo>
                      <a:pt x="148" y="56"/>
                    </a:moveTo>
                    <a:cubicBezTo>
                      <a:pt x="150" y="67"/>
                      <a:pt x="152" y="76"/>
                      <a:pt x="154" y="84"/>
                    </a:cubicBezTo>
                    <a:cubicBezTo>
                      <a:pt x="156" y="90"/>
                      <a:pt x="158" y="96"/>
                      <a:pt x="161" y="102"/>
                    </a:cubicBezTo>
                    <a:cubicBezTo>
                      <a:pt x="163" y="106"/>
                      <a:pt x="166" y="111"/>
                      <a:pt x="171" y="111"/>
                    </a:cubicBezTo>
                    <a:cubicBezTo>
                      <a:pt x="175" y="110"/>
                      <a:pt x="179" y="105"/>
                      <a:pt x="180" y="100"/>
                    </a:cubicBezTo>
                    <a:cubicBezTo>
                      <a:pt x="181" y="100"/>
                      <a:pt x="181" y="99"/>
                      <a:pt x="181" y="98"/>
                    </a:cubicBezTo>
                    <a:cubicBezTo>
                      <a:pt x="184" y="89"/>
                      <a:pt x="187" y="80"/>
                      <a:pt x="190" y="71"/>
                    </a:cubicBezTo>
                    <a:cubicBezTo>
                      <a:pt x="191" y="65"/>
                      <a:pt x="192" y="60"/>
                      <a:pt x="194" y="54"/>
                    </a:cubicBezTo>
                    <a:lnTo>
                      <a:pt x="148" y="56"/>
                    </a:lnTo>
                    <a:close/>
                    <a:moveTo>
                      <a:pt x="35" y="44"/>
                    </a:moveTo>
                    <a:cubicBezTo>
                      <a:pt x="34" y="45"/>
                      <a:pt x="34" y="46"/>
                      <a:pt x="34" y="48"/>
                    </a:cubicBezTo>
                    <a:cubicBezTo>
                      <a:pt x="37" y="64"/>
                      <a:pt x="41" y="81"/>
                      <a:pt x="48" y="97"/>
                    </a:cubicBezTo>
                    <a:cubicBezTo>
                      <a:pt x="49" y="100"/>
                      <a:pt x="50" y="105"/>
                      <a:pt x="54" y="105"/>
                    </a:cubicBezTo>
                    <a:cubicBezTo>
                      <a:pt x="58" y="105"/>
                      <a:pt x="60" y="101"/>
                      <a:pt x="62" y="98"/>
                    </a:cubicBezTo>
                    <a:cubicBezTo>
                      <a:pt x="63" y="97"/>
                      <a:pt x="63" y="96"/>
                      <a:pt x="64" y="95"/>
                    </a:cubicBezTo>
                    <a:cubicBezTo>
                      <a:pt x="67" y="89"/>
                      <a:pt x="70" y="83"/>
                      <a:pt x="73" y="76"/>
                    </a:cubicBezTo>
                    <a:cubicBezTo>
                      <a:pt x="76" y="69"/>
                      <a:pt x="79" y="62"/>
                      <a:pt x="81" y="55"/>
                    </a:cubicBezTo>
                    <a:lnTo>
                      <a:pt x="35" y="44"/>
                    </a:lnTo>
                    <a:close/>
                    <a:moveTo>
                      <a:pt x="256" y="38"/>
                    </a:moveTo>
                    <a:cubicBezTo>
                      <a:pt x="211" y="52"/>
                      <a:pt x="211" y="52"/>
                      <a:pt x="211" y="52"/>
                    </a:cubicBezTo>
                    <a:cubicBezTo>
                      <a:pt x="211" y="52"/>
                      <a:pt x="210" y="53"/>
                      <a:pt x="210" y="53"/>
                    </a:cubicBezTo>
                    <a:cubicBezTo>
                      <a:pt x="214" y="69"/>
                      <a:pt x="220" y="84"/>
                      <a:pt x="229" y="99"/>
                    </a:cubicBezTo>
                    <a:cubicBezTo>
                      <a:pt x="230" y="100"/>
                      <a:pt x="231" y="102"/>
                      <a:pt x="233" y="103"/>
                    </a:cubicBezTo>
                    <a:cubicBezTo>
                      <a:pt x="238" y="99"/>
                      <a:pt x="241" y="93"/>
                      <a:pt x="243" y="86"/>
                    </a:cubicBezTo>
                    <a:cubicBezTo>
                      <a:pt x="244" y="82"/>
                      <a:pt x="246" y="78"/>
                      <a:pt x="247" y="74"/>
                    </a:cubicBezTo>
                    <a:cubicBezTo>
                      <a:pt x="250" y="63"/>
                      <a:pt x="253" y="51"/>
                      <a:pt x="256" y="39"/>
                    </a:cubicBezTo>
                    <a:lnTo>
                      <a:pt x="256" y="38"/>
                    </a:lnTo>
                    <a:close/>
                    <a:moveTo>
                      <a:pt x="95" y="55"/>
                    </a:moveTo>
                    <a:cubicBezTo>
                      <a:pt x="97" y="72"/>
                      <a:pt x="101" y="89"/>
                      <a:pt x="108" y="105"/>
                    </a:cubicBezTo>
                    <a:cubicBezTo>
                      <a:pt x="108" y="106"/>
                      <a:pt x="109" y="107"/>
                      <a:pt x="110" y="108"/>
                    </a:cubicBezTo>
                    <a:cubicBezTo>
                      <a:pt x="111" y="111"/>
                      <a:pt x="115" y="112"/>
                      <a:pt x="117" y="110"/>
                    </a:cubicBezTo>
                    <a:cubicBezTo>
                      <a:pt x="118" y="110"/>
                      <a:pt x="119" y="109"/>
                      <a:pt x="119" y="108"/>
                    </a:cubicBezTo>
                    <a:cubicBezTo>
                      <a:pt x="120" y="107"/>
                      <a:pt x="121" y="106"/>
                      <a:pt x="121" y="105"/>
                    </a:cubicBezTo>
                    <a:cubicBezTo>
                      <a:pt x="130" y="90"/>
                      <a:pt x="132" y="73"/>
                      <a:pt x="139" y="56"/>
                    </a:cubicBezTo>
                    <a:lnTo>
                      <a:pt x="95" y="55"/>
                    </a:lnTo>
                    <a:close/>
                    <a:moveTo>
                      <a:pt x="289" y="29"/>
                    </a:moveTo>
                    <a:cubicBezTo>
                      <a:pt x="294" y="31"/>
                      <a:pt x="297" y="32"/>
                      <a:pt x="300" y="31"/>
                    </a:cubicBezTo>
                    <a:cubicBezTo>
                      <a:pt x="301" y="30"/>
                      <a:pt x="303" y="28"/>
                      <a:pt x="302" y="28"/>
                    </a:cubicBezTo>
                    <a:cubicBezTo>
                      <a:pt x="302" y="26"/>
                      <a:pt x="301" y="25"/>
                      <a:pt x="300" y="24"/>
                    </a:cubicBezTo>
                    <a:cubicBezTo>
                      <a:pt x="298" y="24"/>
                      <a:pt x="296" y="24"/>
                      <a:pt x="294" y="25"/>
                    </a:cubicBezTo>
                    <a:cubicBezTo>
                      <a:pt x="292" y="26"/>
                      <a:pt x="291" y="27"/>
                      <a:pt x="289" y="29"/>
                    </a:cubicBezTo>
                    <a:close/>
                    <a:moveTo>
                      <a:pt x="9" y="26"/>
                    </a:moveTo>
                    <a:cubicBezTo>
                      <a:pt x="8" y="33"/>
                      <a:pt x="9" y="34"/>
                      <a:pt x="14" y="34"/>
                    </a:cubicBezTo>
                    <a:lnTo>
                      <a:pt x="9" y="26"/>
                    </a:lnTo>
                    <a:close/>
                    <a:moveTo>
                      <a:pt x="289" y="16"/>
                    </a:moveTo>
                    <a:cubicBezTo>
                      <a:pt x="291" y="17"/>
                      <a:pt x="291" y="17"/>
                      <a:pt x="291" y="17"/>
                    </a:cubicBezTo>
                    <a:cubicBezTo>
                      <a:pt x="292" y="15"/>
                      <a:pt x="295" y="12"/>
                      <a:pt x="292" y="8"/>
                    </a:cubicBezTo>
                    <a:lnTo>
                      <a:pt x="289" y="16"/>
                    </a:lnTo>
                    <a:close/>
                  </a:path>
                </a:pathLst>
              </a:custGeom>
              <a:solidFill>
                <a:srgbClr val="F885B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587730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667</TotalTime>
  <Words>502</Words>
  <Application>Microsoft Office PowerPoint</Application>
  <PresentationFormat>宽屏</PresentationFormat>
  <Paragraphs>77</Paragraphs>
  <Slides>16</Slides>
  <Notes>10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851tegakizatsu</vt:lpstr>
      <vt:lpstr>等线 Light</vt:lpstr>
      <vt:lpstr>站酷小薇LOGO体</vt:lpstr>
      <vt:lpstr>等线</vt:lpstr>
      <vt:lpstr>Comic Book Fun</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生日礼物小卡片ppt模板</dc:title>
  <dc:creator>yvonne 忘吃药的晓公子</dc:creator>
  <cp:keywords>51PPT模板网</cp:keywords>
  <dc:description>www.51pptmoban.com</dc:description>
  <cp:lastModifiedBy>Power user</cp:lastModifiedBy>
  <cp:revision>93</cp:revision>
  <dcterms:created xsi:type="dcterms:W3CDTF">2019-12-04T02:14:03Z</dcterms:created>
  <dcterms:modified xsi:type="dcterms:W3CDTF">2023-02-26T13:50:43Z</dcterms:modified>
</cp:coreProperties>
</file>