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Ex1.xml" ContentType="application/vnd.ms-office.chartex+xml"/>
  <Override PartName="/ppt/charts/style3.xml" ContentType="application/vnd.ms-office.chartstyle+xml"/>
  <Override PartName="/ppt/charts/colors3.xml" ContentType="application/vnd.ms-office.chartcolorstyle+xml"/>
  <Override PartName="/ppt/charts/chart3.xml" ContentType="application/vnd.openxmlformats-officedocument.drawingml.chart+xml"/>
  <Override PartName="/ppt/charts/style4.xml" ContentType="application/vnd.ms-office.chartstyle+xml"/>
  <Override PartName="/ppt/charts/colors4.xml" ContentType="application/vnd.ms-office.chartcolorstyle+xml"/>
  <Override PartName="/ppt/charts/chart4.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15"/>
  </p:notesMasterIdLst>
  <p:sldIdLst>
    <p:sldId id="391" r:id="rId2"/>
    <p:sldId id="392" r:id="rId3"/>
    <p:sldId id="394" r:id="rId4"/>
    <p:sldId id="395" r:id="rId5"/>
    <p:sldId id="396" r:id="rId6"/>
    <p:sldId id="397" r:id="rId7"/>
    <p:sldId id="398" r:id="rId8"/>
    <p:sldId id="399" r:id="rId9"/>
    <p:sldId id="400" r:id="rId10"/>
    <p:sldId id="401" r:id="rId11"/>
    <p:sldId id="402" r:id="rId12"/>
    <p:sldId id="1126" r:id="rId13"/>
    <p:sldId id="1127" r:id="rId14"/>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2" userDrawn="1">
          <p15:clr>
            <a:srgbClr val="A4A3A4"/>
          </p15:clr>
        </p15:guide>
        <p15:guide id="5" orient="horz" pos="3928" userDrawn="1">
          <p15:clr>
            <a:srgbClr val="A4A3A4"/>
          </p15:clr>
        </p15:guide>
        <p15:guide id="6" orient="horz" pos="397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uyan Mu" initials="SM" lastIdx="1" clrIdx="0">
    <p:extLst>
      <p:ext uri="{19B8F6BF-5375-455C-9EA6-DF929625EA0E}">
        <p15:presenceInfo xmlns:p15="http://schemas.microsoft.com/office/powerpoint/2012/main" userId="S::mushuyan@islide.cc::5a701452-529a-4685-8842-5f60ae489a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3399"/>
    <a:srgbClr val="FFCC00"/>
    <a:srgbClr val="F54E1A"/>
    <a:srgbClr val="7C78F0"/>
    <a:srgbClr val="000000"/>
    <a:srgbClr val="D9D9D9"/>
    <a:srgbClr val="E82F58"/>
    <a:srgbClr val="2BDFC0"/>
    <a:srgbClr val="9797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6B4962-F2A3-49F8-B017-43804775A144}" v="20" dt="2022-10-26T07:28:00.023"/>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42" autoAdjust="0"/>
    <p:restoredTop sz="95401" autoAdjust="0"/>
  </p:normalViewPr>
  <p:slideViewPr>
    <p:cSldViewPr snapToGrid="0">
      <p:cViewPr varScale="1">
        <p:scale>
          <a:sx n="90" d="100"/>
          <a:sy n="90" d="100"/>
        </p:scale>
        <p:origin x="96" y="90"/>
      </p:cViewPr>
      <p:guideLst>
        <p:guide pos="416"/>
        <p:guide pos="7256"/>
        <p:guide orient="horz" pos="648"/>
        <p:guide orient="horz" pos="712"/>
        <p:guide orient="horz" pos="3928"/>
        <p:guide orient="horz" pos="3974"/>
      </p:guideLst>
    </p:cSldViewPr>
  </p:slideViewPr>
  <p:notesTextViewPr>
    <p:cViewPr>
      <p:scale>
        <a:sx n="20" d="100"/>
        <a:sy n="2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kie Liu" userId="686515af-e6b5-44f2-ba0f-2fb7a7864d98" providerId="ADAL" clId="{69AC217A-29FA-4F58-BFE5-55215DD31616}"/>
    <pc:docChg chg="undo custSel addSld delSld modSld modMainMaster">
      <pc:chgData name="Shakie Liu" userId="686515af-e6b5-44f2-ba0f-2fb7a7864d98" providerId="ADAL" clId="{69AC217A-29FA-4F58-BFE5-55215DD31616}" dt="2022-10-24T09:15:25.861" v="295" actId="6014"/>
      <pc:docMkLst>
        <pc:docMk/>
      </pc:docMkLst>
      <pc:sldChg chg="modSp mod">
        <pc:chgData name="Shakie Liu" userId="686515af-e6b5-44f2-ba0f-2fb7a7864d98" providerId="ADAL" clId="{69AC217A-29FA-4F58-BFE5-55215DD31616}" dt="2022-10-24T08:57:51.519" v="259" actId="20577"/>
        <pc:sldMkLst>
          <pc:docMk/>
          <pc:sldMk cId="572019046" sldId="383"/>
        </pc:sldMkLst>
        <pc:spChg chg="mod">
          <ac:chgData name="Shakie Liu" userId="686515af-e6b5-44f2-ba0f-2fb7a7864d98" providerId="ADAL" clId="{69AC217A-29FA-4F58-BFE5-55215DD31616}" dt="2022-10-24T08:57:51.519" v="259" actId="20577"/>
          <ac:spMkLst>
            <pc:docMk/>
            <pc:sldMk cId="572019046" sldId="383"/>
            <ac:spMk id="5" creationId="{60D4C4CE-EA1C-4DBD-AA43-99DE430993A6}"/>
          </ac:spMkLst>
        </pc:spChg>
        <pc:spChg chg="mod">
          <ac:chgData name="Shakie Liu" userId="686515af-e6b5-44f2-ba0f-2fb7a7864d98" providerId="ADAL" clId="{69AC217A-29FA-4F58-BFE5-55215DD31616}" dt="2022-10-24T08:57:24.669" v="252" actId="20577"/>
          <ac:spMkLst>
            <pc:docMk/>
            <pc:sldMk cId="572019046" sldId="383"/>
            <ac:spMk id="6" creationId="{DCDA17E8-F11D-462D-AEAF-3A318B104466}"/>
          </ac:spMkLst>
        </pc:spChg>
      </pc:sldChg>
      <pc:sldChg chg="modSp mod">
        <pc:chgData name="Shakie Liu" userId="686515af-e6b5-44f2-ba0f-2fb7a7864d98" providerId="ADAL" clId="{69AC217A-29FA-4F58-BFE5-55215DD31616}" dt="2022-10-24T08:58:04.824" v="272"/>
        <pc:sldMkLst>
          <pc:docMk/>
          <pc:sldMk cId="807413341" sldId="384"/>
        </pc:sldMkLst>
        <pc:spChg chg="mod">
          <ac:chgData name="Shakie Liu" userId="686515af-e6b5-44f2-ba0f-2fb7a7864d98" providerId="ADAL" clId="{69AC217A-29FA-4F58-BFE5-55215DD31616}" dt="2022-10-24T08:58:04.824" v="272"/>
          <ac:spMkLst>
            <pc:docMk/>
            <pc:sldMk cId="807413341" sldId="384"/>
            <ac:spMk id="5" creationId="{C236DDD1-9D95-448F-BC4B-7BD60009A5FD}"/>
          </ac:spMkLst>
        </pc:spChg>
      </pc:sldChg>
      <pc:sldChg chg="addSp delSp modSp del mod chgLayout">
        <pc:chgData name="Shakie Liu" userId="686515af-e6b5-44f2-ba0f-2fb7a7864d98" providerId="ADAL" clId="{69AC217A-29FA-4F58-BFE5-55215DD31616}" dt="2022-10-24T08:59:17.992" v="291" actId="47"/>
        <pc:sldMkLst>
          <pc:docMk/>
          <pc:sldMk cId="889109705" sldId="388"/>
        </pc:sldMkLst>
        <pc:spChg chg="add mod ord">
          <ac:chgData name="Shakie Liu" userId="686515af-e6b5-44f2-ba0f-2fb7a7864d98" providerId="ADAL" clId="{69AC217A-29FA-4F58-BFE5-55215DD31616}" dt="2022-10-24T08:34:48.977" v="123"/>
          <ac:spMkLst>
            <pc:docMk/>
            <pc:sldMk cId="889109705" sldId="388"/>
            <ac:spMk id="2" creationId="{AA9B366D-324E-452E-EFEF-2922D0911A7B}"/>
          </ac:spMkLst>
        </pc:spChg>
        <pc:spChg chg="del mod ord">
          <ac:chgData name="Shakie Liu" userId="686515af-e6b5-44f2-ba0f-2fb7a7864d98" providerId="ADAL" clId="{69AC217A-29FA-4F58-BFE5-55215DD31616}" dt="2022-10-24T08:34:43.817" v="111" actId="478"/>
          <ac:spMkLst>
            <pc:docMk/>
            <pc:sldMk cId="889109705" sldId="388"/>
            <ac:spMk id="3" creationId="{E48EBB4C-11E6-4425-8F3E-32D84D37DDA8}"/>
          </ac:spMkLst>
        </pc:spChg>
        <pc:spChg chg="mod ord">
          <ac:chgData name="Shakie Liu" userId="686515af-e6b5-44f2-ba0f-2fb7a7864d98" providerId="ADAL" clId="{69AC217A-29FA-4F58-BFE5-55215DD31616}" dt="2022-10-24T08:58:49.472" v="280"/>
          <ac:spMkLst>
            <pc:docMk/>
            <pc:sldMk cId="889109705" sldId="388"/>
            <ac:spMk id="4" creationId="{33B46EBA-60F9-4E6F-AACA-441AD84AC40D}"/>
          </ac:spMkLst>
        </pc:spChg>
        <pc:spChg chg="mod ord">
          <ac:chgData name="Shakie Liu" userId="686515af-e6b5-44f2-ba0f-2fb7a7864d98" providerId="ADAL" clId="{69AC217A-29FA-4F58-BFE5-55215DD31616}" dt="2022-10-24T08:58:57.822" v="284" actId="20577"/>
          <ac:spMkLst>
            <pc:docMk/>
            <pc:sldMk cId="889109705" sldId="388"/>
            <ac:spMk id="5" creationId="{AB5CCB94-7FF8-4787-96DB-61F4F15AE9B5}"/>
          </ac:spMkLst>
        </pc:spChg>
        <pc:spChg chg="add mod">
          <ac:chgData name="Shakie Liu" userId="686515af-e6b5-44f2-ba0f-2fb7a7864d98" providerId="ADAL" clId="{69AC217A-29FA-4F58-BFE5-55215DD31616}" dt="2022-10-24T08:34:43.817" v="111" actId="478"/>
          <ac:spMkLst>
            <pc:docMk/>
            <pc:sldMk cId="889109705" sldId="388"/>
            <ac:spMk id="7" creationId="{29F088B0-F359-C568-352B-6D4E52414EB9}"/>
          </ac:spMkLst>
        </pc:spChg>
      </pc:sldChg>
      <pc:sldChg chg="modSp mod">
        <pc:chgData name="Shakie Liu" userId="686515af-e6b5-44f2-ba0f-2fb7a7864d98" providerId="ADAL" clId="{69AC217A-29FA-4F58-BFE5-55215DD31616}" dt="2022-10-24T08:42:22.220" v="152"/>
        <pc:sldMkLst>
          <pc:docMk/>
          <pc:sldMk cId="2907658645" sldId="390"/>
        </pc:sldMkLst>
        <pc:spChg chg="mod">
          <ac:chgData name="Shakie Liu" userId="686515af-e6b5-44f2-ba0f-2fb7a7864d98" providerId="ADAL" clId="{69AC217A-29FA-4F58-BFE5-55215DD31616}" dt="2022-10-24T08:35:02.204" v="127" actId="20577"/>
          <ac:spMkLst>
            <pc:docMk/>
            <pc:sldMk cId="2907658645" sldId="390"/>
            <ac:spMk id="5" creationId="{8CE23D49-F448-4BBF-A47A-77B2478718E0}"/>
          </ac:spMkLst>
        </pc:spChg>
        <pc:spChg chg="mod">
          <ac:chgData name="Shakie Liu" userId="686515af-e6b5-44f2-ba0f-2fb7a7864d98" providerId="ADAL" clId="{69AC217A-29FA-4F58-BFE5-55215DD31616}" dt="2022-10-24T08:42:22.220" v="152"/>
          <ac:spMkLst>
            <pc:docMk/>
            <pc:sldMk cId="2907658645" sldId="390"/>
            <ac:spMk id="6" creationId="{DCDA415B-D2CA-4B5D-946C-BED37DC879BE}"/>
          </ac:spMkLst>
        </pc:spChg>
        <pc:spChg chg="mod">
          <ac:chgData name="Shakie Liu" userId="686515af-e6b5-44f2-ba0f-2fb7a7864d98" providerId="ADAL" clId="{69AC217A-29FA-4F58-BFE5-55215DD31616}" dt="2022-10-24T08:42:12.150" v="141"/>
          <ac:spMkLst>
            <pc:docMk/>
            <pc:sldMk cId="2907658645" sldId="390"/>
            <ac:spMk id="7" creationId="{2B0AB185-4AC2-48CD-88D7-90E0E8842ACB}"/>
          </ac:spMkLst>
        </pc:spChg>
      </pc:sldChg>
      <pc:sldChg chg="modSp del">
        <pc:chgData name="Shakie Liu" userId="686515af-e6b5-44f2-ba0f-2fb7a7864d98" providerId="ADAL" clId="{69AC217A-29FA-4F58-BFE5-55215DD31616}" dt="2022-10-24T08:59:26.442" v="293" actId="47"/>
        <pc:sldMkLst>
          <pc:docMk/>
          <pc:sldMk cId="3409152635" sldId="391"/>
        </pc:sldMkLst>
        <pc:spChg chg="mod">
          <ac:chgData name="Shakie Liu" userId="686515af-e6b5-44f2-ba0f-2fb7a7864d98" providerId="ADAL" clId="{69AC217A-29FA-4F58-BFE5-55215DD31616}" dt="2022-10-24T08:26:02.183" v="13"/>
          <ac:spMkLst>
            <pc:docMk/>
            <pc:sldMk cId="3409152635" sldId="391"/>
            <ac:spMk id="3" creationId="{272E1B3C-FFF7-2617-0898-A7094A4D3BE6}"/>
          </ac:spMkLst>
        </pc:spChg>
      </pc:sldChg>
      <pc:sldChg chg="modSp new mod">
        <pc:chgData name="Shakie Liu" userId="686515af-e6b5-44f2-ba0f-2fb7a7864d98" providerId="ADAL" clId="{69AC217A-29FA-4F58-BFE5-55215DD31616}" dt="2022-10-24T08:59:15.983" v="290" actId="20577"/>
        <pc:sldMkLst>
          <pc:docMk/>
          <pc:sldMk cId="353665667" sldId="392"/>
        </pc:sldMkLst>
        <pc:spChg chg="mod">
          <ac:chgData name="Shakie Liu" userId="686515af-e6b5-44f2-ba0f-2fb7a7864d98" providerId="ADAL" clId="{69AC217A-29FA-4F58-BFE5-55215DD31616}" dt="2022-10-24T08:59:15.983" v="290" actId="20577"/>
          <ac:spMkLst>
            <pc:docMk/>
            <pc:sldMk cId="353665667" sldId="392"/>
            <ac:spMk id="2" creationId="{92F05E18-38E2-116B-8B39-C96D40FA6E4E}"/>
          </ac:spMkLst>
        </pc:spChg>
        <pc:spChg chg="mod">
          <ac:chgData name="Shakie Liu" userId="686515af-e6b5-44f2-ba0f-2fb7a7864d98" providerId="ADAL" clId="{69AC217A-29FA-4F58-BFE5-55215DD31616}" dt="2022-10-24T08:59:08.767" v="288" actId="20577"/>
          <ac:spMkLst>
            <pc:docMk/>
            <pc:sldMk cId="353665667" sldId="392"/>
            <ac:spMk id="3" creationId="{AB9B811F-0F93-B390-5E7E-416679AD594B}"/>
          </ac:spMkLst>
        </pc:spChg>
        <pc:spChg chg="mod">
          <ac:chgData name="Shakie Liu" userId="686515af-e6b5-44f2-ba0f-2fb7a7864d98" providerId="ADAL" clId="{69AC217A-29FA-4F58-BFE5-55215DD31616}" dt="2022-10-24T08:58:21.635" v="279"/>
          <ac:spMkLst>
            <pc:docMk/>
            <pc:sldMk cId="353665667" sldId="392"/>
            <ac:spMk id="4" creationId="{76EB3A24-5E2A-06D0-7451-AD16255CFFA9}"/>
          </ac:spMkLst>
        </pc:spChg>
      </pc:sldChg>
      <pc:sldChg chg="new del">
        <pc:chgData name="Shakie Liu" userId="686515af-e6b5-44f2-ba0f-2fb7a7864d98" providerId="ADAL" clId="{69AC217A-29FA-4F58-BFE5-55215DD31616}" dt="2022-10-24T08:26:23.590" v="15" actId="2696"/>
        <pc:sldMkLst>
          <pc:docMk/>
          <pc:sldMk cId="376812413" sldId="392"/>
        </pc:sldMkLst>
      </pc:sldChg>
      <pc:sldChg chg="new">
        <pc:chgData name="Shakie Liu" userId="686515af-e6b5-44f2-ba0f-2fb7a7864d98" providerId="ADAL" clId="{69AC217A-29FA-4F58-BFE5-55215DD31616}" dt="2022-10-24T08:59:25.114" v="292" actId="680"/>
        <pc:sldMkLst>
          <pc:docMk/>
          <pc:sldMk cId="2032133645" sldId="393"/>
        </pc:sldMkLst>
      </pc:sldChg>
      <pc:sldMasterChg chg="delSp mod delSldLayout modSldLayout sldLayoutOrd">
        <pc:chgData name="Shakie Liu" userId="686515af-e6b5-44f2-ba0f-2fb7a7864d98" providerId="ADAL" clId="{69AC217A-29FA-4F58-BFE5-55215DD31616}" dt="2022-10-24T09:15:25.861" v="295" actId="6014"/>
        <pc:sldMasterMkLst>
          <pc:docMk/>
          <pc:sldMasterMk cId="2792937711" sldId="2147483670"/>
        </pc:sldMasterMkLst>
        <pc:spChg chg="del">
          <ac:chgData name="Shakie Liu" userId="686515af-e6b5-44f2-ba0f-2fb7a7864d98" providerId="ADAL" clId="{69AC217A-29FA-4F58-BFE5-55215DD31616}" dt="2022-10-24T08:27:00.916" v="16" actId="478"/>
          <ac:spMkLst>
            <pc:docMk/>
            <pc:sldMasterMk cId="2792937711" sldId="2147483670"/>
            <ac:spMk id="2" creationId="{89307103-D92B-4D3C-B386-9FD58793CACA}"/>
          </ac:spMkLst>
        </pc:spChg>
        <pc:spChg chg="del">
          <ac:chgData name="Shakie Liu" userId="686515af-e6b5-44f2-ba0f-2fb7a7864d98" providerId="ADAL" clId="{69AC217A-29FA-4F58-BFE5-55215DD31616}" dt="2022-10-24T08:27:00.916" v="16" actId="478"/>
          <ac:spMkLst>
            <pc:docMk/>
            <pc:sldMasterMk cId="2792937711" sldId="2147483670"/>
            <ac:spMk id="3" creationId="{0F8920D0-E0E5-40BB-AEDA-3D7A0909240E}"/>
          </ac:spMkLst>
        </pc:spChg>
        <pc:spChg chg="del">
          <ac:chgData name="Shakie Liu" userId="686515af-e6b5-44f2-ba0f-2fb7a7864d98" providerId="ADAL" clId="{69AC217A-29FA-4F58-BFE5-55215DD31616}" dt="2022-10-24T08:27:00.916" v="16" actId="478"/>
          <ac:spMkLst>
            <pc:docMk/>
            <pc:sldMasterMk cId="2792937711" sldId="2147483670"/>
            <ac:spMk id="4" creationId="{0C12D871-753D-4991-B44B-EFAE9F8682B5}"/>
          </ac:spMkLst>
        </pc:spChg>
        <pc:spChg chg="del">
          <ac:chgData name="Shakie Liu" userId="686515af-e6b5-44f2-ba0f-2fb7a7864d98" providerId="ADAL" clId="{69AC217A-29FA-4F58-BFE5-55215DD31616}" dt="2022-10-24T08:27:00.916" v="16" actId="478"/>
          <ac:spMkLst>
            <pc:docMk/>
            <pc:sldMasterMk cId="2792937711" sldId="2147483670"/>
            <ac:spMk id="5" creationId="{10B16C00-AE39-4635-9F10-B7233D2AC2F8}"/>
          </ac:spMkLst>
        </pc:spChg>
        <pc:spChg chg="del">
          <ac:chgData name="Shakie Liu" userId="686515af-e6b5-44f2-ba0f-2fb7a7864d98" providerId="ADAL" clId="{69AC217A-29FA-4F58-BFE5-55215DD31616}" dt="2022-10-24T08:27:00.916" v="16" actId="478"/>
          <ac:spMkLst>
            <pc:docMk/>
            <pc:sldMasterMk cId="2792937711" sldId="2147483670"/>
            <ac:spMk id="6" creationId="{6D23E9ED-4E00-42D1-BFBF-5EBD27D29806}"/>
          </ac:spMkLst>
        </pc:spChg>
        <pc:sldLayoutChg chg="modSp mod">
          <pc:chgData name="Shakie Liu" userId="686515af-e6b5-44f2-ba0f-2fb7a7864d98" providerId="ADAL" clId="{69AC217A-29FA-4F58-BFE5-55215DD31616}" dt="2022-10-24T08:55:27.080" v="159" actId="1076"/>
          <pc:sldLayoutMkLst>
            <pc:docMk/>
            <pc:sldMasterMk cId="2792937711" sldId="2147483670"/>
            <pc:sldLayoutMk cId="2495018948" sldId="2147483671"/>
          </pc:sldLayoutMkLst>
          <pc:spChg chg="mod">
            <ac:chgData name="Shakie Liu" userId="686515af-e6b5-44f2-ba0f-2fb7a7864d98" providerId="ADAL" clId="{69AC217A-29FA-4F58-BFE5-55215DD31616}" dt="2022-10-24T08:35:15.889" v="129" actId="20577"/>
            <ac:spMkLst>
              <pc:docMk/>
              <pc:sldMasterMk cId="2792937711" sldId="2147483670"/>
              <pc:sldLayoutMk cId="2495018948" sldId="2147483671"/>
              <ac:spMk id="2" creationId="{E545B57F-7D9D-4AD8-9FE4-E5267D65BB87}"/>
            </ac:spMkLst>
          </pc:spChg>
          <pc:spChg chg="mod">
            <ac:chgData name="Shakie Liu" userId="686515af-e6b5-44f2-ba0f-2fb7a7864d98" providerId="ADAL" clId="{69AC217A-29FA-4F58-BFE5-55215DD31616}" dt="2022-10-24T08:55:27.080" v="159" actId="1076"/>
            <ac:spMkLst>
              <pc:docMk/>
              <pc:sldMasterMk cId="2792937711" sldId="2147483670"/>
              <pc:sldLayoutMk cId="2495018948" sldId="2147483671"/>
              <ac:spMk id="3" creationId="{42DDB65F-C302-4F35-9CCB-12FB82E2590D}"/>
            </ac:spMkLst>
          </pc:spChg>
          <pc:spChg chg="mod">
            <ac:chgData name="Shakie Liu" userId="686515af-e6b5-44f2-ba0f-2fb7a7864d98" providerId="ADAL" clId="{69AC217A-29FA-4F58-BFE5-55215DD31616}" dt="2022-10-24T08:35:52.540" v="138"/>
            <ac:spMkLst>
              <pc:docMk/>
              <pc:sldMasterMk cId="2792937711" sldId="2147483670"/>
              <pc:sldLayoutMk cId="2495018948" sldId="2147483671"/>
              <ac:spMk id="8" creationId="{44C4A721-803B-47CB-B99E-1D01E8E0169F}"/>
            </ac:spMkLst>
          </pc:spChg>
          <pc:spChg chg="mod">
            <ac:chgData name="Shakie Liu" userId="686515af-e6b5-44f2-ba0f-2fb7a7864d98" providerId="ADAL" clId="{69AC217A-29FA-4F58-BFE5-55215DD31616}" dt="2022-10-24T08:29:01.614" v="41" actId="3064"/>
            <ac:spMkLst>
              <pc:docMk/>
              <pc:sldMasterMk cId="2792937711" sldId="2147483670"/>
              <pc:sldLayoutMk cId="2495018948" sldId="2147483671"/>
              <ac:spMk id="9" creationId="{CA939A61-406D-45DC-B757-059EFAA05866}"/>
            </ac:spMkLst>
          </pc:spChg>
          <pc:spChg chg="mod">
            <ac:chgData name="Shakie Liu" userId="686515af-e6b5-44f2-ba0f-2fb7a7864d98" providerId="ADAL" clId="{69AC217A-29FA-4F58-BFE5-55215DD31616}" dt="2022-10-24T08:29:07.449" v="42" actId="3064"/>
            <ac:spMkLst>
              <pc:docMk/>
              <pc:sldMasterMk cId="2792937711" sldId="2147483670"/>
              <pc:sldLayoutMk cId="2495018948" sldId="2147483671"/>
              <ac:spMk id="12" creationId="{4EF3F9F2-2DBE-4016-9D2B-F5CF4BE8EBCE}"/>
            </ac:spMkLst>
          </pc:spChg>
        </pc:sldLayoutChg>
        <pc:sldLayoutChg chg="del">
          <pc:chgData name="Shakie Liu" userId="686515af-e6b5-44f2-ba0f-2fb7a7864d98" providerId="ADAL" clId="{69AC217A-29FA-4F58-BFE5-55215DD31616}" dt="2022-10-24T08:25:08.548" v="8" actId="2696"/>
          <pc:sldLayoutMkLst>
            <pc:docMk/>
            <pc:sldMasterMk cId="2792937711" sldId="2147483670"/>
            <pc:sldLayoutMk cId="518553930" sldId="2147483672"/>
          </pc:sldLayoutMkLst>
        </pc:sldLayoutChg>
        <pc:sldLayoutChg chg="addSp delSp modSp mod ord">
          <pc:chgData name="Shakie Liu" userId="686515af-e6b5-44f2-ba0f-2fb7a7864d98" providerId="ADAL" clId="{69AC217A-29FA-4F58-BFE5-55215DD31616}" dt="2022-10-24T08:56:52.024" v="234"/>
          <pc:sldLayoutMkLst>
            <pc:docMk/>
            <pc:sldMasterMk cId="2792937711" sldId="2147483670"/>
            <pc:sldLayoutMk cId="318105987" sldId="2147483673"/>
          </pc:sldLayoutMkLst>
          <pc:spChg chg="add mod">
            <ac:chgData name="Shakie Liu" userId="686515af-e6b5-44f2-ba0f-2fb7a7864d98" providerId="ADAL" clId="{69AC217A-29FA-4F58-BFE5-55215DD31616}" dt="2022-10-24T08:30:05.346" v="54" actId="404"/>
            <ac:spMkLst>
              <pc:docMk/>
              <pc:sldMasterMk cId="2792937711" sldId="2147483670"/>
              <pc:sldLayoutMk cId="318105987" sldId="2147483673"/>
              <ac:spMk id="2" creationId="{0BC06E26-9B67-DD78-9C7E-9D4E56DA4FD0}"/>
            </ac:spMkLst>
          </pc:spChg>
          <pc:spChg chg="del">
            <ac:chgData name="Shakie Liu" userId="686515af-e6b5-44f2-ba0f-2fb7a7864d98" providerId="ADAL" clId="{69AC217A-29FA-4F58-BFE5-55215DD31616}" dt="2022-10-24T08:25:27.942" v="9"/>
            <ac:spMkLst>
              <pc:docMk/>
              <pc:sldMasterMk cId="2792937711" sldId="2147483670"/>
              <pc:sldLayoutMk cId="318105987" sldId="2147483673"/>
              <ac:spMk id="3" creationId="{CAEA95BB-0FD6-4D94-81DB-8D38069818E5}"/>
            </ac:spMkLst>
          </pc:spChg>
          <pc:spChg chg="del">
            <ac:chgData name="Shakie Liu" userId="686515af-e6b5-44f2-ba0f-2fb7a7864d98" providerId="ADAL" clId="{69AC217A-29FA-4F58-BFE5-55215DD31616}" dt="2022-10-24T08:25:27.942" v="9"/>
            <ac:spMkLst>
              <pc:docMk/>
              <pc:sldMasterMk cId="2792937711" sldId="2147483670"/>
              <pc:sldLayoutMk cId="318105987" sldId="2147483673"/>
              <ac:spMk id="4" creationId="{16C2568E-3CA5-4FDE-A375-CB503A7EDE34}"/>
            </ac:spMkLst>
          </pc:spChg>
          <pc:spChg chg="del">
            <ac:chgData name="Shakie Liu" userId="686515af-e6b5-44f2-ba0f-2fb7a7864d98" providerId="ADAL" clId="{69AC217A-29FA-4F58-BFE5-55215DD31616}" dt="2022-10-24T08:25:27.942" v="9"/>
            <ac:spMkLst>
              <pc:docMk/>
              <pc:sldMasterMk cId="2792937711" sldId="2147483670"/>
              <pc:sldLayoutMk cId="318105987" sldId="2147483673"/>
              <ac:spMk id="5" creationId="{E3EAC383-637D-4997-B597-28ADC11AAC10}"/>
            </ac:spMkLst>
          </pc:spChg>
          <pc:spChg chg="add mod">
            <ac:chgData name="Shakie Liu" userId="686515af-e6b5-44f2-ba0f-2fb7a7864d98" providerId="ADAL" clId="{69AC217A-29FA-4F58-BFE5-55215DD31616}" dt="2022-10-24T08:30:05.346" v="54" actId="404"/>
            <ac:spMkLst>
              <pc:docMk/>
              <pc:sldMasterMk cId="2792937711" sldId="2147483670"/>
              <pc:sldLayoutMk cId="318105987" sldId="2147483673"/>
              <ac:spMk id="6" creationId="{90DA692C-F087-68F7-621D-C3CA77E8D1AF}"/>
            </ac:spMkLst>
          </pc:spChg>
          <pc:spChg chg="mod">
            <ac:chgData name="Shakie Liu" userId="686515af-e6b5-44f2-ba0f-2fb7a7864d98" providerId="ADAL" clId="{69AC217A-29FA-4F58-BFE5-55215DD31616}" dt="2022-10-24T08:56:52.024" v="234"/>
            <ac:spMkLst>
              <pc:docMk/>
              <pc:sldMasterMk cId="2792937711" sldId="2147483670"/>
              <pc:sldLayoutMk cId="318105987" sldId="2147483673"/>
              <ac:spMk id="7" creationId="{0BEF0FD1-3ACE-43A8-AF57-CC0D436DC7D0}"/>
            </ac:spMkLst>
          </pc:spChg>
          <pc:spChg chg="add mod">
            <ac:chgData name="Shakie Liu" userId="686515af-e6b5-44f2-ba0f-2fb7a7864d98" providerId="ADAL" clId="{69AC217A-29FA-4F58-BFE5-55215DD31616}" dt="2022-10-24T08:30:05.346" v="54" actId="404"/>
            <ac:spMkLst>
              <pc:docMk/>
              <pc:sldMasterMk cId="2792937711" sldId="2147483670"/>
              <pc:sldLayoutMk cId="318105987" sldId="2147483673"/>
              <ac:spMk id="8" creationId="{84300C04-D25F-EB45-9D15-119D651639A6}"/>
            </ac:spMkLst>
          </pc:spChg>
          <pc:spChg chg="mod">
            <ac:chgData name="Shakie Liu" userId="686515af-e6b5-44f2-ba0f-2fb7a7864d98" providerId="ADAL" clId="{69AC217A-29FA-4F58-BFE5-55215DD31616}" dt="2022-10-24T08:56:04.649" v="173" actId="20577"/>
            <ac:spMkLst>
              <pc:docMk/>
              <pc:sldMasterMk cId="2792937711" sldId="2147483670"/>
              <pc:sldLayoutMk cId="318105987" sldId="2147483673"/>
              <ac:spMk id="9" creationId="{FDF03A82-401C-4A0E-BE21-BE588E874141}"/>
            </ac:spMkLst>
          </pc:spChg>
        </pc:sldLayoutChg>
        <pc:sldLayoutChg chg="addSp delSp modSp mod ord">
          <pc:chgData name="Shakie Liu" userId="686515af-e6b5-44f2-ba0f-2fb7a7864d98" providerId="ADAL" clId="{69AC217A-29FA-4F58-BFE5-55215DD31616}" dt="2022-10-24T08:55:56.701" v="170"/>
          <pc:sldLayoutMkLst>
            <pc:docMk/>
            <pc:sldMasterMk cId="2792937711" sldId="2147483670"/>
            <pc:sldLayoutMk cId="1200329729" sldId="2147483674"/>
          </pc:sldLayoutMkLst>
          <pc:spChg chg="mod">
            <ac:chgData name="Shakie Liu" userId="686515af-e6b5-44f2-ba0f-2fb7a7864d98" providerId="ADAL" clId="{69AC217A-29FA-4F58-BFE5-55215DD31616}" dt="2022-10-24T08:55:56.701" v="170"/>
            <ac:spMkLst>
              <pc:docMk/>
              <pc:sldMasterMk cId="2792937711" sldId="2147483670"/>
              <pc:sldLayoutMk cId="1200329729" sldId="2147483674"/>
              <ac:spMk id="2" creationId="{000C7662-4F6D-4B06-BB36-235FC06BF816}"/>
            </ac:spMkLst>
          </pc:spChg>
          <pc:spChg chg="mod">
            <ac:chgData name="Shakie Liu" userId="686515af-e6b5-44f2-ba0f-2fb7a7864d98" providerId="ADAL" clId="{69AC217A-29FA-4F58-BFE5-55215DD31616}" dt="2022-10-24T08:55:35.825" v="163" actId="403"/>
            <ac:spMkLst>
              <pc:docMk/>
              <pc:sldMasterMk cId="2792937711" sldId="2147483670"/>
              <pc:sldLayoutMk cId="1200329729" sldId="2147483674"/>
              <ac:spMk id="3" creationId="{9FF9930E-40DF-417D-8161-BD38EB172DC1}"/>
            </ac:spMkLst>
          </pc:spChg>
          <pc:spChg chg="del">
            <ac:chgData name="Shakie Liu" userId="686515af-e6b5-44f2-ba0f-2fb7a7864d98" providerId="ADAL" clId="{69AC217A-29FA-4F58-BFE5-55215DD31616}" dt="2022-10-24T08:25:45.769" v="10"/>
            <ac:spMkLst>
              <pc:docMk/>
              <pc:sldMasterMk cId="2792937711" sldId="2147483670"/>
              <pc:sldLayoutMk cId="1200329729" sldId="2147483674"/>
              <ac:spMk id="4" creationId="{E5279D9A-DC49-4C12-80D3-3D89C2783F3A}"/>
            </ac:spMkLst>
          </pc:spChg>
          <pc:spChg chg="del">
            <ac:chgData name="Shakie Liu" userId="686515af-e6b5-44f2-ba0f-2fb7a7864d98" providerId="ADAL" clId="{69AC217A-29FA-4F58-BFE5-55215DD31616}" dt="2022-10-24T08:25:45.769" v="10"/>
            <ac:spMkLst>
              <pc:docMk/>
              <pc:sldMasterMk cId="2792937711" sldId="2147483670"/>
              <pc:sldLayoutMk cId="1200329729" sldId="2147483674"/>
              <ac:spMk id="5" creationId="{51EF8C95-8814-4768-850F-851B6434A9EE}"/>
            </ac:spMkLst>
          </pc:spChg>
          <pc:spChg chg="del">
            <ac:chgData name="Shakie Liu" userId="686515af-e6b5-44f2-ba0f-2fb7a7864d98" providerId="ADAL" clId="{69AC217A-29FA-4F58-BFE5-55215DD31616}" dt="2022-10-24T08:25:45.769" v="10"/>
            <ac:spMkLst>
              <pc:docMk/>
              <pc:sldMasterMk cId="2792937711" sldId="2147483670"/>
              <pc:sldLayoutMk cId="1200329729" sldId="2147483674"/>
              <ac:spMk id="6" creationId="{D894C1D7-7C5A-49B3-9D05-119C615E16B1}"/>
            </ac:spMkLst>
          </pc:spChg>
          <pc:spChg chg="add mod">
            <ac:chgData name="Shakie Liu" userId="686515af-e6b5-44f2-ba0f-2fb7a7864d98" providerId="ADAL" clId="{69AC217A-29FA-4F58-BFE5-55215DD31616}" dt="2022-10-24T08:30:20.472" v="56" actId="255"/>
            <ac:spMkLst>
              <pc:docMk/>
              <pc:sldMasterMk cId="2792937711" sldId="2147483670"/>
              <pc:sldLayoutMk cId="1200329729" sldId="2147483674"/>
              <ac:spMk id="7" creationId="{DC381F12-6CE3-4BCE-DB75-98471CDF5D1D}"/>
            </ac:spMkLst>
          </pc:spChg>
          <pc:spChg chg="add mod">
            <ac:chgData name="Shakie Liu" userId="686515af-e6b5-44f2-ba0f-2fb7a7864d98" providerId="ADAL" clId="{69AC217A-29FA-4F58-BFE5-55215DD31616}" dt="2022-10-24T08:30:20.472" v="56" actId="255"/>
            <ac:spMkLst>
              <pc:docMk/>
              <pc:sldMasterMk cId="2792937711" sldId="2147483670"/>
              <pc:sldLayoutMk cId="1200329729" sldId="2147483674"/>
              <ac:spMk id="8" creationId="{C7DEDF2E-A3FC-1ABC-FA7C-3A19CE4883F2}"/>
            </ac:spMkLst>
          </pc:spChg>
          <pc:spChg chg="add mod">
            <ac:chgData name="Shakie Liu" userId="686515af-e6b5-44f2-ba0f-2fb7a7864d98" providerId="ADAL" clId="{69AC217A-29FA-4F58-BFE5-55215DD31616}" dt="2022-10-24T08:30:20.472" v="56" actId="255"/>
            <ac:spMkLst>
              <pc:docMk/>
              <pc:sldMasterMk cId="2792937711" sldId="2147483670"/>
              <pc:sldLayoutMk cId="1200329729" sldId="2147483674"/>
              <ac:spMk id="9" creationId="{B497F2E6-CE9F-5462-B221-DA50901618D9}"/>
            </ac:spMkLst>
          </pc:spChg>
        </pc:sldLayoutChg>
        <pc:sldLayoutChg chg="modSp mod ord">
          <pc:chgData name="Shakie Liu" userId="686515af-e6b5-44f2-ba0f-2fb7a7864d98" providerId="ADAL" clId="{69AC217A-29FA-4F58-BFE5-55215DD31616}" dt="2022-10-24T08:33:46.491" v="99" actId="1076"/>
          <pc:sldLayoutMkLst>
            <pc:docMk/>
            <pc:sldMasterMk cId="2792937711" sldId="2147483670"/>
            <pc:sldLayoutMk cId="1627617443" sldId="2147483675"/>
          </pc:sldLayoutMkLst>
          <pc:spChg chg="mod">
            <ac:chgData name="Shakie Liu" userId="686515af-e6b5-44f2-ba0f-2fb7a7864d98" providerId="ADAL" clId="{69AC217A-29FA-4F58-BFE5-55215DD31616}" dt="2022-10-24T08:33:46.491" v="99" actId="1076"/>
            <ac:spMkLst>
              <pc:docMk/>
              <pc:sldMasterMk cId="2792937711" sldId="2147483670"/>
              <pc:sldLayoutMk cId="1627617443" sldId="2147483675"/>
              <ac:spMk id="2" creationId="{652EDE83-63CC-4B33-B715-3953EADE2100}"/>
            </ac:spMkLst>
          </pc:spChg>
          <pc:spChg chg="mod">
            <ac:chgData name="Shakie Liu" userId="686515af-e6b5-44f2-ba0f-2fb7a7864d98" providerId="ADAL" clId="{69AC217A-29FA-4F58-BFE5-55215DD31616}" dt="2022-10-24T08:30:27.931" v="58" actId="255"/>
            <ac:spMkLst>
              <pc:docMk/>
              <pc:sldMasterMk cId="2792937711" sldId="2147483670"/>
              <pc:sldLayoutMk cId="1627617443" sldId="2147483675"/>
              <ac:spMk id="3" creationId="{1514619F-25D0-4307-81CD-C24C74EF140E}"/>
            </ac:spMkLst>
          </pc:spChg>
          <pc:spChg chg="mod">
            <ac:chgData name="Shakie Liu" userId="686515af-e6b5-44f2-ba0f-2fb7a7864d98" providerId="ADAL" clId="{69AC217A-29FA-4F58-BFE5-55215DD31616}" dt="2022-10-24T08:30:27.931" v="58" actId="255"/>
            <ac:spMkLst>
              <pc:docMk/>
              <pc:sldMasterMk cId="2792937711" sldId="2147483670"/>
              <pc:sldLayoutMk cId="1627617443" sldId="2147483675"/>
              <ac:spMk id="4" creationId="{C802B25F-898B-4C1A-94A9-699B8B55DF0F}"/>
            </ac:spMkLst>
          </pc:spChg>
          <pc:spChg chg="mod">
            <ac:chgData name="Shakie Liu" userId="686515af-e6b5-44f2-ba0f-2fb7a7864d98" providerId="ADAL" clId="{69AC217A-29FA-4F58-BFE5-55215DD31616}" dt="2022-10-24T08:30:27.931" v="58" actId="255"/>
            <ac:spMkLst>
              <pc:docMk/>
              <pc:sldMasterMk cId="2792937711" sldId="2147483670"/>
              <pc:sldLayoutMk cId="1627617443" sldId="2147483675"/>
              <ac:spMk id="5" creationId="{AA842F0A-76EB-4E77-8AF6-5F91F22881FE}"/>
            </ac:spMkLst>
          </pc:spChg>
        </pc:sldLayoutChg>
        <pc:sldLayoutChg chg="delSp mod">
          <pc:chgData name="Shakie Liu" userId="686515af-e6b5-44f2-ba0f-2fb7a7864d98" providerId="ADAL" clId="{69AC217A-29FA-4F58-BFE5-55215DD31616}" dt="2022-10-24T09:13:25.679" v="294" actId="6014"/>
          <pc:sldLayoutMkLst>
            <pc:docMk/>
            <pc:sldMasterMk cId="2792937711" sldId="2147483670"/>
            <pc:sldLayoutMk cId="1696337311" sldId="2147483676"/>
          </pc:sldLayoutMkLst>
          <pc:spChg chg="del">
            <ac:chgData name="Shakie Liu" userId="686515af-e6b5-44f2-ba0f-2fb7a7864d98" providerId="ADAL" clId="{69AC217A-29FA-4F58-BFE5-55215DD31616}" dt="2022-10-24T08:26:02.183" v="13"/>
            <ac:spMkLst>
              <pc:docMk/>
              <pc:sldMasterMk cId="2792937711" sldId="2147483670"/>
              <pc:sldLayoutMk cId="1696337311" sldId="2147483676"/>
              <ac:spMk id="2" creationId="{9C9D6027-F7C7-4EF3-85DD-09E27ACEEACA}"/>
            </ac:spMkLst>
          </pc:spChg>
          <pc:spChg chg="del">
            <ac:chgData name="Shakie Liu" userId="686515af-e6b5-44f2-ba0f-2fb7a7864d98" providerId="ADAL" clId="{69AC217A-29FA-4F58-BFE5-55215DD31616}" dt="2022-10-24T08:26:02.183" v="13"/>
            <ac:spMkLst>
              <pc:docMk/>
              <pc:sldMasterMk cId="2792937711" sldId="2147483670"/>
              <pc:sldLayoutMk cId="1696337311" sldId="2147483676"/>
              <ac:spMk id="3" creationId="{66262BA1-A5A7-45F4-B365-E880E1C324C3}"/>
            </ac:spMkLst>
          </pc:spChg>
          <pc:spChg chg="del">
            <ac:chgData name="Shakie Liu" userId="686515af-e6b5-44f2-ba0f-2fb7a7864d98" providerId="ADAL" clId="{69AC217A-29FA-4F58-BFE5-55215DD31616}" dt="2022-10-24T08:26:02.183" v="13"/>
            <ac:spMkLst>
              <pc:docMk/>
              <pc:sldMasterMk cId="2792937711" sldId="2147483670"/>
              <pc:sldLayoutMk cId="1696337311" sldId="2147483676"/>
              <ac:spMk id="4" creationId="{F80CF1E8-0939-4B4D-A4D3-E47E208FC47E}"/>
            </ac:spMkLst>
          </pc:spChg>
        </pc:sldLayoutChg>
        <pc:sldLayoutChg chg="addSp delSp modSp mod">
          <pc:chgData name="Shakie Liu" userId="686515af-e6b5-44f2-ba0f-2fb7a7864d98" providerId="ADAL" clId="{69AC217A-29FA-4F58-BFE5-55215DD31616}" dt="2022-10-24T09:15:25.861" v="295" actId="6014"/>
          <pc:sldLayoutMkLst>
            <pc:docMk/>
            <pc:sldMasterMk cId="2792937711" sldId="2147483670"/>
            <pc:sldLayoutMk cId="949850766" sldId="2147483677"/>
          </pc:sldLayoutMkLst>
          <pc:spChg chg="add del mod">
            <ac:chgData name="Shakie Liu" userId="686515af-e6b5-44f2-ba0f-2fb7a7864d98" providerId="ADAL" clId="{69AC217A-29FA-4F58-BFE5-55215DD31616}" dt="2022-10-24T08:34:12.261" v="104"/>
            <ac:spMkLst>
              <pc:docMk/>
              <pc:sldMasterMk cId="2792937711" sldId="2147483670"/>
              <pc:sldLayoutMk cId="949850766" sldId="2147483677"/>
              <ac:spMk id="2" creationId="{97179C62-5E32-71EA-4E7B-4F9DE1ECC37F}"/>
            </ac:spMkLst>
          </pc:spChg>
          <pc:spChg chg="add del mod">
            <ac:chgData name="Shakie Liu" userId="686515af-e6b5-44f2-ba0f-2fb7a7864d98" providerId="ADAL" clId="{69AC217A-29FA-4F58-BFE5-55215DD31616}" dt="2022-10-24T08:34:12.261" v="104"/>
            <ac:spMkLst>
              <pc:docMk/>
              <pc:sldMasterMk cId="2792937711" sldId="2147483670"/>
              <pc:sldLayoutMk cId="949850766" sldId="2147483677"/>
              <ac:spMk id="3" creationId="{DE473080-1A06-32F8-985C-C6805DC3E77D}"/>
            </ac:spMkLst>
          </pc:spChg>
          <pc:spChg chg="add mod">
            <ac:chgData name="Shakie Liu" userId="686515af-e6b5-44f2-ba0f-2fb7a7864d98" providerId="ADAL" clId="{69AC217A-29FA-4F58-BFE5-55215DD31616}" dt="2022-10-24T08:35:19.513" v="131" actId="20577"/>
            <ac:spMkLst>
              <pc:docMk/>
              <pc:sldMasterMk cId="2792937711" sldId="2147483670"/>
              <pc:sldLayoutMk cId="949850766" sldId="2147483677"/>
              <ac:spMk id="4" creationId="{BBDDBF72-6B8A-C920-4D80-7E682D70387E}"/>
            </ac:spMkLst>
          </pc:spChg>
          <pc:spChg chg="add del mod">
            <ac:chgData name="Shakie Liu" userId="686515af-e6b5-44f2-ba0f-2fb7a7864d98" providerId="ADAL" clId="{69AC217A-29FA-4F58-BFE5-55215DD31616}" dt="2022-10-24T08:35:22.543" v="132" actId="478"/>
            <ac:spMkLst>
              <pc:docMk/>
              <pc:sldMasterMk cId="2792937711" sldId="2147483670"/>
              <pc:sldLayoutMk cId="949850766" sldId="2147483677"/>
              <ac:spMk id="5" creationId="{75309291-C801-3065-C3BC-99EA9FFF604B}"/>
            </ac:spMkLst>
          </pc:spChg>
          <pc:spChg chg="add del">
            <ac:chgData name="Shakie Liu" userId="686515af-e6b5-44f2-ba0f-2fb7a7864d98" providerId="ADAL" clId="{69AC217A-29FA-4F58-BFE5-55215DD31616}" dt="2022-10-24T08:34:27.658" v="108" actId="478"/>
            <ac:spMkLst>
              <pc:docMk/>
              <pc:sldMasterMk cId="2792937711" sldId="2147483670"/>
              <pc:sldLayoutMk cId="949850766" sldId="2147483677"/>
              <ac:spMk id="7" creationId="{C2320649-ACD7-42E9-A261-E6ED46ACB452}"/>
            </ac:spMkLst>
          </pc:spChg>
          <pc:spChg chg="mod">
            <ac:chgData name="Shakie Liu" userId="686515af-e6b5-44f2-ba0f-2fb7a7864d98" providerId="ADAL" clId="{69AC217A-29FA-4F58-BFE5-55215DD31616}" dt="2022-10-24T08:44:57.771" v="156"/>
            <ac:spMkLst>
              <pc:docMk/>
              <pc:sldMasterMk cId="2792937711" sldId="2147483670"/>
              <pc:sldLayoutMk cId="949850766" sldId="2147483677"/>
              <ac:spMk id="8" creationId="{DC428848-58C6-4501-8214-B803889F273E}"/>
            </ac:spMkLst>
          </pc:spChg>
          <pc:spChg chg="mod">
            <ac:chgData name="Shakie Liu" userId="686515af-e6b5-44f2-ba0f-2fb7a7864d98" providerId="ADAL" clId="{69AC217A-29FA-4F58-BFE5-55215DD31616}" dt="2022-10-24T08:31:23.339" v="90" actId="1076"/>
            <ac:spMkLst>
              <pc:docMk/>
              <pc:sldMasterMk cId="2792937711" sldId="2147483670"/>
              <pc:sldLayoutMk cId="949850766" sldId="2147483677"/>
              <ac:spMk id="9" creationId="{A01EED25-4D2A-435D-A5F9-01DCC2F07486}"/>
            </ac:spMkLst>
          </pc:spChg>
        </pc:sldLayoutChg>
      </pc:sldMasterChg>
    </pc:docChg>
  </pc:docChgLst>
  <pc:docChgLst>
    <pc:chgData name="Xin Zhang (Shanghai Wicresoft Co,.Ltd.)" userId="474f572f-8271-4f60-858e-cee871e0aec6" providerId="ADAL" clId="{906B4962-F2A3-49F8-B017-43804775A144}"/>
    <pc:docChg chg="undo custSel addSld modSld modMainMaster replTag">
      <pc:chgData name="Xin Zhang (Shanghai Wicresoft Co,.Ltd.)" userId="474f572f-8271-4f60-858e-cee871e0aec6" providerId="ADAL" clId="{906B4962-F2A3-49F8-B017-43804775A144}" dt="2022-10-26T07:28:26.562" v="258" actId="729"/>
      <pc:docMkLst>
        <pc:docMk/>
      </pc:docMkLst>
      <pc:sldChg chg="addSp modSp">
        <pc:chgData name="Xin Zhang (Shanghai Wicresoft Co,.Ltd.)" userId="474f572f-8271-4f60-858e-cee871e0aec6" providerId="ADAL" clId="{906B4962-F2A3-49F8-B017-43804775A144}" dt="2022-10-26T06:36:20.778" v="71"/>
        <pc:sldMkLst>
          <pc:docMk/>
          <pc:sldMk cId="572019046" sldId="383"/>
        </pc:sldMkLst>
        <pc:spChg chg="add mod">
          <ac:chgData name="Xin Zhang (Shanghai Wicresoft Co,.Ltd.)" userId="474f572f-8271-4f60-858e-cee871e0aec6" providerId="ADAL" clId="{906B4962-F2A3-49F8-B017-43804775A144}" dt="2022-10-26T06:36:20.778" v="71"/>
          <ac:spMkLst>
            <pc:docMk/>
            <pc:sldMk cId="572019046" sldId="383"/>
            <ac:spMk id="3" creationId="{6343554B-25BA-3095-1359-387FFBC018D6}"/>
          </ac:spMkLst>
        </pc:spChg>
        <pc:cxnChg chg="add mod">
          <ac:chgData name="Xin Zhang (Shanghai Wicresoft Co,.Ltd.)" userId="474f572f-8271-4f60-858e-cee871e0aec6" providerId="ADAL" clId="{906B4962-F2A3-49F8-B017-43804775A144}" dt="2022-10-26T06:36:20.778" v="71"/>
          <ac:cxnSpMkLst>
            <pc:docMk/>
            <pc:sldMk cId="572019046" sldId="383"/>
            <ac:cxnSpMk id="2" creationId="{BA26D184-EE83-9D9B-F554-153A68ABF20E}"/>
          </ac:cxnSpMkLst>
        </pc:cxnChg>
      </pc:sldChg>
      <pc:sldChg chg="modSp mod">
        <pc:chgData name="Xin Zhang (Shanghai Wicresoft Co,.Ltd.)" userId="474f572f-8271-4f60-858e-cee871e0aec6" providerId="ADAL" clId="{906B4962-F2A3-49F8-B017-43804775A144}" dt="2022-10-26T06:28:17.385" v="18" actId="14100"/>
        <pc:sldMkLst>
          <pc:docMk/>
          <pc:sldMk cId="2907658645" sldId="390"/>
        </pc:sldMkLst>
        <pc:spChg chg="mod">
          <ac:chgData name="Xin Zhang (Shanghai Wicresoft Co,.Ltd.)" userId="474f572f-8271-4f60-858e-cee871e0aec6" providerId="ADAL" clId="{906B4962-F2A3-49F8-B017-43804775A144}" dt="2022-10-26T06:28:17.385" v="18" actId="14100"/>
          <ac:spMkLst>
            <pc:docMk/>
            <pc:sldMk cId="2907658645" sldId="390"/>
            <ac:spMk id="7" creationId="{2B0AB185-4AC2-48CD-88D7-90E0E8842ACB}"/>
          </ac:spMkLst>
        </pc:spChg>
        <pc:spChg chg="mod">
          <ac:chgData name="Xin Zhang (Shanghai Wicresoft Co,.Ltd.)" userId="474f572f-8271-4f60-858e-cee871e0aec6" providerId="ADAL" clId="{906B4962-F2A3-49F8-B017-43804775A144}" dt="2022-10-26T06:28:17.385" v="18" actId="14100"/>
          <ac:spMkLst>
            <pc:docMk/>
            <pc:sldMk cId="2907658645" sldId="390"/>
            <ac:spMk id="8" creationId="{94053447-3F3F-4FA0-A3BF-A65449901A9B}"/>
          </ac:spMkLst>
        </pc:spChg>
      </pc:sldChg>
      <pc:sldChg chg="modSp mod">
        <pc:chgData name="Xin Zhang (Shanghai Wicresoft Co,.Ltd.)" userId="474f572f-8271-4f60-858e-cee871e0aec6" providerId="ADAL" clId="{906B4962-F2A3-49F8-B017-43804775A144}" dt="2022-10-26T06:42:08.468" v="154" actId="2711"/>
        <pc:sldMkLst>
          <pc:docMk/>
          <pc:sldMk cId="353665667" sldId="392"/>
        </pc:sldMkLst>
        <pc:spChg chg="mod">
          <ac:chgData name="Xin Zhang (Shanghai Wicresoft Co,.Ltd.)" userId="474f572f-8271-4f60-858e-cee871e0aec6" providerId="ADAL" clId="{906B4962-F2A3-49F8-B017-43804775A144}" dt="2022-10-26T06:42:08.468" v="154" actId="2711"/>
          <ac:spMkLst>
            <pc:docMk/>
            <pc:sldMk cId="353665667" sldId="392"/>
            <ac:spMk id="2" creationId="{92F05E18-38E2-116B-8B39-C96D40FA6E4E}"/>
          </ac:spMkLst>
        </pc:spChg>
        <pc:spChg chg="mod">
          <ac:chgData name="Xin Zhang (Shanghai Wicresoft Co,.Ltd.)" userId="474f572f-8271-4f60-858e-cee871e0aec6" providerId="ADAL" clId="{906B4962-F2A3-49F8-B017-43804775A144}" dt="2022-10-26T06:42:08.468" v="154" actId="2711"/>
          <ac:spMkLst>
            <pc:docMk/>
            <pc:sldMk cId="353665667" sldId="392"/>
            <ac:spMk id="3" creationId="{AB9B811F-0F93-B390-5E7E-416679AD594B}"/>
          </ac:spMkLst>
        </pc:spChg>
      </pc:sldChg>
      <pc:sldChg chg="addSp delSp modSp new mod modClrScheme modShow chgLayout">
        <pc:chgData name="Xin Zhang (Shanghai Wicresoft Co,.Ltd.)" userId="474f572f-8271-4f60-858e-cee871e0aec6" providerId="ADAL" clId="{906B4962-F2A3-49F8-B017-43804775A144}" dt="2022-10-26T07:27:00.165" v="217" actId="20577"/>
        <pc:sldMkLst>
          <pc:docMk/>
          <pc:sldMk cId="3554459053" sldId="394"/>
        </pc:sldMkLst>
        <pc:spChg chg="del">
          <ac:chgData name="Xin Zhang (Shanghai Wicresoft Co,.Ltd.)" userId="474f572f-8271-4f60-858e-cee871e0aec6" providerId="ADAL" clId="{906B4962-F2A3-49F8-B017-43804775A144}" dt="2022-10-26T06:40:28.924" v="74" actId="700"/>
          <ac:spMkLst>
            <pc:docMk/>
            <pc:sldMk cId="3554459053" sldId="394"/>
            <ac:spMk id="2" creationId="{36766546-395F-9D4C-050E-8F501D13224E}"/>
          </ac:spMkLst>
        </pc:spChg>
        <pc:spChg chg="del">
          <ac:chgData name="Xin Zhang (Shanghai Wicresoft Co,.Ltd.)" userId="474f572f-8271-4f60-858e-cee871e0aec6" providerId="ADAL" clId="{906B4962-F2A3-49F8-B017-43804775A144}" dt="2022-10-26T06:40:28.924" v="74" actId="700"/>
          <ac:spMkLst>
            <pc:docMk/>
            <pc:sldMk cId="3554459053" sldId="394"/>
            <ac:spMk id="3" creationId="{CE89398A-63FF-75D5-E526-318007FCD14D}"/>
          </ac:spMkLst>
        </pc:spChg>
        <pc:spChg chg="del mod ord">
          <ac:chgData name="Xin Zhang (Shanghai Wicresoft Co,.Ltd.)" userId="474f572f-8271-4f60-858e-cee871e0aec6" providerId="ADAL" clId="{906B4962-F2A3-49F8-B017-43804775A144}" dt="2022-10-26T06:40:28.924" v="74" actId="700"/>
          <ac:spMkLst>
            <pc:docMk/>
            <pc:sldMk cId="3554459053" sldId="394"/>
            <ac:spMk id="4" creationId="{76E5A5DB-C24B-4AEA-EEC2-A096936BEA86}"/>
          </ac:spMkLst>
        </pc:spChg>
        <pc:spChg chg="add del mod ord">
          <ac:chgData name="Xin Zhang (Shanghai Wicresoft Co,.Ltd.)" userId="474f572f-8271-4f60-858e-cee871e0aec6" providerId="ADAL" clId="{906B4962-F2A3-49F8-B017-43804775A144}" dt="2022-10-26T06:40:32.401" v="75" actId="700"/>
          <ac:spMkLst>
            <pc:docMk/>
            <pc:sldMk cId="3554459053" sldId="394"/>
            <ac:spMk id="5" creationId="{9F3D2A9D-B5F3-F0E4-07F8-E3F83373E92A}"/>
          </ac:spMkLst>
        </pc:spChg>
        <pc:spChg chg="add mod">
          <ac:chgData name="Xin Zhang (Shanghai Wicresoft Co,.Ltd.)" userId="474f572f-8271-4f60-858e-cee871e0aec6" providerId="ADAL" clId="{906B4962-F2A3-49F8-B017-43804775A144}" dt="2022-10-26T07:27:00.165" v="217" actId="20577"/>
          <ac:spMkLst>
            <pc:docMk/>
            <pc:sldMk cId="3554459053" sldId="394"/>
            <ac:spMk id="6" creationId="{82B741DD-1960-8591-39F4-7E2E0E4B4511}"/>
          </ac:spMkLst>
        </pc:spChg>
        <pc:spChg chg="add mod">
          <ac:chgData name="Xin Zhang (Shanghai Wicresoft Co,.Ltd.)" userId="474f572f-8271-4f60-858e-cee871e0aec6" providerId="ADAL" clId="{906B4962-F2A3-49F8-B017-43804775A144}" dt="2022-10-26T06:48:17.296" v="170" actId="12"/>
          <ac:spMkLst>
            <pc:docMk/>
            <pc:sldMk cId="3554459053" sldId="394"/>
            <ac:spMk id="10" creationId="{CBCD0C70-28E7-AA2D-78AA-EAE695506CB5}"/>
          </ac:spMkLst>
        </pc:spChg>
        <pc:spChg chg="add del mod">
          <ac:chgData name="Xin Zhang (Shanghai Wicresoft Co,.Ltd.)" userId="474f572f-8271-4f60-858e-cee871e0aec6" providerId="ADAL" clId="{906B4962-F2A3-49F8-B017-43804775A144}" dt="2022-10-26T06:47:18.547" v="161" actId="478"/>
          <ac:spMkLst>
            <pc:docMk/>
            <pc:sldMk cId="3554459053" sldId="394"/>
            <ac:spMk id="11" creationId="{F4BB111B-299B-3F2A-D43E-6D666C93294C}"/>
          </ac:spMkLst>
        </pc:spChg>
        <pc:spChg chg="add mod">
          <ac:chgData name="Xin Zhang (Shanghai Wicresoft Co,.Ltd.)" userId="474f572f-8271-4f60-858e-cee871e0aec6" providerId="ADAL" clId="{906B4962-F2A3-49F8-B017-43804775A144}" dt="2022-10-26T06:47:12.711" v="160" actId="1076"/>
          <ac:spMkLst>
            <pc:docMk/>
            <pc:sldMk cId="3554459053" sldId="394"/>
            <ac:spMk id="12" creationId="{5EABFF50-3FDE-2296-F141-D119FAEF3F1F}"/>
          </ac:spMkLst>
        </pc:spChg>
        <pc:spChg chg="add mod">
          <ac:chgData name="Xin Zhang (Shanghai Wicresoft Co,.Ltd.)" userId="474f572f-8271-4f60-858e-cee871e0aec6" providerId="ADAL" clId="{906B4962-F2A3-49F8-B017-43804775A144}" dt="2022-10-26T06:47:12.711" v="160" actId="1076"/>
          <ac:spMkLst>
            <pc:docMk/>
            <pc:sldMk cId="3554459053" sldId="394"/>
            <ac:spMk id="13" creationId="{76296BFB-570E-98DF-8F94-C10819A093AD}"/>
          </ac:spMkLst>
        </pc:spChg>
        <pc:spChg chg="add mod">
          <ac:chgData name="Xin Zhang (Shanghai Wicresoft Co,.Ltd.)" userId="474f572f-8271-4f60-858e-cee871e0aec6" providerId="ADAL" clId="{906B4962-F2A3-49F8-B017-43804775A144}" dt="2022-10-26T06:47:12.711" v="160" actId="1076"/>
          <ac:spMkLst>
            <pc:docMk/>
            <pc:sldMk cId="3554459053" sldId="394"/>
            <ac:spMk id="14" creationId="{C6B7CB49-0ED6-2F97-0C36-73728D0A0663}"/>
          </ac:spMkLst>
        </pc:spChg>
        <pc:spChg chg="add mod">
          <ac:chgData name="Xin Zhang (Shanghai Wicresoft Co,.Ltd.)" userId="474f572f-8271-4f60-858e-cee871e0aec6" providerId="ADAL" clId="{906B4962-F2A3-49F8-B017-43804775A144}" dt="2022-10-26T06:47:12.711" v="160" actId="1076"/>
          <ac:spMkLst>
            <pc:docMk/>
            <pc:sldMk cId="3554459053" sldId="394"/>
            <ac:spMk id="15" creationId="{B4021BC9-2B96-7EAB-8EE9-74F83FBF4E15}"/>
          </ac:spMkLst>
        </pc:spChg>
        <pc:spChg chg="add mod">
          <ac:chgData name="Xin Zhang (Shanghai Wicresoft Co,.Ltd.)" userId="474f572f-8271-4f60-858e-cee871e0aec6" providerId="ADAL" clId="{906B4962-F2A3-49F8-B017-43804775A144}" dt="2022-10-26T06:47:12.711" v="160" actId="1076"/>
          <ac:spMkLst>
            <pc:docMk/>
            <pc:sldMk cId="3554459053" sldId="394"/>
            <ac:spMk id="17" creationId="{7B1CFC0D-1882-58C0-EEB5-4AE36B42AB10}"/>
          </ac:spMkLst>
        </pc:spChg>
        <pc:spChg chg="add mod">
          <ac:chgData name="Xin Zhang (Shanghai Wicresoft Co,.Ltd.)" userId="474f572f-8271-4f60-858e-cee871e0aec6" providerId="ADAL" clId="{906B4962-F2A3-49F8-B017-43804775A144}" dt="2022-10-26T06:47:12.711" v="160" actId="1076"/>
          <ac:spMkLst>
            <pc:docMk/>
            <pc:sldMk cId="3554459053" sldId="394"/>
            <ac:spMk id="18" creationId="{8F525159-AEAE-8823-ABB1-2059A33F6C9F}"/>
          </ac:spMkLst>
        </pc:spChg>
        <pc:spChg chg="add mod">
          <ac:chgData name="Xin Zhang (Shanghai Wicresoft Co,.Ltd.)" userId="474f572f-8271-4f60-858e-cee871e0aec6" providerId="ADAL" clId="{906B4962-F2A3-49F8-B017-43804775A144}" dt="2022-10-26T06:47:12.711" v="160" actId="1076"/>
          <ac:spMkLst>
            <pc:docMk/>
            <pc:sldMk cId="3554459053" sldId="394"/>
            <ac:spMk id="19" creationId="{9E96F2A9-FBF0-8397-1EDB-C9EEE18F4CD4}"/>
          </ac:spMkLst>
        </pc:spChg>
        <pc:spChg chg="add mod">
          <ac:chgData name="Xin Zhang (Shanghai Wicresoft Co,.Ltd.)" userId="474f572f-8271-4f60-858e-cee871e0aec6" providerId="ADAL" clId="{906B4962-F2A3-49F8-B017-43804775A144}" dt="2022-10-26T06:47:12.711" v="160" actId="1076"/>
          <ac:spMkLst>
            <pc:docMk/>
            <pc:sldMk cId="3554459053" sldId="394"/>
            <ac:spMk id="20" creationId="{EDC83FBE-8197-1FC6-0112-4C9CC8FD562C}"/>
          </ac:spMkLst>
        </pc:spChg>
        <pc:spChg chg="add mod">
          <ac:chgData name="Xin Zhang (Shanghai Wicresoft Co,.Ltd.)" userId="474f572f-8271-4f60-858e-cee871e0aec6" providerId="ADAL" clId="{906B4962-F2A3-49F8-B017-43804775A144}" dt="2022-10-26T06:47:12.711" v="160" actId="1076"/>
          <ac:spMkLst>
            <pc:docMk/>
            <pc:sldMk cId="3554459053" sldId="394"/>
            <ac:spMk id="21" creationId="{C7A4B4B6-8D71-2FB6-9E40-47C02C974320}"/>
          </ac:spMkLst>
        </pc:spChg>
        <pc:spChg chg="add mod">
          <ac:chgData name="Xin Zhang (Shanghai Wicresoft Co,.Ltd.)" userId="474f572f-8271-4f60-858e-cee871e0aec6" providerId="ADAL" clId="{906B4962-F2A3-49F8-B017-43804775A144}" dt="2022-10-26T06:47:12.711" v="160" actId="1076"/>
          <ac:spMkLst>
            <pc:docMk/>
            <pc:sldMk cId="3554459053" sldId="394"/>
            <ac:spMk id="22" creationId="{22D9D75A-5CB9-0547-CB67-8AAE33E118CD}"/>
          </ac:spMkLst>
        </pc:spChg>
        <pc:spChg chg="add del mod">
          <ac:chgData name="Xin Zhang (Shanghai Wicresoft Co,.Ltd.)" userId="474f572f-8271-4f60-858e-cee871e0aec6" providerId="ADAL" clId="{906B4962-F2A3-49F8-B017-43804775A144}" dt="2022-10-26T07:25:15.363" v="198" actId="478"/>
          <ac:spMkLst>
            <pc:docMk/>
            <pc:sldMk cId="3554459053" sldId="394"/>
            <ac:spMk id="25" creationId="{F454D4DB-2EF7-0D5D-4030-702D6800B92B}"/>
          </ac:spMkLst>
        </pc:spChg>
        <pc:spChg chg="add mod">
          <ac:chgData name="Xin Zhang (Shanghai Wicresoft Co,.Ltd.)" userId="474f572f-8271-4f60-858e-cee871e0aec6" providerId="ADAL" clId="{906B4962-F2A3-49F8-B017-43804775A144}" dt="2022-10-26T07:25:15.713" v="199"/>
          <ac:spMkLst>
            <pc:docMk/>
            <pc:sldMk cId="3554459053" sldId="394"/>
            <ac:spMk id="27" creationId="{E755798D-1550-46B3-F55E-194B437995FD}"/>
          </ac:spMkLst>
        </pc:spChg>
        <pc:grpChg chg="add mod">
          <ac:chgData name="Xin Zhang (Shanghai Wicresoft Co,.Ltd.)" userId="474f572f-8271-4f60-858e-cee871e0aec6" providerId="ADAL" clId="{906B4962-F2A3-49F8-B017-43804775A144}" dt="2022-10-26T06:47:12.711" v="160" actId="1076"/>
          <ac:grpSpMkLst>
            <pc:docMk/>
            <pc:sldMk cId="3554459053" sldId="394"/>
            <ac:grpSpMk id="7" creationId="{AAB1BA96-D4D6-2762-87BE-5088751262EB}"/>
          </ac:grpSpMkLst>
        </pc:grpChg>
        <pc:grpChg chg="add">
          <ac:chgData name="Xin Zhang (Shanghai Wicresoft Co,.Ltd.)" userId="474f572f-8271-4f60-858e-cee871e0aec6" providerId="ADAL" clId="{906B4962-F2A3-49F8-B017-43804775A144}" dt="2022-10-26T07:24:47.847" v="193" actId="164"/>
          <ac:grpSpMkLst>
            <pc:docMk/>
            <pc:sldMk cId="3554459053" sldId="394"/>
            <ac:grpSpMk id="26" creationId="{77016E0A-509A-C5AD-ACB3-D194E1F6D160}"/>
          </ac:grpSpMkLst>
        </pc:grpChg>
        <pc:picChg chg="mod">
          <ac:chgData name="Xin Zhang (Shanghai Wicresoft Co,.Ltd.)" userId="474f572f-8271-4f60-858e-cee871e0aec6" providerId="ADAL" clId="{906B4962-F2A3-49F8-B017-43804775A144}" dt="2022-10-26T06:46:55.873" v="155"/>
          <ac:picMkLst>
            <pc:docMk/>
            <pc:sldMk cId="3554459053" sldId="394"/>
            <ac:picMk id="8" creationId="{DAA18EF0-C102-903B-AC72-94B5ED8727EB}"/>
          </ac:picMkLst>
        </pc:picChg>
        <pc:picChg chg="mod">
          <ac:chgData name="Xin Zhang (Shanghai Wicresoft Co,.Ltd.)" userId="474f572f-8271-4f60-858e-cee871e0aec6" providerId="ADAL" clId="{906B4962-F2A3-49F8-B017-43804775A144}" dt="2022-10-26T06:46:55.873" v="155"/>
          <ac:picMkLst>
            <pc:docMk/>
            <pc:sldMk cId="3554459053" sldId="394"/>
            <ac:picMk id="9" creationId="{9880252D-7EAE-1601-BFF8-84CFC6EFF9BA}"/>
          </ac:picMkLst>
        </pc:picChg>
        <pc:picChg chg="add mod">
          <ac:chgData name="Xin Zhang (Shanghai Wicresoft Co,.Ltd.)" userId="474f572f-8271-4f60-858e-cee871e0aec6" providerId="ADAL" clId="{906B4962-F2A3-49F8-B017-43804775A144}" dt="2022-10-26T07:24:17.158" v="188" actId="14100"/>
          <ac:picMkLst>
            <pc:docMk/>
            <pc:sldMk cId="3554459053" sldId="394"/>
            <ac:picMk id="24" creationId="{6377E12A-7F45-CBC5-4565-2225797E691A}"/>
          </ac:picMkLst>
        </pc:picChg>
        <pc:cxnChg chg="add mod">
          <ac:chgData name="Xin Zhang (Shanghai Wicresoft Co,.Ltd.)" userId="474f572f-8271-4f60-858e-cee871e0aec6" providerId="ADAL" clId="{906B4962-F2A3-49F8-B017-43804775A144}" dt="2022-10-26T06:47:12.711" v="160" actId="1076"/>
          <ac:cxnSpMkLst>
            <pc:docMk/>
            <pc:sldMk cId="3554459053" sldId="394"/>
            <ac:cxnSpMk id="16" creationId="{02C9AAFE-9996-E99F-6553-B0FE546A865C}"/>
          </ac:cxnSpMkLst>
        </pc:cxnChg>
        <pc:cxnChg chg="add mod">
          <ac:chgData name="Xin Zhang (Shanghai Wicresoft Co,.Ltd.)" userId="474f572f-8271-4f60-858e-cee871e0aec6" providerId="ADAL" clId="{906B4962-F2A3-49F8-B017-43804775A144}" dt="2022-10-26T06:47:12.711" v="160" actId="1076"/>
          <ac:cxnSpMkLst>
            <pc:docMk/>
            <pc:sldMk cId="3554459053" sldId="394"/>
            <ac:cxnSpMk id="23" creationId="{9749DFB9-1825-D4F9-E61A-5B1918504B39}"/>
          </ac:cxnSpMkLst>
        </pc:cxnChg>
      </pc:sldChg>
      <pc:sldChg chg="addSp delSp modSp add mod">
        <pc:chgData name="Xin Zhang (Shanghai Wicresoft Co,.Ltd.)" userId="474f572f-8271-4f60-858e-cee871e0aec6" providerId="ADAL" clId="{906B4962-F2A3-49F8-B017-43804775A144}" dt="2022-10-26T07:27:12.335" v="238" actId="20577"/>
        <pc:sldMkLst>
          <pc:docMk/>
          <pc:sldMk cId="2535910965" sldId="395"/>
        </pc:sldMkLst>
        <pc:spChg chg="add del mod">
          <ac:chgData name="Xin Zhang (Shanghai Wicresoft Co,.Ltd.)" userId="474f572f-8271-4f60-858e-cee871e0aec6" providerId="ADAL" clId="{906B4962-F2A3-49F8-B017-43804775A144}" dt="2022-10-26T07:10:08.509" v="177" actId="478"/>
          <ac:spMkLst>
            <pc:docMk/>
            <pc:sldMk cId="2535910965" sldId="395"/>
            <ac:spMk id="5" creationId="{63EA1442-969A-4B33-337A-B69B9E89AB66}"/>
          </ac:spMkLst>
        </pc:spChg>
        <pc:spChg chg="mod">
          <ac:chgData name="Xin Zhang (Shanghai Wicresoft Co,.Ltd.)" userId="474f572f-8271-4f60-858e-cee871e0aec6" providerId="ADAL" clId="{906B4962-F2A3-49F8-B017-43804775A144}" dt="2022-10-26T07:27:12.335" v="238" actId="20577"/>
          <ac:spMkLst>
            <pc:docMk/>
            <pc:sldMk cId="2535910965" sldId="395"/>
            <ac:spMk id="6" creationId="{82B741DD-1960-8591-39F4-7E2E0E4B4511}"/>
          </ac:spMkLst>
        </pc:spChg>
        <pc:spChg chg="mod">
          <ac:chgData name="Xin Zhang (Shanghai Wicresoft Co,.Ltd.)" userId="474f572f-8271-4f60-858e-cee871e0aec6" providerId="ADAL" clId="{906B4962-F2A3-49F8-B017-43804775A144}" dt="2022-10-26T07:10:32.244" v="183" actId="12"/>
          <ac:spMkLst>
            <pc:docMk/>
            <pc:sldMk cId="2535910965" sldId="395"/>
            <ac:spMk id="10" creationId="{CBCD0C70-28E7-AA2D-78AA-EAE695506CB5}"/>
          </ac:spMkLst>
        </pc:spChg>
        <pc:spChg chg="add del mod">
          <ac:chgData name="Xin Zhang (Shanghai Wicresoft Co,.Ltd.)" userId="474f572f-8271-4f60-858e-cee871e0aec6" providerId="ADAL" clId="{906B4962-F2A3-49F8-B017-43804775A144}" dt="2022-10-26T07:15:50.461" v="186" actId="478"/>
          <ac:spMkLst>
            <pc:docMk/>
            <pc:sldMk cId="2535910965" sldId="395"/>
            <ac:spMk id="11" creationId="{B4C04068-2606-80EE-6BE5-433D16B0D872}"/>
          </ac:spMkLst>
        </pc:spChg>
        <pc:spChg chg="del">
          <ac:chgData name="Xin Zhang (Shanghai Wicresoft Co,.Ltd.)" userId="474f572f-8271-4f60-858e-cee871e0aec6" providerId="ADAL" clId="{906B4962-F2A3-49F8-B017-43804775A144}" dt="2022-10-26T07:09:47.274" v="172" actId="478"/>
          <ac:spMkLst>
            <pc:docMk/>
            <pc:sldMk cId="2535910965" sldId="395"/>
            <ac:spMk id="12" creationId="{5EABFF50-3FDE-2296-F141-D119FAEF3F1F}"/>
          </ac:spMkLst>
        </pc:spChg>
        <pc:spChg chg="del">
          <ac:chgData name="Xin Zhang (Shanghai Wicresoft Co,.Ltd.)" userId="474f572f-8271-4f60-858e-cee871e0aec6" providerId="ADAL" clId="{906B4962-F2A3-49F8-B017-43804775A144}" dt="2022-10-26T07:09:47.274" v="172" actId="478"/>
          <ac:spMkLst>
            <pc:docMk/>
            <pc:sldMk cId="2535910965" sldId="395"/>
            <ac:spMk id="13" creationId="{76296BFB-570E-98DF-8F94-C10819A093AD}"/>
          </ac:spMkLst>
        </pc:spChg>
        <pc:spChg chg="del">
          <ac:chgData name="Xin Zhang (Shanghai Wicresoft Co,.Ltd.)" userId="474f572f-8271-4f60-858e-cee871e0aec6" providerId="ADAL" clId="{906B4962-F2A3-49F8-B017-43804775A144}" dt="2022-10-26T07:09:47.274" v="172" actId="478"/>
          <ac:spMkLst>
            <pc:docMk/>
            <pc:sldMk cId="2535910965" sldId="395"/>
            <ac:spMk id="14" creationId="{C6B7CB49-0ED6-2F97-0C36-73728D0A0663}"/>
          </ac:spMkLst>
        </pc:spChg>
        <pc:spChg chg="del">
          <ac:chgData name="Xin Zhang (Shanghai Wicresoft Co,.Ltd.)" userId="474f572f-8271-4f60-858e-cee871e0aec6" providerId="ADAL" clId="{906B4962-F2A3-49F8-B017-43804775A144}" dt="2022-10-26T07:09:47.274" v="172" actId="478"/>
          <ac:spMkLst>
            <pc:docMk/>
            <pc:sldMk cId="2535910965" sldId="395"/>
            <ac:spMk id="15" creationId="{B4021BC9-2B96-7EAB-8EE9-74F83FBF4E15}"/>
          </ac:spMkLst>
        </pc:spChg>
        <pc:spChg chg="del">
          <ac:chgData name="Xin Zhang (Shanghai Wicresoft Co,.Ltd.)" userId="474f572f-8271-4f60-858e-cee871e0aec6" providerId="ADAL" clId="{906B4962-F2A3-49F8-B017-43804775A144}" dt="2022-10-26T07:09:47.274" v="172" actId="478"/>
          <ac:spMkLst>
            <pc:docMk/>
            <pc:sldMk cId="2535910965" sldId="395"/>
            <ac:spMk id="17" creationId="{7B1CFC0D-1882-58C0-EEB5-4AE36B42AB10}"/>
          </ac:spMkLst>
        </pc:spChg>
        <pc:spChg chg="del">
          <ac:chgData name="Xin Zhang (Shanghai Wicresoft Co,.Ltd.)" userId="474f572f-8271-4f60-858e-cee871e0aec6" providerId="ADAL" clId="{906B4962-F2A3-49F8-B017-43804775A144}" dt="2022-10-26T07:09:47.274" v="172" actId="478"/>
          <ac:spMkLst>
            <pc:docMk/>
            <pc:sldMk cId="2535910965" sldId="395"/>
            <ac:spMk id="18" creationId="{8F525159-AEAE-8823-ABB1-2059A33F6C9F}"/>
          </ac:spMkLst>
        </pc:spChg>
        <pc:spChg chg="del">
          <ac:chgData name="Xin Zhang (Shanghai Wicresoft Co,.Ltd.)" userId="474f572f-8271-4f60-858e-cee871e0aec6" providerId="ADAL" clId="{906B4962-F2A3-49F8-B017-43804775A144}" dt="2022-10-26T07:09:47.274" v="172" actId="478"/>
          <ac:spMkLst>
            <pc:docMk/>
            <pc:sldMk cId="2535910965" sldId="395"/>
            <ac:spMk id="19" creationId="{9E96F2A9-FBF0-8397-1EDB-C9EEE18F4CD4}"/>
          </ac:spMkLst>
        </pc:spChg>
        <pc:spChg chg="del">
          <ac:chgData name="Xin Zhang (Shanghai Wicresoft Co,.Ltd.)" userId="474f572f-8271-4f60-858e-cee871e0aec6" providerId="ADAL" clId="{906B4962-F2A3-49F8-B017-43804775A144}" dt="2022-10-26T07:09:47.274" v="172" actId="478"/>
          <ac:spMkLst>
            <pc:docMk/>
            <pc:sldMk cId="2535910965" sldId="395"/>
            <ac:spMk id="20" creationId="{EDC83FBE-8197-1FC6-0112-4C9CC8FD562C}"/>
          </ac:spMkLst>
        </pc:spChg>
        <pc:spChg chg="del">
          <ac:chgData name="Xin Zhang (Shanghai Wicresoft Co,.Ltd.)" userId="474f572f-8271-4f60-858e-cee871e0aec6" providerId="ADAL" clId="{906B4962-F2A3-49F8-B017-43804775A144}" dt="2022-10-26T07:09:47.274" v="172" actId="478"/>
          <ac:spMkLst>
            <pc:docMk/>
            <pc:sldMk cId="2535910965" sldId="395"/>
            <ac:spMk id="21" creationId="{C7A4B4B6-8D71-2FB6-9E40-47C02C974320}"/>
          </ac:spMkLst>
        </pc:spChg>
        <pc:spChg chg="del">
          <ac:chgData name="Xin Zhang (Shanghai Wicresoft Co,.Ltd.)" userId="474f572f-8271-4f60-858e-cee871e0aec6" providerId="ADAL" clId="{906B4962-F2A3-49F8-B017-43804775A144}" dt="2022-10-26T07:09:47.274" v="172" actId="478"/>
          <ac:spMkLst>
            <pc:docMk/>
            <pc:sldMk cId="2535910965" sldId="395"/>
            <ac:spMk id="22" creationId="{22D9D75A-5CB9-0547-CB67-8AAE33E118CD}"/>
          </ac:spMkLst>
        </pc:spChg>
        <pc:spChg chg="add del mod">
          <ac:chgData name="Xin Zhang (Shanghai Wicresoft Co,.Ltd.)" userId="474f572f-8271-4f60-858e-cee871e0aec6" providerId="ADAL" clId="{906B4962-F2A3-49F8-B017-43804775A144}" dt="2022-10-26T07:15:50.461" v="186" actId="478"/>
          <ac:spMkLst>
            <pc:docMk/>
            <pc:sldMk cId="2535910965" sldId="395"/>
            <ac:spMk id="25" creationId="{8B9F3A89-6062-CE70-85C7-737FE278B478}"/>
          </ac:spMkLst>
        </pc:spChg>
        <pc:spChg chg="add del mod">
          <ac:chgData name="Xin Zhang (Shanghai Wicresoft Co,.Ltd.)" userId="474f572f-8271-4f60-858e-cee871e0aec6" providerId="ADAL" clId="{906B4962-F2A3-49F8-B017-43804775A144}" dt="2022-10-26T07:15:50.461" v="186" actId="478"/>
          <ac:spMkLst>
            <pc:docMk/>
            <pc:sldMk cId="2535910965" sldId="395"/>
            <ac:spMk id="27" creationId="{EDD00F93-FF38-89BE-0580-77E025DE7521}"/>
          </ac:spMkLst>
        </pc:spChg>
        <pc:spChg chg="mod">
          <ac:chgData name="Xin Zhang (Shanghai Wicresoft Co,.Ltd.)" userId="474f572f-8271-4f60-858e-cee871e0aec6" providerId="ADAL" clId="{906B4962-F2A3-49F8-B017-43804775A144}" dt="2022-10-26T07:09:59.422" v="174"/>
          <ac:spMkLst>
            <pc:docMk/>
            <pc:sldMk cId="2535910965" sldId="395"/>
            <ac:spMk id="30" creationId="{A3B5DDE4-C920-7607-F31A-EEA647972027}"/>
          </ac:spMkLst>
        </pc:spChg>
        <pc:spChg chg="mod">
          <ac:chgData name="Xin Zhang (Shanghai Wicresoft Co,.Ltd.)" userId="474f572f-8271-4f60-858e-cee871e0aec6" providerId="ADAL" clId="{906B4962-F2A3-49F8-B017-43804775A144}" dt="2022-10-26T07:09:59.422" v="174"/>
          <ac:spMkLst>
            <pc:docMk/>
            <pc:sldMk cId="2535910965" sldId="395"/>
            <ac:spMk id="31" creationId="{C94B703C-D4C2-9219-83D7-6B1458D5B8EB}"/>
          </ac:spMkLst>
        </pc:spChg>
        <pc:spChg chg="mod">
          <ac:chgData name="Xin Zhang (Shanghai Wicresoft Co,.Ltd.)" userId="474f572f-8271-4f60-858e-cee871e0aec6" providerId="ADAL" clId="{906B4962-F2A3-49F8-B017-43804775A144}" dt="2022-10-26T07:09:59.422" v="174"/>
          <ac:spMkLst>
            <pc:docMk/>
            <pc:sldMk cId="2535910965" sldId="395"/>
            <ac:spMk id="32" creationId="{A8F3BB21-AF21-DDA4-7088-DBFEBA6C975D}"/>
          </ac:spMkLst>
        </pc:spChg>
        <pc:spChg chg="mod">
          <ac:chgData name="Xin Zhang (Shanghai Wicresoft Co,.Ltd.)" userId="474f572f-8271-4f60-858e-cee871e0aec6" providerId="ADAL" clId="{906B4962-F2A3-49F8-B017-43804775A144}" dt="2022-10-26T07:09:59.422" v="174"/>
          <ac:spMkLst>
            <pc:docMk/>
            <pc:sldMk cId="2535910965" sldId="395"/>
            <ac:spMk id="33" creationId="{8B8AA640-B6E7-3991-4DA8-B576A4790E30}"/>
          </ac:spMkLst>
        </pc:spChg>
        <pc:spChg chg="mod">
          <ac:chgData name="Xin Zhang (Shanghai Wicresoft Co,.Ltd.)" userId="474f572f-8271-4f60-858e-cee871e0aec6" providerId="ADAL" clId="{906B4962-F2A3-49F8-B017-43804775A144}" dt="2022-10-26T07:09:59.422" v="174"/>
          <ac:spMkLst>
            <pc:docMk/>
            <pc:sldMk cId="2535910965" sldId="395"/>
            <ac:spMk id="34" creationId="{02E12B7F-D436-EBAB-452C-D16ACD44CA40}"/>
          </ac:spMkLst>
        </pc:spChg>
        <pc:spChg chg="mod">
          <ac:chgData name="Xin Zhang (Shanghai Wicresoft Co,.Ltd.)" userId="474f572f-8271-4f60-858e-cee871e0aec6" providerId="ADAL" clId="{906B4962-F2A3-49F8-B017-43804775A144}" dt="2022-10-26T07:09:59.422" v="174"/>
          <ac:spMkLst>
            <pc:docMk/>
            <pc:sldMk cId="2535910965" sldId="395"/>
            <ac:spMk id="35" creationId="{13B8192C-9D25-DE9F-EE13-2C704B929719}"/>
          </ac:spMkLst>
        </pc:spChg>
        <pc:spChg chg="mod">
          <ac:chgData name="Xin Zhang (Shanghai Wicresoft Co,.Ltd.)" userId="474f572f-8271-4f60-858e-cee871e0aec6" providerId="ADAL" clId="{906B4962-F2A3-49F8-B017-43804775A144}" dt="2022-10-26T07:09:59.422" v="174"/>
          <ac:spMkLst>
            <pc:docMk/>
            <pc:sldMk cId="2535910965" sldId="395"/>
            <ac:spMk id="36" creationId="{CB90B7C3-0CCB-E8C0-C115-D4D4CAB56B82}"/>
          </ac:spMkLst>
        </pc:spChg>
        <pc:spChg chg="add del mod">
          <ac:chgData name="Xin Zhang (Shanghai Wicresoft Co,.Ltd.)" userId="474f572f-8271-4f60-858e-cee871e0aec6" providerId="ADAL" clId="{906B4962-F2A3-49F8-B017-43804775A144}" dt="2022-10-26T07:25:02.474" v="195" actId="478"/>
          <ac:spMkLst>
            <pc:docMk/>
            <pc:sldMk cId="2535910965" sldId="395"/>
            <ac:spMk id="37" creationId="{7A45F162-B56C-6331-2B83-030DD834A257}"/>
          </ac:spMkLst>
        </pc:spChg>
        <pc:spChg chg="mod topLvl">
          <ac:chgData name="Xin Zhang (Shanghai Wicresoft Co,.Ltd.)" userId="474f572f-8271-4f60-858e-cee871e0aec6" providerId="ADAL" clId="{906B4962-F2A3-49F8-B017-43804775A144}" dt="2022-10-26T07:24:22.643" v="189" actId="165"/>
          <ac:spMkLst>
            <pc:docMk/>
            <pc:sldMk cId="2535910965" sldId="395"/>
            <ac:spMk id="40" creationId="{E1890397-2F5E-AC87-6530-B2EE48689E05}"/>
          </ac:spMkLst>
        </pc:spChg>
        <pc:spChg chg="mod topLvl">
          <ac:chgData name="Xin Zhang (Shanghai Wicresoft Co,.Ltd.)" userId="474f572f-8271-4f60-858e-cee871e0aec6" providerId="ADAL" clId="{906B4962-F2A3-49F8-B017-43804775A144}" dt="2022-10-26T07:24:22.643" v="189" actId="165"/>
          <ac:spMkLst>
            <pc:docMk/>
            <pc:sldMk cId="2535910965" sldId="395"/>
            <ac:spMk id="41" creationId="{49E5520F-D963-8C69-C46A-11E73DFB8A39}"/>
          </ac:spMkLst>
        </pc:spChg>
        <pc:spChg chg="mod topLvl">
          <ac:chgData name="Xin Zhang (Shanghai Wicresoft Co,.Ltd.)" userId="474f572f-8271-4f60-858e-cee871e0aec6" providerId="ADAL" clId="{906B4962-F2A3-49F8-B017-43804775A144}" dt="2022-10-26T07:24:22.643" v="189" actId="165"/>
          <ac:spMkLst>
            <pc:docMk/>
            <pc:sldMk cId="2535910965" sldId="395"/>
            <ac:spMk id="43" creationId="{33354EA7-2E32-93C9-DD2C-191579FA4CEC}"/>
          </ac:spMkLst>
        </pc:spChg>
        <pc:spChg chg="mod topLvl">
          <ac:chgData name="Xin Zhang (Shanghai Wicresoft Co,.Ltd.)" userId="474f572f-8271-4f60-858e-cee871e0aec6" providerId="ADAL" clId="{906B4962-F2A3-49F8-B017-43804775A144}" dt="2022-10-26T07:24:22.643" v="189" actId="165"/>
          <ac:spMkLst>
            <pc:docMk/>
            <pc:sldMk cId="2535910965" sldId="395"/>
            <ac:spMk id="44" creationId="{7887F2DA-78A5-D557-E083-DE41AC03F8B8}"/>
          </ac:spMkLst>
        </pc:spChg>
        <pc:spChg chg="mod topLvl">
          <ac:chgData name="Xin Zhang (Shanghai Wicresoft Co,.Ltd.)" userId="474f572f-8271-4f60-858e-cee871e0aec6" providerId="ADAL" clId="{906B4962-F2A3-49F8-B017-43804775A144}" dt="2022-10-26T07:24:22.643" v="189" actId="165"/>
          <ac:spMkLst>
            <pc:docMk/>
            <pc:sldMk cId="2535910965" sldId="395"/>
            <ac:spMk id="45" creationId="{5C7FCB36-B163-1421-3E85-18B093383ADF}"/>
          </ac:spMkLst>
        </pc:spChg>
        <pc:spChg chg="mod topLvl">
          <ac:chgData name="Xin Zhang (Shanghai Wicresoft Co,.Ltd.)" userId="474f572f-8271-4f60-858e-cee871e0aec6" providerId="ADAL" clId="{906B4962-F2A3-49F8-B017-43804775A144}" dt="2022-10-26T07:24:22.643" v="189" actId="165"/>
          <ac:spMkLst>
            <pc:docMk/>
            <pc:sldMk cId="2535910965" sldId="395"/>
            <ac:spMk id="46" creationId="{87C4D899-8310-72E7-858F-2115E50CA93F}"/>
          </ac:spMkLst>
        </pc:spChg>
        <pc:spChg chg="mod topLvl">
          <ac:chgData name="Xin Zhang (Shanghai Wicresoft Co,.Ltd.)" userId="474f572f-8271-4f60-858e-cee871e0aec6" providerId="ADAL" clId="{906B4962-F2A3-49F8-B017-43804775A144}" dt="2022-10-26T07:24:22.643" v="189" actId="165"/>
          <ac:spMkLst>
            <pc:docMk/>
            <pc:sldMk cId="2535910965" sldId="395"/>
            <ac:spMk id="47" creationId="{DA16A181-0367-FBD6-2D70-D01E18B68B2C}"/>
          </ac:spMkLst>
        </pc:spChg>
        <pc:spChg chg="mod">
          <ac:chgData name="Xin Zhang (Shanghai Wicresoft Co,.Ltd.)" userId="474f572f-8271-4f60-858e-cee871e0aec6" providerId="ADAL" clId="{906B4962-F2A3-49F8-B017-43804775A144}" dt="2022-10-26T07:16:05.859" v="187"/>
          <ac:spMkLst>
            <pc:docMk/>
            <pc:sldMk cId="2535910965" sldId="395"/>
            <ac:spMk id="52" creationId="{6C7F6A5B-EADE-96CE-59F0-FF1B79B21476}"/>
          </ac:spMkLst>
        </pc:spChg>
        <pc:spChg chg="mod">
          <ac:chgData name="Xin Zhang (Shanghai Wicresoft Co,.Ltd.)" userId="474f572f-8271-4f60-858e-cee871e0aec6" providerId="ADAL" clId="{906B4962-F2A3-49F8-B017-43804775A144}" dt="2022-10-26T07:16:05.859" v="187"/>
          <ac:spMkLst>
            <pc:docMk/>
            <pc:sldMk cId="2535910965" sldId="395"/>
            <ac:spMk id="53" creationId="{C01E2600-A532-43B0-0A12-C430EE67FCE6}"/>
          </ac:spMkLst>
        </pc:spChg>
        <pc:spChg chg="mod">
          <ac:chgData name="Xin Zhang (Shanghai Wicresoft Co,.Ltd.)" userId="474f572f-8271-4f60-858e-cee871e0aec6" providerId="ADAL" clId="{906B4962-F2A3-49F8-B017-43804775A144}" dt="2022-10-26T07:16:05.859" v="187"/>
          <ac:spMkLst>
            <pc:docMk/>
            <pc:sldMk cId="2535910965" sldId="395"/>
            <ac:spMk id="54" creationId="{CEF1343A-AEAA-4A02-4253-56E3D7281A70}"/>
          </ac:spMkLst>
        </pc:spChg>
        <pc:spChg chg="add mod">
          <ac:chgData name="Xin Zhang (Shanghai Wicresoft Co,.Ltd.)" userId="474f572f-8271-4f60-858e-cee871e0aec6" providerId="ADAL" clId="{906B4962-F2A3-49F8-B017-43804775A144}" dt="2022-10-26T07:25:08.964" v="197" actId="1076"/>
          <ac:spMkLst>
            <pc:docMk/>
            <pc:sldMk cId="2535910965" sldId="395"/>
            <ac:spMk id="57" creationId="{0840B580-3671-69C7-367A-2DF4C1EAA1F8}"/>
          </ac:spMkLst>
        </pc:spChg>
        <pc:grpChg chg="add del mod">
          <ac:chgData name="Xin Zhang (Shanghai Wicresoft Co,.Ltd.)" userId="474f572f-8271-4f60-858e-cee871e0aec6" providerId="ADAL" clId="{906B4962-F2A3-49F8-B017-43804775A144}" dt="2022-10-26T07:15:50.461" v="186" actId="478"/>
          <ac:grpSpMkLst>
            <pc:docMk/>
            <pc:sldMk cId="2535910965" sldId="395"/>
            <ac:grpSpMk id="2" creationId="{6E28E177-9DDE-4E1A-6830-2CAA6A07C15B}"/>
          </ac:grpSpMkLst>
        </pc:grpChg>
        <pc:grpChg chg="del">
          <ac:chgData name="Xin Zhang (Shanghai Wicresoft Co,.Ltd.)" userId="474f572f-8271-4f60-858e-cee871e0aec6" providerId="ADAL" clId="{906B4962-F2A3-49F8-B017-43804775A144}" dt="2022-10-26T07:09:47.274" v="172" actId="478"/>
          <ac:grpSpMkLst>
            <pc:docMk/>
            <pc:sldMk cId="2535910965" sldId="395"/>
            <ac:grpSpMk id="7" creationId="{AAB1BA96-D4D6-2762-87BE-5088751262EB}"/>
          </ac:grpSpMkLst>
        </pc:grpChg>
        <pc:grpChg chg="add del mod">
          <ac:chgData name="Xin Zhang (Shanghai Wicresoft Co,.Ltd.)" userId="474f572f-8271-4f60-858e-cee871e0aec6" providerId="ADAL" clId="{906B4962-F2A3-49F8-B017-43804775A144}" dt="2022-10-26T07:15:50.461" v="186" actId="478"/>
          <ac:grpSpMkLst>
            <pc:docMk/>
            <pc:sldMk cId="2535910965" sldId="395"/>
            <ac:grpSpMk id="29" creationId="{66B56476-3003-5626-F00D-D34D329F831D}"/>
          </ac:grpSpMkLst>
        </pc:grpChg>
        <pc:grpChg chg="add del mod">
          <ac:chgData name="Xin Zhang (Shanghai Wicresoft Co,.Ltd.)" userId="474f572f-8271-4f60-858e-cee871e0aec6" providerId="ADAL" clId="{906B4962-F2A3-49F8-B017-43804775A144}" dt="2022-10-26T07:24:22.643" v="189" actId="165"/>
          <ac:grpSpMkLst>
            <pc:docMk/>
            <pc:sldMk cId="2535910965" sldId="395"/>
            <ac:grpSpMk id="38" creationId="{785B2E87-79FE-FDC4-0B64-4468914B502B}"/>
          </ac:grpSpMkLst>
        </pc:grpChg>
        <pc:grpChg chg="mod topLvl">
          <ac:chgData name="Xin Zhang (Shanghai Wicresoft Co,.Ltd.)" userId="474f572f-8271-4f60-858e-cee871e0aec6" providerId="ADAL" clId="{906B4962-F2A3-49F8-B017-43804775A144}" dt="2022-10-26T07:24:22.643" v="189" actId="165"/>
          <ac:grpSpMkLst>
            <pc:docMk/>
            <pc:sldMk cId="2535910965" sldId="395"/>
            <ac:grpSpMk id="39" creationId="{FC30E345-E6E4-0C73-40EE-0D56F14610AF}"/>
          </ac:grpSpMkLst>
        </pc:grpChg>
        <pc:grpChg chg="add mod">
          <ac:chgData name="Xin Zhang (Shanghai Wicresoft Co,.Ltd.)" userId="474f572f-8271-4f60-858e-cee871e0aec6" providerId="ADAL" clId="{906B4962-F2A3-49F8-B017-43804775A144}" dt="2022-10-26T07:25:28.193" v="200" actId="14100"/>
          <ac:grpSpMkLst>
            <pc:docMk/>
            <pc:sldMk cId="2535910965" sldId="395"/>
            <ac:grpSpMk id="55" creationId="{AAE0060E-9090-D2B2-34FC-215B0BF6225A}"/>
          </ac:grpSpMkLst>
        </pc:grpChg>
        <pc:grpChg chg="add">
          <ac:chgData name="Xin Zhang (Shanghai Wicresoft Co,.Ltd.)" userId="474f572f-8271-4f60-858e-cee871e0aec6" providerId="ADAL" clId="{906B4962-F2A3-49F8-B017-43804775A144}" dt="2022-10-26T07:24:33.062" v="192" actId="164"/>
          <ac:grpSpMkLst>
            <pc:docMk/>
            <pc:sldMk cId="2535910965" sldId="395"/>
            <ac:grpSpMk id="56" creationId="{93B11479-FE3D-EFFE-8326-65C799F6BA21}"/>
          </ac:grpSpMkLst>
        </pc:grpChg>
        <pc:picChg chg="mod">
          <ac:chgData name="Xin Zhang (Shanghai Wicresoft Co,.Ltd.)" userId="474f572f-8271-4f60-858e-cee871e0aec6" providerId="ADAL" clId="{906B4962-F2A3-49F8-B017-43804775A144}" dt="2022-10-26T07:09:59.422" v="174"/>
          <ac:picMkLst>
            <pc:docMk/>
            <pc:sldMk cId="2535910965" sldId="395"/>
            <ac:picMk id="3" creationId="{3EBC269B-F211-CB84-B8B4-201EED82AA27}"/>
          </ac:picMkLst>
        </pc:picChg>
        <pc:picChg chg="mod">
          <ac:chgData name="Xin Zhang (Shanghai Wicresoft Co,.Ltd.)" userId="474f572f-8271-4f60-858e-cee871e0aec6" providerId="ADAL" clId="{906B4962-F2A3-49F8-B017-43804775A144}" dt="2022-10-26T07:09:59.422" v="174"/>
          <ac:picMkLst>
            <pc:docMk/>
            <pc:sldMk cId="2535910965" sldId="395"/>
            <ac:picMk id="4" creationId="{0D2C05E0-733E-786A-A945-75218D7A92F8}"/>
          </ac:picMkLst>
        </pc:picChg>
        <pc:picChg chg="del">
          <ac:chgData name="Xin Zhang (Shanghai Wicresoft Co,.Ltd.)" userId="474f572f-8271-4f60-858e-cee871e0aec6" providerId="ADAL" clId="{906B4962-F2A3-49F8-B017-43804775A144}" dt="2022-10-26T07:09:47.746" v="173" actId="478"/>
          <ac:picMkLst>
            <pc:docMk/>
            <pc:sldMk cId="2535910965" sldId="395"/>
            <ac:picMk id="24" creationId="{6377E12A-7F45-CBC5-4565-2225797E691A}"/>
          </ac:picMkLst>
        </pc:picChg>
        <pc:picChg chg="mod topLvl">
          <ac:chgData name="Xin Zhang (Shanghai Wicresoft Co,.Ltd.)" userId="474f572f-8271-4f60-858e-cee871e0aec6" providerId="ADAL" clId="{906B4962-F2A3-49F8-B017-43804775A144}" dt="2022-10-26T07:24:22.643" v="189" actId="165"/>
          <ac:picMkLst>
            <pc:docMk/>
            <pc:sldMk cId="2535910965" sldId="395"/>
            <ac:picMk id="49" creationId="{4752E251-B4FC-A495-E697-B3FCDB0BEFAA}"/>
          </ac:picMkLst>
        </pc:picChg>
        <pc:picChg chg="mod topLvl">
          <ac:chgData name="Xin Zhang (Shanghai Wicresoft Co,.Ltd.)" userId="474f572f-8271-4f60-858e-cee871e0aec6" providerId="ADAL" clId="{906B4962-F2A3-49F8-B017-43804775A144}" dt="2022-10-26T07:24:22.643" v="189" actId="165"/>
          <ac:picMkLst>
            <pc:docMk/>
            <pc:sldMk cId="2535910965" sldId="395"/>
            <ac:picMk id="50" creationId="{F728FBCB-E77E-3F2E-AFB0-ABA8DAA7E60E}"/>
          </ac:picMkLst>
        </pc:picChg>
        <pc:picChg chg="mod">
          <ac:chgData name="Xin Zhang (Shanghai Wicresoft Co,.Ltd.)" userId="474f572f-8271-4f60-858e-cee871e0aec6" providerId="ADAL" clId="{906B4962-F2A3-49F8-B017-43804775A144}" dt="2022-10-26T07:16:05.859" v="187"/>
          <ac:picMkLst>
            <pc:docMk/>
            <pc:sldMk cId="2535910965" sldId="395"/>
            <ac:picMk id="51" creationId="{86ED79E0-6C33-DEDE-D3CC-325CA39D2D3A}"/>
          </ac:picMkLst>
        </pc:picChg>
        <pc:cxnChg chg="del">
          <ac:chgData name="Xin Zhang (Shanghai Wicresoft Co,.Ltd.)" userId="474f572f-8271-4f60-858e-cee871e0aec6" providerId="ADAL" clId="{906B4962-F2A3-49F8-B017-43804775A144}" dt="2022-10-26T07:09:47.274" v="172" actId="478"/>
          <ac:cxnSpMkLst>
            <pc:docMk/>
            <pc:sldMk cId="2535910965" sldId="395"/>
            <ac:cxnSpMk id="16" creationId="{02C9AAFE-9996-E99F-6553-B0FE546A865C}"/>
          </ac:cxnSpMkLst>
        </pc:cxnChg>
        <pc:cxnChg chg="del mod">
          <ac:chgData name="Xin Zhang (Shanghai Wicresoft Co,.Ltd.)" userId="474f572f-8271-4f60-858e-cee871e0aec6" providerId="ADAL" clId="{906B4962-F2A3-49F8-B017-43804775A144}" dt="2022-10-26T07:09:47.274" v="172" actId="478"/>
          <ac:cxnSpMkLst>
            <pc:docMk/>
            <pc:sldMk cId="2535910965" sldId="395"/>
            <ac:cxnSpMk id="23" creationId="{9749DFB9-1825-D4F9-E61A-5B1918504B39}"/>
          </ac:cxnSpMkLst>
        </pc:cxnChg>
        <pc:cxnChg chg="add del mod">
          <ac:chgData name="Xin Zhang (Shanghai Wicresoft Co,.Ltd.)" userId="474f572f-8271-4f60-858e-cee871e0aec6" providerId="ADAL" clId="{906B4962-F2A3-49F8-B017-43804775A144}" dt="2022-10-26T07:15:50.461" v="186" actId="478"/>
          <ac:cxnSpMkLst>
            <pc:docMk/>
            <pc:sldMk cId="2535910965" sldId="395"/>
            <ac:cxnSpMk id="26" creationId="{D56D7B60-D805-17DA-4618-7F2C03EC7432}"/>
          </ac:cxnSpMkLst>
        </pc:cxnChg>
        <pc:cxnChg chg="add del mod">
          <ac:chgData name="Xin Zhang (Shanghai Wicresoft Co,.Ltd.)" userId="474f572f-8271-4f60-858e-cee871e0aec6" providerId="ADAL" clId="{906B4962-F2A3-49F8-B017-43804775A144}" dt="2022-10-26T07:15:50.461" v="186" actId="478"/>
          <ac:cxnSpMkLst>
            <pc:docMk/>
            <pc:sldMk cId="2535910965" sldId="395"/>
            <ac:cxnSpMk id="28" creationId="{AB50CD47-B570-A898-5F52-E02B5D5C2B0F}"/>
          </ac:cxnSpMkLst>
        </pc:cxnChg>
        <pc:cxnChg chg="mod topLvl">
          <ac:chgData name="Xin Zhang (Shanghai Wicresoft Co,.Ltd.)" userId="474f572f-8271-4f60-858e-cee871e0aec6" providerId="ADAL" clId="{906B4962-F2A3-49F8-B017-43804775A144}" dt="2022-10-26T07:24:22.643" v="189" actId="165"/>
          <ac:cxnSpMkLst>
            <pc:docMk/>
            <pc:sldMk cId="2535910965" sldId="395"/>
            <ac:cxnSpMk id="42" creationId="{6F33324F-55E9-E862-3A12-CFB1A6B0833D}"/>
          </ac:cxnSpMkLst>
        </pc:cxnChg>
        <pc:cxnChg chg="mod topLvl">
          <ac:chgData name="Xin Zhang (Shanghai Wicresoft Co,.Ltd.)" userId="474f572f-8271-4f60-858e-cee871e0aec6" providerId="ADAL" clId="{906B4962-F2A3-49F8-B017-43804775A144}" dt="2022-10-26T07:24:22.643" v="189" actId="165"/>
          <ac:cxnSpMkLst>
            <pc:docMk/>
            <pc:sldMk cId="2535910965" sldId="395"/>
            <ac:cxnSpMk id="48" creationId="{431583A7-86AA-98CF-DB62-849734B068BB}"/>
          </ac:cxnSpMkLst>
        </pc:cxnChg>
      </pc:sldChg>
      <pc:sldChg chg="addSp delSp modSp new mod modShow">
        <pc:chgData name="Xin Zhang (Shanghai Wicresoft Co,.Ltd.)" userId="474f572f-8271-4f60-858e-cee871e0aec6" providerId="ADAL" clId="{906B4962-F2A3-49F8-B017-43804775A144}" dt="2022-10-26T07:28:26.562" v="258" actId="729"/>
        <pc:sldMkLst>
          <pc:docMk/>
          <pc:sldMk cId="2587858809" sldId="396"/>
        </pc:sldMkLst>
        <pc:spChg chg="mod">
          <ac:chgData name="Xin Zhang (Shanghai Wicresoft Co,.Ltd.)" userId="474f572f-8271-4f60-858e-cee871e0aec6" providerId="ADAL" clId="{906B4962-F2A3-49F8-B017-43804775A144}" dt="2022-10-26T07:27:29.855" v="251" actId="20577"/>
          <ac:spMkLst>
            <pc:docMk/>
            <pc:sldMk cId="2587858809" sldId="396"/>
            <ac:spMk id="2" creationId="{13CAB96D-0C5D-7739-1347-EA92E13623D5}"/>
          </ac:spMkLst>
        </pc:spChg>
        <pc:spChg chg="del">
          <ac:chgData name="Xin Zhang (Shanghai Wicresoft Co,.Ltd.)" userId="474f572f-8271-4f60-858e-cee871e0aec6" providerId="ADAL" clId="{906B4962-F2A3-49F8-B017-43804775A144}" dt="2022-10-26T07:28:19.883" v="257" actId="478"/>
          <ac:spMkLst>
            <pc:docMk/>
            <pc:sldMk cId="2587858809" sldId="396"/>
            <ac:spMk id="3" creationId="{72BCFA28-A7BD-FE0D-685E-F5392ED4A188}"/>
          </ac:spMkLst>
        </pc:spChg>
        <pc:spChg chg="mod">
          <ac:chgData name="Xin Zhang (Shanghai Wicresoft Co,.Ltd.)" userId="474f572f-8271-4f60-858e-cee871e0aec6" providerId="ADAL" clId="{906B4962-F2A3-49F8-B017-43804775A144}" dt="2022-10-26T07:26:36.408" v="202"/>
          <ac:spMkLst>
            <pc:docMk/>
            <pc:sldMk cId="2587858809" sldId="396"/>
            <ac:spMk id="5" creationId="{390D813C-A47E-198F-71D9-21DA267FE245}"/>
          </ac:spMkLst>
        </pc:spChg>
        <pc:spChg chg="mod">
          <ac:chgData name="Xin Zhang (Shanghai Wicresoft Co,.Ltd.)" userId="474f572f-8271-4f60-858e-cee871e0aec6" providerId="ADAL" clId="{906B4962-F2A3-49F8-B017-43804775A144}" dt="2022-10-26T07:26:36.408" v="202"/>
          <ac:spMkLst>
            <pc:docMk/>
            <pc:sldMk cId="2587858809" sldId="396"/>
            <ac:spMk id="8" creationId="{B2242C62-00FA-3C66-F990-DDCB2F50A739}"/>
          </ac:spMkLst>
        </pc:spChg>
        <pc:spChg chg="mod">
          <ac:chgData name="Xin Zhang (Shanghai Wicresoft Co,.Ltd.)" userId="474f572f-8271-4f60-858e-cee871e0aec6" providerId="ADAL" clId="{906B4962-F2A3-49F8-B017-43804775A144}" dt="2022-10-26T07:26:36.408" v="202"/>
          <ac:spMkLst>
            <pc:docMk/>
            <pc:sldMk cId="2587858809" sldId="396"/>
            <ac:spMk id="11" creationId="{146AA76B-AA8E-BBD9-50D8-4DDE7D92AE12}"/>
          </ac:spMkLst>
        </pc:spChg>
        <pc:spChg chg="mod">
          <ac:chgData name="Xin Zhang (Shanghai Wicresoft Co,.Ltd.)" userId="474f572f-8271-4f60-858e-cee871e0aec6" providerId="ADAL" clId="{906B4962-F2A3-49F8-B017-43804775A144}" dt="2022-10-26T07:26:36.408" v="202"/>
          <ac:spMkLst>
            <pc:docMk/>
            <pc:sldMk cId="2587858809" sldId="396"/>
            <ac:spMk id="14" creationId="{F580D352-60EA-8DCF-D22B-27CEF0618B16}"/>
          </ac:spMkLst>
        </pc:spChg>
        <pc:spChg chg="mod">
          <ac:chgData name="Xin Zhang (Shanghai Wicresoft Co,.Ltd.)" userId="474f572f-8271-4f60-858e-cee871e0aec6" providerId="ADAL" clId="{906B4962-F2A3-49F8-B017-43804775A144}" dt="2022-10-26T07:26:38.265" v="203"/>
          <ac:spMkLst>
            <pc:docMk/>
            <pc:sldMk cId="2587858809" sldId="396"/>
            <ac:spMk id="17" creationId="{9D454E76-83F9-A94D-4281-FB271F95C463}"/>
          </ac:spMkLst>
        </pc:spChg>
        <pc:spChg chg="mod">
          <ac:chgData name="Xin Zhang (Shanghai Wicresoft Co,.Ltd.)" userId="474f572f-8271-4f60-858e-cee871e0aec6" providerId="ADAL" clId="{906B4962-F2A3-49F8-B017-43804775A144}" dt="2022-10-26T07:26:38.265" v="203"/>
          <ac:spMkLst>
            <pc:docMk/>
            <pc:sldMk cId="2587858809" sldId="396"/>
            <ac:spMk id="20" creationId="{1D32BAD7-E5EA-7982-FCEC-0AC6D17EA294}"/>
          </ac:spMkLst>
        </pc:spChg>
        <pc:spChg chg="mod">
          <ac:chgData name="Xin Zhang (Shanghai Wicresoft Co,.Ltd.)" userId="474f572f-8271-4f60-858e-cee871e0aec6" providerId="ADAL" clId="{906B4962-F2A3-49F8-B017-43804775A144}" dt="2022-10-26T07:26:38.265" v="203"/>
          <ac:spMkLst>
            <pc:docMk/>
            <pc:sldMk cId="2587858809" sldId="396"/>
            <ac:spMk id="23" creationId="{7673E28D-9249-A91D-F963-0B5E9127A233}"/>
          </ac:spMkLst>
        </pc:spChg>
        <pc:spChg chg="mod">
          <ac:chgData name="Xin Zhang (Shanghai Wicresoft Co,.Ltd.)" userId="474f572f-8271-4f60-858e-cee871e0aec6" providerId="ADAL" clId="{906B4962-F2A3-49F8-B017-43804775A144}" dt="2022-10-26T07:26:38.265" v="203"/>
          <ac:spMkLst>
            <pc:docMk/>
            <pc:sldMk cId="2587858809" sldId="396"/>
            <ac:spMk id="26" creationId="{D8B388B4-D0FA-1A81-802B-83EF00BA930A}"/>
          </ac:spMkLst>
        </pc:spChg>
        <pc:spChg chg="add mod">
          <ac:chgData name="Xin Zhang (Shanghai Wicresoft Co,.Ltd.)" userId="474f572f-8271-4f60-858e-cee871e0aec6" providerId="ADAL" clId="{906B4962-F2A3-49F8-B017-43804775A144}" dt="2022-10-26T07:28:04.889" v="255" actId="21"/>
          <ac:spMkLst>
            <pc:docMk/>
            <pc:sldMk cId="2587858809" sldId="396"/>
            <ac:spMk id="28" creationId="{4F06BEA8-9962-2C3C-B6FE-66D9046E8599}"/>
          </ac:spMkLst>
        </pc:spChg>
        <pc:spChg chg="add mod">
          <ac:chgData name="Xin Zhang (Shanghai Wicresoft Co,.Ltd.)" userId="474f572f-8271-4f60-858e-cee871e0aec6" providerId="ADAL" clId="{906B4962-F2A3-49F8-B017-43804775A144}" dt="2022-10-26T07:28:05.980" v="256"/>
          <ac:spMkLst>
            <pc:docMk/>
            <pc:sldMk cId="2587858809" sldId="396"/>
            <ac:spMk id="29" creationId="{D11B3D09-2717-D1D5-A954-48802553F7AD}"/>
          </ac:spMkLst>
        </pc:spChg>
        <pc:grpChg chg="add mod">
          <ac:chgData name="Xin Zhang (Shanghai Wicresoft Co,.Ltd.)" userId="474f572f-8271-4f60-858e-cee871e0aec6" providerId="ADAL" clId="{906B4962-F2A3-49F8-B017-43804775A144}" dt="2022-10-26T07:26:36.408" v="202"/>
          <ac:grpSpMkLst>
            <pc:docMk/>
            <pc:sldMk cId="2587858809" sldId="396"/>
            <ac:grpSpMk id="4" creationId="{30BDAE9F-0096-B6F1-6A84-D50E6DE9BC9D}"/>
          </ac:grpSpMkLst>
        </pc:grpChg>
        <pc:grpChg chg="add mod">
          <ac:chgData name="Xin Zhang (Shanghai Wicresoft Co,.Ltd.)" userId="474f572f-8271-4f60-858e-cee871e0aec6" providerId="ADAL" clId="{906B4962-F2A3-49F8-B017-43804775A144}" dt="2022-10-26T07:26:36.408" v="202"/>
          <ac:grpSpMkLst>
            <pc:docMk/>
            <pc:sldMk cId="2587858809" sldId="396"/>
            <ac:grpSpMk id="7" creationId="{0791975E-A3AA-C18E-3EB8-CA99A6319D3C}"/>
          </ac:grpSpMkLst>
        </pc:grpChg>
        <pc:grpChg chg="add mod">
          <ac:chgData name="Xin Zhang (Shanghai Wicresoft Co,.Ltd.)" userId="474f572f-8271-4f60-858e-cee871e0aec6" providerId="ADAL" clId="{906B4962-F2A3-49F8-B017-43804775A144}" dt="2022-10-26T07:26:36.408" v="202"/>
          <ac:grpSpMkLst>
            <pc:docMk/>
            <pc:sldMk cId="2587858809" sldId="396"/>
            <ac:grpSpMk id="10" creationId="{D989DD6B-0A24-8346-3F4C-E11F41BFF6D8}"/>
          </ac:grpSpMkLst>
        </pc:grpChg>
        <pc:grpChg chg="add mod">
          <ac:chgData name="Xin Zhang (Shanghai Wicresoft Co,.Ltd.)" userId="474f572f-8271-4f60-858e-cee871e0aec6" providerId="ADAL" clId="{906B4962-F2A3-49F8-B017-43804775A144}" dt="2022-10-26T07:26:36.408" v="202"/>
          <ac:grpSpMkLst>
            <pc:docMk/>
            <pc:sldMk cId="2587858809" sldId="396"/>
            <ac:grpSpMk id="13" creationId="{B348BB1B-4C75-6C29-F682-B54863F127E5}"/>
          </ac:grpSpMkLst>
        </pc:grpChg>
        <pc:grpChg chg="add del mod">
          <ac:chgData name="Xin Zhang (Shanghai Wicresoft Co,.Ltd.)" userId="474f572f-8271-4f60-858e-cee871e0aec6" providerId="ADAL" clId="{906B4962-F2A3-49F8-B017-43804775A144}" dt="2022-10-26T07:26:40.729" v="204"/>
          <ac:grpSpMkLst>
            <pc:docMk/>
            <pc:sldMk cId="2587858809" sldId="396"/>
            <ac:grpSpMk id="16" creationId="{546C2FCC-2F07-83C7-FC81-D883F35E6FE4}"/>
          </ac:grpSpMkLst>
        </pc:grpChg>
        <pc:grpChg chg="add del mod">
          <ac:chgData name="Xin Zhang (Shanghai Wicresoft Co,.Ltd.)" userId="474f572f-8271-4f60-858e-cee871e0aec6" providerId="ADAL" clId="{906B4962-F2A3-49F8-B017-43804775A144}" dt="2022-10-26T07:26:40.729" v="204"/>
          <ac:grpSpMkLst>
            <pc:docMk/>
            <pc:sldMk cId="2587858809" sldId="396"/>
            <ac:grpSpMk id="19" creationId="{F54C27B2-B26B-D150-6E3B-28E053E16335}"/>
          </ac:grpSpMkLst>
        </pc:grpChg>
        <pc:grpChg chg="add del mod">
          <ac:chgData name="Xin Zhang (Shanghai Wicresoft Co,.Ltd.)" userId="474f572f-8271-4f60-858e-cee871e0aec6" providerId="ADAL" clId="{906B4962-F2A3-49F8-B017-43804775A144}" dt="2022-10-26T07:26:40.729" v="204"/>
          <ac:grpSpMkLst>
            <pc:docMk/>
            <pc:sldMk cId="2587858809" sldId="396"/>
            <ac:grpSpMk id="22" creationId="{22277018-D43E-09D6-12A5-4D50A41B2857}"/>
          </ac:grpSpMkLst>
        </pc:grpChg>
        <pc:grpChg chg="add del mod">
          <ac:chgData name="Xin Zhang (Shanghai Wicresoft Co,.Ltd.)" userId="474f572f-8271-4f60-858e-cee871e0aec6" providerId="ADAL" clId="{906B4962-F2A3-49F8-B017-43804775A144}" dt="2022-10-26T07:26:40.729" v="204"/>
          <ac:grpSpMkLst>
            <pc:docMk/>
            <pc:sldMk cId="2587858809" sldId="396"/>
            <ac:grpSpMk id="25" creationId="{8D7CB224-6ADA-3F09-81A3-4C6769DA2EF6}"/>
          </ac:grpSpMkLst>
        </pc:grpChg>
        <pc:picChg chg="mod">
          <ac:chgData name="Xin Zhang (Shanghai Wicresoft Co,.Ltd.)" userId="474f572f-8271-4f60-858e-cee871e0aec6" providerId="ADAL" clId="{906B4962-F2A3-49F8-B017-43804775A144}" dt="2022-10-26T07:26:36.408" v="202"/>
          <ac:picMkLst>
            <pc:docMk/>
            <pc:sldMk cId="2587858809" sldId="396"/>
            <ac:picMk id="6" creationId="{B44397D6-2D48-E345-A7D9-C72E4CA672F7}"/>
          </ac:picMkLst>
        </pc:picChg>
        <pc:picChg chg="mod">
          <ac:chgData name="Xin Zhang (Shanghai Wicresoft Co,.Ltd.)" userId="474f572f-8271-4f60-858e-cee871e0aec6" providerId="ADAL" clId="{906B4962-F2A3-49F8-B017-43804775A144}" dt="2022-10-26T07:26:36.408" v="202"/>
          <ac:picMkLst>
            <pc:docMk/>
            <pc:sldMk cId="2587858809" sldId="396"/>
            <ac:picMk id="9" creationId="{23A7C6CA-8ACC-4EAE-6624-E962EE02B113}"/>
          </ac:picMkLst>
        </pc:picChg>
        <pc:picChg chg="mod">
          <ac:chgData name="Xin Zhang (Shanghai Wicresoft Co,.Ltd.)" userId="474f572f-8271-4f60-858e-cee871e0aec6" providerId="ADAL" clId="{906B4962-F2A3-49F8-B017-43804775A144}" dt="2022-10-26T07:26:36.408" v="202"/>
          <ac:picMkLst>
            <pc:docMk/>
            <pc:sldMk cId="2587858809" sldId="396"/>
            <ac:picMk id="12" creationId="{EB67744C-B384-22EE-3AE5-0DF3B6B7BBE5}"/>
          </ac:picMkLst>
        </pc:picChg>
        <pc:picChg chg="mod">
          <ac:chgData name="Xin Zhang (Shanghai Wicresoft Co,.Ltd.)" userId="474f572f-8271-4f60-858e-cee871e0aec6" providerId="ADAL" clId="{906B4962-F2A3-49F8-B017-43804775A144}" dt="2022-10-26T07:26:36.408" v="202"/>
          <ac:picMkLst>
            <pc:docMk/>
            <pc:sldMk cId="2587858809" sldId="396"/>
            <ac:picMk id="15" creationId="{558AFF99-F06F-E7BD-DD8D-E0DCFE4927B6}"/>
          </ac:picMkLst>
        </pc:picChg>
        <pc:picChg chg="mod">
          <ac:chgData name="Xin Zhang (Shanghai Wicresoft Co,.Ltd.)" userId="474f572f-8271-4f60-858e-cee871e0aec6" providerId="ADAL" clId="{906B4962-F2A3-49F8-B017-43804775A144}" dt="2022-10-26T07:26:38.265" v="203"/>
          <ac:picMkLst>
            <pc:docMk/>
            <pc:sldMk cId="2587858809" sldId="396"/>
            <ac:picMk id="18" creationId="{7344749A-C401-1996-7FA7-7680D0E521EC}"/>
          </ac:picMkLst>
        </pc:picChg>
        <pc:picChg chg="mod">
          <ac:chgData name="Xin Zhang (Shanghai Wicresoft Co,.Ltd.)" userId="474f572f-8271-4f60-858e-cee871e0aec6" providerId="ADAL" clId="{906B4962-F2A3-49F8-B017-43804775A144}" dt="2022-10-26T07:26:38.265" v="203"/>
          <ac:picMkLst>
            <pc:docMk/>
            <pc:sldMk cId="2587858809" sldId="396"/>
            <ac:picMk id="21" creationId="{AA1BA246-BF3C-8D4B-4691-D996A707C661}"/>
          </ac:picMkLst>
        </pc:picChg>
        <pc:picChg chg="mod">
          <ac:chgData name="Xin Zhang (Shanghai Wicresoft Co,.Ltd.)" userId="474f572f-8271-4f60-858e-cee871e0aec6" providerId="ADAL" clId="{906B4962-F2A3-49F8-B017-43804775A144}" dt="2022-10-26T07:26:38.265" v="203"/>
          <ac:picMkLst>
            <pc:docMk/>
            <pc:sldMk cId="2587858809" sldId="396"/>
            <ac:picMk id="24" creationId="{8DD1D9CD-BA86-7153-0947-D58B41DB8AC9}"/>
          </ac:picMkLst>
        </pc:picChg>
        <pc:picChg chg="mod">
          <ac:chgData name="Xin Zhang (Shanghai Wicresoft Co,.Ltd.)" userId="474f572f-8271-4f60-858e-cee871e0aec6" providerId="ADAL" clId="{906B4962-F2A3-49F8-B017-43804775A144}" dt="2022-10-26T07:26:38.265" v="203"/>
          <ac:picMkLst>
            <pc:docMk/>
            <pc:sldMk cId="2587858809" sldId="396"/>
            <ac:picMk id="27" creationId="{9AC841B7-335C-8F23-B684-1B3ED0080E2A}"/>
          </ac:picMkLst>
        </pc:picChg>
      </pc:sldChg>
      <pc:sldMasterChg chg="modSp modSldLayout">
        <pc:chgData name="Xin Zhang (Shanghai Wicresoft Co,.Ltd.)" userId="474f572f-8271-4f60-858e-cee871e0aec6" providerId="ADAL" clId="{906B4962-F2A3-49F8-B017-43804775A144}" dt="2022-10-26T06:36:18.754" v="70" actId="21"/>
        <pc:sldMasterMkLst>
          <pc:docMk/>
          <pc:sldMasterMk cId="2792937711" sldId="2147483670"/>
        </pc:sldMasterMkLst>
        <pc:sldLayoutChg chg="modSp mod">
          <pc:chgData name="Xin Zhang (Shanghai Wicresoft Co,.Ltd.)" userId="474f572f-8271-4f60-858e-cee871e0aec6" providerId="ADAL" clId="{906B4962-F2A3-49F8-B017-43804775A144}" dt="2022-10-26T06:35:53.680" v="67"/>
          <pc:sldLayoutMkLst>
            <pc:docMk/>
            <pc:sldMasterMk cId="2792937711" sldId="2147483670"/>
            <pc:sldLayoutMk cId="2495018948" sldId="2147483671"/>
          </pc:sldLayoutMkLst>
          <pc:spChg chg="mod">
            <ac:chgData name="Xin Zhang (Shanghai Wicresoft Co,.Ltd.)" userId="474f572f-8271-4f60-858e-cee871e0aec6" providerId="ADAL" clId="{906B4962-F2A3-49F8-B017-43804775A144}" dt="2022-10-26T06:35:53.680" v="67"/>
            <ac:spMkLst>
              <pc:docMk/>
              <pc:sldMasterMk cId="2792937711" sldId="2147483670"/>
              <pc:sldLayoutMk cId="2495018948" sldId="2147483671"/>
              <ac:spMk id="9" creationId="{CA939A61-406D-45DC-B757-059EFAA05866}"/>
            </ac:spMkLst>
          </pc:spChg>
        </pc:sldLayoutChg>
        <pc:sldLayoutChg chg="addSp delSp modSp mod">
          <pc:chgData name="Xin Zhang (Shanghai Wicresoft Co,.Ltd.)" userId="474f572f-8271-4f60-858e-cee871e0aec6" providerId="ADAL" clId="{906B4962-F2A3-49F8-B017-43804775A144}" dt="2022-10-26T06:36:18.754" v="70" actId="21"/>
          <pc:sldLayoutMkLst>
            <pc:docMk/>
            <pc:sldMasterMk cId="2792937711" sldId="2147483670"/>
            <pc:sldLayoutMk cId="318105987" sldId="2147483673"/>
          </pc:sldLayoutMkLst>
          <pc:spChg chg="add del">
            <ac:chgData name="Xin Zhang (Shanghai Wicresoft Co,.Ltd.)" userId="474f572f-8271-4f60-858e-cee871e0aec6" providerId="ADAL" clId="{906B4962-F2A3-49F8-B017-43804775A144}" dt="2022-10-26T06:36:18.754" v="70" actId="21"/>
            <ac:spMkLst>
              <pc:docMk/>
              <pc:sldMasterMk cId="2792937711" sldId="2147483670"/>
              <pc:sldLayoutMk cId="318105987" sldId="2147483673"/>
              <ac:spMk id="11" creationId="{3CCCD118-A808-47B5-869B-310AF975DC9C}"/>
            </ac:spMkLst>
          </pc:spChg>
          <pc:cxnChg chg="del">
            <ac:chgData name="Xin Zhang (Shanghai Wicresoft Co,.Ltd.)" userId="474f572f-8271-4f60-858e-cee871e0aec6" providerId="ADAL" clId="{906B4962-F2A3-49F8-B017-43804775A144}" dt="2022-10-26T06:36:18.754" v="70" actId="21"/>
            <ac:cxnSpMkLst>
              <pc:docMk/>
              <pc:sldMasterMk cId="2792937711" sldId="2147483670"/>
              <pc:sldLayoutMk cId="318105987" sldId="2147483673"/>
              <ac:cxnSpMk id="10" creationId="{5866F782-5852-4C4E-B3FE-2AD687E8AC1B}"/>
            </ac:cxnSpMkLst>
          </pc:cxnChg>
        </pc:sldLayoutChg>
        <pc:sldLayoutChg chg="modSp">
          <pc:chgData name="Xin Zhang (Shanghai Wicresoft Co,.Ltd.)" userId="474f572f-8271-4f60-858e-cee871e0aec6" providerId="ADAL" clId="{906B4962-F2A3-49F8-B017-43804775A144}" dt="2022-10-26T06:30:43.866" v="43" actId="735"/>
          <pc:sldLayoutMkLst>
            <pc:docMk/>
            <pc:sldMasterMk cId="2792937711" sldId="2147483670"/>
            <pc:sldLayoutMk cId="1200329729" sldId="2147483674"/>
          </pc:sldLayoutMkLst>
        </pc:sldLayoutChg>
        <pc:sldLayoutChg chg="modSp">
          <pc:chgData name="Xin Zhang (Shanghai Wicresoft Co,.Ltd.)" userId="474f572f-8271-4f60-858e-cee871e0aec6" providerId="ADAL" clId="{906B4962-F2A3-49F8-B017-43804775A144}" dt="2022-10-26T06:30:44.280" v="44" actId="735"/>
          <pc:sldLayoutMkLst>
            <pc:docMk/>
            <pc:sldMasterMk cId="2792937711" sldId="2147483670"/>
            <pc:sldLayoutMk cId="1627617443" sldId="2147483675"/>
          </pc:sldLayoutMkLst>
        </pc:sldLayoutChg>
        <pc:sldLayoutChg chg="modSp">
          <pc:chgData name="Xin Zhang (Shanghai Wicresoft Co,.Ltd.)" userId="474f572f-8271-4f60-858e-cee871e0aec6" providerId="ADAL" clId="{906B4962-F2A3-49F8-B017-43804775A144}" dt="2022-10-26T06:30:45.428" v="45" actId="735"/>
          <pc:sldLayoutMkLst>
            <pc:docMk/>
            <pc:sldMasterMk cId="2792937711" sldId="2147483670"/>
            <pc:sldLayoutMk cId="1696337311" sldId="2147483676"/>
          </pc:sldLayoutMkLst>
        </pc:sldLayoutChg>
        <pc:sldLayoutChg chg="modSp mod">
          <pc:chgData name="Xin Zhang (Shanghai Wicresoft Co,.Ltd.)" userId="474f572f-8271-4f60-858e-cee871e0aec6" providerId="ADAL" clId="{906B4962-F2A3-49F8-B017-43804775A144}" dt="2022-10-26T06:35:45.368" v="66" actId="20577"/>
          <pc:sldLayoutMkLst>
            <pc:docMk/>
            <pc:sldMasterMk cId="2792937711" sldId="2147483670"/>
            <pc:sldLayoutMk cId="949850766" sldId="2147483677"/>
          </pc:sldLayoutMkLst>
          <pc:spChg chg="mod">
            <ac:chgData name="Xin Zhang (Shanghai Wicresoft Co,.Ltd.)" userId="474f572f-8271-4f60-858e-cee871e0aec6" providerId="ADAL" clId="{906B4962-F2A3-49F8-B017-43804775A144}" dt="2022-10-26T06:35:45.368" v="66" actId="20577"/>
            <ac:spMkLst>
              <pc:docMk/>
              <pc:sldMasterMk cId="2792937711" sldId="2147483670"/>
              <pc:sldLayoutMk cId="949850766" sldId="2147483677"/>
              <ac:spMk id="9" creationId="{A01EED25-4D2A-435D-A5F9-01DCC2F07486}"/>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Ex1.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系列 1</c:v>
                </c:pt>
              </c:strCache>
            </c:strRef>
          </c:tx>
          <c:spPr>
            <a:solidFill>
              <a:schemeClr val="accent2">
                <a:lumMod val="20000"/>
                <a:lumOff val="8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E16-486B-8DCC-D37F4DFEE98E}"/>
            </c:ext>
          </c:extLst>
        </c:ser>
        <c:ser>
          <c:idx val="1"/>
          <c:order val="1"/>
          <c:tx>
            <c:strRef>
              <c:f>Sheet1!$C$1</c:f>
              <c:strCache>
                <c:ptCount val="1"/>
                <c:pt idx="0">
                  <c:v>系列 2</c:v>
                </c:pt>
              </c:strCache>
            </c:strRef>
          </c:tx>
          <c:spPr>
            <a:solidFill>
              <a:schemeClr val="accent2">
                <a:lumMod val="40000"/>
                <a:lumOff val="6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E16-486B-8DCC-D37F4DFEE98E}"/>
            </c:ext>
          </c:extLst>
        </c:ser>
        <c:ser>
          <c:idx val="2"/>
          <c:order val="2"/>
          <c:tx>
            <c:strRef>
              <c:f>Sheet1!$D$1</c:f>
              <c:strCache>
                <c:ptCount val="1"/>
                <c:pt idx="0">
                  <c:v>系列 3</c:v>
                </c:pt>
              </c:strCache>
            </c:strRef>
          </c:tx>
          <c:spPr>
            <a:solidFill>
              <a:schemeClr val="accent2">
                <a:lumMod val="60000"/>
                <a:lumOff val="4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E16-486B-8DCC-D37F4DFEE98E}"/>
            </c:ext>
          </c:extLst>
        </c:ser>
        <c:dLbls>
          <c:showLegendKey val="0"/>
          <c:showVal val="0"/>
          <c:showCatName val="0"/>
          <c:showSerName val="0"/>
          <c:showPercent val="0"/>
          <c:showBubbleSize val="0"/>
        </c:dLbls>
        <c:gapWidth val="150"/>
        <c:overlap val="100"/>
        <c:axId val="1079438384"/>
        <c:axId val="1079437968"/>
      </c:barChart>
      <c:catAx>
        <c:axId val="1079438384"/>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79437968"/>
        <c:crosses val="autoZero"/>
        <c:auto val="1"/>
        <c:lblAlgn val="ctr"/>
        <c:lblOffset val="100"/>
        <c:noMultiLvlLbl val="0"/>
      </c:catAx>
      <c:valAx>
        <c:axId val="1079437968"/>
        <c:scaling>
          <c:orientation val="minMax"/>
        </c:scaling>
        <c:delete val="0"/>
        <c:axPos val="b"/>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794383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chemeClr val="accent2">
                  <a:lumMod val="20000"/>
                  <a:lumOff val="80000"/>
                </a:schemeClr>
              </a:solidFill>
              <a:ln w="19050">
                <a:noFill/>
              </a:ln>
              <a:effectLst/>
            </c:spPr>
            <c:extLst>
              <c:ext xmlns:c16="http://schemas.microsoft.com/office/drawing/2014/chart" uri="{C3380CC4-5D6E-409C-BE32-E72D297353CC}">
                <c16:uniqueId val="{00000003-F36E-451F-920D-4C91C2FF4EC9}"/>
              </c:ext>
            </c:extLst>
          </c:dPt>
          <c:dPt>
            <c:idx val="1"/>
            <c:bubble3D val="0"/>
            <c:spPr>
              <a:solidFill>
                <a:schemeClr val="accent2"/>
              </a:solidFill>
              <a:ln w="19050">
                <a:noFill/>
              </a:ln>
              <a:effectLst/>
            </c:spPr>
            <c:extLst>
              <c:ext xmlns:c16="http://schemas.microsoft.com/office/drawing/2014/chart" uri="{C3380CC4-5D6E-409C-BE32-E72D297353CC}">
                <c16:uniqueId val="{00000003-920E-44D3-93C2-A23D4B81F11A}"/>
              </c:ext>
            </c:extLst>
          </c:dPt>
          <c:dPt>
            <c:idx val="2"/>
            <c:bubble3D val="0"/>
            <c:spPr>
              <a:solidFill>
                <a:schemeClr val="accent2">
                  <a:lumMod val="60000"/>
                  <a:lumOff val="40000"/>
                </a:schemeClr>
              </a:solidFill>
              <a:ln w="19050">
                <a:noFill/>
              </a:ln>
              <a:effectLst/>
            </c:spPr>
            <c:extLst>
              <c:ext xmlns:c16="http://schemas.microsoft.com/office/drawing/2014/chart" uri="{C3380CC4-5D6E-409C-BE32-E72D297353CC}">
                <c16:uniqueId val="{00000001-F36E-451F-920D-4C91C2FF4EC9}"/>
              </c:ext>
            </c:extLst>
          </c:dPt>
          <c:dPt>
            <c:idx val="3"/>
            <c:bubble3D val="0"/>
            <c:spPr>
              <a:solidFill>
                <a:schemeClr val="accent2">
                  <a:lumMod val="40000"/>
                  <a:lumOff val="60000"/>
                </a:schemeClr>
              </a:solidFill>
              <a:ln w="19050">
                <a:noFill/>
              </a:ln>
              <a:effectLst/>
            </c:spPr>
            <c:extLst>
              <c:ext xmlns:c16="http://schemas.microsoft.com/office/drawing/2014/chart" uri="{C3380CC4-5D6E-409C-BE32-E72D297353CC}">
                <c16:uniqueId val="{00000002-F36E-451F-920D-4C91C2FF4EC9}"/>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F36E-451F-920D-4C91C2FF4EC9}"/>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2">
                  <a:lumMod val="40000"/>
                  <a:lumOff val="60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4B26-4ADC-81B1-9D17E8F7CB35}"/>
            </c:ext>
          </c:extLst>
        </c:ser>
        <c:ser>
          <c:idx val="1"/>
          <c:order val="1"/>
          <c:tx>
            <c:strRef>
              <c:f>Sheet1!$C$1</c:f>
              <c:strCache>
                <c:ptCount val="1"/>
                <c:pt idx="0">
                  <c:v>系列 2</c:v>
                </c:pt>
              </c:strCache>
            </c:strRef>
          </c:tx>
          <c:spPr>
            <a:ln w="28575" cap="rnd">
              <a:solidFill>
                <a:schemeClr val="accent2">
                  <a:lumMod val="20000"/>
                  <a:lumOff val="80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4B26-4ADC-81B1-9D17E8F7CB35}"/>
            </c:ext>
          </c:extLst>
        </c:ser>
        <c:ser>
          <c:idx val="2"/>
          <c:order val="2"/>
          <c:tx>
            <c:strRef>
              <c:f>Sheet1!$D$1</c:f>
              <c:strCache>
                <c:ptCount val="1"/>
                <c:pt idx="0">
                  <c:v>系列 3</c:v>
                </c:pt>
              </c:strCache>
            </c:strRef>
          </c:tx>
          <c:spPr>
            <a:ln w="28575" cap="rnd">
              <a:solidFill>
                <a:schemeClr val="accent2">
                  <a:lumMod val="60000"/>
                  <a:lumOff val="40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4B26-4ADC-81B1-9D17E8F7CB35}"/>
            </c:ext>
          </c:extLst>
        </c:ser>
        <c:dLbls>
          <c:showLegendKey val="0"/>
          <c:showVal val="0"/>
          <c:showCatName val="0"/>
          <c:showSerName val="0"/>
          <c:showPercent val="0"/>
          <c:showBubbleSize val="0"/>
        </c:dLbls>
        <c:smooth val="0"/>
        <c:axId val="1076587744"/>
        <c:axId val="1076592736"/>
      </c:lineChart>
      <c:catAx>
        <c:axId val="10765877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76592736"/>
        <c:crosses val="autoZero"/>
        <c:auto val="1"/>
        <c:lblAlgn val="ctr"/>
        <c:lblOffset val="100"/>
        <c:noMultiLvlLbl val="0"/>
      </c:catAx>
      <c:valAx>
        <c:axId val="107659273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765877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2">
                <a:lumMod val="20000"/>
                <a:lumOff val="8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B26-4ADC-81B1-9D17E8F7CB35}"/>
            </c:ext>
          </c:extLst>
        </c:ser>
        <c:ser>
          <c:idx val="1"/>
          <c:order val="1"/>
          <c:tx>
            <c:strRef>
              <c:f>Sheet1!$C$1</c:f>
              <c:strCache>
                <c:ptCount val="1"/>
                <c:pt idx="0">
                  <c:v>系列 2</c:v>
                </c:pt>
              </c:strCache>
            </c:strRef>
          </c:tx>
          <c:spPr>
            <a:solidFill>
              <a:schemeClr val="accent2">
                <a:lumMod val="40000"/>
                <a:lumOff val="6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B26-4ADC-81B1-9D17E8F7CB35}"/>
            </c:ext>
          </c:extLst>
        </c:ser>
        <c:ser>
          <c:idx val="2"/>
          <c:order val="2"/>
          <c:tx>
            <c:strRef>
              <c:f>Sheet1!$D$1</c:f>
              <c:strCache>
                <c:ptCount val="1"/>
                <c:pt idx="0">
                  <c:v>系列 3</c:v>
                </c:pt>
              </c:strCache>
            </c:strRef>
          </c:tx>
          <c:spPr>
            <a:solidFill>
              <a:schemeClr val="accent2">
                <a:lumMod val="60000"/>
                <a:lumOff val="4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B26-4ADC-81B1-9D17E8F7CB35}"/>
            </c:ext>
          </c:extLst>
        </c:ser>
        <c:dLbls>
          <c:showLegendKey val="0"/>
          <c:showVal val="0"/>
          <c:showCatName val="0"/>
          <c:showSerName val="0"/>
          <c:showPercent val="0"/>
          <c:showBubbleSize val="0"/>
        </c:dLbls>
        <c:gapWidth val="150"/>
        <c:axId val="1076587744"/>
        <c:axId val="1076592736"/>
      </c:barChart>
      <c:catAx>
        <c:axId val="10765877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76592736"/>
        <c:crosses val="autoZero"/>
        <c:auto val="1"/>
        <c:lblAlgn val="ctr"/>
        <c:lblOffset val="100"/>
        <c:noMultiLvlLbl val="0"/>
      </c:catAx>
      <c:valAx>
        <c:axId val="107659273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765877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 dir="row">Sheet1!$A$2:$A$5</cx:f>
        <cx:lvl ptCount="4">
          <cx:pt idx="0">第一季度</cx:pt>
          <cx:pt idx="1">第二季度</cx:pt>
          <cx:pt idx="2">第三季度</cx:pt>
          <cx:pt idx="3">第四季度</cx:pt>
        </cx:lvl>
      </cx:strDim>
      <cx:numDim type="size">
        <cx:f dir="row">Sheet1!$B$2:$B$5</cx:f>
        <cx:lvl ptCount="4" formatCode="General">
          <cx:pt idx="0">8.1999999999999993</cx:pt>
          <cx:pt idx="1">6.2000000000000002</cx:pt>
          <cx:pt idx="2">1.3999999999999999</cx:pt>
          <cx:pt idx="3">1.2</cx:pt>
        </cx:lvl>
      </cx:numDim>
    </cx:data>
  </cx:chartData>
  <cx:chart>
    <cx:plotArea>
      <cx:plotAreaRegion>
        <cx:series layoutId="sunburst" uniqueId="{13B5D1A7-3E47-4809-B747-ED7A0288C044}">
          <cx:tx>
            <cx:txData>
              <cx:f>Sheet1!$B$1</cx:f>
              <cx:v>销售额</cx:v>
            </cx:txData>
          </cx:tx>
          <cx:dataPt idx="0">
            <cx:spPr>
              <a:solidFill>
                <a:srgbClr val="003399">
                  <a:lumMod val="20000"/>
                  <a:lumOff val="80000"/>
                </a:srgbClr>
              </a:solidFill>
            </cx:spPr>
          </cx:dataPt>
          <cx:dataPt idx="2">
            <cx:spPr>
              <a:solidFill>
                <a:srgbClr val="003399">
                  <a:lumMod val="60000"/>
                  <a:lumOff val="40000"/>
                </a:srgbClr>
              </a:solidFill>
            </cx:spPr>
          </cx:dataPt>
          <cx:dataPt idx="3">
            <cx:spPr>
              <a:solidFill>
                <a:srgbClr val="003399">
                  <a:lumMod val="40000"/>
                  <a:lumOff val="60000"/>
                </a:srgbClr>
              </a:solidFill>
            </cx:spPr>
          </cx:dataPt>
          <cx:dataId val="0"/>
        </cx:series>
      </cx:plotAreaRegion>
    </cx:plotArea>
    <cx:legend pos="b" align="ctr" overlay="0"/>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BBE6FB-4983-42F5-B216-1A2ADEE7DF7A}" type="datetimeFigureOut">
              <a:rPr lang="zh-CN" altLang="en-US" smtClean="0"/>
              <a:t>2023/2/26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735503-9D21-443F-BC18-5459550EB72F}" type="slidenum">
              <a:rPr lang="zh-CN" altLang="en-US" smtClean="0"/>
              <a:t>‹#›</a:t>
            </a:fld>
            <a:endParaRPr lang="zh-CN" altLang="en-US"/>
          </a:p>
        </p:txBody>
      </p:sp>
    </p:spTree>
    <p:extLst>
      <p:ext uri="{BB962C8B-B14F-4D97-AF65-F5344CB8AC3E}">
        <p14:creationId xmlns:p14="http://schemas.microsoft.com/office/powerpoint/2010/main" val="38546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B735503-9D21-443F-BC18-5459550EB72F}" type="slidenum">
              <a:rPr lang="zh-CN" altLang="en-US" smtClean="0"/>
              <a:t>11</a:t>
            </a:fld>
            <a:endParaRPr lang="zh-CN" altLang="en-US"/>
          </a:p>
        </p:txBody>
      </p:sp>
    </p:spTree>
    <p:extLst>
      <p:ext uri="{BB962C8B-B14F-4D97-AF65-F5344CB8AC3E}">
        <p14:creationId xmlns:p14="http://schemas.microsoft.com/office/powerpoint/2010/main" val="1139337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0BE546D6-01B5-8066-3DEE-9E4C097AB9FA}"/>
              </a:ext>
            </a:extLst>
          </p:cNvPr>
          <p:cNvSpPr/>
          <p:nvPr userDrawn="1"/>
        </p:nvSpPr>
        <p:spPr>
          <a:xfrm>
            <a:off x="0" y="0"/>
            <a:ext cx="12192000" cy="6858000"/>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占位符 16">
            <a:extLst>
              <a:ext uri="{FF2B5EF4-FFF2-40B4-BE49-F238E27FC236}">
                <a16:creationId xmlns:a16="http://schemas.microsoft.com/office/drawing/2014/main" id="{A8F31C75-84A3-B43B-DF42-9C548F47C05D}"/>
              </a:ext>
            </a:extLst>
          </p:cNvPr>
          <p:cNvSpPr>
            <a:spLocks noGrp="1"/>
          </p:cNvSpPr>
          <p:nvPr>
            <p:ph type="body" sz="quarter" idx="10" hasCustomPrompt="1"/>
          </p:nvPr>
        </p:nvSpPr>
        <p:spPr>
          <a:xfrm>
            <a:off x="658812" y="1913920"/>
            <a:ext cx="8789988" cy="2234779"/>
          </a:xfrm>
          <a:prstGeom prst="rect">
            <a:avLst/>
          </a:prstGeom>
        </p:spPr>
        <p:txBody>
          <a:bodyPr wrap="square">
            <a:spAutoFit/>
          </a:bodyPr>
          <a:lstStyle>
            <a:lvl1pPr marL="0" indent="0">
              <a:buNone/>
              <a:defRPr lang="zh-CN" altLang="en-US" sz="7200" kern="1200" dirty="0">
                <a:solidFill>
                  <a:schemeClr val="bg1"/>
                </a:solidFill>
                <a:latin typeface="+mj-ea"/>
                <a:ea typeface="+mj-ea"/>
                <a:cs typeface="+mn-cs"/>
              </a:defRPr>
            </a:lvl1pPr>
          </a:lstStyle>
          <a:p>
            <a:pPr lvl="0"/>
            <a:r>
              <a:rPr lang="zh-CN" altLang="en-US" dirty="0"/>
              <a:t>请任意输入内容后</a:t>
            </a:r>
            <a:endParaRPr lang="en-US" altLang="zh-CN" dirty="0"/>
          </a:p>
          <a:p>
            <a:pPr lvl="0"/>
            <a:r>
              <a:rPr lang="zh-CN" altLang="en-US" dirty="0"/>
              <a:t>再次添加文本内容</a:t>
            </a:r>
          </a:p>
        </p:txBody>
      </p:sp>
      <p:sp>
        <p:nvSpPr>
          <p:cNvPr id="6" name="椭圆 5">
            <a:extLst>
              <a:ext uri="{FF2B5EF4-FFF2-40B4-BE49-F238E27FC236}">
                <a16:creationId xmlns:a16="http://schemas.microsoft.com/office/drawing/2014/main" id="{1FDD79A4-844A-ACFF-3EA9-43D73D0BA47A}"/>
              </a:ext>
            </a:extLst>
          </p:cNvPr>
          <p:cNvSpPr/>
          <p:nvPr userDrawn="1"/>
        </p:nvSpPr>
        <p:spPr>
          <a:xfrm>
            <a:off x="670561" y="1015999"/>
            <a:ext cx="112637" cy="11263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DD042DEE-A8D8-18BE-7892-9D39594DA389}"/>
              </a:ext>
            </a:extLst>
          </p:cNvPr>
          <p:cNvSpPr/>
          <p:nvPr userDrawn="1"/>
        </p:nvSpPr>
        <p:spPr>
          <a:xfrm>
            <a:off x="821056" y="1015999"/>
            <a:ext cx="112637" cy="112637"/>
          </a:xfrm>
          <a:prstGeom prst="ellipse">
            <a:avLst/>
          </a:prstGeom>
          <a:noFill/>
          <a:ln w="63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87331742-7B55-F46B-CF77-472EF995BEDC}"/>
              </a:ext>
            </a:extLst>
          </p:cNvPr>
          <p:cNvSpPr/>
          <p:nvPr userDrawn="1"/>
        </p:nvSpPr>
        <p:spPr>
          <a:xfrm>
            <a:off x="971551" y="1015999"/>
            <a:ext cx="112637" cy="11263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空心弧 10">
            <a:extLst>
              <a:ext uri="{FF2B5EF4-FFF2-40B4-BE49-F238E27FC236}">
                <a16:creationId xmlns:a16="http://schemas.microsoft.com/office/drawing/2014/main" id="{F6388DA6-80BE-3AEC-EE4B-404EB8E1386D}"/>
              </a:ext>
            </a:extLst>
          </p:cNvPr>
          <p:cNvSpPr/>
          <p:nvPr userDrawn="1"/>
        </p:nvSpPr>
        <p:spPr>
          <a:xfrm>
            <a:off x="659056" y="6002973"/>
            <a:ext cx="468630" cy="468630"/>
          </a:xfrm>
          <a:prstGeom prst="blockArc">
            <a:avLst>
              <a:gd name="adj1" fmla="val 10784255"/>
              <a:gd name="adj2" fmla="val 0"/>
              <a:gd name="adj3" fmla="val 2500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L 形 13">
            <a:extLst>
              <a:ext uri="{FF2B5EF4-FFF2-40B4-BE49-F238E27FC236}">
                <a16:creationId xmlns:a16="http://schemas.microsoft.com/office/drawing/2014/main" id="{10537D72-9D66-DA58-AC35-4F582D1AA4E6}"/>
              </a:ext>
            </a:extLst>
          </p:cNvPr>
          <p:cNvSpPr/>
          <p:nvPr userDrawn="1"/>
        </p:nvSpPr>
        <p:spPr>
          <a:xfrm rot="10800000">
            <a:off x="11273742" y="1015999"/>
            <a:ext cx="259446" cy="259446"/>
          </a:xfrm>
          <a:prstGeom prst="corner">
            <a:avLst>
              <a:gd name="adj1" fmla="val 43392"/>
              <a:gd name="adj2" fmla="val 43392"/>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C35786D-180F-40E5-F7F9-8643E40347B8}"/>
              </a:ext>
            </a:extLst>
          </p:cNvPr>
          <p:cNvSpPr/>
          <p:nvPr userDrawn="1"/>
        </p:nvSpPr>
        <p:spPr>
          <a:xfrm>
            <a:off x="11273498" y="6002973"/>
            <a:ext cx="259446" cy="25944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占位符 22">
            <a:extLst>
              <a:ext uri="{FF2B5EF4-FFF2-40B4-BE49-F238E27FC236}">
                <a16:creationId xmlns:a16="http://schemas.microsoft.com/office/drawing/2014/main" id="{6828EFF9-038A-3FD4-F396-2C105F32E049}"/>
              </a:ext>
            </a:extLst>
          </p:cNvPr>
          <p:cNvSpPr>
            <a:spLocks noGrp="1"/>
          </p:cNvSpPr>
          <p:nvPr>
            <p:ph type="body" sz="quarter" idx="12" hasCustomPrompt="1"/>
          </p:nvPr>
        </p:nvSpPr>
        <p:spPr>
          <a:xfrm>
            <a:off x="658812" y="4279436"/>
            <a:ext cx="2483410" cy="468313"/>
          </a:xfrm>
          <a:prstGeom prst="rect">
            <a:avLst/>
          </a:prstGeom>
        </p:spPr>
        <p:txBody>
          <a:bodyPr/>
          <a:lstStyle>
            <a:lvl1pPr marL="0" indent="0">
              <a:buNone/>
              <a:defRPr lang="zh-CN" altLang="en-US" sz="2000" kern="1200" dirty="0">
                <a:solidFill>
                  <a:schemeClr val="bg1"/>
                </a:solidFill>
                <a:latin typeface="+mn-lt"/>
                <a:ea typeface="+mn-ea"/>
                <a:cs typeface="+mn-cs"/>
              </a:defRPr>
            </a:lvl1pPr>
          </a:lstStyle>
          <a:p>
            <a:pPr lvl="0"/>
            <a:r>
              <a:rPr lang="zh-CN" altLang="en-US" dirty="0"/>
              <a:t>汇报人：</a:t>
            </a:r>
            <a:r>
              <a:rPr lang="en-US" altLang="zh-CN" dirty="0"/>
              <a:t>XXX</a:t>
            </a:r>
            <a:endParaRPr lang="zh-CN" altLang="en-US" dirty="0"/>
          </a:p>
        </p:txBody>
      </p:sp>
      <p:grpSp>
        <p:nvGrpSpPr>
          <p:cNvPr id="5" name="组合 4">
            <a:extLst>
              <a:ext uri="{FF2B5EF4-FFF2-40B4-BE49-F238E27FC236}">
                <a16:creationId xmlns:a16="http://schemas.microsoft.com/office/drawing/2014/main" id="{1E9A21D6-B231-208A-1ECB-C14990440485}"/>
              </a:ext>
            </a:extLst>
          </p:cNvPr>
          <p:cNvGrpSpPr/>
          <p:nvPr userDrawn="1"/>
        </p:nvGrpSpPr>
        <p:grpSpPr>
          <a:xfrm>
            <a:off x="8488679" y="-2"/>
            <a:ext cx="3703319" cy="772485"/>
            <a:chOff x="6773291" y="-2"/>
            <a:chExt cx="5418708" cy="1130302"/>
          </a:xfrm>
        </p:grpSpPr>
        <p:sp>
          <p:nvSpPr>
            <p:cNvPr id="2" name="任意多边形: 形状 1">
              <a:extLst>
                <a:ext uri="{FF2B5EF4-FFF2-40B4-BE49-F238E27FC236}">
                  <a16:creationId xmlns:a16="http://schemas.microsoft.com/office/drawing/2014/main" id="{AE90B2D8-82F7-6F66-563D-76A5FA60AF61}"/>
                </a:ext>
              </a:extLst>
            </p:cNvPr>
            <p:cNvSpPr/>
            <p:nvPr userDrawn="1"/>
          </p:nvSpPr>
          <p:spPr>
            <a:xfrm rot="10800000">
              <a:off x="9218990" y="-2"/>
              <a:ext cx="2973009" cy="1130302"/>
            </a:xfrm>
            <a:custGeom>
              <a:avLst/>
              <a:gdLst>
                <a:gd name="connsiteX0" fmla="*/ 0 w 6524074"/>
                <a:gd name="connsiteY0" fmla="*/ 0 h 2480375"/>
                <a:gd name="connsiteX1" fmla="*/ 241821 w 6524074"/>
                <a:gd name="connsiteY1" fmla="*/ 6114 h 2480375"/>
                <a:gd name="connsiteX2" fmla="*/ 6451957 w 6524074"/>
                <a:gd name="connsiteY2" fmla="*/ 2417905 h 2480375"/>
                <a:gd name="connsiteX3" fmla="*/ 6524074 w 6524074"/>
                <a:gd name="connsiteY3" fmla="*/ 2480375 h 2480375"/>
                <a:gd name="connsiteX4" fmla="*/ 0 w 6524074"/>
                <a:gd name="connsiteY4" fmla="*/ 2480375 h 2480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4074" h="2480375">
                  <a:moveTo>
                    <a:pt x="0" y="0"/>
                  </a:moveTo>
                  <a:lnTo>
                    <a:pt x="241821" y="6114"/>
                  </a:lnTo>
                  <a:cubicBezTo>
                    <a:pt x="2595447" y="125420"/>
                    <a:pt x="4746954" y="1010812"/>
                    <a:pt x="6451957" y="2417905"/>
                  </a:cubicBezTo>
                  <a:lnTo>
                    <a:pt x="6524074" y="2480375"/>
                  </a:lnTo>
                  <a:lnTo>
                    <a:pt x="0" y="2480375"/>
                  </a:lnTo>
                  <a:close/>
                </a:path>
              </a:pathLst>
            </a:custGeom>
            <a:solidFill>
              <a:schemeClr val="accent2">
                <a:lumMod val="75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a:extLst>
                <a:ext uri="{FF2B5EF4-FFF2-40B4-BE49-F238E27FC236}">
                  <a16:creationId xmlns:a16="http://schemas.microsoft.com/office/drawing/2014/main" id="{A1A1DF52-0126-9E81-518E-C2C19D488A18}"/>
                </a:ext>
              </a:extLst>
            </p:cNvPr>
            <p:cNvSpPr/>
            <p:nvPr userDrawn="1"/>
          </p:nvSpPr>
          <p:spPr>
            <a:xfrm rot="10800000">
              <a:off x="6773291" y="-2"/>
              <a:ext cx="4918274" cy="671536"/>
            </a:xfrm>
            <a:custGeom>
              <a:avLst/>
              <a:gdLst>
                <a:gd name="connsiteX0" fmla="*/ 5396416 w 10792832"/>
                <a:gd name="connsiteY0" fmla="*/ 0 h 1473642"/>
                <a:gd name="connsiteX1" fmla="*/ 10459625 w 10792832"/>
                <a:gd name="connsiteY1" fmla="*/ 1282052 h 1473642"/>
                <a:gd name="connsiteX2" fmla="*/ 10792832 w 10792832"/>
                <a:gd name="connsiteY2" fmla="*/ 1473642 h 1473642"/>
                <a:gd name="connsiteX3" fmla="*/ 0 w 10792832"/>
                <a:gd name="connsiteY3" fmla="*/ 1473642 h 1473642"/>
                <a:gd name="connsiteX4" fmla="*/ 333207 w 10792832"/>
                <a:gd name="connsiteY4" fmla="*/ 1282052 h 1473642"/>
                <a:gd name="connsiteX5" fmla="*/ 5396416 w 10792832"/>
                <a:gd name="connsiteY5" fmla="*/ 0 h 147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92832" h="1473642">
                  <a:moveTo>
                    <a:pt x="5396416" y="0"/>
                  </a:moveTo>
                  <a:cubicBezTo>
                    <a:pt x="7229705" y="0"/>
                    <a:pt x="8954519" y="464429"/>
                    <a:pt x="10459625" y="1282052"/>
                  </a:cubicBezTo>
                  <a:lnTo>
                    <a:pt x="10792832" y="1473642"/>
                  </a:lnTo>
                  <a:lnTo>
                    <a:pt x="0" y="1473642"/>
                  </a:lnTo>
                  <a:lnTo>
                    <a:pt x="333207" y="1282052"/>
                  </a:lnTo>
                  <a:cubicBezTo>
                    <a:pt x="1838313" y="464429"/>
                    <a:pt x="3563128" y="0"/>
                    <a:pt x="5396416" y="0"/>
                  </a:cubicBezTo>
                  <a:close/>
                </a:path>
              </a:pathLst>
            </a:custGeom>
            <a:solidFill>
              <a:schemeClr val="accent2">
                <a:lumMod val="40000"/>
                <a:lumOff val="6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6" name="任意多边形: 形状 15">
            <a:extLst>
              <a:ext uri="{FF2B5EF4-FFF2-40B4-BE49-F238E27FC236}">
                <a16:creationId xmlns:a16="http://schemas.microsoft.com/office/drawing/2014/main" id="{85B4B265-AB79-CDD2-DF34-FA2701A924E1}"/>
              </a:ext>
            </a:extLst>
          </p:cNvPr>
          <p:cNvSpPr/>
          <p:nvPr userDrawn="1"/>
        </p:nvSpPr>
        <p:spPr>
          <a:xfrm>
            <a:off x="3997889" y="5977574"/>
            <a:ext cx="7598234" cy="880426"/>
          </a:xfrm>
          <a:custGeom>
            <a:avLst/>
            <a:gdLst>
              <a:gd name="connsiteX0" fmla="*/ 3799117 w 7598234"/>
              <a:gd name="connsiteY0" fmla="*/ 0 h 880426"/>
              <a:gd name="connsiteX1" fmla="*/ 7454852 w 7598234"/>
              <a:gd name="connsiteY1" fmla="*/ 808090 h 880426"/>
              <a:gd name="connsiteX2" fmla="*/ 7598234 w 7598234"/>
              <a:gd name="connsiteY2" fmla="*/ 880426 h 880426"/>
              <a:gd name="connsiteX3" fmla="*/ 0 w 7598234"/>
              <a:gd name="connsiteY3" fmla="*/ 880426 h 880426"/>
              <a:gd name="connsiteX4" fmla="*/ 143382 w 7598234"/>
              <a:gd name="connsiteY4" fmla="*/ 808090 h 880426"/>
              <a:gd name="connsiteX5" fmla="*/ 3799117 w 7598234"/>
              <a:gd name="connsiteY5" fmla="*/ 0 h 88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8234" h="880426">
                <a:moveTo>
                  <a:pt x="3799117" y="0"/>
                </a:moveTo>
                <a:cubicBezTo>
                  <a:pt x="5105564" y="0"/>
                  <a:pt x="6344372" y="289593"/>
                  <a:pt x="7454852" y="808090"/>
                </a:cubicBezTo>
                <a:lnTo>
                  <a:pt x="7598234" y="880426"/>
                </a:lnTo>
                <a:lnTo>
                  <a:pt x="0" y="880426"/>
                </a:lnTo>
                <a:lnTo>
                  <a:pt x="143382" y="808090"/>
                </a:lnTo>
                <a:cubicBezTo>
                  <a:pt x="1253862" y="289593"/>
                  <a:pt x="2492671" y="0"/>
                  <a:pt x="3799117" y="0"/>
                </a:cubicBezTo>
                <a:close/>
              </a:path>
            </a:pathLst>
          </a:custGeom>
          <a:solidFill>
            <a:schemeClr val="accent2">
              <a:lumMod val="60000"/>
              <a:lumOff val="4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A68A1B0E-2AFF-204E-2659-C2186CF35BBC}"/>
              </a:ext>
            </a:extLst>
          </p:cNvPr>
          <p:cNvSpPr/>
          <p:nvPr userDrawn="1"/>
        </p:nvSpPr>
        <p:spPr>
          <a:xfrm>
            <a:off x="201611" y="5657825"/>
            <a:ext cx="8789989" cy="1200176"/>
          </a:xfrm>
          <a:custGeom>
            <a:avLst/>
            <a:gdLst>
              <a:gd name="connsiteX0" fmla="*/ 5396416 w 10792832"/>
              <a:gd name="connsiteY0" fmla="*/ 0 h 1473642"/>
              <a:gd name="connsiteX1" fmla="*/ 10459625 w 10792832"/>
              <a:gd name="connsiteY1" fmla="*/ 1282052 h 1473642"/>
              <a:gd name="connsiteX2" fmla="*/ 10792832 w 10792832"/>
              <a:gd name="connsiteY2" fmla="*/ 1473642 h 1473642"/>
              <a:gd name="connsiteX3" fmla="*/ 0 w 10792832"/>
              <a:gd name="connsiteY3" fmla="*/ 1473642 h 1473642"/>
              <a:gd name="connsiteX4" fmla="*/ 333207 w 10792832"/>
              <a:gd name="connsiteY4" fmla="*/ 1282052 h 1473642"/>
              <a:gd name="connsiteX5" fmla="*/ 5396416 w 10792832"/>
              <a:gd name="connsiteY5" fmla="*/ 0 h 147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92832" h="1473642">
                <a:moveTo>
                  <a:pt x="5396416" y="0"/>
                </a:moveTo>
                <a:cubicBezTo>
                  <a:pt x="7229705" y="0"/>
                  <a:pt x="8954519" y="464429"/>
                  <a:pt x="10459625" y="1282052"/>
                </a:cubicBezTo>
                <a:lnTo>
                  <a:pt x="10792832" y="1473642"/>
                </a:lnTo>
                <a:lnTo>
                  <a:pt x="0" y="1473642"/>
                </a:lnTo>
                <a:lnTo>
                  <a:pt x="333207" y="1282052"/>
                </a:lnTo>
                <a:cubicBezTo>
                  <a:pt x="1838313" y="464429"/>
                  <a:pt x="3563128" y="0"/>
                  <a:pt x="5396416" y="0"/>
                </a:cubicBezTo>
                <a:close/>
              </a:path>
            </a:pathLst>
          </a:custGeom>
          <a:solidFill>
            <a:schemeClr val="accent2">
              <a:lumMod val="60000"/>
              <a:lumOff val="4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495018948"/>
      </p:ext>
    </p:extLst>
  </p:cSld>
  <p:clrMapOvr>
    <a:masterClrMapping/>
  </p:clrMapOvr>
  <p:extLst>
    <p:ext uri="{DCECCB84-F9BA-43D5-87BE-67443E8EF086}">
      <p15:sldGuideLst xmlns:p15="http://schemas.microsoft.com/office/powerpoint/2012/main">
        <p15:guide id="1" orient="horz" pos="709" userDrawn="1">
          <p15:clr>
            <a:srgbClr val="FBAE40"/>
          </p15:clr>
        </p15:guide>
        <p15:guide id="2" orient="horz" pos="640" userDrawn="1">
          <p15:clr>
            <a:srgbClr val="FBAE40"/>
          </p15:clr>
        </p15:guide>
        <p15:guide id="3" orient="horz" pos="3861" userDrawn="1">
          <p15:clr>
            <a:srgbClr val="FBAE40"/>
          </p15:clr>
        </p15:guide>
        <p15:guide id="4" orient="horz" pos="3929" userDrawn="1">
          <p15:clr>
            <a:srgbClr val="FBAE40"/>
          </p15:clr>
        </p15:guide>
        <p15:guide id="5" pos="3840" userDrawn="1">
          <p15:clr>
            <a:srgbClr val="FBAE40"/>
          </p15:clr>
        </p15:guide>
        <p15:guide id="6" pos="415" userDrawn="1">
          <p15:clr>
            <a:srgbClr val="FBAE40"/>
          </p15:clr>
        </p15:guide>
        <p15:guide id="7" pos="7265" userDrawn="1">
          <p15:clr>
            <a:srgbClr val="FBAE40"/>
          </p15:clr>
        </p15:guide>
        <p15:guide id="8"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bg>
      <p:bgPr>
        <a:solidFill>
          <a:schemeClr val="accent2"/>
        </a:solidFill>
        <a:effectLst/>
      </p:bgPr>
    </p:bg>
    <p:spTree>
      <p:nvGrpSpPr>
        <p:cNvPr id="1" name=""/>
        <p:cNvGrpSpPr/>
        <p:nvPr/>
      </p:nvGrpSpPr>
      <p:grpSpPr>
        <a:xfrm>
          <a:off x="0" y="0"/>
          <a:ext cx="0" cy="0"/>
          <a:chOff x="0" y="0"/>
          <a:chExt cx="0" cy="0"/>
        </a:xfrm>
      </p:grpSpPr>
      <p:sp>
        <p:nvSpPr>
          <p:cNvPr id="68" name="矩形 67">
            <a:extLst>
              <a:ext uri="{FF2B5EF4-FFF2-40B4-BE49-F238E27FC236}">
                <a16:creationId xmlns:a16="http://schemas.microsoft.com/office/drawing/2014/main" id="{B8D8AB5B-ABC3-4DB2-EFAE-69E188098819}"/>
              </a:ext>
            </a:extLst>
          </p:cNvPr>
          <p:cNvSpPr/>
          <p:nvPr userDrawn="1"/>
        </p:nvSpPr>
        <p:spPr>
          <a:xfrm>
            <a:off x="0" y="0"/>
            <a:ext cx="12192000" cy="6858000"/>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空心弧 2">
            <a:extLst>
              <a:ext uri="{FF2B5EF4-FFF2-40B4-BE49-F238E27FC236}">
                <a16:creationId xmlns:a16="http://schemas.microsoft.com/office/drawing/2014/main" id="{9FA2C238-093A-8EE8-FDBB-2D99301794F6}"/>
              </a:ext>
            </a:extLst>
          </p:cNvPr>
          <p:cNvSpPr/>
          <p:nvPr userDrawn="1"/>
        </p:nvSpPr>
        <p:spPr>
          <a:xfrm>
            <a:off x="659056" y="6002973"/>
            <a:ext cx="468630" cy="468630"/>
          </a:xfrm>
          <a:prstGeom prst="blockArc">
            <a:avLst>
              <a:gd name="adj1" fmla="val 10784255"/>
              <a:gd name="adj2" fmla="val 0"/>
              <a:gd name="adj3" fmla="val 2500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L 形 3">
            <a:extLst>
              <a:ext uri="{FF2B5EF4-FFF2-40B4-BE49-F238E27FC236}">
                <a16:creationId xmlns:a16="http://schemas.microsoft.com/office/drawing/2014/main" id="{00F3432D-1F13-5BE4-29BD-5CF5D6BFF2C8}"/>
              </a:ext>
            </a:extLst>
          </p:cNvPr>
          <p:cNvSpPr/>
          <p:nvPr userDrawn="1"/>
        </p:nvSpPr>
        <p:spPr>
          <a:xfrm rot="10800000">
            <a:off x="11273742" y="1015999"/>
            <a:ext cx="259446" cy="259446"/>
          </a:xfrm>
          <a:prstGeom prst="corner">
            <a:avLst>
              <a:gd name="adj1" fmla="val 43392"/>
              <a:gd name="adj2" fmla="val 43392"/>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6143C2F1-D514-9A89-760A-B42DA1C0C8AF}"/>
              </a:ext>
            </a:extLst>
          </p:cNvPr>
          <p:cNvSpPr/>
          <p:nvPr userDrawn="1"/>
        </p:nvSpPr>
        <p:spPr>
          <a:xfrm>
            <a:off x="11273498" y="6002973"/>
            <a:ext cx="259446" cy="25944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E38E0E46-97C7-2C3A-94D9-F1C328DD083B}"/>
              </a:ext>
            </a:extLst>
          </p:cNvPr>
          <p:cNvSpPr txBox="1"/>
          <p:nvPr userDrawn="1"/>
        </p:nvSpPr>
        <p:spPr>
          <a:xfrm>
            <a:off x="893371" y="665271"/>
            <a:ext cx="5124874" cy="646331"/>
          </a:xfrm>
          <a:prstGeom prst="rect">
            <a:avLst/>
          </a:prstGeom>
          <a:noFill/>
        </p:spPr>
        <p:txBody>
          <a:bodyPr wrap="square" rtlCol="0">
            <a:spAutoFit/>
          </a:bodyPr>
          <a:lstStyle/>
          <a:p>
            <a:r>
              <a:rPr lang="zh-CN" altLang="en-US" sz="3600" kern="1200" dirty="0">
                <a:solidFill>
                  <a:srgbClr val="FFFFFF"/>
                </a:solidFill>
                <a:latin typeface="+mj-ea"/>
                <a:ea typeface="+mj-ea"/>
                <a:cs typeface="+mn-cs"/>
              </a:rPr>
              <a:t>目录</a:t>
            </a:r>
            <a:r>
              <a:rPr lang="en-US" altLang="zh-CN" sz="3600" b="1" kern="1200" dirty="0">
                <a:solidFill>
                  <a:srgbClr val="FFFFFF"/>
                </a:solidFill>
                <a:latin typeface="+mj-lt"/>
                <a:ea typeface="+mj-ea"/>
                <a:cs typeface="+mn-cs"/>
              </a:rPr>
              <a:t>CONTENTS</a:t>
            </a:r>
            <a:endParaRPr lang="zh-CN" altLang="en-US" sz="3600" b="1" kern="1200" dirty="0">
              <a:solidFill>
                <a:srgbClr val="FFFFFF"/>
              </a:solidFill>
              <a:latin typeface="+mj-lt"/>
              <a:ea typeface="+mj-ea"/>
              <a:cs typeface="+mn-cs"/>
            </a:endParaRPr>
          </a:p>
        </p:txBody>
      </p:sp>
      <p:sp>
        <p:nvSpPr>
          <p:cNvPr id="11" name="空心弧 10">
            <a:extLst>
              <a:ext uri="{FF2B5EF4-FFF2-40B4-BE49-F238E27FC236}">
                <a16:creationId xmlns:a16="http://schemas.microsoft.com/office/drawing/2014/main" id="{4EDD25C7-C09C-5708-144E-0C71F02E7304}"/>
              </a:ext>
            </a:extLst>
          </p:cNvPr>
          <p:cNvSpPr/>
          <p:nvPr userDrawn="1"/>
        </p:nvSpPr>
        <p:spPr>
          <a:xfrm rot="5400000">
            <a:off x="426085" y="754121"/>
            <a:ext cx="468630" cy="468630"/>
          </a:xfrm>
          <a:prstGeom prst="blockArc">
            <a:avLst>
              <a:gd name="adj1" fmla="val 10784255"/>
              <a:gd name="adj2" fmla="val 0"/>
              <a:gd name="adj3" fmla="val 25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文本占位符 34">
            <a:extLst>
              <a:ext uri="{FF2B5EF4-FFF2-40B4-BE49-F238E27FC236}">
                <a16:creationId xmlns:a16="http://schemas.microsoft.com/office/drawing/2014/main" id="{7968A453-7A60-B4B4-2559-2F152C61DB21}"/>
              </a:ext>
            </a:extLst>
          </p:cNvPr>
          <p:cNvSpPr>
            <a:spLocks noGrp="1"/>
          </p:cNvSpPr>
          <p:nvPr>
            <p:ph type="body" sz="quarter" idx="10" hasCustomPrompt="1"/>
          </p:nvPr>
        </p:nvSpPr>
        <p:spPr>
          <a:xfrm>
            <a:off x="2360343" y="2153985"/>
            <a:ext cx="2896877" cy="562630"/>
          </a:xfrm>
          <a:prstGeom prst="roundRect">
            <a:avLst>
              <a:gd name="adj" fmla="val 50000"/>
            </a:avLst>
          </a:prstGeom>
          <a:ln>
            <a:solidFill>
              <a:schemeClr val="accent2">
                <a:lumMod val="20000"/>
                <a:lumOff val="80000"/>
              </a:schemeClr>
            </a:solidFill>
          </a:ln>
        </p:spPr>
        <p:txBody>
          <a:bodyPr wrap="square">
            <a:spAutoFit/>
          </a:bodyPr>
          <a:lstStyle>
            <a:lvl1pPr marL="0" indent="0" algn="ctr">
              <a:lnSpc>
                <a:spcPct val="100000"/>
              </a:lnSpc>
              <a:buNone/>
              <a:defRPr sz="2000">
                <a:solidFill>
                  <a:schemeClr val="bg1"/>
                </a:solidFill>
              </a:defRPr>
            </a:lvl1pPr>
          </a:lstStyle>
          <a:p>
            <a:pPr lvl="0"/>
            <a:r>
              <a:rPr lang="zh-CN" altLang="en-US" dirty="0"/>
              <a:t>请任意输入内容</a:t>
            </a:r>
          </a:p>
        </p:txBody>
      </p:sp>
      <p:sp>
        <p:nvSpPr>
          <p:cNvPr id="7" name="文本框 6">
            <a:extLst>
              <a:ext uri="{FF2B5EF4-FFF2-40B4-BE49-F238E27FC236}">
                <a16:creationId xmlns:a16="http://schemas.microsoft.com/office/drawing/2014/main" id="{4FDA7AB1-EA91-44D6-8EE8-81AD0168B057}"/>
              </a:ext>
            </a:extLst>
          </p:cNvPr>
          <p:cNvSpPr txBox="1"/>
          <p:nvPr userDrawn="1"/>
        </p:nvSpPr>
        <p:spPr>
          <a:xfrm>
            <a:off x="1378564" y="2019802"/>
            <a:ext cx="981779" cy="830997"/>
          </a:xfrm>
          <a:prstGeom prst="rect">
            <a:avLst/>
          </a:prstGeom>
          <a:noFill/>
        </p:spPr>
        <p:txBody>
          <a:bodyPr wrap="square" rtlCol="0">
            <a:spAutoFit/>
          </a:bodyPr>
          <a:lstStyle/>
          <a:p>
            <a:pPr algn="ctr"/>
            <a:r>
              <a:rPr lang="en-US" altLang="zh-CN" sz="4800" dirty="0">
                <a:solidFill>
                  <a:srgbClr val="FFFFFF"/>
                </a:solidFill>
              </a:rPr>
              <a:t>01</a:t>
            </a:r>
            <a:endParaRPr lang="zh-CN" altLang="en-US" sz="4800" dirty="0">
              <a:solidFill>
                <a:srgbClr val="FFFFFF"/>
              </a:solidFill>
            </a:endParaRPr>
          </a:p>
        </p:txBody>
      </p:sp>
      <p:sp>
        <p:nvSpPr>
          <p:cNvPr id="69" name="文本占位符 34">
            <a:extLst>
              <a:ext uri="{FF2B5EF4-FFF2-40B4-BE49-F238E27FC236}">
                <a16:creationId xmlns:a16="http://schemas.microsoft.com/office/drawing/2014/main" id="{237D1F12-9BF7-908A-6412-6532EB35CCE0}"/>
              </a:ext>
            </a:extLst>
          </p:cNvPr>
          <p:cNvSpPr>
            <a:spLocks noGrp="1"/>
          </p:cNvSpPr>
          <p:nvPr>
            <p:ph type="body" sz="quarter" idx="11" hasCustomPrompt="1"/>
          </p:nvPr>
        </p:nvSpPr>
        <p:spPr>
          <a:xfrm>
            <a:off x="2360343" y="3439351"/>
            <a:ext cx="2896877" cy="562630"/>
          </a:xfrm>
          <a:prstGeom prst="roundRect">
            <a:avLst>
              <a:gd name="adj" fmla="val 50000"/>
            </a:avLst>
          </a:prstGeom>
          <a:ln>
            <a:solidFill>
              <a:schemeClr val="accent2">
                <a:lumMod val="20000"/>
                <a:lumOff val="80000"/>
              </a:schemeClr>
            </a:solidFill>
          </a:ln>
        </p:spPr>
        <p:txBody>
          <a:bodyPr wrap="square">
            <a:spAutoFit/>
          </a:bodyPr>
          <a:lstStyle>
            <a:lvl1pPr marL="0" indent="0" algn="ctr">
              <a:lnSpc>
                <a:spcPct val="100000"/>
              </a:lnSpc>
              <a:buNone/>
              <a:defRPr sz="2000">
                <a:solidFill>
                  <a:schemeClr val="bg1"/>
                </a:solidFill>
              </a:defRPr>
            </a:lvl1pPr>
          </a:lstStyle>
          <a:p>
            <a:pPr lvl="0"/>
            <a:r>
              <a:rPr lang="zh-CN" altLang="en-US" dirty="0"/>
              <a:t>请任意输入内容</a:t>
            </a:r>
          </a:p>
        </p:txBody>
      </p:sp>
      <p:sp>
        <p:nvSpPr>
          <p:cNvPr id="70" name="文本框 69">
            <a:extLst>
              <a:ext uri="{FF2B5EF4-FFF2-40B4-BE49-F238E27FC236}">
                <a16:creationId xmlns:a16="http://schemas.microsoft.com/office/drawing/2014/main" id="{621F96B0-4FC5-D43B-794F-3FFC80228A1C}"/>
              </a:ext>
            </a:extLst>
          </p:cNvPr>
          <p:cNvSpPr txBox="1"/>
          <p:nvPr userDrawn="1"/>
        </p:nvSpPr>
        <p:spPr>
          <a:xfrm>
            <a:off x="1378564" y="3305168"/>
            <a:ext cx="981779" cy="830997"/>
          </a:xfrm>
          <a:prstGeom prst="rect">
            <a:avLst/>
          </a:prstGeom>
          <a:noFill/>
        </p:spPr>
        <p:txBody>
          <a:bodyPr wrap="square" rtlCol="0">
            <a:spAutoFit/>
          </a:bodyPr>
          <a:lstStyle/>
          <a:p>
            <a:pPr algn="ctr"/>
            <a:r>
              <a:rPr lang="en-US" altLang="zh-CN" sz="4800" dirty="0">
                <a:solidFill>
                  <a:srgbClr val="FFFFFF"/>
                </a:solidFill>
              </a:rPr>
              <a:t>03</a:t>
            </a:r>
            <a:endParaRPr lang="zh-CN" altLang="en-US" sz="4800" dirty="0">
              <a:solidFill>
                <a:srgbClr val="FFFFFF"/>
              </a:solidFill>
            </a:endParaRPr>
          </a:p>
        </p:txBody>
      </p:sp>
      <p:sp>
        <p:nvSpPr>
          <p:cNvPr id="71" name="文本占位符 34">
            <a:extLst>
              <a:ext uri="{FF2B5EF4-FFF2-40B4-BE49-F238E27FC236}">
                <a16:creationId xmlns:a16="http://schemas.microsoft.com/office/drawing/2014/main" id="{C6CB8C82-6319-7213-392E-F6A3B61B21BD}"/>
              </a:ext>
            </a:extLst>
          </p:cNvPr>
          <p:cNvSpPr>
            <a:spLocks noGrp="1"/>
          </p:cNvSpPr>
          <p:nvPr>
            <p:ph type="body" sz="quarter" idx="12" hasCustomPrompt="1"/>
          </p:nvPr>
        </p:nvSpPr>
        <p:spPr>
          <a:xfrm>
            <a:off x="2360343" y="4667139"/>
            <a:ext cx="2896877" cy="562630"/>
          </a:xfrm>
          <a:prstGeom prst="roundRect">
            <a:avLst>
              <a:gd name="adj" fmla="val 50000"/>
            </a:avLst>
          </a:prstGeom>
          <a:ln>
            <a:solidFill>
              <a:schemeClr val="accent2">
                <a:lumMod val="20000"/>
                <a:lumOff val="80000"/>
              </a:schemeClr>
            </a:solidFill>
          </a:ln>
        </p:spPr>
        <p:txBody>
          <a:bodyPr wrap="square">
            <a:spAutoFit/>
          </a:bodyPr>
          <a:lstStyle>
            <a:lvl1pPr marL="0" indent="0" algn="ctr">
              <a:lnSpc>
                <a:spcPct val="100000"/>
              </a:lnSpc>
              <a:buNone/>
              <a:defRPr sz="2000">
                <a:solidFill>
                  <a:schemeClr val="bg1"/>
                </a:solidFill>
              </a:defRPr>
            </a:lvl1pPr>
          </a:lstStyle>
          <a:p>
            <a:pPr lvl="0"/>
            <a:r>
              <a:rPr lang="zh-CN" altLang="en-US" dirty="0"/>
              <a:t>请任意输入内容</a:t>
            </a:r>
          </a:p>
        </p:txBody>
      </p:sp>
      <p:sp>
        <p:nvSpPr>
          <p:cNvPr id="72" name="文本框 71">
            <a:extLst>
              <a:ext uri="{FF2B5EF4-FFF2-40B4-BE49-F238E27FC236}">
                <a16:creationId xmlns:a16="http://schemas.microsoft.com/office/drawing/2014/main" id="{1A416AD6-0C06-E27C-56CC-A2CF43B41139}"/>
              </a:ext>
            </a:extLst>
          </p:cNvPr>
          <p:cNvSpPr txBox="1"/>
          <p:nvPr userDrawn="1"/>
        </p:nvSpPr>
        <p:spPr>
          <a:xfrm>
            <a:off x="1378564" y="4532956"/>
            <a:ext cx="981779" cy="830997"/>
          </a:xfrm>
          <a:prstGeom prst="rect">
            <a:avLst/>
          </a:prstGeom>
          <a:noFill/>
        </p:spPr>
        <p:txBody>
          <a:bodyPr wrap="square" rtlCol="0">
            <a:spAutoFit/>
          </a:bodyPr>
          <a:lstStyle/>
          <a:p>
            <a:pPr algn="ctr"/>
            <a:r>
              <a:rPr lang="en-US" altLang="zh-CN" sz="4800" dirty="0">
                <a:solidFill>
                  <a:srgbClr val="FFFFFF"/>
                </a:solidFill>
              </a:rPr>
              <a:t>05</a:t>
            </a:r>
            <a:endParaRPr lang="zh-CN" altLang="en-US" sz="4800" dirty="0">
              <a:solidFill>
                <a:srgbClr val="FFFFFF"/>
              </a:solidFill>
            </a:endParaRPr>
          </a:p>
        </p:txBody>
      </p:sp>
      <p:sp>
        <p:nvSpPr>
          <p:cNvPr id="73" name="文本占位符 34">
            <a:extLst>
              <a:ext uri="{FF2B5EF4-FFF2-40B4-BE49-F238E27FC236}">
                <a16:creationId xmlns:a16="http://schemas.microsoft.com/office/drawing/2014/main" id="{6F73AF56-2398-23B2-8A18-5B3EEABD8F00}"/>
              </a:ext>
            </a:extLst>
          </p:cNvPr>
          <p:cNvSpPr>
            <a:spLocks noGrp="1"/>
          </p:cNvSpPr>
          <p:nvPr>
            <p:ph type="body" sz="quarter" idx="13" hasCustomPrompt="1"/>
          </p:nvPr>
        </p:nvSpPr>
        <p:spPr>
          <a:xfrm>
            <a:off x="7156143" y="2153985"/>
            <a:ext cx="2896877" cy="562630"/>
          </a:xfrm>
          <a:prstGeom prst="roundRect">
            <a:avLst>
              <a:gd name="adj" fmla="val 50000"/>
            </a:avLst>
          </a:prstGeom>
          <a:ln>
            <a:solidFill>
              <a:schemeClr val="accent2">
                <a:lumMod val="20000"/>
                <a:lumOff val="80000"/>
              </a:schemeClr>
            </a:solidFill>
          </a:ln>
        </p:spPr>
        <p:txBody>
          <a:bodyPr wrap="square">
            <a:spAutoFit/>
          </a:bodyPr>
          <a:lstStyle>
            <a:lvl1pPr marL="0" indent="0" algn="ctr">
              <a:lnSpc>
                <a:spcPct val="100000"/>
              </a:lnSpc>
              <a:buNone/>
              <a:defRPr sz="2000">
                <a:solidFill>
                  <a:schemeClr val="bg1"/>
                </a:solidFill>
              </a:defRPr>
            </a:lvl1pPr>
          </a:lstStyle>
          <a:p>
            <a:pPr lvl="0"/>
            <a:r>
              <a:rPr lang="zh-CN" altLang="en-US" dirty="0"/>
              <a:t>请任意输入内容</a:t>
            </a:r>
          </a:p>
        </p:txBody>
      </p:sp>
      <p:sp>
        <p:nvSpPr>
          <p:cNvPr id="74" name="文本框 73">
            <a:extLst>
              <a:ext uri="{FF2B5EF4-FFF2-40B4-BE49-F238E27FC236}">
                <a16:creationId xmlns:a16="http://schemas.microsoft.com/office/drawing/2014/main" id="{1D917A3D-ADC7-4DEE-2E3B-3570151A5E19}"/>
              </a:ext>
            </a:extLst>
          </p:cNvPr>
          <p:cNvSpPr txBox="1"/>
          <p:nvPr userDrawn="1"/>
        </p:nvSpPr>
        <p:spPr>
          <a:xfrm>
            <a:off x="6110734" y="2019802"/>
            <a:ext cx="1045409" cy="830997"/>
          </a:xfrm>
          <a:prstGeom prst="rect">
            <a:avLst/>
          </a:prstGeom>
          <a:noFill/>
        </p:spPr>
        <p:txBody>
          <a:bodyPr wrap="square" rtlCol="0">
            <a:spAutoFit/>
          </a:bodyPr>
          <a:lstStyle/>
          <a:p>
            <a:pPr algn="ctr"/>
            <a:r>
              <a:rPr lang="en-US" altLang="zh-CN" sz="4800" dirty="0">
                <a:solidFill>
                  <a:srgbClr val="FFFFFF"/>
                </a:solidFill>
              </a:rPr>
              <a:t>02</a:t>
            </a:r>
            <a:endParaRPr lang="zh-CN" altLang="en-US" sz="4800" dirty="0">
              <a:solidFill>
                <a:srgbClr val="FFFFFF"/>
              </a:solidFill>
            </a:endParaRPr>
          </a:p>
        </p:txBody>
      </p:sp>
      <p:sp>
        <p:nvSpPr>
          <p:cNvPr id="75" name="文本占位符 34">
            <a:extLst>
              <a:ext uri="{FF2B5EF4-FFF2-40B4-BE49-F238E27FC236}">
                <a16:creationId xmlns:a16="http://schemas.microsoft.com/office/drawing/2014/main" id="{26B13F86-AA14-FC8E-D20F-195BFB28B811}"/>
              </a:ext>
            </a:extLst>
          </p:cNvPr>
          <p:cNvSpPr>
            <a:spLocks noGrp="1"/>
          </p:cNvSpPr>
          <p:nvPr>
            <p:ph type="body" sz="quarter" idx="14" hasCustomPrompt="1"/>
          </p:nvPr>
        </p:nvSpPr>
        <p:spPr>
          <a:xfrm>
            <a:off x="7156143" y="3439351"/>
            <a:ext cx="2896877" cy="562630"/>
          </a:xfrm>
          <a:prstGeom prst="roundRect">
            <a:avLst>
              <a:gd name="adj" fmla="val 50000"/>
            </a:avLst>
          </a:prstGeom>
          <a:ln>
            <a:solidFill>
              <a:schemeClr val="accent2">
                <a:lumMod val="20000"/>
                <a:lumOff val="80000"/>
              </a:schemeClr>
            </a:solidFill>
          </a:ln>
        </p:spPr>
        <p:txBody>
          <a:bodyPr wrap="square">
            <a:spAutoFit/>
          </a:bodyPr>
          <a:lstStyle>
            <a:lvl1pPr marL="0" indent="0" algn="ctr">
              <a:lnSpc>
                <a:spcPct val="100000"/>
              </a:lnSpc>
              <a:buNone/>
              <a:defRPr sz="2000">
                <a:solidFill>
                  <a:schemeClr val="bg1"/>
                </a:solidFill>
              </a:defRPr>
            </a:lvl1pPr>
          </a:lstStyle>
          <a:p>
            <a:pPr lvl="0"/>
            <a:r>
              <a:rPr lang="zh-CN" altLang="en-US" dirty="0"/>
              <a:t>请任意输入内容</a:t>
            </a:r>
          </a:p>
        </p:txBody>
      </p:sp>
      <p:sp>
        <p:nvSpPr>
          <p:cNvPr id="76" name="文本框 75">
            <a:extLst>
              <a:ext uri="{FF2B5EF4-FFF2-40B4-BE49-F238E27FC236}">
                <a16:creationId xmlns:a16="http://schemas.microsoft.com/office/drawing/2014/main" id="{7DD8E7A4-0B4A-32F1-E279-B3142AA3A2A3}"/>
              </a:ext>
            </a:extLst>
          </p:cNvPr>
          <p:cNvSpPr txBox="1"/>
          <p:nvPr userDrawn="1"/>
        </p:nvSpPr>
        <p:spPr>
          <a:xfrm>
            <a:off x="6174364" y="3305168"/>
            <a:ext cx="981779" cy="830997"/>
          </a:xfrm>
          <a:prstGeom prst="rect">
            <a:avLst/>
          </a:prstGeom>
          <a:noFill/>
        </p:spPr>
        <p:txBody>
          <a:bodyPr wrap="square" rtlCol="0">
            <a:spAutoFit/>
          </a:bodyPr>
          <a:lstStyle/>
          <a:p>
            <a:pPr algn="ctr"/>
            <a:r>
              <a:rPr lang="en-US" altLang="zh-CN" sz="4800" dirty="0">
                <a:solidFill>
                  <a:srgbClr val="FFFFFF"/>
                </a:solidFill>
              </a:rPr>
              <a:t>04</a:t>
            </a:r>
            <a:endParaRPr lang="zh-CN" altLang="en-US" sz="4800" dirty="0">
              <a:solidFill>
                <a:srgbClr val="FFFFFF"/>
              </a:solidFill>
            </a:endParaRPr>
          </a:p>
        </p:txBody>
      </p:sp>
      <p:sp>
        <p:nvSpPr>
          <p:cNvPr id="77" name="文本占位符 34">
            <a:extLst>
              <a:ext uri="{FF2B5EF4-FFF2-40B4-BE49-F238E27FC236}">
                <a16:creationId xmlns:a16="http://schemas.microsoft.com/office/drawing/2014/main" id="{7D0177B2-7219-A222-8D0D-895940C9E703}"/>
              </a:ext>
            </a:extLst>
          </p:cNvPr>
          <p:cNvSpPr>
            <a:spLocks noGrp="1"/>
          </p:cNvSpPr>
          <p:nvPr>
            <p:ph type="body" sz="quarter" idx="15" hasCustomPrompt="1"/>
          </p:nvPr>
        </p:nvSpPr>
        <p:spPr>
          <a:xfrm>
            <a:off x="7156143" y="4667139"/>
            <a:ext cx="2896877" cy="562630"/>
          </a:xfrm>
          <a:prstGeom prst="roundRect">
            <a:avLst>
              <a:gd name="adj" fmla="val 50000"/>
            </a:avLst>
          </a:prstGeom>
          <a:ln>
            <a:solidFill>
              <a:schemeClr val="accent2">
                <a:lumMod val="20000"/>
                <a:lumOff val="80000"/>
              </a:schemeClr>
            </a:solidFill>
          </a:ln>
        </p:spPr>
        <p:txBody>
          <a:bodyPr wrap="square">
            <a:spAutoFit/>
          </a:bodyPr>
          <a:lstStyle>
            <a:lvl1pPr marL="0" indent="0" algn="ctr">
              <a:lnSpc>
                <a:spcPct val="100000"/>
              </a:lnSpc>
              <a:buNone/>
              <a:defRPr sz="2000">
                <a:solidFill>
                  <a:schemeClr val="bg1"/>
                </a:solidFill>
              </a:defRPr>
            </a:lvl1pPr>
          </a:lstStyle>
          <a:p>
            <a:pPr lvl="0"/>
            <a:r>
              <a:rPr lang="zh-CN" altLang="en-US" dirty="0"/>
              <a:t>请任意输入内容</a:t>
            </a:r>
          </a:p>
        </p:txBody>
      </p:sp>
      <p:sp>
        <p:nvSpPr>
          <p:cNvPr id="78" name="文本框 77">
            <a:extLst>
              <a:ext uri="{FF2B5EF4-FFF2-40B4-BE49-F238E27FC236}">
                <a16:creationId xmlns:a16="http://schemas.microsoft.com/office/drawing/2014/main" id="{715526C0-7435-A187-CFA4-FD080D0E4F2E}"/>
              </a:ext>
            </a:extLst>
          </p:cNvPr>
          <p:cNvSpPr txBox="1"/>
          <p:nvPr userDrawn="1"/>
        </p:nvSpPr>
        <p:spPr>
          <a:xfrm>
            <a:off x="6110734" y="4532956"/>
            <a:ext cx="1045409" cy="830997"/>
          </a:xfrm>
          <a:prstGeom prst="rect">
            <a:avLst/>
          </a:prstGeom>
          <a:noFill/>
        </p:spPr>
        <p:txBody>
          <a:bodyPr wrap="square" rtlCol="0">
            <a:spAutoFit/>
          </a:bodyPr>
          <a:lstStyle/>
          <a:p>
            <a:pPr algn="ctr"/>
            <a:r>
              <a:rPr lang="en-US" altLang="zh-CN" sz="4800" dirty="0">
                <a:solidFill>
                  <a:srgbClr val="FFFFFF"/>
                </a:solidFill>
              </a:rPr>
              <a:t>06</a:t>
            </a:r>
            <a:endParaRPr lang="zh-CN" altLang="en-US" sz="4800" dirty="0">
              <a:solidFill>
                <a:srgbClr val="FFFFFF"/>
              </a:solidFill>
            </a:endParaRPr>
          </a:p>
        </p:txBody>
      </p:sp>
      <p:grpSp>
        <p:nvGrpSpPr>
          <p:cNvPr id="79" name="组合 78">
            <a:extLst>
              <a:ext uri="{FF2B5EF4-FFF2-40B4-BE49-F238E27FC236}">
                <a16:creationId xmlns:a16="http://schemas.microsoft.com/office/drawing/2014/main" id="{37E6507C-BCDE-A58A-CD65-06D2FDBFBF05}"/>
              </a:ext>
            </a:extLst>
          </p:cNvPr>
          <p:cNvGrpSpPr/>
          <p:nvPr userDrawn="1"/>
        </p:nvGrpSpPr>
        <p:grpSpPr>
          <a:xfrm>
            <a:off x="8488679" y="-2"/>
            <a:ext cx="3703319" cy="772485"/>
            <a:chOff x="6773291" y="-2"/>
            <a:chExt cx="5418708" cy="1130302"/>
          </a:xfrm>
        </p:grpSpPr>
        <p:sp>
          <p:nvSpPr>
            <p:cNvPr id="80" name="任意多边形: 形状 79">
              <a:extLst>
                <a:ext uri="{FF2B5EF4-FFF2-40B4-BE49-F238E27FC236}">
                  <a16:creationId xmlns:a16="http://schemas.microsoft.com/office/drawing/2014/main" id="{8D328947-6E06-942B-CFB8-5AA63243F732}"/>
                </a:ext>
              </a:extLst>
            </p:cNvPr>
            <p:cNvSpPr/>
            <p:nvPr userDrawn="1"/>
          </p:nvSpPr>
          <p:spPr>
            <a:xfrm rot="10800000">
              <a:off x="9218990" y="-2"/>
              <a:ext cx="2973009" cy="1130302"/>
            </a:xfrm>
            <a:custGeom>
              <a:avLst/>
              <a:gdLst>
                <a:gd name="connsiteX0" fmla="*/ 0 w 6524074"/>
                <a:gd name="connsiteY0" fmla="*/ 0 h 2480375"/>
                <a:gd name="connsiteX1" fmla="*/ 241821 w 6524074"/>
                <a:gd name="connsiteY1" fmla="*/ 6114 h 2480375"/>
                <a:gd name="connsiteX2" fmla="*/ 6451957 w 6524074"/>
                <a:gd name="connsiteY2" fmla="*/ 2417905 h 2480375"/>
                <a:gd name="connsiteX3" fmla="*/ 6524074 w 6524074"/>
                <a:gd name="connsiteY3" fmla="*/ 2480375 h 2480375"/>
                <a:gd name="connsiteX4" fmla="*/ 0 w 6524074"/>
                <a:gd name="connsiteY4" fmla="*/ 2480375 h 2480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4074" h="2480375">
                  <a:moveTo>
                    <a:pt x="0" y="0"/>
                  </a:moveTo>
                  <a:lnTo>
                    <a:pt x="241821" y="6114"/>
                  </a:lnTo>
                  <a:cubicBezTo>
                    <a:pt x="2595447" y="125420"/>
                    <a:pt x="4746954" y="1010812"/>
                    <a:pt x="6451957" y="2417905"/>
                  </a:cubicBezTo>
                  <a:lnTo>
                    <a:pt x="6524074" y="2480375"/>
                  </a:lnTo>
                  <a:lnTo>
                    <a:pt x="0" y="2480375"/>
                  </a:lnTo>
                  <a:close/>
                </a:path>
              </a:pathLst>
            </a:custGeom>
            <a:solidFill>
              <a:schemeClr val="accent2">
                <a:lumMod val="75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任意多边形: 形状 80">
              <a:extLst>
                <a:ext uri="{FF2B5EF4-FFF2-40B4-BE49-F238E27FC236}">
                  <a16:creationId xmlns:a16="http://schemas.microsoft.com/office/drawing/2014/main" id="{BF5F1F02-5C8B-563D-C3DF-931A805FFA00}"/>
                </a:ext>
              </a:extLst>
            </p:cNvPr>
            <p:cNvSpPr/>
            <p:nvPr userDrawn="1"/>
          </p:nvSpPr>
          <p:spPr>
            <a:xfrm rot="10800000">
              <a:off x="6773291" y="-2"/>
              <a:ext cx="4918274" cy="671536"/>
            </a:xfrm>
            <a:custGeom>
              <a:avLst/>
              <a:gdLst>
                <a:gd name="connsiteX0" fmla="*/ 5396416 w 10792832"/>
                <a:gd name="connsiteY0" fmla="*/ 0 h 1473642"/>
                <a:gd name="connsiteX1" fmla="*/ 10459625 w 10792832"/>
                <a:gd name="connsiteY1" fmla="*/ 1282052 h 1473642"/>
                <a:gd name="connsiteX2" fmla="*/ 10792832 w 10792832"/>
                <a:gd name="connsiteY2" fmla="*/ 1473642 h 1473642"/>
                <a:gd name="connsiteX3" fmla="*/ 0 w 10792832"/>
                <a:gd name="connsiteY3" fmla="*/ 1473642 h 1473642"/>
                <a:gd name="connsiteX4" fmla="*/ 333207 w 10792832"/>
                <a:gd name="connsiteY4" fmla="*/ 1282052 h 1473642"/>
                <a:gd name="connsiteX5" fmla="*/ 5396416 w 10792832"/>
                <a:gd name="connsiteY5" fmla="*/ 0 h 147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92832" h="1473642">
                  <a:moveTo>
                    <a:pt x="5396416" y="0"/>
                  </a:moveTo>
                  <a:cubicBezTo>
                    <a:pt x="7229705" y="0"/>
                    <a:pt x="8954519" y="464429"/>
                    <a:pt x="10459625" y="1282052"/>
                  </a:cubicBezTo>
                  <a:lnTo>
                    <a:pt x="10792832" y="1473642"/>
                  </a:lnTo>
                  <a:lnTo>
                    <a:pt x="0" y="1473642"/>
                  </a:lnTo>
                  <a:lnTo>
                    <a:pt x="333207" y="1282052"/>
                  </a:lnTo>
                  <a:cubicBezTo>
                    <a:pt x="1838313" y="464429"/>
                    <a:pt x="3563128" y="0"/>
                    <a:pt x="5396416" y="0"/>
                  </a:cubicBezTo>
                  <a:close/>
                </a:path>
              </a:pathLst>
            </a:custGeom>
            <a:solidFill>
              <a:schemeClr val="accent2">
                <a:lumMod val="40000"/>
                <a:lumOff val="6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82" name="任意多边形: 形状 81">
            <a:extLst>
              <a:ext uri="{FF2B5EF4-FFF2-40B4-BE49-F238E27FC236}">
                <a16:creationId xmlns:a16="http://schemas.microsoft.com/office/drawing/2014/main" id="{87976A5F-9037-3B36-46DB-ED810194E51B}"/>
              </a:ext>
            </a:extLst>
          </p:cNvPr>
          <p:cNvSpPr/>
          <p:nvPr userDrawn="1"/>
        </p:nvSpPr>
        <p:spPr>
          <a:xfrm>
            <a:off x="5143783" y="6041306"/>
            <a:ext cx="7048215" cy="816694"/>
          </a:xfrm>
          <a:custGeom>
            <a:avLst/>
            <a:gdLst>
              <a:gd name="connsiteX0" fmla="*/ 3799117 w 7598234"/>
              <a:gd name="connsiteY0" fmla="*/ 0 h 880426"/>
              <a:gd name="connsiteX1" fmla="*/ 7454852 w 7598234"/>
              <a:gd name="connsiteY1" fmla="*/ 808090 h 880426"/>
              <a:gd name="connsiteX2" fmla="*/ 7598234 w 7598234"/>
              <a:gd name="connsiteY2" fmla="*/ 880426 h 880426"/>
              <a:gd name="connsiteX3" fmla="*/ 0 w 7598234"/>
              <a:gd name="connsiteY3" fmla="*/ 880426 h 880426"/>
              <a:gd name="connsiteX4" fmla="*/ 143382 w 7598234"/>
              <a:gd name="connsiteY4" fmla="*/ 808090 h 880426"/>
              <a:gd name="connsiteX5" fmla="*/ 3799117 w 7598234"/>
              <a:gd name="connsiteY5" fmla="*/ 0 h 88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8234" h="880426">
                <a:moveTo>
                  <a:pt x="3799117" y="0"/>
                </a:moveTo>
                <a:cubicBezTo>
                  <a:pt x="5105564" y="0"/>
                  <a:pt x="6344372" y="289593"/>
                  <a:pt x="7454852" y="808090"/>
                </a:cubicBezTo>
                <a:lnTo>
                  <a:pt x="7598234" y="880426"/>
                </a:lnTo>
                <a:lnTo>
                  <a:pt x="0" y="880426"/>
                </a:lnTo>
                <a:lnTo>
                  <a:pt x="143382" y="808090"/>
                </a:lnTo>
                <a:cubicBezTo>
                  <a:pt x="1253862" y="289593"/>
                  <a:pt x="2492671" y="0"/>
                  <a:pt x="3799117" y="0"/>
                </a:cubicBezTo>
                <a:close/>
              </a:path>
            </a:pathLst>
          </a:custGeom>
          <a:solidFill>
            <a:schemeClr val="accent2">
              <a:lumMod val="60000"/>
              <a:lumOff val="4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3" name="任意多边形: 形状 82">
            <a:extLst>
              <a:ext uri="{FF2B5EF4-FFF2-40B4-BE49-F238E27FC236}">
                <a16:creationId xmlns:a16="http://schemas.microsoft.com/office/drawing/2014/main" id="{C9B94BCE-2519-88B0-3F5A-8B9711CAC61E}"/>
              </a:ext>
            </a:extLst>
          </p:cNvPr>
          <p:cNvSpPr/>
          <p:nvPr userDrawn="1"/>
        </p:nvSpPr>
        <p:spPr>
          <a:xfrm>
            <a:off x="201611" y="6303943"/>
            <a:ext cx="4057873" cy="554058"/>
          </a:xfrm>
          <a:custGeom>
            <a:avLst/>
            <a:gdLst>
              <a:gd name="connsiteX0" fmla="*/ 5396416 w 10792832"/>
              <a:gd name="connsiteY0" fmla="*/ 0 h 1473642"/>
              <a:gd name="connsiteX1" fmla="*/ 10459625 w 10792832"/>
              <a:gd name="connsiteY1" fmla="*/ 1282052 h 1473642"/>
              <a:gd name="connsiteX2" fmla="*/ 10792832 w 10792832"/>
              <a:gd name="connsiteY2" fmla="*/ 1473642 h 1473642"/>
              <a:gd name="connsiteX3" fmla="*/ 0 w 10792832"/>
              <a:gd name="connsiteY3" fmla="*/ 1473642 h 1473642"/>
              <a:gd name="connsiteX4" fmla="*/ 333207 w 10792832"/>
              <a:gd name="connsiteY4" fmla="*/ 1282052 h 1473642"/>
              <a:gd name="connsiteX5" fmla="*/ 5396416 w 10792832"/>
              <a:gd name="connsiteY5" fmla="*/ 0 h 147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92832" h="1473642">
                <a:moveTo>
                  <a:pt x="5396416" y="0"/>
                </a:moveTo>
                <a:cubicBezTo>
                  <a:pt x="7229705" y="0"/>
                  <a:pt x="8954519" y="464429"/>
                  <a:pt x="10459625" y="1282052"/>
                </a:cubicBezTo>
                <a:lnTo>
                  <a:pt x="10792832" y="1473642"/>
                </a:lnTo>
                <a:lnTo>
                  <a:pt x="0" y="1473642"/>
                </a:lnTo>
                <a:lnTo>
                  <a:pt x="333207" y="1282052"/>
                </a:lnTo>
                <a:cubicBezTo>
                  <a:pt x="1838313" y="464429"/>
                  <a:pt x="3563128" y="0"/>
                  <a:pt x="5396416" y="0"/>
                </a:cubicBezTo>
                <a:close/>
              </a:path>
            </a:pathLst>
          </a:custGeom>
          <a:solidFill>
            <a:schemeClr val="accent2">
              <a:lumMod val="60000"/>
              <a:lumOff val="4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4" name="任意多边形: 形状 83">
            <a:extLst>
              <a:ext uri="{FF2B5EF4-FFF2-40B4-BE49-F238E27FC236}">
                <a16:creationId xmlns:a16="http://schemas.microsoft.com/office/drawing/2014/main" id="{ED8A3049-AAEF-D6A0-176B-DF449491F346}"/>
              </a:ext>
            </a:extLst>
          </p:cNvPr>
          <p:cNvSpPr/>
          <p:nvPr userDrawn="1"/>
        </p:nvSpPr>
        <p:spPr>
          <a:xfrm>
            <a:off x="2607380" y="6134100"/>
            <a:ext cx="5428097" cy="741147"/>
          </a:xfrm>
          <a:custGeom>
            <a:avLst/>
            <a:gdLst>
              <a:gd name="connsiteX0" fmla="*/ 5396416 w 10792832"/>
              <a:gd name="connsiteY0" fmla="*/ 0 h 1473642"/>
              <a:gd name="connsiteX1" fmla="*/ 10459625 w 10792832"/>
              <a:gd name="connsiteY1" fmla="*/ 1282052 h 1473642"/>
              <a:gd name="connsiteX2" fmla="*/ 10792832 w 10792832"/>
              <a:gd name="connsiteY2" fmla="*/ 1473642 h 1473642"/>
              <a:gd name="connsiteX3" fmla="*/ 0 w 10792832"/>
              <a:gd name="connsiteY3" fmla="*/ 1473642 h 1473642"/>
              <a:gd name="connsiteX4" fmla="*/ 333207 w 10792832"/>
              <a:gd name="connsiteY4" fmla="*/ 1282052 h 1473642"/>
              <a:gd name="connsiteX5" fmla="*/ 5396416 w 10792832"/>
              <a:gd name="connsiteY5" fmla="*/ 0 h 147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92832" h="1473642">
                <a:moveTo>
                  <a:pt x="5396416" y="0"/>
                </a:moveTo>
                <a:cubicBezTo>
                  <a:pt x="7229705" y="0"/>
                  <a:pt x="8954519" y="464429"/>
                  <a:pt x="10459625" y="1282052"/>
                </a:cubicBezTo>
                <a:lnTo>
                  <a:pt x="10792832" y="1473642"/>
                </a:lnTo>
                <a:lnTo>
                  <a:pt x="0" y="1473642"/>
                </a:lnTo>
                <a:lnTo>
                  <a:pt x="333207" y="1282052"/>
                </a:lnTo>
                <a:cubicBezTo>
                  <a:pt x="1838313" y="464429"/>
                  <a:pt x="3563128" y="0"/>
                  <a:pt x="5396416" y="0"/>
                </a:cubicBezTo>
                <a:close/>
              </a:path>
            </a:pathLst>
          </a:custGeom>
          <a:solidFill>
            <a:schemeClr val="accent2">
              <a:lumMod val="60000"/>
              <a:lumOff val="4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1810598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055DF50F-C686-0C39-5418-C587381B902E}"/>
              </a:ext>
            </a:extLst>
          </p:cNvPr>
          <p:cNvSpPr>
            <a:spLocks/>
          </p:cNvSpPr>
          <p:nvPr userDrawn="1"/>
        </p:nvSpPr>
        <p:spPr>
          <a:xfrm>
            <a:off x="0" y="0"/>
            <a:ext cx="12192000" cy="6858000"/>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a:extLst>
              <a:ext uri="{FF2B5EF4-FFF2-40B4-BE49-F238E27FC236}">
                <a16:creationId xmlns:a16="http://schemas.microsoft.com/office/drawing/2014/main" id="{17176E26-310D-073B-211D-BB2EF94A1C29}"/>
              </a:ext>
            </a:extLst>
          </p:cNvPr>
          <p:cNvSpPr/>
          <p:nvPr userDrawn="1"/>
        </p:nvSpPr>
        <p:spPr>
          <a:xfrm>
            <a:off x="670561" y="1015999"/>
            <a:ext cx="112637" cy="11263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22E95FF8-CDF6-9E11-E4A4-0B3B30A89030}"/>
              </a:ext>
            </a:extLst>
          </p:cNvPr>
          <p:cNvSpPr/>
          <p:nvPr userDrawn="1"/>
        </p:nvSpPr>
        <p:spPr>
          <a:xfrm>
            <a:off x="821056" y="1015999"/>
            <a:ext cx="112637" cy="112637"/>
          </a:xfrm>
          <a:prstGeom prst="ellipse">
            <a:avLst/>
          </a:prstGeom>
          <a:noFill/>
          <a:ln w="63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9774CBDB-EA73-C018-0A18-8896BBA20D88}"/>
              </a:ext>
            </a:extLst>
          </p:cNvPr>
          <p:cNvSpPr/>
          <p:nvPr userDrawn="1"/>
        </p:nvSpPr>
        <p:spPr>
          <a:xfrm>
            <a:off x="971551" y="1015999"/>
            <a:ext cx="112637" cy="112637"/>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A727219C-95E0-5F6E-D35A-0E8B9B99C70E}"/>
              </a:ext>
            </a:extLst>
          </p:cNvPr>
          <p:cNvSpPr/>
          <p:nvPr userDrawn="1"/>
        </p:nvSpPr>
        <p:spPr>
          <a:xfrm>
            <a:off x="11273498" y="6002973"/>
            <a:ext cx="259446" cy="25944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占位符 9">
            <a:extLst>
              <a:ext uri="{FF2B5EF4-FFF2-40B4-BE49-F238E27FC236}">
                <a16:creationId xmlns:a16="http://schemas.microsoft.com/office/drawing/2014/main" id="{AE5C7B7E-A318-9132-BA2E-7CD679EE3700}"/>
              </a:ext>
            </a:extLst>
          </p:cNvPr>
          <p:cNvSpPr>
            <a:spLocks noGrp="1"/>
          </p:cNvSpPr>
          <p:nvPr>
            <p:ph type="body" sz="quarter" idx="10" hasCustomPrompt="1"/>
          </p:nvPr>
        </p:nvSpPr>
        <p:spPr>
          <a:xfrm>
            <a:off x="673100" y="2839304"/>
            <a:ext cx="10845800" cy="1015663"/>
          </a:xfrm>
          <a:prstGeom prst="rect">
            <a:avLst/>
          </a:prstGeom>
        </p:spPr>
        <p:txBody>
          <a:bodyPr wrap="square">
            <a:spAutoFit/>
          </a:bodyPr>
          <a:lstStyle>
            <a:lvl1pPr marL="0" indent="0" algn="ctr" defTabSz="914400" rtl="0" eaLnBrk="1" latinLnBrk="0" hangingPunct="1">
              <a:lnSpc>
                <a:spcPct val="100000"/>
              </a:lnSpc>
              <a:buNone/>
              <a:defRPr lang="zh-CN" altLang="en-US" sz="6000" kern="1200" dirty="0">
                <a:solidFill>
                  <a:srgbClr val="FFFFFF"/>
                </a:solidFill>
                <a:latin typeface="+mj-ea"/>
                <a:ea typeface="+mj-ea"/>
                <a:cs typeface="+mn-cs"/>
              </a:defRPr>
            </a:lvl1pPr>
          </a:lstStyle>
          <a:p>
            <a:pPr lvl="0"/>
            <a:r>
              <a:rPr lang="zh-CN" altLang="en-US" dirty="0"/>
              <a:t>请任意输入内容</a:t>
            </a:r>
          </a:p>
        </p:txBody>
      </p:sp>
      <p:sp>
        <p:nvSpPr>
          <p:cNvPr id="27" name="文本占位符 9">
            <a:extLst>
              <a:ext uri="{FF2B5EF4-FFF2-40B4-BE49-F238E27FC236}">
                <a16:creationId xmlns:a16="http://schemas.microsoft.com/office/drawing/2014/main" id="{15E90838-35A4-D3A3-496F-BEDED659AB0A}"/>
              </a:ext>
            </a:extLst>
          </p:cNvPr>
          <p:cNvSpPr>
            <a:spLocks noGrp="1"/>
          </p:cNvSpPr>
          <p:nvPr>
            <p:ph type="body" sz="quarter" idx="11" hasCustomPrompt="1"/>
          </p:nvPr>
        </p:nvSpPr>
        <p:spPr>
          <a:xfrm>
            <a:off x="673100" y="1824347"/>
            <a:ext cx="10845800" cy="1015663"/>
          </a:xfrm>
          <a:prstGeom prst="rect">
            <a:avLst/>
          </a:prstGeom>
        </p:spPr>
        <p:txBody>
          <a:bodyPr wrap="square">
            <a:spAutoFit/>
          </a:bodyPr>
          <a:lstStyle>
            <a:lvl1pPr marL="0" indent="0" algn="ctr" defTabSz="914400" rtl="0" eaLnBrk="1" latinLnBrk="0" hangingPunct="1">
              <a:lnSpc>
                <a:spcPct val="100000"/>
              </a:lnSpc>
              <a:buNone/>
              <a:defRPr lang="zh-CN" altLang="en-US" sz="6000" kern="1200" dirty="0">
                <a:ln w="25400">
                  <a:solidFill>
                    <a:srgbClr val="FFFFFF"/>
                  </a:solidFill>
                </a:ln>
                <a:noFill/>
                <a:latin typeface="+mj-lt"/>
                <a:ea typeface="+mj-ea"/>
                <a:cs typeface="+mn-cs"/>
              </a:defRPr>
            </a:lvl1pPr>
          </a:lstStyle>
          <a:p>
            <a:pPr lvl="0"/>
            <a:r>
              <a:rPr lang="en-US" altLang="zh-CN" dirty="0"/>
              <a:t>PART ONE</a:t>
            </a:r>
            <a:endParaRPr lang="zh-CN" altLang="en-US" dirty="0"/>
          </a:p>
        </p:txBody>
      </p:sp>
      <p:sp>
        <p:nvSpPr>
          <p:cNvPr id="28" name="任意多边形: 形状 27">
            <a:extLst>
              <a:ext uri="{FF2B5EF4-FFF2-40B4-BE49-F238E27FC236}">
                <a16:creationId xmlns:a16="http://schemas.microsoft.com/office/drawing/2014/main" id="{66153929-603A-DD2D-72E6-71DC4B8F4C46}"/>
              </a:ext>
            </a:extLst>
          </p:cNvPr>
          <p:cNvSpPr/>
          <p:nvPr userDrawn="1"/>
        </p:nvSpPr>
        <p:spPr>
          <a:xfrm>
            <a:off x="1098169" y="5384359"/>
            <a:ext cx="10792832" cy="1473642"/>
          </a:xfrm>
          <a:custGeom>
            <a:avLst/>
            <a:gdLst>
              <a:gd name="connsiteX0" fmla="*/ 5396416 w 10792832"/>
              <a:gd name="connsiteY0" fmla="*/ 0 h 1473642"/>
              <a:gd name="connsiteX1" fmla="*/ 10459625 w 10792832"/>
              <a:gd name="connsiteY1" fmla="*/ 1282052 h 1473642"/>
              <a:gd name="connsiteX2" fmla="*/ 10792832 w 10792832"/>
              <a:gd name="connsiteY2" fmla="*/ 1473642 h 1473642"/>
              <a:gd name="connsiteX3" fmla="*/ 0 w 10792832"/>
              <a:gd name="connsiteY3" fmla="*/ 1473642 h 1473642"/>
              <a:gd name="connsiteX4" fmla="*/ 333207 w 10792832"/>
              <a:gd name="connsiteY4" fmla="*/ 1282052 h 1473642"/>
              <a:gd name="connsiteX5" fmla="*/ 5396416 w 10792832"/>
              <a:gd name="connsiteY5" fmla="*/ 0 h 147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92832" h="1473642">
                <a:moveTo>
                  <a:pt x="5396416" y="0"/>
                </a:moveTo>
                <a:cubicBezTo>
                  <a:pt x="7229705" y="0"/>
                  <a:pt x="8954519" y="464429"/>
                  <a:pt x="10459625" y="1282052"/>
                </a:cubicBezTo>
                <a:lnTo>
                  <a:pt x="10792832" y="1473642"/>
                </a:lnTo>
                <a:lnTo>
                  <a:pt x="0" y="1473642"/>
                </a:lnTo>
                <a:lnTo>
                  <a:pt x="333207" y="1282052"/>
                </a:lnTo>
                <a:cubicBezTo>
                  <a:pt x="1838313" y="464429"/>
                  <a:pt x="3563128" y="0"/>
                  <a:pt x="5396416" y="0"/>
                </a:cubicBezTo>
                <a:close/>
              </a:path>
            </a:pathLst>
          </a:custGeom>
          <a:solidFill>
            <a:schemeClr val="accent2">
              <a:lumMod val="60000"/>
              <a:lumOff val="4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id="{33EE3C3A-FF49-00FF-5D72-71212F46CA84}"/>
              </a:ext>
            </a:extLst>
          </p:cNvPr>
          <p:cNvSpPr/>
          <p:nvPr userDrawn="1"/>
        </p:nvSpPr>
        <p:spPr>
          <a:xfrm rot="10800000">
            <a:off x="9218990" y="-2"/>
            <a:ext cx="2973009" cy="1130302"/>
          </a:xfrm>
          <a:custGeom>
            <a:avLst/>
            <a:gdLst>
              <a:gd name="connsiteX0" fmla="*/ 0 w 6524074"/>
              <a:gd name="connsiteY0" fmla="*/ 0 h 2480375"/>
              <a:gd name="connsiteX1" fmla="*/ 241821 w 6524074"/>
              <a:gd name="connsiteY1" fmla="*/ 6114 h 2480375"/>
              <a:gd name="connsiteX2" fmla="*/ 6451957 w 6524074"/>
              <a:gd name="connsiteY2" fmla="*/ 2417905 h 2480375"/>
              <a:gd name="connsiteX3" fmla="*/ 6524074 w 6524074"/>
              <a:gd name="connsiteY3" fmla="*/ 2480375 h 2480375"/>
              <a:gd name="connsiteX4" fmla="*/ 0 w 6524074"/>
              <a:gd name="connsiteY4" fmla="*/ 2480375 h 2480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4074" h="2480375">
                <a:moveTo>
                  <a:pt x="0" y="0"/>
                </a:moveTo>
                <a:lnTo>
                  <a:pt x="241821" y="6114"/>
                </a:lnTo>
                <a:cubicBezTo>
                  <a:pt x="2595447" y="125420"/>
                  <a:pt x="4746954" y="1010812"/>
                  <a:pt x="6451957" y="2417905"/>
                </a:cubicBezTo>
                <a:lnTo>
                  <a:pt x="6524074" y="2480375"/>
                </a:lnTo>
                <a:lnTo>
                  <a:pt x="0" y="2480375"/>
                </a:lnTo>
                <a:close/>
              </a:path>
            </a:pathLst>
          </a:custGeom>
          <a:solidFill>
            <a:schemeClr val="accent2">
              <a:lumMod val="75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id="{876B175D-4096-F6C9-7D65-DBC259FD2EC3}"/>
              </a:ext>
            </a:extLst>
          </p:cNvPr>
          <p:cNvSpPr/>
          <p:nvPr userDrawn="1"/>
        </p:nvSpPr>
        <p:spPr>
          <a:xfrm rot="10800000">
            <a:off x="6773291" y="-2"/>
            <a:ext cx="4918274" cy="671536"/>
          </a:xfrm>
          <a:custGeom>
            <a:avLst/>
            <a:gdLst>
              <a:gd name="connsiteX0" fmla="*/ 5396416 w 10792832"/>
              <a:gd name="connsiteY0" fmla="*/ 0 h 1473642"/>
              <a:gd name="connsiteX1" fmla="*/ 10459625 w 10792832"/>
              <a:gd name="connsiteY1" fmla="*/ 1282052 h 1473642"/>
              <a:gd name="connsiteX2" fmla="*/ 10792832 w 10792832"/>
              <a:gd name="connsiteY2" fmla="*/ 1473642 h 1473642"/>
              <a:gd name="connsiteX3" fmla="*/ 0 w 10792832"/>
              <a:gd name="connsiteY3" fmla="*/ 1473642 h 1473642"/>
              <a:gd name="connsiteX4" fmla="*/ 333207 w 10792832"/>
              <a:gd name="connsiteY4" fmla="*/ 1282052 h 1473642"/>
              <a:gd name="connsiteX5" fmla="*/ 5396416 w 10792832"/>
              <a:gd name="connsiteY5" fmla="*/ 0 h 147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92832" h="1473642">
                <a:moveTo>
                  <a:pt x="5396416" y="0"/>
                </a:moveTo>
                <a:cubicBezTo>
                  <a:pt x="7229705" y="0"/>
                  <a:pt x="8954519" y="464429"/>
                  <a:pt x="10459625" y="1282052"/>
                </a:cubicBezTo>
                <a:lnTo>
                  <a:pt x="10792832" y="1473642"/>
                </a:lnTo>
                <a:lnTo>
                  <a:pt x="0" y="1473642"/>
                </a:lnTo>
                <a:lnTo>
                  <a:pt x="333207" y="1282052"/>
                </a:lnTo>
                <a:cubicBezTo>
                  <a:pt x="1838313" y="464429"/>
                  <a:pt x="3563128" y="0"/>
                  <a:pt x="5396416" y="0"/>
                </a:cubicBezTo>
                <a:close/>
              </a:path>
            </a:pathLst>
          </a:custGeom>
          <a:solidFill>
            <a:schemeClr val="accent2">
              <a:lumMod val="40000"/>
              <a:lumOff val="6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a:extLst>
              <a:ext uri="{FF2B5EF4-FFF2-40B4-BE49-F238E27FC236}">
                <a16:creationId xmlns:a16="http://schemas.microsoft.com/office/drawing/2014/main" id="{6210A352-DD48-DB17-3720-0A80F9F1ABD0}"/>
              </a:ext>
            </a:extLst>
          </p:cNvPr>
          <p:cNvSpPr/>
          <p:nvPr userDrawn="1"/>
        </p:nvSpPr>
        <p:spPr>
          <a:xfrm>
            <a:off x="0" y="4377627"/>
            <a:ext cx="6524074" cy="2480375"/>
          </a:xfrm>
          <a:custGeom>
            <a:avLst/>
            <a:gdLst>
              <a:gd name="connsiteX0" fmla="*/ 0 w 6524074"/>
              <a:gd name="connsiteY0" fmla="*/ 0 h 2480375"/>
              <a:gd name="connsiteX1" fmla="*/ 241821 w 6524074"/>
              <a:gd name="connsiteY1" fmla="*/ 6114 h 2480375"/>
              <a:gd name="connsiteX2" fmla="*/ 6451957 w 6524074"/>
              <a:gd name="connsiteY2" fmla="*/ 2417905 h 2480375"/>
              <a:gd name="connsiteX3" fmla="*/ 6524074 w 6524074"/>
              <a:gd name="connsiteY3" fmla="*/ 2480375 h 2480375"/>
              <a:gd name="connsiteX4" fmla="*/ 0 w 6524074"/>
              <a:gd name="connsiteY4" fmla="*/ 2480375 h 2480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4074" h="2480375">
                <a:moveTo>
                  <a:pt x="0" y="0"/>
                </a:moveTo>
                <a:lnTo>
                  <a:pt x="241821" y="6114"/>
                </a:lnTo>
                <a:cubicBezTo>
                  <a:pt x="2595447" y="125420"/>
                  <a:pt x="4746954" y="1010812"/>
                  <a:pt x="6451957" y="2417905"/>
                </a:cubicBezTo>
                <a:lnTo>
                  <a:pt x="6524074" y="2480375"/>
                </a:lnTo>
                <a:lnTo>
                  <a:pt x="0" y="2480375"/>
                </a:lnTo>
                <a:close/>
              </a:path>
            </a:pathLst>
          </a:custGeom>
          <a:solidFill>
            <a:schemeClr val="accent2">
              <a:lumMod val="40000"/>
              <a:lumOff val="6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2003297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0E62DC29-4A1D-5729-32CB-83A6850FFCA7}"/>
              </a:ext>
            </a:extLst>
          </p:cNvPr>
          <p:cNvSpPr/>
          <p:nvPr userDrawn="1"/>
        </p:nvSpPr>
        <p:spPr>
          <a:xfrm>
            <a:off x="0" y="0"/>
            <a:ext cx="12192000" cy="6858000"/>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占位符 9">
            <a:extLst>
              <a:ext uri="{FF2B5EF4-FFF2-40B4-BE49-F238E27FC236}">
                <a16:creationId xmlns:a16="http://schemas.microsoft.com/office/drawing/2014/main" id="{A319B429-FFCF-7C8B-94B0-0F3C1B3C1127}"/>
              </a:ext>
            </a:extLst>
          </p:cNvPr>
          <p:cNvSpPr>
            <a:spLocks noGrp="1"/>
          </p:cNvSpPr>
          <p:nvPr>
            <p:ph type="body" sz="quarter" idx="10" hasCustomPrompt="1"/>
          </p:nvPr>
        </p:nvSpPr>
        <p:spPr>
          <a:xfrm>
            <a:off x="1331318" y="665271"/>
            <a:ext cx="10187582" cy="646331"/>
          </a:xfrm>
          <a:prstGeom prst="rect">
            <a:avLst/>
          </a:prstGeom>
        </p:spPr>
        <p:txBody>
          <a:bodyPr wrap="square">
            <a:spAutoFit/>
          </a:bodyPr>
          <a:lstStyle>
            <a:lvl1pPr marL="0" indent="0" algn="l" defTabSz="914400" rtl="0" eaLnBrk="1" latinLnBrk="0" hangingPunct="1">
              <a:lnSpc>
                <a:spcPct val="100000"/>
              </a:lnSpc>
              <a:buNone/>
              <a:defRPr lang="zh-CN" altLang="en-US" sz="3600" kern="1200" dirty="0">
                <a:solidFill>
                  <a:srgbClr val="FFFFFF"/>
                </a:solidFill>
                <a:latin typeface="+mj-ea"/>
                <a:ea typeface="+mj-ea"/>
                <a:cs typeface="+mn-cs"/>
              </a:defRPr>
            </a:lvl1pPr>
          </a:lstStyle>
          <a:p>
            <a:pPr lvl="0"/>
            <a:r>
              <a:rPr lang="zh-CN" altLang="en-US" dirty="0"/>
              <a:t>请添加文本内容</a:t>
            </a:r>
          </a:p>
        </p:txBody>
      </p:sp>
      <p:grpSp>
        <p:nvGrpSpPr>
          <p:cNvPr id="2" name="组合 1">
            <a:extLst>
              <a:ext uri="{FF2B5EF4-FFF2-40B4-BE49-F238E27FC236}">
                <a16:creationId xmlns:a16="http://schemas.microsoft.com/office/drawing/2014/main" id="{31F69113-1496-4CB5-82B7-C77F873476D5}"/>
              </a:ext>
            </a:extLst>
          </p:cNvPr>
          <p:cNvGrpSpPr/>
          <p:nvPr userDrawn="1"/>
        </p:nvGrpSpPr>
        <p:grpSpPr>
          <a:xfrm>
            <a:off x="402722" y="657799"/>
            <a:ext cx="745416" cy="661274"/>
            <a:chOff x="402722" y="657799"/>
            <a:chExt cx="745416" cy="661274"/>
          </a:xfrm>
        </p:grpSpPr>
        <p:sp>
          <p:nvSpPr>
            <p:cNvPr id="19" name="矩形 18">
              <a:extLst>
                <a:ext uri="{FF2B5EF4-FFF2-40B4-BE49-F238E27FC236}">
                  <a16:creationId xmlns:a16="http://schemas.microsoft.com/office/drawing/2014/main" id="{1427EF82-5A5A-D34E-A661-E175276A7B42}"/>
                </a:ext>
              </a:extLst>
            </p:cNvPr>
            <p:cNvSpPr/>
            <p:nvPr userDrawn="1"/>
          </p:nvSpPr>
          <p:spPr>
            <a:xfrm rot="1800000">
              <a:off x="611952" y="695641"/>
              <a:ext cx="438728" cy="438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20" name="矩形 19">
              <a:extLst>
                <a:ext uri="{FF2B5EF4-FFF2-40B4-BE49-F238E27FC236}">
                  <a16:creationId xmlns:a16="http://schemas.microsoft.com/office/drawing/2014/main" id="{FFE5A944-FAEE-46BC-2810-F5B58A17C10E}"/>
                </a:ext>
              </a:extLst>
            </p:cNvPr>
            <p:cNvSpPr/>
            <p:nvPr userDrawn="1"/>
          </p:nvSpPr>
          <p:spPr>
            <a:xfrm rot="1800000">
              <a:off x="402722" y="1004079"/>
              <a:ext cx="133367" cy="1333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21" name="矩形 20">
              <a:extLst>
                <a:ext uri="{FF2B5EF4-FFF2-40B4-BE49-F238E27FC236}">
                  <a16:creationId xmlns:a16="http://schemas.microsoft.com/office/drawing/2014/main" id="{22CE4C5A-FCBD-A805-02C5-5A97BAE04651}"/>
                </a:ext>
              </a:extLst>
            </p:cNvPr>
            <p:cNvSpPr/>
            <p:nvPr userDrawn="1"/>
          </p:nvSpPr>
          <p:spPr>
            <a:xfrm rot="1800000">
              <a:off x="1039512" y="657799"/>
              <a:ext cx="77312" cy="77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22" name="矩形 21">
              <a:extLst>
                <a:ext uri="{FF2B5EF4-FFF2-40B4-BE49-F238E27FC236}">
                  <a16:creationId xmlns:a16="http://schemas.microsoft.com/office/drawing/2014/main" id="{B2D5A139-C923-70B9-3B35-B22E24256744}"/>
                </a:ext>
              </a:extLst>
            </p:cNvPr>
            <p:cNvSpPr/>
            <p:nvPr userDrawn="1"/>
          </p:nvSpPr>
          <p:spPr>
            <a:xfrm rot="1800000">
              <a:off x="1070826" y="993821"/>
              <a:ext cx="77312" cy="77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23" name="矩形 22">
              <a:extLst>
                <a:ext uri="{FF2B5EF4-FFF2-40B4-BE49-F238E27FC236}">
                  <a16:creationId xmlns:a16="http://schemas.microsoft.com/office/drawing/2014/main" id="{684059DA-9E10-0AAD-644A-B9A9190C77DD}"/>
                </a:ext>
              </a:extLst>
            </p:cNvPr>
            <p:cNvSpPr/>
            <p:nvPr userDrawn="1"/>
          </p:nvSpPr>
          <p:spPr>
            <a:xfrm rot="1800000">
              <a:off x="920008" y="1202805"/>
              <a:ext cx="116268" cy="1162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
        <p:nvSpPr>
          <p:cNvPr id="24" name="任意多边形: 形状 23">
            <a:extLst>
              <a:ext uri="{FF2B5EF4-FFF2-40B4-BE49-F238E27FC236}">
                <a16:creationId xmlns:a16="http://schemas.microsoft.com/office/drawing/2014/main" id="{8861231C-0FCA-B5D2-4B61-B406DE2F7C66}"/>
              </a:ext>
            </a:extLst>
          </p:cNvPr>
          <p:cNvSpPr/>
          <p:nvPr userDrawn="1"/>
        </p:nvSpPr>
        <p:spPr>
          <a:xfrm rot="244856">
            <a:off x="11488014" y="6008026"/>
            <a:ext cx="732407" cy="877147"/>
          </a:xfrm>
          <a:custGeom>
            <a:avLst/>
            <a:gdLst>
              <a:gd name="connsiteX0" fmla="*/ 429856 w 732407"/>
              <a:gd name="connsiteY0" fmla="*/ 0 h 877147"/>
              <a:gd name="connsiteX1" fmla="*/ 673554 w 732407"/>
              <a:gd name="connsiteY1" fmla="*/ 0 h 877147"/>
              <a:gd name="connsiteX2" fmla="*/ 732407 w 732407"/>
              <a:gd name="connsiteY2" fmla="*/ 824893 h 877147"/>
              <a:gd name="connsiteX3" fmla="*/ 0 w 732407"/>
              <a:gd name="connsiteY3" fmla="*/ 877147 h 877147"/>
              <a:gd name="connsiteX4" fmla="*/ 1 w 732407"/>
              <a:gd name="connsiteY4" fmla="*/ 429855 h 877147"/>
              <a:gd name="connsiteX5" fmla="*/ 429856 w 732407"/>
              <a:gd name="connsiteY5" fmla="*/ 0 h 87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2407" h="877147">
                <a:moveTo>
                  <a:pt x="429856" y="0"/>
                </a:moveTo>
                <a:lnTo>
                  <a:pt x="673554" y="0"/>
                </a:lnTo>
                <a:lnTo>
                  <a:pt x="732407" y="824893"/>
                </a:lnTo>
                <a:lnTo>
                  <a:pt x="0" y="877147"/>
                </a:lnTo>
                <a:lnTo>
                  <a:pt x="1" y="429855"/>
                </a:lnTo>
                <a:cubicBezTo>
                  <a:pt x="1" y="192453"/>
                  <a:pt x="192454" y="0"/>
                  <a:pt x="429856" y="0"/>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a:extLst>
              <a:ext uri="{FF2B5EF4-FFF2-40B4-BE49-F238E27FC236}">
                <a16:creationId xmlns:a16="http://schemas.microsoft.com/office/drawing/2014/main" id="{734C855A-24A6-6871-667A-D9C07F990B00}"/>
              </a:ext>
            </a:extLst>
          </p:cNvPr>
          <p:cNvSpPr/>
          <p:nvPr userDrawn="1"/>
        </p:nvSpPr>
        <p:spPr>
          <a:xfrm rot="862142">
            <a:off x="11638495" y="5857365"/>
            <a:ext cx="658378" cy="1099527"/>
          </a:xfrm>
          <a:custGeom>
            <a:avLst/>
            <a:gdLst>
              <a:gd name="connsiteX0" fmla="*/ 343224 w 658378"/>
              <a:gd name="connsiteY0" fmla="*/ 7731 h 1099527"/>
              <a:gd name="connsiteX1" fmla="*/ 419909 w 658378"/>
              <a:gd name="connsiteY1" fmla="*/ 0 h 1099527"/>
              <a:gd name="connsiteX2" fmla="*/ 658378 w 658378"/>
              <a:gd name="connsiteY2" fmla="*/ 930864 h 1099527"/>
              <a:gd name="connsiteX3" fmla="*/ 0 w 658378"/>
              <a:gd name="connsiteY3" fmla="*/ 1099527 h 1099527"/>
              <a:gd name="connsiteX4" fmla="*/ 0 w 658378"/>
              <a:gd name="connsiteY4" fmla="*/ 428853 h 1099527"/>
              <a:gd name="connsiteX5" fmla="*/ 343224 w 658378"/>
              <a:gd name="connsiteY5" fmla="*/ 7731 h 109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8378" h="1099527">
                <a:moveTo>
                  <a:pt x="343224" y="7731"/>
                </a:moveTo>
                <a:lnTo>
                  <a:pt x="419909" y="0"/>
                </a:lnTo>
                <a:lnTo>
                  <a:pt x="658378" y="930864"/>
                </a:lnTo>
                <a:lnTo>
                  <a:pt x="0" y="1099527"/>
                </a:lnTo>
                <a:lnTo>
                  <a:pt x="0" y="428853"/>
                </a:lnTo>
                <a:cubicBezTo>
                  <a:pt x="1" y="221126"/>
                  <a:pt x="147347" y="47814"/>
                  <a:pt x="343224" y="7731"/>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 name="组合 4">
            <a:extLst>
              <a:ext uri="{FF2B5EF4-FFF2-40B4-BE49-F238E27FC236}">
                <a16:creationId xmlns:a16="http://schemas.microsoft.com/office/drawing/2014/main" id="{A2C41B90-8475-A977-589F-A0B8B0B4FD60}"/>
              </a:ext>
            </a:extLst>
          </p:cNvPr>
          <p:cNvGrpSpPr/>
          <p:nvPr userDrawn="1"/>
        </p:nvGrpSpPr>
        <p:grpSpPr>
          <a:xfrm>
            <a:off x="1" y="5739011"/>
            <a:ext cx="5364480" cy="1118991"/>
            <a:chOff x="0" y="4377627"/>
            <a:chExt cx="11891001" cy="2480375"/>
          </a:xfrm>
        </p:grpSpPr>
        <p:sp>
          <p:nvSpPr>
            <p:cNvPr id="3" name="任意多边形: 形状 2">
              <a:extLst>
                <a:ext uri="{FF2B5EF4-FFF2-40B4-BE49-F238E27FC236}">
                  <a16:creationId xmlns:a16="http://schemas.microsoft.com/office/drawing/2014/main" id="{24B52FAC-CD40-B435-A0B3-9A467DA56FB1}"/>
                </a:ext>
              </a:extLst>
            </p:cNvPr>
            <p:cNvSpPr/>
            <p:nvPr userDrawn="1"/>
          </p:nvSpPr>
          <p:spPr>
            <a:xfrm>
              <a:off x="1098169" y="5384359"/>
              <a:ext cx="10792832" cy="1473642"/>
            </a:xfrm>
            <a:custGeom>
              <a:avLst/>
              <a:gdLst>
                <a:gd name="connsiteX0" fmla="*/ 5396416 w 10792832"/>
                <a:gd name="connsiteY0" fmla="*/ 0 h 1473642"/>
                <a:gd name="connsiteX1" fmla="*/ 10459625 w 10792832"/>
                <a:gd name="connsiteY1" fmla="*/ 1282052 h 1473642"/>
                <a:gd name="connsiteX2" fmla="*/ 10792832 w 10792832"/>
                <a:gd name="connsiteY2" fmla="*/ 1473642 h 1473642"/>
                <a:gd name="connsiteX3" fmla="*/ 0 w 10792832"/>
                <a:gd name="connsiteY3" fmla="*/ 1473642 h 1473642"/>
                <a:gd name="connsiteX4" fmla="*/ 333207 w 10792832"/>
                <a:gd name="connsiteY4" fmla="*/ 1282052 h 1473642"/>
                <a:gd name="connsiteX5" fmla="*/ 5396416 w 10792832"/>
                <a:gd name="connsiteY5" fmla="*/ 0 h 147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92832" h="1473642">
                  <a:moveTo>
                    <a:pt x="5396416" y="0"/>
                  </a:moveTo>
                  <a:cubicBezTo>
                    <a:pt x="7229705" y="0"/>
                    <a:pt x="8954519" y="464429"/>
                    <a:pt x="10459625" y="1282052"/>
                  </a:cubicBezTo>
                  <a:lnTo>
                    <a:pt x="10792832" y="1473642"/>
                  </a:lnTo>
                  <a:lnTo>
                    <a:pt x="0" y="1473642"/>
                  </a:lnTo>
                  <a:lnTo>
                    <a:pt x="333207" y="1282052"/>
                  </a:lnTo>
                  <a:cubicBezTo>
                    <a:pt x="1838313" y="464429"/>
                    <a:pt x="3563128" y="0"/>
                    <a:pt x="5396416" y="0"/>
                  </a:cubicBezTo>
                  <a:close/>
                </a:path>
              </a:pathLst>
            </a:custGeom>
            <a:solidFill>
              <a:schemeClr val="accent2">
                <a:lumMod val="60000"/>
                <a:lumOff val="4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id="{61B65FAF-2C7E-3450-A0E2-38052FF9ACB3}"/>
                </a:ext>
              </a:extLst>
            </p:cNvPr>
            <p:cNvSpPr/>
            <p:nvPr userDrawn="1"/>
          </p:nvSpPr>
          <p:spPr>
            <a:xfrm>
              <a:off x="0" y="4377627"/>
              <a:ext cx="6524074" cy="2480375"/>
            </a:xfrm>
            <a:custGeom>
              <a:avLst/>
              <a:gdLst>
                <a:gd name="connsiteX0" fmla="*/ 0 w 6524074"/>
                <a:gd name="connsiteY0" fmla="*/ 0 h 2480375"/>
                <a:gd name="connsiteX1" fmla="*/ 241821 w 6524074"/>
                <a:gd name="connsiteY1" fmla="*/ 6114 h 2480375"/>
                <a:gd name="connsiteX2" fmla="*/ 6451957 w 6524074"/>
                <a:gd name="connsiteY2" fmla="*/ 2417905 h 2480375"/>
                <a:gd name="connsiteX3" fmla="*/ 6524074 w 6524074"/>
                <a:gd name="connsiteY3" fmla="*/ 2480375 h 2480375"/>
                <a:gd name="connsiteX4" fmla="*/ 0 w 6524074"/>
                <a:gd name="connsiteY4" fmla="*/ 2480375 h 2480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4074" h="2480375">
                  <a:moveTo>
                    <a:pt x="0" y="0"/>
                  </a:moveTo>
                  <a:lnTo>
                    <a:pt x="241821" y="6114"/>
                  </a:lnTo>
                  <a:cubicBezTo>
                    <a:pt x="2595447" y="125420"/>
                    <a:pt x="4746954" y="1010812"/>
                    <a:pt x="6451957" y="2417905"/>
                  </a:cubicBezTo>
                  <a:lnTo>
                    <a:pt x="6524074" y="2480375"/>
                  </a:lnTo>
                  <a:lnTo>
                    <a:pt x="0" y="2480375"/>
                  </a:lnTo>
                  <a:close/>
                </a:path>
              </a:pathLst>
            </a:custGeom>
            <a:solidFill>
              <a:schemeClr val="accent2">
                <a:lumMod val="40000"/>
                <a:lumOff val="6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8" name="组合 7">
            <a:extLst>
              <a:ext uri="{FF2B5EF4-FFF2-40B4-BE49-F238E27FC236}">
                <a16:creationId xmlns:a16="http://schemas.microsoft.com/office/drawing/2014/main" id="{2A8E5FDD-7DFB-545B-52A5-A63BD5E99FFE}"/>
              </a:ext>
            </a:extLst>
          </p:cNvPr>
          <p:cNvGrpSpPr/>
          <p:nvPr userDrawn="1"/>
        </p:nvGrpSpPr>
        <p:grpSpPr>
          <a:xfrm>
            <a:off x="8508027" y="-2"/>
            <a:ext cx="3683972" cy="768449"/>
            <a:chOff x="6773291" y="-2"/>
            <a:chExt cx="5418708" cy="1130302"/>
          </a:xfrm>
        </p:grpSpPr>
        <p:sp>
          <p:nvSpPr>
            <p:cNvPr id="6" name="任意多边形: 形状 5">
              <a:extLst>
                <a:ext uri="{FF2B5EF4-FFF2-40B4-BE49-F238E27FC236}">
                  <a16:creationId xmlns:a16="http://schemas.microsoft.com/office/drawing/2014/main" id="{6D1A5105-186C-F248-F269-C9BCDCC6C40C}"/>
                </a:ext>
              </a:extLst>
            </p:cNvPr>
            <p:cNvSpPr/>
            <p:nvPr userDrawn="1"/>
          </p:nvSpPr>
          <p:spPr>
            <a:xfrm rot="10800000">
              <a:off x="9218990" y="-2"/>
              <a:ext cx="2973009" cy="1130302"/>
            </a:xfrm>
            <a:custGeom>
              <a:avLst/>
              <a:gdLst>
                <a:gd name="connsiteX0" fmla="*/ 0 w 6524074"/>
                <a:gd name="connsiteY0" fmla="*/ 0 h 2480375"/>
                <a:gd name="connsiteX1" fmla="*/ 241821 w 6524074"/>
                <a:gd name="connsiteY1" fmla="*/ 6114 h 2480375"/>
                <a:gd name="connsiteX2" fmla="*/ 6451957 w 6524074"/>
                <a:gd name="connsiteY2" fmla="*/ 2417905 h 2480375"/>
                <a:gd name="connsiteX3" fmla="*/ 6524074 w 6524074"/>
                <a:gd name="connsiteY3" fmla="*/ 2480375 h 2480375"/>
                <a:gd name="connsiteX4" fmla="*/ 0 w 6524074"/>
                <a:gd name="connsiteY4" fmla="*/ 2480375 h 2480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4074" h="2480375">
                  <a:moveTo>
                    <a:pt x="0" y="0"/>
                  </a:moveTo>
                  <a:lnTo>
                    <a:pt x="241821" y="6114"/>
                  </a:lnTo>
                  <a:cubicBezTo>
                    <a:pt x="2595447" y="125420"/>
                    <a:pt x="4746954" y="1010812"/>
                    <a:pt x="6451957" y="2417905"/>
                  </a:cubicBezTo>
                  <a:lnTo>
                    <a:pt x="6524074" y="2480375"/>
                  </a:lnTo>
                  <a:lnTo>
                    <a:pt x="0" y="2480375"/>
                  </a:lnTo>
                  <a:close/>
                </a:path>
              </a:pathLst>
            </a:custGeom>
            <a:solidFill>
              <a:schemeClr val="accent2">
                <a:lumMod val="75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id="{E8EF913A-E62E-A5D0-2D65-C9B0BEB0DCD5}"/>
                </a:ext>
              </a:extLst>
            </p:cNvPr>
            <p:cNvSpPr/>
            <p:nvPr userDrawn="1"/>
          </p:nvSpPr>
          <p:spPr>
            <a:xfrm rot="10800000">
              <a:off x="6773291" y="-2"/>
              <a:ext cx="4918274" cy="671536"/>
            </a:xfrm>
            <a:custGeom>
              <a:avLst/>
              <a:gdLst>
                <a:gd name="connsiteX0" fmla="*/ 5396416 w 10792832"/>
                <a:gd name="connsiteY0" fmla="*/ 0 h 1473642"/>
                <a:gd name="connsiteX1" fmla="*/ 10459625 w 10792832"/>
                <a:gd name="connsiteY1" fmla="*/ 1282052 h 1473642"/>
                <a:gd name="connsiteX2" fmla="*/ 10792832 w 10792832"/>
                <a:gd name="connsiteY2" fmla="*/ 1473642 h 1473642"/>
                <a:gd name="connsiteX3" fmla="*/ 0 w 10792832"/>
                <a:gd name="connsiteY3" fmla="*/ 1473642 h 1473642"/>
                <a:gd name="connsiteX4" fmla="*/ 333207 w 10792832"/>
                <a:gd name="connsiteY4" fmla="*/ 1282052 h 1473642"/>
                <a:gd name="connsiteX5" fmla="*/ 5396416 w 10792832"/>
                <a:gd name="connsiteY5" fmla="*/ 0 h 147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92832" h="1473642">
                  <a:moveTo>
                    <a:pt x="5396416" y="0"/>
                  </a:moveTo>
                  <a:cubicBezTo>
                    <a:pt x="7229705" y="0"/>
                    <a:pt x="8954519" y="464429"/>
                    <a:pt x="10459625" y="1282052"/>
                  </a:cubicBezTo>
                  <a:lnTo>
                    <a:pt x="10792832" y="1473642"/>
                  </a:lnTo>
                  <a:lnTo>
                    <a:pt x="0" y="1473642"/>
                  </a:lnTo>
                  <a:lnTo>
                    <a:pt x="333207" y="1282052"/>
                  </a:lnTo>
                  <a:cubicBezTo>
                    <a:pt x="1838313" y="464429"/>
                    <a:pt x="3563128" y="0"/>
                    <a:pt x="5396416" y="0"/>
                  </a:cubicBezTo>
                  <a:close/>
                </a:path>
              </a:pathLst>
            </a:custGeom>
            <a:solidFill>
              <a:schemeClr val="accent2">
                <a:lumMod val="40000"/>
                <a:lumOff val="6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16276174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63373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D1EAFF4C-1A1D-9110-54E3-D4D47E5A8629}"/>
              </a:ext>
            </a:extLst>
          </p:cNvPr>
          <p:cNvSpPr/>
          <p:nvPr userDrawn="1"/>
        </p:nvSpPr>
        <p:spPr>
          <a:xfrm>
            <a:off x="0" y="0"/>
            <a:ext cx="12192000" cy="6858000"/>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任意多边形: 形状 19">
            <a:extLst>
              <a:ext uri="{FF2B5EF4-FFF2-40B4-BE49-F238E27FC236}">
                <a16:creationId xmlns:a16="http://schemas.microsoft.com/office/drawing/2014/main" id="{2E87F7E3-A851-75CA-BF7C-9E4509D8ABDE}"/>
              </a:ext>
            </a:extLst>
          </p:cNvPr>
          <p:cNvSpPr/>
          <p:nvPr userDrawn="1"/>
        </p:nvSpPr>
        <p:spPr>
          <a:xfrm>
            <a:off x="3997889" y="5977574"/>
            <a:ext cx="7598234" cy="880426"/>
          </a:xfrm>
          <a:custGeom>
            <a:avLst/>
            <a:gdLst>
              <a:gd name="connsiteX0" fmla="*/ 3799117 w 7598234"/>
              <a:gd name="connsiteY0" fmla="*/ 0 h 880426"/>
              <a:gd name="connsiteX1" fmla="*/ 7454852 w 7598234"/>
              <a:gd name="connsiteY1" fmla="*/ 808090 h 880426"/>
              <a:gd name="connsiteX2" fmla="*/ 7598234 w 7598234"/>
              <a:gd name="connsiteY2" fmla="*/ 880426 h 880426"/>
              <a:gd name="connsiteX3" fmla="*/ 0 w 7598234"/>
              <a:gd name="connsiteY3" fmla="*/ 880426 h 880426"/>
              <a:gd name="connsiteX4" fmla="*/ 143382 w 7598234"/>
              <a:gd name="connsiteY4" fmla="*/ 808090 h 880426"/>
              <a:gd name="connsiteX5" fmla="*/ 3799117 w 7598234"/>
              <a:gd name="connsiteY5" fmla="*/ 0 h 88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8234" h="880426">
                <a:moveTo>
                  <a:pt x="3799117" y="0"/>
                </a:moveTo>
                <a:cubicBezTo>
                  <a:pt x="5105564" y="0"/>
                  <a:pt x="6344372" y="289593"/>
                  <a:pt x="7454852" y="808090"/>
                </a:cubicBezTo>
                <a:lnTo>
                  <a:pt x="7598234" y="880426"/>
                </a:lnTo>
                <a:lnTo>
                  <a:pt x="0" y="880426"/>
                </a:lnTo>
                <a:lnTo>
                  <a:pt x="143382" y="808090"/>
                </a:lnTo>
                <a:cubicBezTo>
                  <a:pt x="1253862" y="289593"/>
                  <a:pt x="2492671" y="0"/>
                  <a:pt x="3799117" y="0"/>
                </a:cubicBezTo>
                <a:close/>
              </a:path>
            </a:pathLst>
          </a:custGeom>
          <a:solidFill>
            <a:schemeClr val="accent2">
              <a:lumMod val="60000"/>
              <a:lumOff val="4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0430327E-1C13-9762-FA12-1BFF63634A14}"/>
              </a:ext>
            </a:extLst>
          </p:cNvPr>
          <p:cNvSpPr/>
          <p:nvPr userDrawn="1"/>
        </p:nvSpPr>
        <p:spPr>
          <a:xfrm>
            <a:off x="201611" y="5657825"/>
            <a:ext cx="8789989" cy="1200176"/>
          </a:xfrm>
          <a:custGeom>
            <a:avLst/>
            <a:gdLst>
              <a:gd name="connsiteX0" fmla="*/ 5396416 w 10792832"/>
              <a:gd name="connsiteY0" fmla="*/ 0 h 1473642"/>
              <a:gd name="connsiteX1" fmla="*/ 10459625 w 10792832"/>
              <a:gd name="connsiteY1" fmla="*/ 1282052 h 1473642"/>
              <a:gd name="connsiteX2" fmla="*/ 10792832 w 10792832"/>
              <a:gd name="connsiteY2" fmla="*/ 1473642 h 1473642"/>
              <a:gd name="connsiteX3" fmla="*/ 0 w 10792832"/>
              <a:gd name="connsiteY3" fmla="*/ 1473642 h 1473642"/>
              <a:gd name="connsiteX4" fmla="*/ 333207 w 10792832"/>
              <a:gd name="connsiteY4" fmla="*/ 1282052 h 1473642"/>
              <a:gd name="connsiteX5" fmla="*/ 5396416 w 10792832"/>
              <a:gd name="connsiteY5" fmla="*/ 0 h 147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92832" h="1473642">
                <a:moveTo>
                  <a:pt x="5396416" y="0"/>
                </a:moveTo>
                <a:cubicBezTo>
                  <a:pt x="7229705" y="0"/>
                  <a:pt x="8954519" y="464429"/>
                  <a:pt x="10459625" y="1282052"/>
                </a:cubicBezTo>
                <a:lnTo>
                  <a:pt x="10792832" y="1473642"/>
                </a:lnTo>
                <a:lnTo>
                  <a:pt x="0" y="1473642"/>
                </a:lnTo>
                <a:lnTo>
                  <a:pt x="333207" y="1282052"/>
                </a:lnTo>
                <a:cubicBezTo>
                  <a:pt x="1838313" y="464429"/>
                  <a:pt x="3563128" y="0"/>
                  <a:pt x="5396416" y="0"/>
                </a:cubicBezTo>
                <a:close/>
              </a:path>
            </a:pathLst>
          </a:custGeom>
          <a:solidFill>
            <a:schemeClr val="accent2">
              <a:lumMod val="60000"/>
              <a:lumOff val="4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7" name="组合 16">
            <a:extLst>
              <a:ext uri="{FF2B5EF4-FFF2-40B4-BE49-F238E27FC236}">
                <a16:creationId xmlns:a16="http://schemas.microsoft.com/office/drawing/2014/main" id="{4B45AD3E-DEC5-19A1-4569-95A8F682C1A3}"/>
              </a:ext>
            </a:extLst>
          </p:cNvPr>
          <p:cNvGrpSpPr/>
          <p:nvPr userDrawn="1"/>
        </p:nvGrpSpPr>
        <p:grpSpPr>
          <a:xfrm>
            <a:off x="8488679" y="-2"/>
            <a:ext cx="3703319" cy="772485"/>
            <a:chOff x="6773291" y="-2"/>
            <a:chExt cx="5418708" cy="1130302"/>
          </a:xfrm>
        </p:grpSpPr>
        <p:sp>
          <p:nvSpPr>
            <p:cNvPr id="19" name="任意多边形: 形状 18">
              <a:extLst>
                <a:ext uri="{FF2B5EF4-FFF2-40B4-BE49-F238E27FC236}">
                  <a16:creationId xmlns:a16="http://schemas.microsoft.com/office/drawing/2014/main" id="{3D49FF1C-5E1C-5B16-2265-8928D5EA13B9}"/>
                </a:ext>
              </a:extLst>
            </p:cNvPr>
            <p:cNvSpPr/>
            <p:nvPr userDrawn="1"/>
          </p:nvSpPr>
          <p:spPr>
            <a:xfrm rot="10800000">
              <a:off x="6773291" y="-2"/>
              <a:ext cx="4918274" cy="671536"/>
            </a:xfrm>
            <a:custGeom>
              <a:avLst/>
              <a:gdLst>
                <a:gd name="connsiteX0" fmla="*/ 5396416 w 10792832"/>
                <a:gd name="connsiteY0" fmla="*/ 0 h 1473642"/>
                <a:gd name="connsiteX1" fmla="*/ 10459625 w 10792832"/>
                <a:gd name="connsiteY1" fmla="*/ 1282052 h 1473642"/>
                <a:gd name="connsiteX2" fmla="*/ 10792832 w 10792832"/>
                <a:gd name="connsiteY2" fmla="*/ 1473642 h 1473642"/>
                <a:gd name="connsiteX3" fmla="*/ 0 w 10792832"/>
                <a:gd name="connsiteY3" fmla="*/ 1473642 h 1473642"/>
                <a:gd name="connsiteX4" fmla="*/ 333207 w 10792832"/>
                <a:gd name="connsiteY4" fmla="*/ 1282052 h 1473642"/>
                <a:gd name="connsiteX5" fmla="*/ 5396416 w 10792832"/>
                <a:gd name="connsiteY5" fmla="*/ 0 h 147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92832" h="1473642">
                  <a:moveTo>
                    <a:pt x="5396416" y="0"/>
                  </a:moveTo>
                  <a:cubicBezTo>
                    <a:pt x="7229705" y="0"/>
                    <a:pt x="8954519" y="464429"/>
                    <a:pt x="10459625" y="1282052"/>
                  </a:cubicBezTo>
                  <a:lnTo>
                    <a:pt x="10792832" y="1473642"/>
                  </a:lnTo>
                  <a:lnTo>
                    <a:pt x="0" y="1473642"/>
                  </a:lnTo>
                  <a:lnTo>
                    <a:pt x="333207" y="1282052"/>
                  </a:lnTo>
                  <a:cubicBezTo>
                    <a:pt x="1838313" y="464429"/>
                    <a:pt x="3563128" y="0"/>
                    <a:pt x="5396416" y="0"/>
                  </a:cubicBezTo>
                  <a:close/>
                </a:path>
              </a:pathLst>
            </a:custGeom>
            <a:solidFill>
              <a:schemeClr val="accent2">
                <a:lumMod val="40000"/>
                <a:lumOff val="6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id="{D33CC48F-E8E4-F686-2331-1EC718D3B890}"/>
                </a:ext>
              </a:extLst>
            </p:cNvPr>
            <p:cNvSpPr/>
            <p:nvPr userDrawn="1"/>
          </p:nvSpPr>
          <p:spPr>
            <a:xfrm rot="10800000">
              <a:off x="9218990" y="-2"/>
              <a:ext cx="2973009" cy="1130302"/>
            </a:xfrm>
            <a:custGeom>
              <a:avLst/>
              <a:gdLst>
                <a:gd name="connsiteX0" fmla="*/ 0 w 6524074"/>
                <a:gd name="connsiteY0" fmla="*/ 0 h 2480375"/>
                <a:gd name="connsiteX1" fmla="*/ 241821 w 6524074"/>
                <a:gd name="connsiteY1" fmla="*/ 6114 h 2480375"/>
                <a:gd name="connsiteX2" fmla="*/ 6451957 w 6524074"/>
                <a:gd name="connsiteY2" fmla="*/ 2417905 h 2480375"/>
                <a:gd name="connsiteX3" fmla="*/ 6524074 w 6524074"/>
                <a:gd name="connsiteY3" fmla="*/ 2480375 h 2480375"/>
                <a:gd name="connsiteX4" fmla="*/ 0 w 6524074"/>
                <a:gd name="connsiteY4" fmla="*/ 2480375 h 2480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4074" h="2480375">
                  <a:moveTo>
                    <a:pt x="0" y="0"/>
                  </a:moveTo>
                  <a:lnTo>
                    <a:pt x="241821" y="6114"/>
                  </a:lnTo>
                  <a:cubicBezTo>
                    <a:pt x="2595447" y="125420"/>
                    <a:pt x="4746954" y="1010812"/>
                    <a:pt x="6451957" y="2417905"/>
                  </a:cubicBezTo>
                  <a:lnTo>
                    <a:pt x="6524074" y="2480375"/>
                  </a:lnTo>
                  <a:lnTo>
                    <a:pt x="0" y="2480375"/>
                  </a:lnTo>
                  <a:close/>
                </a:path>
              </a:pathLst>
            </a:custGeom>
            <a:solidFill>
              <a:schemeClr val="accent2">
                <a:lumMod val="75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 name="矩形 3">
            <a:extLst>
              <a:ext uri="{FF2B5EF4-FFF2-40B4-BE49-F238E27FC236}">
                <a16:creationId xmlns:a16="http://schemas.microsoft.com/office/drawing/2014/main" id="{E38497AB-D568-5302-E1A9-E6AE62019215}"/>
              </a:ext>
            </a:extLst>
          </p:cNvPr>
          <p:cNvSpPr/>
          <p:nvPr userDrawn="1"/>
        </p:nvSpPr>
        <p:spPr>
          <a:xfrm>
            <a:off x="455271" y="682905"/>
            <a:ext cx="11281458" cy="589151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6">
            <a:extLst>
              <a:ext uri="{FF2B5EF4-FFF2-40B4-BE49-F238E27FC236}">
                <a16:creationId xmlns:a16="http://schemas.microsoft.com/office/drawing/2014/main" id="{A18A3060-C461-87B3-0021-2D882D2316AB}"/>
              </a:ext>
            </a:extLst>
          </p:cNvPr>
          <p:cNvSpPr>
            <a:spLocks noGrp="1"/>
          </p:cNvSpPr>
          <p:nvPr>
            <p:ph type="body" sz="quarter" idx="10" hasCustomPrompt="1"/>
          </p:nvPr>
        </p:nvSpPr>
        <p:spPr>
          <a:xfrm>
            <a:off x="659055" y="2291444"/>
            <a:ext cx="10873890" cy="1714893"/>
          </a:xfrm>
          <a:prstGeom prst="rect">
            <a:avLst/>
          </a:prstGeom>
        </p:spPr>
        <p:txBody>
          <a:bodyPr wrap="square">
            <a:spAutoFit/>
          </a:bodyPr>
          <a:lstStyle>
            <a:lvl1pPr marL="0" indent="0" algn="ctr">
              <a:buNone/>
              <a:defRPr lang="zh-CN" altLang="en-US" sz="11500" kern="1200" dirty="0">
                <a:solidFill>
                  <a:schemeClr val="accent2"/>
                </a:solidFill>
                <a:latin typeface="+mj-lt"/>
                <a:ea typeface="+mj-ea"/>
                <a:cs typeface="+mn-cs"/>
              </a:defRPr>
            </a:lvl1pPr>
          </a:lstStyle>
          <a:p>
            <a:pPr lvl="0"/>
            <a:r>
              <a:rPr lang="en-US" altLang="zh-CN" dirty="0"/>
              <a:t>THANKS!</a:t>
            </a:r>
            <a:endParaRPr lang="zh-CN" altLang="en-US" dirty="0"/>
          </a:p>
        </p:txBody>
      </p:sp>
      <p:sp>
        <p:nvSpPr>
          <p:cNvPr id="3" name="椭圆 2">
            <a:extLst>
              <a:ext uri="{FF2B5EF4-FFF2-40B4-BE49-F238E27FC236}">
                <a16:creationId xmlns:a16="http://schemas.microsoft.com/office/drawing/2014/main" id="{B870699E-33A1-4F92-DF7E-6BD7BE80C7A1}"/>
              </a:ext>
            </a:extLst>
          </p:cNvPr>
          <p:cNvSpPr/>
          <p:nvPr userDrawn="1"/>
        </p:nvSpPr>
        <p:spPr>
          <a:xfrm>
            <a:off x="670561" y="1015999"/>
            <a:ext cx="112637" cy="112637"/>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46256A93-471E-B09B-28FC-FA0933C25B49}"/>
              </a:ext>
            </a:extLst>
          </p:cNvPr>
          <p:cNvSpPr/>
          <p:nvPr userDrawn="1"/>
        </p:nvSpPr>
        <p:spPr>
          <a:xfrm>
            <a:off x="821056" y="1015999"/>
            <a:ext cx="112637" cy="112637"/>
          </a:xfrm>
          <a:prstGeom prst="ellipse">
            <a:avLst/>
          </a:prstGeom>
          <a:noFill/>
          <a:ln w="63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椭圆 5">
            <a:extLst>
              <a:ext uri="{FF2B5EF4-FFF2-40B4-BE49-F238E27FC236}">
                <a16:creationId xmlns:a16="http://schemas.microsoft.com/office/drawing/2014/main" id="{815A4786-5CAF-7A3F-F96F-B5F730547DC8}"/>
              </a:ext>
            </a:extLst>
          </p:cNvPr>
          <p:cNvSpPr/>
          <p:nvPr userDrawn="1"/>
        </p:nvSpPr>
        <p:spPr>
          <a:xfrm>
            <a:off x="971551" y="1015999"/>
            <a:ext cx="112637" cy="112637"/>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空心弧 6">
            <a:extLst>
              <a:ext uri="{FF2B5EF4-FFF2-40B4-BE49-F238E27FC236}">
                <a16:creationId xmlns:a16="http://schemas.microsoft.com/office/drawing/2014/main" id="{BB15FF73-E720-DEA7-4601-51BB194FDEAC}"/>
              </a:ext>
            </a:extLst>
          </p:cNvPr>
          <p:cNvSpPr/>
          <p:nvPr userDrawn="1"/>
        </p:nvSpPr>
        <p:spPr>
          <a:xfrm>
            <a:off x="659056" y="6002973"/>
            <a:ext cx="468630" cy="468630"/>
          </a:xfrm>
          <a:prstGeom prst="blockArc">
            <a:avLst>
              <a:gd name="adj1" fmla="val 10784255"/>
              <a:gd name="adj2" fmla="val 0"/>
              <a:gd name="adj3" fmla="val 25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L 形 9">
            <a:extLst>
              <a:ext uri="{FF2B5EF4-FFF2-40B4-BE49-F238E27FC236}">
                <a16:creationId xmlns:a16="http://schemas.microsoft.com/office/drawing/2014/main" id="{D918519D-AEBE-1D06-92CC-D1ADD0204641}"/>
              </a:ext>
            </a:extLst>
          </p:cNvPr>
          <p:cNvSpPr/>
          <p:nvPr userDrawn="1"/>
        </p:nvSpPr>
        <p:spPr>
          <a:xfrm rot="10800000">
            <a:off x="11273742" y="1015999"/>
            <a:ext cx="259446" cy="259446"/>
          </a:xfrm>
          <a:prstGeom prst="corner">
            <a:avLst>
              <a:gd name="adj1" fmla="val 43392"/>
              <a:gd name="adj2" fmla="val 43392"/>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70DF7246-B8E5-566A-467F-326B549CC84F}"/>
              </a:ext>
            </a:extLst>
          </p:cNvPr>
          <p:cNvSpPr/>
          <p:nvPr userDrawn="1"/>
        </p:nvSpPr>
        <p:spPr>
          <a:xfrm>
            <a:off x="11273498" y="6002973"/>
            <a:ext cx="259446" cy="25944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0897729F-E148-34D7-D548-1DE531FBD1CF}"/>
              </a:ext>
            </a:extLst>
          </p:cNvPr>
          <p:cNvCxnSpPr/>
          <p:nvPr userDrawn="1"/>
        </p:nvCxnSpPr>
        <p:spPr>
          <a:xfrm flipH="1">
            <a:off x="9699585" y="1377387"/>
            <a:ext cx="1446835" cy="694481"/>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BE3900FC-CBD8-E7AE-4A8B-D2D0439E3A2E}"/>
              </a:ext>
            </a:extLst>
          </p:cNvPr>
          <p:cNvCxnSpPr/>
          <p:nvPr userDrawn="1"/>
        </p:nvCxnSpPr>
        <p:spPr>
          <a:xfrm flipH="1">
            <a:off x="1261642" y="4738436"/>
            <a:ext cx="1446835" cy="694481"/>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文本占位符 15">
            <a:extLst>
              <a:ext uri="{FF2B5EF4-FFF2-40B4-BE49-F238E27FC236}">
                <a16:creationId xmlns:a16="http://schemas.microsoft.com/office/drawing/2014/main" id="{D749A727-425A-F838-B93F-D85B85D94B7C}"/>
              </a:ext>
            </a:extLst>
          </p:cNvPr>
          <p:cNvSpPr>
            <a:spLocks noGrp="1"/>
          </p:cNvSpPr>
          <p:nvPr>
            <p:ph type="body" sz="quarter" idx="11" hasCustomPrompt="1"/>
          </p:nvPr>
        </p:nvSpPr>
        <p:spPr>
          <a:xfrm>
            <a:off x="5013958" y="4124073"/>
            <a:ext cx="2164084" cy="614363"/>
          </a:xfrm>
          <a:prstGeom prst="roundRect">
            <a:avLst>
              <a:gd name="adj" fmla="val 50000"/>
            </a:avLst>
          </a:prstGeom>
          <a:solidFill>
            <a:schemeClr val="accent2"/>
          </a:solidFill>
        </p:spPr>
        <p:txBody>
          <a:bodyPr/>
          <a:lstStyle>
            <a:lvl1pPr marL="0" indent="0" algn="ctr">
              <a:lnSpc>
                <a:spcPct val="100000"/>
              </a:lnSpc>
              <a:buNone/>
              <a:defRPr sz="2400">
                <a:solidFill>
                  <a:srgbClr val="FFFFFF"/>
                </a:solidFill>
              </a:defRPr>
            </a:lvl1pPr>
          </a:lstStyle>
          <a:p>
            <a:pPr lvl="0"/>
            <a:r>
              <a:rPr lang="zh-CN" altLang="en-US" dirty="0"/>
              <a:t>谢谢观看</a:t>
            </a:r>
          </a:p>
        </p:txBody>
      </p:sp>
    </p:spTree>
    <p:extLst>
      <p:ext uri="{BB962C8B-B14F-4D97-AF65-F5344CB8AC3E}">
        <p14:creationId xmlns:p14="http://schemas.microsoft.com/office/powerpoint/2010/main" val="9498507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862881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2937711"/>
      </p:ext>
    </p:extLst>
  </p:cSld>
  <p:clrMap bg1="lt1" tx1="dk1" bg2="lt2" tx2="dk2" accent1="accent1" accent2="accent2" accent3="accent3" accent4="accent4" accent5="accent5" accent6="accent6" hlink="hlink" folHlink="folHlink"/>
  <p:sldLayoutIdLst>
    <p:sldLayoutId id="2147483671" r:id="rId1"/>
    <p:sldLayoutId id="2147483673" r:id="rId2"/>
    <p:sldLayoutId id="2147483674" r:id="rId3"/>
    <p:sldLayoutId id="2147483675" r:id="rId4"/>
    <p:sldLayoutId id="2147483676" r:id="rId5"/>
    <p:sldLayoutId id="2147483677" r:id="rId6"/>
    <p:sldLayoutId id="2147483678" r:id="rId7"/>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chart" Target="../charts/chart2.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F2012FD-480F-905C-B03F-464C1681EC69}"/>
              </a:ext>
            </a:extLst>
          </p:cNvPr>
          <p:cNvSpPr>
            <a:spLocks noGrp="1"/>
          </p:cNvSpPr>
          <p:nvPr>
            <p:ph type="body" sz="quarter" idx="10"/>
          </p:nvPr>
        </p:nvSpPr>
        <p:spPr/>
        <p:txBody>
          <a:bodyPr/>
          <a:lstStyle/>
          <a:p>
            <a:r>
              <a:rPr lang="zh-CN" altLang="en-US" dirty="0"/>
              <a:t>蓝色简约商务</a:t>
            </a:r>
            <a:endParaRPr lang="en-US" altLang="zh-CN" dirty="0"/>
          </a:p>
          <a:p>
            <a:r>
              <a:rPr lang="zh-CN" altLang="en-US" dirty="0"/>
              <a:t>工作汇报</a:t>
            </a:r>
            <a:r>
              <a:rPr lang="en-US" altLang="zh-CN" dirty="0"/>
              <a:t>PPT</a:t>
            </a:r>
            <a:r>
              <a:rPr lang="zh-CN" altLang="en-US" dirty="0"/>
              <a:t>模板</a:t>
            </a:r>
          </a:p>
        </p:txBody>
      </p:sp>
      <p:sp>
        <p:nvSpPr>
          <p:cNvPr id="3" name="文本占位符 2">
            <a:extLst>
              <a:ext uri="{FF2B5EF4-FFF2-40B4-BE49-F238E27FC236}">
                <a16:creationId xmlns:a16="http://schemas.microsoft.com/office/drawing/2014/main" id="{63BAE25E-07BE-6D8B-F550-BE86455F70D0}"/>
              </a:ext>
            </a:extLst>
          </p:cNvPr>
          <p:cNvSpPr>
            <a:spLocks noGrp="1"/>
          </p:cNvSpPr>
          <p:nvPr>
            <p:ph type="body" sz="quarter" idx="12"/>
          </p:nvPr>
        </p:nvSpPr>
        <p:spPr/>
        <p:txBody>
          <a:bodyPr/>
          <a:lstStyle/>
          <a:p>
            <a:r>
              <a:rPr lang="zh-CN" altLang="en-US" dirty="0"/>
              <a:t>汇报人：</a:t>
            </a:r>
            <a:r>
              <a:rPr lang="en-US" altLang="zh-CN" dirty="0"/>
              <a:t>XXX</a:t>
            </a:r>
            <a:endParaRPr lang="zh-CN" altLang="en-US" dirty="0"/>
          </a:p>
        </p:txBody>
      </p:sp>
    </p:spTree>
    <p:extLst>
      <p:ext uri="{BB962C8B-B14F-4D97-AF65-F5344CB8AC3E}">
        <p14:creationId xmlns:p14="http://schemas.microsoft.com/office/powerpoint/2010/main" val="1571064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11ED081-B9A9-152A-0DD1-2F9AB3F2907C}"/>
              </a:ext>
            </a:extLst>
          </p:cNvPr>
          <p:cNvSpPr>
            <a:spLocks noGrp="1"/>
          </p:cNvSpPr>
          <p:nvPr>
            <p:ph type="body" sz="quarter" idx="10"/>
          </p:nvPr>
        </p:nvSpPr>
        <p:spPr/>
        <p:txBody>
          <a:bodyPr/>
          <a:lstStyle/>
          <a:p>
            <a:r>
              <a:rPr lang="zh-CN" altLang="en-US" dirty="0"/>
              <a:t>请添加文本内容</a:t>
            </a:r>
          </a:p>
        </p:txBody>
      </p:sp>
      <p:sp>
        <p:nvSpPr>
          <p:cNvPr id="3" name="任意多边形: 形状 2">
            <a:extLst>
              <a:ext uri="{FF2B5EF4-FFF2-40B4-BE49-F238E27FC236}">
                <a16:creationId xmlns:a16="http://schemas.microsoft.com/office/drawing/2014/main" id="{176B5FF5-4B26-76C3-B7B8-C59F4BFA45CB}"/>
              </a:ext>
            </a:extLst>
          </p:cNvPr>
          <p:cNvSpPr/>
          <p:nvPr/>
        </p:nvSpPr>
        <p:spPr>
          <a:xfrm>
            <a:off x="1231352" y="3617474"/>
            <a:ext cx="1775040" cy="1775040"/>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noFill/>
          <a:ln>
            <a:gradFill flip="none" rotWithShape="1">
              <a:gsLst>
                <a:gs pos="30000">
                  <a:schemeClr val="accent1">
                    <a:lumMod val="5000"/>
                    <a:lumOff val="95000"/>
                    <a:alpha val="0"/>
                  </a:schemeClr>
                </a:gs>
                <a:gs pos="69000">
                  <a:schemeClr val="accent2">
                    <a:lumMod val="20000"/>
                    <a:lumOff val="80000"/>
                  </a:schemeClr>
                </a:gs>
              </a:gsLst>
              <a:lin ang="10800000" scaled="1"/>
              <a:tileRect/>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6448" tIns="286448" rIns="286448" bIns="286448" numCol="1" spcCol="1270" anchor="ctr" anchorCtr="0">
            <a:noAutofit/>
          </a:bodyPr>
          <a:lstStyle/>
          <a:p>
            <a:pPr marL="0" lvl="0" indent="0" algn="ctr" defTabSz="1644650">
              <a:lnSpc>
                <a:spcPct val="90000"/>
              </a:lnSpc>
              <a:spcBef>
                <a:spcPct val="0"/>
              </a:spcBef>
              <a:spcAft>
                <a:spcPct val="35000"/>
              </a:spcAft>
              <a:buNone/>
            </a:pPr>
            <a:endParaRPr lang="zh-CN" altLang="en-US" sz="3700" kern="1200"/>
          </a:p>
        </p:txBody>
      </p:sp>
      <p:sp>
        <p:nvSpPr>
          <p:cNvPr id="7" name="任意多边形: 形状 6">
            <a:extLst>
              <a:ext uri="{FF2B5EF4-FFF2-40B4-BE49-F238E27FC236}">
                <a16:creationId xmlns:a16="http://schemas.microsoft.com/office/drawing/2014/main" id="{DBA441B5-F474-51DE-42F0-EB74578090C6}"/>
              </a:ext>
            </a:extLst>
          </p:cNvPr>
          <p:cNvSpPr/>
          <p:nvPr/>
        </p:nvSpPr>
        <p:spPr>
          <a:xfrm>
            <a:off x="3289874" y="2242656"/>
            <a:ext cx="1635124" cy="1635124"/>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solidFill>
            <a:srgbClr val="FFFFF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6448" tIns="286448" rIns="286448" bIns="286448" numCol="1" spcCol="1270" anchor="ctr" anchorCtr="0">
            <a:noAutofit/>
          </a:bodyPr>
          <a:lstStyle/>
          <a:p>
            <a:pPr marL="0" lvl="0" indent="0" algn="ctr" defTabSz="1644650">
              <a:lnSpc>
                <a:spcPct val="90000"/>
              </a:lnSpc>
              <a:spcBef>
                <a:spcPct val="0"/>
              </a:spcBef>
              <a:spcAft>
                <a:spcPct val="35000"/>
              </a:spcAft>
              <a:buNone/>
            </a:pPr>
            <a:endParaRPr lang="zh-CN" altLang="en-US" sz="3700" kern="1200"/>
          </a:p>
        </p:txBody>
      </p:sp>
      <p:sp>
        <p:nvSpPr>
          <p:cNvPr id="8" name="任意多边形: 形状 7">
            <a:extLst>
              <a:ext uri="{FF2B5EF4-FFF2-40B4-BE49-F238E27FC236}">
                <a16:creationId xmlns:a16="http://schemas.microsoft.com/office/drawing/2014/main" id="{F3C292E3-877D-A1D5-931A-2E5FA3666D54}"/>
              </a:ext>
            </a:extLst>
          </p:cNvPr>
          <p:cNvSpPr/>
          <p:nvPr/>
        </p:nvSpPr>
        <p:spPr>
          <a:xfrm rot="2160000">
            <a:off x="4873671" y="3499424"/>
            <a:ext cx="436123" cy="551854"/>
          </a:xfrm>
          <a:custGeom>
            <a:avLst/>
            <a:gdLst>
              <a:gd name="connsiteX0" fmla="*/ 0 w 436123"/>
              <a:gd name="connsiteY0" fmla="*/ 110371 h 551854"/>
              <a:gd name="connsiteX1" fmla="*/ 218062 w 436123"/>
              <a:gd name="connsiteY1" fmla="*/ 110371 h 551854"/>
              <a:gd name="connsiteX2" fmla="*/ 218062 w 436123"/>
              <a:gd name="connsiteY2" fmla="*/ 0 h 551854"/>
              <a:gd name="connsiteX3" fmla="*/ 436123 w 436123"/>
              <a:gd name="connsiteY3" fmla="*/ 275927 h 551854"/>
              <a:gd name="connsiteX4" fmla="*/ 218062 w 436123"/>
              <a:gd name="connsiteY4" fmla="*/ 551854 h 551854"/>
              <a:gd name="connsiteX5" fmla="*/ 218062 w 436123"/>
              <a:gd name="connsiteY5" fmla="*/ 441483 h 551854"/>
              <a:gd name="connsiteX6" fmla="*/ 0 w 436123"/>
              <a:gd name="connsiteY6" fmla="*/ 441483 h 551854"/>
              <a:gd name="connsiteX7" fmla="*/ 0 w 436123"/>
              <a:gd name="connsiteY7" fmla="*/ 110371 h 55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123" h="551854">
                <a:moveTo>
                  <a:pt x="0" y="110371"/>
                </a:moveTo>
                <a:lnTo>
                  <a:pt x="218062" y="110371"/>
                </a:lnTo>
                <a:lnTo>
                  <a:pt x="218062" y="0"/>
                </a:lnTo>
                <a:lnTo>
                  <a:pt x="436123" y="275927"/>
                </a:lnTo>
                <a:lnTo>
                  <a:pt x="218062" y="551854"/>
                </a:lnTo>
                <a:lnTo>
                  <a:pt x="218062" y="441483"/>
                </a:lnTo>
                <a:lnTo>
                  <a:pt x="0" y="441483"/>
                </a:lnTo>
                <a:lnTo>
                  <a:pt x="0" y="110371"/>
                </a:lnTo>
                <a:close/>
              </a:path>
            </a:pathLst>
          </a:custGeom>
          <a:solidFill>
            <a:schemeClr val="accent2">
              <a:lumMod val="20000"/>
              <a:lumOff val="80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10370" rIns="130836" bIns="110371" numCol="1" spcCol="1270" anchor="ctr" anchorCtr="0">
            <a:noAutofit/>
          </a:bodyPr>
          <a:lstStyle/>
          <a:p>
            <a:pPr marL="0" lvl="0" indent="0" algn="ctr" defTabSz="1111250">
              <a:lnSpc>
                <a:spcPct val="90000"/>
              </a:lnSpc>
              <a:spcBef>
                <a:spcPct val="0"/>
              </a:spcBef>
              <a:spcAft>
                <a:spcPct val="35000"/>
              </a:spcAft>
              <a:buNone/>
            </a:pPr>
            <a:endParaRPr lang="zh-CN" altLang="en-US" sz="2500" kern="1200"/>
          </a:p>
        </p:txBody>
      </p:sp>
      <p:sp>
        <p:nvSpPr>
          <p:cNvPr id="9" name="任意多边形: 形状 8">
            <a:extLst>
              <a:ext uri="{FF2B5EF4-FFF2-40B4-BE49-F238E27FC236}">
                <a16:creationId xmlns:a16="http://schemas.microsoft.com/office/drawing/2014/main" id="{9BC7BFE8-C009-8AA4-BFDA-EE3A6C867C24}"/>
              </a:ext>
            </a:extLst>
          </p:cNvPr>
          <p:cNvSpPr/>
          <p:nvPr/>
        </p:nvSpPr>
        <p:spPr>
          <a:xfrm>
            <a:off x="5278438" y="3687432"/>
            <a:ext cx="1635124" cy="1635124"/>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solidFill>
            <a:srgbClr val="FFFFF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6448" tIns="286448" rIns="286448" bIns="286448" numCol="1" spcCol="1270" anchor="ctr" anchorCtr="0">
            <a:noAutofit/>
          </a:bodyPr>
          <a:lstStyle/>
          <a:p>
            <a:pPr marL="0" lvl="0" indent="0" algn="ctr" defTabSz="1644650">
              <a:lnSpc>
                <a:spcPct val="90000"/>
              </a:lnSpc>
              <a:spcBef>
                <a:spcPct val="0"/>
              </a:spcBef>
              <a:spcAft>
                <a:spcPct val="35000"/>
              </a:spcAft>
              <a:buNone/>
            </a:pPr>
            <a:endParaRPr lang="zh-CN" altLang="en-US" sz="3700" kern="1200"/>
          </a:p>
        </p:txBody>
      </p:sp>
      <p:sp>
        <p:nvSpPr>
          <p:cNvPr id="15" name="任意多边形: 形状 14">
            <a:extLst>
              <a:ext uri="{FF2B5EF4-FFF2-40B4-BE49-F238E27FC236}">
                <a16:creationId xmlns:a16="http://schemas.microsoft.com/office/drawing/2014/main" id="{F7EC22D5-6CD1-B178-FE90-159DE4E484B9}"/>
              </a:ext>
            </a:extLst>
          </p:cNvPr>
          <p:cNvSpPr/>
          <p:nvPr/>
        </p:nvSpPr>
        <p:spPr>
          <a:xfrm>
            <a:off x="1301310" y="3687432"/>
            <a:ext cx="1635124" cy="1635124"/>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solidFill>
            <a:srgbClr val="FFFFF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6448" tIns="286448" rIns="286448" bIns="286448" numCol="1" spcCol="1270" anchor="ctr" anchorCtr="0">
            <a:noAutofit/>
          </a:bodyPr>
          <a:lstStyle/>
          <a:p>
            <a:pPr marL="0" lvl="0" indent="0" algn="ctr" defTabSz="1644650">
              <a:lnSpc>
                <a:spcPct val="90000"/>
              </a:lnSpc>
              <a:spcBef>
                <a:spcPct val="0"/>
              </a:spcBef>
              <a:spcAft>
                <a:spcPct val="35000"/>
              </a:spcAft>
              <a:buNone/>
            </a:pPr>
            <a:endParaRPr lang="zh-CN" altLang="en-US" sz="3700" kern="1200"/>
          </a:p>
        </p:txBody>
      </p:sp>
      <p:sp>
        <p:nvSpPr>
          <p:cNvPr id="16" name="任意多边形: 形状 15">
            <a:extLst>
              <a:ext uri="{FF2B5EF4-FFF2-40B4-BE49-F238E27FC236}">
                <a16:creationId xmlns:a16="http://schemas.microsoft.com/office/drawing/2014/main" id="{B0AFD956-E30A-5F09-6E51-D82FDDD4310B}"/>
              </a:ext>
            </a:extLst>
          </p:cNvPr>
          <p:cNvSpPr/>
          <p:nvPr/>
        </p:nvSpPr>
        <p:spPr>
          <a:xfrm rot="19440000">
            <a:off x="2885107" y="3513934"/>
            <a:ext cx="436123" cy="551854"/>
          </a:xfrm>
          <a:custGeom>
            <a:avLst/>
            <a:gdLst>
              <a:gd name="connsiteX0" fmla="*/ 0 w 436123"/>
              <a:gd name="connsiteY0" fmla="*/ 110371 h 551854"/>
              <a:gd name="connsiteX1" fmla="*/ 218062 w 436123"/>
              <a:gd name="connsiteY1" fmla="*/ 110371 h 551854"/>
              <a:gd name="connsiteX2" fmla="*/ 218062 w 436123"/>
              <a:gd name="connsiteY2" fmla="*/ 0 h 551854"/>
              <a:gd name="connsiteX3" fmla="*/ 436123 w 436123"/>
              <a:gd name="connsiteY3" fmla="*/ 275927 h 551854"/>
              <a:gd name="connsiteX4" fmla="*/ 218062 w 436123"/>
              <a:gd name="connsiteY4" fmla="*/ 551854 h 551854"/>
              <a:gd name="connsiteX5" fmla="*/ 218062 w 436123"/>
              <a:gd name="connsiteY5" fmla="*/ 441483 h 551854"/>
              <a:gd name="connsiteX6" fmla="*/ 0 w 436123"/>
              <a:gd name="connsiteY6" fmla="*/ 441483 h 551854"/>
              <a:gd name="connsiteX7" fmla="*/ 0 w 436123"/>
              <a:gd name="connsiteY7" fmla="*/ 110371 h 55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123" h="551854">
                <a:moveTo>
                  <a:pt x="0" y="110371"/>
                </a:moveTo>
                <a:lnTo>
                  <a:pt x="218062" y="110371"/>
                </a:lnTo>
                <a:lnTo>
                  <a:pt x="218062" y="0"/>
                </a:lnTo>
                <a:lnTo>
                  <a:pt x="436123" y="275927"/>
                </a:lnTo>
                <a:lnTo>
                  <a:pt x="218062" y="551854"/>
                </a:lnTo>
                <a:lnTo>
                  <a:pt x="218062" y="441483"/>
                </a:lnTo>
                <a:lnTo>
                  <a:pt x="0" y="441483"/>
                </a:lnTo>
                <a:lnTo>
                  <a:pt x="0" y="110371"/>
                </a:lnTo>
                <a:close/>
              </a:path>
            </a:pathLst>
          </a:custGeom>
          <a:solidFill>
            <a:schemeClr val="accent2">
              <a:lumMod val="20000"/>
              <a:lumOff val="80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10371" rIns="130836" bIns="110370" numCol="1" spcCol="1270" anchor="ctr" anchorCtr="0">
            <a:noAutofit/>
          </a:bodyPr>
          <a:lstStyle/>
          <a:p>
            <a:pPr marL="0" lvl="0" indent="0" algn="ctr" defTabSz="1111250">
              <a:lnSpc>
                <a:spcPct val="90000"/>
              </a:lnSpc>
              <a:spcBef>
                <a:spcPct val="0"/>
              </a:spcBef>
              <a:spcAft>
                <a:spcPct val="35000"/>
              </a:spcAft>
              <a:buNone/>
            </a:pPr>
            <a:endParaRPr lang="zh-CN" altLang="en-US" sz="2500" kern="1200"/>
          </a:p>
        </p:txBody>
      </p:sp>
      <p:sp>
        <p:nvSpPr>
          <p:cNvPr id="19" name="任意多边形: 形状 18">
            <a:extLst>
              <a:ext uri="{FF2B5EF4-FFF2-40B4-BE49-F238E27FC236}">
                <a16:creationId xmlns:a16="http://schemas.microsoft.com/office/drawing/2014/main" id="{62851C71-111E-E993-6F27-882D314F39AC}"/>
              </a:ext>
            </a:extLst>
          </p:cNvPr>
          <p:cNvSpPr/>
          <p:nvPr/>
        </p:nvSpPr>
        <p:spPr>
          <a:xfrm>
            <a:off x="7267002" y="2242656"/>
            <a:ext cx="1635124" cy="1635124"/>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solidFill>
            <a:srgbClr val="FFFFF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6448" tIns="286448" rIns="286448" bIns="286448" numCol="1" spcCol="1270" anchor="ctr" anchorCtr="0">
            <a:noAutofit/>
          </a:bodyPr>
          <a:lstStyle/>
          <a:p>
            <a:pPr marL="0" lvl="0" indent="0" algn="ctr" defTabSz="1644650">
              <a:lnSpc>
                <a:spcPct val="90000"/>
              </a:lnSpc>
              <a:spcBef>
                <a:spcPct val="0"/>
              </a:spcBef>
              <a:spcAft>
                <a:spcPct val="35000"/>
              </a:spcAft>
              <a:buNone/>
            </a:pPr>
            <a:endParaRPr lang="zh-CN" altLang="en-US" sz="3700" kern="1200"/>
          </a:p>
        </p:txBody>
      </p:sp>
      <p:sp>
        <p:nvSpPr>
          <p:cNvPr id="20" name="任意多边形: 形状 19">
            <a:extLst>
              <a:ext uri="{FF2B5EF4-FFF2-40B4-BE49-F238E27FC236}">
                <a16:creationId xmlns:a16="http://schemas.microsoft.com/office/drawing/2014/main" id="{BDB84B73-652B-39B8-EC31-150DA24F9DC4}"/>
              </a:ext>
            </a:extLst>
          </p:cNvPr>
          <p:cNvSpPr/>
          <p:nvPr/>
        </p:nvSpPr>
        <p:spPr>
          <a:xfrm rot="2160000">
            <a:off x="8850799" y="3499424"/>
            <a:ext cx="436123" cy="551854"/>
          </a:xfrm>
          <a:custGeom>
            <a:avLst/>
            <a:gdLst>
              <a:gd name="connsiteX0" fmla="*/ 0 w 436123"/>
              <a:gd name="connsiteY0" fmla="*/ 110371 h 551854"/>
              <a:gd name="connsiteX1" fmla="*/ 218062 w 436123"/>
              <a:gd name="connsiteY1" fmla="*/ 110371 h 551854"/>
              <a:gd name="connsiteX2" fmla="*/ 218062 w 436123"/>
              <a:gd name="connsiteY2" fmla="*/ 0 h 551854"/>
              <a:gd name="connsiteX3" fmla="*/ 436123 w 436123"/>
              <a:gd name="connsiteY3" fmla="*/ 275927 h 551854"/>
              <a:gd name="connsiteX4" fmla="*/ 218062 w 436123"/>
              <a:gd name="connsiteY4" fmla="*/ 551854 h 551854"/>
              <a:gd name="connsiteX5" fmla="*/ 218062 w 436123"/>
              <a:gd name="connsiteY5" fmla="*/ 441483 h 551854"/>
              <a:gd name="connsiteX6" fmla="*/ 0 w 436123"/>
              <a:gd name="connsiteY6" fmla="*/ 441483 h 551854"/>
              <a:gd name="connsiteX7" fmla="*/ 0 w 436123"/>
              <a:gd name="connsiteY7" fmla="*/ 110371 h 55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123" h="551854">
                <a:moveTo>
                  <a:pt x="0" y="110371"/>
                </a:moveTo>
                <a:lnTo>
                  <a:pt x="218062" y="110371"/>
                </a:lnTo>
                <a:lnTo>
                  <a:pt x="218062" y="0"/>
                </a:lnTo>
                <a:lnTo>
                  <a:pt x="436123" y="275927"/>
                </a:lnTo>
                <a:lnTo>
                  <a:pt x="218062" y="551854"/>
                </a:lnTo>
                <a:lnTo>
                  <a:pt x="218062" y="441483"/>
                </a:lnTo>
                <a:lnTo>
                  <a:pt x="0" y="441483"/>
                </a:lnTo>
                <a:lnTo>
                  <a:pt x="0" y="110371"/>
                </a:lnTo>
                <a:close/>
              </a:path>
            </a:pathLst>
          </a:custGeom>
          <a:solidFill>
            <a:schemeClr val="accent2">
              <a:lumMod val="20000"/>
              <a:lumOff val="80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10370" rIns="130836" bIns="110371" numCol="1" spcCol="1270" anchor="ctr" anchorCtr="0">
            <a:noAutofit/>
          </a:bodyPr>
          <a:lstStyle/>
          <a:p>
            <a:pPr marL="0" lvl="0" indent="0" algn="ctr" defTabSz="1111250">
              <a:lnSpc>
                <a:spcPct val="90000"/>
              </a:lnSpc>
              <a:spcBef>
                <a:spcPct val="0"/>
              </a:spcBef>
              <a:spcAft>
                <a:spcPct val="35000"/>
              </a:spcAft>
              <a:buNone/>
            </a:pPr>
            <a:endParaRPr lang="zh-CN" altLang="en-US" sz="2500" kern="1200"/>
          </a:p>
        </p:txBody>
      </p:sp>
      <p:sp>
        <p:nvSpPr>
          <p:cNvPr id="21" name="任意多边形: 形状 20">
            <a:extLst>
              <a:ext uri="{FF2B5EF4-FFF2-40B4-BE49-F238E27FC236}">
                <a16:creationId xmlns:a16="http://schemas.microsoft.com/office/drawing/2014/main" id="{369434E3-2FC9-A71F-FD60-53AC85C85065}"/>
              </a:ext>
            </a:extLst>
          </p:cNvPr>
          <p:cNvSpPr/>
          <p:nvPr/>
        </p:nvSpPr>
        <p:spPr>
          <a:xfrm>
            <a:off x="9255566" y="3687432"/>
            <a:ext cx="1635124" cy="1635124"/>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solidFill>
            <a:srgbClr val="FFFFF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6448" tIns="286448" rIns="286448" bIns="286448" numCol="1" spcCol="1270" anchor="ctr" anchorCtr="0">
            <a:noAutofit/>
          </a:bodyPr>
          <a:lstStyle/>
          <a:p>
            <a:pPr marL="0" lvl="0" indent="0" algn="ctr" defTabSz="1644650">
              <a:lnSpc>
                <a:spcPct val="90000"/>
              </a:lnSpc>
              <a:spcBef>
                <a:spcPct val="0"/>
              </a:spcBef>
              <a:spcAft>
                <a:spcPct val="35000"/>
              </a:spcAft>
              <a:buNone/>
            </a:pPr>
            <a:endParaRPr lang="zh-CN" altLang="en-US" sz="3700" kern="1200"/>
          </a:p>
        </p:txBody>
      </p:sp>
      <p:sp>
        <p:nvSpPr>
          <p:cNvPr id="23" name="任意多边形: 形状 22">
            <a:extLst>
              <a:ext uri="{FF2B5EF4-FFF2-40B4-BE49-F238E27FC236}">
                <a16:creationId xmlns:a16="http://schemas.microsoft.com/office/drawing/2014/main" id="{3CF0D7AC-25AD-0608-C917-CFFF8EA86A33}"/>
              </a:ext>
            </a:extLst>
          </p:cNvPr>
          <p:cNvSpPr/>
          <p:nvPr/>
        </p:nvSpPr>
        <p:spPr>
          <a:xfrm rot="19440000">
            <a:off x="6862235" y="3513934"/>
            <a:ext cx="436123" cy="551854"/>
          </a:xfrm>
          <a:custGeom>
            <a:avLst/>
            <a:gdLst>
              <a:gd name="connsiteX0" fmla="*/ 0 w 436123"/>
              <a:gd name="connsiteY0" fmla="*/ 110371 h 551854"/>
              <a:gd name="connsiteX1" fmla="*/ 218062 w 436123"/>
              <a:gd name="connsiteY1" fmla="*/ 110371 h 551854"/>
              <a:gd name="connsiteX2" fmla="*/ 218062 w 436123"/>
              <a:gd name="connsiteY2" fmla="*/ 0 h 551854"/>
              <a:gd name="connsiteX3" fmla="*/ 436123 w 436123"/>
              <a:gd name="connsiteY3" fmla="*/ 275927 h 551854"/>
              <a:gd name="connsiteX4" fmla="*/ 218062 w 436123"/>
              <a:gd name="connsiteY4" fmla="*/ 551854 h 551854"/>
              <a:gd name="connsiteX5" fmla="*/ 218062 w 436123"/>
              <a:gd name="connsiteY5" fmla="*/ 441483 h 551854"/>
              <a:gd name="connsiteX6" fmla="*/ 0 w 436123"/>
              <a:gd name="connsiteY6" fmla="*/ 441483 h 551854"/>
              <a:gd name="connsiteX7" fmla="*/ 0 w 436123"/>
              <a:gd name="connsiteY7" fmla="*/ 110371 h 55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123" h="551854">
                <a:moveTo>
                  <a:pt x="0" y="110371"/>
                </a:moveTo>
                <a:lnTo>
                  <a:pt x="218062" y="110371"/>
                </a:lnTo>
                <a:lnTo>
                  <a:pt x="218062" y="0"/>
                </a:lnTo>
                <a:lnTo>
                  <a:pt x="436123" y="275927"/>
                </a:lnTo>
                <a:lnTo>
                  <a:pt x="218062" y="551854"/>
                </a:lnTo>
                <a:lnTo>
                  <a:pt x="218062" y="441483"/>
                </a:lnTo>
                <a:lnTo>
                  <a:pt x="0" y="441483"/>
                </a:lnTo>
                <a:lnTo>
                  <a:pt x="0" y="110371"/>
                </a:lnTo>
                <a:close/>
              </a:path>
            </a:pathLst>
          </a:custGeom>
          <a:solidFill>
            <a:schemeClr val="accent2">
              <a:lumMod val="20000"/>
              <a:lumOff val="80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10371" rIns="130836" bIns="110370" numCol="1" spcCol="1270" anchor="ctr" anchorCtr="0">
            <a:noAutofit/>
          </a:bodyPr>
          <a:lstStyle/>
          <a:p>
            <a:pPr marL="0" lvl="0" indent="0" algn="ctr" defTabSz="1111250">
              <a:lnSpc>
                <a:spcPct val="90000"/>
              </a:lnSpc>
              <a:spcBef>
                <a:spcPct val="0"/>
              </a:spcBef>
              <a:spcAft>
                <a:spcPct val="35000"/>
              </a:spcAft>
              <a:buNone/>
            </a:pPr>
            <a:endParaRPr lang="zh-CN" altLang="en-US" sz="2500" kern="1200"/>
          </a:p>
        </p:txBody>
      </p:sp>
      <p:sp>
        <p:nvSpPr>
          <p:cNvPr id="32" name="文本框 31">
            <a:extLst>
              <a:ext uri="{FF2B5EF4-FFF2-40B4-BE49-F238E27FC236}">
                <a16:creationId xmlns:a16="http://schemas.microsoft.com/office/drawing/2014/main" id="{D430217F-7185-9B72-C520-2DC5C89C6E11}"/>
              </a:ext>
            </a:extLst>
          </p:cNvPr>
          <p:cNvSpPr txBox="1"/>
          <p:nvPr/>
        </p:nvSpPr>
        <p:spPr>
          <a:xfrm>
            <a:off x="1565331" y="4027940"/>
            <a:ext cx="1107082" cy="954107"/>
          </a:xfrm>
          <a:prstGeom prst="rect">
            <a:avLst/>
          </a:prstGeom>
          <a:noFill/>
        </p:spPr>
        <p:txBody>
          <a:bodyPr wrap="square" rtlCol="0">
            <a:spAutoFit/>
          </a:bodyPr>
          <a:lstStyle/>
          <a:p>
            <a:pPr algn="ctr"/>
            <a:r>
              <a:rPr lang="zh-CN" altLang="en-US" sz="2800" b="1" dirty="0">
                <a:solidFill>
                  <a:schemeClr val="accent2"/>
                </a:solidFill>
              </a:rPr>
              <a:t>文本</a:t>
            </a:r>
            <a:endParaRPr lang="en-US" altLang="zh-CN" sz="2800" b="1" dirty="0">
              <a:solidFill>
                <a:schemeClr val="accent2"/>
              </a:solidFill>
            </a:endParaRPr>
          </a:p>
          <a:p>
            <a:pPr algn="ctr"/>
            <a:r>
              <a:rPr lang="zh-CN" altLang="en-US" sz="2800" b="1" dirty="0">
                <a:solidFill>
                  <a:schemeClr val="accent2"/>
                </a:solidFill>
              </a:rPr>
              <a:t>内容</a:t>
            </a:r>
          </a:p>
        </p:txBody>
      </p:sp>
      <p:sp>
        <p:nvSpPr>
          <p:cNvPr id="33" name="文本框 32">
            <a:extLst>
              <a:ext uri="{FF2B5EF4-FFF2-40B4-BE49-F238E27FC236}">
                <a16:creationId xmlns:a16="http://schemas.microsoft.com/office/drawing/2014/main" id="{08A65E10-9494-FBBA-2D65-7E5AF9964979}"/>
              </a:ext>
            </a:extLst>
          </p:cNvPr>
          <p:cNvSpPr txBox="1"/>
          <p:nvPr/>
        </p:nvSpPr>
        <p:spPr>
          <a:xfrm>
            <a:off x="3553895" y="2578362"/>
            <a:ext cx="1107082" cy="954107"/>
          </a:xfrm>
          <a:prstGeom prst="rect">
            <a:avLst/>
          </a:prstGeom>
          <a:noFill/>
        </p:spPr>
        <p:txBody>
          <a:bodyPr wrap="square" rtlCol="0">
            <a:spAutoFit/>
          </a:bodyPr>
          <a:lstStyle/>
          <a:p>
            <a:pPr algn="ctr"/>
            <a:r>
              <a:rPr lang="zh-CN" altLang="en-US" sz="2800" b="1" dirty="0">
                <a:solidFill>
                  <a:schemeClr val="accent2"/>
                </a:solidFill>
              </a:rPr>
              <a:t>文本</a:t>
            </a:r>
            <a:endParaRPr lang="en-US" altLang="zh-CN" sz="2800" b="1" dirty="0">
              <a:solidFill>
                <a:schemeClr val="accent2"/>
              </a:solidFill>
            </a:endParaRPr>
          </a:p>
          <a:p>
            <a:pPr algn="ctr"/>
            <a:r>
              <a:rPr lang="zh-CN" altLang="en-US" sz="2800" b="1" dirty="0">
                <a:solidFill>
                  <a:schemeClr val="accent2"/>
                </a:solidFill>
              </a:rPr>
              <a:t>内容</a:t>
            </a:r>
          </a:p>
        </p:txBody>
      </p:sp>
      <p:sp>
        <p:nvSpPr>
          <p:cNvPr id="34" name="文本框 33">
            <a:extLst>
              <a:ext uri="{FF2B5EF4-FFF2-40B4-BE49-F238E27FC236}">
                <a16:creationId xmlns:a16="http://schemas.microsoft.com/office/drawing/2014/main" id="{B6102730-2C70-8EC0-0FFE-0E906EBAA0C2}"/>
              </a:ext>
            </a:extLst>
          </p:cNvPr>
          <p:cNvSpPr txBox="1"/>
          <p:nvPr/>
        </p:nvSpPr>
        <p:spPr>
          <a:xfrm>
            <a:off x="5542459" y="4027940"/>
            <a:ext cx="1107082" cy="954107"/>
          </a:xfrm>
          <a:prstGeom prst="rect">
            <a:avLst/>
          </a:prstGeom>
          <a:noFill/>
        </p:spPr>
        <p:txBody>
          <a:bodyPr wrap="square" rtlCol="0">
            <a:spAutoFit/>
          </a:bodyPr>
          <a:lstStyle/>
          <a:p>
            <a:pPr algn="ctr"/>
            <a:r>
              <a:rPr lang="zh-CN" altLang="en-US" sz="2800" b="1" dirty="0">
                <a:solidFill>
                  <a:schemeClr val="accent2"/>
                </a:solidFill>
              </a:rPr>
              <a:t>文本</a:t>
            </a:r>
            <a:endParaRPr lang="en-US" altLang="zh-CN" sz="2800" b="1" dirty="0">
              <a:solidFill>
                <a:schemeClr val="accent2"/>
              </a:solidFill>
            </a:endParaRPr>
          </a:p>
          <a:p>
            <a:pPr algn="ctr"/>
            <a:r>
              <a:rPr lang="zh-CN" altLang="en-US" sz="2800" b="1" dirty="0">
                <a:solidFill>
                  <a:schemeClr val="accent2"/>
                </a:solidFill>
              </a:rPr>
              <a:t>内容</a:t>
            </a:r>
          </a:p>
        </p:txBody>
      </p:sp>
      <p:sp>
        <p:nvSpPr>
          <p:cNvPr id="35" name="文本框 34">
            <a:extLst>
              <a:ext uri="{FF2B5EF4-FFF2-40B4-BE49-F238E27FC236}">
                <a16:creationId xmlns:a16="http://schemas.microsoft.com/office/drawing/2014/main" id="{BE93ED6C-0C85-ADFB-0869-8675982D5969}"/>
              </a:ext>
            </a:extLst>
          </p:cNvPr>
          <p:cNvSpPr txBox="1"/>
          <p:nvPr/>
        </p:nvSpPr>
        <p:spPr>
          <a:xfrm>
            <a:off x="7531023" y="2583030"/>
            <a:ext cx="1107082" cy="954107"/>
          </a:xfrm>
          <a:prstGeom prst="rect">
            <a:avLst/>
          </a:prstGeom>
          <a:noFill/>
        </p:spPr>
        <p:txBody>
          <a:bodyPr wrap="square" rtlCol="0">
            <a:spAutoFit/>
          </a:bodyPr>
          <a:lstStyle/>
          <a:p>
            <a:pPr algn="ctr"/>
            <a:r>
              <a:rPr lang="zh-CN" altLang="en-US" sz="2800" b="1" dirty="0">
                <a:solidFill>
                  <a:schemeClr val="accent2"/>
                </a:solidFill>
              </a:rPr>
              <a:t>文本</a:t>
            </a:r>
            <a:endParaRPr lang="en-US" altLang="zh-CN" sz="2800" b="1" dirty="0">
              <a:solidFill>
                <a:schemeClr val="accent2"/>
              </a:solidFill>
            </a:endParaRPr>
          </a:p>
          <a:p>
            <a:pPr algn="ctr"/>
            <a:r>
              <a:rPr lang="zh-CN" altLang="en-US" sz="2800" b="1" dirty="0">
                <a:solidFill>
                  <a:schemeClr val="accent2"/>
                </a:solidFill>
              </a:rPr>
              <a:t>内容</a:t>
            </a:r>
          </a:p>
        </p:txBody>
      </p:sp>
      <p:sp>
        <p:nvSpPr>
          <p:cNvPr id="36" name="文本框 35">
            <a:extLst>
              <a:ext uri="{FF2B5EF4-FFF2-40B4-BE49-F238E27FC236}">
                <a16:creationId xmlns:a16="http://schemas.microsoft.com/office/drawing/2014/main" id="{A07D7926-B4CB-4591-5FEA-22697AE379E0}"/>
              </a:ext>
            </a:extLst>
          </p:cNvPr>
          <p:cNvSpPr txBox="1"/>
          <p:nvPr/>
        </p:nvSpPr>
        <p:spPr>
          <a:xfrm>
            <a:off x="9519587" y="4027940"/>
            <a:ext cx="1107082" cy="954107"/>
          </a:xfrm>
          <a:prstGeom prst="rect">
            <a:avLst/>
          </a:prstGeom>
          <a:noFill/>
        </p:spPr>
        <p:txBody>
          <a:bodyPr wrap="square" rtlCol="0">
            <a:spAutoFit/>
          </a:bodyPr>
          <a:lstStyle/>
          <a:p>
            <a:pPr algn="ctr"/>
            <a:r>
              <a:rPr lang="zh-CN" altLang="en-US" sz="2800" b="1" dirty="0">
                <a:solidFill>
                  <a:schemeClr val="accent2"/>
                </a:solidFill>
              </a:rPr>
              <a:t>文本</a:t>
            </a:r>
            <a:endParaRPr lang="en-US" altLang="zh-CN" sz="2800" b="1" dirty="0">
              <a:solidFill>
                <a:schemeClr val="accent2"/>
              </a:solidFill>
            </a:endParaRPr>
          </a:p>
          <a:p>
            <a:pPr algn="ctr"/>
            <a:r>
              <a:rPr lang="zh-CN" altLang="en-US" sz="2800" b="1" dirty="0">
                <a:solidFill>
                  <a:schemeClr val="accent2"/>
                </a:solidFill>
              </a:rPr>
              <a:t>内容</a:t>
            </a:r>
          </a:p>
        </p:txBody>
      </p:sp>
      <p:sp>
        <p:nvSpPr>
          <p:cNvPr id="37" name="文本框 36">
            <a:extLst>
              <a:ext uri="{FF2B5EF4-FFF2-40B4-BE49-F238E27FC236}">
                <a16:creationId xmlns:a16="http://schemas.microsoft.com/office/drawing/2014/main" id="{5CB43052-9127-4531-3A26-2002669DF213}"/>
              </a:ext>
            </a:extLst>
          </p:cNvPr>
          <p:cNvSpPr txBox="1"/>
          <p:nvPr/>
        </p:nvSpPr>
        <p:spPr>
          <a:xfrm>
            <a:off x="1042308" y="5517876"/>
            <a:ext cx="2153128" cy="519351"/>
          </a:xfrm>
          <a:prstGeom prst="roundRect">
            <a:avLst>
              <a:gd name="adj" fmla="val 50000"/>
            </a:avLst>
          </a:prstGeom>
          <a:noFill/>
          <a:ln w="12700">
            <a:solidFill>
              <a:schemeClr val="accent2">
                <a:lumMod val="20000"/>
                <a:lumOff val="80000"/>
              </a:schemeClr>
            </a:solidFill>
          </a:ln>
        </p:spPr>
        <p:txBody>
          <a:bodyPr wrap="square" rtlCol="0">
            <a:spAutoFit/>
          </a:bodyPr>
          <a:lstStyle/>
          <a:p>
            <a:pPr algn="ctr"/>
            <a:r>
              <a:rPr lang="zh-CN" altLang="en-US" b="1" dirty="0">
                <a:solidFill>
                  <a:schemeClr val="bg1"/>
                </a:solidFill>
              </a:rPr>
              <a:t>请任意输入内容</a:t>
            </a:r>
          </a:p>
        </p:txBody>
      </p:sp>
      <p:sp>
        <p:nvSpPr>
          <p:cNvPr id="4" name="任意多边形: 形状 3">
            <a:extLst>
              <a:ext uri="{FF2B5EF4-FFF2-40B4-BE49-F238E27FC236}">
                <a16:creationId xmlns:a16="http://schemas.microsoft.com/office/drawing/2014/main" id="{F59FDABE-2DCB-EE95-BDCB-46C9D9A0F95E}"/>
              </a:ext>
            </a:extLst>
          </p:cNvPr>
          <p:cNvSpPr/>
          <p:nvPr/>
        </p:nvSpPr>
        <p:spPr>
          <a:xfrm rot="4556680">
            <a:off x="3219916" y="2176776"/>
            <a:ext cx="1775040" cy="1775040"/>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noFill/>
          <a:ln>
            <a:gradFill flip="none" rotWithShape="1">
              <a:gsLst>
                <a:gs pos="30000">
                  <a:schemeClr val="accent1">
                    <a:lumMod val="5000"/>
                    <a:lumOff val="95000"/>
                    <a:alpha val="0"/>
                  </a:schemeClr>
                </a:gs>
                <a:gs pos="69000">
                  <a:schemeClr val="accent2">
                    <a:lumMod val="20000"/>
                    <a:lumOff val="80000"/>
                  </a:schemeClr>
                </a:gs>
              </a:gsLst>
              <a:lin ang="10800000" scaled="1"/>
              <a:tileRect/>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6448" tIns="286448" rIns="286448" bIns="286448" numCol="1" spcCol="1270" anchor="ctr" anchorCtr="0">
            <a:noAutofit/>
          </a:bodyPr>
          <a:lstStyle/>
          <a:p>
            <a:pPr marL="0" lvl="0" indent="0" algn="ctr" defTabSz="1644650">
              <a:lnSpc>
                <a:spcPct val="90000"/>
              </a:lnSpc>
              <a:spcBef>
                <a:spcPct val="0"/>
              </a:spcBef>
              <a:spcAft>
                <a:spcPct val="35000"/>
              </a:spcAft>
              <a:buNone/>
            </a:pPr>
            <a:endParaRPr lang="zh-CN" altLang="en-US" sz="3700" kern="1200"/>
          </a:p>
        </p:txBody>
      </p:sp>
      <p:sp>
        <p:nvSpPr>
          <p:cNvPr id="5" name="任意多边形: 形状 4">
            <a:extLst>
              <a:ext uri="{FF2B5EF4-FFF2-40B4-BE49-F238E27FC236}">
                <a16:creationId xmlns:a16="http://schemas.microsoft.com/office/drawing/2014/main" id="{03171500-42C6-4046-218E-E83D8D1AA639}"/>
              </a:ext>
            </a:extLst>
          </p:cNvPr>
          <p:cNvSpPr/>
          <p:nvPr/>
        </p:nvSpPr>
        <p:spPr>
          <a:xfrm rot="9900000">
            <a:off x="7197044" y="2176776"/>
            <a:ext cx="1775040" cy="1775040"/>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noFill/>
          <a:ln>
            <a:gradFill flip="none" rotWithShape="1">
              <a:gsLst>
                <a:gs pos="30000">
                  <a:schemeClr val="accent1">
                    <a:lumMod val="5000"/>
                    <a:lumOff val="95000"/>
                    <a:alpha val="0"/>
                  </a:schemeClr>
                </a:gs>
                <a:gs pos="69000">
                  <a:schemeClr val="accent2">
                    <a:lumMod val="20000"/>
                    <a:lumOff val="80000"/>
                  </a:schemeClr>
                </a:gs>
              </a:gsLst>
              <a:lin ang="10800000" scaled="1"/>
              <a:tileRect/>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6448" tIns="286448" rIns="286448" bIns="286448" numCol="1" spcCol="1270" anchor="ctr" anchorCtr="0">
            <a:noAutofit/>
          </a:bodyPr>
          <a:lstStyle/>
          <a:p>
            <a:pPr marL="0" lvl="0" indent="0" algn="ctr" defTabSz="1644650">
              <a:lnSpc>
                <a:spcPct val="90000"/>
              </a:lnSpc>
              <a:spcBef>
                <a:spcPct val="0"/>
              </a:spcBef>
              <a:spcAft>
                <a:spcPct val="35000"/>
              </a:spcAft>
              <a:buNone/>
            </a:pPr>
            <a:endParaRPr lang="zh-CN" altLang="en-US" sz="3700" kern="1200"/>
          </a:p>
        </p:txBody>
      </p:sp>
      <p:sp>
        <p:nvSpPr>
          <p:cNvPr id="6" name="任意多边形: 形状 5">
            <a:extLst>
              <a:ext uri="{FF2B5EF4-FFF2-40B4-BE49-F238E27FC236}">
                <a16:creationId xmlns:a16="http://schemas.microsoft.com/office/drawing/2014/main" id="{B9C0A889-20FC-732E-3163-CCA3B92D0706}"/>
              </a:ext>
            </a:extLst>
          </p:cNvPr>
          <p:cNvSpPr/>
          <p:nvPr/>
        </p:nvSpPr>
        <p:spPr>
          <a:xfrm rot="17164334">
            <a:off x="5203967" y="3617474"/>
            <a:ext cx="1775040" cy="1775040"/>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noFill/>
          <a:ln>
            <a:gradFill flip="none" rotWithShape="1">
              <a:gsLst>
                <a:gs pos="30000">
                  <a:schemeClr val="accent1">
                    <a:lumMod val="5000"/>
                    <a:lumOff val="95000"/>
                    <a:alpha val="0"/>
                  </a:schemeClr>
                </a:gs>
                <a:gs pos="69000">
                  <a:schemeClr val="accent2">
                    <a:lumMod val="20000"/>
                    <a:lumOff val="80000"/>
                  </a:schemeClr>
                </a:gs>
              </a:gsLst>
              <a:lin ang="10800000" scaled="1"/>
              <a:tileRect/>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6448" tIns="286448" rIns="286448" bIns="286448" numCol="1" spcCol="1270" anchor="ctr" anchorCtr="0">
            <a:noAutofit/>
          </a:bodyPr>
          <a:lstStyle/>
          <a:p>
            <a:pPr marL="0" lvl="0" indent="0" algn="ctr" defTabSz="1644650">
              <a:lnSpc>
                <a:spcPct val="90000"/>
              </a:lnSpc>
              <a:spcBef>
                <a:spcPct val="0"/>
              </a:spcBef>
              <a:spcAft>
                <a:spcPct val="35000"/>
              </a:spcAft>
              <a:buNone/>
            </a:pPr>
            <a:endParaRPr lang="zh-CN" altLang="en-US" sz="3700" kern="1200" dirty="0"/>
          </a:p>
        </p:txBody>
      </p:sp>
      <p:sp>
        <p:nvSpPr>
          <p:cNvPr id="10" name="任意多边形: 形状 9">
            <a:extLst>
              <a:ext uri="{FF2B5EF4-FFF2-40B4-BE49-F238E27FC236}">
                <a16:creationId xmlns:a16="http://schemas.microsoft.com/office/drawing/2014/main" id="{D4162E7E-F0C3-CD66-AA83-0F8F46967E18}"/>
              </a:ext>
            </a:extLst>
          </p:cNvPr>
          <p:cNvSpPr/>
          <p:nvPr/>
        </p:nvSpPr>
        <p:spPr>
          <a:xfrm rot="12144923">
            <a:off x="9185608" y="3616177"/>
            <a:ext cx="1775040" cy="1775040"/>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noFill/>
          <a:ln>
            <a:gradFill flip="none" rotWithShape="1">
              <a:gsLst>
                <a:gs pos="30000">
                  <a:schemeClr val="accent1">
                    <a:lumMod val="5000"/>
                    <a:lumOff val="95000"/>
                    <a:alpha val="0"/>
                  </a:schemeClr>
                </a:gs>
                <a:gs pos="69000">
                  <a:schemeClr val="accent2">
                    <a:lumMod val="20000"/>
                    <a:lumOff val="80000"/>
                  </a:schemeClr>
                </a:gs>
              </a:gsLst>
              <a:lin ang="10800000" scaled="1"/>
              <a:tileRect/>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6448" tIns="286448" rIns="286448" bIns="286448" numCol="1" spcCol="1270" anchor="ctr" anchorCtr="0">
            <a:noAutofit/>
          </a:bodyPr>
          <a:lstStyle/>
          <a:p>
            <a:pPr marL="0" lvl="0" indent="0" algn="ctr" defTabSz="1644650">
              <a:lnSpc>
                <a:spcPct val="90000"/>
              </a:lnSpc>
              <a:spcBef>
                <a:spcPct val="0"/>
              </a:spcBef>
              <a:spcAft>
                <a:spcPct val="35000"/>
              </a:spcAft>
              <a:buNone/>
            </a:pPr>
            <a:endParaRPr lang="zh-CN" altLang="en-US" sz="3700" kern="1200" dirty="0"/>
          </a:p>
        </p:txBody>
      </p:sp>
      <p:sp>
        <p:nvSpPr>
          <p:cNvPr id="11" name="文本框 10">
            <a:extLst>
              <a:ext uri="{FF2B5EF4-FFF2-40B4-BE49-F238E27FC236}">
                <a16:creationId xmlns:a16="http://schemas.microsoft.com/office/drawing/2014/main" id="{9E6F758C-6031-1D28-AF52-87845D6AD02C}"/>
              </a:ext>
            </a:extLst>
          </p:cNvPr>
          <p:cNvSpPr txBox="1"/>
          <p:nvPr/>
        </p:nvSpPr>
        <p:spPr>
          <a:xfrm>
            <a:off x="5019436" y="5517876"/>
            <a:ext cx="2153128" cy="519351"/>
          </a:xfrm>
          <a:prstGeom prst="roundRect">
            <a:avLst>
              <a:gd name="adj" fmla="val 50000"/>
            </a:avLst>
          </a:prstGeom>
          <a:noFill/>
          <a:ln w="12700">
            <a:solidFill>
              <a:schemeClr val="accent2">
                <a:lumMod val="20000"/>
                <a:lumOff val="80000"/>
              </a:schemeClr>
            </a:solidFill>
          </a:ln>
        </p:spPr>
        <p:txBody>
          <a:bodyPr wrap="square" rtlCol="0">
            <a:spAutoFit/>
          </a:bodyPr>
          <a:lstStyle/>
          <a:p>
            <a:pPr algn="ctr"/>
            <a:r>
              <a:rPr lang="zh-CN" altLang="en-US" b="1" dirty="0">
                <a:solidFill>
                  <a:schemeClr val="bg1"/>
                </a:solidFill>
              </a:rPr>
              <a:t>请任意输入内容</a:t>
            </a:r>
          </a:p>
        </p:txBody>
      </p:sp>
      <p:sp>
        <p:nvSpPr>
          <p:cNvPr id="12" name="文本框 11">
            <a:extLst>
              <a:ext uri="{FF2B5EF4-FFF2-40B4-BE49-F238E27FC236}">
                <a16:creationId xmlns:a16="http://schemas.microsoft.com/office/drawing/2014/main" id="{076D8E5F-8AC6-EE77-B9B9-E7593435EFE6}"/>
              </a:ext>
            </a:extLst>
          </p:cNvPr>
          <p:cNvSpPr txBox="1"/>
          <p:nvPr/>
        </p:nvSpPr>
        <p:spPr>
          <a:xfrm>
            <a:off x="8996564" y="5517876"/>
            <a:ext cx="2153128" cy="519351"/>
          </a:xfrm>
          <a:prstGeom prst="roundRect">
            <a:avLst>
              <a:gd name="adj" fmla="val 50000"/>
            </a:avLst>
          </a:prstGeom>
          <a:noFill/>
          <a:ln w="12700">
            <a:solidFill>
              <a:schemeClr val="accent2">
                <a:lumMod val="20000"/>
                <a:lumOff val="80000"/>
              </a:schemeClr>
            </a:solidFill>
          </a:ln>
        </p:spPr>
        <p:txBody>
          <a:bodyPr wrap="square" rtlCol="0">
            <a:spAutoFit/>
          </a:bodyPr>
          <a:lstStyle/>
          <a:p>
            <a:pPr algn="ctr"/>
            <a:r>
              <a:rPr lang="zh-CN" altLang="en-US" b="1" dirty="0">
                <a:solidFill>
                  <a:schemeClr val="bg1"/>
                </a:solidFill>
              </a:rPr>
              <a:t>请任意输入内容</a:t>
            </a:r>
          </a:p>
        </p:txBody>
      </p:sp>
      <p:sp>
        <p:nvSpPr>
          <p:cNvPr id="13" name="文本框 12">
            <a:extLst>
              <a:ext uri="{FF2B5EF4-FFF2-40B4-BE49-F238E27FC236}">
                <a16:creationId xmlns:a16="http://schemas.microsoft.com/office/drawing/2014/main" id="{D61D4482-A8E2-1F47-1F22-2B7D2BFBD41E}"/>
              </a:ext>
            </a:extLst>
          </p:cNvPr>
          <p:cNvSpPr txBox="1"/>
          <p:nvPr/>
        </p:nvSpPr>
        <p:spPr>
          <a:xfrm>
            <a:off x="3006392" y="1534185"/>
            <a:ext cx="2153128" cy="519351"/>
          </a:xfrm>
          <a:prstGeom prst="roundRect">
            <a:avLst>
              <a:gd name="adj" fmla="val 50000"/>
            </a:avLst>
          </a:prstGeom>
          <a:noFill/>
          <a:ln w="12700">
            <a:solidFill>
              <a:schemeClr val="accent2">
                <a:lumMod val="20000"/>
                <a:lumOff val="80000"/>
              </a:schemeClr>
            </a:solidFill>
          </a:ln>
        </p:spPr>
        <p:txBody>
          <a:bodyPr wrap="square" rtlCol="0">
            <a:spAutoFit/>
          </a:bodyPr>
          <a:lstStyle/>
          <a:p>
            <a:pPr algn="ctr"/>
            <a:r>
              <a:rPr lang="zh-CN" altLang="en-US" b="1" dirty="0">
                <a:solidFill>
                  <a:schemeClr val="bg1"/>
                </a:solidFill>
              </a:rPr>
              <a:t>请任意输入内容</a:t>
            </a:r>
          </a:p>
        </p:txBody>
      </p:sp>
      <p:sp>
        <p:nvSpPr>
          <p:cNvPr id="18" name="文本框 17">
            <a:extLst>
              <a:ext uri="{FF2B5EF4-FFF2-40B4-BE49-F238E27FC236}">
                <a16:creationId xmlns:a16="http://schemas.microsoft.com/office/drawing/2014/main" id="{65FDA5C5-63E8-B733-D378-A496FE585761}"/>
              </a:ext>
            </a:extLst>
          </p:cNvPr>
          <p:cNvSpPr txBox="1"/>
          <p:nvPr/>
        </p:nvSpPr>
        <p:spPr>
          <a:xfrm>
            <a:off x="7007928" y="1534185"/>
            <a:ext cx="2153128" cy="519351"/>
          </a:xfrm>
          <a:prstGeom prst="roundRect">
            <a:avLst>
              <a:gd name="adj" fmla="val 50000"/>
            </a:avLst>
          </a:prstGeom>
          <a:noFill/>
          <a:ln w="12700">
            <a:solidFill>
              <a:schemeClr val="accent2">
                <a:lumMod val="20000"/>
                <a:lumOff val="80000"/>
              </a:schemeClr>
            </a:solidFill>
          </a:ln>
        </p:spPr>
        <p:txBody>
          <a:bodyPr wrap="square" rtlCol="0">
            <a:spAutoFit/>
          </a:bodyPr>
          <a:lstStyle/>
          <a:p>
            <a:pPr algn="ctr"/>
            <a:r>
              <a:rPr lang="zh-CN" altLang="en-US" b="1" dirty="0">
                <a:solidFill>
                  <a:schemeClr val="bg1"/>
                </a:solidFill>
              </a:rPr>
              <a:t>请任意输入内容</a:t>
            </a:r>
          </a:p>
        </p:txBody>
      </p:sp>
    </p:spTree>
    <p:extLst>
      <p:ext uri="{BB962C8B-B14F-4D97-AF65-F5344CB8AC3E}">
        <p14:creationId xmlns:p14="http://schemas.microsoft.com/office/powerpoint/2010/main" val="2055979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F9B363F-873E-0948-E610-535CD8AB9549}"/>
              </a:ext>
            </a:extLst>
          </p:cNvPr>
          <p:cNvSpPr>
            <a:spLocks noGrp="1"/>
          </p:cNvSpPr>
          <p:nvPr>
            <p:ph type="body" sz="quarter" idx="10"/>
          </p:nvPr>
        </p:nvSpPr>
        <p:spPr/>
        <p:txBody>
          <a:bodyPr/>
          <a:lstStyle/>
          <a:p>
            <a:r>
              <a:rPr lang="en-US" altLang="zh-CN" dirty="0"/>
              <a:t>THANKS!</a:t>
            </a:r>
            <a:endParaRPr lang="zh-CN" altLang="en-US" dirty="0"/>
          </a:p>
        </p:txBody>
      </p:sp>
      <p:sp>
        <p:nvSpPr>
          <p:cNvPr id="4" name="文本占位符 3">
            <a:extLst>
              <a:ext uri="{FF2B5EF4-FFF2-40B4-BE49-F238E27FC236}">
                <a16:creationId xmlns:a16="http://schemas.microsoft.com/office/drawing/2014/main" id="{87E1F22B-EA6C-3E38-33F4-393B92B7DE5A}"/>
              </a:ext>
            </a:extLst>
          </p:cNvPr>
          <p:cNvSpPr>
            <a:spLocks noGrp="1"/>
          </p:cNvSpPr>
          <p:nvPr>
            <p:ph type="body" sz="quarter" idx="11"/>
          </p:nvPr>
        </p:nvSpPr>
        <p:spPr/>
        <p:txBody>
          <a:bodyPr/>
          <a:lstStyle/>
          <a:p>
            <a:r>
              <a:rPr lang="zh-CN" altLang="en-US" dirty="0"/>
              <a:t>谢谢观看</a:t>
            </a:r>
          </a:p>
        </p:txBody>
      </p:sp>
    </p:spTree>
    <p:extLst>
      <p:ext uri="{BB962C8B-B14F-4D97-AF65-F5344CB8AC3E}">
        <p14:creationId xmlns:p14="http://schemas.microsoft.com/office/powerpoint/2010/main" val="1918848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小老万</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0" y="853748"/>
            <a:ext cx="2213689" cy="261610"/>
          </a:xfrm>
          <a:prstGeom prst="rect">
            <a:avLst/>
          </a:prstGeom>
          <a:noFill/>
        </p:spPr>
        <p:txBody>
          <a:bodyPr wrap="square" rtlCol="0">
            <a:spAutoFit/>
          </a:bodyPr>
          <a:lstStyle/>
          <a:p>
            <a:r>
              <a:rPr lang="en-US" altLang="zh-CN" sz="1100" spc="600" dirty="0">
                <a:solidFill>
                  <a:srgbClr val="FFFED8">
                    <a:alpha val="22000"/>
                  </a:srgbClr>
                </a:solidFill>
              </a:rPr>
              <a:t>XIAO LAO WAN</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287057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除了听，什么都可以做到</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爱分享爱助人的</a:t>
            </a:r>
            <a:r>
              <a:rPr lang="en-US" altLang="zh-CN" spc="100" dirty="0" err="1">
                <a:gradFill>
                  <a:gsLst>
                    <a:gs pos="0">
                      <a:schemeClr val="bg1"/>
                    </a:gs>
                    <a:gs pos="100000">
                      <a:srgbClr val="00FFFF"/>
                    </a:gs>
                  </a:gsLst>
                  <a:lin ang="2700000" scaled="1"/>
                </a:gradFill>
              </a:rPr>
              <a:t>PPTer</a:t>
            </a:r>
            <a:endParaRPr lang="zh-CN" altLang="en-US" spc="100" dirty="0">
              <a:gradFill>
                <a:gsLst>
                  <a:gs pos="0">
                    <a:schemeClr val="bg1"/>
                  </a:gs>
                  <a:gs pos="100000">
                    <a:srgbClr val="00FFFF"/>
                  </a:gs>
                </a:gsLst>
                <a:lin ang="2700000" scaled="1"/>
              </a:gradFill>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创意灵感收集师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W-1331-W</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D69315E-AF13-E17D-F653-0F99769558B1}"/>
              </a:ext>
            </a:extLst>
          </p:cNvPr>
          <p:cNvSpPr/>
          <p:nvPr/>
        </p:nvSpPr>
        <p:spPr>
          <a:xfrm>
            <a:off x="658813" y="3568382"/>
            <a:ext cx="420339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小老万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A1A8EE71-D07F-AFCD-2A82-4C6C15FA536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3002460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E8949F4-89C7-B2DB-92B1-2DB8DE116D10}"/>
              </a:ext>
            </a:extLst>
          </p:cNvPr>
          <p:cNvSpPr>
            <a:spLocks noGrp="1"/>
          </p:cNvSpPr>
          <p:nvPr>
            <p:ph type="body" sz="quarter" idx="10"/>
          </p:nvPr>
        </p:nvSpPr>
        <p:spPr/>
        <p:txBody>
          <a:bodyPr/>
          <a:lstStyle/>
          <a:p>
            <a:r>
              <a:rPr lang="zh-CN" altLang="en-US" dirty="0"/>
              <a:t>请任意输入内容</a:t>
            </a:r>
          </a:p>
        </p:txBody>
      </p:sp>
      <p:sp>
        <p:nvSpPr>
          <p:cNvPr id="3" name="文本占位符 2">
            <a:extLst>
              <a:ext uri="{FF2B5EF4-FFF2-40B4-BE49-F238E27FC236}">
                <a16:creationId xmlns:a16="http://schemas.microsoft.com/office/drawing/2014/main" id="{BBFD036E-A425-FA8C-7476-8086DEE032D7}"/>
              </a:ext>
            </a:extLst>
          </p:cNvPr>
          <p:cNvSpPr>
            <a:spLocks noGrp="1"/>
          </p:cNvSpPr>
          <p:nvPr>
            <p:ph type="body" sz="quarter" idx="11"/>
          </p:nvPr>
        </p:nvSpPr>
        <p:spPr/>
        <p:txBody>
          <a:bodyPr/>
          <a:lstStyle/>
          <a:p>
            <a:r>
              <a:rPr lang="zh-CN" altLang="en-US" dirty="0"/>
              <a:t>请任意输入内容</a:t>
            </a:r>
          </a:p>
        </p:txBody>
      </p:sp>
      <p:sp>
        <p:nvSpPr>
          <p:cNvPr id="4" name="文本占位符 3">
            <a:extLst>
              <a:ext uri="{FF2B5EF4-FFF2-40B4-BE49-F238E27FC236}">
                <a16:creationId xmlns:a16="http://schemas.microsoft.com/office/drawing/2014/main" id="{9AB5C776-F08F-92FD-C91B-5EC2FA4B4D41}"/>
              </a:ext>
            </a:extLst>
          </p:cNvPr>
          <p:cNvSpPr>
            <a:spLocks noGrp="1"/>
          </p:cNvSpPr>
          <p:nvPr>
            <p:ph type="body" sz="quarter" idx="12"/>
          </p:nvPr>
        </p:nvSpPr>
        <p:spPr/>
        <p:txBody>
          <a:bodyPr/>
          <a:lstStyle/>
          <a:p>
            <a:r>
              <a:rPr lang="zh-CN" altLang="en-US" dirty="0"/>
              <a:t>请任意输入内容</a:t>
            </a:r>
          </a:p>
        </p:txBody>
      </p:sp>
      <p:sp>
        <p:nvSpPr>
          <p:cNvPr id="5" name="文本占位符 4">
            <a:extLst>
              <a:ext uri="{FF2B5EF4-FFF2-40B4-BE49-F238E27FC236}">
                <a16:creationId xmlns:a16="http://schemas.microsoft.com/office/drawing/2014/main" id="{8A45C01C-FA4D-4C50-7D08-ABCB6CCF292D}"/>
              </a:ext>
            </a:extLst>
          </p:cNvPr>
          <p:cNvSpPr>
            <a:spLocks noGrp="1"/>
          </p:cNvSpPr>
          <p:nvPr>
            <p:ph type="body" sz="quarter" idx="13"/>
          </p:nvPr>
        </p:nvSpPr>
        <p:spPr/>
        <p:txBody>
          <a:bodyPr/>
          <a:lstStyle/>
          <a:p>
            <a:r>
              <a:rPr lang="zh-CN" altLang="en-US" dirty="0"/>
              <a:t>请任意输入内容</a:t>
            </a:r>
          </a:p>
        </p:txBody>
      </p:sp>
      <p:sp>
        <p:nvSpPr>
          <p:cNvPr id="6" name="文本占位符 5">
            <a:extLst>
              <a:ext uri="{FF2B5EF4-FFF2-40B4-BE49-F238E27FC236}">
                <a16:creationId xmlns:a16="http://schemas.microsoft.com/office/drawing/2014/main" id="{F189918F-DAEF-B4DB-DB47-AAB1DDE43CBD}"/>
              </a:ext>
            </a:extLst>
          </p:cNvPr>
          <p:cNvSpPr>
            <a:spLocks noGrp="1"/>
          </p:cNvSpPr>
          <p:nvPr>
            <p:ph type="body" sz="quarter" idx="14"/>
          </p:nvPr>
        </p:nvSpPr>
        <p:spPr/>
        <p:txBody>
          <a:bodyPr/>
          <a:lstStyle/>
          <a:p>
            <a:r>
              <a:rPr lang="zh-CN" altLang="en-US" dirty="0"/>
              <a:t>请任意输入内容</a:t>
            </a:r>
          </a:p>
        </p:txBody>
      </p:sp>
      <p:sp>
        <p:nvSpPr>
          <p:cNvPr id="7" name="文本占位符 6">
            <a:extLst>
              <a:ext uri="{FF2B5EF4-FFF2-40B4-BE49-F238E27FC236}">
                <a16:creationId xmlns:a16="http://schemas.microsoft.com/office/drawing/2014/main" id="{6581C475-698C-A61F-C699-9B902B42FF6C}"/>
              </a:ext>
            </a:extLst>
          </p:cNvPr>
          <p:cNvSpPr>
            <a:spLocks noGrp="1"/>
          </p:cNvSpPr>
          <p:nvPr>
            <p:ph type="body" sz="quarter" idx="15"/>
          </p:nvPr>
        </p:nvSpPr>
        <p:spPr/>
        <p:txBody>
          <a:bodyPr/>
          <a:lstStyle/>
          <a:p>
            <a:r>
              <a:rPr lang="zh-CN" altLang="en-US" dirty="0"/>
              <a:t>请任意输入内容</a:t>
            </a:r>
          </a:p>
        </p:txBody>
      </p:sp>
    </p:spTree>
    <p:extLst>
      <p:ext uri="{BB962C8B-B14F-4D97-AF65-F5344CB8AC3E}">
        <p14:creationId xmlns:p14="http://schemas.microsoft.com/office/powerpoint/2010/main" val="450338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FE4636E-935C-FC9F-EADB-1932C319972F}"/>
              </a:ext>
            </a:extLst>
          </p:cNvPr>
          <p:cNvSpPr>
            <a:spLocks noGrp="1"/>
          </p:cNvSpPr>
          <p:nvPr>
            <p:ph type="body" sz="quarter" idx="10"/>
          </p:nvPr>
        </p:nvSpPr>
        <p:spPr>
          <a:xfrm>
            <a:off x="673100" y="2840038"/>
            <a:ext cx="10845800" cy="1014412"/>
          </a:xfrm>
        </p:spPr>
        <p:txBody>
          <a:bodyPr/>
          <a:lstStyle/>
          <a:p>
            <a:r>
              <a:rPr lang="zh-CN" altLang="en-US" dirty="0"/>
              <a:t>请添加文本内容</a:t>
            </a:r>
          </a:p>
        </p:txBody>
      </p:sp>
      <p:sp>
        <p:nvSpPr>
          <p:cNvPr id="11" name="文本占位符 10">
            <a:extLst>
              <a:ext uri="{FF2B5EF4-FFF2-40B4-BE49-F238E27FC236}">
                <a16:creationId xmlns:a16="http://schemas.microsoft.com/office/drawing/2014/main" id="{CC2FFE12-F173-4057-FB5E-82359296CA50}"/>
              </a:ext>
            </a:extLst>
          </p:cNvPr>
          <p:cNvSpPr>
            <a:spLocks noGrp="1"/>
          </p:cNvSpPr>
          <p:nvPr>
            <p:ph type="body" sz="quarter" idx="11"/>
          </p:nvPr>
        </p:nvSpPr>
        <p:spPr/>
        <p:txBody>
          <a:bodyPr/>
          <a:lstStyle/>
          <a:p>
            <a:r>
              <a:rPr lang="en-US" altLang="zh-CN" dirty="0"/>
              <a:t>PART ONE</a:t>
            </a:r>
            <a:endParaRPr lang="zh-CN" altLang="en-US" dirty="0"/>
          </a:p>
        </p:txBody>
      </p:sp>
    </p:spTree>
    <p:extLst>
      <p:ext uri="{BB962C8B-B14F-4D97-AF65-F5344CB8AC3E}">
        <p14:creationId xmlns:p14="http://schemas.microsoft.com/office/powerpoint/2010/main" val="1846565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70109DB-B6CD-48E9-AB90-F4C4C9C436B3}"/>
              </a:ext>
            </a:extLst>
          </p:cNvPr>
          <p:cNvSpPr>
            <a:spLocks noGrp="1"/>
          </p:cNvSpPr>
          <p:nvPr>
            <p:ph type="body" sz="quarter" idx="10"/>
          </p:nvPr>
        </p:nvSpPr>
        <p:spPr/>
        <p:txBody>
          <a:bodyPr/>
          <a:lstStyle/>
          <a:p>
            <a:r>
              <a:rPr lang="zh-CN" altLang="en-US" dirty="0"/>
              <a:t>请添加文本内容</a:t>
            </a:r>
          </a:p>
        </p:txBody>
      </p:sp>
      <p:sp>
        <p:nvSpPr>
          <p:cNvPr id="5" name="文本框 4">
            <a:extLst>
              <a:ext uri="{FF2B5EF4-FFF2-40B4-BE49-F238E27FC236}">
                <a16:creationId xmlns:a16="http://schemas.microsoft.com/office/drawing/2014/main" id="{EF1CC5B3-044C-AFC2-E771-B14D965E5B35}"/>
              </a:ext>
            </a:extLst>
          </p:cNvPr>
          <p:cNvSpPr txBox="1"/>
          <p:nvPr/>
        </p:nvSpPr>
        <p:spPr>
          <a:xfrm>
            <a:off x="980054" y="4226485"/>
            <a:ext cx="2281624" cy="1717458"/>
          </a:xfrm>
          <a:prstGeom prst="rect">
            <a:avLst/>
          </a:prstGeom>
          <a:noFill/>
        </p:spPr>
        <p:txBody>
          <a:bodyPr wrap="square" rtlCol="0">
            <a:spAutoFit/>
          </a:bodyPr>
          <a:lstStyle/>
          <a:p>
            <a:pPr>
              <a:lnSpc>
                <a:spcPct val="150000"/>
              </a:lnSpc>
            </a:pPr>
            <a:r>
              <a:rPr lang="zh-CN" altLang="en-US" dirty="0">
                <a:solidFill>
                  <a:srgbClr val="FFFFFF"/>
                </a:solidFill>
              </a:rPr>
              <a:t>请任意输入内容请任意输入内容请任意输入内容请任意输入内容请任意输入内容</a:t>
            </a:r>
          </a:p>
        </p:txBody>
      </p:sp>
      <p:sp>
        <p:nvSpPr>
          <p:cNvPr id="6" name="文本框 5">
            <a:extLst>
              <a:ext uri="{FF2B5EF4-FFF2-40B4-BE49-F238E27FC236}">
                <a16:creationId xmlns:a16="http://schemas.microsoft.com/office/drawing/2014/main" id="{C19426C9-8FE2-47F7-F7ED-F60F8EBC4465}"/>
              </a:ext>
            </a:extLst>
          </p:cNvPr>
          <p:cNvSpPr txBox="1"/>
          <p:nvPr/>
        </p:nvSpPr>
        <p:spPr>
          <a:xfrm>
            <a:off x="1058514" y="3703265"/>
            <a:ext cx="2124705" cy="523220"/>
          </a:xfrm>
          <a:prstGeom prst="rect">
            <a:avLst/>
          </a:prstGeom>
          <a:noFill/>
        </p:spPr>
        <p:txBody>
          <a:bodyPr wrap="square" rtlCol="0">
            <a:spAutoFit/>
          </a:bodyPr>
          <a:lstStyle/>
          <a:p>
            <a:pPr algn="ctr"/>
            <a:r>
              <a:rPr lang="zh-CN" altLang="en-US" sz="2800" b="1" dirty="0">
                <a:solidFill>
                  <a:schemeClr val="bg1"/>
                </a:solidFill>
              </a:rPr>
              <a:t>文本内容</a:t>
            </a:r>
          </a:p>
        </p:txBody>
      </p:sp>
      <p:sp>
        <p:nvSpPr>
          <p:cNvPr id="7" name="矩形: 圆角 6">
            <a:extLst>
              <a:ext uri="{FF2B5EF4-FFF2-40B4-BE49-F238E27FC236}">
                <a16:creationId xmlns:a16="http://schemas.microsoft.com/office/drawing/2014/main" id="{0F79750F-08B7-6760-22B1-64C74AB39CEF}"/>
              </a:ext>
            </a:extLst>
          </p:cNvPr>
          <p:cNvSpPr/>
          <p:nvPr/>
        </p:nvSpPr>
        <p:spPr>
          <a:xfrm rot="2700000">
            <a:off x="1293278" y="1703142"/>
            <a:ext cx="1666970" cy="1666970"/>
          </a:xfrm>
          <a:prstGeom prst="roundRect">
            <a:avLst>
              <a:gd name="adj" fmla="val 2946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7BCEE090-E22F-4E31-1DD2-97BC5AEF65C0}"/>
              </a:ext>
            </a:extLst>
          </p:cNvPr>
          <p:cNvSpPr/>
          <p:nvPr/>
        </p:nvSpPr>
        <p:spPr>
          <a:xfrm rot="2700000">
            <a:off x="3939436" y="1703142"/>
            <a:ext cx="1666970" cy="1666970"/>
          </a:xfrm>
          <a:prstGeom prst="roundRect">
            <a:avLst>
              <a:gd name="adj" fmla="val 29466"/>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1548C39B-B208-761D-25C6-3A59DE63A5EE}"/>
              </a:ext>
            </a:extLst>
          </p:cNvPr>
          <p:cNvSpPr/>
          <p:nvPr/>
        </p:nvSpPr>
        <p:spPr>
          <a:xfrm rot="2700000">
            <a:off x="6585594" y="1703142"/>
            <a:ext cx="1666970" cy="1666970"/>
          </a:xfrm>
          <a:prstGeom prst="roundRect">
            <a:avLst>
              <a:gd name="adj" fmla="val 2946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7CBC0E74-9485-F7C0-ECA1-CB23493BA36E}"/>
              </a:ext>
            </a:extLst>
          </p:cNvPr>
          <p:cNvSpPr/>
          <p:nvPr/>
        </p:nvSpPr>
        <p:spPr>
          <a:xfrm rot="2700000">
            <a:off x="9231752" y="1703142"/>
            <a:ext cx="1666970" cy="1666970"/>
          </a:xfrm>
          <a:prstGeom prst="roundRect">
            <a:avLst>
              <a:gd name="adj" fmla="val 29466"/>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9EFACAB0-134C-AA42-6457-91B77873C2D5}"/>
              </a:ext>
            </a:extLst>
          </p:cNvPr>
          <p:cNvSpPr txBox="1"/>
          <p:nvPr/>
        </p:nvSpPr>
        <p:spPr>
          <a:xfrm>
            <a:off x="3632109" y="4226485"/>
            <a:ext cx="2281624" cy="1717458"/>
          </a:xfrm>
          <a:prstGeom prst="rect">
            <a:avLst/>
          </a:prstGeom>
          <a:noFill/>
        </p:spPr>
        <p:txBody>
          <a:bodyPr wrap="square" rtlCol="0">
            <a:spAutoFit/>
          </a:bodyPr>
          <a:lstStyle/>
          <a:p>
            <a:pPr>
              <a:lnSpc>
                <a:spcPct val="150000"/>
              </a:lnSpc>
            </a:pPr>
            <a:r>
              <a:rPr lang="zh-CN" altLang="en-US" dirty="0">
                <a:solidFill>
                  <a:srgbClr val="FFFFFF"/>
                </a:solidFill>
              </a:rPr>
              <a:t>请任意输入内容请任意输入内容请任意输入内容请任意输入内容请任意输入内容</a:t>
            </a:r>
          </a:p>
        </p:txBody>
      </p:sp>
      <p:sp>
        <p:nvSpPr>
          <p:cNvPr id="25" name="文本框 24">
            <a:extLst>
              <a:ext uri="{FF2B5EF4-FFF2-40B4-BE49-F238E27FC236}">
                <a16:creationId xmlns:a16="http://schemas.microsoft.com/office/drawing/2014/main" id="{06167FA8-43CE-A6C2-FD75-2C8F4B4664CF}"/>
              </a:ext>
            </a:extLst>
          </p:cNvPr>
          <p:cNvSpPr txBox="1"/>
          <p:nvPr/>
        </p:nvSpPr>
        <p:spPr>
          <a:xfrm>
            <a:off x="3713834" y="3703265"/>
            <a:ext cx="2124705" cy="523220"/>
          </a:xfrm>
          <a:prstGeom prst="rect">
            <a:avLst/>
          </a:prstGeom>
          <a:noFill/>
        </p:spPr>
        <p:txBody>
          <a:bodyPr wrap="square" rtlCol="0">
            <a:spAutoFit/>
          </a:bodyPr>
          <a:lstStyle/>
          <a:p>
            <a:pPr algn="ctr"/>
            <a:r>
              <a:rPr lang="zh-CN" altLang="en-US" sz="2800" b="1" dirty="0">
                <a:solidFill>
                  <a:schemeClr val="bg1"/>
                </a:solidFill>
              </a:rPr>
              <a:t>文本内容</a:t>
            </a:r>
          </a:p>
        </p:txBody>
      </p:sp>
      <p:sp>
        <p:nvSpPr>
          <p:cNvPr id="26" name="文本框 25">
            <a:extLst>
              <a:ext uri="{FF2B5EF4-FFF2-40B4-BE49-F238E27FC236}">
                <a16:creationId xmlns:a16="http://schemas.microsoft.com/office/drawing/2014/main" id="{B93D4766-5F7C-29FC-D938-923E2F89A515}"/>
              </a:ext>
            </a:extLst>
          </p:cNvPr>
          <p:cNvSpPr txBox="1"/>
          <p:nvPr/>
        </p:nvSpPr>
        <p:spPr>
          <a:xfrm>
            <a:off x="6275003" y="4226485"/>
            <a:ext cx="2281624" cy="1717458"/>
          </a:xfrm>
          <a:prstGeom prst="rect">
            <a:avLst/>
          </a:prstGeom>
          <a:noFill/>
        </p:spPr>
        <p:txBody>
          <a:bodyPr wrap="square" rtlCol="0">
            <a:spAutoFit/>
          </a:bodyPr>
          <a:lstStyle/>
          <a:p>
            <a:pPr>
              <a:lnSpc>
                <a:spcPct val="150000"/>
              </a:lnSpc>
            </a:pPr>
            <a:r>
              <a:rPr lang="zh-CN" altLang="en-US" dirty="0">
                <a:solidFill>
                  <a:srgbClr val="FFFFFF"/>
                </a:solidFill>
              </a:rPr>
              <a:t>请任意输入内容请任意输入内容请任意输入内容请任意输入内容请任意输入内容</a:t>
            </a:r>
          </a:p>
        </p:txBody>
      </p:sp>
      <p:sp>
        <p:nvSpPr>
          <p:cNvPr id="27" name="文本框 26">
            <a:extLst>
              <a:ext uri="{FF2B5EF4-FFF2-40B4-BE49-F238E27FC236}">
                <a16:creationId xmlns:a16="http://schemas.microsoft.com/office/drawing/2014/main" id="{FBA65FD5-9FAA-2D2A-90C1-8F1D701E7FD0}"/>
              </a:ext>
            </a:extLst>
          </p:cNvPr>
          <p:cNvSpPr txBox="1"/>
          <p:nvPr/>
        </p:nvSpPr>
        <p:spPr>
          <a:xfrm>
            <a:off x="6353463" y="3703265"/>
            <a:ext cx="2124705" cy="523220"/>
          </a:xfrm>
          <a:prstGeom prst="rect">
            <a:avLst/>
          </a:prstGeom>
          <a:noFill/>
        </p:spPr>
        <p:txBody>
          <a:bodyPr wrap="square" rtlCol="0">
            <a:spAutoFit/>
          </a:bodyPr>
          <a:lstStyle/>
          <a:p>
            <a:pPr algn="ctr"/>
            <a:r>
              <a:rPr lang="zh-CN" altLang="en-US" sz="2800" b="1" dirty="0">
                <a:solidFill>
                  <a:schemeClr val="bg1"/>
                </a:solidFill>
              </a:rPr>
              <a:t>文本内容</a:t>
            </a:r>
          </a:p>
        </p:txBody>
      </p:sp>
      <p:sp>
        <p:nvSpPr>
          <p:cNvPr id="28" name="文本框 27">
            <a:extLst>
              <a:ext uri="{FF2B5EF4-FFF2-40B4-BE49-F238E27FC236}">
                <a16:creationId xmlns:a16="http://schemas.microsoft.com/office/drawing/2014/main" id="{4F4AAC67-2D38-58CC-1B22-27EE039D25F1}"/>
              </a:ext>
            </a:extLst>
          </p:cNvPr>
          <p:cNvSpPr txBox="1"/>
          <p:nvPr/>
        </p:nvSpPr>
        <p:spPr>
          <a:xfrm>
            <a:off x="8930322" y="4226485"/>
            <a:ext cx="2281624" cy="1717458"/>
          </a:xfrm>
          <a:prstGeom prst="rect">
            <a:avLst/>
          </a:prstGeom>
          <a:noFill/>
        </p:spPr>
        <p:txBody>
          <a:bodyPr wrap="square" rtlCol="0">
            <a:spAutoFit/>
          </a:bodyPr>
          <a:lstStyle/>
          <a:p>
            <a:pPr>
              <a:lnSpc>
                <a:spcPct val="150000"/>
              </a:lnSpc>
            </a:pPr>
            <a:r>
              <a:rPr lang="zh-CN" altLang="en-US" dirty="0">
                <a:solidFill>
                  <a:srgbClr val="FFFFFF"/>
                </a:solidFill>
              </a:rPr>
              <a:t>请任意输入内容请任意输入内容请任意输入内容请任意输入内容请任意输入内容</a:t>
            </a:r>
          </a:p>
        </p:txBody>
      </p:sp>
      <p:sp>
        <p:nvSpPr>
          <p:cNvPr id="29" name="文本框 28">
            <a:extLst>
              <a:ext uri="{FF2B5EF4-FFF2-40B4-BE49-F238E27FC236}">
                <a16:creationId xmlns:a16="http://schemas.microsoft.com/office/drawing/2014/main" id="{2CAEF113-2B42-85D5-A454-F0A78CA43EF4}"/>
              </a:ext>
            </a:extLst>
          </p:cNvPr>
          <p:cNvSpPr txBox="1"/>
          <p:nvPr/>
        </p:nvSpPr>
        <p:spPr>
          <a:xfrm>
            <a:off x="9181906" y="3703265"/>
            <a:ext cx="1766662" cy="523220"/>
          </a:xfrm>
          <a:prstGeom prst="rect">
            <a:avLst/>
          </a:prstGeom>
          <a:noFill/>
        </p:spPr>
        <p:txBody>
          <a:bodyPr wrap="square" rtlCol="0">
            <a:spAutoFit/>
          </a:bodyPr>
          <a:lstStyle/>
          <a:p>
            <a:pPr algn="ctr"/>
            <a:r>
              <a:rPr lang="zh-CN" altLang="en-US" sz="2800" b="1" dirty="0">
                <a:solidFill>
                  <a:schemeClr val="bg1"/>
                </a:solidFill>
              </a:rPr>
              <a:t>文本内容</a:t>
            </a:r>
          </a:p>
        </p:txBody>
      </p:sp>
    </p:spTree>
    <p:extLst>
      <p:ext uri="{BB962C8B-B14F-4D97-AF65-F5344CB8AC3E}">
        <p14:creationId xmlns:p14="http://schemas.microsoft.com/office/powerpoint/2010/main" val="370367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28C12D7-D041-C39B-4ABE-A26077C7414F}"/>
              </a:ext>
            </a:extLst>
          </p:cNvPr>
          <p:cNvSpPr>
            <a:spLocks noGrp="1"/>
          </p:cNvSpPr>
          <p:nvPr>
            <p:ph type="body" sz="quarter" idx="10"/>
          </p:nvPr>
        </p:nvSpPr>
        <p:spPr/>
        <p:txBody>
          <a:bodyPr/>
          <a:lstStyle/>
          <a:p>
            <a:r>
              <a:rPr lang="zh-CN" altLang="en-US" dirty="0"/>
              <a:t>请添加文本</a:t>
            </a:r>
          </a:p>
        </p:txBody>
      </p:sp>
      <p:sp>
        <p:nvSpPr>
          <p:cNvPr id="4" name="矩形: 圆顶角 3">
            <a:extLst>
              <a:ext uri="{FF2B5EF4-FFF2-40B4-BE49-F238E27FC236}">
                <a16:creationId xmlns:a16="http://schemas.microsoft.com/office/drawing/2014/main" id="{8A0B267E-3932-55C8-5DEA-BC8890C982B2}"/>
              </a:ext>
            </a:extLst>
          </p:cNvPr>
          <p:cNvSpPr/>
          <p:nvPr/>
        </p:nvSpPr>
        <p:spPr>
          <a:xfrm rot="5400000">
            <a:off x="1955973" y="345273"/>
            <a:ext cx="1985933" cy="5897880"/>
          </a:xfrm>
          <a:prstGeom prst="round2SameRect">
            <a:avLst>
              <a:gd name="adj1" fmla="val 50000"/>
              <a:gd name="adj2" fmla="val 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顶角 4">
            <a:extLst>
              <a:ext uri="{FF2B5EF4-FFF2-40B4-BE49-F238E27FC236}">
                <a16:creationId xmlns:a16="http://schemas.microsoft.com/office/drawing/2014/main" id="{835E855B-DE16-EF38-64A3-7C4876CDBB35}"/>
              </a:ext>
            </a:extLst>
          </p:cNvPr>
          <p:cNvSpPr/>
          <p:nvPr/>
        </p:nvSpPr>
        <p:spPr>
          <a:xfrm rot="16200000">
            <a:off x="8250093" y="345274"/>
            <a:ext cx="1985933" cy="5897880"/>
          </a:xfrm>
          <a:prstGeom prst="round2SameRect">
            <a:avLst>
              <a:gd name="adj1" fmla="val 50000"/>
              <a:gd name="adj2" fmla="val 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id="{64965637-39C8-B70C-844D-9E75C5E417A0}"/>
              </a:ext>
            </a:extLst>
          </p:cNvPr>
          <p:cNvSpPr txBox="1"/>
          <p:nvPr/>
        </p:nvSpPr>
        <p:spPr>
          <a:xfrm>
            <a:off x="1508385" y="4805861"/>
            <a:ext cx="9154546" cy="886461"/>
          </a:xfrm>
          <a:prstGeom prst="rect">
            <a:avLst/>
          </a:prstGeom>
          <a:noFill/>
        </p:spPr>
        <p:txBody>
          <a:bodyPr wrap="square" rtlCol="0">
            <a:spAutoFit/>
          </a:bodyPr>
          <a:lstStyle/>
          <a:p>
            <a:pPr algn="ctr">
              <a:lnSpc>
                <a:spcPct val="150000"/>
              </a:lnSpc>
            </a:pPr>
            <a:r>
              <a:rPr lang="zh-CN" altLang="en-US" dirty="0">
                <a:solidFill>
                  <a:srgbClr val="FFFFFF"/>
                </a:solidFill>
              </a:rPr>
              <a:t>请任意输入内容请任意输入内容请任意输入内容请任意输入内容请任意输入内容</a:t>
            </a:r>
            <a:endParaRPr lang="en-US" altLang="zh-CN" dirty="0">
              <a:solidFill>
                <a:srgbClr val="FFFFFF"/>
              </a:solidFill>
            </a:endParaRPr>
          </a:p>
          <a:p>
            <a:pPr algn="ctr">
              <a:lnSpc>
                <a:spcPct val="150000"/>
              </a:lnSpc>
            </a:pPr>
            <a:r>
              <a:rPr lang="zh-CN" altLang="en-US" dirty="0">
                <a:solidFill>
                  <a:srgbClr val="FFFFFF"/>
                </a:solidFill>
              </a:rPr>
              <a:t>请任意输入内容请任意输入内容请任意输入内容请任意输入内容请任意输入内容</a:t>
            </a:r>
          </a:p>
        </p:txBody>
      </p:sp>
      <p:grpSp>
        <p:nvGrpSpPr>
          <p:cNvPr id="16" name="组合 15">
            <a:extLst>
              <a:ext uri="{FF2B5EF4-FFF2-40B4-BE49-F238E27FC236}">
                <a16:creationId xmlns:a16="http://schemas.microsoft.com/office/drawing/2014/main" id="{35FFC330-FC41-B932-E8CE-33E5F9F7492D}"/>
              </a:ext>
            </a:extLst>
          </p:cNvPr>
          <p:cNvGrpSpPr/>
          <p:nvPr/>
        </p:nvGrpSpPr>
        <p:grpSpPr>
          <a:xfrm>
            <a:off x="4029798" y="2416053"/>
            <a:ext cx="1756322" cy="1756320"/>
            <a:chOff x="4029798" y="2416053"/>
            <a:chExt cx="1756322" cy="1756320"/>
          </a:xfrm>
        </p:grpSpPr>
        <p:sp>
          <p:nvSpPr>
            <p:cNvPr id="7" name="椭圆 6">
              <a:extLst>
                <a:ext uri="{FF2B5EF4-FFF2-40B4-BE49-F238E27FC236}">
                  <a16:creationId xmlns:a16="http://schemas.microsoft.com/office/drawing/2014/main" id="{2B81E412-D460-D523-AAC1-B6CAF5138AC6}"/>
                </a:ext>
              </a:extLst>
            </p:cNvPr>
            <p:cNvSpPr/>
            <p:nvPr/>
          </p:nvSpPr>
          <p:spPr>
            <a:xfrm>
              <a:off x="4118186" y="2504441"/>
              <a:ext cx="1579546" cy="1579544"/>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6D420A78-5E7B-FDAE-D792-6FF313BA648C}"/>
                </a:ext>
              </a:extLst>
            </p:cNvPr>
            <p:cNvSpPr/>
            <p:nvPr/>
          </p:nvSpPr>
          <p:spPr>
            <a:xfrm>
              <a:off x="4029798" y="2416053"/>
              <a:ext cx="1756322" cy="1756320"/>
            </a:xfrm>
            <a:prstGeom prst="ellipse">
              <a:avLst/>
            </a:prstGeom>
            <a:noFill/>
            <a:ln>
              <a:gradFill flip="none" rotWithShape="1">
                <a:gsLst>
                  <a:gs pos="0">
                    <a:schemeClr val="accent1">
                      <a:lumMod val="5000"/>
                      <a:lumOff val="95000"/>
                      <a:alpha val="0"/>
                    </a:schemeClr>
                  </a:gs>
                  <a:gs pos="52000">
                    <a:schemeClr val="accent2">
                      <a:lumMod val="60000"/>
                      <a:lumOff val="4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BE832AAB-6605-B6BE-7E4B-44698B64D0F6}"/>
              </a:ext>
            </a:extLst>
          </p:cNvPr>
          <p:cNvGrpSpPr/>
          <p:nvPr/>
        </p:nvGrpSpPr>
        <p:grpSpPr>
          <a:xfrm flipH="1">
            <a:off x="6425109" y="2416053"/>
            <a:ext cx="1756322" cy="1756320"/>
            <a:chOff x="4029798" y="2416053"/>
            <a:chExt cx="1756322" cy="1756320"/>
          </a:xfrm>
        </p:grpSpPr>
        <p:sp>
          <p:nvSpPr>
            <p:cNvPr id="18" name="椭圆 17">
              <a:extLst>
                <a:ext uri="{FF2B5EF4-FFF2-40B4-BE49-F238E27FC236}">
                  <a16:creationId xmlns:a16="http://schemas.microsoft.com/office/drawing/2014/main" id="{602F251C-2DBE-A121-BAD9-C4DE87A72BA7}"/>
                </a:ext>
              </a:extLst>
            </p:cNvPr>
            <p:cNvSpPr/>
            <p:nvPr/>
          </p:nvSpPr>
          <p:spPr>
            <a:xfrm>
              <a:off x="4118186" y="2504441"/>
              <a:ext cx="1579546" cy="1579544"/>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2C736B09-14A4-E2B0-C248-5DB48DA73556}"/>
                </a:ext>
              </a:extLst>
            </p:cNvPr>
            <p:cNvSpPr/>
            <p:nvPr/>
          </p:nvSpPr>
          <p:spPr>
            <a:xfrm>
              <a:off x="4029798" y="2416053"/>
              <a:ext cx="1756322" cy="1756320"/>
            </a:xfrm>
            <a:prstGeom prst="ellipse">
              <a:avLst/>
            </a:prstGeom>
            <a:noFill/>
            <a:ln>
              <a:gradFill flip="none" rotWithShape="1">
                <a:gsLst>
                  <a:gs pos="0">
                    <a:schemeClr val="accent1">
                      <a:lumMod val="5000"/>
                      <a:lumOff val="95000"/>
                      <a:alpha val="0"/>
                    </a:schemeClr>
                  </a:gs>
                  <a:gs pos="52000">
                    <a:schemeClr val="accent2">
                      <a:lumMod val="60000"/>
                      <a:lumOff val="4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a:extLst>
              <a:ext uri="{FF2B5EF4-FFF2-40B4-BE49-F238E27FC236}">
                <a16:creationId xmlns:a16="http://schemas.microsoft.com/office/drawing/2014/main" id="{16EA4259-1DD0-9B88-8DB9-5AC4188FB579}"/>
              </a:ext>
            </a:extLst>
          </p:cNvPr>
          <p:cNvSpPr txBox="1"/>
          <p:nvPr/>
        </p:nvSpPr>
        <p:spPr>
          <a:xfrm>
            <a:off x="4398503" y="3001825"/>
            <a:ext cx="1018912" cy="584775"/>
          </a:xfrm>
          <a:prstGeom prst="rect">
            <a:avLst/>
          </a:prstGeom>
          <a:noFill/>
        </p:spPr>
        <p:txBody>
          <a:bodyPr wrap="square" rtlCol="0">
            <a:spAutoFit/>
          </a:bodyPr>
          <a:lstStyle/>
          <a:p>
            <a:pPr algn="ctr"/>
            <a:r>
              <a:rPr lang="en-US" altLang="zh-CN" sz="3200" dirty="0">
                <a:solidFill>
                  <a:srgbClr val="FFFFFF"/>
                </a:solidFill>
              </a:rPr>
              <a:t>XX</a:t>
            </a:r>
            <a:r>
              <a:rPr lang="en-US" altLang="zh-CN" sz="1200" dirty="0">
                <a:solidFill>
                  <a:srgbClr val="FFFFFF"/>
                </a:solidFill>
              </a:rPr>
              <a:t>%</a:t>
            </a:r>
            <a:endParaRPr lang="zh-CN" altLang="en-US" sz="1200" dirty="0">
              <a:solidFill>
                <a:srgbClr val="FFFFFF"/>
              </a:solidFill>
            </a:endParaRPr>
          </a:p>
        </p:txBody>
      </p:sp>
      <p:sp>
        <p:nvSpPr>
          <p:cNvPr id="21" name="文本框 20">
            <a:extLst>
              <a:ext uri="{FF2B5EF4-FFF2-40B4-BE49-F238E27FC236}">
                <a16:creationId xmlns:a16="http://schemas.microsoft.com/office/drawing/2014/main" id="{AB4CB32F-5248-D02F-84E1-8A8909FBCF84}"/>
              </a:ext>
            </a:extLst>
          </p:cNvPr>
          <p:cNvSpPr txBox="1"/>
          <p:nvPr/>
        </p:nvSpPr>
        <p:spPr>
          <a:xfrm>
            <a:off x="6793814" y="3001825"/>
            <a:ext cx="1018912" cy="584775"/>
          </a:xfrm>
          <a:prstGeom prst="rect">
            <a:avLst/>
          </a:prstGeom>
          <a:noFill/>
        </p:spPr>
        <p:txBody>
          <a:bodyPr wrap="square" rtlCol="0">
            <a:spAutoFit/>
          </a:bodyPr>
          <a:lstStyle/>
          <a:p>
            <a:pPr algn="ctr"/>
            <a:r>
              <a:rPr lang="en-US" altLang="zh-CN" sz="3200" dirty="0">
                <a:solidFill>
                  <a:srgbClr val="FFFFFF"/>
                </a:solidFill>
              </a:rPr>
              <a:t>XX</a:t>
            </a:r>
            <a:r>
              <a:rPr lang="en-US" altLang="zh-CN" sz="1200" dirty="0">
                <a:solidFill>
                  <a:srgbClr val="FFFFFF"/>
                </a:solidFill>
              </a:rPr>
              <a:t>%</a:t>
            </a:r>
            <a:endParaRPr lang="zh-CN" altLang="en-US" sz="1200" dirty="0">
              <a:solidFill>
                <a:srgbClr val="FFFFFF"/>
              </a:solidFill>
            </a:endParaRPr>
          </a:p>
        </p:txBody>
      </p:sp>
      <p:grpSp>
        <p:nvGrpSpPr>
          <p:cNvPr id="26" name="组合 25">
            <a:extLst>
              <a:ext uri="{FF2B5EF4-FFF2-40B4-BE49-F238E27FC236}">
                <a16:creationId xmlns:a16="http://schemas.microsoft.com/office/drawing/2014/main" id="{5FF44355-18CB-722F-40BC-005512958A0E}"/>
              </a:ext>
            </a:extLst>
          </p:cNvPr>
          <p:cNvGrpSpPr/>
          <p:nvPr/>
        </p:nvGrpSpPr>
        <p:grpSpPr>
          <a:xfrm>
            <a:off x="660401" y="2416053"/>
            <a:ext cx="3369398" cy="1684468"/>
            <a:chOff x="660401" y="2416053"/>
            <a:chExt cx="3369398" cy="1684468"/>
          </a:xfrm>
        </p:grpSpPr>
        <p:sp>
          <p:nvSpPr>
            <p:cNvPr id="22" name="文本框 21">
              <a:extLst>
                <a:ext uri="{FF2B5EF4-FFF2-40B4-BE49-F238E27FC236}">
                  <a16:creationId xmlns:a16="http://schemas.microsoft.com/office/drawing/2014/main" id="{9642E36B-EB71-53E8-F671-7CB089C68A34}"/>
                </a:ext>
              </a:extLst>
            </p:cNvPr>
            <p:cNvSpPr txBox="1"/>
            <p:nvPr/>
          </p:nvSpPr>
          <p:spPr>
            <a:xfrm>
              <a:off x="2856307" y="2416053"/>
              <a:ext cx="1173491" cy="369332"/>
            </a:xfrm>
            <a:prstGeom prst="rect">
              <a:avLst/>
            </a:prstGeom>
            <a:noFill/>
          </p:spPr>
          <p:txBody>
            <a:bodyPr wrap="square" rtlCol="0">
              <a:spAutoFit/>
            </a:bodyPr>
            <a:lstStyle/>
            <a:p>
              <a:pPr algn="r"/>
              <a:r>
                <a:rPr lang="zh-CN" altLang="en-US" dirty="0">
                  <a:solidFill>
                    <a:schemeClr val="accent2"/>
                  </a:solidFill>
                </a:rPr>
                <a:t>文本内容</a:t>
              </a:r>
            </a:p>
          </p:txBody>
        </p:sp>
        <p:cxnSp>
          <p:nvCxnSpPr>
            <p:cNvPr id="24" name="直接连接符 23">
              <a:extLst>
                <a:ext uri="{FF2B5EF4-FFF2-40B4-BE49-F238E27FC236}">
                  <a16:creationId xmlns:a16="http://schemas.microsoft.com/office/drawing/2014/main" id="{54E83B16-C83B-6D15-4B6B-3F9075D718D6}"/>
                </a:ext>
              </a:extLst>
            </p:cNvPr>
            <p:cNvCxnSpPr>
              <a:cxnSpLocks/>
            </p:cNvCxnSpPr>
            <p:nvPr/>
          </p:nvCxnSpPr>
          <p:spPr>
            <a:xfrm flipH="1">
              <a:off x="3336372" y="2844559"/>
              <a:ext cx="586746" cy="0"/>
            </a:xfrm>
            <a:prstGeom prst="line">
              <a:avLst/>
            </a:prstGeom>
            <a:ln>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204A91E7-FD81-B1C7-4853-46A73B24A033}"/>
                </a:ext>
              </a:extLst>
            </p:cNvPr>
            <p:cNvSpPr txBox="1"/>
            <p:nvPr/>
          </p:nvSpPr>
          <p:spPr>
            <a:xfrm>
              <a:off x="660401" y="2900192"/>
              <a:ext cx="3369398" cy="1200329"/>
            </a:xfrm>
            <a:prstGeom prst="rect">
              <a:avLst/>
            </a:prstGeom>
            <a:noFill/>
          </p:spPr>
          <p:txBody>
            <a:bodyPr wrap="square" rtlCol="0">
              <a:spAutoFit/>
            </a:bodyPr>
            <a:lstStyle/>
            <a:p>
              <a:pPr algn="r"/>
              <a:r>
                <a:rPr lang="zh-CN" altLang="en-US" dirty="0">
                  <a:solidFill>
                    <a:schemeClr val="accent2"/>
                  </a:solidFill>
                </a:rPr>
                <a:t>文本请任意输入内容请任意输入内容请任意输入内容请任意输入内容请任意输入内容请任意输入内容请任意输入内容</a:t>
              </a:r>
            </a:p>
          </p:txBody>
        </p:sp>
      </p:grpSp>
      <p:sp>
        <p:nvSpPr>
          <p:cNvPr id="28" name="文本框 27">
            <a:extLst>
              <a:ext uri="{FF2B5EF4-FFF2-40B4-BE49-F238E27FC236}">
                <a16:creationId xmlns:a16="http://schemas.microsoft.com/office/drawing/2014/main" id="{B6BB3B84-3DCC-9B90-4BA3-7742FFCA6ACE}"/>
              </a:ext>
            </a:extLst>
          </p:cNvPr>
          <p:cNvSpPr txBox="1"/>
          <p:nvPr/>
        </p:nvSpPr>
        <p:spPr>
          <a:xfrm>
            <a:off x="8227591" y="2416053"/>
            <a:ext cx="1173491" cy="369332"/>
          </a:xfrm>
          <a:prstGeom prst="rect">
            <a:avLst/>
          </a:prstGeom>
          <a:noFill/>
        </p:spPr>
        <p:txBody>
          <a:bodyPr wrap="square" rtlCol="0">
            <a:spAutoFit/>
          </a:bodyPr>
          <a:lstStyle/>
          <a:p>
            <a:r>
              <a:rPr lang="zh-CN" altLang="en-US" dirty="0">
                <a:solidFill>
                  <a:schemeClr val="accent2"/>
                </a:solidFill>
              </a:rPr>
              <a:t>文本内容</a:t>
            </a:r>
          </a:p>
        </p:txBody>
      </p:sp>
      <p:cxnSp>
        <p:nvCxnSpPr>
          <p:cNvPr id="29" name="直接连接符 28">
            <a:extLst>
              <a:ext uri="{FF2B5EF4-FFF2-40B4-BE49-F238E27FC236}">
                <a16:creationId xmlns:a16="http://schemas.microsoft.com/office/drawing/2014/main" id="{69F58BD6-8F62-08B8-D466-1A9A3637989B}"/>
              </a:ext>
            </a:extLst>
          </p:cNvPr>
          <p:cNvCxnSpPr>
            <a:cxnSpLocks/>
          </p:cNvCxnSpPr>
          <p:nvPr/>
        </p:nvCxnSpPr>
        <p:spPr>
          <a:xfrm flipH="1">
            <a:off x="8335622" y="2844559"/>
            <a:ext cx="586746" cy="0"/>
          </a:xfrm>
          <a:prstGeom prst="line">
            <a:avLst/>
          </a:prstGeom>
          <a:ln>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A860A709-8EB6-951C-3DEB-74C54C8D52FD}"/>
              </a:ext>
            </a:extLst>
          </p:cNvPr>
          <p:cNvSpPr txBox="1"/>
          <p:nvPr/>
        </p:nvSpPr>
        <p:spPr>
          <a:xfrm>
            <a:off x="8227591" y="2900192"/>
            <a:ext cx="3369398" cy="1200329"/>
          </a:xfrm>
          <a:prstGeom prst="rect">
            <a:avLst/>
          </a:prstGeom>
          <a:noFill/>
        </p:spPr>
        <p:txBody>
          <a:bodyPr wrap="square" rtlCol="0">
            <a:spAutoFit/>
          </a:bodyPr>
          <a:lstStyle/>
          <a:p>
            <a:r>
              <a:rPr lang="zh-CN" altLang="en-US" dirty="0">
                <a:solidFill>
                  <a:schemeClr val="accent2"/>
                </a:solidFill>
              </a:rPr>
              <a:t>文本请任意输入内容请任意输入内容请任意输入内容请任意输入内容请任意输入内容请任意输入内容请任意输入内容</a:t>
            </a:r>
          </a:p>
        </p:txBody>
      </p:sp>
    </p:spTree>
    <p:extLst>
      <p:ext uri="{BB962C8B-B14F-4D97-AF65-F5344CB8AC3E}">
        <p14:creationId xmlns:p14="http://schemas.microsoft.com/office/powerpoint/2010/main" val="179595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B1F9B36E-CC3F-3E0C-CF37-AB23E6E9D937}"/>
              </a:ext>
            </a:extLst>
          </p:cNvPr>
          <p:cNvGrpSpPr/>
          <p:nvPr/>
        </p:nvGrpSpPr>
        <p:grpSpPr>
          <a:xfrm>
            <a:off x="660399" y="3921214"/>
            <a:ext cx="5435599" cy="1939219"/>
            <a:chOff x="660399" y="3921214"/>
            <a:chExt cx="5435599" cy="1939219"/>
          </a:xfrm>
        </p:grpSpPr>
        <p:sp>
          <p:nvSpPr>
            <p:cNvPr id="3" name="矩形: 单圆角 2">
              <a:extLst>
                <a:ext uri="{FF2B5EF4-FFF2-40B4-BE49-F238E27FC236}">
                  <a16:creationId xmlns:a16="http://schemas.microsoft.com/office/drawing/2014/main" id="{01666125-222F-9202-D9A7-295D588A1505}"/>
                </a:ext>
              </a:extLst>
            </p:cNvPr>
            <p:cNvSpPr/>
            <p:nvPr/>
          </p:nvSpPr>
          <p:spPr>
            <a:xfrm flipH="1">
              <a:off x="660399" y="3921214"/>
              <a:ext cx="5435598" cy="1939219"/>
            </a:xfrm>
            <a:prstGeom prst="round1Rect">
              <a:avLst>
                <a:gd name="adj" fmla="val 22494"/>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4E1112A7-F8C3-077D-1E3B-99A547B2FC87}"/>
                </a:ext>
              </a:extLst>
            </p:cNvPr>
            <p:cNvGrpSpPr/>
            <p:nvPr/>
          </p:nvGrpSpPr>
          <p:grpSpPr>
            <a:xfrm>
              <a:off x="5021636" y="3921214"/>
              <a:ext cx="1074362" cy="486722"/>
              <a:chOff x="5021636" y="3921214"/>
              <a:chExt cx="1074362" cy="486722"/>
            </a:xfrm>
          </p:grpSpPr>
          <p:sp>
            <p:nvSpPr>
              <p:cNvPr id="18" name="任意多边形: 形状 17">
                <a:extLst>
                  <a:ext uri="{FF2B5EF4-FFF2-40B4-BE49-F238E27FC236}">
                    <a16:creationId xmlns:a16="http://schemas.microsoft.com/office/drawing/2014/main" id="{EB00B18F-55C6-74CC-B854-BF8BEC2CAFF4}"/>
                  </a:ext>
                </a:extLst>
              </p:cNvPr>
              <p:cNvSpPr/>
              <p:nvPr/>
            </p:nvSpPr>
            <p:spPr>
              <a:xfrm>
                <a:off x="5329163" y="3921214"/>
                <a:ext cx="766835" cy="486722"/>
              </a:xfrm>
              <a:custGeom>
                <a:avLst/>
                <a:gdLst>
                  <a:gd name="connsiteX0" fmla="*/ 0 w 766835"/>
                  <a:gd name="connsiteY0" fmla="*/ 0 h 486722"/>
                  <a:gd name="connsiteX1" fmla="*/ 766835 w 766835"/>
                  <a:gd name="connsiteY1" fmla="*/ 0 h 486722"/>
                  <a:gd name="connsiteX2" fmla="*/ 766835 w 766835"/>
                  <a:gd name="connsiteY2" fmla="*/ 454820 h 486722"/>
                  <a:gd name="connsiteX3" fmla="*/ 702941 w 766835"/>
                  <a:gd name="connsiteY3" fmla="*/ 474654 h 486722"/>
                  <a:gd name="connsiteX4" fmla="*/ 583221 w 766835"/>
                  <a:gd name="connsiteY4" fmla="*/ 486722 h 486722"/>
                  <a:gd name="connsiteX5" fmla="*/ 1250 w 766835"/>
                  <a:gd name="connsiteY5" fmla="*/ 12402 h 48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835" h="486722">
                    <a:moveTo>
                      <a:pt x="0" y="0"/>
                    </a:moveTo>
                    <a:lnTo>
                      <a:pt x="766835" y="0"/>
                    </a:lnTo>
                    <a:lnTo>
                      <a:pt x="766835" y="454820"/>
                    </a:lnTo>
                    <a:lnTo>
                      <a:pt x="702941" y="474654"/>
                    </a:lnTo>
                    <a:cubicBezTo>
                      <a:pt x="664270" y="482567"/>
                      <a:pt x="624231" y="486722"/>
                      <a:pt x="583221" y="486722"/>
                    </a:cubicBezTo>
                    <a:cubicBezTo>
                      <a:pt x="296152" y="486722"/>
                      <a:pt x="56642" y="283096"/>
                      <a:pt x="1250" y="12402"/>
                    </a:cubicBezTo>
                    <a:close/>
                  </a:path>
                </a:pathLst>
              </a:custGeom>
              <a:solidFill>
                <a:schemeClr val="accent2">
                  <a:lumMod val="20000"/>
                  <a:lumOff val="80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id="{09DABD0C-DEAF-C5A0-F9E3-2F8E4B5AD167}"/>
                  </a:ext>
                </a:extLst>
              </p:cNvPr>
              <p:cNvSpPr/>
              <p:nvPr/>
            </p:nvSpPr>
            <p:spPr>
              <a:xfrm>
                <a:off x="5021636" y="3921214"/>
                <a:ext cx="1009925" cy="284706"/>
              </a:xfrm>
              <a:custGeom>
                <a:avLst/>
                <a:gdLst>
                  <a:gd name="connsiteX0" fmla="*/ 0 w 1009925"/>
                  <a:gd name="connsiteY0" fmla="*/ 0 h 284706"/>
                  <a:gd name="connsiteX1" fmla="*/ 1009925 w 1009925"/>
                  <a:gd name="connsiteY1" fmla="*/ 0 h 284706"/>
                  <a:gd name="connsiteX2" fmla="*/ 997549 w 1009925"/>
                  <a:gd name="connsiteY2" fmla="*/ 22799 h 284706"/>
                  <a:gd name="connsiteX3" fmla="*/ 504962 w 1009925"/>
                  <a:gd name="connsiteY3" fmla="*/ 284706 h 284706"/>
                  <a:gd name="connsiteX4" fmla="*/ 12375 w 1009925"/>
                  <a:gd name="connsiteY4" fmla="*/ 22799 h 2847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925" h="284706">
                    <a:moveTo>
                      <a:pt x="0" y="0"/>
                    </a:moveTo>
                    <a:lnTo>
                      <a:pt x="1009925" y="0"/>
                    </a:lnTo>
                    <a:lnTo>
                      <a:pt x="997549" y="22799"/>
                    </a:lnTo>
                    <a:cubicBezTo>
                      <a:pt x="890796" y="180815"/>
                      <a:pt x="710012" y="284706"/>
                      <a:pt x="504962" y="284706"/>
                    </a:cubicBezTo>
                    <a:cubicBezTo>
                      <a:pt x="299913" y="284706"/>
                      <a:pt x="119128" y="180815"/>
                      <a:pt x="12375" y="22799"/>
                    </a:cubicBezTo>
                    <a:close/>
                  </a:path>
                </a:pathLst>
              </a:custGeom>
              <a:solidFill>
                <a:schemeClr val="accent2">
                  <a:lumMod val="20000"/>
                  <a:lumOff val="80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839E12F7-38A1-E4CB-B248-2D3A883B167A}"/>
                  </a:ext>
                </a:extLst>
              </p:cNvPr>
              <p:cNvSpPr/>
              <p:nvPr/>
            </p:nvSpPr>
            <p:spPr>
              <a:xfrm>
                <a:off x="5467181" y="3921215"/>
                <a:ext cx="628817" cy="269205"/>
              </a:xfrm>
              <a:custGeom>
                <a:avLst/>
                <a:gdLst>
                  <a:gd name="connsiteX0" fmla="*/ 0 w 628817"/>
                  <a:gd name="connsiteY0" fmla="*/ 0 h 269205"/>
                  <a:gd name="connsiteX1" fmla="*/ 628817 w 628817"/>
                  <a:gd name="connsiteY1" fmla="*/ 0 h 269205"/>
                  <a:gd name="connsiteX2" fmla="*/ 628817 w 628817"/>
                  <a:gd name="connsiteY2" fmla="*/ 253241 h 269205"/>
                  <a:gd name="connsiteX3" fmla="*/ 616268 w 628817"/>
                  <a:gd name="connsiteY3" fmla="*/ 257136 h 269205"/>
                  <a:gd name="connsiteX4" fmla="*/ 496548 w 628817"/>
                  <a:gd name="connsiteY4" fmla="*/ 269205 h 269205"/>
                  <a:gd name="connsiteX5" fmla="*/ 3961 w 628817"/>
                  <a:gd name="connsiteY5" fmla="*/ 7298 h 269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8817" h="269205">
                    <a:moveTo>
                      <a:pt x="0" y="0"/>
                    </a:moveTo>
                    <a:lnTo>
                      <a:pt x="628817" y="0"/>
                    </a:lnTo>
                    <a:lnTo>
                      <a:pt x="628817" y="253241"/>
                    </a:lnTo>
                    <a:lnTo>
                      <a:pt x="616268" y="257136"/>
                    </a:lnTo>
                    <a:cubicBezTo>
                      <a:pt x="577597" y="265050"/>
                      <a:pt x="537558" y="269205"/>
                      <a:pt x="496548" y="269205"/>
                    </a:cubicBezTo>
                    <a:cubicBezTo>
                      <a:pt x="291499" y="269205"/>
                      <a:pt x="110714" y="165314"/>
                      <a:pt x="3961" y="7298"/>
                    </a:cubicBezTo>
                    <a:close/>
                  </a:path>
                </a:pathLst>
              </a:custGeom>
              <a:solidFill>
                <a:schemeClr val="accent2">
                  <a:lumMod val="20000"/>
                  <a:lumOff val="80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10" name="矩形: 单圆角 9">
            <a:extLst>
              <a:ext uri="{FF2B5EF4-FFF2-40B4-BE49-F238E27FC236}">
                <a16:creationId xmlns:a16="http://schemas.microsoft.com/office/drawing/2014/main" id="{AFE99BA5-03CE-BD7F-28EA-DC92AADE7A9F}"/>
              </a:ext>
            </a:extLst>
          </p:cNvPr>
          <p:cNvSpPr/>
          <p:nvPr/>
        </p:nvSpPr>
        <p:spPr>
          <a:xfrm flipH="1">
            <a:off x="660399" y="1672661"/>
            <a:ext cx="5435598" cy="1939219"/>
          </a:xfrm>
          <a:prstGeom prst="round1Rect">
            <a:avLst>
              <a:gd name="adj" fmla="val 22494"/>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10320541-E64F-8781-5D4C-4C7F7360FBCF}"/>
              </a:ext>
            </a:extLst>
          </p:cNvPr>
          <p:cNvGrpSpPr/>
          <p:nvPr/>
        </p:nvGrpSpPr>
        <p:grpSpPr>
          <a:xfrm>
            <a:off x="5021636" y="1672661"/>
            <a:ext cx="1074362" cy="486722"/>
            <a:chOff x="5021636" y="3921214"/>
            <a:chExt cx="1074362" cy="486722"/>
          </a:xfrm>
        </p:grpSpPr>
        <p:sp>
          <p:nvSpPr>
            <p:cNvPr id="25" name="任意多边形: 形状 24">
              <a:extLst>
                <a:ext uri="{FF2B5EF4-FFF2-40B4-BE49-F238E27FC236}">
                  <a16:creationId xmlns:a16="http://schemas.microsoft.com/office/drawing/2014/main" id="{D728A424-744E-0F05-EB84-86C38646E6A3}"/>
                </a:ext>
              </a:extLst>
            </p:cNvPr>
            <p:cNvSpPr/>
            <p:nvPr/>
          </p:nvSpPr>
          <p:spPr>
            <a:xfrm>
              <a:off x="5329163" y="3921214"/>
              <a:ext cx="766835" cy="486722"/>
            </a:xfrm>
            <a:custGeom>
              <a:avLst/>
              <a:gdLst>
                <a:gd name="connsiteX0" fmla="*/ 0 w 766835"/>
                <a:gd name="connsiteY0" fmla="*/ 0 h 486722"/>
                <a:gd name="connsiteX1" fmla="*/ 766835 w 766835"/>
                <a:gd name="connsiteY1" fmla="*/ 0 h 486722"/>
                <a:gd name="connsiteX2" fmla="*/ 766835 w 766835"/>
                <a:gd name="connsiteY2" fmla="*/ 454820 h 486722"/>
                <a:gd name="connsiteX3" fmla="*/ 702941 w 766835"/>
                <a:gd name="connsiteY3" fmla="*/ 474654 h 486722"/>
                <a:gd name="connsiteX4" fmla="*/ 583221 w 766835"/>
                <a:gd name="connsiteY4" fmla="*/ 486722 h 486722"/>
                <a:gd name="connsiteX5" fmla="*/ 1250 w 766835"/>
                <a:gd name="connsiteY5" fmla="*/ 12402 h 48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835" h="486722">
                  <a:moveTo>
                    <a:pt x="0" y="0"/>
                  </a:moveTo>
                  <a:lnTo>
                    <a:pt x="766835" y="0"/>
                  </a:lnTo>
                  <a:lnTo>
                    <a:pt x="766835" y="454820"/>
                  </a:lnTo>
                  <a:lnTo>
                    <a:pt x="702941" y="474654"/>
                  </a:lnTo>
                  <a:cubicBezTo>
                    <a:pt x="664270" y="482567"/>
                    <a:pt x="624231" y="486722"/>
                    <a:pt x="583221" y="486722"/>
                  </a:cubicBezTo>
                  <a:cubicBezTo>
                    <a:pt x="296152" y="486722"/>
                    <a:pt x="56642" y="283096"/>
                    <a:pt x="1250" y="12402"/>
                  </a:cubicBezTo>
                  <a:close/>
                </a:path>
              </a:pathLst>
            </a:custGeom>
            <a:solidFill>
              <a:schemeClr val="accent2">
                <a:lumMod val="20000"/>
                <a:lumOff val="80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DBA1D283-7B08-62E0-6CC5-F3500644A2B9}"/>
                </a:ext>
              </a:extLst>
            </p:cNvPr>
            <p:cNvSpPr/>
            <p:nvPr/>
          </p:nvSpPr>
          <p:spPr>
            <a:xfrm>
              <a:off x="5021636" y="3921214"/>
              <a:ext cx="1009925" cy="284706"/>
            </a:xfrm>
            <a:custGeom>
              <a:avLst/>
              <a:gdLst>
                <a:gd name="connsiteX0" fmla="*/ 0 w 1009925"/>
                <a:gd name="connsiteY0" fmla="*/ 0 h 284706"/>
                <a:gd name="connsiteX1" fmla="*/ 1009925 w 1009925"/>
                <a:gd name="connsiteY1" fmla="*/ 0 h 284706"/>
                <a:gd name="connsiteX2" fmla="*/ 997549 w 1009925"/>
                <a:gd name="connsiteY2" fmla="*/ 22799 h 284706"/>
                <a:gd name="connsiteX3" fmla="*/ 504962 w 1009925"/>
                <a:gd name="connsiteY3" fmla="*/ 284706 h 284706"/>
                <a:gd name="connsiteX4" fmla="*/ 12375 w 1009925"/>
                <a:gd name="connsiteY4" fmla="*/ 22799 h 2847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925" h="284706">
                  <a:moveTo>
                    <a:pt x="0" y="0"/>
                  </a:moveTo>
                  <a:lnTo>
                    <a:pt x="1009925" y="0"/>
                  </a:lnTo>
                  <a:lnTo>
                    <a:pt x="997549" y="22799"/>
                  </a:lnTo>
                  <a:cubicBezTo>
                    <a:pt x="890796" y="180815"/>
                    <a:pt x="710012" y="284706"/>
                    <a:pt x="504962" y="284706"/>
                  </a:cubicBezTo>
                  <a:cubicBezTo>
                    <a:pt x="299913" y="284706"/>
                    <a:pt x="119128" y="180815"/>
                    <a:pt x="12375" y="22799"/>
                  </a:cubicBezTo>
                  <a:close/>
                </a:path>
              </a:pathLst>
            </a:custGeom>
            <a:solidFill>
              <a:schemeClr val="accent2">
                <a:lumMod val="20000"/>
                <a:lumOff val="80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3D060E86-2AA9-8912-F7CB-46F3B5EEC715}"/>
                </a:ext>
              </a:extLst>
            </p:cNvPr>
            <p:cNvSpPr/>
            <p:nvPr/>
          </p:nvSpPr>
          <p:spPr>
            <a:xfrm>
              <a:off x="5467181" y="3921215"/>
              <a:ext cx="628817" cy="269205"/>
            </a:xfrm>
            <a:custGeom>
              <a:avLst/>
              <a:gdLst>
                <a:gd name="connsiteX0" fmla="*/ 0 w 628817"/>
                <a:gd name="connsiteY0" fmla="*/ 0 h 269205"/>
                <a:gd name="connsiteX1" fmla="*/ 628817 w 628817"/>
                <a:gd name="connsiteY1" fmla="*/ 0 h 269205"/>
                <a:gd name="connsiteX2" fmla="*/ 628817 w 628817"/>
                <a:gd name="connsiteY2" fmla="*/ 253241 h 269205"/>
                <a:gd name="connsiteX3" fmla="*/ 616268 w 628817"/>
                <a:gd name="connsiteY3" fmla="*/ 257136 h 269205"/>
                <a:gd name="connsiteX4" fmla="*/ 496548 w 628817"/>
                <a:gd name="connsiteY4" fmla="*/ 269205 h 269205"/>
                <a:gd name="connsiteX5" fmla="*/ 3961 w 628817"/>
                <a:gd name="connsiteY5" fmla="*/ 7298 h 269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8817" h="269205">
                  <a:moveTo>
                    <a:pt x="0" y="0"/>
                  </a:moveTo>
                  <a:lnTo>
                    <a:pt x="628817" y="0"/>
                  </a:lnTo>
                  <a:lnTo>
                    <a:pt x="628817" y="253241"/>
                  </a:lnTo>
                  <a:lnTo>
                    <a:pt x="616268" y="257136"/>
                  </a:lnTo>
                  <a:cubicBezTo>
                    <a:pt x="577597" y="265050"/>
                    <a:pt x="537558" y="269205"/>
                    <a:pt x="496548" y="269205"/>
                  </a:cubicBezTo>
                  <a:cubicBezTo>
                    <a:pt x="291499" y="269205"/>
                    <a:pt x="110714" y="165314"/>
                    <a:pt x="3961" y="7298"/>
                  </a:cubicBezTo>
                  <a:close/>
                </a:path>
              </a:pathLst>
            </a:custGeom>
            <a:solidFill>
              <a:schemeClr val="accent2">
                <a:lumMod val="20000"/>
                <a:lumOff val="80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 name="矩形: 单圆角 6">
            <a:extLst>
              <a:ext uri="{FF2B5EF4-FFF2-40B4-BE49-F238E27FC236}">
                <a16:creationId xmlns:a16="http://schemas.microsoft.com/office/drawing/2014/main" id="{9A99E0F9-19A1-2765-1AFC-86DFFA832C9E}"/>
              </a:ext>
            </a:extLst>
          </p:cNvPr>
          <p:cNvSpPr/>
          <p:nvPr/>
        </p:nvSpPr>
        <p:spPr>
          <a:xfrm>
            <a:off x="6282487" y="1672661"/>
            <a:ext cx="5257472" cy="4187772"/>
          </a:xfrm>
          <a:prstGeom prst="round1Rect">
            <a:avLst>
              <a:gd name="adj" fmla="val 764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2BC310CD-5DFF-32E7-A3BA-072CE1A9EACB}"/>
              </a:ext>
            </a:extLst>
          </p:cNvPr>
          <p:cNvSpPr>
            <a:spLocks noGrp="1"/>
          </p:cNvSpPr>
          <p:nvPr>
            <p:ph type="body" sz="quarter" idx="10"/>
          </p:nvPr>
        </p:nvSpPr>
        <p:spPr/>
        <p:txBody>
          <a:bodyPr/>
          <a:lstStyle/>
          <a:p>
            <a:r>
              <a:rPr lang="zh-CN" altLang="en-US" dirty="0"/>
              <a:t>请添加文本内容</a:t>
            </a:r>
          </a:p>
        </p:txBody>
      </p:sp>
      <p:graphicFrame>
        <p:nvGraphicFramePr>
          <p:cNvPr id="5" name="图表 4">
            <a:extLst>
              <a:ext uri="{FF2B5EF4-FFF2-40B4-BE49-F238E27FC236}">
                <a16:creationId xmlns:a16="http://schemas.microsoft.com/office/drawing/2014/main" id="{508A7C93-BA9A-80C8-83F4-B9C85FAA3EA9}"/>
              </a:ext>
            </a:extLst>
          </p:cNvPr>
          <p:cNvGraphicFramePr/>
          <p:nvPr>
            <p:extLst>
              <p:ext uri="{D42A27DB-BD31-4B8C-83A1-F6EECF244321}">
                <p14:modId xmlns:p14="http://schemas.microsoft.com/office/powerpoint/2010/main" val="164449702"/>
              </p:ext>
            </p:extLst>
          </p:nvPr>
        </p:nvGraphicFramePr>
        <p:xfrm>
          <a:off x="6425109" y="1850407"/>
          <a:ext cx="4953000" cy="3522946"/>
        </p:xfrm>
        <a:graphic>
          <a:graphicData uri="http://schemas.openxmlformats.org/drawingml/2006/chart">
            <c:chart xmlns:c="http://schemas.openxmlformats.org/drawingml/2006/chart" xmlns:r="http://schemas.openxmlformats.org/officeDocument/2006/relationships" r:id="rId2"/>
          </a:graphicData>
        </a:graphic>
      </p:graphicFrame>
      <p:sp>
        <p:nvSpPr>
          <p:cNvPr id="8" name="文本框 7">
            <a:extLst>
              <a:ext uri="{FF2B5EF4-FFF2-40B4-BE49-F238E27FC236}">
                <a16:creationId xmlns:a16="http://schemas.microsoft.com/office/drawing/2014/main" id="{F284EE46-5D5B-ECA8-674C-98C9381947AA}"/>
              </a:ext>
            </a:extLst>
          </p:cNvPr>
          <p:cNvSpPr txBox="1"/>
          <p:nvPr/>
        </p:nvSpPr>
        <p:spPr>
          <a:xfrm>
            <a:off x="4653023" y="5921582"/>
            <a:ext cx="5960962" cy="369332"/>
          </a:xfrm>
          <a:prstGeom prst="rect">
            <a:avLst/>
          </a:prstGeom>
          <a:noFill/>
        </p:spPr>
        <p:txBody>
          <a:bodyPr wrap="square" rtlCol="0">
            <a:spAutoFit/>
          </a:bodyPr>
          <a:lstStyle/>
          <a:p>
            <a:endParaRPr lang="zh-CN" altLang="en-US" dirty="0"/>
          </a:p>
        </p:txBody>
      </p:sp>
      <p:sp>
        <p:nvSpPr>
          <p:cNvPr id="9" name="文本框 8">
            <a:extLst>
              <a:ext uri="{FF2B5EF4-FFF2-40B4-BE49-F238E27FC236}">
                <a16:creationId xmlns:a16="http://schemas.microsoft.com/office/drawing/2014/main" id="{982B0CA4-42F6-427C-6BA5-E5E5C17808B2}"/>
              </a:ext>
            </a:extLst>
          </p:cNvPr>
          <p:cNvSpPr txBox="1"/>
          <p:nvPr/>
        </p:nvSpPr>
        <p:spPr>
          <a:xfrm>
            <a:off x="6933033" y="5463004"/>
            <a:ext cx="3956379" cy="307777"/>
          </a:xfrm>
          <a:prstGeom prst="rect">
            <a:avLst/>
          </a:prstGeom>
          <a:noFill/>
        </p:spPr>
        <p:txBody>
          <a:bodyPr wrap="square" rtlCol="0">
            <a:spAutoFit/>
          </a:bodyPr>
          <a:lstStyle/>
          <a:p>
            <a:r>
              <a:rPr lang="zh-CN" altLang="en-US" sz="1400" dirty="0"/>
              <a:t>请任意输入内容请任意输入内容请任意输入内容</a:t>
            </a:r>
          </a:p>
        </p:txBody>
      </p:sp>
      <p:sp>
        <p:nvSpPr>
          <p:cNvPr id="11" name="文本框 10">
            <a:extLst>
              <a:ext uri="{FF2B5EF4-FFF2-40B4-BE49-F238E27FC236}">
                <a16:creationId xmlns:a16="http://schemas.microsoft.com/office/drawing/2014/main" id="{ABF8050B-FECA-41C7-0F55-ABBE5DE51F9F}"/>
              </a:ext>
            </a:extLst>
          </p:cNvPr>
          <p:cNvSpPr txBox="1"/>
          <p:nvPr/>
        </p:nvSpPr>
        <p:spPr>
          <a:xfrm>
            <a:off x="924938" y="1892042"/>
            <a:ext cx="2375204" cy="461665"/>
          </a:xfrm>
          <a:prstGeom prst="rect">
            <a:avLst/>
          </a:prstGeom>
          <a:noFill/>
        </p:spPr>
        <p:txBody>
          <a:bodyPr wrap="square" rtlCol="0">
            <a:spAutoFit/>
          </a:bodyPr>
          <a:lstStyle/>
          <a:p>
            <a:r>
              <a:rPr lang="zh-CN" altLang="en-US" sz="2400" b="1" dirty="0">
                <a:solidFill>
                  <a:srgbClr val="FFFFFF"/>
                </a:solidFill>
              </a:rPr>
              <a:t>请添加文本内容</a:t>
            </a:r>
          </a:p>
        </p:txBody>
      </p:sp>
      <p:sp>
        <p:nvSpPr>
          <p:cNvPr id="12" name="文本框 11">
            <a:extLst>
              <a:ext uri="{FF2B5EF4-FFF2-40B4-BE49-F238E27FC236}">
                <a16:creationId xmlns:a16="http://schemas.microsoft.com/office/drawing/2014/main" id="{00AB8781-A2F5-1F27-599E-150B57522A79}"/>
              </a:ext>
            </a:extLst>
          </p:cNvPr>
          <p:cNvSpPr txBox="1"/>
          <p:nvPr/>
        </p:nvSpPr>
        <p:spPr>
          <a:xfrm>
            <a:off x="924938" y="2353707"/>
            <a:ext cx="4906520" cy="886461"/>
          </a:xfrm>
          <a:prstGeom prst="rect">
            <a:avLst/>
          </a:prstGeom>
          <a:noFill/>
        </p:spPr>
        <p:txBody>
          <a:bodyPr wrap="square" rtlCol="0">
            <a:spAutoFit/>
          </a:bodyPr>
          <a:lstStyle/>
          <a:p>
            <a:pPr>
              <a:lnSpc>
                <a:spcPct val="150000"/>
              </a:lnSpc>
            </a:pPr>
            <a:r>
              <a:rPr lang="zh-CN" altLang="en-US" dirty="0">
                <a:solidFill>
                  <a:srgbClr val="FFFFFF"/>
                </a:solidFill>
              </a:rPr>
              <a:t>请任意输入内容请任意输入内容请任意输入内容请任意输入内容请任意输入内容请任意输入</a:t>
            </a:r>
          </a:p>
        </p:txBody>
      </p:sp>
      <p:sp>
        <p:nvSpPr>
          <p:cNvPr id="4" name="文本框 3">
            <a:extLst>
              <a:ext uri="{FF2B5EF4-FFF2-40B4-BE49-F238E27FC236}">
                <a16:creationId xmlns:a16="http://schemas.microsoft.com/office/drawing/2014/main" id="{F0C1088D-2275-5783-BC72-98370466235E}"/>
              </a:ext>
            </a:extLst>
          </p:cNvPr>
          <p:cNvSpPr txBox="1"/>
          <p:nvPr/>
        </p:nvSpPr>
        <p:spPr>
          <a:xfrm>
            <a:off x="924938" y="4140595"/>
            <a:ext cx="2375204" cy="461665"/>
          </a:xfrm>
          <a:prstGeom prst="rect">
            <a:avLst/>
          </a:prstGeom>
          <a:noFill/>
        </p:spPr>
        <p:txBody>
          <a:bodyPr wrap="square" rtlCol="0">
            <a:spAutoFit/>
          </a:bodyPr>
          <a:lstStyle/>
          <a:p>
            <a:r>
              <a:rPr lang="zh-CN" altLang="en-US" sz="2400" b="1" dirty="0">
                <a:solidFill>
                  <a:srgbClr val="FFFFFF"/>
                </a:solidFill>
              </a:rPr>
              <a:t>请添加文本内容</a:t>
            </a:r>
          </a:p>
        </p:txBody>
      </p:sp>
      <p:sp>
        <p:nvSpPr>
          <p:cNvPr id="6" name="文本框 5">
            <a:extLst>
              <a:ext uri="{FF2B5EF4-FFF2-40B4-BE49-F238E27FC236}">
                <a16:creationId xmlns:a16="http://schemas.microsoft.com/office/drawing/2014/main" id="{882D8D97-8AB8-8678-3257-97CC2C6EFE67}"/>
              </a:ext>
            </a:extLst>
          </p:cNvPr>
          <p:cNvSpPr txBox="1"/>
          <p:nvPr/>
        </p:nvSpPr>
        <p:spPr>
          <a:xfrm>
            <a:off x="924938" y="4602260"/>
            <a:ext cx="4906520" cy="886461"/>
          </a:xfrm>
          <a:prstGeom prst="rect">
            <a:avLst/>
          </a:prstGeom>
          <a:noFill/>
        </p:spPr>
        <p:txBody>
          <a:bodyPr wrap="square" rtlCol="0">
            <a:spAutoFit/>
          </a:bodyPr>
          <a:lstStyle/>
          <a:p>
            <a:pPr>
              <a:lnSpc>
                <a:spcPct val="150000"/>
              </a:lnSpc>
            </a:pPr>
            <a:r>
              <a:rPr lang="zh-CN" altLang="en-US" dirty="0">
                <a:solidFill>
                  <a:srgbClr val="FFFFFF"/>
                </a:solidFill>
              </a:rPr>
              <a:t>请任意输入内容请任意输入内容请任意输入内容请任意输入内容请任意输入内容请任意输入</a:t>
            </a:r>
          </a:p>
        </p:txBody>
      </p:sp>
      <p:grpSp>
        <p:nvGrpSpPr>
          <p:cNvPr id="30" name="组合 29">
            <a:extLst>
              <a:ext uri="{FF2B5EF4-FFF2-40B4-BE49-F238E27FC236}">
                <a16:creationId xmlns:a16="http://schemas.microsoft.com/office/drawing/2014/main" id="{32C0E722-7901-DCA7-FEDB-BCD2C1D93436}"/>
              </a:ext>
            </a:extLst>
          </p:cNvPr>
          <p:cNvGrpSpPr/>
          <p:nvPr/>
        </p:nvGrpSpPr>
        <p:grpSpPr>
          <a:xfrm rot="5400000" flipV="1">
            <a:off x="5889769" y="4817169"/>
            <a:ext cx="1435980" cy="650547"/>
            <a:chOff x="5021636" y="3921214"/>
            <a:chExt cx="1074362" cy="486722"/>
          </a:xfrm>
        </p:grpSpPr>
        <p:sp>
          <p:nvSpPr>
            <p:cNvPr id="31" name="任意多边形: 形状 30">
              <a:extLst>
                <a:ext uri="{FF2B5EF4-FFF2-40B4-BE49-F238E27FC236}">
                  <a16:creationId xmlns:a16="http://schemas.microsoft.com/office/drawing/2014/main" id="{4F6D3BED-A669-DA1C-17E5-BD6633ED70D9}"/>
                </a:ext>
              </a:extLst>
            </p:cNvPr>
            <p:cNvSpPr/>
            <p:nvPr/>
          </p:nvSpPr>
          <p:spPr>
            <a:xfrm>
              <a:off x="5329163" y="3921214"/>
              <a:ext cx="766835" cy="486722"/>
            </a:xfrm>
            <a:custGeom>
              <a:avLst/>
              <a:gdLst>
                <a:gd name="connsiteX0" fmla="*/ 0 w 766835"/>
                <a:gd name="connsiteY0" fmla="*/ 0 h 486722"/>
                <a:gd name="connsiteX1" fmla="*/ 766835 w 766835"/>
                <a:gd name="connsiteY1" fmla="*/ 0 h 486722"/>
                <a:gd name="connsiteX2" fmla="*/ 766835 w 766835"/>
                <a:gd name="connsiteY2" fmla="*/ 454820 h 486722"/>
                <a:gd name="connsiteX3" fmla="*/ 702941 w 766835"/>
                <a:gd name="connsiteY3" fmla="*/ 474654 h 486722"/>
                <a:gd name="connsiteX4" fmla="*/ 583221 w 766835"/>
                <a:gd name="connsiteY4" fmla="*/ 486722 h 486722"/>
                <a:gd name="connsiteX5" fmla="*/ 1250 w 766835"/>
                <a:gd name="connsiteY5" fmla="*/ 12402 h 48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835" h="486722">
                  <a:moveTo>
                    <a:pt x="0" y="0"/>
                  </a:moveTo>
                  <a:lnTo>
                    <a:pt x="766835" y="0"/>
                  </a:lnTo>
                  <a:lnTo>
                    <a:pt x="766835" y="454820"/>
                  </a:lnTo>
                  <a:lnTo>
                    <a:pt x="702941" y="474654"/>
                  </a:lnTo>
                  <a:cubicBezTo>
                    <a:pt x="664270" y="482567"/>
                    <a:pt x="624231" y="486722"/>
                    <a:pt x="583221" y="486722"/>
                  </a:cubicBezTo>
                  <a:cubicBezTo>
                    <a:pt x="296152" y="486722"/>
                    <a:pt x="56642" y="283096"/>
                    <a:pt x="1250" y="12402"/>
                  </a:cubicBezTo>
                  <a:close/>
                </a:path>
              </a:pathLst>
            </a:custGeom>
            <a:solidFill>
              <a:schemeClr val="accent2">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762A2A18-F32A-2F34-4BF3-B2B174C33A2E}"/>
                </a:ext>
              </a:extLst>
            </p:cNvPr>
            <p:cNvSpPr/>
            <p:nvPr/>
          </p:nvSpPr>
          <p:spPr>
            <a:xfrm>
              <a:off x="5021636" y="3921214"/>
              <a:ext cx="1009925" cy="284706"/>
            </a:xfrm>
            <a:custGeom>
              <a:avLst/>
              <a:gdLst>
                <a:gd name="connsiteX0" fmla="*/ 0 w 1009925"/>
                <a:gd name="connsiteY0" fmla="*/ 0 h 284706"/>
                <a:gd name="connsiteX1" fmla="*/ 1009925 w 1009925"/>
                <a:gd name="connsiteY1" fmla="*/ 0 h 284706"/>
                <a:gd name="connsiteX2" fmla="*/ 997549 w 1009925"/>
                <a:gd name="connsiteY2" fmla="*/ 22799 h 284706"/>
                <a:gd name="connsiteX3" fmla="*/ 504962 w 1009925"/>
                <a:gd name="connsiteY3" fmla="*/ 284706 h 284706"/>
                <a:gd name="connsiteX4" fmla="*/ 12375 w 1009925"/>
                <a:gd name="connsiteY4" fmla="*/ 22799 h 2847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925" h="284706">
                  <a:moveTo>
                    <a:pt x="0" y="0"/>
                  </a:moveTo>
                  <a:lnTo>
                    <a:pt x="1009925" y="0"/>
                  </a:lnTo>
                  <a:lnTo>
                    <a:pt x="997549" y="22799"/>
                  </a:lnTo>
                  <a:cubicBezTo>
                    <a:pt x="890796" y="180815"/>
                    <a:pt x="710012" y="284706"/>
                    <a:pt x="504962" y="284706"/>
                  </a:cubicBezTo>
                  <a:cubicBezTo>
                    <a:pt x="299913" y="284706"/>
                    <a:pt x="119128" y="180815"/>
                    <a:pt x="12375" y="22799"/>
                  </a:cubicBezTo>
                  <a:close/>
                </a:path>
              </a:pathLst>
            </a:custGeom>
            <a:solidFill>
              <a:schemeClr val="accent2">
                <a:lumMod val="20000"/>
                <a:lumOff val="80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形状 32">
              <a:extLst>
                <a:ext uri="{FF2B5EF4-FFF2-40B4-BE49-F238E27FC236}">
                  <a16:creationId xmlns:a16="http://schemas.microsoft.com/office/drawing/2014/main" id="{FF4EF14D-30C4-6C68-6EED-75B0ECA00A62}"/>
                </a:ext>
              </a:extLst>
            </p:cNvPr>
            <p:cNvSpPr/>
            <p:nvPr/>
          </p:nvSpPr>
          <p:spPr>
            <a:xfrm>
              <a:off x="5467181" y="3921215"/>
              <a:ext cx="628817" cy="269205"/>
            </a:xfrm>
            <a:custGeom>
              <a:avLst/>
              <a:gdLst>
                <a:gd name="connsiteX0" fmla="*/ 0 w 628817"/>
                <a:gd name="connsiteY0" fmla="*/ 0 h 269205"/>
                <a:gd name="connsiteX1" fmla="*/ 628817 w 628817"/>
                <a:gd name="connsiteY1" fmla="*/ 0 h 269205"/>
                <a:gd name="connsiteX2" fmla="*/ 628817 w 628817"/>
                <a:gd name="connsiteY2" fmla="*/ 253241 h 269205"/>
                <a:gd name="connsiteX3" fmla="*/ 616268 w 628817"/>
                <a:gd name="connsiteY3" fmla="*/ 257136 h 269205"/>
                <a:gd name="connsiteX4" fmla="*/ 496548 w 628817"/>
                <a:gd name="connsiteY4" fmla="*/ 269205 h 269205"/>
                <a:gd name="connsiteX5" fmla="*/ 3961 w 628817"/>
                <a:gd name="connsiteY5" fmla="*/ 7298 h 269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8817" h="269205">
                  <a:moveTo>
                    <a:pt x="0" y="0"/>
                  </a:moveTo>
                  <a:lnTo>
                    <a:pt x="628817" y="0"/>
                  </a:lnTo>
                  <a:lnTo>
                    <a:pt x="628817" y="253241"/>
                  </a:lnTo>
                  <a:lnTo>
                    <a:pt x="616268" y="257136"/>
                  </a:lnTo>
                  <a:cubicBezTo>
                    <a:pt x="577597" y="265050"/>
                    <a:pt x="537558" y="269205"/>
                    <a:pt x="496548" y="269205"/>
                  </a:cubicBezTo>
                  <a:cubicBezTo>
                    <a:pt x="291499" y="269205"/>
                    <a:pt x="110714" y="165314"/>
                    <a:pt x="3961" y="7298"/>
                  </a:cubicBezTo>
                  <a:close/>
                </a:path>
              </a:pathLst>
            </a:custGeom>
            <a:solidFill>
              <a:schemeClr val="accent2">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8506345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DB37903-2342-DFCC-ADC4-F1D5D7ECBD63}"/>
              </a:ext>
            </a:extLst>
          </p:cNvPr>
          <p:cNvSpPr>
            <a:spLocks noGrp="1"/>
          </p:cNvSpPr>
          <p:nvPr>
            <p:ph type="body" sz="quarter" idx="10"/>
          </p:nvPr>
        </p:nvSpPr>
        <p:spPr/>
        <p:txBody>
          <a:bodyPr/>
          <a:lstStyle/>
          <a:p>
            <a:r>
              <a:rPr lang="zh-CN" altLang="en-US" dirty="0"/>
              <a:t>请添加文本内容</a:t>
            </a:r>
          </a:p>
        </p:txBody>
      </p:sp>
      <p:sp>
        <p:nvSpPr>
          <p:cNvPr id="5" name="矩形: 圆角 4">
            <a:extLst>
              <a:ext uri="{FF2B5EF4-FFF2-40B4-BE49-F238E27FC236}">
                <a16:creationId xmlns:a16="http://schemas.microsoft.com/office/drawing/2014/main" id="{642CCA93-CD0C-3364-EB29-8A3A0393E26C}"/>
              </a:ext>
            </a:extLst>
          </p:cNvPr>
          <p:cNvSpPr/>
          <p:nvPr/>
        </p:nvSpPr>
        <p:spPr>
          <a:xfrm>
            <a:off x="662114" y="3494347"/>
            <a:ext cx="1731644" cy="865822"/>
          </a:xfrm>
          <a:prstGeom prst="roundRect">
            <a:avLst>
              <a:gd name="adj" fmla="val 50000"/>
            </a:avLst>
          </a:prstGeom>
          <a:solidFill>
            <a:srgbClr val="FFFFF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219" tIns="48219" rIns="48219" bIns="48219" numCol="1" spcCol="1270" anchor="ctr" anchorCtr="0">
            <a:noAutofit/>
          </a:bodyPr>
          <a:lstStyle/>
          <a:p>
            <a:pPr marL="0" lvl="0" indent="0" algn="ctr" defTabSz="1600200">
              <a:lnSpc>
                <a:spcPct val="90000"/>
              </a:lnSpc>
              <a:spcBef>
                <a:spcPct val="0"/>
              </a:spcBef>
              <a:spcAft>
                <a:spcPct val="35000"/>
              </a:spcAft>
              <a:buNone/>
            </a:pPr>
            <a:r>
              <a:rPr lang="zh-CN" altLang="en-US" sz="2400" b="1" kern="1200" dirty="0">
                <a:solidFill>
                  <a:schemeClr val="accent2"/>
                </a:solidFill>
              </a:rPr>
              <a:t>主题中心</a:t>
            </a:r>
          </a:p>
        </p:txBody>
      </p:sp>
      <p:sp>
        <p:nvSpPr>
          <p:cNvPr id="6" name="任意多边形: 形状 5">
            <a:extLst>
              <a:ext uri="{FF2B5EF4-FFF2-40B4-BE49-F238E27FC236}">
                <a16:creationId xmlns:a16="http://schemas.microsoft.com/office/drawing/2014/main" id="{75DD83B9-3978-6B13-FB4C-0FD90EAA0D3C}"/>
              </a:ext>
            </a:extLst>
          </p:cNvPr>
          <p:cNvSpPr/>
          <p:nvPr/>
        </p:nvSpPr>
        <p:spPr>
          <a:xfrm rot="17945813">
            <a:off x="2027899" y="3287195"/>
            <a:ext cx="1424377" cy="35507"/>
          </a:xfrm>
          <a:custGeom>
            <a:avLst/>
            <a:gdLst>
              <a:gd name="connsiteX0" fmla="*/ 0 w 1424377"/>
              <a:gd name="connsiteY0" fmla="*/ 17753 h 35507"/>
              <a:gd name="connsiteX1" fmla="*/ 1424377 w 1424377"/>
              <a:gd name="connsiteY1" fmla="*/ 17753 h 35507"/>
            </a:gdLst>
            <a:ahLst/>
            <a:cxnLst>
              <a:cxn ang="0">
                <a:pos x="connsiteX0" y="connsiteY0"/>
              </a:cxn>
              <a:cxn ang="0">
                <a:pos x="connsiteX1" y="connsiteY1"/>
              </a:cxn>
            </a:cxnLst>
            <a:rect l="l" t="t" r="r" b="b"/>
            <a:pathLst>
              <a:path w="1424377" h="35507">
                <a:moveTo>
                  <a:pt x="0" y="17753"/>
                </a:moveTo>
                <a:lnTo>
                  <a:pt x="1424377" y="17753"/>
                </a:lnTo>
              </a:path>
            </a:pathLst>
          </a:custGeom>
          <a:noFill/>
          <a:ln>
            <a:solidFill>
              <a:schemeClr val="accent2">
                <a:lumMod val="20000"/>
                <a:lumOff val="8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89279" tIns="-17856" rIns="689279" bIns="-17855"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7" name="矩形: 圆角 6">
            <a:extLst>
              <a:ext uri="{FF2B5EF4-FFF2-40B4-BE49-F238E27FC236}">
                <a16:creationId xmlns:a16="http://schemas.microsoft.com/office/drawing/2014/main" id="{AE60560F-7E9A-3C71-BE6E-C66508AE93AE}"/>
              </a:ext>
            </a:extLst>
          </p:cNvPr>
          <p:cNvSpPr/>
          <p:nvPr/>
        </p:nvSpPr>
        <p:spPr>
          <a:xfrm>
            <a:off x="3086416" y="2249728"/>
            <a:ext cx="1731644" cy="865822"/>
          </a:xfrm>
          <a:prstGeom prst="roundRect">
            <a:avLst>
              <a:gd name="adj" fmla="val 50000"/>
            </a:avLst>
          </a:prstGeom>
          <a:solidFill>
            <a:schemeClr val="accent2">
              <a:lumMod val="60000"/>
              <a:lumOff val="4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219" tIns="48219" rIns="48219" bIns="48219" numCol="1" spcCol="1270" anchor="ctr" anchorCtr="0">
            <a:noAutofit/>
          </a:bodyPr>
          <a:lstStyle/>
          <a:p>
            <a:pPr marL="0" lvl="0" indent="0" algn="ctr" defTabSz="1600200">
              <a:lnSpc>
                <a:spcPct val="90000"/>
              </a:lnSpc>
              <a:spcBef>
                <a:spcPct val="0"/>
              </a:spcBef>
              <a:spcAft>
                <a:spcPct val="35000"/>
              </a:spcAft>
              <a:buNone/>
            </a:pPr>
            <a:r>
              <a:rPr lang="zh-CN" altLang="en-US" sz="2400" b="1" kern="1200" dirty="0"/>
              <a:t>要点</a:t>
            </a:r>
            <a:r>
              <a:rPr lang="en-US" altLang="zh-CN" sz="2400" b="1" kern="1200" dirty="0"/>
              <a:t>1</a:t>
            </a:r>
            <a:endParaRPr lang="zh-CN" altLang="en-US" sz="2400" b="1" kern="1200" dirty="0"/>
          </a:p>
        </p:txBody>
      </p:sp>
      <p:sp>
        <p:nvSpPr>
          <p:cNvPr id="8" name="任意多边形: 形状 7">
            <a:extLst>
              <a:ext uri="{FF2B5EF4-FFF2-40B4-BE49-F238E27FC236}">
                <a16:creationId xmlns:a16="http://schemas.microsoft.com/office/drawing/2014/main" id="{9CBF5D07-39EB-F2FB-C496-E354C948755E}"/>
              </a:ext>
            </a:extLst>
          </p:cNvPr>
          <p:cNvSpPr/>
          <p:nvPr/>
        </p:nvSpPr>
        <p:spPr>
          <a:xfrm rot="19457599">
            <a:off x="4737884" y="2415961"/>
            <a:ext cx="853010" cy="35507"/>
          </a:xfrm>
          <a:custGeom>
            <a:avLst/>
            <a:gdLst>
              <a:gd name="connsiteX0" fmla="*/ 0 w 853010"/>
              <a:gd name="connsiteY0" fmla="*/ 17753 h 35507"/>
              <a:gd name="connsiteX1" fmla="*/ 853010 w 853010"/>
              <a:gd name="connsiteY1" fmla="*/ 17753 h 35507"/>
            </a:gdLst>
            <a:ahLst/>
            <a:cxnLst>
              <a:cxn ang="0">
                <a:pos x="connsiteX0" y="connsiteY0"/>
              </a:cxn>
              <a:cxn ang="0">
                <a:pos x="connsiteX1" y="connsiteY1"/>
              </a:cxn>
            </a:cxnLst>
            <a:rect l="l" t="t" r="r" b="b"/>
            <a:pathLst>
              <a:path w="853010" h="35507">
                <a:moveTo>
                  <a:pt x="0" y="17753"/>
                </a:moveTo>
                <a:lnTo>
                  <a:pt x="853010" y="17753"/>
                </a:lnTo>
              </a:path>
            </a:pathLst>
          </a:custGeom>
          <a:noFill/>
          <a:ln>
            <a:solidFill>
              <a:schemeClr val="accent2">
                <a:lumMod val="20000"/>
                <a:lumOff val="80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17879" tIns="-3572" rIns="417880" bIns="-3572"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9" name="矩形: 圆角 8">
            <a:extLst>
              <a:ext uri="{FF2B5EF4-FFF2-40B4-BE49-F238E27FC236}">
                <a16:creationId xmlns:a16="http://schemas.microsoft.com/office/drawing/2014/main" id="{79CDA797-B190-9F2E-93EF-FD2D5B620E28}"/>
              </a:ext>
            </a:extLst>
          </p:cNvPr>
          <p:cNvSpPr/>
          <p:nvPr/>
        </p:nvSpPr>
        <p:spPr>
          <a:xfrm>
            <a:off x="5510718" y="1751880"/>
            <a:ext cx="1731644" cy="865822"/>
          </a:xfrm>
          <a:prstGeom prst="roundRect">
            <a:avLst>
              <a:gd name="adj" fmla="val 50000"/>
            </a:avLst>
          </a:prstGeom>
          <a:solidFill>
            <a:schemeClr val="accent2">
              <a:lumMod val="60000"/>
              <a:lumOff val="4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219" tIns="48219" rIns="48219" bIns="48219" numCol="1" spcCol="1270" anchor="ctr" anchorCtr="0">
            <a:noAutofit/>
          </a:bodyPr>
          <a:lstStyle/>
          <a:p>
            <a:pPr algn="ctr" defTabSz="1600200">
              <a:lnSpc>
                <a:spcPct val="90000"/>
              </a:lnSpc>
              <a:spcBef>
                <a:spcPct val="0"/>
              </a:spcBef>
              <a:spcAft>
                <a:spcPct val="35000"/>
              </a:spcAft>
            </a:pPr>
            <a:r>
              <a:rPr lang="zh-CN" altLang="en-US" sz="2400" b="1" dirty="0"/>
              <a:t>分点</a:t>
            </a:r>
            <a:r>
              <a:rPr lang="en-US" altLang="zh-CN" sz="2400" b="1" dirty="0"/>
              <a:t>1</a:t>
            </a:r>
            <a:endParaRPr lang="zh-CN" altLang="en-US" sz="2400" b="1" dirty="0"/>
          </a:p>
        </p:txBody>
      </p:sp>
      <p:sp>
        <p:nvSpPr>
          <p:cNvPr id="10" name="任意多边形: 形状 9">
            <a:extLst>
              <a:ext uri="{FF2B5EF4-FFF2-40B4-BE49-F238E27FC236}">
                <a16:creationId xmlns:a16="http://schemas.microsoft.com/office/drawing/2014/main" id="{420F167B-F1E7-A172-52D7-8D8A35CD7B05}"/>
              </a:ext>
            </a:extLst>
          </p:cNvPr>
          <p:cNvSpPr/>
          <p:nvPr/>
        </p:nvSpPr>
        <p:spPr>
          <a:xfrm rot="2142401">
            <a:off x="4737884" y="2913809"/>
            <a:ext cx="853010" cy="35507"/>
          </a:xfrm>
          <a:custGeom>
            <a:avLst/>
            <a:gdLst>
              <a:gd name="connsiteX0" fmla="*/ 0 w 853010"/>
              <a:gd name="connsiteY0" fmla="*/ 17753 h 35507"/>
              <a:gd name="connsiteX1" fmla="*/ 853010 w 853010"/>
              <a:gd name="connsiteY1" fmla="*/ 17753 h 35507"/>
            </a:gdLst>
            <a:ahLst/>
            <a:cxnLst>
              <a:cxn ang="0">
                <a:pos x="connsiteX0" y="connsiteY0"/>
              </a:cxn>
              <a:cxn ang="0">
                <a:pos x="connsiteX1" y="connsiteY1"/>
              </a:cxn>
            </a:cxnLst>
            <a:rect l="l" t="t" r="r" b="b"/>
            <a:pathLst>
              <a:path w="853010" h="35507">
                <a:moveTo>
                  <a:pt x="0" y="17753"/>
                </a:moveTo>
                <a:lnTo>
                  <a:pt x="853010" y="17753"/>
                </a:lnTo>
              </a:path>
            </a:pathLst>
          </a:custGeom>
          <a:noFill/>
          <a:ln>
            <a:solidFill>
              <a:schemeClr val="accent2">
                <a:lumMod val="20000"/>
                <a:lumOff val="80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17880" tIns="-3572" rIns="417879" bIns="-3572"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11" name="矩形: 圆角 10">
            <a:extLst>
              <a:ext uri="{FF2B5EF4-FFF2-40B4-BE49-F238E27FC236}">
                <a16:creationId xmlns:a16="http://schemas.microsoft.com/office/drawing/2014/main" id="{15F1D90D-86F9-1FB3-D22C-8A28EC57E15A}"/>
              </a:ext>
            </a:extLst>
          </p:cNvPr>
          <p:cNvSpPr/>
          <p:nvPr/>
        </p:nvSpPr>
        <p:spPr>
          <a:xfrm>
            <a:off x="5510718" y="2747576"/>
            <a:ext cx="1731644" cy="865822"/>
          </a:xfrm>
          <a:prstGeom prst="roundRect">
            <a:avLst>
              <a:gd name="adj" fmla="val 50000"/>
            </a:avLst>
          </a:prstGeom>
          <a:solidFill>
            <a:schemeClr val="accent2">
              <a:lumMod val="60000"/>
              <a:lumOff val="4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219" tIns="48219" rIns="48219" bIns="48219" numCol="1" spcCol="1270" anchor="ctr" anchorCtr="0">
            <a:noAutofit/>
          </a:bodyPr>
          <a:lstStyle/>
          <a:p>
            <a:pPr algn="ctr" defTabSz="1600200">
              <a:lnSpc>
                <a:spcPct val="90000"/>
              </a:lnSpc>
              <a:spcBef>
                <a:spcPct val="0"/>
              </a:spcBef>
              <a:spcAft>
                <a:spcPct val="35000"/>
              </a:spcAft>
            </a:pPr>
            <a:r>
              <a:rPr lang="zh-CN" altLang="en-US" sz="2400" b="1" dirty="0"/>
              <a:t>分点</a:t>
            </a:r>
            <a:r>
              <a:rPr lang="en-US" altLang="zh-CN" sz="2400" b="1" dirty="0"/>
              <a:t>2</a:t>
            </a:r>
            <a:endParaRPr lang="zh-CN" altLang="en-US" sz="2400" b="1" dirty="0"/>
          </a:p>
        </p:txBody>
      </p:sp>
      <p:sp>
        <p:nvSpPr>
          <p:cNvPr id="12" name="任意多边形: 形状 11">
            <a:extLst>
              <a:ext uri="{FF2B5EF4-FFF2-40B4-BE49-F238E27FC236}">
                <a16:creationId xmlns:a16="http://schemas.microsoft.com/office/drawing/2014/main" id="{705BAA79-9BB2-8203-EAB1-85AF60D2B5DD}"/>
              </a:ext>
            </a:extLst>
          </p:cNvPr>
          <p:cNvSpPr/>
          <p:nvPr/>
        </p:nvSpPr>
        <p:spPr>
          <a:xfrm rot="1186030">
            <a:off x="2372073" y="4033966"/>
            <a:ext cx="736028" cy="35507"/>
          </a:xfrm>
          <a:custGeom>
            <a:avLst/>
            <a:gdLst>
              <a:gd name="connsiteX0" fmla="*/ 0 w 736028"/>
              <a:gd name="connsiteY0" fmla="*/ 17753 h 35507"/>
              <a:gd name="connsiteX1" fmla="*/ 736028 w 736028"/>
              <a:gd name="connsiteY1" fmla="*/ 17753 h 35507"/>
            </a:gdLst>
            <a:ahLst/>
            <a:cxnLst>
              <a:cxn ang="0">
                <a:pos x="connsiteX0" y="connsiteY0"/>
              </a:cxn>
              <a:cxn ang="0">
                <a:pos x="connsiteX1" y="connsiteY1"/>
              </a:cxn>
            </a:cxnLst>
            <a:rect l="l" t="t" r="r" b="b"/>
            <a:pathLst>
              <a:path w="736028" h="35507">
                <a:moveTo>
                  <a:pt x="0" y="17753"/>
                </a:moveTo>
                <a:lnTo>
                  <a:pt x="736028" y="17753"/>
                </a:lnTo>
              </a:path>
            </a:pathLst>
          </a:custGeom>
          <a:noFill/>
          <a:ln>
            <a:solidFill>
              <a:schemeClr val="accent2">
                <a:lumMod val="20000"/>
                <a:lumOff val="8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62314" tIns="-647" rIns="362312" bIns="-648"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13" name="矩形: 圆角 12">
            <a:extLst>
              <a:ext uri="{FF2B5EF4-FFF2-40B4-BE49-F238E27FC236}">
                <a16:creationId xmlns:a16="http://schemas.microsoft.com/office/drawing/2014/main" id="{C093F4C6-3600-0002-3F28-85F32F06AD72}"/>
              </a:ext>
            </a:extLst>
          </p:cNvPr>
          <p:cNvSpPr/>
          <p:nvPr/>
        </p:nvSpPr>
        <p:spPr>
          <a:xfrm>
            <a:off x="3086416" y="3743271"/>
            <a:ext cx="1731644" cy="865822"/>
          </a:xfrm>
          <a:prstGeom prst="roundRect">
            <a:avLst>
              <a:gd name="adj" fmla="val 50000"/>
            </a:avLst>
          </a:prstGeom>
          <a:solidFill>
            <a:schemeClr val="accent2">
              <a:lumMod val="60000"/>
              <a:lumOff val="4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219" tIns="48219" rIns="48219" bIns="48219" numCol="1" spcCol="1270" anchor="ctr" anchorCtr="0">
            <a:noAutofit/>
          </a:bodyPr>
          <a:lstStyle/>
          <a:p>
            <a:pPr algn="ctr" defTabSz="1600200">
              <a:lnSpc>
                <a:spcPct val="90000"/>
              </a:lnSpc>
              <a:spcBef>
                <a:spcPct val="0"/>
              </a:spcBef>
              <a:spcAft>
                <a:spcPct val="35000"/>
              </a:spcAft>
            </a:pPr>
            <a:r>
              <a:rPr lang="zh-CN" altLang="en-US" sz="2400" b="1" dirty="0"/>
              <a:t>要点</a:t>
            </a:r>
            <a:r>
              <a:rPr lang="en-US" altLang="zh-CN" sz="2400" b="1" dirty="0"/>
              <a:t>2</a:t>
            </a:r>
            <a:endParaRPr lang="zh-CN" altLang="en-US" sz="2400" b="1" dirty="0"/>
          </a:p>
        </p:txBody>
      </p:sp>
      <p:sp>
        <p:nvSpPr>
          <p:cNvPr id="14" name="任意多边形: 形状 13">
            <a:extLst>
              <a:ext uri="{FF2B5EF4-FFF2-40B4-BE49-F238E27FC236}">
                <a16:creationId xmlns:a16="http://schemas.microsoft.com/office/drawing/2014/main" id="{C393B7CF-0F02-2910-A40A-C0C2A312C10F}"/>
              </a:ext>
            </a:extLst>
          </p:cNvPr>
          <p:cNvSpPr/>
          <p:nvPr/>
        </p:nvSpPr>
        <p:spPr>
          <a:xfrm>
            <a:off x="4818061" y="4158428"/>
            <a:ext cx="692657" cy="35507"/>
          </a:xfrm>
          <a:custGeom>
            <a:avLst/>
            <a:gdLst>
              <a:gd name="connsiteX0" fmla="*/ 0 w 692657"/>
              <a:gd name="connsiteY0" fmla="*/ 17753 h 35507"/>
              <a:gd name="connsiteX1" fmla="*/ 692657 w 692657"/>
              <a:gd name="connsiteY1" fmla="*/ 17753 h 35507"/>
            </a:gdLst>
            <a:ahLst/>
            <a:cxnLst>
              <a:cxn ang="0">
                <a:pos x="connsiteX0" y="connsiteY0"/>
              </a:cxn>
              <a:cxn ang="0">
                <a:pos x="connsiteX1" y="connsiteY1"/>
              </a:cxn>
            </a:cxnLst>
            <a:rect l="l" t="t" r="r" b="b"/>
            <a:pathLst>
              <a:path w="692657" h="35507">
                <a:moveTo>
                  <a:pt x="0" y="17753"/>
                </a:moveTo>
                <a:lnTo>
                  <a:pt x="692657" y="17753"/>
                </a:lnTo>
              </a:path>
            </a:pathLst>
          </a:custGeom>
          <a:noFill/>
          <a:ln>
            <a:solidFill>
              <a:schemeClr val="accent2">
                <a:lumMod val="20000"/>
                <a:lumOff val="80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1712" tIns="438" rIns="341713" bIns="437"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15" name="矩形: 圆角 14">
            <a:extLst>
              <a:ext uri="{FF2B5EF4-FFF2-40B4-BE49-F238E27FC236}">
                <a16:creationId xmlns:a16="http://schemas.microsoft.com/office/drawing/2014/main" id="{87235258-42CF-AA60-1345-CFCDD7EF8CCC}"/>
              </a:ext>
            </a:extLst>
          </p:cNvPr>
          <p:cNvSpPr/>
          <p:nvPr/>
        </p:nvSpPr>
        <p:spPr>
          <a:xfrm>
            <a:off x="5510718" y="3743271"/>
            <a:ext cx="1731644" cy="865822"/>
          </a:xfrm>
          <a:prstGeom prst="roundRect">
            <a:avLst>
              <a:gd name="adj" fmla="val 50000"/>
            </a:avLst>
          </a:prstGeom>
          <a:solidFill>
            <a:schemeClr val="accent2">
              <a:lumMod val="60000"/>
              <a:lumOff val="4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219" tIns="48219" rIns="48219" bIns="48219" numCol="1" spcCol="1270" anchor="ctr" anchorCtr="0">
            <a:noAutofit/>
          </a:bodyPr>
          <a:lstStyle/>
          <a:p>
            <a:pPr algn="ctr" defTabSz="1600200">
              <a:lnSpc>
                <a:spcPct val="90000"/>
              </a:lnSpc>
              <a:spcBef>
                <a:spcPct val="0"/>
              </a:spcBef>
              <a:spcAft>
                <a:spcPct val="35000"/>
              </a:spcAft>
            </a:pPr>
            <a:r>
              <a:rPr lang="zh-CN" altLang="en-US" sz="2400" b="1" dirty="0"/>
              <a:t>分点</a:t>
            </a:r>
            <a:r>
              <a:rPr lang="en-US" altLang="zh-CN" sz="2400" b="1" dirty="0"/>
              <a:t>3</a:t>
            </a:r>
            <a:endParaRPr lang="zh-CN" altLang="en-US" sz="2400" b="1" dirty="0"/>
          </a:p>
        </p:txBody>
      </p:sp>
      <p:sp>
        <p:nvSpPr>
          <p:cNvPr id="16" name="任意多边形: 形状 15">
            <a:extLst>
              <a:ext uri="{FF2B5EF4-FFF2-40B4-BE49-F238E27FC236}">
                <a16:creationId xmlns:a16="http://schemas.microsoft.com/office/drawing/2014/main" id="{E0239799-26CF-3712-8732-9D30B0A7DE71}"/>
              </a:ext>
            </a:extLst>
          </p:cNvPr>
          <p:cNvSpPr/>
          <p:nvPr/>
        </p:nvSpPr>
        <p:spPr>
          <a:xfrm rot="3654187">
            <a:off x="2027899" y="4531814"/>
            <a:ext cx="1424377" cy="35507"/>
          </a:xfrm>
          <a:custGeom>
            <a:avLst/>
            <a:gdLst>
              <a:gd name="connsiteX0" fmla="*/ 0 w 1424377"/>
              <a:gd name="connsiteY0" fmla="*/ 17753 h 35507"/>
              <a:gd name="connsiteX1" fmla="*/ 1424377 w 1424377"/>
              <a:gd name="connsiteY1" fmla="*/ 17753 h 35507"/>
            </a:gdLst>
            <a:ahLst/>
            <a:cxnLst>
              <a:cxn ang="0">
                <a:pos x="connsiteX0" y="connsiteY0"/>
              </a:cxn>
              <a:cxn ang="0">
                <a:pos x="connsiteX1" y="connsiteY1"/>
              </a:cxn>
            </a:cxnLst>
            <a:rect l="l" t="t" r="r" b="b"/>
            <a:pathLst>
              <a:path w="1424377" h="35507">
                <a:moveTo>
                  <a:pt x="0" y="17753"/>
                </a:moveTo>
                <a:lnTo>
                  <a:pt x="1424377" y="17753"/>
                </a:lnTo>
              </a:path>
            </a:pathLst>
          </a:custGeom>
          <a:noFill/>
          <a:ln>
            <a:solidFill>
              <a:schemeClr val="accent2">
                <a:lumMod val="20000"/>
                <a:lumOff val="8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89279" tIns="-17856" rIns="689279" bIns="-17856"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17" name="矩形: 圆角 16">
            <a:extLst>
              <a:ext uri="{FF2B5EF4-FFF2-40B4-BE49-F238E27FC236}">
                <a16:creationId xmlns:a16="http://schemas.microsoft.com/office/drawing/2014/main" id="{CAD896C5-E225-E138-1ED3-756D17A0CCED}"/>
              </a:ext>
            </a:extLst>
          </p:cNvPr>
          <p:cNvSpPr/>
          <p:nvPr/>
        </p:nvSpPr>
        <p:spPr>
          <a:xfrm>
            <a:off x="3086416" y="4738967"/>
            <a:ext cx="1731644" cy="865822"/>
          </a:xfrm>
          <a:prstGeom prst="roundRect">
            <a:avLst>
              <a:gd name="adj" fmla="val 50000"/>
            </a:avLst>
          </a:prstGeom>
          <a:solidFill>
            <a:schemeClr val="accent2">
              <a:lumMod val="60000"/>
              <a:lumOff val="4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0919" tIns="60919" rIns="60919" bIns="60919" numCol="1" spcCol="1270" anchor="ctr" anchorCtr="0">
            <a:noAutofit/>
          </a:bodyPr>
          <a:lstStyle/>
          <a:p>
            <a:pPr algn="ctr" defTabSz="1600200">
              <a:lnSpc>
                <a:spcPct val="90000"/>
              </a:lnSpc>
              <a:spcBef>
                <a:spcPct val="0"/>
              </a:spcBef>
              <a:spcAft>
                <a:spcPct val="35000"/>
              </a:spcAft>
            </a:pPr>
            <a:r>
              <a:rPr lang="zh-CN" altLang="en-US" sz="2400" b="1" dirty="0"/>
              <a:t>要点</a:t>
            </a:r>
            <a:r>
              <a:rPr lang="en-US" altLang="zh-CN" sz="2400" b="1" dirty="0"/>
              <a:t>3</a:t>
            </a:r>
            <a:endParaRPr lang="zh-CN" altLang="en-US" sz="2400" b="1" dirty="0"/>
          </a:p>
        </p:txBody>
      </p:sp>
      <p:sp>
        <p:nvSpPr>
          <p:cNvPr id="18" name="任意多边形: 形状 17">
            <a:extLst>
              <a:ext uri="{FF2B5EF4-FFF2-40B4-BE49-F238E27FC236}">
                <a16:creationId xmlns:a16="http://schemas.microsoft.com/office/drawing/2014/main" id="{6363AFCE-3F5F-49A5-5B05-B3001D2FD3BD}"/>
              </a:ext>
            </a:extLst>
          </p:cNvPr>
          <p:cNvSpPr/>
          <p:nvPr/>
        </p:nvSpPr>
        <p:spPr>
          <a:xfrm>
            <a:off x="4818061" y="5154124"/>
            <a:ext cx="692657" cy="35507"/>
          </a:xfrm>
          <a:custGeom>
            <a:avLst/>
            <a:gdLst>
              <a:gd name="connsiteX0" fmla="*/ 0 w 692657"/>
              <a:gd name="connsiteY0" fmla="*/ 17753 h 35507"/>
              <a:gd name="connsiteX1" fmla="*/ 692657 w 692657"/>
              <a:gd name="connsiteY1" fmla="*/ 17753 h 35507"/>
            </a:gdLst>
            <a:ahLst/>
            <a:cxnLst>
              <a:cxn ang="0">
                <a:pos x="connsiteX0" y="connsiteY0"/>
              </a:cxn>
              <a:cxn ang="0">
                <a:pos x="connsiteX1" y="connsiteY1"/>
              </a:cxn>
            </a:cxnLst>
            <a:rect l="l" t="t" r="r" b="b"/>
            <a:pathLst>
              <a:path w="692657" h="35507">
                <a:moveTo>
                  <a:pt x="0" y="17753"/>
                </a:moveTo>
                <a:lnTo>
                  <a:pt x="692657" y="17753"/>
                </a:lnTo>
              </a:path>
            </a:pathLst>
          </a:custGeom>
          <a:noFill/>
          <a:ln>
            <a:solidFill>
              <a:schemeClr val="accent2">
                <a:lumMod val="20000"/>
                <a:lumOff val="80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1712" tIns="437" rIns="341713" bIns="438"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19" name="矩形: 圆角 18">
            <a:extLst>
              <a:ext uri="{FF2B5EF4-FFF2-40B4-BE49-F238E27FC236}">
                <a16:creationId xmlns:a16="http://schemas.microsoft.com/office/drawing/2014/main" id="{AB4D5E13-37E4-02FC-88E6-11D226268599}"/>
              </a:ext>
            </a:extLst>
          </p:cNvPr>
          <p:cNvSpPr/>
          <p:nvPr/>
        </p:nvSpPr>
        <p:spPr>
          <a:xfrm>
            <a:off x="5510718" y="4738967"/>
            <a:ext cx="1731644" cy="865822"/>
          </a:xfrm>
          <a:prstGeom prst="roundRect">
            <a:avLst>
              <a:gd name="adj" fmla="val 50000"/>
            </a:avLst>
          </a:prstGeom>
          <a:solidFill>
            <a:schemeClr val="accent2">
              <a:lumMod val="60000"/>
              <a:lumOff val="4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0919" tIns="60919" rIns="60919" bIns="60919" numCol="1" spcCol="1270" anchor="ctr" anchorCtr="0">
            <a:noAutofit/>
          </a:bodyPr>
          <a:lstStyle/>
          <a:p>
            <a:pPr algn="ctr" defTabSz="1600200">
              <a:lnSpc>
                <a:spcPct val="90000"/>
              </a:lnSpc>
              <a:spcBef>
                <a:spcPct val="0"/>
              </a:spcBef>
              <a:spcAft>
                <a:spcPct val="35000"/>
              </a:spcAft>
            </a:pPr>
            <a:r>
              <a:rPr lang="zh-CN" altLang="en-US" sz="2400" b="1" dirty="0"/>
              <a:t>分点</a:t>
            </a:r>
            <a:r>
              <a:rPr lang="en-US" altLang="zh-CN" sz="2400" b="1" dirty="0"/>
              <a:t>4</a:t>
            </a:r>
            <a:endParaRPr lang="zh-CN" altLang="en-US" sz="2400" b="1" dirty="0"/>
          </a:p>
        </p:txBody>
      </p:sp>
      <p:sp>
        <p:nvSpPr>
          <p:cNvPr id="21" name="文本框 20">
            <a:extLst>
              <a:ext uri="{FF2B5EF4-FFF2-40B4-BE49-F238E27FC236}">
                <a16:creationId xmlns:a16="http://schemas.microsoft.com/office/drawing/2014/main" id="{4194B8E2-514B-7A17-05EA-CB3D8457542F}"/>
              </a:ext>
            </a:extLst>
          </p:cNvPr>
          <p:cNvSpPr txBox="1"/>
          <p:nvPr/>
        </p:nvSpPr>
        <p:spPr>
          <a:xfrm>
            <a:off x="7963149" y="1427286"/>
            <a:ext cx="2525909" cy="649188"/>
          </a:xfrm>
          <a:prstGeom prst="roundRect">
            <a:avLst>
              <a:gd name="adj" fmla="val 50000"/>
            </a:avLst>
          </a:prstGeom>
          <a:solidFill>
            <a:schemeClr val="accent2">
              <a:lumMod val="40000"/>
              <a:lumOff val="60000"/>
            </a:schemeClr>
          </a:solidFill>
        </p:spPr>
        <p:txBody>
          <a:bodyPr wrap="square" rtlCol="0">
            <a:spAutoFit/>
          </a:bodyPr>
          <a:lstStyle/>
          <a:p>
            <a:pPr algn="ctr"/>
            <a:r>
              <a:rPr lang="zh-CN" altLang="en-US" sz="2400" b="1" dirty="0">
                <a:solidFill>
                  <a:srgbClr val="FFFFFF"/>
                </a:solidFill>
              </a:rPr>
              <a:t>添加文本内容</a:t>
            </a:r>
          </a:p>
        </p:txBody>
      </p:sp>
      <p:sp>
        <p:nvSpPr>
          <p:cNvPr id="23" name="文本框 22">
            <a:extLst>
              <a:ext uri="{FF2B5EF4-FFF2-40B4-BE49-F238E27FC236}">
                <a16:creationId xmlns:a16="http://schemas.microsoft.com/office/drawing/2014/main" id="{9274D259-382E-2AC8-67B1-F0F52D32477F}"/>
              </a:ext>
            </a:extLst>
          </p:cNvPr>
          <p:cNvSpPr txBox="1"/>
          <p:nvPr/>
        </p:nvSpPr>
        <p:spPr>
          <a:xfrm>
            <a:off x="7963149" y="2235266"/>
            <a:ext cx="3238287" cy="1301959"/>
          </a:xfrm>
          <a:prstGeom prst="rect">
            <a:avLst/>
          </a:prstGeom>
          <a:noFill/>
        </p:spPr>
        <p:txBody>
          <a:bodyPr wrap="square" rtlCol="0">
            <a:spAutoFit/>
          </a:bodyPr>
          <a:lstStyle/>
          <a:p>
            <a:pPr>
              <a:lnSpc>
                <a:spcPct val="150000"/>
              </a:lnSpc>
            </a:pPr>
            <a:r>
              <a:rPr lang="zh-CN" altLang="en-US" b="1" dirty="0">
                <a:solidFill>
                  <a:srgbClr val="FFFFFF"/>
                </a:solidFill>
              </a:rPr>
              <a:t>请任意输入内容请任意输入内容请任意输入内容请任意输入内容请任意输入内容请任意</a:t>
            </a:r>
          </a:p>
        </p:txBody>
      </p:sp>
      <p:cxnSp>
        <p:nvCxnSpPr>
          <p:cNvPr id="4" name="直接连接符 3">
            <a:extLst>
              <a:ext uri="{FF2B5EF4-FFF2-40B4-BE49-F238E27FC236}">
                <a16:creationId xmlns:a16="http://schemas.microsoft.com/office/drawing/2014/main" id="{32C81C22-3979-AD95-954E-3083DD588B32}"/>
              </a:ext>
            </a:extLst>
          </p:cNvPr>
          <p:cNvCxnSpPr/>
          <p:nvPr/>
        </p:nvCxnSpPr>
        <p:spPr>
          <a:xfrm>
            <a:off x="7620000" y="1311602"/>
            <a:ext cx="0" cy="4822498"/>
          </a:xfrm>
          <a:prstGeom prst="line">
            <a:avLst/>
          </a:prstGeom>
          <a:ln w="1270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2670E596-51CB-B7C7-0CC6-D890F939C4EB}"/>
              </a:ext>
            </a:extLst>
          </p:cNvPr>
          <p:cNvSpPr txBox="1"/>
          <p:nvPr/>
        </p:nvSpPr>
        <p:spPr>
          <a:xfrm>
            <a:off x="7963149" y="3853195"/>
            <a:ext cx="2525909" cy="649188"/>
          </a:xfrm>
          <a:prstGeom prst="roundRect">
            <a:avLst>
              <a:gd name="adj" fmla="val 50000"/>
            </a:avLst>
          </a:prstGeom>
          <a:solidFill>
            <a:schemeClr val="accent2">
              <a:lumMod val="40000"/>
              <a:lumOff val="60000"/>
            </a:schemeClr>
          </a:solidFill>
        </p:spPr>
        <p:txBody>
          <a:bodyPr wrap="square" rtlCol="0">
            <a:spAutoFit/>
          </a:bodyPr>
          <a:lstStyle/>
          <a:p>
            <a:pPr algn="ctr"/>
            <a:r>
              <a:rPr lang="zh-CN" altLang="en-US" sz="2400" b="1" dirty="0">
                <a:solidFill>
                  <a:srgbClr val="FFFFFF"/>
                </a:solidFill>
              </a:rPr>
              <a:t>添加文本内容</a:t>
            </a:r>
          </a:p>
        </p:txBody>
      </p:sp>
      <p:sp>
        <p:nvSpPr>
          <p:cNvPr id="24" name="文本框 23">
            <a:extLst>
              <a:ext uri="{FF2B5EF4-FFF2-40B4-BE49-F238E27FC236}">
                <a16:creationId xmlns:a16="http://schemas.microsoft.com/office/drawing/2014/main" id="{0A237FF8-AB04-A2EE-7B7D-4BD140D9CFF4}"/>
              </a:ext>
            </a:extLst>
          </p:cNvPr>
          <p:cNvSpPr txBox="1"/>
          <p:nvPr/>
        </p:nvSpPr>
        <p:spPr>
          <a:xfrm>
            <a:off x="7963149" y="4661175"/>
            <a:ext cx="3238287" cy="1301959"/>
          </a:xfrm>
          <a:prstGeom prst="rect">
            <a:avLst/>
          </a:prstGeom>
          <a:noFill/>
        </p:spPr>
        <p:txBody>
          <a:bodyPr wrap="square" rtlCol="0">
            <a:spAutoFit/>
          </a:bodyPr>
          <a:lstStyle/>
          <a:p>
            <a:pPr>
              <a:lnSpc>
                <a:spcPct val="150000"/>
              </a:lnSpc>
            </a:pPr>
            <a:r>
              <a:rPr lang="zh-CN" altLang="en-US" b="1" dirty="0">
                <a:solidFill>
                  <a:srgbClr val="FFFFFF"/>
                </a:solidFill>
              </a:rPr>
              <a:t>请任意输入内容请任意输入内容请任意输入内容请任意输入内容请任意输入内容请任意</a:t>
            </a:r>
          </a:p>
        </p:txBody>
      </p:sp>
    </p:spTree>
    <p:extLst>
      <p:ext uri="{BB962C8B-B14F-4D97-AF65-F5344CB8AC3E}">
        <p14:creationId xmlns:p14="http://schemas.microsoft.com/office/powerpoint/2010/main" val="8911613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9C33D65-40B4-4F8A-28B1-F21D494E3AC9}"/>
              </a:ext>
            </a:extLst>
          </p:cNvPr>
          <p:cNvSpPr>
            <a:spLocks noGrp="1"/>
          </p:cNvSpPr>
          <p:nvPr>
            <p:ph type="body" sz="quarter" idx="10"/>
          </p:nvPr>
        </p:nvSpPr>
        <p:spPr/>
        <p:txBody>
          <a:bodyPr/>
          <a:lstStyle/>
          <a:p>
            <a:r>
              <a:rPr lang="zh-CN" altLang="en-US" dirty="0"/>
              <a:t>请添加文本内容</a:t>
            </a:r>
          </a:p>
        </p:txBody>
      </p:sp>
      <p:sp>
        <p:nvSpPr>
          <p:cNvPr id="6" name="矩形: 圆角 5">
            <a:extLst>
              <a:ext uri="{FF2B5EF4-FFF2-40B4-BE49-F238E27FC236}">
                <a16:creationId xmlns:a16="http://schemas.microsoft.com/office/drawing/2014/main" id="{C20D707B-AC21-E853-EF31-BE60C7ECDF05}"/>
              </a:ext>
            </a:extLst>
          </p:cNvPr>
          <p:cNvSpPr/>
          <p:nvPr/>
        </p:nvSpPr>
        <p:spPr>
          <a:xfrm>
            <a:off x="673100" y="1650916"/>
            <a:ext cx="5422900" cy="3424004"/>
          </a:xfrm>
          <a:prstGeom prst="roundRect">
            <a:avLst>
              <a:gd name="adj" fmla="val 66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图表 4">
            <a:extLst>
              <a:ext uri="{FF2B5EF4-FFF2-40B4-BE49-F238E27FC236}">
                <a16:creationId xmlns:a16="http://schemas.microsoft.com/office/drawing/2014/main" id="{4637D2E1-FC8A-CB51-530A-CF93A58AC709}"/>
              </a:ext>
            </a:extLst>
          </p:cNvPr>
          <p:cNvGraphicFramePr/>
          <p:nvPr>
            <p:extLst>
              <p:ext uri="{D42A27DB-BD31-4B8C-83A1-F6EECF244321}">
                <p14:modId xmlns:p14="http://schemas.microsoft.com/office/powerpoint/2010/main" val="2391228193"/>
              </p:ext>
            </p:extLst>
          </p:nvPr>
        </p:nvGraphicFramePr>
        <p:xfrm>
          <a:off x="987349" y="1940100"/>
          <a:ext cx="4794401" cy="2845636"/>
        </p:xfrm>
        <a:graphic>
          <a:graphicData uri="http://schemas.openxmlformats.org/drawingml/2006/chart">
            <c:chart xmlns:c="http://schemas.openxmlformats.org/drawingml/2006/chart" xmlns:r="http://schemas.openxmlformats.org/officeDocument/2006/relationships" r:id="rId2"/>
          </a:graphicData>
        </a:graphic>
      </p:graphicFrame>
      <p:sp>
        <p:nvSpPr>
          <p:cNvPr id="7" name="矩形: 圆角 6">
            <a:extLst>
              <a:ext uri="{FF2B5EF4-FFF2-40B4-BE49-F238E27FC236}">
                <a16:creationId xmlns:a16="http://schemas.microsoft.com/office/drawing/2014/main" id="{5E6D40A4-ED1F-45DF-B319-11FBA5DE237E}"/>
              </a:ext>
            </a:extLst>
          </p:cNvPr>
          <p:cNvSpPr/>
          <p:nvPr/>
        </p:nvSpPr>
        <p:spPr>
          <a:xfrm>
            <a:off x="6339840" y="1650916"/>
            <a:ext cx="5179060" cy="4483184"/>
          </a:xfrm>
          <a:prstGeom prst="roundRect">
            <a:avLst>
              <a:gd name="adj" fmla="val 66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cx1="http://schemas.microsoft.com/office/drawing/2015/9/8/chartex">
        <mc:Choice Requires="cx1">
          <p:graphicFrame>
            <p:nvGraphicFramePr>
              <p:cNvPr id="8" name="图表 7">
                <a:extLst>
                  <a:ext uri="{FF2B5EF4-FFF2-40B4-BE49-F238E27FC236}">
                    <a16:creationId xmlns:a16="http://schemas.microsoft.com/office/drawing/2014/main" id="{0F395B51-F293-704E-C50B-45162BFE211D}"/>
                  </a:ext>
                </a:extLst>
              </p:cNvPr>
              <p:cNvGraphicFramePr/>
              <p:nvPr>
                <p:extLst>
                  <p:ext uri="{D42A27DB-BD31-4B8C-83A1-F6EECF244321}">
                    <p14:modId xmlns:p14="http://schemas.microsoft.com/office/powerpoint/2010/main" val="2809853540"/>
                  </p:ext>
                </p:extLst>
              </p:nvPr>
            </p:nvGraphicFramePr>
            <p:xfrm>
              <a:off x="6596672" y="1828321"/>
              <a:ext cx="4741888" cy="2881018"/>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8" name="图表 7">
                <a:extLst>
                  <a:ext uri="{FF2B5EF4-FFF2-40B4-BE49-F238E27FC236}">
                    <a16:creationId xmlns:a16="http://schemas.microsoft.com/office/drawing/2014/main" id="{0F395B51-F293-704E-C50B-45162BFE211D}"/>
                  </a:ext>
                </a:extLst>
              </p:cNvPr>
              <p:cNvPicPr>
                <a:picLocks noGrp="1" noRot="1" noChangeAspect="1" noMove="1" noResize="1" noEditPoints="1" noAdjustHandles="1" noChangeArrowheads="1" noChangeShapeType="1"/>
              </p:cNvPicPr>
              <p:nvPr/>
            </p:nvPicPr>
            <p:blipFill>
              <a:blip r:embed="rId4"/>
              <a:stretch>
                <a:fillRect/>
              </a:stretch>
            </p:blipFill>
            <p:spPr>
              <a:xfrm>
                <a:off x="6596672" y="1828321"/>
                <a:ext cx="4741888" cy="2881018"/>
              </a:xfrm>
              <a:prstGeom prst="rect">
                <a:avLst/>
              </a:prstGeom>
            </p:spPr>
          </p:pic>
        </mc:Fallback>
      </mc:AlternateContent>
      <p:sp>
        <p:nvSpPr>
          <p:cNvPr id="10" name="文本框 9">
            <a:extLst>
              <a:ext uri="{FF2B5EF4-FFF2-40B4-BE49-F238E27FC236}">
                <a16:creationId xmlns:a16="http://schemas.microsoft.com/office/drawing/2014/main" id="{4DFD3C89-94EB-F1D7-DA90-8398858B8C18}"/>
              </a:ext>
            </a:extLst>
          </p:cNvPr>
          <p:cNvSpPr txBox="1"/>
          <p:nvPr/>
        </p:nvSpPr>
        <p:spPr>
          <a:xfrm>
            <a:off x="1135154" y="5207674"/>
            <a:ext cx="2198355" cy="461665"/>
          </a:xfrm>
          <a:prstGeom prst="rect">
            <a:avLst/>
          </a:prstGeom>
          <a:noFill/>
        </p:spPr>
        <p:txBody>
          <a:bodyPr wrap="square" rtlCol="0">
            <a:spAutoFit/>
          </a:bodyPr>
          <a:lstStyle/>
          <a:p>
            <a:r>
              <a:rPr lang="zh-CN" altLang="en-US" sz="2400" b="1" dirty="0">
                <a:solidFill>
                  <a:schemeClr val="bg1"/>
                </a:solidFill>
              </a:rPr>
              <a:t>添加文本内容</a:t>
            </a:r>
          </a:p>
        </p:txBody>
      </p:sp>
      <p:sp>
        <p:nvSpPr>
          <p:cNvPr id="11" name="文本框 10">
            <a:extLst>
              <a:ext uri="{FF2B5EF4-FFF2-40B4-BE49-F238E27FC236}">
                <a16:creationId xmlns:a16="http://schemas.microsoft.com/office/drawing/2014/main" id="{9E80FA0A-DF33-EB4C-8F21-5B57A493A2E7}"/>
              </a:ext>
            </a:extLst>
          </p:cNvPr>
          <p:cNvSpPr txBox="1"/>
          <p:nvPr/>
        </p:nvSpPr>
        <p:spPr>
          <a:xfrm>
            <a:off x="1135154" y="5669398"/>
            <a:ext cx="4178460" cy="369332"/>
          </a:xfrm>
          <a:prstGeom prst="rect">
            <a:avLst/>
          </a:prstGeom>
          <a:noFill/>
        </p:spPr>
        <p:txBody>
          <a:bodyPr wrap="square" rtlCol="0">
            <a:spAutoFit/>
          </a:bodyPr>
          <a:lstStyle/>
          <a:p>
            <a:r>
              <a:rPr lang="zh-CN" altLang="en-US" b="1" dirty="0">
                <a:solidFill>
                  <a:schemeClr val="bg1"/>
                </a:solidFill>
              </a:rPr>
              <a:t>请任意输入内容请任意输入内容请任意</a:t>
            </a:r>
          </a:p>
        </p:txBody>
      </p:sp>
      <p:sp>
        <p:nvSpPr>
          <p:cNvPr id="12" name="文本框 11">
            <a:extLst>
              <a:ext uri="{FF2B5EF4-FFF2-40B4-BE49-F238E27FC236}">
                <a16:creationId xmlns:a16="http://schemas.microsoft.com/office/drawing/2014/main" id="{801A77DF-FF24-37C1-212B-C32DFA6F9EAA}"/>
              </a:ext>
            </a:extLst>
          </p:cNvPr>
          <p:cNvSpPr txBox="1"/>
          <p:nvPr/>
        </p:nvSpPr>
        <p:spPr>
          <a:xfrm>
            <a:off x="6878386" y="4392024"/>
            <a:ext cx="2198355" cy="461665"/>
          </a:xfrm>
          <a:prstGeom prst="rect">
            <a:avLst/>
          </a:prstGeom>
          <a:noFill/>
        </p:spPr>
        <p:txBody>
          <a:bodyPr wrap="square" rtlCol="0">
            <a:spAutoFit/>
          </a:bodyPr>
          <a:lstStyle/>
          <a:p>
            <a:r>
              <a:rPr lang="zh-CN" altLang="en-US" sz="2400" b="1" dirty="0">
                <a:solidFill>
                  <a:schemeClr val="bg1"/>
                </a:solidFill>
              </a:rPr>
              <a:t>添加文本内容</a:t>
            </a:r>
          </a:p>
        </p:txBody>
      </p:sp>
      <p:sp>
        <p:nvSpPr>
          <p:cNvPr id="13" name="文本框 12">
            <a:extLst>
              <a:ext uri="{FF2B5EF4-FFF2-40B4-BE49-F238E27FC236}">
                <a16:creationId xmlns:a16="http://schemas.microsoft.com/office/drawing/2014/main" id="{5385D21E-5664-0E9A-F0CD-3FF197CFE317}"/>
              </a:ext>
            </a:extLst>
          </p:cNvPr>
          <p:cNvSpPr txBox="1"/>
          <p:nvPr/>
        </p:nvSpPr>
        <p:spPr>
          <a:xfrm>
            <a:off x="6878386" y="4861058"/>
            <a:ext cx="4178460" cy="881652"/>
          </a:xfrm>
          <a:prstGeom prst="rect">
            <a:avLst/>
          </a:prstGeom>
          <a:noFill/>
        </p:spPr>
        <p:txBody>
          <a:bodyPr wrap="square" rtlCol="0">
            <a:spAutoFit/>
          </a:bodyPr>
          <a:lstStyle/>
          <a:p>
            <a:pPr>
              <a:lnSpc>
                <a:spcPct val="150000"/>
              </a:lnSpc>
            </a:pPr>
            <a:r>
              <a:rPr lang="zh-CN" altLang="en-US" b="1" dirty="0">
                <a:solidFill>
                  <a:schemeClr val="bg1"/>
                </a:solidFill>
              </a:rPr>
              <a:t>请任意输入内容请任意输入内容请任意输入内容请任意输入内容</a:t>
            </a:r>
          </a:p>
        </p:txBody>
      </p:sp>
      <p:sp>
        <p:nvSpPr>
          <p:cNvPr id="3" name="文本框 2">
            <a:extLst>
              <a:ext uri="{FF2B5EF4-FFF2-40B4-BE49-F238E27FC236}">
                <a16:creationId xmlns:a16="http://schemas.microsoft.com/office/drawing/2014/main" id="{80EBF9B2-CFFB-B28E-B3FB-EDE3160E5D85}"/>
              </a:ext>
            </a:extLst>
          </p:cNvPr>
          <p:cNvSpPr txBox="1"/>
          <p:nvPr/>
        </p:nvSpPr>
        <p:spPr>
          <a:xfrm>
            <a:off x="6987511" y="4853689"/>
            <a:ext cx="4178460" cy="886461"/>
          </a:xfrm>
          <a:prstGeom prst="rect">
            <a:avLst/>
          </a:prstGeom>
          <a:noFill/>
        </p:spPr>
        <p:txBody>
          <a:bodyPr wrap="square" rtlCol="0">
            <a:spAutoFit/>
          </a:bodyPr>
          <a:lstStyle/>
          <a:p>
            <a:pPr>
              <a:lnSpc>
                <a:spcPct val="150000"/>
              </a:lnSpc>
            </a:pPr>
            <a:r>
              <a:rPr lang="zh-CN" altLang="en-US" b="1" dirty="0"/>
              <a:t>请任意输入内容请任意输入内容请任意请任意输入内容请任意输入内容请任意</a:t>
            </a:r>
          </a:p>
        </p:txBody>
      </p:sp>
    </p:spTree>
    <p:extLst>
      <p:ext uri="{BB962C8B-B14F-4D97-AF65-F5344CB8AC3E}">
        <p14:creationId xmlns:p14="http://schemas.microsoft.com/office/powerpoint/2010/main" val="41151452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4F2F2C10-E85C-B0EC-A45C-21E9D1D9041F}"/>
              </a:ext>
            </a:extLst>
          </p:cNvPr>
          <p:cNvSpPr/>
          <p:nvPr/>
        </p:nvSpPr>
        <p:spPr>
          <a:xfrm>
            <a:off x="660400" y="1853034"/>
            <a:ext cx="10858500" cy="315193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B4F47B4C-5082-B4A0-7A22-D3DA425FE2D4}"/>
              </a:ext>
            </a:extLst>
          </p:cNvPr>
          <p:cNvSpPr>
            <a:spLocks noGrp="1"/>
          </p:cNvSpPr>
          <p:nvPr>
            <p:ph type="body" sz="quarter" idx="10"/>
          </p:nvPr>
        </p:nvSpPr>
        <p:spPr/>
        <p:txBody>
          <a:bodyPr/>
          <a:lstStyle/>
          <a:p>
            <a:r>
              <a:rPr lang="zh-CN" altLang="en-US" dirty="0"/>
              <a:t>请添加文本内容</a:t>
            </a:r>
          </a:p>
        </p:txBody>
      </p:sp>
      <p:graphicFrame>
        <p:nvGraphicFramePr>
          <p:cNvPr id="5" name="图表 4">
            <a:extLst>
              <a:ext uri="{FF2B5EF4-FFF2-40B4-BE49-F238E27FC236}">
                <a16:creationId xmlns:a16="http://schemas.microsoft.com/office/drawing/2014/main" id="{27852AF9-43AE-E854-EC6D-B86D78966118}"/>
              </a:ext>
            </a:extLst>
          </p:cNvPr>
          <p:cNvGraphicFramePr/>
          <p:nvPr>
            <p:extLst>
              <p:ext uri="{D42A27DB-BD31-4B8C-83A1-F6EECF244321}">
                <p14:modId xmlns:p14="http://schemas.microsoft.com/office/powerpoint/2010/main" val="185923274"/>
              </p:ext>
            </p:extLst>
          </p:nvPr>
        </p:nvGraphicFramePr>
        <p:xfrm>
          <a:off x="1031240" y="2164485"/>
          <a:ext cx="4500880" cy="252903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图表 6">
            <a:extLst>
              <a:ext uri="{FF2B5EF4-FFF2-40B4-BE49-F238E27FC236}">
                <a16:creationId xmlns:a16="http://schemas.microsoft.com/office/drawing/2014/main" id="{279D1A86-D350-5A69-8237-E745077474B0}"/>
              </a:ext>
            </a:extLst>
          </p:cNvPr>
          <p:cNvGraphicFramePr/>
          <p:nvPr>
            <p:extLst>
              <p:ext uri="{D42A27DB-BD31-4B8C-83A1-F6EECF244321}">
                <p14:modId xmlns:p14="http://schemas.microsoft.com/office/powerpoint/2010/main" val="800418882"/>
              </p:ext>
            </p:extLst>
          </p:nvPr>
        </p:nvGraphicFramePr>
        <p:xfrm>
          <a:off x="6563360" y="2164485"/>
          <a:ext cx="4500880" cy="2529030"/>
        </p:xfrm>
        <a:graphic>
          <a:graphicData uri="http://schemas.openxmlformats.org/drawingml/2006/chart">
            <c:chart xmlns:c="http://schemas.openxmlformats.org/drawingml/2006/chart" xmlns:r="http://schemas.openxmlformats.org/officeDocument/2006/relationships" r:id="rId3"/>
          </a:graphicData>
        </a:graphic>
      </p:graphicFrame>
      <p:sp>
        <p:nvSpPr>
          <p:cNvPr id="10" name="矩形: 圆角 9">
            <a:extLst>
              <a:ext uri="{FF2B5EF4-FFF2-40B4-BE49-F238E27FC236}">
                <a16:creationId xmlns:a16="http://schemas.microsoft.com/office/drawing/2014/main" id="{CF184BE8-44EA-AA06-5084-7237797B058E}"/>
              </a:ext>
            </a:extLst>
          </p:cNvPr>
          <p:cNvSpPr/>
          <p:nvPr/>
        </p:nvSpPr>
        <p:spPr>
          <a:xfrm>
            <a:off x="752585" y="5308480"/>
            <a:ext cx="1435030" cy="451412"/>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关键点</a:t>
            </a:r>
            <a:r>
              <a:rPr lang="en-US" altLang="zh-CN" dirty="0"/>
              <a:t>1</a:t>
            </a:r>
            <a:endParaRPr lang="zh-CN" altLang="en-US" dirty="0"/>
          </a:p>
        </p:txBody>
      </p:sp>
      <p:sp>
        <p:nvSpPr>
          <p:cNvPr id="11" name="矩形: 圆角 10">
            <a:extLst>
              <a:ext uri="{FF2B5EF4-FFF2-40B4-BE49-F238E27FC236}">
                <a16:creationId xmlns:a16="http://schemas.microsoft.com/office/drawing/2014/main" id="{266CC6E9-AB1C-21FB-89C0-FF166FF04E5F}"/>
              </a:ext>
            </a:extLst>
          </p:cNvPr>
          <p:cNvSpPr/>
          <p:nvPr/>
        </p:nvSpPr>
        <p:spPr>
          <a:xfrm>
            <a:off x="2355678" y="5308480"/>
            <a:ext cx="1435030" cy="451412"/>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关键点</a:t>
            </a:r>
            <a:r>
              <a:rPr lang="en-US" altLang="zh-CN" dirty="0"/>
              <a:t>2</a:t>
            </a:r>
            <a:endParaRPr lang="zh-CN" altLang="en-US" dirty="0"/>
          </a:p>
        </p:txBody>
      </p:sp>
      <p:sp>
        <p:nvSpPr>
          <p:cNvPr id="12" name="矩形: 圆角 11">
            <a:extLst>
              <a:ext uri="{FF2B5EF4-FFF2-40B4-BE49-F238E27FC236}">
                <a16:creationId xmlns:a16="http://schemas.microsoft.com/office/drawing/2014/main" id="{0BD8F821-FBB4-F436-B78D-067E0A259B1C}"/>
              </a:ext>
            </a:extLst>
          </p:cNvPr>
          <p:cNvSpPr/>
          <p:nvPr/>
        </p:nvSpPr>
        <p:spPr>
          <a:xfrm>
            <a:off x="3958772" y="5308480"/>
            <a:ext cx="1435030" cy="451412"/>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关键点</a:t>
            </a:r>
            <a:r>
              <a:rPr lang="en-US" altLang="zh-CN" dirty="0"/>
              <a:t>3</a:t>
            </a:r>
            <a:endParaRPr lang="zh-CN" altLang="en-US" dirty="0"/>
          </a:p>
        </p:txBody>
      </p:sp>
      <p:sp>
        <p:nvSpPr>
          <p:cNvPr id="13" name="文本框 12">
            <a:extLst>
              <a:ext uri="{FF2B5EF4-FFF2-40B4-BE49-F238E27FC236}">
                <a16:creationId xmlns:a16="http://schemas.microsoft.com/office/drawing/2014/main" id="{C4E6F2FF-0175-ED42-B7E1-C50E83FBEBBE}"/>
              </a:ext>
            </a:extLst>
          </p:cNvPr>
          <p:cNvSpPr txBox="1"/>
          <p:nvPr/>
        </p:nvSpPr>
        <p:spPr>
          <a:xfrm>
            <a:off x="5652047" y="5093360"/>
            <a:ext cx="5866853" cy="881652"/>
          </a:xfrm>
          <a:prstGeom prst="rect">
            <a:avLst/>
          </a:prstGeom>
          <a:noFill/>
        </p:spPr>
        <p:txBody>
          <a:bodyPr wrap="square" rtlCol="0">
            <a:spAutoFit/>
          </a:bodyPr>
          <a:lstStyle/>
          <a:p>
            <a:pPr>
              <a:lnSpc>
                <a:spcPct val="150000"/>
              </a:lnSpc>
            </a:pPr>
            <a:r>
              <a:rPr lang="zh-CN" altLang="en-US" b="1" dirty="0">
                <a:solidFill>
                  <a:schemeClr val="bg1"/>
                </a:solidFill>
              </a:rPr>
              <a:t>请任意输入内容请任意输入内容请任意输入内容请任意输入内容请任意输入内容请任意输入内容</a:t>
            </a:r>
          </a:p>
        </p:txBody>
      </p:sp>
    </p:spTree>
    <p:extLst>
      <p:ext uri="{BB962C8B-B14F-4D97-AF65-F5344CB8AC3E}">
        <p14:creationId xmlns:p14="http://schemas.microsoft.com/office/powerpoint/2010/main" val="28895256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蓝色商务工作汇报">
      <a:dk1>
        <a:srgbClr val="2F2F2F"/>
      </a:dk1>
      <a:lt1>
        <a:srgbClr val="FFFFFF"/>
      </a:lt1>
      <a:dk2>
        <a:srgbClr val="778495"/>
      </a:dk2>
      <a:lt2>
        <a:srgbClr val="F0F0F0"/>
      </a:lt2>
      <a:accent1>
        <a:srgbClr val="FFCC00"/>
      </a:accent1>
      <a:accent2>
        <a:srgbClr val="003399"/>
      </a:accent2>
      <a:accent3>
        <a:srgbClr val="F97B20"/>
      </a:accent3>
      <a:accent4>
        <a:srgbClr val="FDB72E"/>
      </a:accent4>
      <a:accent5>
        <a:srgbClr val="836BFF"/>
      </a:accent5>
      <a:accent6>
        <a:srgbClr val="2CB3FF"/>
      </a:accent6>
      <a:hlink>
        <a:srgbClr val="0563C1"/>
      </a:hlink>
      <a:folHlink>
        <a:srgbClr val="954F71"/>
      </a:folHlink>
    </a:clrScheme>
    <a:fontScheme name="工作总结">
      <a:majorFont>
        <a:latin typeface="OPPOSans H"/>
        <a:ea typeface="OPPOSans H"/>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0b223f8-5841-42fb-baf5-d5b50bb4a0ca.source-default.zh-Hans" id="{73F4A820-C007-4446-89D8-D266B76AAA83}" vid="{3758F66E-F0EB-214E-B796-69CC723FEF28}"/>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iSlide 官方模板</Template>
  <TotalTime>1058</TotalTime>
  <Words>561</Words>
  <Application>Microsoft Office PowerPoint</Application>
  <PresentationFormat>宽屏</PresentationFormat>
  <Paragraphs>88</Paragraphs>
  <Slides>13</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13</vt:i4>
      </vt:variant>
    </vt:vector>
  </HeadingPairs>
  <TitlesOfParts>
    <vt:vector size="25" baseType="lpstr">
      <vt:lpstr>OPPOSans H</vt:lpstr>
      <vt:lpstr>OPPOSans M</vt:lpstr>
      <vt:lpstr>阿里巴巴普惠体 B</vt:lpstr>
      <vt:lpstr>等线</vt:lpstr>
      <vt:lpstr>汉仪雅酷黑 45W</vt:lpstr>
      <vt:lpstr>思源黑体 CN Bold</vt:lpstr>
      <vt:lpstr>思源黑体 CN Light</vt:lpstr>
      <vt:lpstr>Microsoft YaHei</vt:lpstr>
      <vt:lpstr>Arial</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蓝色简约商务工作汇报ppt模板</dc:title>
  <dc:creator>小老万</dc:creator>
  <cp:keywords>P界达人</cp:keywords>
  <dc:description>www.51pptmoban.com</dc:description>
  <cp:lastModifiedBy>Power user</cp:lastModifiedBy>
  <cp:revision>105</cp:revision>
  <dcterms:created xsi:type="dcterms:W3CDTF">2022-09-02T07:40:40Z</dcterms:created>
  <dcterms:modified xsi:type="dcterms:W3CDTF">2023-02-26T12:35:19Z</dcterms:modified>
</cp:coreProperties>
</file>