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15"/>
  </p:notesMasterIdLst>
  <p:sldIdLst>
    <p:sldId id="261" r:id="rId3"/>
    <p:sldId id="267" r:id="rId4"/>
    <p:sldId id="274" r:id="rId5"/>
    <p:sldId id="2007580474" r:id="rId6"/>
    <p:sldId id="2007580473" r:id="rId7"/>
    <p:sldId id="2007580472" r:id="rId8"/>
    <p:sldId id="2007580476" r:id="rId9"/>
    <p:sldId id="2007580481" r:id="rId10"/>
    <p:sldId id="2007580483" r:id="rId11"/>
    <p:sldId id="2007580484" r:id="rId12"/>
    <p:sldId id="1126" r:id="rId13"/>
    <p:sldId id="200758048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7378" userDrawn="1">
          <p15:clr>
            <a:srgbClr val="A4A3A4"/>
          </p15:clr>
        </p15:guide>
        <p15:guide id="3" pos="302" userDrawn="1">
          <p15:clr>
            <a:srgbClr val="A4A3A4"/>
          </p15:clr>
        </p15:guide>
        <p15:guide id="4" orient="horz" pos="26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1395" autoAdjust="0"/>
  </p:normalViewPr>
  <p:slideViewPr>
    <p:cSldViewPr snapToGrid="0" showGuides="1">
      <p:cViewPr>
        <p:scale>
          <a:sx n="50" d="100"/>
          <a:sy n="50" d="100"/>
        </p:scale>
        <p:origin x="1488" y="942"/>
      </p:cViewPr>
      <p:guideLst>
        <p:guide orient="horz" pos="2160"/>
        <p:guide pos="7378"/>
        <p:guide pos="302"/>
        <p:guide orient="horz" pos="2636"/>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3"/>
            </a:solidFill>
            <a:ln w="95250" cap="rnd">
              <a:solidFill>
                <a:schemeClr val="accent3"/>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ea"/>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Sheet1!$B$2:$B$4</c:f>
              <c:numCache>
                <c:formatCode>General</c:formatCode>
                <c:ptCount val="3"/>
                <c:pt idx="0">
                  <c:v>4.3</c:v>
                </c:pt>
                <c:pt idx="1">
                  <c:v>2.5</c:v>
                </c:pt>
                <c:pt idx="2">
                  <c:v>3.5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类别 1</c:v>
                      </c:pt>
                      <c:pt idx="1">
                        <c:v>类别 2</c:v>
                      </c:pt>
                      <c:pt idx="2">
                        <c:v>类别 3</c:v>
                      </c:pt>
                    </c:strCache>
                  </c:strRef>
                </c15:cat>
              </c15:filteredCategoryTitle>
            </c:ext>
            <c:ext xmlns:c16="http://schemas.microsoft.com/office/drawing/2014/chart" uri="{C3380CC4-5D6E-409C-BE32-E72D297353CC}">
              <c16:uniqueId val="{00000000-D504-4955-A1FA-CD2300D677AF}"/>
            </c:ext>
          </c:extLst>
        </c:ser>
        <c:ser>
          <c:idx val="1"/>
          <c:order val="1"/>
          <c:spPr>
            <a:solidFill>
              <a:schemeClr val="accent2">
                <a:lumMod val="60000"/>
                <a:lumOff val="40000"/>
                <a:alpha val="99000"/>
              </a:schemeClr>
            </a:solidFill>
            <a:ln w="50800" cap="rnd">
              <a:solidFill>
                <a:schemeClr val="accent2">
                  <a:lumMod val="60000"/>
                  <a:lumOff val="40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ea"/>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Sheet1!$C$2:$C$4</c:f>
              <c:numCache>
                <c:formatCode>General</c:formatCode>
                <c:ptCount val="3"/>
                <c:pt idx="0">
                  <c:v>2.4</c:v>
                </c:pt>
                <c:pt idx="1">
                  <c:v>4.4000000000000004</c:v>
                </c:pt>
                <c:pt idx="2">
                  <c:v>1.8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类别 1</c:v>
                      </c:pt>
                      <c:pt idx="1">
                        <c:v>类别 2</c:v>
                      </c:pt>
                      <c:pt idx="2">
                        <c:v>类别 3</c:v>
                      </c:pt>
                    </c:strCache>
                  </c:strRef>
                </c15:cat>
              </c15:filteredCategoryTitle>
            </c:ext>
            <c:ext xmlns:c16="http://schemas.microsoft.com/office/drawing/2014/chart" uri="{C3380CC4-5D6E-409C-BE32-E72D297353CC}">
              <c16:uniqueId val="{00000001-D504-4955-A1FA-CD2300D677AF}"/>
            </c:ext>
          </c:extLst>
        </c:ser>
        <c:dLbls>
          <c:dLblPos val="inEnd"/>
          <c:showLegendKey val="0"/>
          <c:showVal val="1"/>
          <c:showCatName val="0"/>
          <c:showSerName val="0"/>
          <c:showPercent val="0"/>
          <c:showBubbleSize val="0"/>
        </c:dLbls>
        <c:gapWidth val="159"/>
        <c:overlap val="-15"/>
        <c:axId val="573371200"/>
        <c:axId val="573379520"/>
      </c:barChart>
      <c:catAx>
        <c:axId val="573371200"/>
        <c:scaling>
          <c:orientation val="minMax"/>
        </c:scaling>
        <c:delete val="1"/>
        <c:axPos val="b"/>
        <c:numFmt formatCode="General" sourceLinked="1"/>
        <c:majorTickMark val="out"/>
        <c:minorTickMark val="none"/>
        <c:tickLblPos val="nextTo"/>
        <c:crossAx val="573379520"/>
        <c:crosses val="autoZero"/>
        <c:auto val="1"/>
        <c:lblAlgn val="ctr"/>
        <c:lblOffset val="100"/>
        <c:noMultiLvlLbl val="0"/>
      </c:catAx>
      <c:valAx>
        <c:axId val="573379520"/>
        <c:scaling>
          <c:orientation val="minMax"/>
        </c:scaling>
        <c:delete val="1"/>
        <c:axPos val="l"/>
        <c:numFmt formatCode="General" sourceLinked="1"/>
        <c:majorTickMark val="out"/>
        <c:minorTickMark val="none"/>
        <c:tickLblPos val="nextTo"/>
        <c:crossAx val="573371200"/>
        <c:crosses val="autoZero"/>
        <c:crossBetween val="between"/>
      </c:valAx>
      <c:spPr>
        <a:noFill/>
        <a:ln>
          <a:noFill/>
        </a:ln>
        <a:effectLst/>
      </c:spPr>
    </c:plotArea>
    <c:legend>
      <c:legendPos val="r"/>
      <c:layout>
        <c:manualLayout>
          <c:xMode val="edge"/>
          <c:yMode val="edge"/>
          <c:x val="0.84080616819260556"/>
          <c:y val="0.44703425530166035"/>
          <c:w val="0.10475347360920682"/>
          <c:h val="0.1255044796975176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A8ABAF-1BD0-4A73-A5F9-52705F08FB74}" type="datetimeFigureOut">
              <a:rPr lang="zh-CN" altLang="en-US" smtClean="0"/>
              <a:t>2023/2/26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611B00-B6DA-4D0B-BC32-8F306C52544A}" type="slidenum">
              <a:rPr lang="zh-CN" altLang="en-US" smtClean="0"/>
              <a:t>‹#›</a:t>
            </a:fld>
            <a:endParaRPr lang="zh-CN" altLang="en-US"/>
          </a:p>
        </p:txBody>
      </p:sp>
    </p:spTree>
    <p:extLst>
      <p:ext uri="{BB962C8B-B14F-4D97-AF65-F5344CB8AC3E}">
        <p14:creationId xmlns:p14="http://schemas.microsoft.com/office/powerpoint/2010/main" val="1803115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A614F-7445-4D4B-A442-32C374120DC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1462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3611B00-B6DA-4D0B-BC32-8F306C52544A}" type="slidenum">
              <a:rPr lang="zh-CN" altLang="en-US" smtClean="0"/>
              <a:t>2</a:t>
            </a:fld>
            <a:endParaRPr lang="zh-CN" altLang="en-US"/>
          </a:p>
        </p:txBody>
      </p:sp>
    </p:spTree>
    <p:extLst>
      <p:ext uri="{BB962C8B-B14F-4D97-AF65-F5344CB8AC3E}">
        <p14:creationId xmlns:p14="http://schemas.microsoft.com/office/powerpoint/2010/main" val="3574081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DA614F-7445-4D4B-A442-32C374120DC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44426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5346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131B4A-E184-72B9-D718-F44F4CDB781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B664B25-CCE0-5E45-3443-D827F2982792}"/>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F55E0E6-5711-D897-21E0-C55F188650A8}"/>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5" name="页脚占位符 4">
            <a:extLst>
              <a:ext uri="{FF2B5EF4-FFF2-40B4-BE49-F238E27FC236}">
                <a16:creationId xmlns:a16="http://schemas.microsoft.com/office/drawing/2014/main" id="{D7E06DFF-667F-7350-2AE6-D3E223D8F9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C813F0D-D9B0-3123-A152-CD79337388DE}"/>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30313198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9F05F83-1A9D-84F6-11C2-FBACD026EBE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0B83C0A-3A44-27CC-E0E2-57364A8EE68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0DAEA1D-D2C7-DD16-D855-197030A10DA5}"/>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5" name="页脚占位符 4">
            <a:extLst>
              <a:ext uri="{FF2B5EF4-FFF2-40B4-BE49-F238E27FC236}">
                <a16:creationId xmlns:a16="http://schemas.microsoft.com/office/drawing/2014/main" id="{9DE57B11-7247-40F2-977C-841A76661C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9E2EBD6-E201-6EB4-280F-0230929B70E4}"/>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8201902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84BCA82-A180-E667-A652-5048141B95BE}"/>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3" name="页脚占位符 2">
            <a:extLst>
              <a:ext uri="{FF2B5EF4-FFF2-40B4-BE49-F238E27FC236}">
                <a16:creationId xmlns:a16="http://schemas.microsoft.com/office/drawing/2014/main" id="{E0E25749-7BCD-7053-2B5F-916DE9306B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C3E7B4F-89D9-CB4F-C590-0A285CF4C415}"/>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
        <p:nvSpPr>
          <p:cNvPr id="6" name="图片占位符 5">
            <a:extLst>
              <a:ext uri="{FF2B5EF4-FFF2-40B4-BE49-F238E27FC236}">
                <a16:creationId xmlns:a16="http://schemas.microsoft.com/office/drawing/2014/main" id="{203AECB6-78CC-2128-B524-F110CCCDD7DE}"/>
              </a:ext>
            </a:extLst>
          </p:cNvPr>
          <p:cNvSpPr>
            <a:spLocks noGrp="1"/>
          </p:cNvSpPr>
          <p:nvPr>
            <p:ph type="pic" sz="quarter" idx="13"/>
          </p:nvPr>
        </p:nvSpPr>
        <p:spPr>
          <a:xfrm>
            <a:off x="1963738" y="1617663"/>
            <a:ext cx="2971800" cy="1447800"/>
          </a:xfrm>
        </p:spPr>
        <p:txBody>
          <a:bodyPr/>
          <a:lstStyle/>
          <a:p>
            <a:endParaRPr lang="zh-CN" altLang="en-US"/>
          </a:p>
        </p:txBody>
      </p:sp>
      <p:sp>
        <p:nvSpPr>
          <p:cNvPr id="7" name="图片占位符 6">
            <a:extLst>
              <a:ext uri="{FF2B5EF4-FFF2-40B4-BE49-F238E27FC236}">
                <a16:creationId xmlns:a16="http://schemas.microsoft.com/office/drawing/2014/main" id="{2CC9E04C-B02C-4310-627D-30B500204157}"/>
              </a:ext>
            </a:extLst>
          </p:cNvPr>
          <p:cNvSpPr>
            <a:spLocks noGrp="1"/>
          </p:cNvSpPr>
          <p:nvPr>
            <p:ph type="pic" sz="quarter" idx="14"/>
          </p:nvPr>
        </p:nvSpPr>
        <p:spPr>
          <a:xfrm>
            <a:off x="5629791" y="2070847"/>
            <a:ext cx="1948129" cy="1839819"/>
          </a:xfrm>
          <a:prstGeom prst="ellipse">
            <a:avLst/>
          </a:prstGeom>
        </p:spPr>
        <p:txBody>
          <a:bodyPr/>
          <a:lstStyle/>
          <a:p>
            <a:endParaRPr lang="zh-CN" altLang="en-US"/>
          </a:p>
        </p:txBody>
      </p:sp>
    </p:spTree>
    <p:extLst>
      <p:ext uri="{BB962C8B-B14F-4D97-AF65-F5344CB8AC3E}">
        <p14:creationId xmlns:p14="http://schemas.microsoft.com/office/powerpoint/2010/main" val="31178079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847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580252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081130D-E631-E199-1362-374EFFF38BD8}"/>
              </a:ext>
            </a:extLst>
          </p:cNvPr>
          <p:cNvGrpSpPr/>
          <p:nvPr userDrawn="1"/>
        </p:nvGrpSpPr>
        <p:grpSpPr>
          <a:xfrm>
            <a:off x="815327" y="-1851668"/>
            <a:ext cx="10561346" cy="10561337"/>
            <a:chOff x="815327" y="-1851668"/>
            <a:chExt cx="10561346" cy="10561337"/>
          </a:xfrm>
        </p:grpSpPr>
        <p:sp>
          <p:nvSpPr>
            <p:cNvPr id="8" name="椭圆 7">
              <a:extLst>
                <a:ext uri="{FF2B5EF4-FFF2-40B4-BE49-F238E27FC236}">
                  <a16:creationId xmlns:a16="http://schemas.microsoft.com/office/drawing/2014/main" id="{641EDFF2-ED8F-836D-D975-48618DBE0040}"/>
                </a:ext>
              </a:extLst>
            </p:cNvPr>
            <p:cNvSpPr/>
            <p:nvPr/>
          </p:nvSpPr>
          <p:spPr>
            <a:xfrm>
              <a:off x="1603879" y="-889854"/>
              <a:ext cx="8984243" cy="8984231"/>
            </a:xfrm>
            <a:prstGeom prst="ellipse">
              <a:avLst/>
            </a:prstGeom>
            <a:gradFill flip="none" rotWithShape="1">
              <a:gsLst>
                <a:gs pos="56000">
                  <a:schemeClr val="accent3">
                    <a:lumMod val="20000"/>
                    <a:lumOff val="80000"/>
                    <a:alpha val="0"/>
                  </a:schemeClr>
                </a:gs>
                <a:gs pos="86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sohogothicpro-regular"/>
                <a:ea typeface="汉仪旗黑X1-55W"/>
                <a:cs typeface="+mn-cs"/>
              </a:endParaRPr>
            </a:p>
          </p:txBody>
        </p:sp>
        <p:sp>
          <p:nvSpPr>
            <p:cNvPr id="9" name="椭圆 8">
              <a:extLst>
                <a:ext uri="{FF2B5EF4-FFF2-40B4-BE49-F238E27FC236}">
                  <a16:creationId xmlns:a16="http://schemas.microsoft.com/office/drawing/2014/main" id="{0AD8B59E-F0EF-0A0B-0C63-83B9D2B6A821}"/>
                </a:ext>
              </a:extLst>
            </p:cNvPr>
            <p:cNvSpPr/>
            <p:nvPr/>
          </p:nvSpPr>
          <p:spPr>
            <a:xfrm>
              <a:off x="3117294" y="431248"/>
              <a:ext cx="5957412" cy="5957404"/>
            </a:xfrm>
            <a:prstGeom prst="ellipse">
              <a:avLst/>
            </a:prstGeom>
            <a:gradFill flip="none" rotWithShape="1">
              <a:gsLst>
                <a:gs pos="55000">
                  <a:schemeClr val="accent2">
                    <a:lumMod val="20000"/>
                    <a:lumOff val="80000"/>
                    <a:alpha val="0"/>
                  </a:schemeClr>
                </a:gs>
                <a:gs pos="100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sohogothicpro-regular"/>
                <a:ea typeface="汉仪旗黑X1-55W"/>
                <a:cs typeface="+mn-cs"/>
              </a:endParaRPr>
            </a:p>
          </p:txBody>
        </p:sp>
        <p:sp>
          <p:nvSpPr>
            <p:cNvPr id="10" name="椭圆 9">
              <a:extLst>
                <a:ext uri="{FF2B5EF4-FFF2-40B4-BE49-F238E27FC236}">
                  <a16:creationId xmlns:a16="http://schemas.microsoft.com/office/drawing/2014/main" id="{7F6FED5A-66DA-D02B-8693-B65E2F9C434C}"/>
                </a:ext>
              </a:extLst>
            </p:cNvPr>
            <p:cNvSpPr/>
            <p:nvPr/>
          </p:nvSpPr>
          <p:spPr>
            <a:xfrm>
              <a:off x="3408193" y="756034"/>
              <a:ext cx="5375614" cy="5307832"/>
            </a:xfrm>
            <a:prstGeom prst="ellipse">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E8A5889F-4FB2-CD39-06D2-3D090CC89160}"/>
                </a:ext>
              </a:extLst>
            </p:cNvPr>
            <p:cNvSpPr/>
            <p:nvPr/>
          </p:nvSpPr>
          <p:spPr>
            <a:xfrm>
              <a:off x="3876136" y="1218076"/>
              <a:ext cx="4439729" cy="4383749"/>
            </a:xfrm>
            <a:prstGeom prst="ellipse">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id="{529F0D8C-3AF8-A44F-9C8C-71D1121228E6}"/>
                </a:ext>
              </a:extLst>
            </p:cNvPr>
            <p:cNvSpPr/>
            <p:nvPr/>
          </p:nvSpPr>
          <p:spPr>
            <a:xfrm>
              <a:off x="815327" y="-1851668"/>
              <a:ext cx="10561346" cy="10561337"/>
            </a:xfrm>
            <a:prstGeom prst="ellipse">
              <a:avLst/>
            </a:prstGeom>
            <a:noFill/>
            <a:ln w="19050">
              <a:solidFill>
                <a:schemeClr val="accent1">
                  <a:lumMod val="20000"/>
                  <a:lumOff val="80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lt"/>
                <a:ea typeface="+mj-ea"/>
              </a:endParaRPr>
            </a:p>
          </p:txBody>
        </p:sp>
      </p:grpSp>
      <p:grpSp>
        <p:nvGrpSpPr>
          <p:cNvPr id="17" name="组合 16">
            <a:extLst>
              <a:ext uri="{FF2B5EF4-FFF2-40B4-BE49-F238E27FC236}">
                <a16:creationId xmlns:a16="http://schemas.microsoft.com/office/drawing/2014/main" id="{B07253AA-239E-057A-CA74-6732FAB7106C}"/>
              </a:ext>
            </a:extLst>
          </p:cNvPr>
          <p:cNvGrpSpPr/>
          <p:nvPr userDrawn="1"/>
        </p:nvGrpSpPr>
        <p:grpSpPr>
          <a:xfrm>
            <a:off x="-53668" y="6043799"/>
            <a:ext cx="12245668" cy="898151"/>
            <a:chOff x="-42334" y="4365625"/>
            <a:chExt cx="12245668" cy="2492375"/>
          </a:xfrm>
        </p:grpSpPr>
        <p:sp>
          <p:nvSpPr>
            <p:cNvPr id="18" name="任意多边形: 形状 17">
              <a:extLst>
                <a:ext uri="{FF2B5EF4-FFF2-40B4-BE49-F238E27FC236}">
                  <a16:creationId xmlns:a16="http://schemas.microsoft.com/office/drawing/2014/main" id="{63A396A1-40A3-642B-A11B-8ED068EA71A9}"/>
                </a:ext>
              </a:extLst>
            </p:cNvPr>
            <p:cNvSpPr/>
            <p:nvPr/>
          </p:nvSpPr>
          <p:spPr>
            <a:xfrm>
              <a:off x="0" y="4376307"/>
              <a:ext cx="12203334" cy="2481693"/>
            </a:xfrm>
            <a:custGeom>
              <a:avLst/>
              <a:gdLst>
                <a:gd name="connsiteX0" fmla="*/ 12203334 w 12203334"/>
                <a:gd name="connsiteY0" fmla="*/ 0 h 2481693"/>
                <a:gd name="connsiteX1" fmla="*/ 12203334 w 12203334"/>
                <a:gd name="connsiteY1" fmla="*/ 2481693 h 2481693"/>
                <a:gd name="connsiteX2" fmla="*/ 0 w 12203334"/>
                <a:gd name="connsiteY2" fmla="*/ 2481693 h 2481693"/>
                <a:gd name="connsiteX3" fmla="*/ 0 w 12203334"/>
                <a:gd name="connsiteY3" fmla="*/ 12382 h 2481693"/>
                <a:gd name="connsiteX4" fmla="*/ 221116 w 12203334"/>
                <a:gd name="connsiteY4" fmla="*/ 89546 h 2481693"/>
                <a:gd name="connsiteX5" fmla="*/ 6087534 w 12203334"/>
                <a:gd name="connsiteY5" fmla="*/ 1592694 h 2481693"/>
                <a:gd name="connsiteX6" fmla="*/ 12200467 w 12203334"/>
                <a:gd name="connsiteY6" fmla="*/ 961 h 248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3334" h="2481693">
                  <a:moveTo>
                    <a:pt x="12203334" y="0"/>
                  </a:moveTo>
                  <a:lnTo>
                    <a:pt x="12203334" y="2481693"/>
                  </a:lnTo>
                  <a:lnTo>
                    <a:pt x="0" y="2481693"/>
                  </a:lnTo>
                  <a:lnTo>
                    <a:pt x="0" y="12382"/>
                  </a:lnTo>
                  <a:lnTo>
                    <a:pt x="221116" y="89546"/>
                  </a:lnTo>
                  <a:cubicBezTo>
                    <a:pt x="1469810" y="533700"/>
                    <a:pt x="4179889" y="1594018"/>
                    <a:pt x="6087534" y="1592694"/>
                  </a:cubicBezTo>
                  <a:cubicBezTo>
                    <a:pt x="8122356" y="1591284"/>
                    <a:pt x="10986911" y="372083"/>
                    <a:pt x="12200467" y="961"/>
                  </a:cubicBezTo>
                  <a:close/>
                </a:path>
              </a:pathLst>
            </a:cu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FD12CE2E-64DA-E459-BD7F-FEFDAD939C36}"/>
                </a:ext>
              </a:extLst>
            </p:cNvPr>
            <p:cNvSpPr/>
            <p:nvPr/>
          </p:nvSpPr>
          <p:spPr>
            <a:xfrm>
              <a:off x="-42334" y="4365625"/>
              <a:ext cx="12245667" cy="1603377"/>
            </a:xfrm>
            <a:custGeom>
              <a:avLst/>
              <a:gdLst>
                <a:gd name="connsiteX0" fmla="*/ 12203334 w 12203334"/>
                <a:gd name="connsiteY0" fmla="*/ 0 h 2481693"/>
                <a:gd name="connsiteX1" fmla="*/ 12203334 w 12203334"/>
                <a:gd name="connsiteY1" fmla="*/ 2481693 h 2481693"/>
                <a:gd name="connsiteX2" fmla="*/ 0 w 12203334"/>
                <a:gd name="connsiteY2" fmla="*/ 2481693 h 2481693"/>
                <a:gd name="connsiteX3" fmla="*/ 0 w 12203334"/>
                <a:gd name="connsiteY3" fmla="*/ 12382 h 2481693"/>
                <a:gd name="connsiteX4" fmla="*/ 221116 w 12203334"/>
                <a:gd name="connsiteY4" fmla="*/ 89546 h 2481693"/>
                <a:gd name="connsiteX5" fmla="*/ 6087534 w 12203334"/>
                <a:gd name="connsiteY5" fmla="*/ 1592694 h 2481693"/>
                <a:gd name="connsiteX6" fmla="*/ 12200467 w 12203334"/>
                <a:gd name="connsiteY6" fmla="*/ 961 h 2481693"/>
                <a:gd name="connsiteX0" fmla="*/ 12203334 w 12203334"/>
                <a:gd name="connsiteY0" fmla="*/ 0 h 2481693"/>
                <a:gd name="connsiteX1" fmla="*/ 0 w 12203334"/>
                <a:gd name="connsiteY1" fmla="*/ 2481693 h 2481693"/>
                <a:gd name="connsiteX2" fmla="*/ 0 w 12203334"/>
                <a:gd name="connsiteY2" fmla="*/ 12382 h 2481693"/>
                <a:gd name="connsiteX3" fmla="*/ 221116 w 12203334"/>
                <a:gd name="connsiteY3" fmla="*/ 89546 h 2481693"/>
                <a:gd name="connsiteX4" fmla="*/ 6087534 w 12203334"/>
                <a:gd name="connsiteY4" fmla="*/ 1592694 h 2481693"/>
                <a:gd name="connsiteX5" fmla="*/ 12200467 w 12203334"/>
                <a:gd name="connsiteY5" fmla="*/ 961 h 2481693"/>
                <a:gd name="connsiteX6" fmla="*/ 12203334 w 12203334"/>
                <a:gd name="connsiteY6" fmla="*/ 0 h 2481693"/>
                <a:gd name="connsiteX0" fmla="*/ 12203334 w 12203334"/>
                <a:gd name="connsiteY0" fmla="*/ 0 h 1592695"/>
                <a:gd name="connsiteX1" fmla="*/ 0 w 12203334"/>
                <a:gd name="connsiteY1" fmla="*/ 12382 h 1592695"/>
                <a:gd name="connsiteX2" fmla="*/ 221116 w 12203334"/>
                <a:gd name="connsiteY2" fmla="*/ 89546 h 1592695"/>
                <a:gd name="connsiteX3" fmla="*/ 6087534 w 12203334"/>
                <a:gd name="connsiteY3" fmla="*/ 1592694 h 1592695"/>
                <a:gd name="connsiteX4" fmla="*/ 12200467 w 12203334"/>
                <a:gd name="connsiteY4" fmla="*/ 961 h 1592695"/>
                <a:gd name="connsiteX5" fmla="*/ 12203334 w 12203334"/>
                <a:gd name="connsiteY5" fmla="*/ 0 h 1592695"/>
                <a:gd name="connsiteX0" fmla="*/ 0 w 12203334"/>
                <a:gd name="connsiteY0" fmla="*/ 12382 h 1592695"/>
                <a:gd name="connsiteX1" fmla="*/ 221116 w 12203334"/>
                <a:gd name="connsiteY1" fmla="*/ 89546 h 1592695"/>
                <a:gd name="connsiteX2" fmla="*/ 6087534 w 12203334"/>
                <a:gd name="connsiteY2" fmla="*/ 1592694 h 1592695"/>
                <a:gd name="connsiteX3" fmla="*/ 12200467 w 12203334"/>
                <a:gd name="connsiteY3" fmla="*/ 961 h 1592695"/>
                <a:gd name="connsiteX4" fmla="*/ 12203334 w 12203334"/>
                <a:gd name="connsiteY4" fmla="*/ 0 h 1592695"/>
                <a:gd name="connsiteX5" fmla="*/ 91440 w 12203334"/>
                <a:gd name="connsiteY5" fmla="*/ 103822 h 1592695"/>
                <a:gd name="connsiteX0" fmla="*/ 0 w 12203334"/>
                <a:gd name="connsiteY0" fmla="*/ 12382 h 1592695"/>
                <a:gd name="connsiteX1" fmla="*/ 229583 w 12203334"/>
                <a:gd name="connsiteY1" fmla="*/ 131880 h 1592695"/>
                <a:gd name="connsiteX2" fmla="*/ 6087534 w 12203334"/>
                <a:gd name="connsiteY2" fmla="*/ 1592694 h 1592695"/>
                <a:gd name="connsiteX3" fmla="*/ 12200467 w 12203334"/>
                <a:gd name="connsiteY3" fmla="*/ 961 h 1592695"/>
                <a:gd name="connsiteX4" fmla="*/ 12203334 w 12203334"/>
                <a:gd name="connsiteY4" fmla="*/ 0 h 1592695"/>
                <a:gd name="connsiteX5" fmla="*/ 91440 w 12203334"/>
                <a:gd name="connsiteY5" fmla="*/ 103822 h 1592695"/>
                <a:gd name="connsiteX0" fmla="*/ 0 w 12203334"/>
                <a:gd name="connsiteY0" fmla="*/ 12382 h 1592695"/>
                <a:gd name="connsiteX1" fmla="*/ 229583 w 12203334"/>
                <a:gd name="connsiteY1" fmla="*/ 131880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03334"/>
                <a:gd name="connsiteY0" fmla="*/ 12382 h 1592695"/>
                <a:gd name="connsiteX1" fmla="*/ 246516 w 12203334"/>
                <a:gd name="connsiteY1" fmla="*/ 106650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03334"/>
                <a:gd name="connsiteY0" fmla="*/ 12382 h 1592695"/>
                <a:gd name="connsiteX1" fmla="*/ 246516 w 12203334"/>
                <a:gd name="connsiteY1" fmla="*/ 140291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03334"/>
                <a:gd name="connsiteY0" fmla="*/ 12382 h 1592695"/>
                <a:gd name="connsiteX1" fmla="*/ 263449 w 12203334"/>
                <a:gd name="connsiteY1" fmla="*/ 140291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45667"/>
                <a:gd name="connsiteY0" fmla="*/ 3971 h 1592695"/>
                <a:gd name="connsiteX1" fmla="*/ 305782 w 12245667"/>
                <a:gd name="connsiteY1" fmla="*/ 140291 h 1592695"/>
                <a:gd name="connsiteX2" fmla="*/ 6129867 w 12245667"/>
                <a:gd name="connsiteY2" fmla="*/ 1592694 h 1592695"/>
                <a:gd name="connsiteX3" fmla="*/ 12242800 w 12245667"/>
                <a:gd name="connsiteY3" fmla="*/ 961 h 1592695"/>
                <a:gd name="connsiteX4" fmla="*/ 12245667 w 12245667"/>
                <a:gd name="connsiteY4" fmla="*/ 0 h 1592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5667" h="1592695">
                  <a:moveTo>
                    <a:pt x="0" y="3971"/>
                  </a:moveTo>
                  <a:lnTo>
                    <a:pt x="305782" y="140291"/>
                  </a:lnTo>
                  <a:cubicBezTo>
                    <a:pt x="1554476" y="584445"/>
                    <a:pt x="4222222" y="1594018"/>
                    <a:pt x="6129867" y="1592694"/>
                  </a:cubicBezTo>
                  <a:cubicBezTo>
                    <a:pt x="8164689" y="1591284"/>
                    <a:pt x="11029244" y="372083"/>
                    <a:pt x="12242800" y="961"/>
                  </a:cubicBezTo>
                  <a:lnTo>
                    <a:pt x="12245667" y="0"/>
                  </a:lnTo>
                </a:path>
              </a:pathLst>
            </a:custGeom>
            <a:noFill/>
            <a:ln w="76200" cap="rnd">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grpSp>
    </p:spTree>
    <p:extLst>
      <p:ext uri="{BB962C8B-B14F-4D97-AF65-F5344CB8AC3E}">
        <p14:creationId xmlns:p14="http://schemas.microsoft.com/office/powerpoint/2010/main" val="3164106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6A2E63-3524-848F-CFC6-6EA0AE8E94DB}"/>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E28A365-DC27-FAAB-66C3-72C209C247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08327B9-5E47-44FA-E594-EBADCF9E08E5}"/>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5" name="页脚占位符 4">
            <a:extLst>
              <a:ext uri="{FF2B5EF4-FFF2-40B4-BE49-F238E27FC236}">
                <a16:creationId xmlns:a16="http://schemas.microsoft.com/office/drawing/2014/main" id="{77A3B862-3283-F1DE-B0D3-7D9BB2CA80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97EBC36-5A46-DCF8-13F1-FFF7BAB5DAD3}"/>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3274182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3F8646-8045-44BA-D284-8BBBF8391D1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E457DCA-D993-BA6E-AA09-FCD178B7A6E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A9E9253-F6F1-272E-BC9F-1A35049A064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8DB63094-672A-5EE0-37B3-AA5B98038F3C}"/>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6" name="页脚占位符 5">
            <a:extLst>
              <a:ext uri="{FF2B5EF4-FFF2-40B4-BE49-F238E27FC236}">
                <a16:creationId xmlns:a16="http://schemas.microsoft.com/office/drawing/2014/main" id="{16C4A406-A321-99D4-9D61-E7D88896826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8E62F65-A9D8-47E2-9C28-CE680BB5296C}"/>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3511791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D7784F-EA1F-89A1-85F9-4D8116B3328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E1E15E2-8270-4844-BA38-A84B388AC6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8B22C7DC-3CB2-1C28-7318-035D9E7CE40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BE88237-3D12-91F9-7279-8D1CBCE796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44734A2-ED09-1E47-32A8-C8E449DED23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7EE1B760-6AC0-F46A-0E5B-EAC9C1A72A0F}"/>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8" name="页脚占位符 7">
            <a:extLst>
              <a:ext uri="{FF2B5EF4-FFF2-40B4-BE49-F238E27FC236}">
                <a16:creationId xmlns:a16="http://schemas.microsoft.com/office/drawing/2014/main" id="{A4AC4CC9-0C26-2F61-CF5E-3F7C0CB9C1A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B19E3C1-7B84-3193-AAC9-01F4599EECCC}"/>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2150118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13FE8F-41A2-6BE2-341B-074C5A12164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EA73B55-4854-FA10-D02C-ACC9CED2ABA7}"/>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4" name="页脚占位符 3">
            <a:extLst>
              <a:ext uri="{FF2B5EF4-FFF2-40B4-BE49-F238E27FC236}">
                <a16:creationId xmlns:a16="http://schemas.microsoft.com/office/drawing/2014/main" id="{8945936C-E757-A3B1-48F1-C181A7763B6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4BF3289-3C33-24B0-9BA7-CDB101F998A6}"/>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1426451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84BCA82-A180-E667-A652-5048141B95BE}"/>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3" name="页脚占位符 2">
            <a:extLst>
              <a:ext uri="{FF2B5EF4-FFF2-40B4-BE49-F238E27FC236}">
                <a16:creationId xmlns:a16="http://schemas.microsoft.com/office/drawing/2014/main" id="{E0E25749-7BCD-7053-2B5F-916DE9306B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C3E7B4F-89D9-CB4F-C590-0A285CF4C415}"/>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grpSp>
        <p:nvGrpSpPr>
          <p:cNvPr id="24" name="组合 23">
            <a:extLst>
              <a:ext uri="{FF2B5EF4-FFF2-40B4-BE49-F238E27FC236}">
                <a16:creationId xmlns:a16="http://schemas.microsoft.com/office/drawing/2014/main" id="{66767DB9-74A2-A7DF-0F9C-9CF55F2F285F}"/>
              </a:ext>
            </a:extLst>
          </p:cNvPr>
          <p:cNvGrpSpPr/>
          <p:nvPr userDrawn="1"/>
        </p:nvGrpSpPr>
        <p:grpSpPr>
          <a:xfrm>
            <a:off x="512762" y="538956"/>
            <a:ext cx="3871087" cy="912027"/>
            <a:chOff x="479424" y="559594"/>
            <a:chExt cx="3871087" cy="912027"/>
          </a:xfrm>
        </p:grpSpPr>
        <p:sp>
          <p:nvSpPr>
            <p:cNvPr id="6" name="任意多边形: 形状 5">
              <a:extLst>
                <a:ext uri="{FF2B5EF4-FFF2-40B4-BE49-F238E27FC236}">
                  <a16:creationId xmlns:a16="http://schemas.microsoft.com/office/drawing/2014/main" id="{E132F9FC-6FF6-8C88-E594-810B31D23312}"/>
                </a:ext>
              </a:extLst>
            </p:cNvPr>
            <p:cNvSpPr/>
            <p:nvPr/>
          </p:nvSpPr>
          <p:spPr>
            <a:xfrm>
              <a:off x="1016509" y="700341"/>
              <a:ext cx="3334002" cy="592954"/>
            </a:xfrm>
            <a:custGeom>
              <a:avLst/>
              <a:gdLst>
                <a:gd name="connsiteX0" fmla="*/ 0 w 4619917"/>
                <a:gd name="connsiteY0" fmla="*/ 0 h 588316"/>
                <a:gd name="connsiteX1" fmla="*/ 4482163 w 4619917"/>
                <a:gd name="connsiteY1" fmla="*/ 0 h 588316"/>
                <a:gd name="connsiteX2" fmla="*/ 4619917 w 4619917"/>
                <a:gd name="connsiteY2" fmla="*/ 137754 h 588316"/>
                <a:gd name="connsiteX3" fmla="*/ 4619917 w 4619917"/>
                <a:gd name="connsiteY3" fmla="*/ 450562 h 588316"/>
                <a:gd name="connsiteX4" fmla="*/ 4482163 w 4619917"/>
                <a:gd name="connsiteY4" fmla="*/ 588316 h 588316"/>
                <a:gd name="connsiteX5" fmla="*/ 2 w 4619917"/>
                <a:gd name="connsiteY5" fmla="*/ 588316 h 588316"/>
                <a:gd name="connsiteX6" fmla="*/ 35541 w 4619917"/>
                <a:gd name="connsiteY6" fmla="*/ 545242 h 588316"/>
                <a:gd name="connsiteX7" fmla="*/ 112236 w 4619917"/>
                <a:gd name="connsiteY7" fmla="*/ 294159 h 588316"/>
                <a:gd name="connsiteX8" fmla="*/ 35541 w 4619917"/>
                <a:gd name="connsiteY8" fmla="*/ 43076 h 58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19917" h="588316">
                  <a:moveTo>
                    <a:pt x="0" y="0"/>
                  </a:moveTo>
                  <a:lnTo>
                    <a:pt x="4482163" y="0"/>
                  </a:lnTo>
                  <a:cubicBezTo>
                    <a:pt x="4558242" y="0"/>
                    <a:pt x="4619917" y="61675"/>
                    <a:pt x="4619917" y="137754"/>
                  </a:cubicBezTo>
                  <a:lnTo>
                    <a:pt x="4619917" y="450562"/>
                  </a:lnTo>
                  <a:cubicBezTo>
                    <a:pt x="4619917" y="526641"/>
                    <a:pt x="4558242" y="588316"/>
                    <a:pt x="4482163" y="588316"/>
                  </a:cubicBezTo>
                  <a:lnTo>
                    <a:pt x="2" y="588316"/>
                  </a:lnTo>
                  <a:lnTo>
                    <a:pt x="35541" y="545242"/>
                  </a:lnTo>
                  <a:cubicBezTo>
                    <a:pt x="83962" y="473569"/>
                    <a:pt x="112236" y="387166"/>
                    <a:pt x="112236" y="294159"/>
                  </a:cubicBezTo>
                  <a:cubicBezTo>
                    <a:pt x="112236" y="201152"/>
                    <a:pt x="83962" y="114749"/>
                    <a:pt x="35541" y="43076"/>
                  </a:cubicBezTo>
                  <a:close/>
                </a:path>
              </a:pathLst>
            </a:custGeom>
            <a:solidFill>
              <a:schemeClr val="bg1"/>
            </a:solidFill>
            <a:ln w="22225">
              <a:gradFill>
                <a:gsLst>
                  <a:gs pos="0">
                    <a:schemeClr val="accent3"/>
                  </a:gs>
                  <a:gs pos="100000">
                    <a:schemeClr val="accent4"/>
                  </a:gs>
                </a:gsLst>
                <a:lin ang="5400000" scaled="1"/>
              </a:gradFill>
            </a:ln>
            <a:effectLst>
              <a:outerShdw blurRad="342900" dist="38100" dir="2700000" algn="tl" rotWithShape="0">
                <a:schemeClr val="accent3">
                  <a:lumMod val="60000"/>
                  <a:lumOff val="40000"/>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grpSp>
          <p:nvGrpSpPr>
            <p:cNvPr id="23" name="组合 22">
              <a:extLst>
                <a:ext uri="{FF2B5EF4-FFF2-40B4-BE49-F238E27FC236}">
                  <a16:creationId xmlns:a16="http://schemas.microsoft.com/office/drawing/2014/main" id="{EC32C1FD-0C5A-7CE2-394A-4A103CEEBD86}"/>
                </a:ext>
              </a:extLst>
            </p:cNvPr>
            <p:cNvGrpSpPr/>
            <p:nvPr userDrawn="1"/>
          </p:nvGrpSpPr>
          <p:grpSpPr>
            <a:xfrm>
              <a:off x="479424" y="559594"/>
              <a:ext cx="921941" cy="912027"/>
              <a:chOff x="479424" y="559594"/>
              <a:chExt cx="921941" cy="912027"/>
            </a:xfrm>
          </p:grpSpPr>
          <p:grpSp>
            <p:nvGrpSpPr>
              <p:cNvPr id="22" name="组合 21">
                <a:extLst>
                  <a:ext uri="{FF2B5EF4-FFF2-40B4-BE49-F238E27FC236}">
                    <a16:creationId xmlns:a16="http://schemas.microsoft.com/office/drawing/2014/main" id="{D19B2F3C-297D-5763-512C-34A60547B3C0}"/>
                  </a:ext>
                </a:extLst>
              </p:cNvPr>
              <p:cNvGrpSpPr/>
              <p:nvPr userDrawn="1"/>
            </p:nvGrpSpPr>
            <p:grpSpPr>
              <a:xfrm>
                <a:off x="479424" y="559594"/>
                <a:ext cx="921941" cy="912027"/>
                <a:chOff x="479424" y="559594"/>
                <a:chExt cx="921941" cy="912027"/>
              </a:xfrm>
            </p:grpSpPr>
            <p:sp>
              <p:nvSpPr>
                <p:cNvPr id="15" name="平行四边形 14">
                  <a:extLst>
                    <a:ext uri="{FF2B5EF4-FFF2-40B4-BE49-F238E27FC236}">
                      <a16:creationId xmlns:a16="http://schemas.microsoft.com/office/drawing/2014/main" id="{DD25DFFC-2914-72FD-CACE-1E4665BC2277}"/>
                    </a:ext>
                  </a:extLst>
                </p:cNvPr>
                <p:cNvSpPr/>
                <p:nvPr/>
              </p:nvSpPr>
              <p:spPr>
                <a:xfrm>
                  <a:off x="479424" y="559594"/>
                  <a:ext cx="921941" cy="128588"/>
                </a:xfrm>
                <a:prstGeom prst="parallelogram">
                  <a:avLst>
                    <a:gd name="adj" fmla="val 1044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离页连接符 13">
                  <a:extLst>
                    <a:ext uri="{FF2B5EF4-FFF2-40B4-BE49-F238E27FC236}">
                      <a16:creationId xmlns:a16="http://schemas.microsoft.com/office/drawing/2014/main" id="{7B9E5F34-7880-52BA-1877-839A499D8901}"/>
                    </a:ext>
                  </a:extLst>
                </p:cNvPr>
                <p:cNvSpPr/>
                <p:nvPr/>
              </p:nvSpPr>
              <p:spPr>
                <a:xfrm>
                  <a:off x="479425" y="688181"/>
                  <a:ext cx="790850" cy="783440"/>
                </a:xfrm>
                <a:prstGeom prst="flowChartOffpageConnector">
                  <a:avLst/>
                </a:prstGeom>
                <a:gradFill>
                  <a:gsLst>
                    <a:gs pos="95000">
                      <a:schemeClr val="accent3">
                        <a:lumMod val="75000"/>
                      </a:schemeClr>
                    </a:gs>
                    <a:gs pos="0">
                      <a:schemeClr val="accent3">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mj-lt"/>
                  </a:endParaRPr>
                </a:p>
              </p:txBody>
            </p:sp>
          </p:grpSp>
          <p:grpSp>
            <p:nvGrpSpPr>
              <p:cNvPr id="21" name="组合 20">
                <a:extLst>
                  <a:ext uri="{FF2B5EF4-FFF2-40B4-BE49-F238E27FC236}">
                    <a16:creationId xmlns:a16="http://schemas.microsoft.com/office/drawing/2014/main" id="{DCCDB739-D240-6CD8-7B73-3FE0AC22E6DE}"/>
                  </a:ext>
                </a:extLst>
              </p:cNvPr>
              <p:cNvGrpSpPr/>
              <p:nvPr userDrawn="1"/>
            </p:nvGrpSpPr>
            <p:grpSpPr>
              <a:xfrm>
                <a:off x="564927" y="700086"/>
                <a:ext cx="658068" cy="649771"/>
                <a:chOff x="564927" y="700086"/>
                <a:chExt cx="658068" cy="649771"/>
              </a:xfrm>
            </p:grpSpPr>
            <p:sp>
              <p:nvSpPr>
                <p:cNvPr id="11" name="椭圆 10">
                  <a:extLst>
                    <a:ext uri="{FF2B5EF4-FFF2-40B4-BE49-F238E27FC236}">
                      <a16:creationId xmlns:a16="http://schemas.microsoft.com/office/drawing/2014/main" id="{25FDA24E-C210-3EA2-CF72-89793BC97042}"/>
                    </a:ext>
                  </a:extLst>
                </p:cNvPr>
                <p:cNvSpPr/>
                <p:nvPr/>
              </p:nvSpPr>
              <p:spPr>
                <a:xfrm>
                  <a:off x="564927" y="700086"/>
                  <a:ext cx="658068" cy="649771"/>
                </a:xfrm>
                <a:prstGeom prst="ellipse">
                  <a:avLst/>
                </a:prstGeom>
                <a:gradFill>
                  <a:gsLst>
                    <a:gs pos="95000">
                      <a:schemeClr val="accent3">
                        <a:lumMod val="60000"/>
                        <a:lumOff val="40000"/>
                      </a:schemeClr>
                    </a:gs>
                    <a:gs pos="0">
                      <a:schemeClr val="accent4">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椭圆 11">
                  <a:extLst>
                    <a:ext uri="{FF2B5EF4-FFF2-40B4-BE49-F238E27FC236}">
                      <a16:creationId xmlns:a16="http://schemas.microsoft.com/office/drawing/2014/main" id="{5E33B164-F74E-FA27-1ACE-5D122A3A057A}"/>
                    </a:ext>
                  </a:extLst>
                </p:cNvPr>
                <p:cNvSpPr/>
                <p:nvPr/>
              </p:nvSpPr>
              <p:spPr>
                <a:xfrm>
                  <a:off x="622211" y="756648"/>
                  <a:ext cx="543500" cy="536647"/>
                </a:xfrm>
                <a:prstGeom prst="ellipse">
                  <a:avLst/>
                </a:prstGeom>
                <a:gradFill>
                  <a:gsLst>
                    <a:gs pos="0">
                      <a:schemeClr val="accent3"/>
                    </a:gs>
                    <a:gs pos="85000">
                      <a:schemeClr val="accent4"/>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grpSp>
        </p:grpSp>
      </p:grpSp>
      <p:sp>
        <p:nvSpPr>
          <p:cNvPr id="26" name="文本占位符 25">
            <a:extLst>
              <a:ext uri="{FF2B5EF4-FFF2-40B4-BE49-F238E27FC236}">
                <a16:creationId xmlns:a16="http://schemas.microsoft.com/office/drawing/2014/main" id="{E939AB14-C78A-99D4-536C-E1A26B03FD29}"/>
              </a:ext>
            </a:extLst>
          </p:cNvPr>
          <p:cNvSpPr>
            <a:spLocks noGrp="1"/>
          </p:cNvSpPr>
          <p:nvPr>
            <p:ph type="body" sz="quarter" idx="13" hasCustomPrompt="1"/>
          </p:nvPr>
        </p:nvSpPr>
        <p:spPr>
          <a:xfrm>
            <a:off x="1435100" y="812800"/>
            <a:ext cx="2825750" cy="369888"/>
          </a:xfrm>
        </p:spPr>
        <p:txBody>
          <a:bodyPr>
            <a:noAutofit/>
          </a:bodyPr>
          <a:lstStyle>
            <a:lvl1pPr marL="0" indent="0">
              <a:buNone/>
              <a:defRPr sz="2400"/>
            </a:lvl1pPr>
          </a:lstStyle>
          <a:p>
            <a:pPr lvl="0"/>
            <a:r>
              <a:rPr lang="zh-CN" altLang="en-US" dirty="0"/>
              <a:t>请输入文字</a:t>
            </a:r>
          </a:p>
        </p:txBody>
      </p:sp>
    </p:spTree>
    <p:extLst>
      <p:ext uri="{BB962C8B-B14F-4D97-AF65-F5344CB8AC3E}">
        <p14:creationId xmlns:p14="http://schemas.microsoft.com/office/powerpoint/2010/main" val="31828904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733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462B17-43F9-ADB1-34C8-8273D6BDD46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10FDAEB-DCAC-2D39-BD31-678C2A5048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02F624F-A779-7CB4-14F4-4CEF18AD91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FF4679E-0E55-42A6-7351-655C6F85AC0C}"/>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6" name="页脚占位符 5">
            <a:extLst>
              <a:ext uri="{FF2B5EF4-FFF2-40B4-BE49-F238E27FC236}">
                <a16:creationId xmlns:a16="http://schemas.microsoft.com/office/drawing/2014/main" id="{09A83714-0227-06E4-1E2B-AF62A71D0ED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37F12A7-F75C-234D-0EDC-F875F98E9EE8}"/>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1855363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B144AA-5223-7E15-3544-3D71C448400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DCA4432-2EC5-8A1F-23AD-F31617B913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8D44E6C-94B3-855B-3FC7-38AEC1A4B7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B067C97-EB0D-039E-11BA-315E67C5AE3F}"/>
              </a:ext>
            </a:extLst>
          </p:cNvPr>
          <p:cNvSpPr>
            <a:spLocks noGrp="1"/>
          </p:cNvSpPr>
          <p:nvPr>
            <p:ph type="dt" sz="half" idx="10"/>
          </p:nvPr>
        </p:nvSpPr>
        <p:spPr/>
        <p:txBody>
          <a:bodyPr/>
          <a:lstStyle/>
          <a:p>
            <a:fld id="{1FD03485-7265-402A-9C9B-A1BBCA7F71F9}" type="datetimeFigureOut">
              <a:rPr lang="zh-CN" altLang="en-US" smtClean="0"/>
              <a:t>2023/2/26</a:t>
            </a:fld>
            <a:endParaRPr lang="zh-CN" altLang="en-US"/>
          </a:p>
        </p:txBody>
      </p:sp>
      <p:sp>
        <p:nvSpPr>
          <p:cNvPr id="6" name="页脚占位符 5">
            <a:extLst>
              <a:ext uri="{FF2B5EF4-FFF2-40B4-BE49-F238E27FC236}">
                <a16:creationId xmlns:a16="http://schemas.microsoft.com/office/drawing/2014/main" id="{B33E1EBA-84C3-0721-2047-C42157D11B7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D740EC4-01A3-8842-83FA-408EDC7EC61D}"/>
              </a:ext>
            </a:extLst>
          </p:cNvPr>
          <p:cNvSpPr>
            <a:spLocks noGrp="1"/>
          </p:cNvSpPr>
          <p:nvPr>
            <p:ph type="sldNum" sz="quarter" idx="12"/>
          </p:nvPr>
        </p:nvSpPr>
        <p:spPr/>
        <p:txBody>
          <a:bodyPr/>
          <a:lstStyle/>
          <a:p>
            <a:fld id="{F839F30D-ABA6-4A6C-95C4-8D1A138B8923}" type="slidenum">
              <a:rPr lang="zh-CN" altLang="en-US" smtClean="0"/>
              <a:t>‹#›</a:t>
            </a:fld>
            <a:endParaRPr lang="zh-CN" altLang="en-US"/>
          </a:p>
        </p:txBody>
      </p:sp>
    </p:spTree>
    <p:extLst>
      <p:ext uri="{BB962C8B-B14F-4D97-AF65-F5344CB8AC3E}">
        <p14:creationId xmlns:p14="http://schemas.microsoft.com/office/powerpoint/2010/main" val="896407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00DE12B-CE7C-D648-667F-E9D3673299E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BD6E0F7-2DB7-B528-C296-D5D45056C2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60B1E7-1EBA-DB0F-3E64-131AAAA9EA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D03485-7265-402A-9C9B-A1BBCA7F71F9}" type="datetimeFigureOut">
              <a:rPr lang="zh-CN" altLang="en-US" smtClean="0"/>
              <a:t>2023/2/26</a:t>
            </a:fld>
            <a:endParaRPr lang="zh-CN" altLang="en-US"/>
          </a:p>
        </p:txBody>
      </p:sp>
      <p:sp>
        <p:nvSpPr>
          <p:cNvPr id="5" name="页脚占位符 4">
            <a:extLst>
              <a:ext uri="{FF2B5EF4-FFF2-40B4-BE49-F238E27FC236}">
                <a16:creationId xmlns:a16="http://schemas.microsoft.com/office/drawing/2014/main" id="{E3F08B13-691B-2A07-AED3-080507A049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E1819A6-9025-C890-FCE2-4806021EAD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39F30D-ABA6-4A6C-95C4-8D1A138B8923}" type="slidenum">
              <a:rPr lang="zh-CN" altLang="en-US" smtClean="0"/>
              <a:t>‹#›</a:t>
            </a:fld>
            <a:endParaRPr lang="zh-CN" altLang="en-US"/>
          </a:p>
        </p:txBody>
      </p:sp>
      <p:grpSp>
        <p:nvGrpSpPr>
          <p:cNvPr id="7" name="组合 6">
            <a:extLst>
              <a:ext uri="{FF2B5EF4-FFF2-40B4-BE49-F238E27FC236}">
                <a16:creationId xmlns:a16="http://schemas.microsoft.com/office/drawing/2014/main" id="{D28DFF7C-B264-C6AB-9D0D-9A8206C6A693}"/>
              </a:ext>
            </a:extLst>
          </p:cNvPr>
          <p:cNvGrpSpPr/>
          <p:nvPr userDrawn="1"/>
        </p:nvGrpSpPr>
        <p:grpSpPr>
          <a:xfrm>
            <a:off x="-53668" y="6043799"/>
            <a:ext cx="12245668" cy="898151"/>
            <a:chOff x="-42334" y="4365625"/>
            <a:chExt cx="12245668" cy="2492375"/>
          </a:xfrm>
        </p:grpSpPr>
        <p:sp>
          <p:nvSpPr>
            <p:cNvPr id="8" name="任意多边形: 形状 7">
              <a:extLst>
                <a:ext uri="{FF2B5EF4-FFF2-40B4-BE49-F238E27FC236}">
                  <a16:creationId xmlns:a16="http://schemas.microsoft.com/office/drawing/2014/main" id="{794DAF65-1EA6-8F9C-C1B9-2BA3DF5703EA}"/>
                </a:ext>
              </a:extLst>
            </p:cNvPr>
            <p:cNvSpPr/>
            <p:nvPr/>
          </p:nvSpPr>
          <p:spPr>
            <a:xfrm>
              <a:off x="0" y="4376307"/>
              <a:ext cx="12203334" cy="2481693"/>
            </a:xfrm>
            <a:custGeom>
              <a:avLst/>
              <a:gdLst>
                <a:gd name="connsiteX0" fmla="*/ 12203334 w 12203334"/>
                <a:gd name="connsiteY0" fmla="*/ 0 h 2481693"/>
                <a:gd name="connsiteX1" fmla="*/ 12203334 w 12203334"/>
                <a:gd name="connsiteY1" fmla="*/ 2481693 h 2481693"/>
                <a:gd name="connsiteX2" fmla="*/ 0 w 12203334"/>
                <a:gd name="connsiteY2" fmla="*/ 2481693 h 2481693"/>
                <a:gd name="connsiteX3" fmla="*/ 0 w 12203334"/>
                <a:gd name="connsiteY3" fmla="*/ 12382 h 2481693"/>
                <a:gd name="connsiteX4" fmla="*/ 221116 w 12203334"/>
                <a:gd name="connsiteY4" fmla="*/ 89546 h 2481693"/>
                <a:gd name="connsiteX5" fmla="*/ 6087534 w 12203334"/>
                <a:gd name="connsiteY5" fmla="*/ 1592694 h 2481693"/>
                <a:gd name="connsiteX6" fmla="*/ 12200467 w 12203334"/>
                <a:gd name="connsiteY6" fmla="*/ 961 h 2481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3334" h="2481693">
                  <a:moveTo>
                    <a:pt x="12203334" y="0"/>
                  </a:moveTo>
                  <a:lnTo>
                    <a:pt x="12203334" y="2481693"/>
                  </a:lnTo>
                  <a:lnTo>
                    <a:pt x="0" y="2481693"/>
                  </a:lnTo>
                  <a:lnTo>
                    <a:pt x="0" y="12382"/>
                  </a:lnTo>
                  <a:lnTo>
                    <a:pt x="221116" y="89546"/>
                  </a:lnTo>
                  <a:cubicBezTo>
                    <a:pt x="1469810" y="533700"/>
                    <a:pt x="4179889" y="1594018"/>
                    <a:pt x="6087534" y="1592694"/>
                  </a:cubicBezTo>
                  <a:cubicBezTo>
                    <a:pt x="8122356" y="1591284"/>
                    <a:pt x="10986911" y="372083"/>
                    <a:pt x="12200467" y="961"/>
                  </a:cubicBezTo>
                  <a:close/>
                </a:path>
              </a:pathLst>
            </a:cu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id="{DDFF099C-38DC-D35E-4674-76F5DB434FDD}"/>
                </a:ext>
              </a:extLst>
            </p:cNvPr>
            <p:cNvSpPr/>
            <p:nvPr/>
          </p:nvSpPr>
          <p:spPr>
            <a:xfrm>
              <a:off x="-42334" y="4365625"/>
              <a:ext cx="12245667" cy="1603377"/>
            </a:xfrm>
            <a:custGeom>
              <a:avLst/>
              <a:gdLst>
                <a:gd name="connsiteX0" fmla="*/ 12203334 w 12203334"/>
                <a:gd name="connsiteY0" fmla="*/ 0 h 2481693"/>
                <a:gd name="connsiteX1" fmla="*/ 12203334 w 12203334"/>
                <a:gd name="connsiteY1" fmla="*/ 2481693 h 2481693"/>
                <a:gd name="connsiteX2" fmla="*/ 0 w 12203334"/>
                <a:gd name="connsiteY2" fmla="*/ 2481693 h 2481693"/>
                <a:gd name="connsiteX3" fmla="*/ 0 w 12203334"/>
                <a:gd name="connsiteY3" fmla="*/ 12382 h 2481693"/>
                <a:gd name="connsiteX4" fmla="*/ 221116 w 12203334"/>
                <a:gd name="connsiteY4" fmla="*/ 89546 h 2481693"/>
                <a:gd name="connsiteX5" fmla="*/ 6087534 w 12203334"/>
                <a:gd name="connsiteY5" fmla="*/ 1592694 h 2481693"/>
                <a:gd name="connsiteX6" fmla="*/ 12200467 w 12203334"/>
                <a:gd name="connsiteY6" fmla="*/ 961 h 2481693"/>
                <a:gd name="connsiteX0" fmla="*/ 12203334 w 12203334"/>
                <a:gd name="connsiteY0" fmla="*/ 0 h 2481693"/>
                <a:gd name="connsiteX1" fmla="*/ 0 w 12203334"/>
                <a:gd name="connsiteY1" fmla="*/ 2481693 h 2481693"/>
                <a:gd name="connsiteX2" fmla="*/ 0 w 12203334"/>
                <a:gd name="connsiteY2" fmla="*/ 12382 h 2481693"/>
                <a:gd name="connsiteX3" fmla="*/ 221116 w 12203334"/>
                <a:gd name="connsiteY3" fmla="*/ 89546 h 2481693"/>
                <a:gd name="connsiteX4" fmla="*/ 6087534 w 12203334"/>
                <a:gd name="connsiteY4" fmla="*/ 1592694 h 2481693"/>
                <a:gd name="connsiteX5" fmla="*/ 12200467 w 12203334"/>
                <a:gd name="connsiteY5" fmla="*/ 961 h 2481693"/>
                <a:gd name="connsiteX6" fmla="*/ 12203334 w 12203334"/>
                <a:gd name="connsiteY6" fmla="*/ 0 h 2481693"/>
                <a:gd name="connsiteX0" fmla="*/ 12203334 w 12203334"/>
                <a:gd name="connsiteY0" fmla="*/ 0 h 1592695"/>
                <a:gd name="connsiteX1" fmla="*/ 0 w 12203334"/>
                <a:gd name="connsiteY1" fmla="*/ 12382 h 1592695"/>
                <a:gd name="connsiteX2" fmla="*/ 221116 w 12203334"/>
                <a:gd name="connsiteY2" fmla="*/ 89546 h 1592695"/>
                <a:gd name="connsiteX3" fmla="*/ 6087534 w 12203334"/>
                <a:gd name="connsiteY3" fmla="*/ 1592694 h 1592695"/>
                <a:gd name="connsiteX4" fmla="*/ 12200467 w 12203334"/>
                <a:gd name="connsiteY4" fmla="*/ 961 h 1592695"/>
                <a:gd name="connsiteX5" fmla="*/ 12203334 w 12203334"/>
                <a:gd name="connsiteY5" fmla="*/ 0 h 1592695"/>
                <a:gd name="connsiteX0" fmla="*/ 0 w 12203334"/>
                <a:gd name="connsiteY0" fmla="*/ 12382 h 1592695"/>
                <a:gd name="connsiteX1" fmla="*/ 221116 w 12203334"/>
                <a:gd name="connsiteY1" fmla="*/ 89546 h 1592695"/>
                <a:gd name="connsiteX2" fmla="*/ 6087534 w 12203334"/>
                <a:gd name="connsiteY2" fmla="*/ 1592694 h 1592695"/>
                <a:gd name="connsiteX3" fmla="*/ 12200467 w 12203334"/>
                <a:gd name="connsiteY3" fmla="*/ 961 h 1592695"/>
                <a:gd name="connsiteX4" fmla="*/ 12203334 w 12203334"/>
                <a:gd name="connsiteY4" fmla="*/ 0 h 1592695"/>
                <a:gd name="connsiteX5" fmla="*/ 91440 w 12203334"/>
                <a:gd name="connsiteY5" fmla="*/ 103822 h 1592695"/>
                <a:gd name="connsiteX0" fmla="*/ 0 w 12203334"/>
                <a:gd name="connsiteY0" fmla="*/ 12382 h 1592695"/>
                <a:gd name="connsiteX1" fmla="*/ 229583 w 12203334"/>
                <a:gd name="connsiteY1" fmla="*/ 131880 h 1592695"/>
                <a:gd name="connsiteX2" fmla="*/ 6087534 w 12203334"/>
                <a:gd name="connsiteY2" fmla="*/ 1592694 h 1592695"/>
                <a:gd name="connsiteX3" fmla="*/ 12200467 w 12203334"/>
                <a:gd name="connsiteY3" fmla="*/ 961 h 1592695"/>
                <a:gd name="connsiteX4" fmla="*/ 12203334 w 12203334"/>
                <a:gd name="connsiteY4" fmla="*/ 0 h 1592695"/>
                <a:gd name="connsiteX5" fmla="*/ 91440 w 12203334"/>
                <a:gd name="connsiteY5" fmla="*/ 103822 h 1592695"/>
                <a:gd name="connsiteX0" fmla="*/ 0 w 12203334"/>
                <a:gd name="connsiteY0" fmla="*/ 12382 h 1592695"/>
                <a:gd name="connsiteX1" fmla="*/ 229583 w 12203334"/>
                <a:gd name="connsiteY1" fmla="*/ 131880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03334"/>
                <a:gd name="connsiteY0" fmla="*/ 12382 h 1592695"/>
                <a:gd name="connsiteX1" fmla="*/ 246516 w 12203334"/>
                <a:gd name="connsiteY1" fmla="*/ 106650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03334"/>
                <a:gd name="connsiteY0" fmla="*/ 12382 h 1592695"/>
                <a:gd name="connsiteX1" fmla="*/ 246516 w 12203334"/>
                <a:gd name="connsiteY1" fmla="*/ 140291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03334"/>
                <a:gd name="connsiteY0" fmla="*/ 12382 h 1592695"/>
                <a:gd name="connsiteX1" fmla="*/ 263449 w 12203334"/>
                <a:gd name="connsiteY1" fmla="*/ 140291 h 1592695"/>
                <a:gd name="connsiteX2" fmla="*/ 6087534 w 12203334"/>
                <a:gd name="connsiteY2" fmla="*/ 1592694 h 1592695"/>
                <a:gd name="connsiteX3" fmla="*/ 12200467 w 12203334"/>
                <a:gd name="connsiteY3" fmla="*/ 961 h 1592695"/>
                <a:gd name="connsiteX4" fmla="*/ 12203334 w 12203334"/>
                <a:gd name="connsiteY4" fmla="*/ 0 h 1592695"/>
                <a:gd name="connsiteX0" fmla="*/ 0 w 12245667"/>
                <a:gd name="connsiteY0" fmla="*/ 3971 h 1592695"/>
                <a:gd name="connsiteX1" fmla="*/ 305782 w 12245667"/>
                <a:gd name="connsiteY1" fmla="*/ 140291 h 1592695"/>
                <a:gd name="connsiteX2" fmla="*/ 6129867 w 12245667"/>
                <a:gd name="connsiteY2" fmla="*/ 1592694 h 1592695"/>
                <a:gd name="connsiteX3" fmla="*/ 12242800 w 12245667"/>
                <a:gd name="connsiteY3" fmla="*/ 961 h 1592695"/>
                <a:gd name="connsiteX4" fmla="*/ 12245667 w 12245667"/>
                <a:gd name="connsiteY4" fmla="*/ 0 h 1592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5667" h="1592695">
                  <a:moveTo>
                    <a:pt x="0" y="3971"/>
                  </a:moveTo>
                  <a:lnTo>
                    <a:pt x="305782" y="140291"/>
                  </a:lnTo>
                  <a:cubicBezTo>
                    <a:pt x="1554476" y="584445"/>
                    <a:pt x="4222222" y="1594018"/>
                    <a:pt x="6129867" y="1592694"/>
                  </a:cubicBezTo>
                  <a:cubicBezTo>
                    <a:pt x="8164689" y="1591284"/>
                    <a:pt x="11029244" y="372083"/>
                    <a:pt x="12242800" y="961"/>
                  </a:cubicBezTo>
                  <a:lnTo>
                    <a:pt x="12245667" y="0"/>
                  </a:lnTo>
                </a:path>
              </a:pathLst>
            </a:custGeom>
            <a:noFill/>
            <a:ln w="76200" cap="rnd">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grpSp>
    </p:spTree>
    <p:extLst>
      <p:ext uri="{BB962C8B-B14F-4D97-AF65-F5344CB8AC3E}">
        <p14:creationId xmlns:p14="http://schemas.microsoft.com/office/powerpoint/2010/main" val="23337248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2023/2/26</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614085622"/>
      </p:ext>
    </p:extLst>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sv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2.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sv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矩形: 圆角 371">
            <a:extLst>
              <a:ext uri="{FF2B5EF4-FFF2-40B4-BE49-F238E27FC236}">
                <a16:creationId xmlns:a16="http://schemas.microsoft.com/office/drawing/2014/main" id="{CB8C614E-2416-8980-1522-9AF392F2FD5D}"/>
              </a:ext>
            </a:extLst>
          </p:cNvPr>
          <p:cNvSpPr/>
          <p:nvPr/>
        </p:nvSpPr>
        <p:spPr>
          <a:xfrm>
            <a:off x="-90807" y="1664607"/>
            <a:ext cx="12373613" cy="3953329"/>
          </a:xfrm>
          <a:prstGeom prst="roundRect">
            <a:avLst/>
          </a:prstGeom>
          <a:solidFill>
            <a:schemeClr val="accent2">
              <a:lumMod val="75000"/>
            </a:schemeClr>
          </a:solidFill>
          <a:ln>
            <a:noFill/>
          </a:ln>
          <a:effectLst>
            <a:outerShdw blurRad="177800" dist="38100" dir="2700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7" name="矩形: 圆角 366">
            <a:extLst>
              <a:ext uri="{FF2B5EF4-FFF2-40B4-BE49-F238E27FC236}">
                <a16:creationId xmlns:a16="http://schemas.microsoft.com/office/drawing/2014/main" id="{2CA08D28-DE34-F371-8333-0229CB14C74A}"/>
              </a:ext>
            </a:extLst>
          </p:cNvPr>
          <p:cNvSpPr/>
          <p:nvPr/>
        </p:nvSpPr>
        <p:spPr>
          <a:xfrm>
            <a:off x="-90806" y="1664607"/>
            <a:ext cx="12373612" cy="3705225"/>
          </a:xfrm>
          <a:prstGeom prst="roundRect">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流程图: 离页连接符 369">
            <a:extLst>
              <a:ext uri="{FF2B5EF4-FFF2-40B4-BE49-F238E27FC236}">
                <a16:creationId xmlns:a16="http://schemas.microsoft.com/office/drawing/2014/main" id="{D0A0D263-F09A-E912-CE1E-3A6197082C3E}"/>
              </a:ext>
            </a:extLst>
          </p:cNvPr>
          <p:cNvSpPr/>
          <p:nvPr/>
        </p:nvSpPr>
        <p:spPr>
          <a:xfrm>
            <a:off x="476080" y="257004"/>
            <a:ext cx="2738528" cy="4610565"/>
          </a:xfrm>
          <a:prstGeom prst="flowChartOffpageConnector">
            <a:avLst/>
          </a:prstGeom>
          <a:gradFill>
            <a:gsLst>
              <a:gs pos="95000">
                <a:schemeClr val="accent2">
                  <a:lumMod val="75000"/>
                </a:schemeClr>
              </a:gs>
              <a:gs pos="0">
                <a:schemeClr val="accent2">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平行四边形 370">
            <a:extLst>
              <a:ext uri="{FF2B5EF4-FFF2-40B4-BE49-F238E27FC236}">
                <a16:creationId xmlns:a16="http://schemas.microsoft.com/office/drawing/2014/main" id="{7BB81397-26EB-73F4-C540-47994F79DD48}"/>
              </a:ext>
            </a:extLst>
          </p:cNvPr>
          <p:cNvSpPr/>
          <p:nvPr/>
        </p:nvSpPr>
        <p:spPr>
          <a:xfrm>
            <a:off x="476080" y="0"/>
            <a:ext cx="2879300" cy="257004"/>
          </a:xfrm>
          <a:prstGeom prst="parallelogram">
            <a:avLst>
              <a:gd name="adj" fmla="val 5347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8B7ABE0-ACC9-E60F-6A93-738A026A7B78}"/>
              </a:ext>
            </a:extLst>
          </p:cNvPr>
          <p:cNvSpPr txBox="1"/>
          <p:nvPr/>
        </p:nvSpPr>
        <p:spPr>
          <a:xfrm>
            <a:off x="4613286" y="3424987"/>
            <a:ext cx="432137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accent2">
                    <a:lumMod val="60000"/>
                    <a:lumOff val="40000"/>
                  </a:schemeClr>
                </a:solidFill>
                <a:effectLst/>
                <a:uLnTx/>
                <a:uFillTx/>
                <a:latin typeface="Arial Black"/>
                <a:ea typeface="思源宋体 CN Heavy"/>
                <a:cs typeface="+mn-cs"/>
              </a:rPr>
              <a:t>—— academic defense template——</a:t>
            </a:r>
            <a:r>
              <a:rPr kumimoji="0" lang="en-US" altLang="zh-CN" sz="1600" b="0" i="0" u="none" strike="noStrike" kern="1200" cap="none" spc="0" normalizeH="0" baseline="0" noProof="0" dirty="0">
                <a:ln>
                  <a:noFill/>
                </a:ln>
                <a:gradFill>
                  <a:gsLst>
                    <a:gs pos="0">
                      <a:srgbClr val="E84C22">
                        <a:lumMod val="50000"/>
                      </a:srgbClr>
                    </a:gs>
                    <a:gs pos="100000">
                      <a:srgbClr val="E84C22">
                        <a:lumMod val="75000"/>
                      </a:srgbClr>
                    </a:gs>
                  </a:gsLst>
                  <a:lin ang="2700000" scaled="1"/>
                </a:gradFill>
                <a:effectLst/>
                <a:uLnTx/>
                <a:uFillTx/>
                <a:latin typeface="Arial Black"/>
                <a:ea typeface="思源宋体 CN Heavy"/>
                <a:cs typeface="+mn-cs"/>
              </a:rPr>
              <a:t>
</a:t>
            </a:r>
            <a:endParaRPr kumimoji="0" lang="zh-CN" altLang="en-US" sz="1600" b="0" i="0" u="none" strike="noStrike" kern="1200" cap="none" spc="0" normalizeH="0" baseline="0" noProof="0" dirty="0">
              <a:ln>
                <a:noFill/>
              </a:ln>
              <a:gradFill>
                <a:gsLst>
                  <a:gs pos="0">
                    <a:srgbClr val="E84C22">
                      <a:lumMod val="50000"/>
                    </a:srgbClr>
                  </a:gs>
                  <a:gs pos="100000">
                    <a:srgbClr val="E84C22">
                      <a:lumMod val="75000"/>
                    </a:srgbClr>
                  </a:gs>
                </a:gsLst>
                <a:lin ang="2700000" scaled="1"/>
              </a:gradFill>
              <a:effectLst/>
              <a:uLnTx/>
              <a:uFillTx/>
              <a:latin typeface="Arial Black"/>
              <a:ea typeface="思源宋体 CN Heavy"/>
              <a:cs typeface="+mn-cs"/>
            </a:endParaRPr>
          </a:p>
        </p:txBody>
      </p:sp>
      <p:sp>
        <p:nvSpPr>
          <p:cNvPr id="47" name="矩形: 圆角 46">
            <a:extLst>
              <a:ext uri="{FF2B5EF4-FFF2-40B4-BE49-F238E27FC236}">
                <a16:creationId xmlns:a16="http://schemas.microsoft.com/office/drawing/2014/main" id="{663BBB06-14EA-7166-3B18-F2D5F8C69900}"/>
              </a:ext>
            </a:extLst>
          </p:cNvPr>
          <p:cNvSpPr/>
          <p:nvPr/>
        </p:nvSpPr>
        <p:spPr>
          <a:xfrm>
            <a:off x="2989940" y="4281544"/>
            <a:ext cx="2551916" cy="574515"/>
          </a:xfrm>
          <a:prstGeom prst="roundRect">
            <a:avLst>
              <a:gd name="adj" fmla="val 50000"/>
            </a:avLst>
          </a:prstGeom>
          <a:gradFill>
            <a:gsLst>
              <a:gs pos="95000">
                <a:schemeClr val="accent3">
                  <a:lumMod val="60000"/>
                  <a:lumOff val="40000"/>
                </a:schemeClr>
              </a:gs>
              <a:gs pos="0">
                <a:schemeClr val="accent2">
                  <a:lumMod val="20000"/>
                  <a:lumOff val="80000"/>
                </a:schemeClr>
              </a:gs>
            </a:gsLst>
            <a:lin ang="2700000" scaled="1"/>
          </a:gradFill>
          <a:ln>
            <a:noFill/>
          </a:ln>
          <a:effectLst>
            <a:outerShdw blurRad="571500" dist="50800" dir="5400000" algn="ctr" rotWithShape="0">
              <a:schemeClr val="accent3">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9" name="文本框 18">
            <a:extLst>
              <a:ext uri="{FF2B5EF4-FFF2-40B4-BE49-F238E27FC236}">
                <a16:creationId xmlns:a16="http://schemas.microsoft.com/office/drawing/2014/main" id="{19F6FD4B-D9E9-1EA1-84BA-99BABBE74697}"/>
              </a:ext>
            </a:extLst>
          </p:cNvPr>
          <p:cNvSpPr txBox="1"/>
          <p:nvPr/>
        </p:nvSpPr>
        <p:spPr>
          <a:xfrm>
            <a:off x="3102431" y="4382831"/>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答辩人：</a:t>
            </a:r>
          </a:p>
        </p:txBody>
      </p:sp>
      <p:sp>
        <p:nvSpPr>
          <p:cNvPr id="20" name="文本框 19">
            <a:extLst>
              <a:ext uri="{FF2B5EF4-FFF2-40B4-BE49-F238E27FC236}">
                <a16:creationId xmlns:a16="http://schemas.microsoft.com/office/drawing/2014/main" id="{A8020FDB-5110-283F-4A9E-8F8681DFE080}"/>
              </a:ext>
            </a:extLst>
          </p:cNvPr>
          <p:cNvSpPr txBox="1"/>
          <p:nvPr/>
        </p:nvSpPr>
        <p:spPr>
          <a:xfrm>
            <a:off x="3920881" y="437245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在此填入姓名</a:t>
            </a:r>
          </a:p>
        </p:txBody>
      </p:sp>
      <p:sp>
        <p:nvSpPr>
          <p:cNvPr id="48" name="矩形: 圆角 47">
            <a:extLst>
              <a:ext uri="{FF2B5EF4-FFF2-40B4-BE49-F238E27FC236}">
                <a16:creationId xmlns:a16="http://schemas.microsoft.com/office/drawing/2014/main" id="{19A283CB-0D63-7A24-CD4B-DC479C224DD9}"/>
              </a:ext>
            </a:extLst>
          </p:cNvPr>
          <p:cNvSpPr/>
          <p:nvPr/>
        </p:nvSpPr>
        <p:spPr>
          <a:xfrm>
            <a:off x="7361251" y="4254477"/>
            <a:ext cx="2551916" cy="574515"/>
          </a:xfrm>
          <a:prstGeom prst="roundRect">
            <a:avLst>
              <a:gd name="adj" fmla="val 50000"/>
            </a:avLst>
          </a:prstGeom>
          <a:gradFill>
            <a:gsLst>
              <a:gs pos="95000">
                <a:schemeClr val="accent3">
                  <a:lumMod val="60000"/>
                  <a:lumOff val="40000"/>
                </a:schemeClr>
              </a:gs>
              <a:gs pos="0">
                <a:schemeClr val="accent2">
                  <a:lumMod val="20000"/>
                  <a:lumOff val="80000"/>
                </a:schemeClr>
              </a:gs>
            </a:gsLst>
            <a:lin ang="2700000" scaled="1"/>
          </a:gradFill>
          <a:ln>
            <a:noFill/>
          </a:ln>
          <a:effectLst>
            <a:outerShdw blurRad="571500" dist="50800" dir="5400000" algn="ctr" rotWithShape="0">
              <a:schemeClr val="accent3">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思源黑体 CN Regular"/>
            </a:endParaRPr>
          </a:p>
        </p:txBody>
      </p:sp>
      <p:sp>
        <p:nvSpPr>
          <p:cNvPr id="21" name="文本框 20">
            <a:extLst>
              <a:ext uri="{FF2B5EF4-FFF2-40B4-BE49-F238E27FC236}">
                <a16:creationId xmlns:a16="http://schemas.microsoft.com/office/drawing/2014/main" id="{8013235B-F761-27F6-AAA8-8DD83D20E162}"/>
              </a:ext>
            </a:extLst>
          </p:cNvPr>
          <p:cNvSpPr txBox="1"/>
          <p:nvPr/>
        </p:nvSpPr>
        <p:spPr>
          <a:xfrm>
            <a:off x="7580435" y="4370255"/>
            <a:ext cx="80021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单位：</a:t>
            </a:r>
          </a:p>
        </p:txBody>
      </p:sp>
      <p:sp>
        <p:nvSpPr>
          <p:cNvPr id="22" name="文本框 21">
            <a:extLst>
              <a:ext uri="{FF2B5EF4-FFF2-40B4-BE49-F238E27FC236}">
                <a16:creationId xmlns:a16="http://schemas.microsoft.com/office/drawing/2014/main" id="{99E9B23B-BDD6-3A07-D515-6C47F1F7DA8D}"/>
              </a:ext>
            </a:extLst>
          </p:cNvPr>
          <p:cNvSpPr txBox="1"/>
          <p:nvPr/>
        </p:nvSpPr>
        <p:spPr>
          <a:xfrm>
            <a:off x="8184634" y="4370255"/>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在此填入单位</a:t>
            </a:r>
          </a:p>
        </p:txBody>
      </p:sp>
      <p:sp>
        <p:nvSpPr>
          <p:cNvPr id="40" name="文本框 39">
            <a:extLst>
              <a:ext uri="{FF2B5EF4-FFF2-40B4-BE49-F238E27FC236}">
                <a16:creationId xmlns:a16="http://schemas.microsoft.com/office/drawing/2014/main" id="{A0D5CBC4-85AA-F1FE-2ADB-5DBBD16B0F16}"/>
              </a:ext>
            </a:extLst>
          </p:cNvPr>
          <p:cNvSpPr txBox="1"/>
          <p:nvPr/>
        </p:nvSpPr>
        <p:spPr>
          <a:xfrm>
            <a:off x="1981730" y="2351435"/>
            <a:ext cx="9875913"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dirty="0">
                <a:solidFill>
                  <a:schemeClr val="accent2">
                    <a:lumMod val="20000"/>
                    <a:lumOff val="80000"/>
                  </a:schemeClr>
                </a:solidFill>
                <a:latin typeface="思源宋体 CN Heavy"/>
                <a:ea typeface="思源宋体 CN Heavy"/>
              </a:rPr>
              <a:t>紫色学术型</a:t>
            </a:r>
            <a:r>
              <a:rPr kumimoji="0" lang="zh-CN" altLang="en-US" sz="6000" b="0" i="0" u="none" strike="noStrike" kern="1200" cap="none" spc="0" normalizeH="0" baseline="0" noProof="0" dirty="0">
                <a:ln>
                  <a:noFill/>
                </a:ln>
                <a:solidFill>
                  <a:schemeClr val="accent2">
                    <a:lumMod val="20000"/>
                    <a:lumOff val="80000"/>
                  </a:schemeClr>
                </a:solidFill>
                <a:effectLst/>
                <a:uLnTx/>
                <a:uFillTx/>
                <a:latin typeface="思源宋体 CN Heavy"/>
                <a:ea typeface="思源宋体 CN Heavy"/>
                <a:cs typeface="+mn-cs"/>
              </a:rPr>
              <a:t>答辩模板</a:t>
            </a:r>
          </a:p>
        </p:txBody>
      </p:sp>
      <p:pic>
        <p:nvPicPr>
          <p:cNvPr id="364" name="图形 363">
            <a:extLst>
              <a:ext uri="{FF2B5EF4-FFF2-40B4-BE49-F238E27FC236}">
                <a16:creationId xmlns:a16="http://schemas.microsoft.com/office/drawing/2014/main" id="{4E97623A-FD16-9B1C-C325-30B3B979879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0726" y="1802720"/>
            <a:ext cx="1905000" cy="1905000"/>
          </a:xfrm>
          <a:prstGeom prst="rect">
            <a:avLst/>
          </a:prstGeom>
        </p:spPr>
      </p:pic>
    </p:spTree>
    <p:extLst>
      <p:ext uri="{BB962C8B-B14F-4D97-AF65-F5344CB8AC3E}">
        <p14:creationId xmlns:p14="http://schemas.microsoft.com/office/powerpoint/2010/main" val="1314585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矩形: 圆角 371">
            <a:extLst>
              <a:ext uri="{FF2B5EF4-FFF2-40B4-BE49-F238E27FC236}">
                <a16:creationId xmlns:a16="http://schemas.microsoft.com/office/drawing/2014/main" id="{CB8C614E-2416-8980-1522-9AF392F2FD5D}"/>
              </a:ext>
            </a:extLst>
          </p:cNvPr>
          <p:cNvSpPr/>
          <p:nvPr/>
        </p:nvSpPr>
        <p:spPr>
          <a:xfrm>
            <a:off x="-90807" y="1664607"/>
            <a:ext cx="12373613" cy="3953329"/>
          </a:xfrm>
          <a:prstGeom prst="roundRect">
            <a:avLst/>
          </a:prstGeom>
          <a:solidFill>
            <a:schemeClr val="accent2">
              <a:lumMod val="75000"/>
            </a:schemeClr>
          </a:solidFill>
          <a:ln>
            <a:noFill/>
          </a:ln>
          <a:effectLst>
            <a:outerShdw blurRad="177800" dist="38100" dir="2700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7" name="矩形: 圆角 366">
            <a:extLst>
              <a:ext uri="{FF2B5EF4-FFF2-40B4-BE49-F238E27FC236}">
                <a16:creationId xmlns:a16="http://schemas.microsoft.com/office/drawing/2014/main" id="{2CA08D28-DE34-F371-8333-0229CB14C74A}"/>
              </a:ext>
            </a:extLst>
          </p:cNvPr>
          <p:cNvSpPr/>
          <p:nvPr/>
        </p:nvSpPr>
        <p:spPr>
          <a:xfrm>
            <a:off x="-90806" y="1664607"/>
            <a:ext cx="12373612" cy="3705225"/>
          </a:xfrm>
          <a:prstGeom prst="roundRect">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流程图: 离页连接符 369">
            <a:extLst>
              <a:ext uri="{FF2B5EF4-FFF2-40B4-BE49-F238E27FC236}">
                <a16:creationId xmlns:a16="http://schemas.microsoft.com/office/drawing/2014/main" id="{D0A0D263-F09A-E912-CE1E-3A6197082C3E}"/>
              </a:ext>
            </a:extLst>
          </p:cNvPr>
          <p:cNvSpPr/>
          <p:nvPr/>
        </p:nvSpPr>
        <p:spPr>
          <a:xfrm>
            <a:off x="476080" y="257004"/>
            <a:ext cx="2738528" cy="4610565"/>
          </a:xfrm>
          <a:prstGeom prst="flowChartOffpageConnector">
            <a:avLst/>
          </a:prstGeom>
          <a:gradFill>
            <a:gsLst>
              <a:gs pos="95000">
                <a:schemeClr val="accent2">
                  <a:lumMod val="75000"/>
                </a:schemeClr>
              </a:gs>
              <a:gs pos="0">
                <a:schemeClr val="accent2">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平行四边形 370">
            <a:extLst>
              <a:ext uri="{FF2B5EF4-FFF2-40B4-BE49-F238E27FC236}">
                <a16:creationId xmlns:a16="http://schemas.microsoft.com/office/drawing/2014/main" id="{7BB81397-26EB-73F4-C540-47994F79DD48}"/>
              </a:ext>
            </a:extLst>
          </p:cNvPr>
          <p:cNvSpPr/>
          <p:nvPr/>
        </p:nvSpPr>
        <p:spPr>
          <a:xfrm>
            <a:off x="476080" y="0"/>
            <a:ext cx="2879300" cy="257004"/>
          </a:xfrm>
          <a:prstGeom prst="parallelogram">
            <a:avLst>
              <a:gd name="adj" fmla="val 53475"/>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8B7ABE0-ACC9-E60F-6A93-738A026A7B78}"/>
              </a:ext>
            </a:extLst>
          </p:cNvPr>
          <p:cNvSpPr txBox="1"/>
          <p:nvPr/>
        </p:nvSpPr>
        <p:spPr>
          <a:xfrm>
            <a:off x="4707379" y="3549519"/>
            <a:ext cx="432137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accent2">
                    <a:lumMod val="60000"/>
                    <a:lumOff val="40000"/>
                  </a:schemeClr>
                </a:solidFill>
                <a:effectLst/>
                <a:uLnTx/>
                <a:uFillTx/>
                <a:latin typeface="Arial Black"/>
                <a:ea typeface="思源宋体 CN Heavy"/>
                <a:cs typeface="+mn-cs"/>
              </a:rPr>
              <a:t>—— academic defense template——</a:t>
            </a:r>
            <a:r>
              <a:rPr kumimoji="0" lang="en-US" altLang="zh-CN" sz="1600" b="0" i="0" u="none" strike="noStrike" kern="1200" cap="none" spc="0" normalizeH="0" baseline="0" noProof="0" dirty="0">
                <a:ln>
                  <a:noFill/>
                </a:ln>
                <a:gradFill>
                  <a:gsLst>
                    <a:gs pos="0">
                      <a:srgbClr val="E84C22">
                        <a:lumMod val="50000"/>
                      </a:srgbClr>
                    </a:gs>
                    <a:gs pos="100000">
                      <a:srgbClr val="E84C22">
                        <a:lumMod val="75000"/>
                      </a:srgbClr>
                    </a:gs>
                  </a:gsLst>
                  <a:lin ang="2700000" scaled="1"/>
                </a:gradFill>
                <a:effectLst/>
                <a:uLnTx/>
                <a:uFillTx/>
                <a:latin typeface="Arial Black"/>
                <a:ea typeface="思源宋体 CN Heavy"/>
                <a:cs typeface="+mn-cs"/>
              </a:rPr>
              <a:t>
</a:t>
            </a:r>
            <a:endParaRPr kumimoji="0" lang="zh-CN" altLang="en-US" sz="1600" b="0" i="0" u="none" strike="noStrike" kern="1200" cap="none" spc="0" normalizeH="0" baseline="0" noProof="0" dirty="0">
              <a:ln>
                <a:noFill/>
              </a:ln>
              <a:gradFill>
                <a:gsLst>
                  <a:gs pos="0">
                    <a:srgbClr val="E84C22">
                      <a:lumMod val="50000"/>
                    </a:srgbClr>
                  </a:gs>
                  <a:gs pos="100000">
                    <a:srgbClr val="E84C22">
                      <a:lumMod val="75000"/>
                    </a:srgbClr>
                  </a:gs>
                </a:gsLst>
                <a:lin ang="2700000" scaled="1"/>
              </a:gradFill>
              <a:effectLst/>
              <a:uLnTx/>
              <a:uFillTx/>
              <a:latin typeface="Arial Black"/>
              <a:ea typeface="思源宋体 CN Heavy"/>
              <a:cs typeface="+mn-cs"/>
            </a:endParaRPr>
          </a:p>
        </p:txBody>
      </p:sp>
      <p:sp>
        <p:nvSpPr>
          <p:cNvPr id="47" name="矩形: 圆角 46">
            <a:extLst>
              <a:ext uri="{FF2B5EF4-FFF2-40B4-BE49-F238E27FC236}">
                <a16:creationId xmlns:a16="http://schemas.microsoft.com/office/drawing/2014/main" id="{663BBB06-14EA-7166-3B18-F2D5F8C69900}"/>
              </a:ext>
            </a:extLst>
          </p:cNvPr>
          <p:cNvSpPr/>
          <p:nvPr/>
        </p:nvSpPr>
        <p:spPr>
          <a:xfrm>
            <a:off x="2989940" y="4281544"/>
            <a:ext cx="2551916" cy="574515"/>
          </a:xfrm>
          <a:prstGeom prst="roundRect">
            <a:avLst>
              <a:gd name="adj" fmla="val 50000"/>
            </a:avLst>
          </a:prstGeom>
          <a:gradFill>
            <a:gsLst>
              <a:gs pos="95000">
                <a:schemeClr val="accent3">
                  <a:lumMod val="60000"/>
                  <a:lumOff val="40000"/>
                </a:schemeClr>
              </a:gs>
              <a:gs pos="0">
                <a:schemeClr val="accent2">
                  <a:lumMod val="20000"/>
                  <a:lumOff val="80000"/>
                </a:schemeClr>
              </a:gs>
            </a:gsLst>
            <a:lin ang="2700000" scaled="1"/>
          </a:gradFill>
          <a:ln>
            <a:noFill/>
          </a:ln>
          <a:effectLst>
            <a:outerShdw blurRad="571500" dist="50800" dir="5400000" algn="ctr" rotWithShape="0">
              <a:schemeClr val="accent3">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9" name="文本框 18">
            <a:extLst>
              <a:ext uri="{FF2B5EF4-FFF2-40B4-BE49-F238E27FC236}">
                <a16:creationId xmlns:a16="http://schemas.microsoft.com/office/drawing/2014/main" id="{19F6FD4B-D9E9-1EA1-84BA-99BABBE74697}"/>
              </a:ext>
            </a:extLst>
          </p:cNvPr>
          <p:cNvSpPr txBox="1"/>
          <p:nvPr/>
        </p:nvSpPr>
        <p:spPr>
          <a:xfrm>
            <a:off x="3102431" y="4382831"/>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答辩人：</a:t>
            </a:r>
          </a:p>
        </p:txBody>
      </p:sp>
      <p:sp>
        <p:nvSpPr>
          <p:cNvPr id="20" name="文本框 19">
            <a:extLst>
              <a:ext uri="{FF2B5EF4-FFF2-40B4-BE49-F238E27FC236}">
                <a16:creationId xmlns:a16="http://schemas.microsoft.com/office/drawing/2014/main" id="{A8020FDB-5110-283F-4A9E-8F8681DFE080}"/>
              </a:ext>
            </a:extLst>
          </p:cNvPr>
          <p:cNvSpPr txBox="1"/>
          <p:nvPr/>
        </p:nvSpPr>
        <p:spPr>
          <a:xfrm>
            <a:off x="3920881" y="4372458"/>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在此填入姓名</a:t>
            </a:r>
          </a:p>
        </p:txBody>
      </p:sp>
      <p:sp>
        <p:nvSpPr>
          <p:cNvPr id="48" name="矩形: 圆角 47">
            <a:extLst>
              <a:ext uri="{FF2B5EF4-FFF2-40B4-BE49-F238E27FC236}">
                <a16:creationId xmlns:a16="http://schemas.microsoft.com/office/drawing/2014/main" id="{19A283CB-0D63-7A24-CD4B-DC479C224DD9}"/>
              </a:ext>
            </a:extLst>
          </p:cNvPr>
          <p:cNvSpPr/>
          <p:nvPr/>
        </p:nvSpPr>
        <p:spPr>
          <a:xfrm>
            <a:off x="7361251" y="4254477"/>
            <a:ext cx="2551916" cy="574515"/>
          </a:xfrm>
          <a:prstGeom prst="roundRect">
            <a:avLst>
              <a:gd name="adj" fmla="val 50000"/>
            </a:avLst>
          </a:prstGeom>
          <a:gradFill>
            <a:gsLst>
              <a:gs pos="95000">
                <a:schemeClr val="accent3">
                  <a:lumMod val="60000"/>
                  <a:lumOff val="40000"/>
                </a:schemeClr>
              </a:gs>
              <a:gs pos="0">
                <a:schemeClr val="accent2">
                  <a:lumMod val="20000"/>
                  <a:lumOff val="80000"/>
                </a:schemeClr>
              </a:gs>
            </a:gsLst>
            <a:lin ang="2700000" scaled="1"/>
          </a:gradFill>
          <a:ln>
            <a:noFill/>
          </a:ln>
          <a:effectLst>
            <a:outerShdw blurRad="571500" dist="50800" dir="5400000" algn="ctr" rotWithShape="0">
              <a:schemeClr val="accent3">
                <a:lumMod val="60000"/>
                <a:lumOff val="40000"/>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思源黑体 CN Regular"/>
            </a:endParaRPr>
          </a:p>
        </p:txBody>
      </p:sp>
      <p:sp>
        <p:nvSpPr>
          <p:cNvPr id="21" name="文本框 20">
            <a:extLst>
              <a:ext uri="{FF2B5EF4-FFF2-40B4-BE49-F238E27FC236}">
                <a16:creationId xmlns:a16="http://schemas.microsoft.com/office/drawing/2014/main" id="{8013235B-F761-27F6-AAA8-8DD83D20E162}"/>
              </a:ext>
            </a:extLst>
          </p:cNvPr>
          <p:cNvSpPr txBox="1"/>
          <p:nvPr/>
        </p:nvSpPr>
        <p:spPr>
          <a:xfrm>
            <a:off x="7580435" y="4370255"/>
            <a:ext cx="80021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单位：</a:t>
            </a:r>
          </a:p>
        </p:txBody>
      </p:sp>
      <p:sp>
        <p:nvSpPr>
          <p:cNvPr id="22" name="文本框 21">
            <a:extLst>
              <a:ext uri="{FF2B5EF4-FFF2-40B4-BE49-F238E27FC236}">
                <a16:creationId xmlns:a16="http://schemas.microsoft.com/office/drawing/2014/main" id="{99E9B23B-BDD6-3A07-D515-6C47F1F7DA8D}"/>
              </a:ext>
            </a:extLst>
          </p:cNvPr>
          <p:cNvSpPr txBox="1"/>
          <p:nvPr/>
        </p:nvSpPr>
        <p:spPr>
          <a:xfrm>
            <a:off x="8184634" y="4370255"/>
            <a:ext cx="141577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Arial"/>
                <a:ea typeface="思源黑体 CN Regular"/>
                <a:cs typeface="+mn-cs"/>
              </a:rPr>
              <a:t>在此填入单位</a:t>
            </a:r>
          </a:p>
        </p:txBody>
      </p:sp>
      <p:sp>
        <p:nvSpPr>
          <p:cNvPr id="40" name="文本框 39">
            <a:extLst>
              <a:ext uri="{FF2B5EF4-FFF2-40B4-BE49-F238E27FC236}">
                <a16:creationId xmlns:a16="http://schemas.microsoft.com/office/drawing/2014/main" id="{A0D5CBC4-85AA-F1FE-2ADB-5DBBD16B0F16}"/>
              </a:ext>
            </a:extLst>
          </p:cNvPr>
          <p:cNvSpPr txBox="1"/>
          <p:nvPr/>
        </p:nvSpPr>
        <p:spPr>
          <a:xfrm>
            <a:off x="1930111" y="2611707"/>
            <a:ext cx="9875913"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chemeClr val="accent2">
                    <a:lumMod val="20000"/>
                    <a:lumOff val="80000"/>
                  </a:schemeClr>
                </a:solidFill>
                <a:effectLst/>
                <a:uLnTx/>
                <a:uFillTx/>
                <a:latin typeface="思源宋体 CN Heavy"/>
                <a:ea typeface="思源宋体 CN Heavy"/>
                <a:cs typeface="+mn-cs"/>
              </a:rPr>
              <a:t>谢谢大家观看</a:t>
            </a:r>
          </a:p>
        </p:txBody>
      </p:sp>
      <p:pic>
        <p:nvPicPr>
          <p:cNvPr id="364" name="图形 363">
            <a:extLst>
              <a:ext uri="{FF2B5EF4-FFF2-40B4-BE49-F238E27FC236}">
                <a16:creationId xmlns:a16="http://schemas.microsoft.com/office/drawing/2014/main" id="{4E97623A-FD16-9B1C-C325-30B3B979879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50726" y="1802720"/>
            <a:ext cx="1905000" cy="1905000"/>
          </a:xfrm>
          <a:prstGeom prst="rect">
            <a:avLst/>
          </a:prstGeom>
        </p:spPr>
      </p:pic>
    </p:spTree>
    <p:extLst>
      <p:ext uri="{BB962C8B-B14F-4D97-AF65-F5344CB8AC3E}">
        <p14:creationId xmlns:p14="http://schemas.microsoft.com/office/powerpoint/2010/main" val="1301177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DD3A92EC-79EB-BDA0-DDFF-5367D3D80BF9}"/>
              </a:ext>
            </a:extLst>
          </p:cNvPr>
          <p:cNvPicPr>
            <a:picLocks noChangeAspect="1"/>
          </p:cNvPicPr>
          <p:nvPr/>
        </p:nvPicPr>
        <p:blipFill>
          <a:blip r:embed="rId2"/>
          <a:stretch>
            <a:fillRect/>
          </a:stretch>
        </p:blipFill>
        <p:spPr>
          <a:xfrm>
            <a:off x="-487358" y="379946"/>
            <a:ext cx="12552752" cy="5706351"/>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04BE4C8-3CB7-F4A8-888D-6C49219FA46F}"/>
              </a:ext>
            </a:extLst>
          </p:cNvPr>
          <p:cNvSpPr/>
          <p:nvPr/>
        </p:nvSpPr>
        <p:spPr>
          <a:xfrm>
            <a:off x="658813" y="3568382"/>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小池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2E87B49-3B23-D3AB-7870-D4C58A0682B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1893386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AFDBCAA9-7944-425B-860C-56123F97F766}"/>
              </a:ext>
            </a:extLst>
          </p:cNvPr>
          <p:cNvSpPr/>
          <p:nvPr/>
        </p:nvSpPr>
        <p:spPr>
          <a:xfrm>
            <a:off x="516316" y="1759455"/>
            <a:ext cx="11196259" cy="4251648"/>
          </a:xfrm>
          <a:prstGeom prst="roundRect">
            <a:avLst>
              <a:gd name="adj" fmla="val 6851"/>
            </a:avLst>
          </a:prstGeom>
          <a:solidFill>
            <a:schemeClr val="bg1"/>
          </a:solidFill>
          <a:ln>
            <a:noFill/>
          </a:ln>
          <a:effectLst>
            <a:outerShdw blurRad="215900" dist="38100" dir="5400000" algn="t" rotWithShape="0">
              <a:schemeClr val="bg1">
                <a:lumMod val="65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93" name="组合 92">
            <a:extLst>
              <a:ext uri="{FF2B5EF4-FFF2-40B4-BE49-F238E27FC236}">
                <a16:creationId xmlns:a16="http://schemas.microsoft.com/office/drawing/2014/main" id="{7176E548-9686-01F3-BB18-B56FA65A98C2}"/>
              </a:ext>
            </a:extLst>
          </p:cNvPr>
          <p:cNvGrpSpPr/>
          <p:nvPr/>
        </p:nvGrpSpPr>
        <p:grpSpPr>
          <a:xfrm>
            <a:off x="1023684" y="1928960"/>
            <a:ext cx="2713486" cy="1938680"/>
            <a:chOff x="3148015" y="2169886"/>
            <a:chExt cx="2258120" cy="1613339"/>
          </a:xfrm>
        </p:grpSpPr>
        <p:sp>
          <p:nvSpPr>
            <p:cNvPr id="43" name="矩形: 圆角 42">
              <a:extLst>
                <a:ext uri="{FF2B5EF4-FFF2-40B4-BE49-F238E27FC236}">
                  <a16:creationId xmlns:a16="http://schemas.microsoft.com/office/drawing/2014/main" id="{69DC7224-296B-5442-46F0-F7F9CB440625}"/>
                </a:ext>
              </a:extLst>
            </p:cNvPr>
            <p:cNvSpPr/>
            <p:nvPr/>
          </p:nvSpPr>
          <p:spPr>
            <a:xfrm>
              <a:off x="3148015" y="2655637"/>
              <a:ext cx="2258120" cy="1127588"/>
            </a:xfrm>
            <a:prstGeom prst="roundRect">
              <a:avLst>
                <a:gd name="adj" fmla="val 11411"/>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a:extLst>
                <a:ext uri="{FF2B5EF4-FFF2-40B4-BE49-F238E27FC236}">
                  <a16:creationId xmlns:a16="http://schemas.microsoft.com/office/drawing/2014/main" id="{35575AFB-C601-CC95-7EFF-96F6F92B628B}"/>
                </a:ext>
              </a:extLst>
            </p:cNvPr>
            <p:cNvGrpSpPr/>
            <p:nvPr/>
          </p:nvGrpSpPr>
          <p:grpSpPr>
            <a:xfrm>
              <a:off x="3857096" y="2169886"/>
              <a:ext cx="839959" cy="839958"/>
              <a:chOff x="3792366" y="2107780"/>
              <a:chExt cx="902065" cy="902064"/>
            </a:xfrm>
          </p:grpSpPr>
          <p:sp>
            <p:nvSpPr>
              <p:cNvPr id="91" name="椭圆 90">
                <a:extLst>
                  <a:ext uri="{FF2B5EF4-FFF2-40B4-BE49-F238E27FC236}">
                    <a16:creationId xmlns:a16="http://schemas.microsoft.com/office/drawing/2014/main" id="{E97FD6CD-9056-69A2-F16D-A3039272894A}"/>
                  </a:ext>
                </a:extLst>
              </p:cNvPr>
              <p:cNvSpPr/>
              <p:nvPr/>
            </p:nvSpPr>
            <p:spPr>
              <a:xfrm>
                <a:off x="3792366" y="2107780"/>
                <a:ext cx="902065" cy="902064"/>
              </a:xfrm>
              <a:prstGeom prst="ellipse">
                <a:avLst/>
              </a:prstGeom>
              <a:gradFill flip="none" rotWithShape="1">
                <a:gsLst>
                  <a:gs pos="56000">
                    <a:schemeClr val="accent3">
                      <a:lumMod val="20000"/>
                      <a:lumOff val="80000"/>
                      <a:alpha val="0"/>
                    </a:schemeClr>
                  </a:gs>
                  <a:gs pos="86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sohogothicpro-regular"/>
                  <a:ea typeface="汉仪旗黑X1-55W"/>
                  <a:cs typeface="+mn-cs"/>
                </a:endParaRPr>
              </a:p>
            </p:txBody>
          </p:sp>
          <p:sp>
            <p:nvSpPr>
              <p:cNvPr id="58" name="椭圆 57">
                <a:extLst>
                  <a:ext uri="{FF2B5EF4-FFF2-40B4-BE49-F238E27FC236}">
                    <a16:creationId xmlns:a16="http://schemas.microsoft.com/office/drawing/2014/main" id="{14DACA7A-A8C8-26A0-5CA5-C66DC6FEF109}"/>
                  </a:ext>
                </a:extLst>
              </p:cNvPr>
              <p:cNvSpPr/>
              <p:nvPr/>
            </p:nvSpPr>
            <p:spPr>
              <a:xfrm>
                <a:off x="3920233" y="2235647"/>
                <a:ext cx="646331" cy="646331"/>
              </a:xfrm>
              <a:prstGeom prst="ellipse">
                <a:avLst/>
              </a:prstGeom>
              <a:gradFill>
                <a:gsLst>
                  <a:gs pos="95000">
                    <a:schemeClr val="accent3">
                      <a:lumMod val="60000"/>
                      <a:lumOff val="40000"/>
                    </a:schemeClr>
                  </a:gs>
                  <a:gs pos="0">
                    <a:schemeClr val="accent3"/>
                  </a:gs>
                </a:gsLst>
                <a:lin ang="2700000" scaled="1"/>
              </a:gradFill>
              <a:ln>
                <a:noFill/>
              </a:ln>
              <a:effectLst>
                <a:outerShdw blurRad="317500" dist="38100" dir="2700000" algn="tl" rotWithShape="0">
                  <a:schemeClr val="accent3">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id="{A6AA3A8F-A06F-745A-0BEA-1EA5E1732227}"/>
                  </a:ext>
                </a:extLst>
              </p:cNvPr>
              <p:cNvSpPr txBox="1"/>
              <p:nvPr/>
            </p:nvSpPr>
            <p:spPr>
              <a:xfrm>
                <a:off x="3876651" y="2358757"/>
                <a:ext cx="733495"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Black"/>
                    <a:ea typeface="思源黑体 CN Regular"/>
                    <a:cs typeface="+mn-cs"/>
                  </a:rPr>
                  <a:t>01</a:t>
                </a:r>
                <a:endParaRPr kumimoji="0" lang="zh-CN" altLang="en-US" sz="2000" b="0" i="0" u="none" strike="noStrike" kern="1200" cap="none" spc="0" normalizeH="0" baseline="0" noProof="0" dirty="0">
                  <a:ln>
                    <a:noFill/>
                  </a:ln>
                  <a:solidFill>
                    <a:prstClr val="white"/>
                  </a:solidFill>
                  <a:effectLst/>
                  <a:uLnTx/>
                  <a:uFillTx/>
                  <a:latin typeface="Arial Black"/>
                  <a:ea typeface="思源黑体 CN Regular"/>
                  <a:cs typeface="+mn-cs"/>
                </a:endParaRPr>
              </a:p>
            </p:txBody>
          </p:sp>
        </p:grpSp>
        <p:sp>
          <p:nvSpPr>
            <p:cNvPr id="72" name="文本框 71">
              <a:extLst>
                <a:ext uri="{FF2B5EF4-FFF2-40B4-BE49-F238E27FC236}">
                  <a16:creationId xmlns:a16="http://schemas.microsoft.com/office/drawing/2014/main" id="{19A046C0-E019-A0EE-471B-3F3939769F92}"/>
                </a:ext>
              </a:extLst>
            </p:cNvPr>
            <p:cNvSpPr txBox="1"/>
            <p:nvPr/>
          </p:nvSpPr>
          <p:spPr>
            <a:xfrm>
              <a:off x="3628755" y="3024523"/>
              <a:ext cx="129664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思源黑体 CN Regular"/>
                  <a:ea typeface="思源黑体 CN Regular"/>
                  <a:cs typeface="+mn-cs"/>
                </a:rPr>
                <a:t>在此处填入文本</a:t>
              </a:r>
            </a:p>
          </p:txBody>
        </p:sp>
      </p:grpSp>
      <p:sp>
        <p:nvSpPr>
          <p:cNvPr id="39" name="文本框 38">
            <a:extLst>
              <a:ext uri="{FF2B5EF4-FFF2-40B4-BE49-F238E27FC236}">
                <a16:creationId xmlns:a16="http://schemas.microsoft.com/office/drawing/2014/main" id="{ECE6F8D1-3CC9-E79F-0733-F5E212E86A32}"/>
              </a:ext>
            </a:extLst>
          </p:cNvPr>
          <p:cNvSpPr txBox="1"/>
          <p:nvPr/>
        </p:nvSpPr>
        <p:spPr>
          <a:xfrm>
            <a:off x="5224521" y="626513"/>
            <a:ext cx="1939831"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chemeClr val="accent3">
                    <a:lumMod val="75000"/>
                  </a:schemeClr>
                </a:solidFill>
                <a:effectLst/>
                <a:uLnTx/>
                <a:uFillTx/>
                <a:latin typeface="思源宋体 CN Heavy"/>
                <a:ea typeface="思源宋体 CN Heavy"/>
                <a:cs typeface="+mn-cs"/>
              </a:rPr>
              <a:t>目录</a:t>
            </a:r>
          </a:p>
        </p:txBody>
      </p:sp>
      <p:grpSp>
        <p:nvGrpSpPr>
          <p:cNvPr id="94" name="组合 93">
            <a:extLst>
              <a:ext uri="{FF2B5EF4-FFF2-40B4-BE49-F238E27FC236}">
                <a16:creationId xmlns:a16="http://schemas.microsoft.com/office/drawing/2014/main" id="{103F901B-8904-2C1C-2BE7-ACCA52A23E34}"/>
              </a:ext>
            </a:extLst>
          </p:cNvPr>
          <p:cNvGrpSpPr/>
          <p:nvPr/>
        </p:nvGrpSpPr>
        <p:grpSpPr>
          <a:xfrm>
            <a:off x="4730835" y="1928960"/>
            <a:ext cx="2713486" cy="1938680"/>
            <a:chOff x="3148015" y="2169886"/>
            <a:chExt cx="2258120" cy="1613339"/>
          </a:xfrm>
        </p:grpSpPr>
        <p:sp>
          <p:nvSpPr>
            <p:cNvPr id="95" name="矩形: 圆角 94">
              <a:extLst>
                <a:ext uri="{FF2B5EF4-FFF2-40B4-BE49-F238E27FC236}">
                  <a16:creationId xmlns:a16="http://schemas.microsoft.com/office/drawing/2014/main" id="{DA81CA8A-9370-CC78-698F-BE44CABA0998}"/>
                </a:ext>
              </a:extLst>
            </p:cNvPr>
            <p:cNvSpPr/>
            <p:nvPr/>
          </p:nvSpPr>
          <p:spPr>
            <a:xfrm>
              <a:off x="3148015" y="2655637"/>
              <a:ext cx="2258120" cy="1127588"/>
            </a:xfrm>
            <a:prstGeom prst="roundRect">
              <a:avLst>
                <a:gd name="adj" fmla="val 11411"/>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a:extLst>
                <a:ext uri="{FF2B5EF4-FFF2-40B4-BE49-F238E27FC236}">
                  <a16:creationId xmlns:a16="http://schemas.microsoft.com/office/drawing/2014/main" id="{C7473B8A-303E-3ACB-A471-2790543ACEEE}"/>
                </a:ext>
              </a:extLst>
            </p:cNvPr>
            <p:cNvGrpSpPr/>
            <p:nvPr/>
          </p:nvGrpSpPr>
          <p:grpSpPr>
            <a:xfrm>
              <a:off x="3857096" y="2169886"/>
              <a:ext cx="839959" cy="839958"/>
              <a:chOff x="3792366" y="2107780"/>
              <a:chExt cx="902065" cy="902064"/>
            </a:xfrm>
          </p:grpSpPr>
          <p:sp>
            <p:nvSpPr>
              <p:cNvPr id="98" name="椭圆 97">
                <a:extLst>
                  <a:ext uri="{FF2B5EF4-FFF2-40B4-BE49-F238E27FC236}">
                    <a16:creationId xmlns:a16="http://schemas.microsoft.com/office/drawing/2014/main" id="{CADEAB6F-4845-4403-EF29-73F8EA35DA01}"/>
                  </a:ext>
                </a:extLst>
              </p:cNvPr>
              <p:cNvSpPr/>
              <p:nvPr/>
            </p:nvSpPr>
            <p:spPr>
              <a:xfrm>
                <a:off x="3792366" y="2107780"/>
                <a:ext cx="902065" cy="902064"/>
              </a:xfrm>
              <a:prstGeom prst="ellipse">
                <a:avLst/>
              </a:prstGeom>
              <a:gradFill flip="none" rotWithShape="1">
                <a:gsLst>
                  <a:gs pos="56000">
                    <a:schemeClr val="accent3">
                      <a:lumMod val="20000"/>
                      <a:lumOff val="80000"/>
                      <a:alpha val="0"/>
                    </a:schemeClr>
                  </a:gs>
                  <a:gs pos="86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sohogothicpro-regular"/>
                  <a:ea typeface="汉仪旗黑X1-55W"/>
                  <a:cs typeface="+mn-cs"/>
                </a:endParaRPr>
              </a:p>
            </p:txBody>
          </p:sp>
          <p:sp>
            <p:nvSpPr>
              <p:cNvPr id="99" name="椭圆 98">
                <a:extLst>
                  <a:ext uri="{FF2B5EF4-FFF2-40B4-BE49-F238E27FC236}">
                    <a16:creationId xmlns:a16="http://schemas.microsoft.com/office/drawing/2014/main" id="{CDE5CB29-5CA5-7AB3-BB3B-67152A93B615}"/>
                  </a:ext>
                </a:extLst>
              </p:cNvPr>
              <p:cNvSpPr/>
              <p:nvPr/>
            </p:nvSpPr>
            <p:spPr>
              <a:xfrm>
                <a:off x="3920233" y="2235647"/>
                <a:ext cx="646331" cy="646331"/>
              </a:xfrm>
              <a:prstGeom prst="ellipse">
                <a:avLst/>
              </a:prstGeom>
              <a:gradFill>
                <a:gsLst>
                  <a:gs pos="95000">
                    <a:schemeClr val="accent3">
                      <a:lumMod val="60000"/>
                      <a:lumOff val="40000"/>
                    </a:schemeClr>
                  </a:gs>
                  <a:gs pos="0">
                    <a:schemeClr val="accent3"/>
                  </a:gs>
                </a:gsLst>
                <a:lin ang="2700000" scaled="1"/>
              </a:gradFill>
              <a:ln>
                <a:noFill/>
              </a:ln>
              <a:effectLst>
                <a:outerShdw blurRad="317500" dist="38100" dir="2700000" algn="tl" rotWithShape="0">
                  <a:schemeClr val="accent3">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a:extLst>
                  <a:ext uri="{FF2B5EF4-FFF2-40B4-BE49-F238E27FC236}">
                    <a16:creationId xmlns:a16="http://schemas.microsoft.com/office/drawing/2014/main" id="{43003B4C-39F0-3F93-E470-8CBD5BE46383}"/>
                  </a:ext>
                </a:extLst>
              </p:cNvPr>
              <p:cNvSpPr txBox="1"/>
              <p:nvPr/>
            </p:nvSpPr>
            <p:spPr>
              <a:xfrm>
                <a:off x="3876651" y="2358757"/>
                <a:ext cx="733495" cy="4296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Black"/>
                    <a:ea typeface="思源黑体 CN Regular"/>
                    <a:cs typeface="+mn-cs"/>
                  </a:rPr>
                  <a:t>02</a:t>
                </a:r>
                <a:endParaRPr kumimoji="0" lang="zh-CN" altLang="en-US" sz="2000" b="0" i="0" u="none" strike="noStrike" kern="1200" cap="none" spc="0" normalizeH="0" baseline="0" noProof="0" dirty="0">
                  <a:ln>
                    <a:noFill/>
                  </a:ln>
                  <a:solidFill>
                    <a:prstClr val="white"/>
                  </a:solidFill>
                  <a:effectLst/>
                  <a:uLnTx/>
                  <a:uFillTx/>
                  <a:latin typeface="Arial Black"/>
                  <a:ea typeface="思源黑体 CN Regular"/>
                  <a:cs typeface="+mn-cs"/>
                </a:endParaRPr>
              </a:p>
            </p:txBody>
          </p:sp>
        </p:grpSp>
        <p:sp>
          <p:nvSpPr>
            <p:cNvPr id="97" name="文本框 96">
              <a:extLst>
                <a:ext uri="{FF2B5EF4-FFF2-40B4-BE49-F238E27FC236}">
                  <a16:creationId xmlns:a16="http://schemas.microsoft.com/office/drawing/2014/main" id="{39596D55-789A-6966-3D2B-FB9F99742587}"/>
                </a:ext>
              </a:extLst>
            </p:cNvPr>
            <p:cNvSpPr txBox="1"/>
            <p:nvPr/>
          </p:nvSpPr>
          <p:spPr>
            <a:xfrm>
              <a:off x="3628755" y="3024523"/>
              <a:ext cx="129664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思源黑体 CN Regular"/>
                  <a:ea typeface="思源黑体 CN Regular"/>
                  <a:cs typeface="+mn-cs"/>
                </a:rPr>
                <a:t>在此处填入文本</a:t>
              </a:r>
            </a:p>
          </p:txBody>
        </p:sp>
      </p:grpSp>
      <p:grpSp>
        <p:nvGrpSpPr>
          <p:cNvPr id="109" name="组合 108">
            <a:extLst>
              <a:ext uri="{FF2B5EF4-FFF2-40B4-BE49-F238E27FC236}">
                <a16:creationId xmlns:a16="http://schemas.microsoft.com/office/drawing/2014/main" id="{F10C6B0C-3170-7911-3D98-8EEDE9456B6C}"/>
              </a:ext>
            </a:extLst>
          </p:cNvPr>
          <p:cNvGrpSpPr/>
          <p:nvPr/>
        </p:nvGrpSpPr>
        <p:grpSpPr>
          <a:xfrm>
            <a:off x="8437987" y="1928960"/>
            <a:ext cx="2713486" cy="1938680"/>
            <a:chOff x="3148015" y="2169886"/>
            <a:chExt cx="2258120" cy="1613339"/>
          </a:xfrm>
        </p:grpSpPr>
        <p:sp>
          <p:nvSpPr>
            <p:cNvPr id="110" name="矩形: 圆角 109">
              <a:extLst>
                <a:ext uri="{FF2B5EF4-FFF2-40B4-BE49-F238E27FC236}">
                  <a16:creationId xmlns:a16="http://schemas.microsoft.com/office/drawing/2014/main" id="{2AE10E07-8E44-15B9-D460-5C24856B2A48}"/>
                </a:ext>
              </a:extLst>
            </p:cNvPr>
            <p:cNvSpPr/>
            <p:nvPr/>
          </p:nvSpPr>
          <p:spPr>
            <a:xfrm>
              <a:off x="3148015" y="2655637"/>
              <a:ext cx="2258120" cy="1127588"/>
            </a:xfrm>
            <a:prstGeom prst="roundRect">
              <a:avLst>
                <a:gd name="adj" fmla="val 11411"/>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 name="组合 110">
              <a:extLst>
                <a:ext uri="{FF2B5EF4-FFF2-40B4-BE49-F238E27FC236}">
                  <a16:creationId xmlns:a16="http://schemas.microsoft.com/office/drawing/2014/main" id="{FB38F40D-162A-9395-B311-6E0BCB17AB09}"/>
                </a:ext>
              </a:extLst>
            </p:cNvPr>
            <p:cNvGrpSpPr/>
            <p:nvPr/>
          </p:nvGrpSpPr>
          <p:grpSpPr>
            <a:xfrm>
              <a:off x="3857096" y="2169886"/>
              <a:ext cx="839959" cy="839958"/>
              <a:chOff x="3792366" y="2107780"/>
              <a:chExt cx="902065" cy="902064"/>
            </a:xfrm>
          </p:grpSpPr>
          <p:sp>
            <p:nvSpPr>
              <p:cNvPr id="113" name="椭圆 112">
                <a:extLst>
                  <a:ext uri="{FF2B5EF4-FFF2-40B4-BE49-F238E27FC236}">
                    <a16:creationId xmlns:a16="http://schemas.microsoft.com/office/drawing/2014/main" id="{04CE1239-4A42-BC32-E623-F099D0EF1B92}"/>
                  </a:ext>
                </a:extLst>
              </p:cNvPr>
              <p:cNvSpPr/>
              <p:nvPr/>
            </p:nvSpPr>
            <p:spPr>
              <a:xfrm>
                <a:off x="3792366" y="2107780"/>
                <a:ext cx="902065" cy="902064"/>
              </a:xfrm>
              <a:prstGeom prst="ellipse">
                <a:avLst/>
              </a:prstGeom>
              <a:gradFill flip="none" rotWithShape="1">
                <a:gsLst>
                  <a:gs pos="56000">
                    <a:schemeClr val="accent3">
                      <a:lumMod val="20000"/>
                      <a:lumOff val="80000"/>
                      <a:alpha val="0"/>
                    </a:schemeClr>
                  </a:gs>
                  <a:gs pos="86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sohogothicpro-regular"/>
                  <a:ea typeface="汉仪旗黑X1-55W"/>
                  <a:cs typeface="+mn-cs"/>
                </a:endParaRPr>
              </a:p>
            </p:txBody>
          </p:sp>
          <p:sp>
            <p:nvSpPr>
              <p:cNvPr id="114" name="椭圆 113">
                <a:extLst>
                  <a:ext uri="{FF2B5EF4-FFF2-40B4-BE49-F238E27FC236}">
                    <a16:creationId xmlns:a16="http://schemas.microsoft.com/office/drawing/2014/main" id="{45EFC4CC-9B71-D8BB-4460-3904210756A8}"/>
                  </a:ext>
                </a:extLst>
              </p:cNvPr>
              <p:cNvSpPr/>
              <p:nvPr/>
            </p:nvSpPr>
            <p:spPr>
              <a:xfrm>
                <a:off x="3920233" y="2235647"/>
                <a:ext cx="646331" cy="646331"/>
              </a:xfrm>
              <a:prstGeom prst="ellipse">
                <a:avLst/>
              </a:prstGeom>
              <a:gradFill>
                <a:gsLst>
                  <a:gs pos="95000">
                    <a:schemeClr val="accent3">
                      <a:lumMod val="60000"/>
                      <a:lumOff val="40000"/>
                    </a:schemeClr>
                  </a:gs>
                  <a:gs pos="0">
                    <a:schemeClr val="accent3"/>
                  </a:gs>
                </a:gsLst>
                <a:lin ang="2700000" scaled="1"/>
              </a:gradFill>
              <a:ln>
                <a:noFill/>
              </a:ln>
              <a:effectLst>
                <a:outerShdw blurRad="317500" dist="38100" dir="2700000" algn="tl" rotWithShape="0">
                  <a:schemeClr val="accent3">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文本框 114">
                <a:extLst>
                  <a:ext uri="{FF2B5EF4-FFF2-40B4-BE49-F238E27FC236}">
                    <a16:creationId xmlns:a16="http://schemas.microsoft.com/office/drawing/2014/main" id="{3E8B2ADD-D93A-5E09-614D-9849B2291875}"/>
                  </a:ext>
                </a:extLst>
              </p:cNvPr>
              <p:cNvSpPr txBox="1"/>
              <p:nvPr/>
            </p:nvSpPr>
            <p:spPr>
              <a:xfrm>
                <a:off x="3876651" y="2358757"/>
                <a:ext cx="733495" cy="4296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Black"/>
                    <a:ea typeface="思源黑体 CN Regular"/>
                    <a:cs typeface="+mn-cs"/>
                  </a:rPr>
                  <a:t>03</a:t>
                </a:r>
                <a:endParaRPr kumimoji="0" lang="zh-CN" altLang="en-US" sz="2000" b="0" i="0" u="none" strike="noStrike" kern="1200" cap="none" spc="0" normalizeH="0" baseline="0" noProof="0" dirty="0">
                  <a:ln>
                    <a:noFill/>
                  </a:ln>
                  <a:solidFill>
                    <a:prstClr val="white"/>
                  </a:solidFill>
                  <a:effectLst/>
                  <a:uLnTx/>
                  <a:uFillTx/>
                  <a:latin typeface="Arial Black"/>
                  <a:ea typeface="思源黑体 CN Regular"/>
                  <a:cs typeface="+mn-cs"/>
                </a:endParaRPr>
              </a:p>
            </p:txBody>
          </p:sp>
        </p:grpSp>
        <p:sp>
          <p:nvSpPr>
            <p:cNvPr id="112" name="文本框 111">
              <a:extLst>
                <a:ext uri="{FF2B5EF4-FFF2-40B4-BE49-F238E27FC236}">
                  <a16:creationId xmlns:a16="http://schemas.microsoft.com/office/drawing/2014/main" id="{EC226CA0-DD96-AD9F-B949-B2911383A5CC}"/>
                </a:ext>
              </a:extLst>
            </p:cNvPr>
            <p:cNvSpPr txBox="1"/>
            <p:nvPr/>
          </p:nvSpPr>
          <p:spPr>
            <a:xfrm>
              <a:off x="3628755" y="3024523"/>
              <a:ext cx="129664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思源黑体 CN Regular"/>
                  <a:ea typeface="思源黑体 CN Regular"/>
                  <a:cs typeface="+mn-cs"/>
                </a:rPr>
                <a:t>在此处填入文本</a:t>
              </a:r>
            </a:p>
          </p:txBody>
        </p:sp>
      </p:grpSp>
      <p:grpSp>
        <p:nvGrpSpPr>
          <p:cNvPr id="138" name="组合 137">
            <a:extLst>
              <a:ext uri="{FF2B5EF4-FFF2-40B4-BE49-F238E27FC236}">
                <a16:creationId xmlns:a16="http://schemas.microsoft.com/office/drawing/2014/main" id="{351824CD-CBBF-D825-E3D1-1885AACFA90F}"/>
              </a:ext>
            </a:extLst>
          </p:cNvPr>
          <p:cNvGrpSpPr/>
          <p:nvPr/>
        </p:nvGrpSpPr>
        <p:grpSpPr>
          <a:xfrm>
            <a:off x="1027564" y="3885279"/>
            <a:ext cx="2713486" cy="1938680"/>
            <a:chOff x="3148015" y="2169886"/>
            <a:chExt cx="2258120" cy="1613339"/>
          </a:xfrm>
        </p:grpSpPr>
        <p:sp>
          <p:nvSpPr>
            <p:cNvPr id="139" name="矩形: 圆角 138">
              <a:extLst>
                <a:ext uri="{FF2B5EF4-FFF2-40B4-BE49-F238E27FC236}">
                  <a16:creationId xmlns:a16="http://schemas.microsoft.com/office/drawing/2014/main" id="{08318C75-A4FD-6C67-E67D-3D7E4DE5B857}"/>
                </a:ext>
              </a:extLst>
            </p:cNvPr>
            <p:cNvSpPr/>
            <p:nvPr/>
          </p:nvSpPr>
          <p:spPr>
            <a:xfrm>
              <a:off x="3148015" y="2655637"/>
              <a:ext cx="2258120" cy="1127588"/>
            </a:xfrm>
            <a:prstGeom prst="roundRect">
              <a:avLst>
                <a:gd name="adj" fmla="val 11411"/>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0" name="组合 139">
              <a:extLst>
                <a:ext uri="{FF2B5EF4-FFF2-40B4-BE49-F238E27FC236}">
                  <a16:creationId xmlns:a16="http://schemas.microsoft.com/office/drawing/2014/main" id="{86C50158-9485-2F2E-FA62-605798E0641C}"/>
                </a:ext>
              </a:extLst>
            </p:cNvPr>
            <p:cNvGrpSpPr/>
            <p:nvPr/>
          </p:nvGrpSpPr>
          <p:grpSpPr>
            <a:xfrm>
              <a:off x="3857096" y="2169886"/>
              <a:ext cx="839959" cy="839958"/>
              <a:chOff x="3792366" y="2107780"/>
              <a:chExt cx="902065" cy="902064"/>
            </a:xfrm>
          </p:grpSpPr>
          <p:sp>
            <p:nvSpPr>
              <p:cNvPr id="142" name="椭圆 141">
                <a:extLst>
                  <a:ext uri="{FF2B5EF4-FFF2-40B4-BE49-F238E27FC236}">
                    <a16:creationId xmlns:a16="http://schemas.microsoft.com/office/drawing/2014/main" id="{E6716C07-81CC-CE8B-93CA-1897F4D262C9}"/>
                  </a:ext>
                </a:extLst>
              </p:cNvPr>
              <p:cNvSpPr/>
              <p:nvPr/>
            </p:nvSpPr>
            <p:spPr>
              <a:xfrm>
                <a:off x="3792366" y="2107780"/>
                <a:ext cx="902065" cy="902064"/>
              </a:xfrm>
              <a:prstGeom prst="ellipse">
                <a:avLst/>
              </a:prstGeom>
              <a:gradFill flip="none" rotWithShape="1">
                <a:gsLst>
                  <a:gs pos="56000">
                    <a:schemeClr val="accent3">
                      <a:lumMod val="20000"/>
                      <a:lumOff val="80000"/>
                      <a:alpha val="0"/>
                    </a:schemeClr>
                  </a:gs>
                  <a:gs pos="86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sohogothicpro-regular"/>
                  <a:ea typeface="汉仪旗黑X1-55W"/>
                  <a:cs typeface="+mn-cs"/>
                </a:endParaRPr>
              </a:p>
            </p:txBody>
          </p:sp>
          <p:sp>
            <p:nvSpPr>
              <p:cNvPr id="143" name="椭圆 142">
                <a:extLst>
                  <a:ext uri="{FF2B5EF4-FFF2-40B4-BE49-F238E27FC236}">
                    <a16:creationId xmlns:a16="http://schemas.microsoft.com/office/drawing/2014/main" id="{5D66B3F9-A5AE-1858-4339-88B8F6724F87}"/>
                  </a:ext>
                </a:extLst>
              </p:cNvPr>
              <p:cNvSpPr/>
              <p:nvPr/>
            </p:nvSpPr>
            <p:spPr>
              <a:xfrm>
                <a:off x="3920233" y="2235647"/>
                <a:ext cx="646331" cy="646331"/>
              </a:xfrm>
              <a:prstGeom prst="ellipse">
                <a:avLst/>
              </a:prstGeom>
              <a:gradFill>
                <a:gsLst>
                  <a:gs pos="95000">
                    <a:schemeClr val="accent3">
                      <a:lumMod val="60000"/>
                      <a:lumOff val="40000"/>
                    </a:schemeClr>
                  </a:gs>
                  <a:gs pos="0">
                    <a:schemeClr val="accent3"/>
                  </a:gs>
                </a:gsLst>
                <a:lin ang="2700000" scaled="1"/>
              </a:gradFill>
              <a:ln>
                <a:noFill/>
              </a:ln>
              <a:effectLst>
                <a:outerShdw blurRad="317500" dist="38100" dir="2700000" algn="tl" rotWithShape="0">
                  <a:schemeClr val="accent3">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文本框 143">
                <a:extLst>
                  <a:ext uri="{FF2B5EF4-FFF2-40B4-BE49-F238E27FC236}">
                    <a16:creationId xmlns:a16="http://schemas.microsoft.com/office/drawing/2014/main" id="{93B7E6A1-F832-88C6-90C4-69EFE8169FB6}"/>
                  </a:ext>
                </a:extLst>
              </p:cNvPr>
              <p:cNvSpPr txBox="1"/>
              <p:nvPr/>
            </p:nvSpPr>
            <p:spPr>
              <a:xfrm>
                <a:off x="3876651" y="2358757"/>
                <a:ext cx="733495" cy="4296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Black"/>
                    <a:ea typeface="思源黑体 CN Regular"/>
                    <a:cs typeface="+mn-cs"/>
                  </a:rPr>
                  <a:t>04</a:t>
                </a:r>
                <a:endParaRPr kumimoji="0" lang="zh-CN" altLang="en-US" sz="2000" b="0" i="0" u="none" strike="noStrike" kern="1200" cap="none" spc="0" normalizeH="0" baseline="0" noProof="0" dirty="0">
                  <a:ln>
                    <a:noFill/>
                  </a:ln>
                  <a:solidFill>
                    <a:prstClr val="white"/>
                  </a:solidFill>
                  <a:effectLst/>
                  <a:uLnTx/>
                  <a:uFillTx/>
                  <a:latin typeface="Arial Black"/>
                  <a:ea typeface="思源黑体 CN Regular"/>
                  <a:cs typeface="+mn-cs"/>
                </a:endParaRPr>
              </a:p>
            </p:txBody>
          </p:sp>
        </p:grpSp>
        <p:sp>
          <p:nvSpPr>
            <p:cNvPr id="141" name="文本框 140">
              <a:extLst>
                <a:ext uri="{FF2B5EF4-FFF2-40B4-BE49-F238E27FC236}">
                  <a16:creationId xmlns:a16="http://schemas.microsoft.com/office/drawing/2014/main" id="{B45EBBCA-8FD9-063D-8573-DE0CE6CE1C84}"/>
                </a:ext>
              </a:extLst>
            </p:cNvPr>
            <p:cNvSpPr txBox="1"/>
            <p:nvPr/>
          </p:nvSpPr>
          <p:spPr>
            <a:xfrm>
              <a:off x="3628755" y="3024523"/>
              <a:ext cx="129664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思源黑体 CN Regular"/>
                  <a:ea typeface="思源黑体 CN Regular"/>
                  <a:cs typeface="+mn-cs"/>
                </a:rPr>
                <a:t>在此处填入文本</a:t>
              </a:r>
            </a:p>
          </p:txBody>
        </p:sp>
      </p:grpSp>
      <p:grpSp>
        <p:nvGrpSpPr>
          <p:cNvPr id="145" name="组合 144">
            <a:extLst>
              <a:ext uri="{FF2B5EF4-FFF2-40B4-BE49-F238E27FC236}">
                <a16:creationId xmlns:a16="http://schemas.microsoft.com/office/drawing/2014/main" id="{BC874891-7910-5627-466E-F26BE7502AB9}"/>
              </a:ext>
            </a:extLst>
          </p:cNvPr>
          <p:cNvGrpSpPr/>
          <p:nvPr/>
        </p:nvGrpSpPr>
        <p:grpSpPr>
          <a:xfrm>
            <a:off x="4738979" y="3885279"/>
            <a:ext cx="2713486" cy="1938680"/>
            <a:chOff x="3148015" y="2169886"/>
            <a:chExt cx="2258120" cy="1613339"/>
          </a:xfrm>
        </p:grpSpPr>
        <p:sp>
          <p:nvSpPr>
            <p:cNvPr id="146" name="矩形: 圆角 145">
              <a:extLst>
                <a:ext uri="{FF2B5EF4-FFF2-40B4-BE49-F238E27FC236}">
                  <a16:creationId xmlns:a16="http://schemas.microsoft.com/office/drawing/2014/main" id="{CE864B43-22F8-F2A9-0A7A-0D491579E1E1}"/>
                </a:ext>
              </a:extLst>
            </p:cNvPr>
            <p:cNvSpPr/>
            <p:nvPr/>
          </p:nvSpPr>
          <p:spPr>
            <a:xfrm>
              <a:off x="3148015" y="2655637"/>
              <a:ext cx="2258120" cy="1127588"/>
            </a:xfrm>
            <a:prstGeom prst="roundRect">
              <a:avLst>
                <a:gd name="adj" fmla="val 11411"/>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组合 146">
              <a:extLst>
                <a:ext uri="{FF2B5EF4-FFF2-40B4-BE49-F238E27FC236}">
                  <a16:creationId xmlns:a16="http://schemas.microsoft.com/office/drawing/2014/main" id="{8ECBF597-C849-0BD3-8CF2-173E37B4A860}"/>
                </a:ext>
              </a:extLst>
            </p:cNvPr>
            <p:cNvGrpSpPr/>
            <p:nvPr/>
          </p:nvGrpSpPr>
          <p:grpSpPr>
            <a:xfrm>
              <a:off x="3857096" y="2169886"/>
              <a:ext cx="839959" cy="839958"/>
              <a:chOff x="3792366" y="2107780"/>
              <a:chExt cx="902065" cy="902064"/>
            </a:xfrm>
          </p:grpSpPr>
          <p:sp>
            <p:nvSpPr>
              <p:cNvPr id="149" name="椭圆 148">
                <a:extLst>
                  <a:ext uri="{FF2B5EF4-FFF2-40B4-BE49-F238E27FC236}">
                    <a16:creationId xmlns:a16="http://schemas.microsoft.com/office/drawing/2014/main" id="{E70A079B-35A4-F112-9654-54701D1C9F76}"/>
                  </a:ext>
                </a:extLst>
              </p:cNvPr>
              <p:cNvSpPr/>
              <p:nvPr/>
            </p:nvSpPr>
            <p:spPr>
              <a:xfrm>
                <a:off x="3792366" y="2107780"/>
                <a:ext cx="902065" cy="902064"/>
              </a:xfrm>
              <a:prstGeom prst="ellipse">
                <a:avLst/>
              </a:prstGeom>
              <a:gradFill flip="none" rotWithShape="1">
                <a:gsLst>
                  <a:gs pos="56000">
                    <a:schemeClr val="accent3">
                      <a:lumMod val="20000"/>
                      <a:lumOff val="80000"/>
                      <a:alpha val="0"/>
                    </a:schemeClr>
                  </a:gs>
                  <a:gs pos="86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sohogothicpro-regular"/>
                  <a:ea typeface="汉仪旗黑X1-55W"/>
                  <a:cs typeface="+mn-cs"/>
                </a:endParaRPr>
              </a:p>
            </p:txBody>
          </p:sp>
          <p:sp>
            <p:nvSpPr>
              <p:cNvPr id="150" name="椭圆 149">
                <a:extLst>
                  <a:ext uri="{FF2B5EF4-FFF2-40B4-BE49-F238E27FC236}">
                    <a16:creationId xmlns:a16="http://schemas.microsoft.com/office/drawing/2014/main" id="{61E10474-B7E6-ECEB-E51D-2BBA62B504EA}"/>
                  </a:ext>
                </a:extLst>
              </p:cNvPr>
              <p:cNvSpPr/>
              <p:nvPr/>
            </p:nvSpPr>
            <p:spPr>
              <a:xfrm>
                <a:off x="3920233" y="2235647"/>
                <a:ext cx="646331" cy="646331"/>
              </a:xfrm>
              <a:prstGeom prst="ellipse">
                <a:avLst/>
              </a:prstGeom>
              <a:gradFill>
                <a:gsLst>
                  <a:gs pos="95000">
                    <a:schemeClr val="accent3">
                      <a:lumMod val="60000"/>
                      <a:lumOff val="40000"/>
                    </a:schemeClr>
                  </a:gs>
                  <a:gs pos="0">
                    <a:schemeClr val="accent3"/>
                  </a:gs>
                </a:gsLst>
                <a:lin ang="2700000" scaled="1"/>
              </a:gradFill>
              <a:ln>
                <a:noFill/>
              </a:ln>
              <a:effectLst>
                <a:outerShdw blurRad="317500" dist="38100" dir="2700000" algn="tl" rotWithShape="0">
                  <a:schemeClr val="accent3">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文本框 150">
                <a:extLst>
                  <a:ext uri="{FF2B5EF4-FFF2-40B4-BE49-F238E27FC236}">
                    <a16:creationId xmlns:a16="http://schemas.microsoft.com/office/drawing/2014/main" id="{E46E4B82-9F08-B7CE-4335-78A8B2D8E270}"/>
                  </a:ext>
                </a:extLst>
              </p:cNvPr>
              <p:cNvSpPr txBox="1"/>
              <p:nvPr/>
            </p:nvSpPr>
            <p:spPr>
              <a:xfrm>
                <a:off x="3876651" y="2358757"/>
                <a:ext cx="733495" cy="4296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Black"/>
                    <a:ea typeface="思源黑体 CN Regular"/>
                    <a:cs typeface="+mn-cs"/>
                  </a:rPr>
                  <a:t>05</a:t>
                </a:r>
                <a:endParaRPr kumimoji="0" lang="zh-CN" altLang="en-US" sz="2000" b="0" i="0" u="none" strike="noStrike" kern="1200" cap="none" spc="0" normalizeH="0" baseline="0" noProof="0" dirty="0">
                  <a:ln>
                    <a:noFill/>
                  </a:ln>
                  <a:solidFill>
                    <a:prstClr val="white"/>
                  </a:solidFill>
                  <a:effectLst/>
                  <a:uLnTx/>
                  <a:uFillTx/>
                  <a:latin typeface="Arial Black"/>
                  <a:ea typeface="思源黑体 CN Regular"/>
                  <a:cs typeface="+mn-cs"/>
                </a:endParaRPr>
              </a:p>
            </p:txBody>
          </p:sp>
        </p:grpSp>
        <p:sp>
          <p:nvSpPr>
            <p:cNvPr id="148" name="文本框 147">
              <a:extLst>
                <a:ext uri="{FF2B5EF4-FFF2-40B4-BE49-F238E27FC236}">
                  <a16:creationId xmlns:a16="http://schemas.microsoft.com/office/drawing/2014/main" id="{A464D49A-F1AC-CA02-8BE1-60250DC6E4F3}"/>
                </a:ext>
              </a:extLst>
            </p:cNvPr>
            <p:cNvSpPr txBox="1"/>
            <p:nvPr/>
          </p:nvSpPr>
          <p:spPr>
            <a:xfrm>
              <a:off x="3628755" y="3024523"/>
              <a:ext cx="129664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思源黑体 CN Regular"/>
                  <a:ea typeface="思源黑体 CN Regular"/>
                  <a:cs typeface="+mn-cs"/>
                </a:rPr>
                <a:t>在此处填入文本</a:t>
              </a:r>
            </a:p>
          </p:txBody>
        </p:sp>
      </p:grpSp>
      <p:grpSp>
        <p:nvGrpSpPr>
          <p:cNvPr id="152" name="组合 151">
            <a:extLst>
              <a:ext uri="{FF2B5EF4-FFF2-40B4-BE49-F238E27FC236}">
                <a16:creationId xmlns:a16="http://schemas.microsoft.com/office/drawing/2014/main" id="{F2B20DC6-6552-3D48-0042-8CE23F4A6BBD}"/>
              </a:ext>
            </a:extLst>
          </p:cNvPr>
          <p:cNvGrpSpPr/>
          <p:nvPr/>
        </p:nvGrpSpPr>
        <p:grpSpPr>
          <a:xfrm>
            <a:off x="8407703" y="3885279"/>
            <a:ext cx="2713486" cy="1938680"/>
            <a:chOff x="3148015" y="2169886"/>
            <a:chExt cx="2258120" cy="1613339"/>
          </a:xfrm>
        </p:grpSpPr>
        <p:sp>
          <p:nvSpPr>
            <p:cNvPr id="153" name="矩形: 圆角 152">
              <a:extLst>
                <a:ext uri="{FF2B5EF4-FFF2-40B4-BE49-F238E27FC236}">
                  <a16:creationId xmlns:a16="http://schemas.microsoft.com/office/drawing/2014/main" id="{CC3E16D6-98EB-BB2D-CD85-17E17ABD0DD8}"/>
                </a:ext>
              </a:extLst>
            </p:cNvPr>
            <p:cNvSpPr/>
            <p:nvPr/>
          </p:nvSpPr>
          <p:spPr>
            <a:xfrm>
              <a:off x="3148015" y="2655637"/>
              <a:ext cx="2258120" cy="1127588"/>
            </a:xfrm>
            <a:prstGeom prst="roundRect">
              <a:avLst>
                <a:gd name="adj" fmla="val 11411"/>
              </a:avLst>
            </a:prstGeom>
            <a:gradFill>
              <a:gsLst>
                <a:gs pos="95000">
                  <a:schemeClr val="accent4"/>
                </a:gs>
                <a:gs pos="0">
                  <a:schemeClr val="accent3"/>
                </a:gs>
              </a:gsLst>
              <a:lin ang="2700000" scaled="1"/>
            </a:gradFill>
            <a:ln>
              <a:noFill/>
            </a:ln>
            <a:effectLst>
              <a:outerShdw blurRad="3175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4" name="组合 153">
              <a:extLst>
                <a:ext uri="{FF2B5EF4-FFF2-40B4-BE49-F238E27FC236}">
                  <a16:creationId xmlns:a16="http://schemas.microsoft.com/office/drawing/2014/main" id="{479E2A05-D391-AD8E-43A2-CACB5B719F8A}"/>
                </a:ext>
              </a:extLst>
            </p:cNvPr>
            <p:cNvGrpSpPr/>
            <p:nvPr/>
          </p:nvGrpSpPr>
          <p:grpSpPr>
            <a:xfrm>
              <a:off x="3857096" y="2169886"/>
              <a:ext cx="839959" cy="839958"/>
              <a:chOff x="3792366" y="2107780"/>
              <a:chExt cx="902065" cy="902064"/>
            </a:xfrm>
          </p:grpSpPr>
          <p:sp>
            <p:nvSpPr>
              <p:cNvPr id="156" name="椭圆 155">
                <a:extLst>
                  <a:ext uri="{FF2B5EF4-FFF2-40B4-BE49-F238E27FC236}">
                    <a16:creationId xmlns:a16="http://schemas.microsoft.com/office/drawing/2014/main" id="{67353888-6F05-4587-23B0-F73C3CD76135}"/>
                  </a:ext>
                </a:extLst>
              </p:cNvPr>
              <p:cNvSpPr/>
              <p:nvPr/>
            </p:nvSpPr>
            <p:spPr>
              <a:xfrm>
                <a:off x="3792366" y="2107780"/>
                <a:ext cx="902065" cy="902064"/>
              </a:xfrm>
              <a:prstGeom prst="ellipse">
                <a:avLst/>
              </a:prstGeom>
              <a:gradFill flip="none" rotWithShape="1">
                <a:gsLst>
                  <a:gs pos="56000">
                    <a:schemeClr val="accent3">
                      <a:lumMod val="20000"/>
                      <a:lumOff val="80000"/>
                      <a:alpha val="0"/>
                    </a:schemeClr>
                  </a:gs>
                  <a:gs pos="86000">
                    <a:schemeClr val="accent4">
                      <a:lumMod val="20000"/>
                      <a:lumOff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sohogothicpro-regular"/>
                  <a:ea typeface="汉仪旗黑X1-55W"/>
                  <a:cs typeface="+mn-cs"/>
                </a:endParaRPr>
              </a:p>
            </p:txBody>
          </p:sp>
          <p:sp>
            <p:nvSpPr>
              <p:cNvPr id="157" name="椭圆 156">
                <a:extLst>
                  <a:ext uri="{FF2B5EF4-FFF2-40B4-BE49-F238E27FC236}">
                    <a16:creationId xmlns:a16="http://schemas.microsoft.com/office/drawing/2014/main" id="{0EE33C60-5A59-0983-9C02-3389A0A82964}"/>
                  </a:ext>
                </a:extLst>
              </p:cNvPr>
              <p:cNvSpPr/>
              <p:nvPr/>
            </p:nvSpPr>
            <p:spPr>
              <a:xfrm>
                <a:off x="3920233" y="2235647"/>
                <a:ext cx="646331" cy="646331"/>
              </a:xfrm>
              <a:prstGeom prst="ellipse">
                <a:avLst/>
              </a:prstGeom>
              <a:gradFill>
                <a:gsLst>
                  <a:gs pos="95000">
                    <a:schemeClr val="accent3">
                      <a:lumMod val="60000"/>
                      <a:lumOff val="40000"/>
                    </a:schemeClr>
                  </a:gs>
                  <a:gs pos="0">
                    <a:schemeClr val="accent3"/>
                  </a:gs>
                </a:gsLst>
                <a:lin ang="2700000" scaled="1"/>
              </a:gradFill>
              <a:ln>
                <a:noFill/>
              </a:ln>
              <a:effectLst>
                <a:outerShdw blurRad="317500" dist="38100" dir="2700000" algn="tl" rotWithShape="0">
                  <a:schemeClr val="accent3">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文本框 157">
                <a:extLst>
                  <a:ext uri="{FF2B5EF4-FFF2-40B4-BE49-F238E27FC236}">
                    <a16:creationId xmlns:a16="http://schemas.microsoft.com/office/drawing/2014/main" id="{ECE61FBE-1ABE-3C16-C4E5-7016690CD542}"/>
                  </a:ext>
                </a:extLst>
              </p:cNvPr>
              <p:cNvSpPr txBox="1"/>
              <p:nvPr/>
            </p:nvSpPr>
            <p:spPr>
              <a:xfrm>
                <a:off x="3876651" y="2358757"/>
                <a:ext cx="733495" cy="4296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Black"/>
                    <a:ea typeface="思源黑体 CN Regular"/>
                    <a:cs typeface="+mn-cs"/>
                  </a:rPr>
                  <a:t>06</a:t>
                </a:r>
                <a:endParaRPr kumimoji="0" lang="zh-CN" altLang="en-US" sz="2000" b="0" i="0" u="none" strike="noStrike" kern="1200" cap="none" spc="0" normalizeH="0" baseline="0" noProof="0" dirty="0">
                  <a:ln>
                    <a:noFill/>
                  </a:ln>
                  <a:solidFill>
                    <a:prstClr val="white"/>
                  </a:solidFill>
                  <a:effectLst/>
                  <a:uLnTx/>
                  <a:uFillTx/>
                  <a:latin typeface="Arial Black"/>
                  <a:ea typeface="思源黑体 CN Regular"/>
                  <a:cs typeface="+mn-cs"/>
                </a:endParaRPr>
              </a:p>
            </p:txBody>
          </p:sp>
        </p:grpSp>
        <p:sp>
          <p:nvSpPr>
            <p:cNvPr id="155" name="文本框 154">
              <a:extLst>
                <a:ext uri="{FF2B5EF4-FFF2-40B4-BE49-F238E27FC236}">
                  <a16:creationId xmlns:a16="http://schemas.microsoft.com/office/drawing/2014/main" id="{A2451734-C782-143A-80CB-87A8011F9CFB}"/>
                </a:ext>
              </a:extLst>
            </p:cNvPr>
            <p:cNvSpPr txBox="1"/>
            <p:nvPr/>
          </p:nvSpPr>
          <p:spPr>
            <a:xfrm>
              <a:off x="3628755" y="3024523"/>
              <a:ext cx="129664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思源黑体 CN Regular"/>
                  <a:ea typeface="思源黑体 CN Regular"/>
                  <a:cs typeface="+mn-cs"/>
                </a:rPr>
                <a:t>在此处填入文本</a:t>
              </a:r>
            </a:p>
          </p:txBody>
        </p:sp>
      </p:grpSp>
    </p:spTree>
    <p:extLst>
      <p:ext uri="{BB962C8B-B14F-4D97-AF65-F5344CB8AC3E}">
        <p14:creationId xmlns:p14="http://schemas.microsoft.com/office/powerpoint/2010/main" val="3295633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1093301E-FA90-609D-AB8B-6EDCEF372D22}"/>
              </a:ext>
            </a:extLst>
          </p:cNvPr>
          <p:cNvGrpSpPr/>
          <p:nvPr/>
        </p:nvGrpSpPr>
        <p:grpSpPr>
          <a:xfrm>
            <a:off x="4013173" y="2156277"/>
            <a:ext cx="4165654" cy="2545447"/>
            <a:chOff x="4013173" y="1878983"/>
            <a:chExt cx="4165654" cy="2545447"/>
          </a:xfrm>
        </p:grpSpPr>
        <p:sp>
          <p:nvSpPr>
            <p:cNvPr id="4" name="文本框 3">
              <a:extLst>
                <a:ext uri="{FF2B5EF4-FFF2-40B4-BE49-F238E27FC236}">
                  <a16:creationId xmlns:a16="http://schemas.microsoft.com/office/drawing/2014/main" id="{A91FF9B0-8A81-BB89-7EC5-552D085AFF69}"/>
                </a:ext>
              </a:extLst>
            </p:cNvPr>
            <p:cNvSpPr txBox="1"/>
            <p:nvPr/>
          </p:nvSpPr>
          <p:spPr>
            <a:xfrm>
              <a:off x="4013173" y="1878983"/>
              <a:ext cx="4165654"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a:noFill/>
                  </a:ln>
                  <a:gradFill flip="none" rotWithShape="1">
                    <a:gsLst>
                      <a:gs pos="41000">
                        <a:schemeClr val="bg1">
                          <a:lumMod val="95000"/>
                        </a:schemeClr>
                      </a:gs>
                      <a:gs pos="100000">
                        <a:schemeClr val="bg1">
                          <a:alpha val="0"/>
                        </a:schemeClr>
                      </a:gs>
                    </a:gsLst>
                    <a:lin ang="5400000" scaled="1"/>
                    <a:tileRect/>
                  </a:gradFill>
                  <a:effectLst>
                    <a:outerShdw blurRad="393700" dist="38100" dir="2700000" algn="tl" rotWithShape="0">
                      <a:schemeClr val="accent3">
                        <a:lumMod val="60000"/>
                        <a:lumOff val="40000"/>
                        <a:alpha val="23000"/>
                      </a:schemeClr>
                    </a:outerShdw>
                  </a:effectLst>
                  <a:uLnTx/>
                  <a:uFillTx/>
                  <a:latin typeface="Arial Black"/>
                  <a:ea typeface="思源黑体 CN Regular"/>
                  <a:cs typeface="+mn-cs"/>
                </a:rPr>
                <a:t>01</a:t>
              </a:r>
              <a:endParaRPr kumimoji="0" lang="zh-CN" altLang="en-US" sz="13800" b="0" i="0" u="none" strike="noStrike" kern="1200" cap="none" spc="0" normalizeH="0" baseline="0" noProof="0" dirty="0">
                <a:ln>
                  <a:noFill/>
                </a:ln>
                <a:gradFill flip="none" rotWithShape="1">
                  <a:gsLst>
                    <a:gs pos="41000">
                      <a:schemeClr val="bg1">
                        <a:lumMod val="95000"/>
                      </a:schemeClr>
                    </a:gs>
                    <a:gs pos="100000">
                      <a:schemeClr val="bg1">
                        <a:alpha val="0"/>
                      </a:schemeClr>
                    </a:gs>
                  </a:gsLst>
                  <a:lin ang="5400000" scaled="1"/>
                  <a:tileRect/>
                </a:gradFill>
                <a:effectLst>
                  <a:outerShdw blurRad="393700" dist="38100" dir="2700000" algn="tl" rotWithShape="0">
                    <a:schemeClr val="accent3">
                      <a:lumMod val="60000"/>
                      <a:lumOff val="40000"/>
                      <a:alpha val="23000"/>
                    </a:schemeClr>
                  </a:outerShdw>
                </a:effectLst>
                <a:uLnTx/>
                <a:uFillTx/>
                <a:latin typeface="Arial Black"/>
                <a:ea typeface="思源黑体 CN Regular"/>
                <a:cs typeface="+mn-cs"/>
              </a:endParaRPr>
            </a:p>
          </p:txBody>
        </p:sp>
        <p:sp>
          <p:nvSpPr>
            <p:cNvPr id="5" name="文本框 4">
              <a:extLst>
                <a:ext uri="{FF2B5EF4-FFF2-40B4-BE49-F238E27FC236}">
                  <a16:creationId xmlns:a16="http://schemas.microsoft.com/office/drawing/2014/main" id="{65EBDDE4-96D7-90F4-BEAC-8D8D2F077DF8}"/>
                </a:ext>
              </a:extLst>
            </p:cNvPr>
            <p:cNvSpPr txBox="1"/>
            <p:nvPr/>
          </p:nvSpPr>
          <p:spPr>
            <a:xfrm>
              <a:off x="4213394" y="3330431"/>
              <a:ext cx="3745163" cy="855951"/>
            </a:xfrm>
            <a:prstGeom prst="rect">
              <a:avLst/>
            </a:prstGeom>
            <a:noFill/>
          </p:spPr>
          <p:txBody>
            <a:bodyPr wrap="square" rtlCol="0">
              <a:spAutoFit/>
            </a:bodyPr>
            <a:lstStyle/>
            <a:p>
              <a:pPr algn="ctr"/>
              <a:r>
                <a:rPr lang="zh-CN" altLang="en-US" sz="4800" dirty="0">
                  <a:solidFill>
                    <a:schemeClr val="bg1"/>
                  </a:solidFill>
                  <a:latin typeface="+mj-ea"/>
                  <a:ea typeface="+mj-ea"/>
                </a:rPr>
                <a:t>请输入标题</a:t>
              </a:r>
            </a:p>
          </p:txBody>
        </p:sp>
        <p:sp>
          <p:nvSpPr>
            <p:cNvPr id="6" name="文本框 5">
              <a:extLst>
                <a:ext uri="{FF2B5EF4-FFF2-40B4-BE49-F238E27FC236}">
                  <a16:creationId xmlns:a16="http://schemas.microsoft.com/office/drawing/2014/main" id="{C3B78C47-5268-00E4-009C-0D765697A06C}"/>
                </a:ext>
              </a:extLst>
            </p:cNvPr>
            <p:cNvSpPr txBox="1"/>
            <p:nvPr/>
          </p:nvSpPr>
          <p:spPr>
            <a:xfrm>
              <a:off x="4441605" y="4082049"/>
              <a:ext cx="3308791" cy="342381"/>
            </a:xfrm>
            <a:prstGeom prst="rect">
              <a:avLst/>
            </a:prstGeom>
            <a:noFill/>
          </p:spPr>
          <p:txBody>
            <a:bodyPr wrap="square" rtlCol="0">
              <a:spAutoFit/>
            </a:bodyPr>
            <a:lstStyle/>
            <a:p>
              <a:pPr algn="ctr"/>
              <a:r>
                <a:rPr lang="en-US" altLang="zh-CN" dirty="0">
                  <a:solidFill>
                    <a:schemeClr val="accent2">
                      <a:lumMod val="20000"/>
                      <a:lumOff val="80000"/>
                    </a:schemeClr>
                  </a:solidFill>
                  <a:latin typeface="+mj-ea"/>
                  <a:ea typeface="+mj-ea"/>
                </a:rPr>
                <a:t>Please input your tittle</a:t>
              </a:r>
              <a:endParaRPr lang="zh-CN" altLang="en-US" dirty="0">
                <a:solidFill>
                  <a:schemeClr val="accent2">
                    <a:lumMod val="20000"/>
                    <a:lumOff val="80000"/>
                  </a:schemeClr>
                </a:solidFill>
                <a:latin typeface="+mj-ea"/>
                <a:ea typeface="+mj-ea"/>
              </a:endParaRPr>
            </a:p>
          </p:txBody>
        </p:sp>
      </p:grpSp>
    </p:spTree>
    <p:extLst>
      <p:ext uri="{BB962C8B-B14F-4D97-AF65-F5344CB8AC3E}">
        <p14:creationId xmlns:p14="http://schemas.microsoft.com/office/powerpoint/2010/main" val="362860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1" name="矩形: 圆角 40">
            <a:extLst>
              <a:ext uri="{FF2B5EF4-FFF2-40B4-BE49-F238E27FC236}">
                <a16:creationId xmlns:a16="http://schemas.microsoft.com/office/drawing/2014/main" id="{B12A2957-F138-BEE2-9B88-03F868F4D1DE}"/>
              </a:ext>
            </a:extLst>
          </p:cNvPr>
          <p:cNvSpPr/>
          <p:nvPr/>
        </p:nvSpPr>
        <p:spPr>
          <a:xfrm>
            <a:off x="1482668" y="2006232"/>
            <a:ext cx="9237998" cy="3419005"/>
          </a:xfrm>
          <a:prstGeom prst="roundRect">
            <a:avLst/>
          </a:prstGeom>
          <a:solidFill>
            <a:schemeClr val="bg1"/>
          </a:solidFill>
          <a:ln w="2222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id="{7A7A4934-71AE-7C5E-31DE-01A2167C120C}"/>
              </a:ext>
            </a:extLst>
          </p:cNvPr>
          <p:cNvSpPr txBox="1"/>
          <p:nvPr/>
        </p:nvSpPr>
        <p:spPr>
          <a:xfrm>
            <a:off x="2404150" y="3477787"/>
            <a:ext cx="7530425" cy="116044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Arial"/>
                <a:ea typeface="思源黑体 CN Regular"/>
                <a:cs typeface="+mn-cs"/>
              </a:rPr>
              <a:t>请在此处添加文本内容请在此处添加文本内容请在此处添加文本内容请在此处添加文本内容请在此处添加文本内容请在此处添加文本内容请在此处添加文本内容请在此处添加文本内容请在此处添加文本内容请在此处添加文本内容请在此处添加文本</a:t>
            </a:r>
          </a:p>
        </p:txBody>
      </p:sp>
      <p:sp>
        <p:nvSpPr>
          <p:cNvPr id="16" name="文本框 15">
            <a:extLst>
              <a:ext uri="{FF2B5EF4-FFF2-40B4-BE49-F238E27FC236}">
                <a16:creationId xmlns:a16="http://schemas.microsoft.com/office/drawing/2014/main" id="{02405581-D37E-4A6C-FABA-BEA81BA3F8E8}"/>
              </a:ext>
            </a:extLst>
          </p:cNvPr>
          <p:cNvSpPr txBox="1"/>
          <p:nvPr/>
        </p:nvSpPr>
        <p:spPr>
          <a:xfrm>
            <a:off x="2404150" y="2638104"/>
            <a:ext cx="2490579" cy="461665"/>
          </a:xfrm>
          <a:prstGeom prst="rect">
            <a:avLst/>
          </a:prstGeom>
          <a:noFill/>
          <a:ln>
            <a:noFill/>
          </a:ln>
        </p:spPr>
        <p:txBody>
          <a:bodyPr wrap="square">
            <a:spAutoFit/>
          </a:bodyPr>
          <a:lstStyle>
            <a:defPPr>
              <a:defRPr lang="zh-CN"/>
            </a:defPPr>
            <a:lvl1pPr marR="0" lvl="0" indent="0" algn="just" fontAlgn="auto">
              <a:lnSpc>
                <a:spcPct val="120000"/>
              </a:lnSpc>
              <a:spcBef>
                <a:spcPts val="0"/>
              </a:spcBef>
              <a:spcAft>
                <a:spcPts val="0"/>
              </a:spcAft>
              <a:buClrTx/>
              <a:buSzTx/>
              <a:buFontTx/>
              <a:buNone/>
              <a:tabLst/>
              <a:defRPr kumimoji="0" sz="2400" b="0" i="0" u="none" strike="noStrike" cap="none" spc="0" normalizeH="0" baseline="0">
                <a:ln>
                  <a:noFill/>
                </a:ln>
                <a:gradFill>
                  <a:gsLst>
                    <a:gs pos="92000">
                      <a:schemeClr val="accent1">
                        <a:lumMod val="50000"/>
                      </a:schemeClr>
                    </a:gs>
                    <a:gs pos="0">
                      <a:schemeClr val="accent6">
                        <a:lumMod val="50000"/>
                      </a:schemeClr>
                    </a:gs>
                  </a:gsLst>
                  <a:lin ang="8100000" scaled="1"/>
                </a:gradFill>
                <a:effectLst/>
                <a:uLnTx/>
                <a:uFillTx/>
                <a:latin typeface="思源宋体 CN Heavy"/>
                <a:ea typeface="思源宋体 CN Heavy"/>
              </a:defRPr>
            </a:lvl1pPr>
          </a:lstStyle>
          <a:p>
            <a:r>
              <a:rPr lang="zh-CN" altLang="en-US" dirty="0"/>
              <a:t>请在此输入标题</a:t>
            </a:r>
          </a:p>
        </p:txBody>
      </p:sp>
      <p:cxnSp>
        <p:nvCxnSpPr>
          <p:cNvPr id="34" name="直接连接符 33">
            <a:extLst>
              <a:ext uri="{FF2B5EF4-FFF2-40B4-BE49-F238E27FC236}">
                <a16:creationId xmlns:a16="http://schemas.microsoft.com/office/drawing/2014/main" id="{2AB261B8-DDED-BD20-0EE6-8996749D5F1F}"/>
              </a:ext>
            </a:extLst>
          </p:cNvPr>
          <p:cNvCxnSpPr>
            <a:cxnSpLocks/>
          </p:cNvCxnSpPr>
          <p:nvPr/>
        </p:nvCxnSpPr>
        <p:spPr>
          <a:xfrm>
            <a:off x="2530177" y="3172340"/>
            <a:ext cx="1515533" cy="0"/>
          </a:xfrm>
          <a:prstGeom prst="line">
            <a:avLst/>
          </a:prstGeom>
          <a:ln w="22225" cap="rnd">
            <a:gradFill flip="none" rotWithShape="1">
              <a:gsLst>
                <a:gs pos="0">
                  <a:schemeClr val="accent2">
                    <a:lumMod val="75000"/>
                  </a:schemeClr>
                </a:gs>
                <a:gs pos="100000">
                  <a:schemeClr val="accent2">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41C44103-14D3-90F0-1E07-58D97B3BA75B}"/>
              </a:ext>
            </a:extLst>
          </p:cNvPr>
          <p:cNvSpPr txBox="1"/>
          <p:nvPr/>
        </p:nvSpPr>
        <p:spPr>
          <a:xfrm>
            <a:off x="1307211" y="795399"/>
            <a:ext cx="2705100" cy="461665"/>
          </a:xfrm>
          <a:prstGeom prst="rect">
            <a:avLst/>
          </a:prstGeom>
          <a:noFill/>
        </p:spPr>
        <p:txBody>
          <a:bodyPr wrap="square" rtlCol="0">
            <a:spAutoFit/>
          </a:bodyPr>
          <a:lstStyle>
            <a:defPPr>
              <a:defRPr lang="zh-CN"/>
            </a:defPPr>
            <a:lvl1pPr algn="ctr">
              <a:defRPr sz="2400">
                <a:latin typeface="+mj-ea"/>
                <a:ea typeface="+mj-ea"/>
              </a:defRPr>
            </a:lvl1pPr>
          </a:lstStyle>
          <a:p>
            <a:r>
              <a:rPr lang="zh-CN" altLang="en-US" dirty="0"/>
              <a:t>单段文字页</a:t>
            </a:r>
          </a:p>
        </p:txBody>
      </p:sp>
      <p:sp>
        <p:nvSpPr>
          <p:cNvPr id="3" name="文本框 2">
            <a:extLst>
              <a:ext uri="{FF2B5EF4-FFF2-40B4-BE49-F238E27FC236}">
                <a16:creationId xmlns:a16="http://schemas.microsoft.com/office/drawing/2014/main" id="{91D8F81F-8AB4-DAFA-B36F-D7F5C4DCC451}"/>
              </a:ext>
            </a:extLst>
          </p:cNvPr>
          <p:cNvSpPr txBox="1"/>
          <p:nvPr/>
        </p:nvSpPr>
        <p:spPr>
          <a:xfrm>
            <a:off x="452041" y="795398"/>
            <a:ext cx="959739"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spTree>
    <p:extLst>
      <p:ext uri="{BB962C8B-B14F-4D97-AF65-F5344CB8AC3E}">
        <p14:creationId xmlns:p14="http://schemas.microsoft.com/office/powerpoint/2010/main" val="3006107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4" name="矩形: 圆角 53">
            <a:extLst>
              <a:ext uri="{FF2B5EF4-FFF2-40B4-BE49-F238E27FC236}">
                <a16:creationId xmlns:a16="http://schemas.microsoft.com/office/drawing/2014/main" id="{0F78F7E4-6929-E88F-BD9F-8673E3AEEE1F}"/>
              </a:ext>
            </a:extLst>
          </p:cNvPr>
          <p:cNvSpPr/>
          <p:nvPr/>
        </p:nvSpPr>
        <p:spPr>
          <a:xfrm>
            <a:off x="922797" y="2077492"/>
            <a:ext cx="2293222" cy="3442401"/>
          </a:xfrm>
          <a:prstGeom prst="roundRect">
            <a:avLst>
              <a:gd name="adj" fmla="val 13735"/>
            </a:avLst>
          </a:prstGeom>
          <a:solidFill>
            <a:schemeClr val="bg1"/>
          </a:solidFill>
          <a:ln w="12700">
            <a:gradFill>
              <a:gsLst>
                <a:gs pos="0">
                  <a:schemeClr val="accent3">
                    <a:lumMod val="75000"/>
                  </a:schemeClr>
                </a:gs>
                <a:gs pos="100000">
                  <a:schemeClr val="accent3">
                    <a:lumMod val="60000"/>
                    <a:lumOff val="40000"/>
                  </a:schemeClr>
                </a:gs>
              </a:gsLst>
              <a:lin ang="5400000" scaled="1"/>
            </a:gradFill>
          </a:ln>
          <a:effectLst>
            <a:reflection blurRad="25400" stA="26000" endPos="48000" dist="203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18" name="组合 17">
            <a:extLst>
              <a:ext uri="{FF2B5EF4-FFF2-40B4-BE49-F238E27FC236}">
                <a16:creationId xmlns:a16="http://schemas.microsoft.com/office/drawing/2014/main" id="{04BF1EC0-9FB1-C119-94B6-4C4367795296}"/>
              </a:ext>
            </a:extLst>
          </p:cNvPr>
          <p:cNvGrpSpPr/>
          <p:nvPr/>
        </p:nvGrpSpPr>
        <p:grpSpPr>
          <a:xfrm>
            <a:off x="1481342" y="1452262"/>
            <a:ext cx="1142267" cy="1142267"/>
            <a:chOff x="1315487" y="1326952"/>
            <a:chExt cx="1498796" cy="1498796"/>
          </a:xfrm>
        </p:grpSpPr>
        <p:sp>
          <p:nvSpPr>
            <p:cNvPr id="3" name="椭圆 2">
              <a:extLst>
                <a:ext uri="{FF2B5EF4-FFF2-40B4-BE49-F238E27FC236}">
                  <a16:creationId xmlns:a16="http://schemas.microsoft.com/office/drawing/2014/main" id="{B91E1435-CBE2-FDFF-1777-ADFCF739D3D7}"/>
                </a:ext>
              </a:extLst>
            </p:cNvPr>
            <p:cNvSpPr/>
            <p:nvPr/>
          </p:nvSpPr>
          <p:spPr>
            <a:xfrm>
              <a:off x="1315487" y="1326952"/>
              <a:ext cx="1498796" cy="1498796"/>
            </a:xfrm>
            <a:prstGeom prst="ellipse">
              <a:avLst/>
            </a:prstGeom>
            <a:gradFill>
              <a:gsLst>
                <a:gs pos="0">
                  <a:schemeClr val="bg1"/>
                </a:gs>
                <a:gs pos="96000">
                  <a:schemeClr val="accent6">
                    <a:lumMod val="20000"/>
                    <a:lumOff val="8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53" name="椭圆 52">
              <a:extLst>
                <a:ext uri="{FF2B5EF4-FFF2-40B4-BE49-F238E27FC236}">
                  <a16:creationId xmlns:a16="http://schemas.microsoft.com/office/drawing/2014/main" id="{CDEAF756-F84C-63D5-DDEC-067D52505D60}"/>
                </a:ext>
              </a:extLst>
            </p:cNvPr>
            <p:cNvSpPr/>
            <p:nvPr/>
          </p:nvSpPr>
          <p:spPr>
            <a:xfrm>
              <a:off x="1497416" y="1508881"/>
              <a:ext cx="1134938" cy="11349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58" name="弧形 57">
              <a:extLst>
                <a:ext uri="{FF2B5EF4-FFF2-40B4-BE49-F238E27FC236}">
                  <a16:creationId xmlns:a16="http://schemas.microsoft.com/office/drawing/2014/main" id="{47FEEA9F-916A-71FF-1BB7-0E0B899B8E3D}"/>
                </a:ext>
              </a:extLst>
            </p:cNvPr>
            <p:cNvSpPr/>
            <p:nvPr/>
          </p:nvSpPr>
          <p:spPr>
            <a:xfrm>
              <a:off x="1459353" y="1426129"/>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60" name="弧形 59">
              <a:extLst>
                <a:ext uri="{FF2B5EF4-FFF2-40B4-BE49-F238E27FC236}">
                  <a16:creationId xmlns:a16="http://schemas.microsoft.com/office/drawing/2014/main" id="{0F2A218C-F662-8736-FE25-A40C8A9D51FD}"/>
                </a:ext>
              </a:extLst>
            </p:cNvPr>
            <p:cNvSpPr/>
            <p:nvPr/>
          </p:nvSpPr>
          <p:spPr>
            <a:xfrm rot="6300000">
              <a:off x="1459336" y="1420952"/>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61" name="弧形 60">
              <a:extLst>
                <a:ext uri="{FF2B5EF4-FFF2-40B4-BE49-F238E27FC236}">
                  <a16:creationId xmlns:a16="http://schemas.microsoft.com/office/drawing/2014/main" id="{B9C6D379-B31A-1BD2-1297-D35DD0B641B2}"/>
                </a:ext>
              </a:extLst>
            </p:cNvPr>
            <p:cNvSpPr/>
            <p:nvPr/>
          </p:nvSpPr>
          <p:spPr>
            <a:xfrm rot="14400000">
              <a:off x="1428174" y="1420953"/>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pic>
          <p:nvPicPr>
            <p:cNvPr id="95" name="图形 94">
              <a:extLst>
                <a:ext uri="{FF2B5EF4-FFF2-40B4-BE49-F238E27FC236}">
                  <a16:creationId xmlns:a16="http://schemas.microsoft.com/office/drawing/2014/main" id="{390A194F-9DC8-5A84-F4BE-69AEE2B7C05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6917" y="1798382"/>
              <a:ext cx="555936" cy="555936"/>
            </a:xfrm>
            <a:prstGeom prst="rect">
              <a:avLst/>
            </a:prstGeom>
          </p:spPr>
        </p:pic>
      </p:grpSp>
      <p:sp>
        <p:nvSpPr>
          <p:cNvPr id="108" name="文本框 107">
            <a:extLst>
              <a:ext uri="{FF2B5EF4-FFF2-40B4-BE49-F238E27FC236}">
                <a16:creationId xmlns:a16="http://schemas.microsoft.com/office/drawing/2014/main" id="{5EE49851-8C37-43D2-F8EC-97F07837B590}"/>
              </a:ext>
            </a:extLst>
          </p:cNvPr>
          <p:cNvSpPr txBox="1"/>
          <p:nvPr/>
        </p:nvSpPr>
        <p:spPr>
          <a:xfrm>
            <a:off x="1146190" y="2715478"/>
            <a:ext cx="179493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思源宋体 CN Heavy"/>
                <a:ea typeface="思源宋体 CN Heavy"/>
                <a:cs typeface="+mn-cs"/>
              </a:rPr>
              <a:t>请输入标题</a:t>
            </a:r>
          </a:p>
        </p:txBody>
      </p:sp>
      <p:sp>
        <p:nvSpPr>
          <p:cNvPr id="116" name="文本框 115">
            <a:extLst>
              <a:ext uri="{FF2B5EF4-FFF2-40B4-BE49-F238E27FC236}">
                <a16:creationId xmlns:a16="http://schemas.microsoft.com/office/drawing/2014/main" id="{418EF6F8-EDF1-CD01-1C80-A969367F195E}"/>
              </a:ext>
            </a:extLst>
          </p:cNvPr>
          <p:cNvSpPr txBox="1"/>
          <p:nvPr/>
        </p:nvSpPr>
        <p:spPr>
          <a:xfrm>
            <a:off x="1236545" y="3553096"/>
            <a:ext cx="1647487" cy="1366271"/>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Arial"/>
                <a:ea typeface="思源黑体 CN Regular"/>
                <a:cs typeface="+mn-cs"/>
              </a:rPr>
              <a:t>请在此处添加文本内容请在此处添加文本内容请在此处添加文本内容请在此处添加文本内容</a:t>
            </a:r>
          </a:p>
        </p:txBody>
      </p:sp>
      <p:cxnSp>
        <p:nvCxnSpPr>
          <p:cNvPr id="121" name="直接连接符 120">
            <a:extLst>
              <a:ext uri="{FF2B5EF4-FFF2-40B4-BE49-F238E27FC236}">
                <a16:creationId xmlns:a16="http://schemas.microsoft.com/office/drawing/2014/main" id="{253F7AEA-A059-5BDD-5B67-4776B4C69890}"/>
              </a:ext>
            </a:extLst>
          </p:cNvPr>
          <p:cNvCxnSpPr>
            <a:cxnSpLocks/>
          </p:cNvCxnSpPr>
          <p:nvPr/>
        </p:nvCxnSpPr>
        <p:spPr>
          <a:xfrm>
            <a:off x="1586170" y="3202190"/>
            <a:ext cx="965773" cy="0"/>
          </a:xfrm>
          <a:prstGeom prst="line">
            <a:avLst/>
          </a:prstGeom>
          <a:ln w="19050" cap="rnd">
            <a:gradFill>
              <a:gsLst>
                <a:gs pos="0">
                  <a:schemeClr val="accent1">
                    <a:lumMod val="7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55" name="矩形: 圆角 54">
            <a:extLst>
              <a:ext uri="{FF2B5EF4-FFF2-40B4-BE49-F238E27FC236}">
                <a16:creationId xmlns:a16="http://schemas.microsoft.com/office/drawing/2014/main" id="{26A924F4-C587-8AB9-E30A-E35FC148EDE4}"/>
              </a:ext>
            </a:extLst>
          </p:cNvPr>
          <p:cNvSpPr/>
          <p:nvPr/>
        </p:nvSpPr>
        <p:spPr>
          <a:xfrm>
            <a:off x="3631509" y="2077492"/>
            <a:ext cx="2293222" cy="3442401"/>
          </a:xfrm>
          <a:prstGeom prst="roundRect">
            <a:avLst>
              <a:gd name="adj" fmla="val 13735"/>
            </a:avLst>
          </a:prstGeom>
          <a:solidFill>
            <a:schemeClr val="bg1"/>
          </a:solidFill>
          <a:ln w="12700">
            <a:gradFill>
              <a:gsLst>
                <a:gs pos="0">
                  <a:schemeClr val="accent3">
                    <a:lumMod val="75000"/>
                  </a:schemeClr>
                </a:gs>
                <a:gs pos="100000">
                  <a:schemeClr val="accent3">
                    <a:lumMod val="60000"/>
                    <a:lumOff val="40000"/>
                  </a:schemeClr>
                </a:gs>
              </a:gsLst>
              <a:lin ang="5400000" scaled="1"/>
            </a:gradFill>
          </a:ln>
          <a:effectLst>
            <a:reflection blurRad="25400" stA="26000" endPos="48000" dist="203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19" name="组合 18">
            <a:extLst>
              <a:ext uri="{FF2B5EF4-FFF2-40B4-BE49-F238E27FC236}">
                <a16:creationId xmlns:a16="http://schemas.microsoft.com/office/drawing/2014/main" id="{B0D80AC1-55C9-3D67-2BE9-B8DF4C9C36BB}"/>
              </a:ext>
            </a:extLst>
          </p:cNvPr>
          <p:cNvGrpSpPr/>
          <p:nvPr/>
        </p:nvGrpSpPr>
        <p:grpSpPr>
          <a:xfrm>
            <a:off x="4190054" y="1452262"/>
            <a:ext cx="1142267" cy="1142267"/>
            <a:chOff x="4009513" y="1703198"/>
            <a:chExt cx="1498796" cy="1498796"/>
          </a:xfrm>
        </p:grpSpPr>
        <p:grpSp>
          <p:nvGrpSpPr>
            <p:cNvPr id="63" name="组合 62">
              <a:extLst>
                <a:ext uri="{FF2B5EF4-FFF2-40B4-BE49-F238E27FC236}">
                  <a16:creationId xmlns:a16="http://schemas.microsoft.com/office/drawing/2014/main" id="{E343A4D1-6E31-F6D9-27D8-4FB831432F50}"/>
                </a:ext>
              </a:extLst>
            </p:cNvPr>
            <p:cNvGrpSpPr/>
            <p:nvPr/>
          </p:nvGrpSpPr>
          <p:grpSpPr>
            <a:xfrm>
              <a:off x="4009513" y="1703198"/>
              <a:ext cx="1498796" cy="1498796"/>
              <a:chOff x="1091023" y="1672310"/>
              <a:chExt cx="1498796" cy="1498796"/>
            </a:xfrm>
          </p:grpSpPr>
          <p:grpSp>
            <p:nvGrpSpPr>
              <p:cNvPr id="64" name="组合 63">
                <a:extLst>
                  <a:ext uri="{FF2B5EF4-FFF2-40B4-BE49-F238E27FC236}">
                    <a16:creationId xmlns:a16="http://schemas.microsoft.com/office/drawing/2014/main" id="{36049EBE-B219-06A3-2750-2EBD7C5F7A48}"/>
                  </a:ext>
                </a:extLst>
              </p:cNvPr>
              <p:cNvGrpSpPr/>
              <p:nvPr/>
            </p:nvGrpSpPr>
            <p:grpSpPr>
              <a:xfrm>
                <a:off x="1091023" y="1672310"/>
                <a:ext cx="1498796" cy="1498796"/>
                <a:chOff x="2193793" y="1196399"/>
                <a:chExt cx="734948" cy="734948"/>
              </a:xfrm>
            </p:grpSpPr>
            <p:sp>
              <p:nvSpPr>
                <p:cNvPr id="68" name="椭圆 67">
                  <a:extLst>
                    <a:ext uri="{FF2B5EF4-FFF2-40B4-BE49-F238E27FC236}">
                      <a16:creationId xmlns:a16="http://schemas.microsoft.com/office/drawing/2014/main" id="{69A7E8E6-CFC8-984D-9B0D-A8F4C80625A3}"/>
                    </a:ext>
                  </a:extLst>
                </p:cNvPr>
                <p:cNvSpPr/>
                <p:nvPr/>
              </p:nvSpPr>
              <p:spPr>
                <a:xfrm>
                  <a:off x="2193793" y="1196399"/>
                  <a:ext cx="734948" cy="734948"/>
                </a:xfrm>
                <a:prstGeom prst="ellipse">
                  <a:avLst/>
                </a:prstGeom>
                <a:gradFill>
                  <a:gsLst>
                    <a:gs pos="94000">
                      <a:schemeClr val="accent3">
                        <a:alpha val="52000"/>
                      </a:schemeClr>
                    </a:gs>
                    <a:gs pos="0">
                      <a:schemeClr val="accent4">
                        <a:alpha val="8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69" name="椭圆 68">
                  <a:extLst>
                    <a:ext uri="{FF2B5EF4-FFF2-40B4-BE49-F238E27FC236}">
                      <a16:creationId xmlns:a16="http://schemas.microsoft.com/office/drawing/2014/main" id="{F13C970D-0873-211D-ADEB-2D883EE23F71}"/>
                    </a:ext>
                  </a:extLst>
                </p:cNvPr>
                <p:cNvSpPr/>
                <p:nvPr/>
              </p:nvSpPr>
              <p:spPr>
                <a:xfrm>
                  <a:off x="2283004" y="1285610"/>
                  <a:ext cx="556527" cy="556527"/>
                </a:xfrm>
                <a:prstGeom prst="ellipse">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弧形 64">
                <a:extLst>
                  <a:ext uri="{FF2B5EF4-FFF2-40B4-BE49-F238E27FC236}">
                    <a16:creationId xmlns:a16="http://schemas.microsoft.com/office/drawing/2014/main" id="{19039EF1-1314-EFE4-47B9-D9738C54F694}"/>
                  </a:ext>
                </a:extLst>
              </p:cNvPr>
              <p:cNvSpPr/>
              <p:nvPr/>
            </p:nvSpPr>
            <p:spPr>
              <a:xfrm>
                <a:off x="1230366" y="1793176"/>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66" name="弧形 65">
                <a:extLst>
                  <a:ext uri="{FF2B5EF4-FFF2-40B4-BE49-F238E27FC236}">
                    <a16:creationId xmlns:a16="http://schemas.microsoft.com/office/drawing/2014/main" id="{82FECA52-530D-AD94-83CA-6826CAE150DD}"/>
                  </a:ext>
                </a:extLst>
              </p:cNvPr>
              <p:cNvSpPr/>
              <p:nvPr/>
            </p:nvSpPr>
            <p:spPr>
              <a:xfrm rot="6300000">
                <a:off x="1230349" y="1787999"/>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67" name="弧形 66">
                <a:extLst>
                  <a:ext uri="{FF2B5EF4-FFF2-40B4-BE49-F238E27FC236}">
                    <a16:creationId xmlns:a16="http://schemas.microsoft.com/office/drawing/2014/main" id="{08CF1B6D-C01B-EA2F-ABB3-71B56F550E48}"/>
                  </a:ext>
                </a:extLst>
              </p:cNvPr>
              <p:cNvSpPr/>
              <p:nvPr/>
            </p:nvSpPr>
            <p:spPr>
              <a:xfrm rot="14400000">
                <a:off x="1199187" y="1788000"/>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grpSp>
        <p:pic>
          <p:nvPicPr>
            <p:cNvPr id="93" name="图形 92">
              <a:extLst>
                <a:ext uri="{FF2B5EF4-FFF2-40B4-BE49-F238E27FC236}">
                  <a16:creationId xmlns:a16="http://schemas.microsoft.com/office/drawing/2014/main" id="{4633E476-6CBF-D217-0D58-76558F1372E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89839" y="2155930"/>
              <a:ext cx="538144" cy="538144"/>
            </a:xfrm>
            <a:prstGeom prst="rect">
              <a:avLst/>
            </a:prstGeom>
          </p:spPr>
        </p:pic>
      </p:grpSp>
      <p:sp>
        <p:nvSpPr>
          <p:cNvPr id="109" name="文本框 108">
            <a:extLst>
              <a:ext uri="{FF2B5EF4-FFF2-40B4-BE49-F238E27FC236}">
                <a16:creationId xmlns:a16="http://schemas.microsoft.com/office/drawing/2014/main" id="{DCA764BE-7F6E-A70C-F13F-753B3383AA1F}"/>
              </a:ext>
            </a:extLst>
          </p:cNvPr>
          <p:cNvSpPr txBox="1"/>
          <p:nvPr/>
        </p:nvSpPr>
        <p:spPr>
          <a:xfrm>
            <a:off x="3785506" y="2692310"/>
            <a:ext cx="190827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思源宋体 CN Heavy"/>
                <a:ea typeface="思源宋体 CN Heavy"/>
                <a:cs typeface="+mn-cs"/>
              </a:rPr>
              <a:t>请输入标题</a:t>
            </a:r>
          </a:p>
        </p:txBody>
      </p:sp>
      <p:sp>
        <p:nvSpPr>
          <p:cNvPr id="117" name="文本框 116">
            <a:extLst>
              <a:ext uri="{FF2B5EF4-FFF2-40B4-BE49-F238E27FC236}">
                <a16:creationId xmlns:a16="http://schemas.microsoft.com/office/drawing/2014/main" id="{F77C72BC-A96A-097C-B125-5C83A0D64892}"/>
              </a:ext>
            </a:extLst>
          </p:cNvPr>
          <p:cNvSpPr txBox="1"/>
          <p:nvPr/>
        </p:nvSpPr>
        <p:spPr>
          <a:xfrm>
            <a:off x="3942148" y="3496155"/>
            <a:ext cx="1647487" cy="1366271"/>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Arial"/>
                <a:ea typeface="思源黑体 CN Regular"/>
                <a:cs typeface="+mn-cs"/>
              </a:rPr>
              <a:t>请在此处添加文本内容请在此处添加文本内容请在此处添加文本内容请在此处添加文本内容</a:t>
            </a:r>
          </a:p>
        </p:txBody>
      </p:sp>
      <p:cxnSp>
        <p:nvCxnSpPr>
          <p:cNvPr id="126" name="直接连接符 125">
            <a:extLst>
              <a:ext uri="{FF2B5EF4-FFF2-40B4-BE49-F238E27FC236}">
                <a16:creationId xmlns:a16="http://schemas.microsoft.com/office/drawing/2014/main" id="{F80E5080-6597-8236-8E09-D712138326F1}"/>
              </a:ext>
            </a:extLst>
          </p:cNvPr>
          <p:cNvCxnSpPr>
            <a:cxnSpLocks/>
          </p:cNvCxnSpPr>
          <p:nvPr/>
        </p:nvCxnSpPr>
        <p:spPr>
          <a:xfrm>
            <a:off x="4258517" y="3178921"/>
            <a:ext cx="965773" cy="0"/>
          </a:xfrm>
          <a:prstGeom prst="line">
            <a:avLst/>
          </a:prstGeom>
          <a:ln w="19050" cap="rnd">
            <a:gradFill>
              <a:gsLst>
                <a:gs pos="0">
                  <a:schemeClr val="accent1">
                    <a:lumMod val="7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32" name="矩形: 圆角 31">
            <a:extLst>
              <a:ext uri="{FF2B5EF4-FFF2-40B4-BE49-F238E27FC236}">
                <a16:creationId xmlns:a16="http://schemas.microsoft.com/office/drawing/2014/main" id="{8D0997F2-64E5-90B6-3C4B-895838052FC0}"/>
              </a:ext>
            </a:extLst>
          </p:cNvPr>
          <p:cNvSpPr/>
          <p:nvPr/>
        </p:nvSpPr>
        <p:spPr>
          <a:xfrm>
            <a:off x="9048933" y="2077492"/>
            <a:ext cx="2293222" cy="3442401"/>
          </a:xfrm>
          <a:prstGeom prst="roundRect">
            <a:avLst>
              <a:gd name="adj" fmla="val 13735"/>
            </a:avLst>
          </a:prstGeom>
          <a:solidFill>
            <a:schemeClr val="bg1"/>
          </a:solidFill>
          <a:ln w="12700">
            <a:gradFill>
              <a:gsLst>
                <a:gs pos="0">
                  <a:schemeClr val="accent3">
                    <a:lumMod val="75000"/>
                  </a:schemeClr>
                </a:gs>
                <a:gs pos="100000">
                  <a:schemeClr val="accent3">
                    <a:lumMod val="60000"/>
                    <a:lumOff val="40000"/>
                  </a:schemeClr>
                </a:gs>
              </a:gsLst>
              <a:lin ang="5400000" scaled="1"/>
            </a:gradFill>
          </a:ln>
          <a:effectLst>
            <a:reflection blurRad="25400" stA="26000" endPos="48000" dist="203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28" name="组合 27">
            <a:extLst>
              <a:ext uri="{FF2B5EF4-FFF2-40B4-BE49-F238E27FC236}">
                <a16:creationId xmlns:a16="http://schemas.microsoft.com/office/drawing/2014/main" id="{5507E8EB-F4D5-535B-FF48-FB2000C67CD3}"/>
              </a:ext>
            </a:extLst>
          </p:cNvPr>
          <p:cNvGrpSpPr/>
          <p:nvPr/>
        </p:nvGrpSpPr>
        <p:grpSpPr>
          <a:xfrm>
            <a:off x="9607478" y="1452262"/>
            <a:ext cx="1142267" cy="1142267"/>
            <a:chOff x="9396769" y="1265060"/>
            <a:chExt cx="1498796" cy="1498796"/>
          </a:xfrm>
        </p:grpSpPr>
        <p:grpSp>
          <p:nvGrpSpPr>
            <p:cNvPr id="77" name="组合 76">
              <a:extLst>
                <a:ext uri="{FF2B5EF4-FFF2-40B4-BE49-F238E27FC236}">
                  <a16:creationId xmlns:a16="http://schemas.microsoft.com/office/drawing/2014/main" id="{A4D20B9B-1BB6-2882-DE03-46D82CA98BBB}"/>
                </a:ext>
              </a:extLst>
            </p:cNvPr>
            <p:cNvGrpSpPr/>
            <p:nvPr/>
          </p:nvGrpSpPr>
          <p:grpSpPr>
            <a:xfrm>
              <a:off x="9396769" y="1265060"/>
              <a:ext cx="1498796" cy="1498796"/>
              <a:chOff x="1091023" y="1672310"/>
              <a:chExt cx="1498796" cy="1498796"/>
            </a:xfrm>
          </p:grpSpPr>
          <p:grpSp>
            <p:nvGrpSpPr>
              <p:cNvPr id="78" name="组合 77">
                <a:extLst>
                  <a:ext uri="{FF2B5EF4-FFF2-40B4-BE49-F238E27FC236}">
                    <a16:creationId xmlns:a16="http://schemas.microsoft.com/office/drawing/2014/main" id="{5B2F8E16-0B91-79D1-9F59-D94F636D8DD2}"/>
                  </a:ext>
                </a:extLst>
              </p:cNvPr>
              <p:cNvGrpSpPr/>
              <p:nvPr/>
            </p:nvGrpSpPr>
            <p:grpSpPr>
              <a:xfrm>
                <a:off x="1091023" y="1672310"/>
                <a:ext cx="1498796" cy="1498796"/>
                <a:chOff x="2193793" y="1196399"/>
                <a:chExt cx="734948" cy="734948"/>
              </a:xfrm>
            </p:grpSpPr>
            <p:sp>
              <p:nvSpPr>
                <p:cNvPr id="82" name="椭圆 81">
                  <a:extLst>
                    <a:ext uri="{FF2B5EF4-FFF2-40B4-BE49-F238E27FC236}">
                      <a16:creationId xmlns:a16="http://schemas.microsoft.com/office/drawing/2014/main" id="{84DB4786-E5A2-A68E-6ABC-AE5EAC9D248D}"/>
                    </a:ext>
                  </a:extLst>
                </p:cNvPr>
                <p:cNvSpPr/>
                <p:nvPr/>
              </p:nvSpPr>
              <p:spPr>
                <a:xfrm>
                  <a:off x="2193793" y="1196399"/>
                  <a:ext cx="734948" cy="734948"/>
                </a:xfrm>
                <a:prstGeom prst="ellipse">
                  <a:avLst/>
                </a:prstGeom>
                <a:gradFill>
                  <a:gsLst>
                    <a:gs pos="94000">
                      <a:schemeClr val="accent3">
                        <a:alpha val="52000"/>
                      </a:schemeClr>
                    </a:gs>
                    <a:gs pos="0">
                      <a:schemeClr val="accent4">
                        <a:alpha val="8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Arial"/>
                    <a:ea typeface="思源黑体 CN Regular"/>
                  </a:endParaRPr>
                </a:p>
              </p:txBody>
            </p:sp>
            <p:sp>
              <p:nvSpPr>
                <p:cNvPr id="83" name="椭圆 82">
                  <a:extLst>
                    <a:ext uri="{FF2B5EF4-FFF2-40B4-BE49-F238E27FC236}">
                      <a16:creationId xmlns:a16="http://schemas.microsoft.com/office/drawing/2014/main" id="{4432A585-0172-1316-13D2-F897977DAFE5}"/>
                    </a:ext>
                  </a:extLst>
                </p:cNvPr>
                <p:cNvSpPr/>
                <p:nvPr/>
              </p:nvSpPr>
              <p:spPr>
                <a:xfrm>
                  <a:off x="2283004" y="1285610"/>
                  <a:ext cx="556527" cy="556527"/>
                </a:xfrm>
                <a:prstGeom prst="ellipse">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9" name="弧形 78">
                <a:extLst>
                  <a:ext uri="{FF2B5EF4-FFF2-40B4-BE49-F238E27FC236}">
                    <a16:creationId xmlns:a16="http://schemas.microsoft.com/office/drawing/2014/main" id="{D0CC4319-433F-2D49-ADAC-B05C70AA9E61}"/>
                  </a:ext>
                </a:extLst>
              </p:cNvPr>
              <p:cNvSpPr/>
              <p:nvPr/>
            </p:nvSpPr>
            <p:spPr>
              <a:xfrm>
                <a:off x="1230366" y="1793176"/>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80" name="弧形 79">
                <a:extLst>
                  <a:ext uri="{FF2B5EF4-FFF2-40B4-BE49-F238E27FC236}">
                    <a16:creationId xmlns:a16="http://schemas.microsoft.com/office/drawing/2014/main" id="{2AC01F7A-1D00-0E7E-BEAF-EB4EF61E8C31}"/>
                  </a:ext>
                </a:extLst>
              </p:cNvPr>
              <p:cNvSpPr/>
              <p:nvPr/>
            </p:nvSpPr>
            <p:spPr>
              <a:xfrm rot="6300000">
                <a:off x="1230349" y="1787999"/>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81" name="弧形 80">
                <a:extLst>
                  <a:ext uri="{FF2B5EF4-FFF2-40B4-BE49-F238E27FC236}">
                    <a16:creationId xmlns:a16="http://schemas.microsoft.com/office/drawing/2014/main" id="{2AE99F97-7EAB-052F-96E2-8BA0607A27B0}"/>
                  </a:ext>
                </a:extLst>
              </p:cNvPr>
              <p:cNvSpPr/>
              <p:nvPr/>
            </p:nvSpPr>
            <p:spPr>
              <a:xfrm rot="14400000">
                <a:off x="1199187" y="1788000"/>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grpSp>
        <p:pic>
          <p:nvPicPr>
            <p:cNvPr id="101" name="图形 100">
              <a:extLst>
                <a:ext uri="{FF2B5EF4-FFF2-40B4-BE49-F238E27FC236}">
                  <a16:creationId xmlns:a16="http://schemas.microsoft.com/office/drawing/2014/main" id="{DB9E9F0A-3222-7434-F2A9-5ABE0F4F2A3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862858" y="1724642"/>
              <a:ext cx="566618" cy="566618"/>
            </a:xfrm>
            <a:prstGeom prst="rect">
              <a:avLst/>
            </a:prstGeom>
          </p:spPr>
        </p:pic>
      </p:grpSp>
      <p:sp>
        <p:nvSpPr>
          <p:cNvPr id="113" name="文本框 112">
            <a:extLst>
              <a:ext uri="{FF2B5EF4-FFF2-40B4-BE49-F238E27FC236}">
                <a16:creationId xmlns:a16="http://schemas.microsoft.com/office/drawing/2014/main" id="{F7DC1B77-8C4E-78CC-7795-02822E3B7F04}"/>
              </a:ext>
            </a:extLst>
          </p:cNvPr>
          <p:cNvSpPr txBox="1"/>
          <p:nvPr/>
        </p:nvSpPr>
        <p:spPr>
          <a:xfrm>
            <a:off x="9216006" y="2658240"/>
            <a:ext cx="190827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思源宋体 CN Heavy"/>
                <a:ea typeface="思源宋体 CN Heavy"/>
                <a:cs typeface="+mn-cs"/>
              </a:rPr>
              <a:t>请输入标题</a:t>
            </a:r>
          </a:p>
        </p:txBody>
      </p:sp>
      <p:sp>
        <p:nvSpPr>
          <p:cNvPr id="119" name="文本框 118">
            <a:extLst>
              <a:ext uri="{FF2B5EF4-FFF2-40B4-BE49-F238E27FC236}">
                <a16:creationId xmlns:a16="http://schemas.microsoft.com/office/drawing/2014/main" id="{85E5E603-FC2B-F3DB-9E23-0E5D360E1566}"/>
              </a:ext>
            </a:extLst>
          </p:cNvPr>
          <p:cNvSpPr txBox="1"/>
          <p:nvPr/>
        </p:nvSpPr>
        <p:spPr>
          <a:xfrm>
            <a:off x="9378782" y="3498305"/>
            <a:ext cx="1647487" cy="1366271"/>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Arial"/>
                <a:ea typeface="思源黑体 CN Regular"/>
                <a:cs typeface="+mn-cs"/>
              </a:rPr>
              <a:t>请在此处添加文本内容请在此处添加文本内容请在此处添加文本内容请在此处添加文本内容</a:t>
            </a:r>
          </a:p>
        </p:txBody>
      </p:sp>
      <p:cxnSp>
        <p:nvCxnSpPr>
          <p:cNvPr id="128" name="直接连接符 127">
            <a:extLst>
              <a:ext uri="{FF2B5EF4-FFF2-40B4-BE49-F238E27FC236}">
                <a16:creationId xmlns:a16="http://schemas.microsoft.com/office/drawing/2014/main" id="{B637FF42-E03B-CF56-BDFC-04148541A513}"/>
              </a:ext>
            </a:extLst>
          </p:cNvPr>
          <p:cNvCxnSpPr>
            <a:cxnSpLocks/>
          </p:cNvCxnSpPr>
          <p:nvPr/>
        </p:nvCxnSpPr>
        <p:spPr>
          <a:xfrm>
            <a:off x="9712658" y="3212789"/>
            <a:ext cx="965773" cy="0"/>
          </a:xfrm>
          <a:prstGeom prst="line">
            <a:avLst/>
          </a:prstGeom>
          <a:ln w="19050" cap="rnd">
            <a:gradFill>
              <a:gsLst>
                <a:gs pos="0">
                  <a:schemeClr val="accent1">
                    <a:lumMod val="7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56" name="矩形: 圆角 55">
            <a:extLst>
              <a:ext uri="{FF2B5EF4-FFF2-40B4-BE49-F238E27FC236}">
                <a16:creationId xmlns:a16="http://schemas.microsoft.com/office/drawing/2014/main" id="{8491024B-76F0-B438-E8AC-80D8D29D92B0}"/>
              </a:ext>
            </a:extLst>
          </p:cNvPr>
          <p:cNvSpPr/>
          <p:nvPr/>
        </p:nvSpPr>
        <p:spPr>
          <a:xfrm>
            <a:off x="6340221" y="2077492"/>
            <a:ext cx="2293222" cy="3442401"/>
          </a:xfrm>
          <a:prstGeom prst="roundRect">
            <a:avLst>
              <a:gd name="adj" fmla="val 13735"/>
            </a:avLst>
          </a:prstGeom>
          <a:solidFill>
            <a:schemeClr val="bg1"/>
          </a:solidFill>
          <a:ln w="12700">
            <a:gradFill>
              <a:gsLst>
                <a:gs pos="0">
                  <a:schemeClr val="accent3">
                    <a:lumMod val="75000"/>
                  </a:schemeClr>
                </a:gs>
                <a:gs pos="100000">
                  <a:schemeClr val="accent3">
                    <a:lumMod val="60000"/>
                    <a:lumOff val="40000"/>
                  </a:schemeClr>
                </a:gs>
              </a:gsLst>
              <a:lin ang="5400000" scaled="1"/>
            </a:gradFill>
          </a:ln>
          <a:effectLst>
            <a:reflection blurRad="25400" stA="26000" endPos="48000" dist="2032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11" name="文本框 110">
            <a:extLst>
              <a:ext uri="{FF2B5EF4-FFF2-40B4-BE49-F238E27FC236}">
                <a16:creationId xmlns:a16="http://schemas.microsoft.com/office/drawing/2014/main" id="{451E8E9A-F69C-207E-DFF2-BD7CD72ADFDE}"/>
              </a:ext>
            </a:extLst>
          </p:cNvPr>
          <p:cNvSpPr txBox="1"/>
          <p:nvPr/>
        </p:nvSpPr>
        <p:spPr>
          <a:xfrm>
            <a:off x="6532694" y="2679573"/>
            <a:ext cx="1908276"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思源宋体 CN Heavy"/>
                <a:ea typeface="思源宋体 CN Heavy"/>
                <a:cs typeface="+mn-cs"/>
              </a:rPr>
              <a:t>请输入标题</a:t>
            </a:r>
          </a:p>
        </p:txBody>
      </p:sp>
      <p:sp>
        <p:nvSpPr>
          <p:cNvPr id="118" name="文本框 117">
            <a:extLst>
              <a:ext uri="{FF2B5EF4-FFF2-40B4-BE49-F238E27FC236}">
                <a16:creationId xmlns:a16="http://schemas.microsoft.com/office/drawing/2014/main" id="{D4842D69-DA24-B2F1-5B52-54D30011A78B}"/>
              </a:ext>
            </a:extLst>
          </p:cNvPr>
          <p:cNvSpPr txBox="1"/>
          <p:nvPr/>
        </p:nvSpPr>
        <p:spPr>
          <a:xfrm>
            <a:off x="6663089" y="3502603"/>
            <a:ext cx="1647487" cy="1366271"/>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Arial"/>
                <a:ea typeface="思源黑体 CN Regular"/>
                <a:cs typeface="+mn-cs"/>
              </a:rPr>
              <a:t>请在此处添加文本内容请在此处添加文本内容请在此处添加文本内容请在此处添加文本内容</a:t>
            </a:r>
          </a:p>
        </p:txBody>
      </p:sp>
      <p:cxnSp>
        <p:nvCxnSpPr>
          <p:cNvPr id="127" name="直接连接符 126">
            <a:extLst>
              <a:ext uri="{FF2B5EF4-FFF2-40B4-BE49-F238E27FC236}">
                <a16:creationId xmlns:a16="http://schemas.microsoft.com/office/drawing/2014/main" id="{2B88691D-71D3-6312-A830-FEC8756B277B}"/>
              </a:ext>
            </a:extLst>
          </p:cNvPr>
          <p:cNvCxnSpPr>
            <a:cxnSpLocks/>
          </p:cNvCxnSpPr>
          <p:nvPr/>
        </p:nvCxnSpPr>
        <p:spPr>
          <a:xfrm>
            <a:off x="7003946" y="3200153"/>
            <a:ext cx="965773" cy="0"/>
          </a:xfrm>
          <a:prstGeom prst="line">
            <a:avLst/>
          </a:prstGeom>
          <a:ln w="19050" cap="rnd">
            <a:gradFill>
              <a:gsLst>
                <a:gs pos="0">
                  <a:schemeClr val="accent1">
                    <a:lumMod val="7500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7" name="组合 26">
            <a:extLst>
              <a:ext uri="{FF2B5EF4-FFF2-40B4-BE49-F238E27FC236}">
                <a16:creationId xmlns:a16="http://schemas.microsoft.com/office/drawing/2014/main" id="{45927F6C-22FD-1E98-E67B-A69BB2D438B9}"/>
              </a:ext>
            </a:extLst>
          </p:cNvPr>
          <p:cNvGrpSpPr/>
          <p:nvPr/>
        </p:nvGrpSpPr>
        <p:grpSpPr>
          <a:xfrm>
            <a:off x="6898766" y="1452262"/>
            <a:ext cx="1142267" cy="1142267"/>
            <a:chOff x="6835331" y="1711582"/>
            <a:chExt cx="1498796" cy="1498796"/>
          </a:xfrm>
        </p:grpSpPr>
        <p:sp>
          <p:nvSpPr>
            <p:cNvPr id="35" name="椭圆 34">
              <a:extLst>
                <a:ext uri="{FF2B5EF4-FFF2-40B4-BE49-F238E27FC236}">
                  <a16:creationId xmlns:a16="http://schemas.microsoft.com/office/drawing/2014/main" id="{E1E87D2C-365E-4FA2-BDED-AEAC7E0AEFF8}"/>
                </a:ext>
              </a:extLst>
            </p:cNvPr>
            <p:cNvSpPr/>
            <p:nvPr/>
          </p:nvSpPr>
          <p:spPr>
            <a:xfrm>
              <a:off x="6835331" y="1711582"/>
              <a:ext cx="1498796" cy="1498796"/>
            </a:xfrm>
            <a:prstGeom prst="ellipse">
              <a:avLst/>
            </a:prstGeom>
            <a:gradFill>
              <a:gsLst>
                <a:gs pos="0">
                  <a:schemeClr val="bg1"/>
                </a:gs>
                <a:gs pos="96000">
                  <a:schemeClr val="accent6">
                    <a:lumMod val="20000"/>
                    <a:lumOff val="8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36" name="椭圆 35">
              <a:extLst>
                <a:ext uri="{FF2B5EF4-FFF2-40B4-BE49-F238E27FC236}">
                  <a16:creationId xmlns:a16="http://schemas.microsoft.com/office/drawing/2014/main" id="{7AD2839B-8312-1CFA-C09D-EDEFF7F12F5C}"/>
                </a:ext>
              </a:extLst>
            </p:cNvPr>
            <p:cNvSpPr/>
            <p:nvPr/>
          </p:nvSpPr>
          <p:spPr>
            <a:xfrm>
              <a:off x="7017260" y="1893511"/>
              <a:ext cx="1134938" cy="11349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37" name="弧形 36">
              <a:extLst>
                <a:ext uri="{FF2B5EF4-FFF2-40B4-BE49-F238E27FC236}">
                  <a16:creationId xmlns:a16="http://schemas.microsoft.com/office/drawing/2014/main" id="{B6D98591-D69A-F76C-D5E3-F4A1940BC178}"/>
                </a:ext>
              </a:extLst>
            </p:cNvPr>
            <p:cNvSpPr/>
            <p:nvPr/>
          </p:nvSpPr>
          <p:spPr>
            <a:xfrm>
              <a:off x="6974674" y="1832448"/>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38" name="弧形 37">
              <a:extLst>
                <a:ext uri="{FF2B5EF4-FFF2-40B4-BE49-F238E27FC236}">
                  <a16:creationId xmlns:a16="http://schemas.microsoft.com/office/drawing/2014/main" id="{4F6714DE-08FA-B50C-DC26-95A386EDC42C}"/>
                </a:ext>
              </a:extLst>
            </p:cNvPr>
            <p:cNvSpPr/>
            <p:nvPr/>
          </p:nvSpPr>
          <p:spPr>
            <a:xfrm rot="6300000">
              <a:off x="6974657" y="1827271"/>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sp>
          <p:nvSpPr>
            <p:cNvPr id="39" name="弧形 38">
              <a:extLst>
                <a:ext uri="{FF2B5EF4-FFF2-40B4-BE49-F238E27FC236}">
                  <a16:creationId xmlns:a16="http://schemas.microsoft.com/office/drawing/2014/main" id="{03CFFAFC-E1AA-A806-7ACE-68CC7E251D21}"/>
                </a:ext>
              </a:extLst>
            </p:cNvPr>
            <p:cNvSpPr/>
            <p:nvPr/>
          </p:nvSpPr>
          <p:spPr>
            <a:xfrm rot="14400000">
              <a:off x="6943495" y="1827272"/>
              <a:ext cx="1257064" cy="1257064"/>
            </a:xfrm>
            <a:prstGeom prst="arc">
              <a:avLst/>
            </a:prstGeom>
            <a:ln w="12700" cap="rnd">
              <a:gradFill>
                <a:gsLst>
                  <a:gs pos="0">
                    <a:schemeClr val="accent6">
                      <a:lumMod val="60000"/>
                      <a:lumOff val="4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思源黑体 CN Regular"/>
                <a:cs typeface="+mn-cs"/>
              </a:endParaRPr>
            </a:p>
          </p:txBody>
        </p:sp>
        <p:pic>
          <p:nvPicPr>
            <p:cNvPr id="99" name="图形 98">
              <a:extLst>
                <a:ext uri="{FF2B5EF4-FFF2-40B4-BE49-F238E27FC236}">
                  <a16:creationId xmlns:a16="http://schemas.microsoft.com/office/drawing/2014/main" id="{F82D02CD-F189-4211-42C1-82BDA346D14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06761" y="2183012"/>
              <a:ext cx="555936" cy="555936"/>
            </a:xfrm>
            <a:prstGeom prst="rect">
              <a:avLst/>
            </a:prstGeom>
          </p:spPr>
        </p:pic>
      </p:grpSp>
      <p:sp>
        <p:nvSpPr>
          <p:cNvPr id="2" name="文本框 1">
            <a:extLst>
              <a:ext uri="{FF2B5EF4-FFF2-40B4-BE49-F238E27FC236}">
                <a16:creationId xmlns:a16="http://schemas.microsoft.com/office/drawing/2014/main" id="{38EB8BE9-2696-BC0D-F39E-AB3B9BB9AED2}"/>
              </a:ext>
            </a:extLst>
          </p:cNvPr>
          <p:cNvSpPr txBox="1"/>
          <p:nvPr/>
        </p:nvSpPr>
        <p:spPr>
          <a:xfrm>
            <a:off x="1307211" y="795399"/>
            <a:ext cx="2705100" cy="461665"/>
          </a:xfrm>
          <a:prstGeom prst="rect">
            <a:avLst/>
          </a:prstGeom>
          <a:noFill/>
        </p:spPr>
        <p:txBody>
          <a:bodyPr wrap="square" rtlCol="0">
            <a:spAutoFit/>
          </a:bodyPr>
          <a:lstStyle>
            <a:defPPr>
              <a:defRPr lang="zh-CN"/>
            </a:defPPr>
            <a:lvl1pPr algn="ctr">
              <a:defRPr sz="2400">
                <a:latin typeface="+mj-ea"/>
                <a:ea typeface="+mj-ea"/>
              </a:defRPr>
            </a:lvl1pPr>
          </a:lstStyle>
          <a:p>
            <a:r>
              <a:rPr lang="zh-CN" altLang="en-US" dirty="0"/>
              <a:t>四段文字页</a:t>
            </a:r>
          </a:p>
        </p:txBody>
      </p:sp>
      <p:sp>
        <p:nvSpPr>
          <p:cNvPr id="5" name="文本框 4">
            <a:extLst>
              <a:ext uri="{FF2B5EF4-FFF2-40B4-BE49-F238E27FC236}">
                <a16:creationId xmlns:a16="http://schemas.microsoft.com/office/drawing/2014/main" id="{80548400-A5C7-3DE5-3344-848365B89AF8}"/>
              </a:ext>
            </a:extLst>
          </p:cNvPr>
          <p:cNvSpPr txBox="1"/>
          <p:nvPr/>
        </p:nvSpPr>
        <p:spPr>
          <a:xfrm>
            <a:off x="452041" y="795398"/>
            <a:ext cx="959739"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spTree>
    <p:extLst>
      <p:ext uri="{BB962C8B-B14F-4D97-AF65-F5344CB8AC3E}">
        <p14:creationId xmlns:p14="http://schemas.microsoft.com/office/powerpoint/2010/main" val="4221746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id="{B540CD3F-0361-7060-F848-10E628C6713D}"/>
              </a:ext>
            </a:extLst>
          </p:cNvPr>
          <p:cNvSpPr/>
          <p:nvPr/>
        </p:nvSpPr>
        <p:spPr>
          <a:xfrm>
            <a:off x="0" y="2866340"/>
            <a:ext cx="12192000" cy="2119562"/>
          </a:xfrm>
          <a:custGeom>
            <a:avLst/>
            <a:gdLst>
              <a:gd name="connsiteX0" fmla="*/ 12075687 w 12192000"/>
              <a:gd name="connsiteY0" fmla="*/ 0 h 3984633"/>
              <a:gd name="connsiteX1" fmla="*/ 12192000 w 12192000"/>
              <a:gd name="connsiteY1" fmla="*/ 3122 h 3984633"/>
              <a:gd name="connsiteX2" fmla="*/ 12192000 w 12192000"/>
              <a:gd name="connsiteY2" fmla="*/ 3984633 h 3984633"/>
              <a:gd name="connsiteX3" fmla="*/ 0 w 12192000"/>
              <a:gd name="connsiteY3" fmla="*/ 3984633 h 3984633"/>
              <a:gd name="connsiteX4" fmla="*/ 0 w 12192000"/>
              <a:gd name="connsiteY4" fmla="*/ 2119562 h 3984633"/>
              <a:gd name="connsiteX5" fmla="*/ 28017 w 12192000"/>
              <a:gd name="connsiteY5" fmla="*/ 2104249 h 3984633"/>
              <a:gd name="connsiteX6" fmla="*/ 2520133 w 12192000"/>
              <a:gd name="connsiteY6" fmla="*/ 1149993 h 3984633"/>
              <a:gd name="connsiteX7" fmla="*/ 6466491 w 12192000"/>
              <a:gd name="connsiteY7" fmla="*/ 1092243 h 3984633"/>
              <a:gd name="connsiteX8" fmla="*/ 9893084 w 12192000"/>
              <a:gd name="connsiteY8" fmla="*/ 418474 h 3984633"/>
              <a:gd name="connsiteX9" fmla="*/ 12075687 w 12192000"/>
              <a:gd name="connsiteY9" fmla="*/ 0 h 3984633"/>
              <a:gd name="connsiteX0" fmla="*/ 12075687 w 12192000"/>
              <a:gd name="connsiteY0" fmla="*/ 0 h 3984633"/>
              <a:gd name="connsiteX1" fmla="*/ 12192000 w 12192000"/>
              <a:gd name="connsiteY1" fmla="*/ 3122 h 3984633"/>
              <a:gd name="connsiteX2" fmla="*/ 0 w 12192000"/>
              <a:gd name="connsiteY2" fmla="*/ 3984633 h 3984633"/>
              <a:gd name="connsiteX3" fmla="*/ 0 w 12192000"/>
              <a:gd name="connsiteY3" fmla="*/ 2119562 h 3984633"/>
              <a:gd name="connsiteX4" fmla="*/ 28017 w 12192000"/>
              <a:gd name="connsiteY4" fmla="*/ 2104249 h 3984633"/>
              <a:gd name="connsiteX5" fmla="*/ 2520133 w 12192000"/>
              <a:gd name="connsiteY5" fmla="*/ 1149993 h 3984633"/>
              <a:gd name="connsiteX6" fmla="*/ 6466491 w 12192000"/>
              <a:gd name="connsiteY6" fmla="*/ 1092243 h 3984633"/>
              <a:gd name="connsiteX7" fmla="*/ 9893084 w 12192000"/>
              <a:gd name="connsiteY7" fmla="*/ 418474 h 3984633"/>
              <a:gd name="connsiteX8" fmla="*/ 12075687 w 12192000"/>
              <a:gd name="connsiteY8" fmla="*/ 0 h 3984633"/>
              <a:gd name="connsiteX0" fmla="*/ 0 w 12192000"/>
              <a:gd name="connsiteY0" fmla="*/ 3984633 h 4076073"/>
              <a:gd name="connsiteX1" fmla="*/ 0 w 12192000"/>
              <a:gd name="connsiteY1" fmla="*/ 2119562 h 4076073"/>
              <a:gd name="connsiteX2" fmla="*/ 28017 w 12192000"/>
              <a:gd name="connsiteY2" fmla="*/ 2104249 h 4076073"/>
              <a:gd name="connsiteX3" fmla="*/ 2520133 w 12192000"/>
              <a:gd name="connsiteY3" fmla="*/ 1149993 h 4076073"/>
              <a:gd name="connsiteX4" fmla="*/ 6466491 w 12192000"/>
              <a:gd name="connsiteY4" fmla="*/ 1092243 h 4076073"/>
              <a:gd name="connsiteX5" fmla="*/ 9893084 w 12192000"/>
              <a:gd name="connsiteY5" fmla="*/ 418474 h 4076073"/>
              <a:gd name="connsiteX6" fmla="*/ 12075687 w 12192000"/>
              <a:gd name="connsiteY6" fmla="*/ 0 h 4076073"/>
              <a:gd name="connsiteX7" fmla="*/ 12192000 w 12192000"/>
              <a:gd name="connsiteY7" fmla="*/ 3122 h 4076073"/>
              <a:gd name="connsiteX8" fmla="*/ 91440 w 12192000"/>
              <a:gd name="connsiteY8" fmla="*/ 4076073 h 4076073"/>
              <a:gd name="connsiteX0" fmla="*/ 0 w 12192000"/>
              <a:gd name="connsiteY0" fmla="*/ 3984633 h 3984633"/>
              <a:gd name="connsiteX1" fmla="*/ 0 w 12192000"/>
              <a:gd name="connsiteY1" fmla="*/ 2119562 h 3984633"/>
              <a:gd name="connsiteX2" fmla="*/ 28017 w 12192000"/>
              <a:gd name="connsiteY2" fmla="*/ 2104249 h 3984633"/>
              <a:gd name="connsiteX3" fmla="*/ 2520133 w 12192000"/>
              <a:gd name="connsiteY3" fmla="*/ 1149993 h 3984633"/>
              <a:gd name="connsiteX4" fmla="*/ 6466491 w 12192000"/>
              <a:gd name="connsiteY4" fmla="*/ 1092243 h 3984633"/>
              <a:gd name="connsiteX5" fmla="*/ 9893084 w 12192000"/>
              <a:gd name="connsiteY5" fmla="*/ 418474 h 3984633"/>
              <a:gd name="connsiteX6" fmla="*/ 12075687 w 12192000"/>
              <a:gd name="connsiteY6" fmla="*/ 0 h 3984633"/>
              <a:gd name="connsiteX7" fmla="*/ 12192000 w 12192000"/>
              <a:gd name="connsiteY7" fmla="*/ 3122 h 3984633"/>
              <a:gd name="connsiteX0" fmla="*/ 0 w 12192000"/>
              <a:gd name="connsiteY0" fmla="*/ 2119562 h 2119562"/>
              <a:gd name="connsiteX1" fmla="*/ 28017 w 12192000"/>
              <a:gd name="connsiteY1" fmla="*/ 2104249 h 2119562"/>
              <a:gd name="connsiteX2" fmla="*/ 2520133 w 12192000"/>
              <a:gd name="connsiteY2" fmla="*/ 1149993 h 2119562"/>
              <a:gd name="connsiteX3" fmla="*/ 6466491 w 12192000"/>
              <a:gd name="connsiteY3" fmla="*/ 1092243 h 2119562"/>
              <a:gd name="connsiteX4" fmla="*/ 9893084 w 12192000"/>
              <a:gd name="connsiteY4" fmla="*/ 418474 h 2119562"/>
              <a:gd name="connsiteX5" fmla="*/ 12075687 w 12192000"/>
              <a:gd name="connsiteY5" fmla="*/ 0 h 2119562"/>
              <a:gd name="connsiteX6" fmla="*/ 12192000 w 12192000"/>
              <a:gd name="connsiteY6" fmla="*/ 3122 h 2119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19562">
                <a:moveTo>
                  <a:pt x="0" y="2119562"/>
                </a:moveTo>
                <a:lnTo>
                  <a:pt x="28017" y="2104249"/>
                </a:lnTo>
                <a:cubicBezTo>
                  <a:pt x="725622" y="1733826"/>
                  <a:pt x="1638219" y="1319640"/>
                  <a:pt x="2520133" y="1149993"/>
                </a:cubicBezTo>
                <a:cubicBezTo>
                  <a:pt x="3696019" y="923800"/>
                  <a:pt x="5237667" y="1214162"/>
                  <a:pt x="6466491" y="1092243"/>
                </a:cubicBezTo>
                <a:cubicBezTo>
                  <a:pt x="7695316" y="970322"/>
                  <a:pt x="8867994" y="583707"/>
                  <a:pt x="9893084" y="418474"/>
                </a:cubicBezTo>
                <a:cubicBezTo>
                  <a:pt x="10661902" y="294548"/>
                  <a:pt x="11463205" y="8196"/>
                  <a:pt x="12075687" y="0"/>
                </a:cubicBezTo>
                <a:lnTo>
                  <a:pt x="12192000" y="3122"/>
                </a:lnTo>
              </a:path>
            </a:pathLst>
          </a:custGeom>
          <a:noFill/>
          <a:ln w="66675">
            <a:gradFill>
              <a:gsLst>
                <a:gs pos="0">
                  <a:schemeClr val="accent3">
                    <a:lumMod val="75000"/>
                  </a:schemeClr>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28" name="椭圆 27">
            <a:extLst>
              <a:ext uri="{FF2B5EF4-FFF2-40B4-BE49-F238E27FC236}">
                <a16:creationId xmlns:a16="http://schemas.microsoft.com/office/drawing/2014/main" id="{100CC9F7-D57E-03F9-45E2-E2148690B27F}"/>
              </a:ext>
            </a:extLst>
          </p:cNvPr>
          <p:cNvSpPr/>
          <p:nvPr/>
        </p:nvSpPr>
        <p:spPr>
          <a:xfrm>
            <a:off x="4769472" y="3699087"/>
            <a:ext cx="504724" cy="504724"/>
          </a:xfrm>
          <a:prstGeom prst="ellipse">
            <a:avLst/>
          </a:prstGeom>
          <a:gradFill>
            <a:gsLst>
              <a:gs pos="94000">
                <a:schemeClr val="accent2"/>
              </a:gs>
              <a:gs pos="0">
                <a:schemeClr val="accent2">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22" name="椭圆 21">
            <a:extLst>
              <a:ext uri="{FF2B5EF4-FFF2-40B4-BE49-F238E27FC236}">
                <a16:creationId xmlns:a16="http://schemas.microsoft.com/office/drawing/2014/main" id="{F933561D-E0A0-39C2-EC80-6C4FC75C88E3}"/>
              </a:ext>
            </a:extLst>
          </p:cNvPr>
          <p:cNvSpPr/>
          <p:nvPr/>
        </p:nvSpPr>
        <p:spPr>
          <a:xfrm>
            <a:off x="849035" y="4270575"/>
            <a:ext cx="504724" cy="504724"/>
          </a:xfrm>
          <a:prstGeom prst="ellipse">
            <a:avLst/>
          </a:prstGeom>
          <a:gradFill>
            <a:gsLst>
              <a:gs pos="94000">
                <a:schemeClr val="accent2"/>
              </a:gs>
              <a:gs pos="0">
                <a:schemeClr val="accent2">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23" name="椭圆 22">
            <a:extLst>
              <a:ext uri="{FF2B5EF4-FFF2-40B4-BE49-F238E27FC236}">
                <a16:creationId xmlns:a16="http://schemas.microsoft.com/office/drawing/2014/main" id="{66053D43-9C69-4D09-FD04-6DC3F2898E1D}"/>
              </a:ext>
            </a:extLst>
          </p:cNvPr>
          <p:cNvSpPr/>
          <p:nvPr/>
        </p:nvSpPr>
        <p:spPr>
          <a:xfrm>
            <a:off x="910300" y="4331840"/>
            <a:ext cx="382194" cy="382194"/>
          </a:xfrm>
          <a:prstGeom prst="ellipse">
            <a:avLst/>
          </a:prstGeom>
          <a:gradFill>
            <a:gsLst>
              <a:gs pos="100000">
                <a:schemeClr val="accent2">
                  <a:lumMod val="40000"/>
                  <a:lumOff val="60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13" name="组合 12">
            <a:extLst>
              <a:ext uri="{FF2B5EF4-FFF2-40B4-BE49-F238E27FC236}">
                <a16:creationId xmlns:a16="http://schemas.microsoft.com/office/drawing/2014/main" id="{8A9C1630-052C-3392-2D4B-4C73AB42A9A5}"/>
              </a:ext>
            </a:extLst>
          </p:cNvPr>
          <p:cNvGrpSpPr/>
          <p:nvPr/>
        </p:nvGrpSpPr>
        <p:grpSpPr>
          <a:xfrm>
            <a:off x="993330" y="2073450"/>
            <a:ext cx="1504337" cy="2023533"/>
            <a:chOff x="993330" y="2073450"/>
            <a:chExt cx="1504337" cy="2023533"/>
          </a:xfrm>
        </p:grpSpPr>
        <p:grpSp>
          <p:nvGrpSpPr>
            <p:cNvPr id="3" name="组合 2">
              <a:extLst>
                <a:ext uri="{FF2B5EF4-FFF2-40B4-BE49-F238E27FC236}">
                  <a16:creationId xmlns:a16="http://schemas.microsoft.com/office/drawing/2014/main" id="{024ABD0A-E961-F5D0-7F5C-298B1F81397B}"/>
                </a:ext>
              </a:extLst>
            </p:cNvPr>
            <p:cNvGrpSpPr/>
            <p:nvPr/>
          </p:nvGrpSpPr>
          <p:grpSpPr>
            <a:xfrm>
              <a:off x="993330" y="2073450"/>
              <a:ext cx="1413915" cy="2023533"/>
              <a:chOff x="993330" y="2073450"/>
              <a:chExt cx="1413915" cy="2023533"/>
            </a:xfrm>
          </p:grpSpPr>
          <p:cxnSp>
            <p:nvCxnSpPr>
              <p:cNvPr id="14" name="直接连接符 13">
                <a:extLst>
                  <a:ext uri="{FF2B5EF4-FFF2-40B4-BE49-F238E27FC236}">
                    <a16:creationId xmlns:a16="http://schemas.microsoft.com/office/drawing/2014/main" id="{9836F626-8C8B-1179-1A81-7CC811DB438F}"/>
                  </a:ext>
                </a:extLst>
              </p:cNvPr>
              <p:cNvCxnSpPr>
                <a:cxnSpLocks/>
              </p:cNvCxnSpPr>
              <p:nvPr/>
            </p:nvCxnSpPr>
            <p:spPr>
              <a:xfrm>
                <a:off x="1011643" y="2073450"/>
                <a:ext cx="0" cy="2023533"/>
              </a:xfrm>
              <a:prstGeom prst="line">
                <a:avLst/>
              </a:prstGeom>
              <a:ln w="25400">
                <a:gradFill>
                  <a:gsLst>
                    <a:gs pos="0">
                      <a:schemeClr val="accent2">
                        <a:lumMod val="75000"/>
                      </a:schemeClr>
                    </a:gs>
                    <a:gs pos="100000">
                      <a:schemeClr val="accent1">
                        <a:alpha val="0"/>
                      </a:schemeClr>
                    </a:gs>
                  </a:gsLst>
                  <a:lin ang="5400000" scaled="1"/>
                </a:gradFill>
                <a:headEnd type="oval"/>
                <a:tailEnd w="lg" len="lg"/>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BBA9EE56-7F50-D1EC-37EA-1974FD3B84B5}"/>
                  </a:ext>
                </a:extLst>
              </p:cNvPr>
              <p:cNvGrpSpPr/>
              <p:nvPr/>
            </p:nvGrpSpPr>
            <p:grpSpPr>
              <a:xfrm>
                <a:off x="993330" y="2109132"/>
                <a:ext cx="1413915" cy="639234"/>
                <a:chOff x="993330" y="2109132"/>
                <a:chExt cx="1413915" cy="639234"/>
              </a:xfrm>
            </p:grpSpPr>
            <p:sp>
              <p:nvSpPr>
                <p:cNvPr id="16" name="矩形: 单圆角 15">
                  <a:extLst>
                    <a:ext uri="{FF2B5EF4-FFF2-40B4-BE49-F238E27FC236}">
                      <a16:creationId xmlns:a16="http://schemas.microsoft.com/office/drawing/2014/main" id="{2832B98A-06D5-9B06-4152-202B5E7F54C8}"/>
                    </a:ext>
                  </a:extLst>
                </p:cNvPr>
                <p:cNvSpPr/>
                <p:nvPr/>
              </p:nvSpPr>
              <p:spPr>
                <a:xfrm>
                  <a:off x="993330" y="2109132"/>
                  <a:ext cx="1314158" cy="639234"/>
                </a:xfrm>
                <a:prstGeom prst="round1Rect">
                  <a:avLst>
                    <a:gd name="adj" fmla="val 12963"/>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a:extLst>
                    <a:ext uri="{FF2B5EF4-FFF2-40B4-BE49-F238E27FC236}">
                      <a16:creationId xmlns:a16="http://schemas.microsoft.com/office/drawing/2014/main" id="{5F0919E5-2C45-CBEF-CA52-70DD326816B6}"/>
                    </a:ext>
                  </a:extLst>
                </p:cNvPr>
                <p:cNvSpPr txBox="1"/>
                <p:nvPr/>
              </p:nvSpPr>
              <p:spPr>
                <a:xfrm>
                  <a:off x="1018702" y="2227106"/>
                  <a:ext cx="13885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rial"/>
                      <a:ea typeface="思源黑体 CN Regular"/>
                      <a:cs typeface="+mn-cs"/>
                    </a:rPr>
                    <a:t>请输入时间</a:t>
                  </a:r>
                </a:p>
              </p:txBody>
            </p:sp>
          </p:grpSp>
        </p:grpSp>
        <p:sp>
          <p:nvSpPr>
            <p:cNvPr id="43" name="文本框 42">
              <a:extLst>
                <a:ext uri="{FF2B5EF4-FFF2-40B4-BE49-F238E27FC236}">
                  <a16:creationId xmlns:a16="http://schemas.microsoft.com/office/drawing/2014/main" id="{137C2973-D35E-48C2-1255-263602288485}"/>
                </a:ext>
              </a:extLst>
            </p:cNvPr>
            <p:cNvSpPr txBox="1"/>
            <p:nvPr/>
          </p:nvSpPr>
          <p:spPr>
            <a:xfrm>
              <a:off x="1065696" y="2936316"/>
              <a:ext cx="1431971" cy="7386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Arial"/>
                  <a:ea typeface="思源黑体 CN Regular"/>
                  <a:cs typeface="+mn-cs"/>
                </a:rPr>
                <a:t>请输入文本内容请输入文本内容</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Arial"/>
                <a:ea typeface="思源黑体 CN Regular"/>
                <a:cs typeface="+mn-cs"/>
              </a:endParaRPr>
            </a:p>
          </p:txBody>
        </p:sp>
      </p:grpSp>
      <p:sp>
        <p:nvSpPr>
          <p:cNvPr id="34" name="椭圆 33">
            <a:extLst>
              <a:ext uri="{FF2B5EF4-FFF2-40B4-BE49-F238E27FC236}">
                <a16:creationId xmlns:a16="http://schemas.microsoft.com/office/drawing/2014/main" id="{D81AF38D-0717-1A0C-FA60-395F31F7B680}"/>
              </a:ext>
            </a:extLst>
          </p:cNvPr>
          <p:cNvSpPr/>
          <p:nvPr/>
        </p:nvSpPr>
        <p:spPr>
          <a:xfrm>
            <a:off x="8278175" y="3363659"/>
            <a:ext cx="504724" cy="504724"/>
          </a:xfrm>
          <a:prstGeom prst="ellipse">
            <a:avLst/>
          </a:prstGeom>
          <a:gradFill>
            <a:gsLst>
              <a:gs pos="94000">
                <a:schemeClr val="accent2"/>
              </a:gs>
              <a:gs pos="0">
                <a:schemeClr val="accent2">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35" name="椭圆 34">
            <a:extLst>
              <a:ext uri="{FF2B5EF4-FFF2-40B4-BE49-F238E27FC236}">
                <a16:creationId xmlns:a16="http://schemas.microsoft.com/office/drawing/2014/main" id="{F808180B-9B1F-4886-2A36-0CEA49AD09A2}"/>
              </a:ext>
            </a:extLst>
          </p:cNvPr>
          <p:cNvSpPr/>
          <p:nvPr/>
        </p:nvSpPr>
        <p:spPr>
          <a:xfrm>
            <a:off x="8339440" y="3424924"/>
            <a:ext cx="382194" cy="382194"/>
          </a:xfrm>
          <a:prstGeom prst="ellipse">
            <a:avLst/>
          </a:prstGeom>
          <a:gradFill>
            <a:gsLst>
              <a:gs pos="100000">
                <a:schemeClr val="accent2">
                  <a:lumMod val="40000"/>
                  <a:lumOff val="60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17" name="组合 16">
            <a:extLst>
              <a:ext uri="{FF2B5EF4-FFF2-40B4-BE49-F238E27FC236}">
                <a16:creationId xmlns:a16="http://schemas.microsoft.com/office/drawing/2014/main" id="{D2F0DCE5-E179-5358-ADF6-8BDFD994050E}"/>
              </a:ext>
            </a:extLst>
          </p:cNvPr>
          <p:cNvGrpSpPr/>
          <p:nvPr/>
        </p:nvGrpSpPr>
        <p:grpSpPr>
          <a:xfrm>
            <a:off x="8487976" y="1309990"/>
            <a:ext cx="1488906" cy="2023533"/>
            <a:chOff x="8487976" y="1309990"/>
            <a:chExt cx="1488906" cy="2023533"/>
          </a:xfrm>
        </p:grpSpPr>
        <p:grpSp>
          <p:nvGrpSpPr>
            <p:cNvPr id="8" name="组合 7">
              <a:extLst>
                <a:ext uri="{FF2B5EF4-FFF2-40B4-BE49-F238E27FC236}">
                  <a16:creationId xmlns:a16="http://schemas.microsoft.com/office/drawing/2014/main" id="{1CB00F73-FA2C-AF6C-4E4C-752E416F675D}"/>
                </a:ext>
              </a:extLst>
            </p:cNvPr>
            <p:cNvGrpSpPr/>
            <p:nvPr/>
          </p:nvGrpSpPr>
          <p:grpSpPr>
            <a:xfrm>
              <a:off x="8487976" y="1309990"/>
              <a:ext cx="1415179" cy="2023533"/>
              <a:chOff x="8487976" y="1309990"/>
              <a:chExt cx="1415179" cy="2023533"/>
            </a:xfrm>
          </p:grpSpPr>
          <p:cxnSp>
            <p:nvCxnSpPr>
              <p:cNvPr id="46" name="直接连接符 45">
                <a:extLst>
                  <a:ext uri="{FF2B5EF4-FFF2-40B4-BE49-F238E27FC236}">
                    <a16:creationId xmlns:a16="http://schemas.microsoft.com/office/drawing/2014/main" id="{F302EA60-BC5E-C871-541E-BA0B3EAE36B8}"/>
                  </a:ext>
                </a:extLst>
              </p:cNvPr>
              <p:cNvCxnSpPr>
                <a:cxnSpLocks/>
              </p:cNvCxnSpPr>
              <p:nvPr/>
            </p:nvCxnSpPr>
            <p:spPr>
              <a:xfrm>
                <a:off x="8487976" y="1309990"/>
                <a:ext cx="0" cy="2023533"/>
              </a:xfrm>
              <a:prstGeom prst="line">
                <a:avLst/>
              </a:prstGeom>
              <a:ln w="25400">
                <a:gradFill>
                  <a:gsLst>
                    <a:gs pos="0">
                      <a:schemeClr val="accent2">
                        <a:lumMod val="75000"/>
                      </a:schemeClr>
                    </a:gs>
                    <a:gs pos="100000">
                      <a:schemeClr val="accent1">
                        <a:alpha val="0"/>
                      </a:schemeClr>
                    </a:gs>
                  </a:gsLst>
                  <a:lin ang="5400000" scaled="1"/>
                </a:gradFill>
                <a:headEnd type="oval"/>
                <a:tailEnd w="lg" len="lg"/>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id="{C44EEB90-5C76-0E24-BB14-0BF37198646A}"/>
                  </a:ext>
                </a:extLst>
              </p:cNvPr>
              <p:cNvGrpSpPr/>
              <p:nvPr/>
            </p:nvGrpSpPr>
            <p:grpSpPr>
              <a:xfrm>
                <a:off x="8487976" y="1387245"/>
                <a:ext cx="1415179" cy="639234"/>
                <a:chOff x="8487976" y="1387245"/>
                <a:chExt cx="1415179" cy="639234"/>
              </a:xfrm>
            </p:grpSpPr>
            <p:sp>
              <p:nvSpPr>
                <p:cNvPr id="47" name="矩形: 单圆角 46">
                  <a:extLst>
                    <a:ext uri="{FF2B5EF4-FFF2-40B4-BE49-F238E27FC236}">
                      <a16:creationId xmlns:a16="http://schemas.microsoft.com/office/drawing/2014/main" id="{32D1264C-1E08-B2C2-810F-BBA504452241}"/>
                    </a:ext>
                  </a:extLst>
                </p:cNvPr>
                <p:cNvSpPr/>
                <p:nvPr/>
              </p:nvSpPr>
              <p:spPr>
                <a:xfrm>
                  <a:off x="8487976" y="1387245"/>
                  <a:ext cx="1314158" cy="639234"/>
                </a:xfrm>
                <a:prstGeom prst="round1Rect">
                  <a:avLst>
                    <a:gd name="adj" fmla="val 12963"/>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文本框 47">
                  <a:extLst>
                    <a:ext uri="{FF2B5EF4-FFF2-40B4-BE49-F238E27FC236}">
                      <a16:creationId xmlns:a16="http://schemas.microsoft.com/office/drawing/2014/main" id="{C27CB6CB-81AC-9302-85B8-4E306F0553F1}"/>
                    </a:ext>
                  </a:extLst>
                </p:cNvPr>
                <p:cNvSpPr txBox="1"/>
                <p:nvPr/>
              </p:nvSpPr>
              <p:spPr>
                <a:xfrm>
                  <a:off x="8514612" y="1503443"/>
                  <a:ext cx="13885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rial"/>
                      <a:ea typeface="思源黑体 CN Regular"/>
                      <a:cs typeface="+mn-cs"/>
                    </a:rPr>
                    <a:t>请输入时间</a:t>
                  </a:r>
                </a:p>
              </p:txBody>
            </p:sp>
          </p:grpSp>
        </p:grpSp>
        <p:sp>
          <p:nvSpPr>
            <p:cNvPr id="49" name="文本框 48">
              <a:extLst>
                <a:ext uri="{FF2B5EF4-FFF2-40B4-BE49-F238E27FC236}">
                  <a16:creationId xmlns:a16="http://schemas.microsoft.com/office/drawing/2014/main" id="{69D3C7D4-C99A-AEF1-601B-D828FE40730C}"/>
                </a:ext>
              </a:extLst>
            </p:cNvPr>
            <p:cNvSpPr txBox="1"/>
            <p:nvPr/>
          </p:nvSpPr>
          <p:spPr>
            <a:xfrm>
              <a:off x="8542030" y="2172856"/>
              <a:ext cx="1434852" cy="7386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Arial"/>
                  <a:ea typeface="思源黑体 CN Regular"/>
                  <a:cs typeface="+mn-cs"/>
                </a:rPr>
                <a:t>请输入文本内容请输入文本内容</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Arial"/>
                <a:ea typeface="思源黑体 CN Regular"/>
                <a:cs typeface="+mn-cs"/>
              </a:endParaRPr>
            </a:p>
          </p:txBody>
        </p:sp>
      </p:grpSp>
      <p:sp>
        <p:nvSpPr>
          <p:cNvPr id="29" name="椭圆 28">
            <a:extLst>
              <a:ext uri="{FF2B5EF4-FFF2-40B4-BE49-F238E27FC236}">
                <a16:creationId xmlns:a16="http://schemas.microsoft.com/office/drawing/2014/main" id="{F6EB5548-A7DE-27FE-429B-BB3E98562088}"/>
              </a:ext>
            </a:extLst>
          </p:cNvPr>
          <p:cNvSpPr/>
          <p:nvPr/>
        </p:nvSpPr>
        <p:spPr>
          <a:xfrm>
            <a:off x="4830737" y="3760352"/>
            <a:ext cx="382194" cy="382194"/>
          </a:xfrm>
          <a:prstGeom prst="ellipse">
            <a:avLst/>
          </a:prstGeom>
          <a:gradFill>
            <a:gsLst>
              <a:gs pos="100000">
                <a:schemeClr val="accent2">
                  <a:lumMod val="40000"/>
                  <a:lumOff val="60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15" name="组合 14">
            <a:extLst>
              <a:ext uri="{FF2B5EF4-FFF2-40B4-BE49-F238E27FC236}">
                <a16:creationId xmlns:a16="http://schemas.microsoft.com/office/drawing/2014/main" id="{21799A54-921A-10D6-F42B-EF2F6A9046B8}"/>
              </a:ext>
            </a:extLst>
          </p:cNvPr>
          <p:cNvGrpSpPr/>
          <p:nvPr/>
        </p:nvGrpSpPr>
        <p:grpSpPr>
          <a:xfrm>
            <a:off x="5011520" y="1638745"/>
            <a:ext cx="1525829" cy="2023533"/>
            <a:chOff x="5011520" y="1638745"/>
            <a:chExt cx="1525829" cy="2023533"/>
          </a:xfrm>
        </p:grpSpPr>
        <p:grpSp>
          <p:nvGrpSpPr>
            <p:cNvPr id="5" name="组合 4">
              <a:extLst>
                <a:ext uri="{FF2B5EF4-FFF2-40B4-BE49-F238E27FC236}">
                  <a16:creationId xmlns:a16="http://schemas.microsoft.com/office/drawing/2014/main" id="{CAEFAE1E-6D8E-A5E8-A805-10CEBAE8E4FF}"/>
                </a:ext>
              </a:extLst>
            </p:cNvPr>
            <p:cNvGrpSpPr/>
            <p:nvPr/>
          </p:nvGrpSpPr>
          <p:grpSpPr>
            <a:xfrm>
              <a:off x="5011520" y="1638745"/>
              <a:ext cx="1425054" cy="2023533"/>
              <a:chOff x="5011520" y="1638745"/>
              <a:chExt cx="1425054" cy="2023533"/>
            </a:xfrm>
          </p:grpSpPr>
          <p:cxnSp>
            <p:nvCxnSpPr>
              <p:cNvPr id="51" name="直接连接符 50">
                <a:extLst>
                  <a:ext uri="{FF2B5EF4-FFF2-40B4-BE49-F238E27FC236}">
                    <a16:creationId xmlns:a16="http://schemas.microsoft.com/office/drawing/2014/main" id="{4621790F-F950-8D38-13E3-A3C3E1873EBB}"/>
                  </a:ext>
                </a:extLst>
              </p:cNvPr>
              <p:cNvCxnSpPr>
                <a:cxnSpLocks/>
              </p:cNvCxnSpPr>
              <p:nvPr/>
            </p:nvCxnSpPr>
            <p:spPr>
              <a:xfrm>
                <a:off x="5029833" y="1638745"/>
                <a:ext cx="0" cy="2023533"/>
              </a:xfrm>
              <a:prstGeom prst="line">
                <a:avLst/>
              </a:prstGeom>
              <a:ln w="25400">
                <a:gradFill>
                  <a:gsLst>
                    <a:gs pos="0">
                      <a:schemeClr val="accent2">
                        <a:lumMod val="75000"/>
                      </a:schemeClr>
                    </a:gs>
                    <a:gs pos="100000">
                      <a:schemeClr val="accent1">
                        <a:alpha val="0"/>
                      </a:schemeClr>
                    </a:gs>
                  </a:gsLst>
                  <a:lin ang="5400000" scaled="1"/>
                </a:gradFill>
                <a:headEnd type="oval"/>
                <a:tailEnd w="lg" len="lg"/>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id="{11E2F885-9A19-A5AF-0886-51069C93DE24}"/>
                  </a:ext>
                </a:extLst>
              </p:cNvPr>
              <p:cNvGrpSpPr/>
              <p:nvPr/>
            </p:nvGrpSpPr>
            <p:grpSpPr>
              <a:xfrm>
                <a:off x="5011520" y="1674427"/>
                <a:ext cx="1425054" cy="639234"/>
                <a:chOff x="5011520" y="1674427"/>
                <a:chExt cx="1425054" cy="639234"/>
              </a:xfrm>
            </p:grpSpPr>
            <p:sp>
              <p:nvSpPr>
                <p:cNvPr id="52" name="矩形: 单圆角 51">
                  <a:extLst>
                    <a:ext uri="{FF2B5EF4-FFF2-40B4-BE49-F238E27FC236}">
                      <a16:creationId xmlns:a16="http://schemas.microsoft.com/office/drawing/2014/main" id="{80EB3639-D092-F993-AFA5-A5CCC0BA7F99}"/>
                    </a:ext>
                  </a:extLst>
                </p:cNvPr>
                <p:cNvSpPr/>
                <p:nvPr/>
              </p:nvSpPr>
              <p:spPr>
                <a:xfrm>
                  <a:off x="5011520" y="1674427"/>
                  <a:ext cx="1314158" cy="639234"/>
                </a:xfrm>
                <a:prstGeom prst="round1Rect">
                  <a:avLst>
                    <a:gd name="adj" fmla="val 12963"/>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文本框 52">
                  <a:extLst>
                    <a:ext uri="{FF2B5EF4-FFF2-40B4-BE49-F238E27FC236}">
                      <a16:creationId xmlns:a16="http://schemas.microsoft.com/office/drawing/2014/main" id="{ED91B432-76F6-4D21-F4FB-3102847B481F}"/>
                    </a:ext>
                  </a:extLst>
                </p:cNvPr>
                <p:cNvSpPr txBox="1"/>
                <p:nvPr/>
              </p:nvSpPr>
              <p:spPr>
                <a:xfrm>
                  <a:off x="5048031" y="1809378"/>
                  <a:ext cx="13885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rial"/>
                      <a:ea typeface="思源黑体 CN Regular"/>
                      <a:cs typeface="+mn-cs"/>
                    </a:rPr>
                    <a:t>请输入时间</a:t>
                  </a:r>
                </a:p>
              </p:txBody>
            </p:sp>
          </p:grpSp>
        </p:grpSp>
        <p:sp>
          <p:nvSpPr>
            <p:cNvPr id="54" name="文本框 53">
              <a:extLst>
                <a:ext uri="{FF2B5EF4-FFF2-40B4-BE49-F238E27FC236}">
                  <a16:creationId xmlns:a16="http://schemas.microsoft.com/office/drawing/2014/main" id="{6C342E62-29AB-BF49-B871-C10139DD8EE4}"/>
                </a:ext>
              </a:extLst>
            </p:cNvPr>
            <p:cNvSpPr txBox="1"/>
            <p:nvPr/>
          </p:nvSpPr>
          <p:spPr>
            <a:xfrm>
              <a:off x="5095267" y="2501611"/>
              <a:ext cx="1442082" cy="73866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Arial"/>
                  <a:ea typeface="思源黑体 CN Regular"/>
                  <a:cs typeface="+mn-cs"/>
                </a:rPr>
                <a:t>请输入文本内容请输入文本内容</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Arial"/>
                <a:ea typeface="思源黑体 CN Regular"/>
                <a:cs typeface="+mn-cs"/>
              </a:endParaRPr>
            </a:p>
          </p:txBody>
        </p:sp>
      </p:grpSp>
      <p:sp>
        <p:nvSpPr>
          <p:cNvPr id="25" name="椭圆 24">
            <a:extLst>
              <a:ext uri="{FF2B5EF4-FFF2-40B4-BE49-F238E27FC236}">
                <a16:creationId xmlns:a16="http://schemas.microsoft.com/office/drawing/2014/main" id="{2F681AB0-4A38-5E4A-5450-71438D81AE3D}"/>
              </a:ext>
            </a:extLst>
          </p:cNvPr>
          <p:cNvSpPr/>
          <p:nvPr/>
        </p:nvSpPr>
        <p:spPr>
          <a:xfrm>
            <a:off x="2712679" y="3733454"/>
            <a:ext cx="504724" cy="504724"/>
          </a:xfrm>
          <a:prstGeom prst="ellipse">
            <a:avLst/>
          </a:prstGeom>
          <a:gradFill>
            <a:gsLst>
              <a:gs pos="94000">
                <a:schemeClr val="accent2"/>
              </a:gs>
              <a:gs pos="0">
                <a:schemeClr val="accent2">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26" name="椭圆 25">
            <a:extLst>
              <a:ext uri="{FF2B5EF4-FFF2-40B4-BE49-F238E27FC236}">
                <a16:creationId xmlns:a16="http://schemas.microsoft.com/office/drawing/2014/main" id="{70FC3E45-4216-A904-EFE7-5F65514D4FA7}"/>
              </a:ext>
            </a:extLst>
          </p:cNvPr>
          <p:cNvSpPr/>
          <p:nvPr/>
        </p:nvSpPr>
        <p:spPr>
          <a:xfrm>
            <a:off x="2773944" y="3794719"/>
            <a:ext cx="382194" cy="382194"/>
          </a:xfrm>
          <a:prstGeom prst="ellipse">
            <a:avLst/>
          </a:prstGeom>
          <a:gradFill>
            <a:gsLst>
              <a:gs pos="100000">
                <a:schemeClr val="accent2">
                  <a:lumMod val="40000"/>
                  <a:lumOff val="60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40" name="组合 39">
            <a:extLst>
              <a:ext uri="{FF2B5EF4-FFF2-40B4-BE49-F238E27FC236}">
                <a16:creationId xmlns:a16="http://schemas.microsoft.com/office/drawing/2014/main" id="{81180970-B3B5-11F4-DC77-E14579D7B652}"/>
              </a:ext>
            </a:extLst>
          </p:cNvPr>
          <p:cNvGrpSpPr/>
          <p:nvPr/>
        </p:nvGrpSpPr>
        <p:grpSpPr>
          <a:xfrm>
            <a:off x="2951956" y="4176913"/>
            <a:ext cx="1474170" cy="2023533"/>
            <a:chOff x="2951956" y="4176913"/>
            <a:chExt cx="1474170" cy="2023533"/>
          </a:xfrm>
        </p:grpSpPr>
        <p:grpSp>
          <p:nvGrpSpPr>
            <p:cNvPr id="39" name="组合 38">
              <a:extLst>
                <a:ext uri="{FF2B5EF4-FFF2-40B4-BE49-F238E27FC236}">
                  <a16:creationId xmlns:a16="http://schemas.microsoft.com/office/drawing/2014/main" id="{DED556B5-554A-369D-C63B-70AACE1B4500}"/>
                </a:ext>
              </a:extLst>
            </p:cNvPr>
            <p:cNvGrpSpPr/>
            <p:nvPr/>
          </p:nvGrpSpPr>
          <p:grpSpPr>
            <a:xfrm>
              <a:off x="2951956" y="4176913"/>
              <a:ext cx="1401628" cy="2023533"/>
              <a:chOff x="2951956" y="4176913"/>
              <a:chExt cx="1401628" cy="2023533"/>
            </a:xfrm>
          </p:grpSpPr>
          <p:cxnSp>
            <p:nvCxnSpPr>
              <p:cNvPr id="56" name="直接连接符 55">
                <a:extLst>
                  <a:ext uri="{FF2B5EF4-FFF2-40B4-BE49-F238E27FC236}">
                    <a16:creationId xmlns:a16="http://schemas.microsoft.com/office/drawing/2014/main" id="{631210AB-E69E-DB9F-2384-5DA20AB5FDDC}"/>
                  </a:ext>
                </a:extLst>
              </p:cNvPr>
              <p:cNvCxnSpPr>
                <a:cxnSpLocks/>
              </p:cNvCxnSpPr>
              <p:nvPr/>
            </p:nvCxnSpPr>
            <p:spPr>
              <a:xfrm flipV="1">
                <a:off x="2951956" y="4176913"/>
                <a:ext cx="0" cy="2023533"/>
              </a:xfrm>
              <a:prstGeom prst="line">
                <a:avLst/>
              </a:prstGeom>
              <a:ln w="25400">
                <a:gradFill>
                  <a:gsLst>
                    <a:gs pos="0">
                      <a:schemeClr val="accent2">
                        <a:lumMod val="60000"/>
                        <a:lumOff val="40000"/>
                      </a:schemeClr>
                    </a:gs>
                    <a:gs pos="100000">
                      <a:schemeClr val="accent3">
                        <a:lumMod val="20000"/>
                        <a:lumOff val="80000"/>
                        <a:alpha val="0"/>
                      </a:schemeClr>
                    </a:gs>
                  </a:gsLst>
                  <a:lin ang="5400000" scaled="1"/>
                </a:gradFill>
                <a:headEnd type="oval"/>
                <a:tailEnd w="lg" len="lg"/>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8E7B3A61-89FE-A435-E47E-1844FB557A64}"/>
                  </a:ext>
                </a:extLst>
              </p:cNvPr>
              <p:cNvGrpSpPr/>
              <p:nvPr/>
            </p:nvGrpSpPr>
            <p:grpSpPr>
              <a:xfrm>
                <a:off x="2965041" y="5423367"/>
                <a:ext cx="1388543" cy="639234"/>
                <a:chOff x="2930771" y="5631270"/>
                <a:chExt cx="1388543" cy="639234"/>
              </a:xfrm>
            </p:grpSpPr>
            <p:sp>
              <p:nvSpPr>
                <p:cNvPr id="57" name="矩形: 单圆角 56">
                  <a:extLst>
                    <a:ext uri="{FF2B5EF4-FFF2-40B4-BE49-F238E27FC236}">
                      <a16:creationId xmlns:a16="http://schemas.microsoft.com/office/drawing/2014/main" id="{4455AC5E-135A-B5E8-F4DE-D7152FEBB3C8}"/>
                    </a:ext>
                  </a:extLst>
                </p:cNvPr>
                <p:cNvSpPr/>
                <p:nvPr/>
              </p:nvSpPr>
              <p:spPr>
                <a:xfrm>
                  <a:off x="2930771" y="5631270"/>
                  <a:ext cx="1314158" cy="639234"/>
                </a:xfrm>
                <a:prstGeom prst="round1Rect">
                  <a:avLst>
                    <a:gd name="adj" fmla="val 12963"/>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文本框 57">
                  <a:extLst>
                    <a:ext uri="{FF2B5EF4-FFF2-40B4-BE49-F238E27FC236}">
                      <a16:creationId xmlns:a16="http://schemas.microsoft.com/office/drawing/2014/main" id="{7C0BF935-A23F-96A5-0DB5-AA38F85B08D4}"/>
                    </a:ext>
                  </a:extLst>
                </p:cNvPr>
                <p:cNvSpPr txBox="1"/>
                <p:nvPr/>
              </p:nvSpPr>
              <p:spPr>
                <a:xfrm>
                  <a:off x="2930771" y="5782312"/>
                  <a:ext cx="13885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rial"/>
                      <a:ea typeface="思源黑体 CN Regular"/>
                      <a:cs typeface="+mn-cs"/>
                    </a:rPr>
                    <a:t>请输入时间</a:t>
                  </a:r>
                </a:p>
              </p:txBody>
            </p:sp>
          </p:grpSp>
        </p:grpSp>
        <p:sp>
          <p:nvSpPr>
            <p:cNvPr id="59" name="文本框 58">
              <a:extLst>
                <a:ext uri="{FF2B5EF4-FFF2-40B4-BE49-F238E27FC236}">
                  <a16:creationId xmlns:a16="http://schemas.microsoft.com/office/drawing/2014/main" id="{587530C9-2404-88CA-C754-9E7BD0C428F0}"/>
                </a:ext>
              </a:extLst>
            </p:cNvPr>
            <p:cNvSpPr txBox="1"/>
            <p:nvPr/>
          </p:nvSpPr>
          <p:spPr>
            <a:xfrm>
              <a:off x="2965041" y="4765420"/>
              <a:ext cx="146108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Arial"/>
                  <a:ea typeface="思源黑体 CN Regular"/>
                  <a:cs typeface="+mn-cs"/>
                </a:rPr>
                <a:t>请输入文本内容请输入文本内容</a:t>
              </a:r>
            </a:p>
          </p:txBody>
        </p:sp>
      </p:grpSp>
      <p:sp>
        <p:nvSpPr>
          <p:cNvPr id="31" name="椭圆 30">
            <a:extLst>
              <a:ext uri="{FF2B5EF4-FFF2-40B4-BE49-F238E27FC236}">
                <a16:creationId xmlns:a16="http://schemas.microsoft.com/office/drawing/2014/main" id="{EF5AABBA-B26B-6E91-7F43-E54DA62125E4}"/>
              </a:ext>
            </a:extLst>
          </p:cNvPr>
          <p:cNvSpPr/>
          <p:nvPr/>
        </p:nvSpPr>
        <p:spPr>
          <a:xfrm>
            <a:off x="6599776" y="3653524"/>
            <a:ext cx="504724" cy="504724"/>
          </a:xfrm>
          <a:prstGeom prst="ellipse">
            <a:avLst/>
          </a:prstGeom>
          <a:gradFill>
            <a:gsLst>
              <a:gs pos="94000">
                <a:schemeClr val="accent2"/>
              </a:gs>
              <a:gs pos="0">
                <a:schemeClr val="accent2">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32" name="椭圆 31">
            <a:extLst>
              <a:ext uri="{FF2B5EF4-FFF2-40B4-BE49-F238E27FC236}">
                <a16:creationId xmlns:a16="http://schemas.microsoft.com/office/drawing/2014/main" id="{123A3EA8-B93E-419A-D522-11E884876189}"/>
              </a:ext>
            </a:extLst>
          </p:cNvPr>
          <p:cNvSpPr/>
          <p:nvPr/>
        </p:nvSpPr>
        <p:spPr>
          <a:xfrm>
            <a:off x="6661041" y="3714789"/>
            <a:ext cx="382194" cy="382194"/>
          </a:xfrm>
          <a:prstGeom prst="ellipse">
            <a:avLst/>
          </a:prstGeom>
          <a:gradFill>
            <a:gsLst>
              <a:gs pos="100000">
                <a:schemeClr val="accent2">
                  <a:lumMod val="40000"/>
                  <a:lumOff val="60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37" name="椭圆 36">
            <a:extLst>
              <a:ext uri="{FF2B5EF4-FFF2-40B4-BE49-F238E27FC236}">
                <a16:creationId xmlns:a16="http://schemas.microsoft.com/office/drawing/2014/main" id="{972547D1-D8CC-CA67-CB40-114F56633DFF}"/>
              </a:ext>
            </a:extLst>
          </p:cNvPr>
          <p:cNvSpPr/>
          <p:nvPr/>
        </p:nvSpPr>
        <p:spPr>
          <a:xfrm>
            <a:off x="9682596" y="3013026"/>
            <a:ext cx="504724" cy="504724"/>
          </a:xfrm>
          <a:prstGeom prst="ellipse">
            <a:avLst/>
          </a:prstGeom>
          <a:gradFill>
            <a:gsLst>
              <a:gs pos="94000">
                <a:schemeClr val="accent2"/>
              </a:gs>
              <a:gs pos="0">
                <a:schemeClr val="accent2">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38" name="椭圆 37">
            <a:extLst>
              <a:ext uri="{FF2B5EF4-FFF2-40B4-BE49-F238E27FC236}">
                <a16:creationId xmlns:a16="http://schemas.microsoft.com/office/drawing/2014/main" id="{86858363-6E75-8B4D-FAFD-C73F43A047B6}"/>
              </a:ext>
            </a:extLst>
          </p:cNvPr>
          <p:cNvSpPr/>
          <p:nvPr/>
        </p:nvSpPr>
        <p:spPr>
          <a:xfrm>
            <a:off x="9743861" y="3074291"/>
            <a:ext cx="382194" cy="382194"/>
          </a:xfrm>
          <a:prstGeom prst="ellipse">
            <a:avLst/>
          </a:prstGeom>
          <a:gradFill>
            <a:gsLst>
              <a:gs pos="100000">
                <a:schemeClr val="accent2">
                  <a:lumMod val="40000"/>
                  <a:lumOff val="60000"/>
                </a:schemeClr>
              </a:gs>
              <a:gs pos="0">
                <a:schemeClr val="bg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21" name="文本框 20">
            <a:extLst>
              <a:ext uri="{FF2B5EF4-FFF2-40B4-BE49-F238E27FC236}">
                <a16:creationId xmlns:a16="http://schemas.microsoft.com/office/drawing/2014/main" id="{0EA9B7BD-8CFE-99A2-D19B-11B5D48A9102}"/>
              </a:ext>
            </a:extLst>
          </p:cNvPr>
          <p:cNvSpPr txBox="1"/>
          <p:nvPr/>
        </p:nvSpPr>
        <p:spPr>
          <a:xfrm>
            <a:off x="1307211" y="795399"/>
            <a:ext cx="2705100" cy="461665"/>
          </a:xfrm>
          <a:prstGeom prst="rect">
            <a:avLst/>
          </a:prstGeom>
          <a:noFill/>
        </p:spPr>
        <p:txBody>
          <a:bodyPr wrap="square" rtlCol="0">
            <a:spAutoFit/>
          </a:bodyPr>
          <a:lstStyle>
            <a:defPPr>
              <a:defRPr lang="zh-CN"/>
            </a:defPPr>
            <a:lvl1pPr algn="ctr">
              <a:defRPr sz="2400">
                <a:latin typeface="+mj-ea"/>
                <a:ea typeface="+mj-ea"/>
              </a:defRPr>
            </a:lvl1pPr>
          </a:lstStyle>
          <a:p>
            <a:r>
              <a:rPr lang="zh-CN" altLang="en-US" dirty="0"/>
              <a:t>时间轴页</a:t>
            </a:r>
          </a:p>
        </p:txBody>
      </p:sp>
      <p:sp>
        <p:nvSpPr>
          <p:cNvPr id="24" name="文本框 23">
            <a:extLst>
              <a:ext uri="{FF2B5EF4-FFF2-40B4-BE49-F238E27FC236}">
                <a16:creationId xmlns:a16="http://schemas.microsoft.com/office/drawing/2014/main" id="{28A1AF52-BC9D-DE63-373F-9F9C5531BF02}"/>
              </a:ext>
            </a:extLst>
          </p:cNvPr>
          <p:cNvSpPr txBox="1"/>
          <p:nvPr/>
        </p:nvSpPr>
        <p:spPr>
          <a:xfrm>
            <a:off x="452041" y="795398"/>
            <a:ext cx="959739"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nvGrpSpPr>
          <p:cNvPr id="41" name="组合 40">
            <a:extLst>
              <a:ext uri="{FF2B5EF4-FFF2-40B4-BE49-F238E27FC236}">
                <a16:creationId xmlns:a16="http://schemas.microsoft.com/office/drawing/2014/main" id="{3FAA243D-A492-88DB-84BB-DBB0C468D9E3}"/>
              </a:ext>
            </a:extLst>
          </p:cNvPr>
          <p:cNvGrpSpPr/>
          <p:nvPr/>
        </p:nvGrpSpPr>
        <p:grpSpPr>
          <a:xfrm>
            <a:off x="6804005" y="4176913"/>
            <a:ext cx="1474170" cy="2023533"/>
            <a:chOff x="2951956" y="4176913"/>
            <a:chExt cx="1474170" cy="2023533"/>
          </a:xfrm>
        </p:grpSpPr>
        <p:grpSp>
          <p:nvGrpSpPr>
            <p:cNvPr id="42" name="组合 41">
              <a:extLst>
                <a:ext uri="{FF2B5EF4-FFF2-40B4-BE49-F238E27FC236}">
                  <a16:creationId xmlns:a16="http://schemas.microsoft.com/office/drawing/2014/main" id="{613B9353-DE63-FCB6-4953-ACE01BD43616}"/>
                </a:ext>
              </a:extLst>
            </p:cNvPr>
            <p:cNvGrpSpPr/>
            <p:nvPr/>
          </p:nvGrpSpPr>
          <p:grpSpPr>
            <a:xfrm>
              <a:off x="2951956" y="4176913"/>
              <a:ext cx="1401628" cy="2023533"/>
              <a:chOff x="2951956" y="4176913"/>
              <a:chExt cx="1401628" cy="2023533"/>
            </a:xfrm>
          </p:grpSpPr>
          <p:cxnSp>
            <p:nvCxnSpPr>
              <p:cNvPr id="45" name="直接连接符 44">
                <a:extLst>
                  <a:ext uri="{FF2B5EF4-FFF2-40B4-BE49-F238E27FC236}">
                    <a16:creationId xmlns:a16="http://schemas.microsoft.com/office/drawing/2014/main" id="{BA036F2A-1514-E875-7E05-3DD5854FC6A1}"/>
                  </a:ext>
                </a:extLst>
              </p:cNvPr>
              <p:cNvCxnSpPr>
                <a:cxnSpLocks/>
              </p:cNvCxnSpPr>
              <p:nvPr/>
            </p:nvCxnSpPr>
            <p:spPr>
              <a:xfrm flipV="1">
                <a:off x="2951956" y="4176913"/>
                <a:ext cx="0" cy="2023533"/>
              </a:xfrm>
              <a:prstGeom prst="line">
                <a:avLst/>
              </a:prstGeom>
              <a:ln w="25400">
                <a:gradFill>
                  <a:gsLst>
                    <a:gs pos="0">
                      <a:schemeClr val="accent2">
                        <a:lumMod val="60000"/>
                        <a:lumOff val="40000"/>
                      </a:schemeClr>
                    </a:gs>
                    <a:gs pos="100000">
                      <a:schemeClr val="accent3">
                        <a:lumMod val="20000"/>
                        <a:lumOff val="80000"/>
                        <a:alpha val="0"/>
                      </a:schemeClr>
                    </a:gs>
                  </a:gsLst>
                  <a:lin ang="5400000" scaled="1"/>
                </a:gradFill>
                <a:headEnd type="oval"/>
                <a:tailEnd w="lg" len="lg"/>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id="{AEF7A98F-6D33-4C8E-E437-EEC1AEC2B824}"/>
                  </a:ext>
                </a:extLst>
              </p:cNvPr>
              <p:cNvGrpSpPr/>
              <p:nvPr/>
            </p:nvGrpSpPr>
            <p:grpSpPr>
              <a:xfrm>
                <a:off x="2965041" y="5423367"/>
                <a:ext cx="1388543" cy="639234"/>
                <a:chOff x="2930771" y="5631270"/>
                <a:chExt cx="1388543" cy="639234"/>
              </a:xfrm>
            </p:grpSpPr>
            <p:sp>
              <p:nvSpPr>
                <p:cNvPr id="55" name="矩形: 单圆角 54">
                  <a:extLst>
                    <a:ext uri="{FF2B5EF4-FFF2-40B4-BE49-F238E27FC236}">
                      <a16:creationId xmlns:a16="http://schemas.microsoft.com/office/drawing/2014/main" id="{CF84F6F9-AB64-213C-0A7C-CE1155C8E6E0}"/>
                    </a:ext>
                  </a:extLst>
                </p:cNvPr>
                <p:cNvSpPr/>
                <p:nvPr/>
              </p:nvSpPr>
              <p:spPr>
                <a:xfrm>
                  <a:off x="2930771" y="5631270"/>
                  <a:ext cx="1314158" cy="639234"/>
                </a:xfrm>
                <a:prstGeom prst="round1Rect">
                  <a:avLst>
                    <a:gd name="adj" fmla="val 12963"/>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文本框 59">
                  <a:extLst>
                    <a:ext uri="{FF2B5EF4-FFF2-40B4-BE49-F238E27FC236}">
                      <a16:creationId xmlns:a16="http://schemas.microsoft.com/office/drawing/2014/main" id="{661E1D6B-BEC7-E412-E46D-87F3F3103413}"/>
                    </a:ext>
                  </a:extLst>
                </p:cNvPr>
                <p:cNvSpPr txBox="1"/>
                <p:nvPr/>
              </p:nvSpPr>
              <p:spPr>
                <a:xfrm>
                  <a:off x="2930771" y="5782312"/>
                  <a:ext cx="13885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rial"/>
                      <a:ea typeface="思源黑体 CN Regular"/>
                      <a:cs typeface="+mn-cs"/>
                    </a:rPr>
                    <a:t>请输入时间</a:t>
                  </a:r>
                </a:p>
              </p:txBody>
            </p:sp>
          </p:grpSp>
        </p:grpSp>
        <p:sp>
          <p:nvSpPr>
            <p:cNvPr id="44" name="文本框 43">
              <a:extLst>
                <a:ext uri="{FF2B5EF4-FFF2-40B4-BE49-F238E27FC236}">
                  <a16:creationId xmlns:a16="http://schemas.microsoft.com/office/drawing/2014/main" id="{82D8EEDE-3F34-ACC5-B054-2D9ACB7CE845}"/>
                </a:ext>
              </a:extLst>
            </p:cNvPr>
            <p:cNvSpPr txBox="1"/>
            <p:nvPr/>
          </p:nvSpPr>
          <p:spPr>
            <a:xfrm>
              <a:off x="2965041" y="4765420"/>
              <a:ext cx="146108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Arial"/>
                  <a:ea typeface="思源黑体 CN Regular"/>
                  <a:cs typeface="+mn-cs"/>
                </a:rPr>
                <a:t>请输入文本内容请输入文本内容</a:t>
              </a:r>
            </a:p>
          </p:txBody>
        </p:sp>
      </p:grpSp>
      <p:grpSp>
        <p:nvGrpSpPr>
          <p:cNvPr id="61" name="组合 60">
            <a:extLst>
              <a:ext uri="{FF2B5EF4-FFF2-40B4-BE49-F238E27FC236}">
                <a16:creationId xmlns:a16="http://schemas.microsoft.com/office/drawing/2014/main" id="{421F2346-F52C-8239-3EB4-BE9FC9C1FF6B}"/>
              </a:ext>
            </a:extLst>
          </p:cNvPr>
          <p:cNvGrpSpPr/>
          <p:nvPr/>
        </p:nvGrpSpPr>
        <p:grpSpPr>
          <a:xfrm>
            <a:off x="9934958" y="3732625"/>
            <a:ext cx="1474170" cy="2023533"/>
            <a:chOff x="2951956" y="4176913"/>
            <a:chExt cx="1474170" cy="2023533"/>
          </a:xfrm>
        </p:grpSpPr>
        <p:grpSp>
          <p:nvGrpSpPr>
            <p:cNvPr id="62" name="组合 61">
              <a:extLst>
                <a:ext uri="{FF2B5EF4-FFF2-40B4-BE49-F238E27FC236}">
                  <a16:creationId xmlns:a16="http://schemas.microsoft.com/office/drawing/2014/main" id="{8EAA7599-5023-27BD-4871-F5258205B045}"/>
                </a:ext>
              </a:extLst>
            </p:cNvPr>
            <p:cNvGrpSpPr/>
            <p:nvPr/>
          </p:nvGrpSpPr>
          <p:grpSpPr>
            <a:xfrm>
              <a:off x="2951956" y="4176913"/>
              <a:ext cx="1401628" cy="2023533"/>
              <a:chOff x="2951956" y="4176913"/>
              <a:chExt cx="1401628" cy="2023533"/>
            </a:xfrm>
          </p:grpSpPr>
          <p:cxnSp>
            <p:nvCxnSpPr>
              <p:cNvPr id="64" name="直接连接符 63">
                <a:extLst>
                  <a:ext uri="{FF2B5EF4-FFF2-40B4-BE49-F238E27FC236}">
                    <a16:creationId xmlns:a16="http://schemas.microsoft.com/office/drawing/2014/main" id="{88DA19FE-A200-FBDC-C834-E48969C8D4A4}"/>
                  </a:ext>
                </a:extLst>
              </p:cNvPr>
              <p:cNvCxnSpPr>
                <a:cxnSpLocks/>
              </p:cNvCxnSpPr>
              <p:nvPr/>
            </p:nvCxnSpPr>
            <p:spPr>
              <a:xfrm flipV="1">
                <a:off x="2951956" y="4176913"/>
                <a:ext cx="0" cy="2023533"/>
              </a:xfrm>
              <a:prstGeom prst="line">
                <a:avLst/>
              </a:prstGeom>
              <a:ln w="25400">
                <a:gradFill>
                  <a:gsLst>
                    <a:gs pos="0">
                      <a:schemeClr val="accent2">
                        <a:lumMod val="60000"/>
                        <a:lumOff val="40000"/>
                      </a:schemeClr>
                    </a:gs>
                    <a:gs pos="100000">
                      <a:schemeClr val="accent3">
                        <a:lumMod val="20000"/>
                        <a:lumOff val="80000"/>
                        <a:alpha val="0"/>
                      </a:schemeClr>
                    </a:gs>
                  </a:gsLst>
                  <a:lin ang="5400000" scaled="1"/>
                </a:gradFill>
                <a:headEnd type="oval"/>
                <a:tailEnd w="lg" len="lg"/>
              </a:ln>
            </p:spPr>
            <p:style>
              <a:lnRef idx="1">
                <a:schemeClr val="accent1"/>
              </a:lnRef>
              <a:fillRef idx="0">
                <a:schemeClr val="accent1"/>
              </a:fillRef>
              <a:effectRef idx="0">
                <a:schemeClr val="accent1"/>
              </a:effectRef>
              <a:fontRef idx="minor">
                <a:schemeClr val="tx1"/>
              </a:fontRef>
            </p:style>
          </p:cxnSp>
          <p:grpSp>
            <p:nvGrpSpPr>
              <p:cNvPr id="65" name="组合 64">
                <a:extLst>
                  <a:ext uri="{FF2B5EF4-FFF2-40B4-BE49-F238E27FC236}">
                    <a16:creationId xmlns:a16="http://schemas.microsoft.com/office/drawing/2014/main" id="{A5D29421-F78B-A470-1DA5-787EE40BE921}"/>
                  </a:ext>
                </a:extLst>
              </p:cNvPr>
              <p:cNvGrpSpPr/>
              <p:nvPr/>
            </p:nvGrpSpPr>
            <p:grpSpPr>
              <a:xfrm>
                <a:off x="2965041" y="5423367"/>
                <a:ext cx="1388543" cy="639234"/>
                <a:chOff x="2930771" y="5631270"/>
                <a:chExt cx="1388543" cy="639234"/>
              </a:xfrm>
            </p:grpSpPr>
            <p:sp>
              <p:nvSpPr>
                <p:cNvPr id="66" name="矩形: 单圆角 65">
                  <a:extLst>
                    <a:ext uri="{FF2B5EF4-FFF2-40B4-BE49-F238E27FC236}">
                      <a16:creationId xmlns:a16="http://schemas.microsoft.com/office/drawing/2014/main" id="{CB4AF53B-359B-AC0E-CB7A-02C4F8EC5EFD}"/>
                    </a:ext>
                  </a:extLst>
                </p:cNvPr>
                <p:cNvSpPr/>
                <p:nvPr/>
              </p:nvSpPr>
              <p:spPr>
                <a:xfrm>
                  <a:off x="2930771" y="5631270"/>
                  <a:ext cx="1314158" cy="639234"/>
                </a:xfrm>
                <a:prstGeom prst="round1Rect">
                  <a:avLst>
                    <a:gd name="adj" fmla="val 12963"/>
                  </a:avLst>
                </a:prstGeom>
                <a:gradFill>
                  <a:gsLst>
                    <a:gs pos="95000">
                      <a:schemeClr val="accent4"/>
                    </a:gs>
                    <a:gs pos="0">
                      <a:schemeClr val="accent3"/>
                    </a:gs>
                  </a:gsLst>
                  <a:lin ang="2700000" scaled="1"/>
                </a:gradFill>
                <a:ln>
                  <a:noFill/>
                </a:ln>
                <a:effectLst>
                  <a:outerShdw blurRad="317500" dist="38100" dir="2700000" algn="tl" rotWithShape="0">
                    <a:schemeClr val="accent3">
                      <a:lumMod val="60000"/>
                      <a:lumOff val="4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文本框 66">
                  <a:extLst>
                    <a:ext uri="{FF2B5EF4-FFF2-40B4-BE49-F238E27FC236}">
                      <a16:creationId xmlns:a16="http://schemas.microsoft.com/office/drawing/2014/main" id="{79CF6BEF-16C3-FA04-035A-E6C896645370}"/>
                    </a:ext>
                  </a:extLst>
                </p:cNvPr>
                <p:cNvSpPr txBox="1"/>
                <p:nvPr/>
              </p:nvSpPr>
              <p:spPr>
                <a:xfrm>
                  <a:off x="2930771" y="5782312"/>
                  <a:ext cx="13885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Arial"/>
                      <a:ea typeface="思源黑体 CN Regular"/>
                      <a:cs typeface="+mn-cs"/>
                    </a:rPr>
                    <a:t>请输入时间</a:t>
                  </a:r>
                </a:p>
              </p:txBody>
            </p:sp>
          </p:grpSp>
        </p:grpSp>
        <p:sp>
          <p:nvSpPr>
            <p:cNvPr id="63" name="文本框 62">
              <a:extLst>
                <a:ext uri="{FF2B5EF4-FFF2-40B4-BE49-F238E27FC236}">
                  <a16:creationId xmlns:a16="http://schemas.microsoft.com/office/drawing/2014/main" id="{77552BC6-E279-627B-1027-C0736FF23891}"/>
                </a:ext>
              </a:extLst>
            </p:cNvPr>
            <p:cNvSpPr txBox="1"/>
            <p:nvPr/>
          </p:nvSpPr>
          <p:spPr>
            <a:xfrm>
              <a:off x="2965041" y="4765420"/>
              <a:ext cx="146108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Arial"/>
                  <a:ea typeface="思源黑体 CN Regular"/>
                  <a:cs typeface="+mn-cs"/>
                </a:rPr>
                <a:t>请输入文本内容请输入文本内容</a:t>
              </a:r>
            </a:p>
          </p:txBody>
        </p:sp>
      </p:grpSp>
    </p:spTree>
    <p:extLst>
      <p:ext uri="{BB962C8B-B14F-4D97-AF65-F5344CB8AC3E}">
        <p14:creationId xmlns:p14="http://schemas.microsoft.com/office/powerpoint/2010/main" val="2747005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6" name="矩形 45">
            <a:extLst>
              <a:ext uri="{FF2B5EF4-FFF2-40B4-BE49-F238E27FC236}">
                <a16:creationId xmlns:a16="http://schemas.microsoft.com/office/drawing/2014/main" id="{DCC90275-66C4-4762-B34C-4C6D67DA2CA0}"/>
              </a:ext>
            </a:extLst>
          </p:cNvPr>
          <p:cNvSpPr/>
          <p:nvPr/>
        </p:nvSpPr>
        <p:spPr>
          <a:xfrm>
            <a:off x="6231810" y="3924189"/>
            <a:ext cx="4240351" cy="1770757"/>
          </a:xfrm>
          <a:prstGeom prst="rect">
            <a:avLst/>
          </a:prstGeom>
          <a:solidFill>
            <a:schemeClr val="accent2">
              <a:lumMod val="60000"/>
              <a:lumOff val="40000"/>
              <a:alpha val="29000"/>
            </a:schemeClr>
          </a:solidFill>
          <a:ln w="12700" cap="flat" cmpd="sng" algn="ctr">
            <a:noFill/>
            <a:prstDash val="solid"/>
            <a:miter lim="800000"/>
          </a:ln>
          <a:effectLst>
            <a:outerShdw blurRad="762000" dist="38100" dir="13500000" algn="br"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45" name="矩形 44">
            <a:extLst>
              <a:ext uri="{FF2B5EF4-FFF2-40B4-BE49-F238E27FC236}">
                <a16:creationId xmlns:a16="http://schemas.microsoft.com/office/drawing/2014/main" id="{AFE8E8D2-B75B-427C-EA53-8B4E07FA1770}"/>
              </a:ext>
            </a:extLst>
          </p:cNvPr>
          <p:cNvSpPr/>
          <p:nvPr/>
        </p:nvSpPr>
        <p:spPr>
          <a:xfrm>
            <a:off x="1938413" y="2038849"/>
            <a:ext cx="4020985" cy="1770757"/>
          </a:xfrm>
          <a:prstGeom prst="rect">
            <a:avLst/>
          </a:prstGeom>
          <a:solidFill>
            <a:schemeClr val="accent2">
              <a:lumMod val="60000"/>
              <a:lumOff val="40000"/>
              <a:alpha val="29000"/>
            </a:schemeClr>
          </a:solidFill>
          <a:ln w="12700" cap="flat" cmpd="sng" algn="ctr">
            <a:noFill/>
            <a:prstDash val="solid"/>
            <a:miter lim="800000"/>
          </a:ln>
          <a:effectLst>
            <a:outerShdw blurRad="279400" dist="38100" dir="2700000" algn="tl" rotWithShape="0">
              <a:schemeClr val="accent1">
                <a:lumMod val="75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7" name="矩形: 圆角 16">
            <a:extLst>
              <a:ext uri="{FF2B5EF4-FFF2-40B4-BE49-F238E27FC236}">
                <a16:creationId xmlns:a16="http://schemas.microsoft.com/office/drawing/2014/main" id="{394F0171-8BE6-390D-EF5D-4DB14518FD38}"/>
              </a:ext>
            </a:extLst>
          </p:cNvPr>
          <p:cNvSpPr/>
          <p:nvPr/>
        </p:nvSpPr>
        <p:spPr>
          <a:xfrm>
            <a:off x="1813005" y="1961016"/>
            <a:ext cx="8487129" cy="3532779"/>
          </a:xfrm>
          <a:prstGeom prst="roundRect">
            <a:avLst/>
          </a:prstGeom>
          <a:noFill/>
          <a:ln w="9525">
            <a:gradFill>
              <a:gsLst>
                <a:gs pos="0">
                  <a:schemeClr val="accent1">
                    <a:lumMod val="75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6" name="任意多边形: 形状 15">
            <a:extLst>
              <a:ext uri="{FF2B5EF4-FFF2-40B4-BE49-F238E27FC236}">
                <a16:creationId xmlns:a16="http://schemas.microsoft.com/office/drawing/2014/main" id="{31CF0D61-813B-A029-88D7-08044E7C3E59}"/>
              </a:ext>
            </a:extLst>
          </p:cNvPr>
          <p:cNvSpPr/>
          <p:nvPr/>
        </p:nvSpPr>
        <p:spPr>
          <a:xfrm>
            <a:off x="6231810" y="1961016"/>
            <a:ext cx="4240351" cy="1770757"/>
          </a:xfrm>
          <a:custGeom>
            <a:avLst/>
            <a:gdLst>
              <a:gd name="connsiteX0" fmla="*/ 0 w 4481011"/>
              <a:gd name="connsiteY0" fmla="*/ 0 h 2049041"/>
              <a:gd name="connsiteX1" fmla="*/ 4139497 w 4481011"/>
              <a:gd name="connsiteY1" fmla="*/ 0 h 2049041"/>
              <a:gd name="connsiteX2" fmla="*/ 4481011 w 4481011"/>
              <a:gd name="connsiteY2" fmla="*/ 341514 h 2049041"/>
              <a:gd name="connsiteX3" fmla="*/ 4481011 w 4481011"/>
              <a:gd name="connsiteY3" fmla="*/ 2049041 h 2049041"/>
              <a:gd name="connsiteX4" fmla="*/ 0 w 4481011"/>
              <a:gd name="connsiteY4" fmla="*/ 2049041 h 2049041"/>
              <a:gd name="connsiteX5" fmla="*/ 0 w 4481011"/>
              <a:gd name="connsiteY5" fmla="*/ 1209682 h 2049041"/>
              <a:gd name="connsiteX6" fmla="*/ 320466 w 4481011"/>
              <a:gd name="connsiteY6" fmla="*/ 1044052 h 2049041"/>
              <a:gd name="connsiteX7" fmla="*/ 0 w 4481011"/>
              <a:gd name="connsiteY7" fmla="*/ 878422 h 20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1011" h="2049041">
                <a:moveTo>
                  <a:pt x="0" y="0"/>
                </a:moveTo>
                <a:lnTo>
                  <a:pt x="4139497" y="0"/>
                </a:lnTo>
                <a:cubicBezTo>
                  <a:pt x="4328110" y="0"/>
                  <a:pt x="4481011" y="152901"/>
                  <a:pt x="4481011" y="341514"/>
                </a:cubicBezTo>
                <a:lnTo>
                  <a:pt x="4481011" y="2049041"/>
                </a:lnTo>
                <a:lnTo>
                  <a:pt x="0" y="2049041"/>
                </a:lnTo>
                <a:lnTo>
                  <a:pt x="0" y="1209682"/>
                </a:lnTo>
                <a:lnTo>
                  <a:pt x="320466" y="1044052"/>
                </a:lnTo>
                <a:lnTo>
                  <a:pt x="0" y="878422"/>
                </a:lnTo>
                <a:close/>
              </a:path>
            </a:pathLst>
          </a:custGeom>
          <a:gradFill flip="none" rotWithShape="1">
            <a:gsLst>
              <a:gs pos="100000">
                <a:schemeClr val="bg1"/>
              </a:gs>
              <a:gs pos="0">
                <a:schemeClr val="bg1"/>
              </a:gs>
            </a:gsLst>
            <a:lin ang="10800000" scaled="1"/>
            <a:tileRect/>
          </a:gradFill>
          <a:ln w="158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21" name="矩形 20">
            <a:extLst>
              <a:ext uri="{FF2B5EF4-FFF2-40B4-BE49-F238E27FC236}">
                <a16:creationId xmlns:a16="http://schemas.microsoft.com/office/drawing/2014/main" id="{AAEBDB0E-5256-A89F-6B7F-31F25FF43CE0}"/>
              </a:ext>
            </a:extLst>
          </p:cNvPr>
          <p:cNvSpPr/>
          <p:nvPr/>
        </p:nvSpPr>
        <p:spPr>
          <a:xfrm>
            <a:off x="1662248" y="1872401"/>
            <a:ext cx="4020985" cy="1770757"/>
          </a:xfrm>
          <a:prstGeom prst="rect">
            <a:avLst/>
          </a:prstGeom>
          <a:solidFill>
            <a:schemeClr val="bg1"/>
          </a:solidFill>
          <a:ln w="22225">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22" name="矩形 21">
            <a:extLst>
              <a:ext uri="{FF2B5EF4-FFF2-40B4-BE49-F238E27FC236}">
                <a16:creationId xmlns:a16="http://schemas.microsoft.com/office/drawing/2014/main" id="{FA447910-5A2D-F355-7FFF-2597E653A201}"/>
              </a:ext>
            </a:extLst>
          </p:cNvPr>
          <p:cNvSpPr/>
          <p:nvPr/>
        </p:nvSpPr>
        <p:spPr>
          <a:xfrm>
            <a:off x="6487407" y="4101244"/>
            <a:ext cx="4062073" cy="1770757"/>
          </a:xfrm>
          <a:prstGeom prst="rect">
            <a:avLst/>
          </a:prstGeom>
          <a:solidFill>
            <a:schemeClr val="bg1"/>
          </a:solidFill>
          <a:ln w="22225">
            <a:noFill/>
          </a:ln>
          <a:effectLst>
            <a:outerShdw blurRad="190500" dist="38100" dir="13500000" algn="b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8" name="任意多边形: 形状 17">
            <a:extLst>
              <a:ext uri="{FF2B5EF4-FFF2-40B4-BE49-F238E27FC236}">
                <a16:creationId xmlns:a16="http://schemas.microsoft.com/office/drawing/2014/main" id="{5B319B3C-0FE9-2AE1-C4C1-D209B27A681E}"/>
              </a:ext>
            </a:extLst>
          </p:cNvPr>
          <p:cNvSpPr/>
          <p:nvPr/>
        </p:nvSpPr>
        <p:spPr>
          <a:xfrm flipH="1" flipV="1">
            <a:off x="1776057" y="3982751"/>
            <a:ext cx="4240351" cy="1770757"/>
          </a:xfrm>
          <a:custGeom>
            <a:avLst/>
            <a:gdLst>
              <a:gd name="connsiteX0" fmla="*/ 0 w 4481011"/>
              <a:gd name="connsiteY0" fmla="*/ 0 h 2049041"/>
              <a:gd name="connsiteX1" fmla="*/ 4139497 w 4481011"/>
              <a:gd name="connsiteY1" fmla="*/ 0 h 2049041"/>
              <a:gd name="connsiteX2" fmla="*/ 4481011 w 4481011"/>
              <a:gd name="connsiteY2" fmla="*/ 341514 h 2049041"/>
              <a:gd name="connsiteX3" fmla="*/ 4481011 w 4481011"/>
              <a:gd name="connsiteY3" fmla="*/ 2049041 h 2049041"/>
              <a:gd name="connsiteX4" fmla="*/ 0 w 4481011"/>
              <a:gd name="connsiteY4" fmla="*/ 2049041 h 2049041"/>
              <a:gd name="connsiteX5" fmla="*/ 0 w 4481011"/>
              <a:gd name="connsiteY5" fmla="*/ 1209682 h 2049041"/>
              <a:gd name="connsiteX6" fmla="*/ 320466 w 4481011"/>
              <a:gd name="connsiteY6" fmla="*/ 1044052 h 2049041"/>
              <a:gd name="connsiteX7" fmla="*/ 0 w 4481011"/>
              <a:gd name="connsiteY7" fmla="*/ 878422 h 204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81011" h="2049041">
                <a:moveTo>
                  <a:pt x="0" y="0"/>
                </a:moveTo>
                <a:lnTo>
                  <a:pt x="4139497" y="0"/>
                </a:lnTo>
                <a:cubicBezTo>
                  <a:pt x="4328110" y="0"/>
                  <a:pt x="4481011" y="152901"/>
                  <a:pt x="4481011" y="341514"/>
                </a:cubicBezTo>
                <a:lnTo>
                  <a:pt x="4481011" y="2049041"/>
                </a:lnTo>
                <a:lnTo>
                  <a:pt x="0" y="2049041"/>
                </a:lnTo>
                <a:lnTo>
                  <a:pt x="0" y="1209682"/>
                </a:lnTo>
                <a:lnTo>
                  <a:pt x="320466" y="1044052"/>
                </a:lnTo>
                <a:lnTo>
                  <a:pt x="0" y="878422"/>
                </a:lnTo>
                <a:close/>
              </a:path>
            </a:pathLst>
          </a:custGeom>
          <a:gradFill flip="none" rotWithShape="1">
            <a:gsLst>
              <a:gs pos="100000">
                <a:schemeClr val="bg1"/>
              </a:gs>
              <a:gs pos="0">
                <a:schemeClr val="bg1"/>
              </a:gs>
            </a:gsLst>
            <a:lin ang="10800000" scaled="1"/>
            <a:tileRect/>
          </a:gradFill>
          <a:ln w="158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33" name="文本框 32">
            <a:extLst>
              <a:ext uri="{FF2B5EF4-FFF2-40B4-BE49-F238E27FC236}">
                <a16:creationId xmlns:a16="http://schemas.microsoft.com/office/drawing/2014/main" id="{399AD253-C010-752D-6EE5-ED7E66A5478B}"/>
              </a:ext>
            </a:extLst>
          </p:cNvPr>
          <p:cNvSpPr txBox="1"/>
          <p:nvPr/>
        </p:nvSpPr>
        <p:spPr>
          <a:xfrm>
            <a:off x="6750462" y="2742474"/>
            <a:ext cx="2939728" cy="70512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思源黑体 CN Regular"/>
                <a:ea typeface="思源黑体 CN Regular"/>
                <a:cs typeface="+mn-cs"/>
              </a:rPr>
              <a:t>请输入文本内容请输入文本内容请输入文本内容请输入文本内容</a:t>
            </a:r>
          </a:p>
        </p:txBody>
      </p:sp>
      <p:sp>
        <p:nvSpPr>
          <p:cNvPr id="41" name="文本框 40">
            <a:extLst>
              <a:ext uri="{FF2B5EF4-FFF2-40B4-BE49-F238E27FC236}">
                <a16:creationId xmlns:a16="http://schemas.microsoft.com/office/drawing/2014/main" id="{9AEE72F6-C107-DD40-A310-555E04699F11}"/>
              </a:ext>
            </a:extLst>
          </p:cNvPr>
          <p:cNvSpPr txBox="1"/>
          <p:nvPr/>
        </p:nvSpPr>
        <p:spPr>
          <a:xfrm>
            <a:off x="2320269" y="4812322"/>
            <a:ext cx="2743732" cy="70512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85000"/>
                    <a:lumOff val="15000"/>
                  </a:schemeClr>
                </a:solidFill>
                <a:effectLst/>
                <a:uLnTx/>
                <a:uFillTx/>
                <a:latin typeface="思源黑体 CN Regular"/>
                <a:ea typeface="思源黑体 CN Regular"/>
                <a:cs typeface="+mn-cs"/>
              </a:rPr>
              <a:t>请输入文本内容请输入文本内容请输入文本内容请输入文本内容</a:t>
            </a:r>
          </a:p>
        </p:txBody>
      </p:sp>
      <p:sp>
        <p:nvSpPr>
          <p:cNvPr id="7" name="矩形: 圆角 6">
            <a:extLst>
              <a:ext uri="{FF2B5EF4-FFF2-40B4-BE49-F238E27FC236}">
                <a16:creationId xmlns:a16="http://schemas.microsoft.com/office/drawing/2014/main" id="{5B0BCBCD-F3F5-595E-A1BB-A920E244E5A4}"/>
              </a:ext>
            </a:extLst>
          </p:cNvPr>
          <p:cNvSpPr/>
          <p:nvPr/>
        </p:nvSpPr>
        <p:spPr>
          <a:xfrm>
            <a:off x="6662929" y="1995660"/>
            <a:ext cx="1539907" cy="530883"/>
          </a:xfrm>
          <a:prstGeom prst="roundRect">
            <a:avLst>
              <a:gd name="adj" fmla="val 50000"/>
            </a:avLst>
          </a:prstGeom>
          <a:gradFill>
            <a:gsLst>
              <a:gs pos="100000">
                <a:schemeClr val="accent3">
                  <a:lumMod val="60000"/>
                  <a:lumOff val="40000"/>
                </a:schemeClr>
              </a:gs>
              <a:gs pos="2000">
                <a:schemeClr val="accent1">
                  <a:lumMod val="20000"/>
                  <a:lumOff val="8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8" name="矩形: 圆角 7">
            <a:extLst>
              <a:ext uri="{FF2B5EF4-FFF2-40B4-BE49-F238E27FC236}">
                <a16:creationId xmlns:a16="http://schemas.microsoft.com/office/drawing/2014/main" id="{FC30B6E1-DC23-4DEE-4F36-0E7E2ADB9D4C}"/>
              </a:ext>
            </a:extLst>
          </p:cNvPr>
          <p:cNvSpPr/>
          <p:nvPr/>
        </p:nvSpPr>
        <p:spPr>
          <a:xfrm>
            <a:off x="6723445" y="2045638"/>
            <a:ext cx="1392006" cy="430924"/>
          </a:xfrm>
          <a:prstGeom prst="roundRect">
            <a:avLst>
              <a:gd name="adj" fmla="val 50000"/>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6" name="文本框 5">
            <a:extLst>
              <a:ext uri="{FF2B5EF4-FFF2-40B4-BE49-F238E27FC236}">
                <a16:creationId xmlns:a16="http://schemas.microsoft.com/office/drawing/2014/main" id="{1FACFFCF-E293-F72A-9E53-B333BB99DCC0}"/>
              </a:ext>
            </a:extLst>
          </p:cNvPr>
          <p:cNvSpPr txBox="1"/>
          <p:nvPr/>
        </p:nvSpPr>
        <p:spPr>
          <a:xfrm>
            <a:off x="6706621" y="2045638"/>
            <a:ext cx="1539907" cy="412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E84C22">
                      <a:lumMod val="75000"/>
                    </a:srgbClr>
                  </a:gs>
                  <a:gs pos="100000">
                    <a:srgbClr val="E84C22"/>
                  </a:gs>
                </a:gsLst>
                <a:lin ang="8100000" scaled="1"/>
              </a:gradFill>
              <a:effectLst/>
              <a:uLnTx/>
              <a:uFillTx/>
              <a:latin typeface="思源宋体 CN Heavy"/>
              <a:ea typeface="思源宋体 CN Heavy"/>
              <a:cs typeface="+mn-cs"/>
            </a:endParaRPr>
          </a:p>
        </p:txBody>
      </p:sp>
      <p:sp>
        <p:nvSpPr>
          <p:cNvPr id="3" name="文本框 2">
            <a:extLst>
              <a:ext uri="{FF2B5EF4-FFF2-40B4-BE49-F238E27FC236}">
                <a16:creationId xmlns:a16="http://schemas.microsoft.com/office/drawing/2014/main" id="{AF740619-B566-1ADC-FA40-1E3D91AEC463}"/>
              </a:ext>
            </a:extLst>
          </p:cNvPr>
          <p:cNvSpPr txBox="1"/>
          <p:nvPr/>
        </p:nvSpPr>
        <p:spPr>
          <a:xfrm>
            <a:off x="6665694" y="2063851"/>
            <a:ext cx="1490808" cy="400110"/>
          </a:xfrm>
          <a:prstGeom prst="rect">
            <a:avLst/>
          </a:prstGeom>
          <a:noFill/>
        </p:spPr>
        <p:txBody>
          <a:bodyPr wrap="square" rtlCol="0">
            <a:spAutoFit/>
          </a:bodyPr>
          <a:lstStyle/>
          <a:p>
            <a:pPr algn="ctr"/>
            <a:r>
              <a:rPr lang="zh-CN" altLang="en-US" sz="2000" dirty="0">
                <a:gradFill>
                  <a:gsLst>
                    <a:gs pos="100000">
                      <a:schemeClr val="accent1">
                        <a:lumMod val="50000"/>
                      </a:schemeClr>
                    </a:gs>
                    <a:gs pos="0">
                      <a:schemeClr val="accent3">
                        <a:lumMod val="50000"/>
                      </a:schemeClr>
                    </a:gs>
                  </a:gsLst>
                  <a:lin ang="10800000" scaled="1"/>
                </a:gradFill>
                <a:latin typeface="+mj-ea"/>
                <a:ea typeface="+mj-ea"/>
              </a:rPr>
              <a:t>小标题</a:t>
            </a:r>
          </a:p>
        </p:txBody>
      </p:sp>
      <p:sp>
        <p:nvSpPr>
          <p:cNvPr id="12" name="矩形: 圆角 11">
            <a:extLst>
              <a:ext uri="{FF2B5EF4-FFF2-40B4-BE49-F238E27FC236}">
                <a16:creationId xmlns:a16="http://schemas.microsoft.com/office/drawing/2014/main" id="{A2DD1ADD-67E0-83FA-1645-06A8120277CD}"/>
              </a:ext>
            </a:extLst>
          </p:cNvPr>
          <p:cNvSpPr/>
          <p:nvPr/>
        </p:nvSpPr>
        <p:spPr>
          <a:xfrm>
            <a:off x="2037139" y="4066531"/>
            <a:ext cx="1620598" cy="530883"/>
          </a:xfrm>
          <a:prstGeom prst="roundRect">
            <a:avLst>
              <a:gd name="adj" fmla="val 50000"/>
            </a:avLst>
          </a:prstGeom>
          <a:gradFill>
            <a:gsLst>
              <a:gs pos="100000">
                <a:schemeClr val="accent3">
                  <a:lumMod val="60000"/>
                  <a:lumOff val="40000"/>
                </a:schemeClr>
              </a:gs>
              <a:gs pos="2000">
                <a:schemeClr val="accent1">
                  <a:lumMod val="20000"/>
                  <a:lumOff val="80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思源黑体 CN Regular"/>
            </a:endParaRPr>
          </a:p>
        </p:txBody>
      </p:sp>
      <p:sp>
        <p:nvSpPr>
          <p:cNvPr id="13" name="矩形: 圆角 12">
            <a:extLst>
              <a:ext uri="{FF2B5EF4-FFF2-40B4-BE49-F238E27FC236}">
                <a16:creationId xmlns:a16="http://schemas.microsoft.com/office/drawing/2014/main" id="{37B0A5C3-7959-C2F2-274C-A6CA5A4B2C85}"/>
              </a:ext>
            </a:extLst>
          </p:cNvPr>
          <p:cNvSpPr/>
          <p:nvPr/>
        </p:nvSpPr>
        <p:spPr>
          <a:xfrm>
            <a:off x="2100826" y="4116509"/>
            <a:ext cx="1464947" cy="430924"/>
          </a:xfrm>
          <a:prstGeom prst="roundRect">
            <a:avLst>
              <a:gd name="adj" fmla="val 50000"/>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11" name="文本框 10">
            <a:extLst>
              <a:ext uri="{FF2B5EF4-FFF2-40B4-BE49-F238E27FC236}">
                <a16:creationId xmlns:a16="http://schemas.microsoft.com/office/drawing/2014/main" id="{C38533D7-75D8-B100-4F31-216E6B384927}"/>
              </a:ext>
            </a:extLst>
          </p:cNvPr>
          <p:cNvSpPr txBox="1"/>
          <p:nvPr/>
        </p:nvSpPr>
        <p:spPr>
          <a:xfrm>
            <a:off x="2083121" y="4116509"/>
            <a:ext cx="1620598" cy="3251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E84C22">
                      <a:lumMod val="75000"/>
                    </a:srgbClr>
                  </a:gs>
                  <a:gs pos="44000">
                    <a:srgbClr val="E84C22"/>
                  </a:gs>
                </a:gsLst>
                <a:lin ang="8100000" scaled="1"/>
              </a:gradFill>
              <a:effectLst/>
              <a:uLnTx/>
              <a:uFillTx/>
              <a:latin typeface="思源宋体 CN Heavy"/>
              <a:ea typeface="思源宋体 CN Heavy"/>
              <a:cs typeface="+mn-cs"/>
            </a:endParaRPr>
          </a:p>
        </p:txBody>
      </p:sp>
      <p:sp>
        <p:nvSpPr>
          <p:cNvPr id="14" name="文本框 13">
            <a:extLst>
              <a:ext uri="{FF2B5EF4-FFF2-40B4-BE49-F238E27FC236}">
                <a16:creationId xmlns:a16="http://schemas.microsoft.com/office/drawing/2014/main" id="{50CA349F-91D9-E72B-A20B-186219AFB097}"/>
              </a:ext>
            </a:extLst>
          </p:cNvPr>
          <p:cNvSpPr txBox="1"/>
          <p:nvPr/>
        </p:nvSpPr>
        <p:spPr>
          <a:xfrm>
            <a:off x="2075125" y="4134333"/>
            <a:ext cx="1490808" cy="400110"/>
          </a:xfrm>
          <a:prstGeom prst="rect">
            <a:avLst/>
          </a:prstGeom>
          <a:noFill/>
        </p:spPr>
        <p:txBody>
          <a:bodyPr wrap="square" rtlCol="0">
            <a:spAutoFit/>
          </a:bodyPr>
          <a:lstStyle/>
          <a:p>
            <a:pPr algn="ctr"/>
            <a:r>
              <a:rPr lang="zh-CN" altLang="en-US" sz="2000" dirty="0">
                <a:gradFill>
                  <a:gsLst>
                    <a:gs pos="100000">
                      <a:schemeClr val="accent1">
                        <a:lumMod val="50000"/>
                      </a:schemeClr>
                    </a:gs>
                    <a:gs pos="0">
                      <a:schemeClr val="accent3">
                        <a:lumMod val="50000"/>
                      </a:schemeClr>
                    </a:gs>
                  </a:gsLst>
                  <a:lin ang="10800000" scaled="1"/>
                </a:gradFill>
                <a:latin typeface="+mj-ea"/>
                <a:ea typeface="+mj-ea"/>
              </a:rPr>
              <a:t>小标题</a:t>
            </a:r>
          </a:p>
        </p:txBody>
      </p:sp>
      <p:sp>
        <p:nvSpPr>
          <p:cNvPr id="30" name="文本框 29">
            <a:extLst>
              <a:ext uri="{FF2B5EF4-FFF2-40B4-BE49-F238E27FC236}">
                <a16:creationId xmlns:a16="http://schemas.microsoft.com/office/drawing/2014/main" id="{AB186EB6-F79A-7A21-0FEC-0A8F36E99354}"/>
              </a:ext>
            </a:extLst>
          </p:cNvPr>
          <p:cNvSpPr txBox="1"/>
          <p:nvPr/>
        </p:nvSpPr>
        <p:spPr>
          <a:xfrm>
            <a:off x="2559802" y="2483647"/>
            <a:ext cx="2103079" cy="369332"/>
          </a:xfrm>
          <a:prstGeom prst="rect">
            <a:avLst/>
          </a:prstGeom>
          <a:noFill/>
        </p:spPr>
        <p:txBody>
          <a:bodyPr wrap="square" rtlCol="0">
            <a:spAutoFit/>
          </a:bodyPr>
          <a:lstStyle/>
          <a:p>
            <a:r>
              <a:rPr lang="zh-CN" altLang="en-US" dirty="0"/>
              <a:t>请在此处插入图片</a:t>
            </a:r>
          </a:p>
        </p:txBody>
      </p:sp>
      <p:sp>
        <p:nvSpPr>
          <p:cNvPr id="31" name="文本框 30">
            <a:extLst>
              <a:ext uri="{FF2B5EF4-FFF2-40B4-BE49-F238E27FC236}">
                <a16:creationId xmlns:a16="http://schemas.microsoft.com/office/drawing/2014/main" id="{02988A56-186E-5A24-7975-B0158B7B7DAE}"/>
              </a:ext>
            </a:extLst>
          </p:cNvPr>
          <p:cNvSpPr txBox="1"/>
          <p:nvPr/>
        </p:nvSpPr>
        <p:spPr>
          <a:xfrm>
            <a:off x="7426142" y="4801956"/>
            <a:ext cx="2103079" cy="369332"/>
          </a:xfrm>
          <a:prstGeom prst="rect">
            <a:avLst/>
          </a:prstGeom>
          <a:noFill/>
        </p:spPr>
        <p:txBody>
          <a:bodyPr wrap="square" rtlCol="0">
            <a:spAutoFit/>
          </a:bodyPr>
          <a:lstStyle/>
          <a:p>
            <a:r>
              <a:rPr lang="zh-CN" altLang="en-US" dirty="0"/>
              <a:t>请在此处插入图片</a:t>
            </a:r>
          </a:p>
        </p:txBody>
      </p:sp>
      <p:sp>
        <p:nvSpPr>
          <p:cNvPr id="15" name="文本框 14">
            <a:extLst>
              <a:ext uri="{FF2B5EF4-FFF2-40B4-BE49-F238E27FC236}">
                <a16:creationId xmlns:a16="http://schemas.microsoft.com/office/drawing/2014/main" id="{9C95E276-FF06-CE2F-66E3-3446FCD0CF07}"/>
              </a:ext>
            </a:extLst>
          </p:cNvPr>
          <p:cNvSpPr txBox="1"/>
          <p:nvPr/>
        </p:nvSpPr>
        <p:spPr>
          <a:xfrm>
            <a:off x="1307211" y="795399"/>
            <a:ext cx="2705100" cy="461665"/>
          </a:xfrm>
          <a:prstGeom prst="rect">
            <a:avLst/>
          </a:prstGeom>
          <a:noFill/>
        </p:spPr>
        <p:txBody>
          <a:bodyPr wrap="square" rtlCol="0">
            <a:spAutoFit/>
          </a:bodyPr>
          <a:lstStyle>
            <a:defPPr>
              <a:defRPr lang="zh-CN"/>
            </a:defPPr>
            <a:lvl1pPr algn="ctr">
              <a:defRPr sz="2400">
                <a:latin typeface="+mj-ea"/>
                <a:ea typeface="+mj-ea"/>
              </a:defRPr>
            </a:lvl1pPr>
          </a:lstStyle>
          <a:p>
            <a:r>
              <a:rPr lang="zh-CN" altLang="en-US" dirty="0"/>
              <a:t>两图对比页</a:t>
            </a:r>
          </a:p>
        </p:txBody>
      </p:sp>
      <p:sp>
        <p:nvSpPr>
          <p:cNvPr id="19" name="文本框 18">
            <a:extLst>
              <a:ext uri="{FF2B5EF4-FFF2-40B4-BE49-F238E27FC236}">
                <a16:creationId xmlns:a16="http://schemas.microsoft.com/office/drawing/2014/main" id="{E1DE9B51-A3BC-66FF-6694-84769930AB44}"/>
              </a:ext>
            </a:extLst>
          </p:cNvPr>
          <p:cNvSpPr txBox="1"/>
          <p:nvPr/>
        </p:nvSpPr>
        <p:spPr>
          <a:xfrm>
            <a:off x="452041" y="795398"/>
            <a:ext cx="959739"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spTree>
    <p:extLst>
      <p:ext uri="{BB962C8B-B14F-4D97-AF65-F5344CB8AC3E}">
        <p14:creationId xmlns:p14="http://schemas.microsoft.com/office/powerpoint/2010/main" val="3621389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4" name="图表 3">
            <a:extLst>
              <a:ext uri="{FF2B5EF4-FFF2-40B4-BE49-F238E27FC236}">
                <a16:creationId xmlns:a16="http://schemas.microsoft.com/office/drawing/2014/main" id="{4E0CCA17-CC6A-055D-AF7D-CF43F34AE9BD}"/>
              </a:ext>
            </a:extLst>
          </p:cNvPr>
          <p:cNvGraphicFramePr/>
          <p:nvPr>
            <p:extLst>
              <p:ext uri="{D42A27DB-BD31-4B8C-83A1-F6EECF244321}">
                <p14:modId xmlns:p14="http://schemas.microsoft.com/office/powerpoint/2010/main" val="2132118362"/>
              </p:ext>
            </p:extLst>
          </p:nvPr>
        </p:nvGraphicFramePr>
        <p:xfrm>
          <a:off x="5917750" y="1704869"/>
          <a:ext cx="5658345" cy="3497363"/>
        </p:xfrm>
        <a:graphic>
          <a:graphicData uri="http://schemas.openxmlformats.org/drawingml/2006/chart">
            <c:chart xmlns:c="http://schemas.openxmlformats.org/drawingml/2006/chart" xmlns:r="http://schemas.openxmlformats.org/officeDocument/2006/relationships" r:id="rId2"/>
          </a:graphicData>
        </a:graphic>
      </p:graphicFrame>
      <p:grpSp>
        <p:nvGrpSpPr>
          <p:cNvPr id="3" name="组合 2">
            <a:extLst>
              <a:ext uri="{FF2B5EF4-FFF2-40B4-BE49-F238E27FC236}">
                <a16:creationId xmlns:a16="http://schemas.microsoft.com/office/drawing/2014/main" id="{B5CB8349-92D6-AD27-DB1C-DF3C381A2B7E}"/>
              </a:ext>
            </a:extLst>
          </p:cNvPr>
          <p:cNvGrpSpPr/>
          <p:nvPr/>
        </p:nvGrpSpPr>
        <p:grpSpPr>
          <a:xfrm>
            <a:off x="6234270" y="5232715"/>
            <a:ext cx="1281634" cy="334070"/>
            <a:chOff x="5917749" y="5214723"/>
            <a:chExt cx="1281634" cy="334070"/>
          </a:xfrm>
        </p:grpSpPr>
        <p:grpSp>
          <p:nvGrpSpPr>
            <p:cNvPr id="16" name="组合 15">
              <a:extLst>
                <a:ext uri="{FF2B5EF4-FFF2-40B4-BE49-F238E27FC236}">
                  <a16:creationId xmlns:a16="http://schemas.microsoft.com/office/drawing/2014/main" id="{3B474DCE-0355-3D8E-8D14-4ACB53F71D51}"/>
                </a:ext>
              </a:extLst>
            </p:cNvPr>
            <p:cNvGrpSpPr/>
            <p:nvPr/>
          </p:nvGrpSpPr>
          <p:grpSpPr>
            <a:xfrm>
              <a:off x="5917749" y="5214723"/>
              <a:ext cx="1281634" cy="334070"/>
              <a:chOff x="6244497" y="1983173"/>
              <a:chExt cx="1689430" cy="475135"/>
            </a:xfrm>
            <a:solidFill>
              <a:schemeClr val="accent3"/>
            </a:solidFill>
          </p:grpSpPr>
          <p:sp>
            <p:nvSpPr>
              <p:cNvPr id="17" name="矩形: 圆角 16">
                <a:extLst>
                  <a:ext uri="{FF2B5EF4-FFF2-40B4-BE49-F238E27FC236}">
                    <a16:creationId xmlns:a16="http://schemas.microsoft.com/office/drawing/2014/main" id="{12331D70-7E0B-4737-6376-1A13F6BC608B}"/>
                  </a:ext>
                </a:extLst>
              </p:cNvPr>
              <p:cNvSpPr/>
              <p:nvPr/>
            </p:nvSpPr>
            <p:spPr>
              <a:xfrm>
                <a:off x="6244497" y="1983173"/>
                <a:ext cx="1689430" cy="4751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8" name="矩形: 圆角 17">
                <a:extLst>
                  <a:ext uri="{FF2B5EF4-FFF2-40B4-BE49-F238E27FC236}">
                    <a16:creationId xmlns:a16="http://schemas.microsoft.com/office/drawing/2014/main" id="{6CED88FD-0A68-B3C6-557A-AE7EF1F3F943}"/>
                  </a:ext>
                </a:extLst>
              </p:cNvPr>
              <p:cNvSpPr/>
              <p:nvPr/>
            </p:nvSpPr>
            <p:spPr>
              <a:xfrm>
                <a:off x="6310889" y="2027903"/>
                <a:ext cx="1527168" cy="385673"/>
              </a:xfrm>
              <a:prstGeom prst="roundRect">
                <a:avLst>
                  <a:gd name="adj" fmla="val 50000"/>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grpSp>
        <p:sp>
          <p:nvSpPr>
            <p:cNvPr id="19" name="文本框 18">
              <a:extLst>
                <a:ext uri="{FF2B5EF4-FFF2-40B4-BE49-F238E27FC236}">
                  <a16:creationId xmlns:a16="http://schemas.microsoft.com/office/drawing/2014/main" id="{ABE90E69-37A3-4FC6-01C6-E061A03AB6D2}"/>
                </a:ext>
              </a:extLst>
            </p:cNvPr>
            <p:cNvSpPr txBox="1"/>
            <p:nvPr/>
          </p:nvSpPr>
          <p:spPr>
            <a:xfrm>
              <a:off x="6081513" y="5243259"/>
              <a:ext cx="95410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思源黑体 CN Regular"/>
                  <a:ea typeface="思源黑体 CN Regular"/>
                  <a:cs typeface="+mn-cs"/>
                </a:rPr>
                <a:t>输入小标题</a:t>
              </a:r>
            </a:p>
          </p:txBody>
        </p:sp>
      </p:grpSp>
      <p:grpSp>
        <p:nvGrpSpPr>
          <p:cNvPr id="5" name="组合 4">
            <a:extLst>
              <a:ext uri="{FF2B5EF4-FFF2-40B4-BE49-F238E27FC236}">
                <a16:creationId xmlns:a16="http://schemas.microsoft.com/office/drawing/2014/main" id="{25FEC1F0-1315-F728-4F77-94A8BBD6F56F}"/>
              </a:ext>
            </a:extLst>
          </p:cNvPr>
          <p:cNvGrpSpPr/>
          <p:nvPr/>
        </p:nvGrpSpPr>
        <p:grpSpPr>
          <a:xfrm>
            <a:off x="7796996" y="5232715"/>
            <a:ext cx="1281634" cy="334070"/>
            <a:chOff x="7749921" y="5217994"/>
            <a:chExt cx="1281634" cy="334070"/>
          </a:xfrm>
        </p:grpSpPr>
        <p:grpSp>
          <p:nvGrpSpPr>
            <p:cNvPr id="20" name="组合 19">
              <a:extLst>
                <a:ext uri="{FF2B5EF4-FFF2-40B4-BE49-F238E27FC236}">
                  <a16:creationId xmlns:a16="http://schemas.microsoft.com/office/drawing/2014/main" id="{B103E62D-11E9-D1DC-4B82-93ACB28A756A}"/>
                </a:ext>
              </a:extLst>
            </p:cNvPr>
            <p:cNvGrpSpPr/>
            <p:nvPr/>
          </p:nvGrpSpPr>
          <p:grpSpPr>
            <a:xfrm>
              <a:off x="7749921" y="5217994"/>
              <a:ext cx="1281634" cy="334070"/>
              <a:chOff x="6244497" y="1983173"/>
              <a:chExt cx="1689430" cy="475135"/>
            </a:xfrm>
            <a:solidFill>
              <a:schemeClr val="accent3"/>
            </a:solidFill>
          </p:grpSpPr>
          <p:sp>
            <p:nvSpPr>
              <p:cNvPr id="21" name="矩形: 圆角 20">
                <a:extLst>
                  <a:ext uri="{FF2B5EF4-FFF2-40B4-BE49-F238E27FC236}">
                    <a16:creationId xmlns:a16="http://schemas.microsoft.com/office/drawing/2014/main" id="{6E68389E-4891-E075-4CDC-936CFB146ACE}"/>
                  </a:ext>
                </a:extLst>
              </p:cNvPr>
              <p:cNvSpPr/>
              <p:nvPr/>
            </p:nvSpPr>
            <p:spPr>
              <a:xfrm>
                <a:off x="6244497" y="1983173"/>
                <a:ext cx="1689430" cy="4751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22" name="矩形: 圆角 21">
                <a:extLst>
                  <a:ext uri="{FF2B5EF4-FFF2-40B4-BE49-F238E27FC236}">
                    <a16:creationId xmlns:a16="http://schemas.microsoft.com/office/drawing/2014/main" id="{71D56ADB-F51C-B8C9-5FB5-7EA85C24967F}"/>
                  </a:ext>
                </a:extLst>
              </p:cNvPr>
              <p:cNvSpPr/>
              <p:nvPr/>
            </p:nvSpPr>
            <p:spPr>
              <a:xfrm>
                <a:off x="6310889" y="2027903"/>
                <a:ext cx="1527168" cy="385673"/>
              </a:xfrm>
              <a:prstGeom prst="roundRect">
                <a:avLst>
                  <a:gd name="adj" fmla="val 50000"/>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grpSp>
        <p:sp>
          <p:nvSpPr>
            <p:cNvPr id="23" name="文本框 22">
              <a:extLst>
                <a:ext uri="{FF2B5EF4-FFF2-40B4-BE49-F238E27FC236}">
                  <a16:creationId xmlns:a16="http://schemas.microsoft.com/office/drawing/2014/main" id="{1828BC02-BE7C-B65B-5621-8EA80DD1F780}"/>
                </a:ext>
              </a:extLst>
            </p:cNvPr>
            <p:cNvSpPr txBox="1"/>
            <p:nvPr/>
          </p:nvSpPr>
          <p:spPr>
            <a:xfrm>
              <a:off x="7913685" y="5246530"/>
              <a:ext cx="95410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思源黑体 CN Regular"/>
                  <a:ea typeface="思源黑体 CN Regular"/>
                  <a:cs typeface="+mn-cs"/>
                </a:rPr>
                <a:t>输入小标题</a:t>
              </a:r>
            </a:p>
          </p:txBody>
        </p:sp>
      </p:grpSp>
      <p:grpSp>
        <p:nvGrpSpPr>
          <p:cNvPr id="6" name="组合 5">
            <a:extLst>
              <a:ext uri="{FF2B5EF4-FFF2-40B4-BE49-F238E27FC236}">
                <a16:creationId xmlns:a16="http://schemas.microsoft.com/office/drawing/2014/main" id="{E096E7C2-EEEF-DB37-D467-A8A2B92FD943}"/>
              </a:ext>
            </a:extLst>
          </p:cNvPr>
          <p:cNvGrpSpPr/>
          <p:nvPr/>
        </p:nvGrpSpPr>
        <p:grpSpPr>
          <a:xfrm>
            <a:off x="9359722" y="5232715"/>
            <a:ext cx="1281634" cy="334070"/>
            <a:chOff x="9499589" y="5197282"/>
            <a:chExt cx="1281634" cy="334070"/>
          </a:xfrm>
        </p:grpSpPr>
        <p:grpSp>
          <p:nvGrpSpPr>
            <p:cNvPr id="24" name="组合 23">
              <a:extLst>
                <a:ext uri="{FF2B5EF4-FFF2-40B4-BE49-F238E27FC236}">
                  <a16:creationId xmlns:a16="http://schemas.microsoft.com/office/drawing/2014/main" id="{85ACDCC7-392F-91B9-7513-71191C774839}"/>
                </a:ext>
              </a:extLst>
            </p:cNvPr>
            <p:cNvGrpSpPr/>
            <p:nvPr/>
          </p:nvGrpSpPr>
          <p:grpSpPr>
            <a:xfrm>
              <a:off x="9499589" y="5197282"/>
              <a:ext cx="1281634" cy="334070"/>
              <a:chOff x="6244497" y="1983173"/>
              <a:chExt cx="1689430" cy="475135"/>
            </a:xfrm>
            <a:solidFill>
              <a:schemeClr val="accent3"/>
            </a:solidFill>
          </p:grpSpPr>
          <p:sp>
            <p:nvSpPr>
              <p:cNvPr id="25" name="矩形: 圆角 24">
                <a:extLst>
                  <a:ext uri="{FF2B5EF4-FFF2-40B4-BE49-F238E27FC236}">
                    <a16:creationId xmlns:a16="http://schemas.microsoft.com/office/drawing/2014/main" id="{83845BD1-0222-23BC-672A-37BB4B2EC8B3}"/>
                  </a:ext>
                </a:extLst>
              </p:cNvPr>
              <p:cNvSpPr/>
              <p:nvPr/>
            </p:nvSpPr>
            <p:spPr>
              <a:xfrm>
                <a:off x="6244497" y="1983173"/>
                <a:ext cx="1689430" cy="4751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26" name="矩形: 圆角 25">
                <a:extLst>
                  <a:ext uri="{FF2B5EF4-FFF2-40B4-BE49-F238E27FC236}">
                    <a16:creationId xmlns:a16="http://schemas.microsoft.com/office/drawing/2014/main" id="{3F48A460-ECDB-0307-27CF-ADE632875DBF}"/>
                  </a:ext>
                </a:extLst>
              </p:cNvPr>
              <p:cNvSpPr/>
              <p:nvPr/>
            </p:nvSpPr>
            <p:spPr>
              <a:xfrm>
                <a:off x="6310889" y="2027903"/>
                <a:ext cx="1527168" cy="385673"/>
              </a:xfrm>
              <a:prstGeom prst="roundRect">
                <a:avLst>
                  <a:gd name="adj" fmla="val 50000"/>
                </a:avLst>
              </a:prstGeom>
              <a:grp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grpSp>
        <p:sp>
          <p:nvSpPr>
            <p:cNvPr id="27" name="文本框 26">
              <a:extLst>
                <a:ext uri="{FF2B5EF4-FFF2-40B4-BE49-F238E27FC236}">
                  <a16:creationId xmlns:a16="http://schemas.microsoft.com/office/drawing/2014/main" id="{EB7336D9-19ED-8921-CD3D-9A2DDE259732}"/>
                </a:ext>
              </a:extLst>
            </p:cNvPr>
            <p:cNvSpPr txBox="1"/>
            <p:nvPr/>
          </p:nvSpPr>
          <p:spPr>
            <a:xfrm>
              <a:off x="9663353" y="5225818"/>
              <a:ext cx="95410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思源黑体 CN Regular"/>
                  <a:ea typeface="思源黑体 CN Regular"/>
                  <a:cs typeface="+mn-cs"/>
                </a:rPr>
                <a:t>输入小标题</a:t>
              </a:r>
            </a:p>
          </p:txBody>
        </p:sp>
      </p:grpSp>
      <p:sp>
        <p:nvSpPr>
          <p:cNvPr id="33" name="矩形: 圆角 32">
            <a:extLst>
              <a:ext uri="{FF2B5EF4-FFF2-40B4-BE49-F238E27FC236}">
                <a16:creationId xmlns:a16="http://schemas.microsoft.com/office/drawing/2014/main" id="{D247D5A9-EE20-2D31-6505-426CAE70FEC0}"/>
              </a:ext>
            </a:extLst>
          </p:cNvPr>
          <p:cNvSpPr/>
          <p:nvPr/>
        </p:nvSpPr>
        <p:spPr>
          <a:xfrm>
            <a:off x="1104962" y="1746539"/>
            <a:ext cx="4119666" cy="3892950"/>
          </a:xfrm>
          <a:prstGeom prst="roundRect">
            <a:avLst>
              <a:gd name="adj" fmla="val 3089"/>
            </a:avLst>
          </a:prstGeom>
          <a:solidFill>
            <a:schemeClr val="bg1"/>
          </a:solidFill>
          <a:ln w="22225">
            <a:gradFill>
              <a:gsLst>
                <a:gs pos="0">
                  <a:schemeClr val="accent2">
                    <a:lumMod val="75000"/>
                  </a:schemeClr>
                </a:gs>
                <a:gs pos="100000">
                  <a:schemeClr val="accent1">
                    <a:lumMod val="75000"/>
                  </a:schemeClr>
                </a:gs>
              </a:gsLst>
              <a:lin ang="5400000" scaled="1"/>
            </a:gradFill>
          </a:ln>
          <a:effectLst>
            <a:outerShdw blurRad="12700" dist="38100" dir="2700000" algn="tl" rotWithShape="0">
              <a:schemeClr val="accent3">
                <a:lumMod val="60000"/>
                <a:lumOff val="4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grpSp>
        <p:nvGrpSpPr>
          <p:cNvPr id="42" name="组合 41">
            <a:extLst>
              <a:ext uri="{FF2B5EF4-FFF2-40B4-BE49-F238E27FC236}">
                <a16:creationId xmlns:a16="http://schemas.microsoft.com/office/drawing/2014/main" id="{C0E5FD89-5060-2865-C4E8-4A2E755099EB}"/>
              </a:ext>
            </a:extLst>
          </p:cNvPr>
          <p:cNvGrpSpPr/>
          <p:nvPr/>
        </p:nvGrpSpPr>
        <p:grpSpPr>
          <a:xfrm>
            <a:off x="2030800" y="2129198"/>
            <a:ext cx="2267989" cy="600624"/>
            <a:chOff x="6244497" y="1983173"/>
            <a:chExt cx="1689430" cy="475135"/>
          </a:xfrm>
        </p:grpSpPr>
        <p:sp>
          <p:nvSpPr>
            <p:cNvPr id="43" name="矩形: 圆角 42">
              <a:extLst>
                <a:ext uri="{FF2B5EF4-FFF2-40B4-BE49-F238E27FC236}">
                  <a16:creationId xmlns:a16="http://schemas.microsoft.com/office/drawing/2014/main" id="{9E22DCBA-F960-55A0-BF68-22809A75E76C}"/>
                </a:ext>
              </a:extLst>
            </p:cNvPr>
            <p:cNvSpPr/>
            <p:nvPr/>
          </p:nvSpPr>
          <p:spPr>
            <a:xfrm>
              <a:off x="6244497" y="1983173"/>
              <a:ext cx="1689430" cy="475135"/>
            </a:xfrm>
            <a:prstGeom prst="roundRect">
              <a:avLst>
                <a:gd name="adj" fmla="val 50000"/>
              </a:avLst>
            </a:prstGeom>
            <a:gradFill>
              <a:gsLst>
                <a:gs pos="0">
                  <a:schemeClr val="accent3">
                    <a:lumMod val="60000"/>
                    <a:lumOff val="40000"/>
                  </a:schemeClr>
                </a:gs>
                <a:gs pos="100000">
                  <a:schemeClr val="accent3">
                    <a:lumMod val="75000"/>
                  </a:schemeClr>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44" name="矩形: 圆角 43">
              <a:extLst>
                <a:ext uri="{FF2B5EF4-FFF2-40B4-BE49-F238E27FC236}">
                  <a16:creationId xmlns:a16="http://schemas.microsoft.com/office/drawing/2014/main" id="{FA363D1E-A312-8AE1-5186-CE38F081FA4C}"/>
                </a:ext>
              </a:extLst>
            </p:cNvPr>
            <p:cNvSpPr/>
            <p:nvPr/>
          </p:nvSpPr>
          <p:spPr>
            <a:xfrm>
              <a:off x="6310889" y="2027903"/>
              <a:ext cx="1527168" cy="385673"/>
            </a:xfrm>
            <a:prstGeom prst="roundRect">
              <a:avLst>
                <a:gd name="adj" fmla="val 50000"/>
              </a:avLst>
            </a:prstGeom>
            <a:solidFill>
              <a:schemeClr val="bg1"/>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grpSp>
      <p:sp>
        <p:nvSpPr>
          <p:cNvPr id="39" name="文本框 38">
            <a:extLst>
              <a:ext uri="{FF2B5EF4-FFF2-40B4-BE49-F238E27FC236}">
                <a16:creationId xmlns:a16="http://schemas.microsoft.com/office/drawing/2014/main" id="{2463B87E-416E-0A08-CFCB-73CB3DD02CB0}"/>
              </a:ext>
            </a:extLst>
          </p:cNvPr>
          <p:cNvSpPr txBox="1"/>
          <p:nvPr/>
        </p:nvSpPr>
        <p:spPr>
          <a:xfrm>
            <a:off x="2523280" y="2275620"/>
            <a:ext cx="1283028" cy="307777"/>
          </a:xfrm>
          <a:prstGeom prst="rect">
            <a:avLst/>
          </a:prstGeom>
          <a:noFill/>
        </p:spPr>
        <p:txBody>
          <a:bodyPr wrap="square" lIns="0" tIns="0" rIns="0" bIns="0" rtlCol="0">
            <a:spAutoFit/>
          </a:bodyPr>
          <a:lstStyle>
            <a:defPPr>
              <a:defRPr lang="zh-CN"/>
            </a:defPPr>
            <a:lvl1pPr>
              <a:defRPr sz="3200">
                <a:solidFill>
                  <a:schemeClr val="tx1">
                    <a:lumMod val="95000"/>
                    <a:lumOff val="5000"/>
                  </a:schemeClr>
                </a:solidFill>
                <a:latin typeface="阿里巴巴普惠体 B" panose="00020600040101010101" pitchFamily="18" charset="-122"/>
                <a:ea typeface="阿里巴巴普惠体 B"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tx1">
                    <a:lumMod val="85000"/>
                    <a:lumOff val="15000"/>
                  </a:schemeClr>
                </a:solidFill>
                <a:effectLst/>
                <a:uLnTx/>
                <a:uFillTx/>
                <a:latin typeface="思源宋体 CN Heavy"/>
                <a:ea typeface="思源宋体 CN Heavy"/>
                <a:cs typeface="+mn-cs"/>
                <a:sym typeface="HarmonyOS Sans SC Black" panose="00000A00000000000000" pitchFamily="2" charset="-122"/>
              </a:rPr>
              <a:t>请输入标题</a:t>
            </a:r>
          </a:p>
        </p:txBody>
      </p:sp>
      <p:sp>
        <p:nvSpPr>
          <p:cNvPr id="46" name="文本框 45">
            <a:extLst>
              <a:ext uri="{FF2B5EF4-FFF2-40B4-BE49-F238E27FC236}">
                <a16:creationId xmlns:a16="http://schemas.microsoft.com/office/drawing/2014/main" id="{1FFDD74D-D94C-EA24-D614-8D6074B4261E}"/>
              </a:ext>
            </a:extLst>
          </p:cNvPr>
          <p:cNvSpPr txBox="1"/>
          <p:nvPr/>
        </p:nvSpPr>
        <p:spPr>
          <a:xfrm>
            <a:off x="1540925" y="2972632"/>
            <a:ext cx="3247740" cy="2269980"/>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思源黑体 CN Regular"/>
                <a:ea typeface="思源黑体 CN Regular"/>
                <a:cs typeface="+mn-cs"/>
              </a:rPr>
              <a:t>请输入文本内容请输入文本内容请输入文本内容请输入文本内容请输入文本内容请输入文本内容请输入文本内容请输入文本内容请输入文本内容请输入文本内容请输入文本内容请输入文本内容</a:t>
            </a:r>
          </a:p>
        </p:txBody>
      </p:sp>
      <p:sp>
        <p:nvSpPr>
          <p:cNvPr id="14" name="文本框 13">
            <a:extLst>
              <a:ext uri="{FF2B5EF4-FFF2-40B4-BE49-F238E27FC236}">
                <a16:creationId xmlns:a16="http://schemas.microsoft.com/office/drawing/2014/main" id="{E49CA6F1-DB22-103D-20ED-74EE355FDDF8}"/>
              </a:ext>
            </a:extLst>
          </p:cNvPr>
          <p:cNvSpPr txBox="1"/>
          <p:nvPr/>
        </p:nvSpPr>
        <p:spPr>
          <a:xfrm>
            <a:off x="1307211" y="795399"/>
            <a:ext cx="2705100" cy="461665"/>
          </a:xfrm>
          <a:prstGeom prst="rect">
            <a:avLst/>
          </a:prstGeom>
          <a:noFill/>
        </p:spPr>
        <p:txBody>
          <a:bodyPr wrap="square" rtlCol="0">
            <a:spAutoFit/>
          </a:bodyPr>
          <a:lstStyle>
            <a:defPPr>
              <a:defRPr lang="zh-CN"/>
            </a:defPPr>
            <a:lvl1pPr algn="ctr">
              <a:defRPr sz="2400">
                <a:latin typeface="+mj-ea"/>
                <a:ea typeface="+mj-ea"/>
              </a:defRPr>
            </a:lvl1pPr>
          </a:lstStyle>
          <a:p>
            <a:r>
              <a:rPr lang="zh-CN" altLang="en-US" dirty="0"/>
              <a:t>图表页</a:t>
            </a:r>
          </a:p>
        </p:txBody>
      </p:sp>
      <p:sp>
        <p:nvSpPr>
          <p:cNvPr id="15" name="文本框 14">
            <a:extLst>
              <a:ext uri="{FF2B5EF4-FFF2-40B4-BE49-F238E27FC236}">
                <a16:creationId xmlns:a16="http://schemas.microsoft.com/office/drawing/2014/main" id="{5C7268D9-B181-60A0-1C1E-4D02779A6820}"/>
              </a:ext>
            </a:extLst>
          </p:cNvPr>
          <p:cNvSpPr txBox="1"/>
          <p:nvPr/>
        </p:nvSpPr>
        <p:spPr>
          <a:xfrm>
            <a:off x="452041" y="795398"/>
            <a:ext cx="959739"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spTree>
    <p:extLst>
      <p:ext uri="{BB962C8B-B14F-4D97-AF65-F5344CB8AC3E}">
        <p14:creationId xmlns:p14="http://schemas.microsoft.com/office/powerpoint/2010/main" val="4032785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61BB3D3E-9F4A-3F5F-F419-23F9A441A069}"/>
              </a:ext>
            </a:extLst>
          </p:cNvPr>
          <p:cNvSpPr/>
          <p:nvPr/>
        </p:nvSpPr>
        <p:spPr>
          <a:xfrm>
            <a:off x="4199572" y="4496419"/>
            <a:ext cx="1432035" cy="1432035"/>
          </a:xfrm>
          <a:prstGeom prst="ellipse">
            <a:avLst/>
          </a:prstGeom>
          <a:gradFill>
            <a:gsLst>
              <a:gs pos="0">
                <a:schemeClr val="accent3">
                  <a:lumMod val="60000"/>
                  <a:lumOff val="40000"/>
                </a:schemeClr>
              </a:gs>
              <a:gs pos="100000">
                <a:schemeClr val="accent4">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8" name="椭圆 7">
            <a:extLst>
              <a:ext uri="{FF2B5EF4-FFF2-40B4-BE49-F238E27FC236}">
                <a16:creationId xmlns:a16="http://schemas.microsoft.com/office/drawing/2014/main" id="{60B8444A-D506-71D5-8E64-D219FA8F6559}"/>
              </a:ext>
            </a:extLst>
          </p:cNvPr>
          <p:cNvSpPr/>
          <p:nvPr/>
        </p:nvSpPr>
        <p:spPr>
          <a:xfrm>
            <a:off x="4359494" y="4656341"/>
            <a:ext cx="1112191" cy="11121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29" name="椭圆 28">
            <a:extLst>
              <a:ext uri="{FF2B5EF4-FFF2-40B4-BE49-F238E27FC236}">
                <a16:creationId xmlns:a16="http://schemas.microsoft.com/office/drawing/2014/main" id="{5BC41907-9327-C482-F71C-E6555E301525}"/>
              </a:ext>
            </a:extLst>
          </p:cNvPr>
          <p:cNvSpPr/>
          <p:nvPr/>
        </p:nvSpPr>
        <p:spPr>
          <a:xfrm>
            <a:off x="4280169" y="4577016"/>
            <a:ext cx="1270840" cy="1270840"/>
          </a:xfrm>
          <a:prstGeom prst="ellipse">
            <a:avLst/>
          </a:prstGeom>
          <a:noFill/>
          <a:ln>
            <a:gradFill>
              <a:gsLst>
                <a:gs pos="0">
                  <a:schemeClr val="accent3">
                    <a:lumMod val="75000"/>
                  </a:schemeClr>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3" name="椭圆 2">
            <a:extLst>
              <a:ext uri="{FF2B5EF4-FFF2-40B4-BE49-F238E27FC236}">
                <a16:creationId xmlns:a16="http://schemas.microsoft.com/office/drawing/2014/main" id="{AB772621-101F-7BA5-7FAE-301FB3950F63}"/>
              </a:ext>
            </a:extLst>
          </p:cNvPr>
          <p:cNvSpPr/>
          <p:nvPr/>
        </p:nvSpPr>
        <p:spPr>
          <a:xfrm>
            <a:off x="5463794" y="2712252"/>
            <a:ext cx="1432035" cy="1432035"/>
          </a:xfrm>
          <a:prstGeom prst="ellipse">
            <a:avLst/>
          </a:prstGeom>
          <a:gradFill>
            <a:gsLst>
              <a:gs pos="0">
                <a:schemeClr val="accent3">
                  <a:lumMod val="60000"/>
                  <a:lumOff val="40000"/>
                </a:schemeClr>
              </a:gs>
              <a:gs pos="100000">
                <a:schemeClr val="accent4">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4" name="椭圆 3">
            <a:extLst>
              <a:ext uri="{FF2B5EF4-FFF2-40B4-BE49-F238E27FC236}">
                <a16:creationId xmlns:a16="http://schemas.microsoft.com/office/drawing/2014/main" id="{1BF15DFB-F8C9-36FA-36B3-894C3CDCA92F}"/>
              </a:ext>
            </a:extLst>
          </p:cNvPr>
          <p:cNvSpPr/>
          <p:nvPr/>
        </p:nvSpPr>
        <p:spPr>
          <a:xfrm>
            <a:off x="5623715" y="2872174"/>
            <a:ext cx="1112191" cy="11121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27" name="椭圆 26">
            <a:extLst>
              <a:ext uri="{FF2B5EF4-FFF2-40B4-BE49-F238E27FC236}">
                <a16:creationId xmlns:a16="http://schemas.microsoft.com/office/drawing/2014/main" id="{09501A2A-A6F7-2D4A-1D2E-8AB651C99AB3}"/>
              </a:ext>
            </a:extLst>
          </p:cNvPr>
          <p:cNvSpPr/>
          <p:nvPr/>
        </p:nvSpPr>
        <p:spPr>
          <a:xfrm>
            <a:off x="5544392" y="2792850"/>
            <a:ext cx="1270840" cy="1270840"/>
          </a:xfrm>
          <a:prstGeom prst="ellipse">
            <a:avLst/>
          </a:prstGeom>
          <a:noFill/>
          <a:ln>
            <a:gradFill>
              <a:gsLst>
                <a:gs pos="0">
                  <a:schemeClr val="accent3">
                    <a:lumMod val="75000"/>
                  </a:schemeClr>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64" name="文本框 63">
            <a:extLst>
              <a:ext uri="{FF2B5EF4-FFF2-40B4-BE49-F238E27FC236}">
                <a16:creationId xmlns:a16="http://schemas.microsoft.com/office/drawing/2014/main" id="{C59D94B4-A25B-550B-0679-DA05C51F0520}"/>
              </a:ext>
            </a:extLst>
          </p:cNvPr>
          <p:cNvSpPr txBox="1"/>
          <p:nvPr/>
        </p:nvSpPr>
        <p:spPr>
          <a:xfrm>
            <a:off x="1332665" y="3660048"/>
            <a:ext cx="277646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请输入文本内容请输入文本内容请输入文本内容请输入文本内容</a:t>
            </a:r>
          </a:p>
        </p:txBody>
      </p:sp>
      <p:sp>
        <p:nvSpPr>
          <p:cNvPr id="10" name="椭圆 9">
            <a:extLst>
              <a:ext uri="{FF2B5EF4-FFF2-40B4-BE49-F238E27FC236}">
                <a16:creationId xmlns:a16="http://schemas.microsoft.com/office/drawing/2014/main" id="{A4C23AA8-D0E6-E577-63F8-14C9ACFFCEE4}"/>
              </a:ext>
            </a:extLst>
          </p:cNvPr>
          <p:cNvSpPr/>
          <p:nvPr/>
        </p:nvSpPr>
        <p:spPr>
          <a:xfrm>
            <a:off x="6689358" y="4471763"/>
            <a:ext cx="1432035" cy="1432035"/>
          </a:xfrm>
          <a:prstGeom prst="ellipse">
            <a:avLst/>
          </a:prstGeom>
          <a:gradFill>
            <a:gsLst>
              <a:gs pos="0">
                <a:schemeClr val="accent3">
                  <a:lumMod val="60000"/>
                  <a:lumOff val="40000"/>
                </a:schemeClr>
              </a:gs>
              <a:gs pos="100000">
                <a:schemeClr val="accent4">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1" name="椭圆 10">
            <a:extLst>
              <a:ext uri="{FF2B5EF4-FFF2-40B4-BE49-F238E27FC236}">
                <a16:creationId xmlns:a16="http://schemas.microsoft.com/office/drawing/2014/main" id="{7F46758F-0F6B-06AA-4C55-5B48BC085B4A}"/>
              </a:ext>
            </a:extLst>
          </p:cNvPr>
          <p:cNvSpPr/>
          <p:nvPr/>
        </p:nvSpPr>
        <p:spPr>
          <a:xfrm>
            <a:off x="6849280" y="4631685"/>
            <a:ext cx="1112192" cy="11121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2" name="文本框 11">
            <a:extLst>
              <a:ext uri="{FF2B5EF4-FFF2-40B4-BE49-F238E27FC236}">
                <a16:creationId xmlns:a16="http://schemas.microsoft.com/office/drawing/2014/main" id="{DBEB594F-5F63-D891-CFD1-D82D1232A3A6}"/>
              </a:ext>
            </a:extLst>
          </p:cNvPr>
          <p:cNvSpPr txBox="1"/>
          <p:nvPr/>
        </p:nvSpPr>
        <p:spPr>
          <a:xfrm>
            <a:off x="5735815" y="3249190"/>
            <a:ext cx="88799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rPr>
              <a:t>项目</a:t>
            </a:r>
            <a:r>
              <a:rPr kumimoji="0" lang="en-US" altLang="zh-CN"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rPr>
              <a:t>A</a:t>
            </a:r>
            <a:endParaRPr kumimoji="0" lang="zh-CN" altLang="en-US"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endParaRPr>
          </a:p>
        </p:txBody>
      </p:sp>
      <p:sp>
        <p:nvSpPr>
          <p:cNvPr id="13" name="文本框 12">
            <a:extLst>
              <a:ext uri="{FF2B5EF4-FFF2-40B4-BE49-F238E27FC236}">
                <a16:creationId xmlns:a16="http://schemas.microsoft.com/office/drawing/2014/main" id="{9D89128E-F654-69CA-1B63-AE40CC55FAAB}"/>
              </a:ext>
            </a:extLst>
          </p:cNvPr>
          <p:cNvSpPr txBox="1"/>
          <p:nvPr/>
        </p:nvSpPr>
        <p:spPr>
          <a:xfrm>
            <a:off x="4471594" y="5049804"/>
            <a:ext cx="88799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rPr>
              <a:t>项目</a:t>
            </a:r>
            <a:r>
              <a:rPr kumimoji="0" lang="en-US" altLang="zh-CN"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rPr>
              <a:t>B</a:t>
            </a:r>
            <a:endParaRPr kumimoji="0" lang="zh-CN" altLang="en-US"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endParaRPr>
          </a:p>
        </p:txBody>
      </p:sp>
      <p:sp>
        <p:nvSpPr>
          <p:cNvPr id="14" name="文本框 13">
            <a:extLst>
              <a:ext uri="{FF2B5EF4-FFF2-40B4-BE49-F238E27FC236}">
                <a16:creationId xmlns:a16="http://schemas.microsoft.com/office/drawing/2014/main" id="{BE9AB9FD-4B32-A9BD-C7F7-E3321C467C65}"/>
              </a:ext>
            </a:extLst>
          </p:cNvPr>
          <p:cNvSpPr txBox="1"/>
          <p:nvPr/>
        </p:nvSpPr>
        <p:spPr>
          <a:xfrm>
            <a:off x="6962235" y="5032966"/>
            <a:ext cx="88799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rPr>
              <a:t>项目</a:t>
            </a:r>
            <a:r>
              <a:rPr kumimoji="0" lang="en-US" altLang="zh-CN"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rPr>
              <a:t>C</a:t>
            </a:r>
            <a:endParaRPr kumimoji="0" lang="zh-CN" altLang="en-US" sz="2000" b="0" i="0" u="none" strike="noStrike" kern="1200" cap="none" spc="0" normalizeH="0" baseline="0" noProof="0" dirty="0">
              <a:ln>
                <a:noFill/>
              </a:ln>
              <a:gradFill>
                <a:gsLst>
                  <a:gs pos="0">
                    <a:schemeClr val="accent1">
                      <a:lumMod val="75000"/>
                    </a:schemeClr>
                  </a:gs>
                  <a:gs pos="100000">
                    <a:schemeClr val="accent1">
                      <a:lumMod val="50000"/>
                    </a:schemeClr>
                  </a:gs>
                </a:gsLst>
                <a:lin ang="2700000" scaled="1"/>
              </a:gradFill>
              <a:effectLst/>
              <a:uLnTx/>
              <a:uFillTx/>
              <a:latin typeface="思源宋体 CN Heavy"/>
              <a:ea typeface="思源宋体 CN Heavy"/>
              <a:cs typeface="+mn-cs"/>
            </a:endParaRPr>
          </a:p>
        </p:txBody>
      </p:sp>
      <p:sp>
        <p:nvSpPr>
          <p:cNvPr id="15" name="箭头: 右 14">
            <a:extLst>
              <a:ext uri="{FF2B5EF4-FFF2-40B4-BE49-F238E27FC236}">
                <a16:creationId xmlns:a16="http://schemas.microsoft.com/office/drawing/2014/main" id="{CEB8B185-58FA-E017-7F5B-08D4E26D9BBB}"/>
              </a:ext>
            </a:extLst>
          </p:cNvPr>
          <p:cNvSpPr/>
          <p:nvPr/>
        </p:nvSpPr>
        <p:spPr>
          <a:xfrm rot="18020686">
            <a:off x="5175554" y="4159258"/>
            <a:ext cx="383897" cy="314500"/>
          </a:xfrm>
          <a:prstGeom prst="rightArrow">
            <a:avLst/>
          </a:prstGeom>
          <a:gradFill flip="none" rotWithShape="1">
            <a:gsLst>
              <a:gs pos="0">
                <a:schemeClr val="accent2">
                  <a:lumMod val="60000"/>
                  <a:lumOff val="40000"/>
                </a:schemeClr>
              </a:gs>
              <a:gs pos="100000">
                <a:schemeClr val="accent2">
                  <a:lumMod val="7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6" name="箭头: 右 15">
            <a:extLst>
              <a:ext uri="{FF2B5EF4-FFF2-40B4-BE49-F238E27FC236}">
                <a16:creationId xmlns:a16="http://schemas.microsoft.com/office/drawing/2014/main" id="{1BA16D33-F39C-6DF6-35CE-E03FFFEB500A}"/>
              </a:ext>
            </a:extLst>
          </p:cNvPr>
          <p:cNvSpPr/>
          <p:nvPr/>
        </p:nvSpPr>
        <p:spPr>
          <a:xfrm rot="2944391">
            <a:off x="6863292" y="4144157"/>
            <a:ext cx="383897" cy="314500"/>
          </a:xfrm>
          <a:prstGeom prst="rightArrow">
            <a:avLst/>
          </a:prstGeom>
          <a:gradFill flip="none" rotWithShape="1">
            <a:gsLst>
              <a:gs pos="0">
                <a:schemeClr val="accent2">
                  <a:lumMod val="60000"/>
                  <a:lumOff val="40000"/>
                </a:schemeClr>
              </a:gs>
              <a:gs pos="100000">
                <a:schemeClr val="accent2">
                  <a:lumMod val="7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7" name="箭头: 右 16">
            <a:extLst>
              <a:ext uri="{FF2B5EF4-FFF2-40B4-BE49-F238E27FC236}">
                <a16:creationId xmlns:a16="http://schemas.microsoft.com/office/drawing/2014/main" id="{9EA66256-E1EC-214A-8CB5-98D563A73079}"/>
              </a:ext>
            </a:extLst>
          </p:cNvPr>
          <p:cNvSpPr/>
          <p:nvPr/>
        </p:nvSpPr>
        <p:spPr>
          <a:xfrm flipH="1">
            <a:off x="5965750" y="5024137"/>
            <a:ext cx="383897" cy="314500"/>
          </a:xfrm>
          <a:prstGeom prst="rightArrow">
            <a:avLst/>
          </a:prstGeom>
          <a:gradFill flip="none" rotWithShape="1">
            <a:gsLst>
              <a:gs pos="0">
                <a:schemeClr val="accent2">
                  <a:lumMod val="60000"/>
                  <a:lumOff val="40000"/>
                </a:schemeClr>
              </a:gs>
              <a:gs pos="100000">
                <a:schemeClr val="accent2">
                  <a:lumMod val="75000"/>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pic>
        <p:nvPicPr>
          <p:cNvPr id="38" name="图形 37">
            <a:extLst>
              <a:ext uri="{FF2B5EF4-FFF2-40B4-BE49-F238E27FC236}">
                <a16:creationId xmlns:a16="http://schemas.microsoft.com/office/drawing/2014/main" id="{E6133F0A-5883-BD3A-0DA7-70C4446513A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11628" y="2142457"/>
            <a:ext cx="339146" cy="339147"/>
          </a:xfrm>
          <a:prstGeom prst="rect">
            <a:avLst/>
          </a:prstGeom>
        </p:spPr>
      </p:pic>
      <p:sp>
        <p:nvSpPr>
          <p:cNvPr id="53" name="等腰三角形 52">
            <a:extLst>
              <a:ext uri="{FF2B5EF4-FFF2-40B4-BE49-F238E27FC236}">
                <a16:creationId xmlns:a16="http://schemas.microsoft.com/office/drawing/2014/main" id="{53A964F3-8285-03F2-BC48-2579936B4D82}"/>
              </a:ext>
            </a:extLst>
          </p:cNvPr>
          <p:cNvSpPr/>
          <p:nvPr/>
        </p:nvSpPr>
        <p:spPr>
          <a:xfrm rot="10800000" flipV="1">
            <a:off x="6096013" y="1733948"/>
            <a:ext cx="151109" cy="165501"/>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54" name="文本框 53">
            <a:extLst>
              <a:ext uri="{FF2B5EF4-FFF2-40B4-BE49-F238E27FC236}">
                <a16:creationId xmlns:a16="http://schemas.microsoft.com/office/drawing/2014/main" id="{6ADA6550-2EBD-A1AA-804A-1B6F55872186}"/>
              </a:ext>
            </a:extLst>
          </p:cNvPr>
          <p:cNvSpPr txBox="1"/>
          <p:nvPr/>
        </p:nvSpPr>
        <p:spPr>
          <a:xfrm>
            <a:off x="4846932" y="1221566"/>
            <a:ext cx="2735509"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请输入文本内容请输入文本内容请输入文本内容请输入文本内容</a:t>
            </a:r>
          </a:p>
        </p:txBody>
      </p:sp>
      <p:pic>
        <p:nvPicPr>
          <p:cNvPr id="44" name="图形 43">
            <a:extLst>
              <a:ext uri="{FF2B5EF4-FFF2-40B4-BE49-F238E27FC236}">
                <a16:creationId xmlns:a16="http://schemas.microsoft.com/office/drawing/2014/main" id="{8D8A58BE-7242-7422-E3DA-612C8795289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97752" y="3847468"/>
            <a:ext cx="305471" cy="305471"/>
          </a:xfrm>
          <a:prstGeom prst="rect">
            <a:avLst/>
          </a:prstGeom>
        </p:spPr>
      </p:pic>
      <p:sp>
        <p:nvSpPr>
          <p:cNvPr id="76" name="文本框 75">
            <a:extLst>
              <a:ext uri="{FF2B5EF4-FFF2-40B4-BE49-F238E27FC236}">
                <a16:creationId xmlns:a16="http://schemas.microsoft.com/office/drawing/2014/main" id="{66B76DED-A9AF-E598-0AB0-A9E9B6C01930}"/>
              </a:ext>
            </a:extLst>
          </p:cNvPr>
          <p:cNvSpPr txBox="1"/>
          <p:nvPr/>
        </p:nvSpPr>
        <p:spPr>
          <a:xfrm>
            <a:off x="8473215" y="3675794"/>
            <a:ext cx="2735509"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请输入文本内容请输入文本内容请输入文本内容请输入文本内容</a:t>
            </a:r>
          </a:p>
        </p:txBody>
      </p:sp>
      <p:pic>
        <p:nvPicPr>
          <p:cNvPr id="66" name="图形 65">
            <a:extLst>
              <a:ext uri="{FF2B5EF4-FFF2-40B4-BE49-F238E27FC236}">
                <a16:creationId xmlns:a16="http://schemas.microsoft.com/office/drawing/2014/main" id="{8D0025B2-061E-A98E-7FE1-AEEA391C58D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46757" y="3825989"/>
            <a:ext cx="324058" cy="324058"/>
          </a:xfrm>
          <a:prstGeom prst="rect">
            <a:avLst/>
          </a:prstGeom>
        </p:spPr>
      </p:pic>
      <p:sp>
        <p:nvSpPr>
          <p:cNvPr id="96" name="等腰三角形 95">
            <a:extLst>
              <a:ext uri="{FF2B5EF4-FFF2-40B4-BE49-F238E27FC236}">
                <a16:creationId xmlns:a16="http://schemas.microsoft.com/office/drawing/2014/main" id="{AEEADEFB-4FAD-8F4F-8FAA-67D4C2BFD72A}"/>
              </a:ext>
            </a:extLst>
          </p:cNvPr>
          <p:cNvSpPr/>
          <p:nvPr/>
        </p:nvSpPr>
        <p:spPr>
          <a:xfrm rot="16200000" flipH="1">
            <a:off x="4157324" y="3877984"/>
            <a:ext cx="151109" cy="165501"/>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97" name="等腰三角形 96">
            <a:extLst>
              <a:ext uri="{FF2B5EF4-FFF2-40B4-BE49-F238E27FC236}">
                <a16:creationId xmlns:a16="http://schemas.microsoft.com/office/drawing/2014/main" id="{B1C15285-8D62-DC32-759B-D90325B3C4F8}"/>
              </a:ext>
            </a:extLst>
          </p:cNvPr>
          <p:cNvSpPr/>
          <p:nvPr/>
        </p:nvSpPr>
        <p:spPr>
          <a:xfrm rot="5400000">
            <a:off x="8135967" y="3876715"/>
            <a:ext cx="151109" cy="165501"/>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思源黑体 CN Regular"/>
              <a:cs typeface="+mn-cs"/>
            </a:endParaRPr>
          </a:p>
        </p:txBody>
      </p:sp>
      <p:sp>
        <p:nvSpPr>
          <p:cNvPr id="18" name="椭圆 17">
            <a:extLst>
              <a:ext uri="{FF2B5EF4-FFF2-40B4-BE49-F238E27FC236}">
                <a16:creationId xmlns:a16="http://schemas.microsoft.com/office/drawing/2014/main" id="{AC20B793-7B7F-3DEF-6401-7DB824DF3440}"/>
              </a:ext>
            </a:extLst>
          </p:cNvPr>
          <p:cNvSpPr/>
          <p:nvPr/>
        </p:nvSpPr>
        <p:spPr>
          <a:xfrm>
            <a:off x="6769955" y="4577016"/>
            <a:ext cx="1270840" cy="1270840"/>
          </a:xfrm>
          <a:prstGeom prst="ellipse">
            <a:avLst/>
          </a:prstGeom>
          <a:noFill/>
          <a:ln>
            <a:gradFill>
              <a:gsLst>
                <a:gs pos="0">
                  <a:schemeClr val="accent3">
                    <a:lumMod val="75000"/>
                  </a:schemeClr>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思源黑体 CN Regular"/>
              <a:cs typeface="+mn-cs"/>
            </a:endParaRPr>
          </a:p>
        </p:txBody>
      </p:sp>
      <p:sp>
        <p:nvSpPr>
          <p:cNvPr id="28" name="文本框 27">
            <a:extLst>
              <a:ext uri="{FF2B5EF4-FFF2-40B4-BE49-F238E27FC236}">
                <a16:creationId xmlns:a16="http://schemas.microsoft.com/office/drawing/2014/main" id="{CDBE22FE-D5A7-A4BB-AE7A-2F6447F23314}"/>
              </a:ext>
            </a:extLst>
          </p:cNvPr>
          <p:cNvSpPr txBox="1"/>
          <p:nvPr/>
        </p:nvSpPr>
        <p:spPr>
          <a:xfrm>
            <a:off x="1307211" y="795399"/>
            <a:ext cx="2705100" cy="461665"/>
          </a:xfrm>
          <a:prstGeom prst="rect">
            <a:avLst/>
          </a:prstGeom>
          <a:noFill/>
        </p:spPr>
        <p:txBody>
          <a:bodyPr wrap="square" rtlCol="0">
            <a:spAutoFit/>
          </a:bodyPr>
          <a:lstStyle/>
          <a:p>
            <a:pPr algn="ctr"/>
            <a:r>
              <a:rPr lang="zh-CN" altLang="en-US" sz="2400" dirty="0">
                <a:latin typeface="+mj-ea"/>
                <a:ea typeface="+mj-ea"/>
              </a:rPr>
              <a:t>三项逻辑页</a:t>
            </a:r>
          </a:p>
        </p:txBody>
      </p:sp>
      <p:sp>
        <p:nvSpPr>
          <p:cNvPr id="31" name="文本框 30">
            <a:extLst>
              <a:ext uri="{FF2B5EF4-FFF2-40B4-BE49-F238E27FC236}">
                <a16:creationId xmlns:a16="http://schemas.microsoft.com/office/drawing/2014/main" id="{F0768FC9-2844-9382-3DDF-2AF202384637}"/>
              </a:ext>
            </a:extLst>
          </p:cNvPr>
          <p:cNvSpPr txBox="1"/>
          <p:nvPr/>
        </p:nvSpPr>
        <p:spPr>
          <a:xfrm>
            <a:off x="452041" y="795398"/>
            <a:ext cx="959739" cy="461665"/>
          </a:xfrm>
          <a:prstGeom prst="rect">
            <a:avLst/>
          </a:prstGeom>
          <a:noFill/>
        </p:spPr>
        <p:txBody>
          <a:bodyPr wrap="square" rtlCol="0">
            <a:sp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spTree>
    <p:extLst>
      <p:ext uri="{BB962C8B-B14F-4D97-AF65-F5344CB8AC3E}">
        <p14:creationId xmlns:p14="http://schemas.microsoft.com/office/powerpoint/2010/main" val="2072788564"/>
      </p:ext>
    </p:extLst>
  </p:cSld>
  <p:clrMapOvr>
    <a:masterClrMapping/>
  </p:clrMapOvr>
</p:sld>
</file>

<file path=ppt/theme/theme1.xml><?xml version="1.0" encoding="utf-8"?>
<a:theme xmlns:a="http://schemas.openxmlformats.org/drawingml/2006/main" name="1_Office 主题​​">
  <a:themeElements>
    <a:clrScheme name="紫罗兰色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自定义 3">
      <a:majorFont>
        <a:latin typeface="思源宋体 CN Heavy"/>
        <a:ea typeface="思源宋体 CN Heavy"/>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527</Words>
  <Application>Microsoft Office PowerPoint</Application>
  <PresentationFormat>宽屏</PresentationFormat>
  <Paragraphs>86</Paragraphs>
  <Slides>12</Slides>
  <Notes>3</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12</vt:i4>
      </vt:variant>
    </vt:vector>
  </HeadingPairs>
  <TitlesOfParts>
    <vt:vector size="28" baseType="lpstr">
      <vt:lpstr>OPPOSans H</vt:lpstr>
      <vt:lpstr>sohogothicpro-regular</vt:lpstr>
      <vt:lpstr>阿里巴巴普惠体 B</vt:lpstr>
      <vt:lpstr>等线</vt:lpstr>
      <vt:lpstr>汉仪雅酷黑 45W</vt:lpstr>
      <vt:lpstr>思源黑体 CN Bold</vt:lpstr>
      <vt:lpstr>思源黑体 CN Light</vt:lpstr>
      <vt:lpstr>思源黑体 CN Regular</vt:lpstr>
      <vt:lpstr>思源宋体 CN Heavy</vt:lpstr>
      <vt:lpstr>Arial</vt:lpstr>
      <vt:lpstr>Arial Black</vt:lpstr>
      <vt:lpstr>Bahnschrift SemiBold</vt:lpstr>
      <vt:lpstr>Bahnschrift SemiLight</vt:lpstr>
      <vt:lpstr>Segoe UI Light</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简约几何紫色学术型论文答辩ppt模板</dc:title>
  <dc:creator>小池</dc:creator>
  <cp:keywords>P界达人</cp:keywords>
  <dc:description>www.51pptmoban.com</dc:description>
  <cp:lastModifiedBy>Power user</cp:lastModifiedBy>
  <cp:revision>4</cp:revision>
  <dcterms:created xsi:type="dcterms:W3CDTF">2022-11-30T16:17:37Z</dcterms:created>
  <dcterms:modified xsi:type="dcterms:W3CDTF">2023-02-26T13:27:33Z</dcterms:modified>
</cp:coreProperties>
</file>