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7" r:id="rId2"/>
    <p:sldId id="305" r:id="rId3"/>
    <p:sldId id="289" r:id="rId4"/>
    <p:sldId id="299" r:id="rId5"/>
    <p:sldId id="292" r:id="rId6"/>
    <p:sldId id="300" r:id="rId7"/>
    <p:sldId id="293" r:id="rId8"/>
    <p:sldId id="310" r:id="rId9"/>
    <p:sldId id="311" r:id="rId10"/>
    <p:sldId id="295" r:id="rId11"/>
    <p:sldId id="312" r:id="rId12"/>
    <p:sldId id="313" r:id="rId1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83" userDrawn="1">
          <p15:clr>
            <a:srgbClr val="A4A3A4"/>
          </p15:clr>
        </p15:guide>
        <p15:guide id="4" pos="71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26" autoAdjust="0"/>
    <p:restoredTop sz="95488" autoAdjust="0"/>
  </p:normalViewPr>
  <p:slideViewPr>
    <p:cSldViewPr snapToGrid="0">
      <p:cViewPr varScale="1">
        <p:scale>
          <a:sx n="80" d="100"/>
          <a:sy n="80" d="100"/>
        </p:scale>
        <p:origin x="102" y="354"/>
      </p:cViewPr>
      <p:guideLst>
        <p:guide orient="horz" pos="2160"/>
        <p:guide pos="3840"/>
        <p:guide pos="483"/>
        <p:guide pos="7197"/>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5D5-4DA8-8D69-611E1AFA6E3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5D5-4DA8-8D69-611E1AFA6E3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5D5-4DA8-8D69-611E1AFA6E34}"/>
            </c:ext>
          </c:extLst>
        </c:ser>
        <c:dLbls>
          <c:showLegendKey val="0"/>
          <c:showVal val="0"/>
          <c:showCatName val="0"/>
          <c:showSerName val="0"/>
          <c:showPercent val="0"/>
          <c:showBubbleSize val="0"/>
        </c:dLbls>
        <c:gapWidth val="219"/>
        <c:overlap val="-27"/>
        <c:axId val="2139781888"/>
        <c:axId val="2139796032"/>
      </c:barChart>
      <c:catAx>
        <c:axId val="2139781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9796032"/>
        <c:crosses val="autoZero"/>
        <c:auto val="1"/>
        <c:lblAlgn val="ctr"/>
        <c:lblOffset val="100"/>
        <c:noMultiLvlLbl val="0"/>
      </c:catAx>
      <c:valAx>
        <c:axId val="2139796032"/>
        <c:scaling>
          <c:orientation val="minMax"/>
        </c:scaling>
        <c:delete val="0"/>
        <c:axPos val="l"/>
        <c:majorGridlines>
          <c:spPr>
            <a:ln w="9525" cap="flat" cmpd="sng" algn="ctr">
              <a:solidFill>
                <a:schemeClr val="accent1">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9781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列一</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738-487A-A673-2658FEEAE7B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738-487A-A673-2658FEEAE7B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738-487A-A673-2658FEEAE7B5}"/>
              </c:ext>
            </c:extLst>
          </c:dPt>
          <c:dPt>
            <c:idx val="3"/>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7-1738-487A-A673-2658FEEAE7B5}"/>
              </c:ext>
            </c:extLst>
          </c:dPt>
          <c:cat>
            <c:strRef>
              <c:f>Sheet1!$A$2:$A$5</c:f>
              <c:strCache>
                <c:ptCount val="4"/>
                <c:pt idx="0">
                  <c:v>第一部分</c:v>
                </c:pt>
                <c:pt idx="1">
                  <c:v>第二部分</c:v>
                </c:pt>
                <c:pt idx="2">
                  <c:v>第三部分</c:v>
                </c:pt>
                <c:pt idx="3">
                  <c:v>第四部分</c:v>
                </c:pt>
              </c:strCache>
            </c:strRef>
          </c:cat>
          <c:val>
            <c:numRef>
              <c:f>Sheet1!$B$2:$B$5</c:f>
              <c:numCache>
                <c:formatCode>General</c:formatCode>
                <c:ptCount val="4"/>
                <c:pt idx="0">
                  <c:v>6.2</c:v>
                </c:pt>
                <c:pt idx="1">
                  <c:v>3.2</c:v>
                </c:pt>
                <c:pt idx="2">
                  <c:v>3.4</c:v>
                </c:pt>
                <c:pt idx="3">
                  <c:v>1.2</c:v>
                </c:pt>
              </c:numCache>
            </c:numRef>
          </c:val>
          <c:extLst>
            <c:ext xmlns:c16="http://schemas.microsoft.com/office/drawing/2014/chart" uri="{C3380CC4-5D6E-409C-BE32-E72D297353CC}">
              <c16:uniqueId val="{00000008-1738-487A-A673-2658FEEAE7B5}"/>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68A004-927E-48A2-9829-9B6C9267E4FA}" type="datetimeFigureOut">
              <a:rPr lang="zh-CN" altLang="en-US" smtClean="0"/>
              <a:t>2023/2/27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7ED04F-FD10-4708-8212-D4106D45F2D2}" type="slidenum">
              <a:rPr lang="zh-CN" altLang="en-US" smtClean="0"/>
              <a:t>‹#›</a:t>
            </a:fld>
            <a:endParaRPr lang="zh-CN" altLang="en-US"/>
          </a:p>
        </p:txBody>
      </p:sp>
    </p:spTree>
    <p:extLst>
      <p:ext uri="{BB962C8B-B14F-4D97-AF65-F5344CB8AC3E}">
        <p14:creationId xmlns:p14="http://schemas.microsoft.com/office/powerpoint/2010/main" val="2169611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37F620-AEF4-4D13-8AEB-FC3E42432D31}" type="slidenum">
              <a:rPr lang="zh-CN" altLang="en-US" smtClean="0"/>
              <a:t>2</a:t>
            </a:fld>
            <a:endParaRPr lang="zh-CN" altLang="en-US"/>
          </a:p>
        </p:txBody>
      </p:sp>
    </p:spTree>
    <p:extLst>
      <p:ext uri="{BB962C8B-B14F-4D97-AF65-F5344CB8AC3E}">
        <p14:creationId xmlns:p14="http://schemas.microsoft.com/office/powerpoint/2010/main" val="3783321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D77ED04F-FD10-4708-8212-D4106D45F2D2}" type="slidenum">
              <a:rPr lang="zh-CN" altLang="en-US" smtClean="0"/>
              <a:t>10</a:t>
            </a:fld>
            <a:endParaRPr lang="zh-CN" altLang="en-US"/>
          </a:p>
        </p:txBody>
      </p:sp>
    </p:spTree>
    <p:extLst>
      <p:ext uri="{BB962C8B-B14F-4D97-AF65-F5344CB8AC3E}">
        <p14:creationId xmlns:p14="http://schemas.microsoft.com/office/powerpoint/2010/main" val="2115402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80579D-1995-B31C-82BB-7BA5F9B14717}"/>
              </a:ext>
            </a:extLst>
          </p:cNvPr>
          <p:cNvSpPr>
            <a:spLocks noGrp="1"/>
          </p:cNvSpPr>
          <p:nvPr>
            <p:ph type="dt" sz="half" idx="10"/>
          </p:nvPr>
        </p:nvSpPr>
        <p:spPr/>
        <p:txBody>
          <a:bodyPr/>
          <a:lstStyle>
            <a:lvl1pPr>
              <a:defRPr/>
            </a:lvl1pPr>
          </a:lstStyle>
          <a:p>
            <a:pPr>
              <a:defRPr/>
            </a:pPr>
            <a:fld id="{D97FF608-1884-43F1-920C-880FF8CA8D8B}"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183DEB95-713F-D378-149B-CEE063089A5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0FDC5E0-A9D6-EF9B-4142-29ACA91607F6}"/>
              </a:ext>
            </a:extLst>
          </p:cNvPr>
          <p:cNvSpPr>
            <a:spLocks noGrp="1"/>
          </p:cNvSpPr>
          <p:nvPr>
            <p:ph type="sldNum" sz="quarter" idx="12"/>
          </p:nvPr>
        </p:nvSpPr>
        <p:spPr/>
        <p:txBody>
          <a:bodyPr/>
          <a:lstStyle>
            <a:lvl1pPr>
              <a:defRPr/>
            </a:lvl1pPr>
          </a:lstStyle>
          <a:p>
            <a:pPr>
              <a:defRPr/>
            </a:pPr>
            <a:fld id="{AF898F30-DC61-49C3-A1BA-0C61C3E908C6}" type="slidenum">
              <a:rPr lang="zh-CN" altLang="en-US"/>
              <a:pPr>
                <a:defRPr/>
              </a:pPr>
              <a:t>‹#›</a:t>
            </a:fld>
            <a:endParaRPr lang="zh-CN" altLang="en-US"/>
          </a:p>
        </p:txBody>
      </p:sp>
    </p:spTree>
    <p:extLst>
      <p:ext uri="{BB962C8B-B14F-4D97-AF65-F5344CB8AC3E}">
        <p14:creationId xmlns:p14="http://schemas.microsoft.com/office/powerpoint/2010/main" val="2281351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1A1213-5D5B-18A4-8C2C-29D7E86CE8AF}"/>
              </a:ext>
            </a:extLst>
          </p:cNvPr>
          <p:cNvSpPr>
            <a:spLocks noGrp="1"/>
          </p:cNvSpPr>
          <p:nvPr>
            <p:ph type="dt" sz="half" idx="10"/>
          </p:nvPr>
        </p:nvSpPr>
        <p:spPr/>
        <p:txBody>
          <a:bodyPr/>
          <a:lstStyle>
            <a:lvl1pPr>
              <a:defRPr/>
            </a:lvl1pPr>
          </a:lstStyle>
          <a:p>
            <a:pPr>
              <a:defRPr/>
            </a:pPr>
            <a:fld id="{E257E9C8-CCA9-4E0A-ABAC-F700AA3C8DE8}"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DA3DD6D5-3E16-C9C6-6F17-C49126DAD0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AF05A4-EABC-13C7-E147-8D2DECD2D0F2}"/>
              </a:ext>
            </a:extLst>
          </p:cNvPr>
          <p:cNvSpPr>
            <a:spLocks noGrp="1"/>
          </p:cNvSpPr>
          <p:nvPr>
            <p:ph type="sldNum" sz="quarter" idx="12"/>
          </p:nvPr>
        </p:nvSpPr>
        <p:spPr/>
        <p:txBody>
          <a:bodyPr/>
          <a:lstStyle>
            <a:lvl1pPr>
              <a:defRPr/>
            </a:lvl1pPr>
          </a:lstStyle>
          <a:p>
            <a:pPr>
              <a:defRPr/>
            </a:pPr>
            <a:fld id="{086254E5-40E6-4825-9369-837C80B2B896}" type="slidenum">
              <a:rPr lang="zh-CN" altLang="en-US"/>
              <a:pPr>
                <a:defRPr/>
              </a:pPr>
              <a:t>‹#›</a:t>
            </a:fld>
            <a:endParaRPr lang="zh-CN" altLang="en-US"/>
          </a:p>
        </p:txBody>
      </p:sp>
    </p:spTree>
    <p:extLst>
      <p:ext uri="{BB962C8B-B14F-4D97-AF65-F5344CB8AC3E}">
        <p14:creationId xmlns:p14="http://schemas.microsoft.com/office/powerpoint/2010/main" val="1385525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51PPT模板网   www.51pptmoban.com">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7DD5F0-0A0F-4926-6863-97B7CFF31307}"/>
              </a:ext>
            </a:extLst>
          </p:cNvPr>
          <p:cNvSpPr>
            <a:spLocks noGrp="1"/>
          </p:cNvSpPr>
          <p:nvPr>
            <p:ph type="dt" sz="half" idx="10"/>
          </p:nvPr>
        </p:nvSpPr>
        <p:spPr/>
        <p:txBody>
          <a:bodyPr/>
          <a:lstStyle>
            <a:lvl1pPr>
              <a:defRPr/>
            </a:lvl1pPr>
          </a:lstStyle>
          <a:p>
            <a:pPr>
              <a:defRPr/>
            </a:pPr>
            <a:fld id="{BFF86278-C8EC-4DDC-AD5B-351B7C306D5E}"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22236C36-4F93-1E3B-8DFC-DE948D195BE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8F73FBFF-D7B7-BF90-0979-D9B078427E2D}"/>
              </a:ext>
            </a:extLst>
          </p:cNvPr>
          <p:cNvSpPr>
            <a:spLocks noGrp="1"/>
          </p:cNvSpPr>
          <p:nvPr>
            <p:ph type="sldNum" sz="quarter" idx="12"/>
          </p:nvPr>
        </p:nvSpPr>
        <p:spPr/>
        <p:txBody>
          <a:bodyPr/>
          <a:lstStyle>
            <a:lvl1pPr>
              <a:defRPr/>
            </a:lvl1pPr>
          </a:lstStyle>
          <a:p>
            <a:pPr>
              <a:defRPr/>
            </a:pPr>
            <a:fld id="{CC70A1B6-EDB7-4DD4-9A0B-15CEF87E851D}" type="slidenum">
              <a:rPr lang="zh-CN" altLang="en-US"/>
              <a:pPr>
                <a:defRPr/>
              </a:pPr>
              <a:t>‹#›</a:t>
            </a:fld>
            <a:endParaRPr lang="zh-CN" altLang="en-US"/>
          </a:p>
        </p:txBody>
      </p:sp>
    </p:spTree>
    <p:extLst>
      <p:ext uri="{BB962C8B-B14F-4D97-AF65-F5344CB8AC3E}">
        <p14:creationId xmlns:p14="http://schemas.microsoft.com/office/powerpoint/2010/main" val="41014012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836CEB-78E7-FA21-63BA-FE342753CAB8}"/>
              </a:ext>
            </a:extLst>
          </p:cNvPr>
          <p:cNvSpPr>
            <a:spLocks noGrp="1"/>
          </p:cNvSpPr>
          <p:nvPr>
            <p:ph type="dt" sz="half" idx="10"/>
          </p:nvPr>
        </p:nvSpPr>
        <p:spPr/>
        <p:txBody>
          <a:bodyPr/>
          <a:lstStyle>
            <a:lvl1pPr>
              <a:defRPr/>
            </a:lvl1pPr>
          </a:lstStyle>
          <a:p>
            <a:pPr>
              <a:defRPr/>
            </a:pPr>
            <a:fld id="{67A3A394-07CB-4324-84C0-414362E4A96D}"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63F53D70-8B13-62C9-D25A-ABD2B4C5290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62DB65EA-4369-CEFC-2BA3-9473230EC24F}"/>
              </a:ext>
            </a:extLst>
          </p:cNvPr>
          <p:cNvSpPr>
            <a:spLocks noGrp="1"/>
          </p:cNvSpPr>
          <p:nvPr>
            <p:ph type="sldNum" sz="quarter" idx="12"/>
          </p:nvPr>
        </p:nvSpPr>
        <p:spPr/>
        <p:txBody>
          <a:bodyPr/>
          <a:lstStyle>
            <a:lvl1pPr>
              <a:defRPr/>
            </a:lvl1pPr>
          </a:lstStyle>
          <a:p>
            <a:pPr>
              <a:defRPr/>
            </a:pPr>
            <a:fld id="{C3922B05-7A86-4E77-AE3B-07A4E48E5FAE}" type="slidenum">
              <a:rPr lang="zh-CN" altLang="en-US"/>
              <a:pPr>
                <a:defRPr/>
              </a:pPr>
              <a:t>‹#›</a:t>
            </a:fld>
            <a:endParaRPr lang="zh-CN" altLang="en-US"/>
          </a:p>
        </p:txBody>
      </p:sp>
    </p:spTree>
    <p:extLst>
      <p:ext uri="{BB962C8B-B14F-4D97-AF65-F5344CB8AC3E}">
        <p14:creationId xmlns:p14="http://schemas.microsoft.com/office/powerpoint/2010/main" val="2673045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E15B7D8-44CF-3D28-78C3-FD466B9D4362}"/>
              </a:ext>
            </a:extLst>
          </p:cNvPr>
          <p:cNvSpPr>
            <a:spLocks noGrp="1"/>
          </p:cNvSpPr>
          <p:nvPr>
            <p:ph type="dt" sz="half" idx="10"/>
          </p:nvPr>
        </p:nvSpPr>
        <p:spPr/>
        <p:txBody>
          <a:bodyPr/>
          <a:lstStyle>
            <a:lvl1pPr>
              <a:defRPr/>
            </a:lvl1pPr>
          </a:lstStyle>
          <a:p>
            <a:pPr>
              <a:defRPr/>
            </a:pPr>
            <a:fld id="{B2334E95-CAE8-48E0-8ED7-2D58347F3F9C}"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9321DD52-87E1-E1D0-34E4-C7F4AC6D1F4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0CDAC752-CE46-C89D-22BC-16C8DDBE9AFB}"/>
              </a:ext>
            </a:extLst>
          </p:cNvPr>
          <p:cNvSpPr>
            <a:spLocks noGrp="1"/>
          </p:cNvSpPr>
          <p:nvPr>
            <p:ph type="sldNum" sz="quarter" idx="12"/>
          </p:nvPr>
        </p:nvSpPr>
        <p:spPr/>
        <p:txBody>
          <a:bodyPr/>
          <a:lstStyle>
            <a:lvl1pPr>
              <a:defRPr/>
            </a:lvl1pPr>
          </a:lstStyle>
          <a:p>
            <a:pPr>
              <a:defRPr/>
            </a:pPr>
            <a:fld id="{183F0D85-2BD1-45D8-95AD-B801303D9674}" type="slidenum">
              <a:rPr lang="zh-CN" altLang="en-US"/>
              <a:pPr>
                <a:defRPr/>
              </a:pPr>
              <a:t>‹#›</a:t>
            </a:fld>
            <a:endParaRPr lang="zh-CN" altLang="en-US"/>
          </a:p>
        </p:txBody>
      </p:sp>
    </p:spTree>
    <p:extLst>
      <p:ext uri="{BB962C8B-B14F-4D97-AF65-F5344CB8AC3E}">
        <p14:creationId xmlns:p14="http://schemas.microsoft.com/office/powerpoint/2010/main" val="1603658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a:extLst>
              <a:ext uri="{FF2B5EF4-FFF2-40B4-BE49-F238E27FC236}">
                <a16:creationId xmlns:a16="http://schemas.microsoft.com/office/drawing/2014/main" id="{4FCC0317-1C8F-E90E-8FA2-ADDE96B5B18F}"/>
              </a:ext>
            </a:extLst>
          </p:cNvPr>
          <p:cNvSpPr>
            <a:spLocks noGrp="1"/>
          </p:cNvSpPr>
          <p:nvPr>
            <p:ph type="dt" sz="half" idx="10"/>
          </p:nvPr>
        </p:nvSpPr>
        <p:spPr/>
        <p:txBody>
          <a:bodyPr/>
          <a:lstStyle>
            <a:lvl1pPr>
              <a:defRPr/>
            </a:lvl1pPr>
          </a:lstStyle>
          <a:p>
            <a:pPr>
              <a:defRPr/>
            </a:pPr>
            <a:fld id="{FEF8BB6A-4550-484E-8429-1943DB7772C7}" type="datetimeFigureOut">
              <a:rPr lang="zh-CN" altLang="en-US"/>
              <a:pPr>
                <a:defRPr/>
              </a:pPr>
              <a:t>2023/2/27</a:t>
            </a:fld>
            <a:endParaRPr lang="zh-CN" altLang="en-US"/>
          </a:p>
        </p:txBody>
      </p:sp>
      <p:sp>
        <p:nvSpPr>
          <p:cNvPr id="6" name="页脚占位符 4">
            <a:extLst>
              <a:ext uri="{FF2B5EF4-FFF2-40B4-BE49-F238E27FC236}">
                <a16:creationId xmlns:a16="http://schemas.microsoft.com/office/drawing/2014/main" id="{17B9F88E-25D1-BD76-D204-B83CC64B1F9C}"/>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18208FC8-C5C8-1525-C7C9-1671E5B60F59}"/>
              </a:ext>
            </a:extLst>
          </p:cNvPr>
          <p:cNvSpPr>
            <a:spLocks noGrp="1"/>
          </p:cNvSpPr>
          <p:nvPr>
            <p:ph type="sldNum" sz="quarter" idx="12"/>
          </p:nvPr>
        </p:nvSpPr>
        <p:spPr/>
        <p:txBody>
          <a:bodyPr/>
          <a:lstStyle>
            <a:lvl1pPr>
              <a:defRPr/>
            </a:lvl1pPr>
          </a:lstStyle>
          <a:p>
            <a:pPr>
              <a:defRPr/>
            </a:pPr>
            <a:fld id="{82E62FC9-0284-4F7A-A15A-3A41D52DAE51}" type="slidenum">
              <a:rPr lang="zh-CN" altLang="en-US"/>
              <a:pPr>
                <a:defRPr/>
              </a:pPr>
              <a:t>‹#›</a:t>
            </a:fld>
            <a:endParaRPr lang="zh-CN" altLang="en-US"/>
          </a:p>
        </p:txBody>
      </p:sp>
    </p:spTree>
    <p:extLst>
      <p:ext uri="{BB962C8B-B14F-4D97-AF65-F5344CB8AC3E}">
        <p14:creationId xmlns:p14="http://schemas.microsoft.com/office/powerpoint/2010/main" val="93037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a:extLst>
              <a:ext uri="{FF2B5EF4-FFF2-40B4-BE49-F238E27FC236}">
                <a16:creationId xmlns:a16="http://schemas.microsoft.com/office/drawing/2014/main" id="{B72E83E9-739D-B1B2-3831-F7F89EA409F2}"/>
              </a:ext>
            </a:extLst>
          </p:cNvPr>
          <p:cNvSpPr>
            <a:spLocks noGrp="1"/>
          </p:cNvSpPr>
          <p:nvPr>
            <p:ph type="dt" sz="half" idx="10"/>
          </p:nvPr>
        </p:nvSpPr>
        <p:spPr/>
        <p:txBody>
          <a:bodyPr/>
          <a:lstStyle>
            <a:lvl1pPr>
              <a:defRPr/>
            </a:lvl1pPr>
          </a:lstStyle>
          <a:p>
            <a:pPr>
              <a:defRPr/>
            </a:pPr>
            <a:fld id="{C06123C9-4DCB-4E80-8756-E27BCE14CB95}" type="datetimeFigureOut">
              <a:rPr lang="zh-CN" altLang="en-US"/>
              <a:pPr>
                <a:defRPr/>
              </a:pPr>
              <a:t>2023/2/27</a:t>
            </a:fld>
            <a:endParaRPr lang="zh-CN" altLang="en-US"/>
          </a:p>
        </p:txBody>
      </p:sp>
      <p:sp>
        <p:nvSpPr>
          <p:cNvPr id="8" name="页脚占位符 4">
            <a:extLst>
              <a:ext uri="{FF2B5EF4-FFF2-40B4-BE49-F238E27FC236}">
                <a16:creationId xmlns:a16="http://schemas.microsoft.com/office/drawing/2014/main" id="{AF1A6643-805F-A38A-DE27-4D7DD695772F}"/>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765F2B22-3D1D-A613-A6DB-BB7781F0CA98}"/>
              </a:ext>
            </a:extLst>
          </p:cNvPr>
          <p:cNvSpPr>
            <a:spLocks noGrp="1"/>
          </p:cNvSpPr>
          <p:nvPr>
            <p:ph type="sldNum" sz="quarter" idx="12"/>
          </p:nvPr>
        </p:nvSpPr>
        <p:spPr/>
        <p:txBody>
          <a:bodyPr/>
          <a:lstStyle>
            <a:lvl1pPr>
              <a:defRPr/>
            </a:lvl1pPr>
          </a:lstStyle>
          <a:p>
            <a:pPr>
              <a:defRPr/>
            </a:pPr>
            <a:fld id="{3D0AB239-AEB2-494A-A808-8095B3D02C80}" type="slidenum">
              <a:rPr lang="zh-CN" altLang="en-US"/>
              <a:pPr>
                <a:defRPr/>
              </a:pPr>
              <a:t>‹#›</a:t>
            </a:fld>
            <a:endParaRPr lang="zh-CN" altLang="en-US"/>
          </a:p>
        </p:txBody>
      </p:sp>
    </p:spTree>
    <p:extLst>
      <p:ext uri="{BB962C8B-B14F-4D97-AF65-F5344CB8AC3E}">
        <p14:creationId xmlns:p14="http://schemas.microsoft.com/office/powerpoint/2010/main" val="369544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A7B16B1-AE30-A2D6-DBCC-AFB94838E538}"/>
              </a:ext>
            </a:extLst>
          </p:cNvPr>
          <p:cNvSpPr>
            <a:spLocks noGrp="1"/>
          </p:cNvSpPr>
          <p:nvPr>
            <p:ph type="dt" sz="half" idx="10"/>
          </p:nvPr>
        </p:nvSpPr>
        <p:spPr/>
        <p:txBody>
          <a:bodyPr/>
          <a:lstStyle>
            <a:lvl1pPr>
              <a:defRPr/>
            </a:lvl1pPr>
          </a:lstStyle>
          <a:p>
            <a:pPr>
              <a:defRPr/>
            </a:pPr>
            <a:fld id="{55A70043-01B5-4A29-A640-B0FF5674D590}" type="datetimeFigureOut">
              <a:rPr lang="zh-CN" altLang="en-US"/>
              <a:pPr>
                <a:defRPr/>
              </a:pPr>
              <a:t>2023/2/27</a:t>
            </a:fld>
            <a:endParaRPr lang="zh-CN" altLang="en-US"/>
          </a:p>
        </p:txBody>
      </p:sp>
      <p:sp>
        <p:nvSpPr>
          <p:cNvPr id="4" name="页脚占位符 4">
            <a:extLst>
              <a:ext uri="{FF2B5EF4-FFF2-40B4-BE49-F238E27FC236}">
                <a16:creationId xmlns:a16="http://schemas.microsoft.com/office/drawing/2014/main" id="{77220635-159B-AC83-8BFD-E2FA5CEBC306}"/>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697BFB41-4C15-8C4D-7FEF-1901A78CD1CC}"/>
              </a:ext>
            </a:extLst>
          </p:cNvPr>
          <p:cNvSpPr>
            <a:spLocks noGrp="1"/>
          </p:cNvSpPr>
          <p:nvPr>
            <p:ph type="sldNum" sz="quarter" idx="12"/>
          </p:nvPr>
        </p:nvSpPr>
        <p:spPr/>
        <p:txBody>
          <a:bodyPr/>
          <a:lstStyle>
            <a:lvl1pPr>
              <a:defRPr/>
            </a:lvl1pPr>
          </a:lstStyle>
          <a:p>
            <a:pPr>
              <a:defRPr/>
            </a:pPr>
            <a:fld id="{AB5662DA-EA3A-41A4-877A-BE7104C279C1}" type="slidenum">
              <a:rPr lang="zh-CN" altLang="en-US"/>
              <a:pPr>
                <a:defRPr/>
              </a:pPr>
              <a:t>‹#›</a:t>
            </a:fld>
            <a:endParaRPr lang="zh-CN" altLang="en-US"/>
          </a:p>
        </p:txBody>
      </p:sp>
    </p:spTree>
    <p:extLst>
      <p:ext uri="{BB962C8B-B14F-4D97-AF65-F5344CB8AC3E}">
        <p14:creationId xmlns:p14="http://schemas.microsoft.com/office/powerpoint/2010/main" val="671595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ACC07688-D60B-9A76-02E8-A56BBBD28BA3}"/>
              </a:ext>
            </a:extLst>
          </p:cNvPr>
          <p:cNvSpPr>
            <a:spLocks noGrp="1"/>
          </p:cNvSpPr>
          <p:nvPr>
            <p:ph type="dt" sz="half" idx="10"/>
          </p:nvPr>
        </p:nvSpPr>
        <p:spPr/>
        <p:txBody>
          <a:bodyPr/>
          <a:lstStyle>
            <a:lvl1pPr>
              <a:defRPr/>
            </a:lvl1pPr>
          </a:lstStyle>
          <a:p>
            <a:pPr>
              <a:defRPr/>
            </a:pPr>
            <a:fld id="{81A64DF7-6E80-483A-94A8-0190A9EEA5DA}" type="datetimeFigureOut">
              <a:rPr lang="zh-CN" altLang="en-US"/>
              <a:pPr>
                <a:defRPr/>
              </a:pPr>
              <a:t>2023/2/27</a:t>
            </a:fld>
            <a:endParaRPr lang="zh-CN" altLang="en-US"/>
          </a:p>
        </p:txBody>
      </p:sp>
      <p:sp>
        <p:nvSpPr>
          <p:cNvPr id="3" name="页脚占位符 4">
            <a:extLst>
              <a:ext uri="{FF2B5EF4-FFF2-40B4-BE49-F238E27FC236}">
                <a16:creationId xmlns:a16="http://schemas.microsoft.com/office/drawing/2014/main" id="{D8DD69CB-E82E-43FD-3476-96F4CBFD20EE}"/>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F8B75651-FA59-B31A-4236-46547CC07214}"/>
              </a:ext>
            </a:extLst>
          </p:cNvPr>
          <p:cNvSpPr>
            <a:spLocks noGrp="1"/>
          </p:cNvSpPr>
          <p:nvPr>
            <p:ph type="sldNum" sz="quarter" idx="12"/>
          </p:nvPr>
        </p:nvSpPr>
        <p:spPr/>
        <p:txBody>
          <a:bodyPr/>
          <a:lstStyle>
            <a:lvl1pPr>
              <a:defRPr/>
            </a:lvl1pPr>
          </a:lstStyle>
          <a:p>
            <a:pPr>
              <a:defRPr/>
            </a:pPr>
            <a:fld id="{C53180F5-3056-46FE-9591-F16585B55B49}" type="slidenum">
              <a:rPr lang="zh-CN" altLang="en-US"/>
              <a:pPr>
                <a:defRPr/>
              </a:pPr>
              <a:t>‹#›</a:t>
            </a:fld>
            <a:endParaRPr lang="zh-CN" altLang="en-US"/>
          </a:p>
        </p:txBody>
      </p:sp>
    </p:spTree>
    <p:extLst>
      <p:ext uri="{BB962C8B-B14F-4D97-AF65-F5344CB8AC3E}">
        <p14:creationId xmlns:p14="http://schemas.microsoft.com/office/powerpoint/2010/main" val="210284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29939456-B5AC-21B5-6E3D-5F1CE0BB63E3}"/>
              </a:ext>
            </a:extLst>
          </p:cNvPr>
          <p:cNvSpPr>
            <a:spLocks noGrp="1"/>
          </p:cNvSpPr>
          <p:nvPr>
            <p:ph type="dt" sz="half" idx="10"/>
          </p:nvPr>
        </p:nvSpPr>
        <p:spPr/>
        <p:txBody>
          <a:bodyPr/>
          <a:lstStyle>
            <a:lvl1pPr>
              <a:defRPr/>
            </a:lvl1pPr>
          </a:lstStyle>
          <a:p>
            <a:pPr>
              <a:defRPr/>
            </a:pPr>
            <a:fld id="{9069AD62-0B15-40DB-BFA0-C4C2D80B0C91}" type="datetimeFigureOut">
              <a:rPr lang="zh-CN" altLang="en-US"/>
              <a:pPr>
                <a:defRPr/>
              </a:pPr>
              <a:t>2023/2/27</a:t>
            </a:fld>
            <a:endParaRPr lang="zh-CN" altLang="en-US"/>
          </a:p>
        </p:txBody>
      </p:sp>
      <p:sp>
        <p:nvSpPr>
          <p:cNvPr id="6" name="页脚占位符 4">
            <a:extLst>
              <a:ext uri="{FF2B5EF4-FFF2-40B4-BE49-F238E27FC236}">
                <a16:creationId xmlns:a16="http://schemas.microsoft.com/office/drawing/2014/main" id="{B4E7FD8C-7F82-3614-8D53-51FA671B3ECD}"/>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1D27D6F1-8796-A15B-9EBE-E700E9ACC2D2}"/>
              </a:ext>
            </a:extLst>
          </p:cNvPr>
          <p:cNvSpPr>
            <a:spLocks noGrp="1"/>
          </p:cNvSpPr>
          <p:nvPr>
            <p:ph type="sldNum" sz="quarter" idx="12"/>
          </p:nvPr>
        </p:nvSpPr>
        <p:spPr/>
        <p:txBody>
          <a:bodyPr/>
          <a:lstStyle>
            <a:lvl1pPr>
              <a:defRPr/>
            </a:lvl1pPr>
          </a:lstStyle>
          <a:p>
            <a:pPr>
              <a:defRPr/>
            </a:pPr>
            <a:fld id="{DD515604-D10F-4011-B5AA-A2B8BC3DBE39}" type="slidenum">
              <a:rPr lang="zh-CN" altLang="en-US"/>
              <a:pPr>
                <a:defRPr/>
              </a:pPr>
              <a:t>‹#›</a:t>
            </a:fld>
            <a:endParaRPr lang="zh-CN" altLang="en-US"/>
          </a:p>
        </p:txBody>
      </p:sp>
    </p:spTree>
    <p:extLst>
      <p:ext uri="{BB962C8B-B14F-4D97-AF65-F5344CB8AC3E}">
        <p14:creationId xmlns:p14="http://schemas.microsoft.com/office/powerpoint/2010/main" val="1993459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FC395D89-CD45-2477-1E78-403CD442BEEB}"/>
              </a:ext>
            </a:extLst>
          </p:cNvPr>
          <p:cNvSpPr>
            <a:spLocks noGrp="1"/>
          </p:cNvSpPr>
          <p:nvPr>
            <p:ph type="dt" sz="half" idx="10"/>
          </p:nvPr>
        </p:nvSpPr>
        <p:spPr/>
        <p:txBody>
          <a:bodyPr/>
          <a:lstStyle>
            <a:lvl1pPr>
              <a:defRPr/>
            </a:lvl1pPr>
          </a:lstStyle>
          <a:p>
            <a:pPr>
              <a:defRPr/>
            </a:pPr>
            <a:fld id="{1A861428-D93F-460B-80F7-E44D4E35F6ED}" type="datetimeFigureOut">
              <a:rPr lang="zh-CN" altLang="en-US"/>
              <a:pPr>
                <a:defRPr/>
              </a:pPr>
              <a:t>2023/2/27</a:t>
            </a:fld>
            <a:endParaRPr lang="zh-CN" altLang="en-US"/>
          </a:p>
        </p:txBody>
      </p:sp>
      <p:sp>
        <p:nvSpPr>
          <p:cNvPr id="6" name="页脚占位符 4">
            <a:extLst>
              <a:ext uri="{FF2B5EF4-FFF2-40B4-BE49-F238E27FC236}">
                <a16:creationId xmlns:a16="http://schemas.microsoft.com/office/drawing/2014/main" id="{CC430277-0E51-95B5-A359-73949575139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A9C53EA-D2A7-E4F7-1BDC-066B38BF3A34}"/>
              </a:ext>
            </a:extLst>
          </p:cNvPr>
          <p:cNvSpPr>
            <a:spLocks noGrp="1"/>
          </p:cNvSpPr>
          <p:nvPr>
            <p:ph type="sldNum" sz="quarter" idx="12"/>
          </p:nvPr>
        </p:nvSpPr>
        <p:spPr/>
        <p:txBody>
          <a:bodyPr/>
          <a:lstStyle>
            <a:lvl1pPr>
              <a:defRPr/>
            </a:lvl1pPr>
          </a:lstStyle>
          <a:p>
            <a:pPr>
              <a:defRPr/>
            </a:pPr>
            <a:fld id="{74899C7A-780C-4575-BCD2-9C9E26B4026E}" type="slidenum">
              <a:rPr lang="zh-CN" altLang="en-US"/>
              <a:pPr>
                <a:defRPr/>
              </a:pPr>
              <a:t>‹#›</a:t>
            </a:fld>
            <a:endParaRPr lang="zh-CN" altLang="en-US"/>
          </a:p>
        </p:txBody>
      </p:sp>
    </p:spTree>
    <p:extLst>
      <p:ext uri="{BB962C8B-B14F-4D97-AF65-F5344CB8AC3E}">
        <p14:creationId xmlns:p14="http://schemas.microsoft.com/office/powerpoint/2010/main" val="3893855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A29F788-E9D5-0FEA-D3B2-A25781B9FF66}"/>
              </a:ext>
            </a:extLst>
          </p:cNvPr>
          <p:cNvGrpSpPr/>
          <p:nvPr userDrawn="1"/>
        </p:nvGrpSpPr>
        <p:grpSpPr>
          <a:xfrm>
            <a:off x="0" y="-1"/>
            <a:ext cx="12192000" cy="6858001"/>
            <a:chOff x="0" y="-1"/>
            <a:chExt cx="12192000" cy="6858001"/>
          </a:xfrm>
        </p:grpSpPr>
        <p:pic>
          <p:nvPicPr>
            <p:cNvPr id="3" name="图片 2" descr="建筑与房屋的城市空拍图&#10;&#10;描述已自动生成">
              <a:extLst>
                <a:ext uri="{FF2B5EF4-FFF2-40B4-BE49-F238E27FC236}">
                  <a16:creationId xmlns:a16="http://schemas.microsoft.com/office/drawing/2014/main" id="{3825F396-32AE-6E07-ECF1-6BD6CA0C39F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7" name="矩形 6">
              <a:extLst>
                <a:ext uri="{FF2B5EF4-FFF2-40B4-BE49-F238E27FC236}">
                  <a16:creationId xmlns:a16="http://schemas.microsoft.com/office/drawing/2014/main" id="{9FA7DB8E-9103-045A-6E62-3D4F5647DB35}"/>
                </a:ext>
              </a:extLst>
            </p:cNvPr>
            <p:cNvSpPr/>
            <p:nvPr/>
          </p:nvSpPr>
          <p:spPr>
            <a:xfrm>
              <a:off x="0" y="0"/>
              <a:ext cx="12192000" cy="6858000"/>
            </a:xfrm>
            <a:prstGeom prst="rect">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6" name="标题占位符 1">
            <a:extLst>
              <a:ext uri="{FF2B5EF4-FFF2-40B4-BE49-F238E27FC236}">
                <a16:creationId xmlns:a16="http://schemas.microsoft.com/office/drawing/2014/main" id="{44DE6529-4F18-B76A-4640-205ACEAD8F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A492A07-4BEE-7EE7-AC01-9AD7C1A5413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ABC17E-6D22-6870-9351-8578BE0CCA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C7FC10FA-1366-4714-9D25-ED1EB728A814}" type="datetimeFigureOut">
              <a:rPr lang="zh-CN" altLang="en-US"/>
              <a:pPr>
                <a:defRPr/>
              </a:pPr>
              <a:t>2023/2/27</a:t>
            </a:fld>
            <a:endParaRPr lang="zh-CN" altLang="en-US"/>
          </a:p>
        </p:txBody>
      </p:sp>
      <p:sp>
        <p:nvSpPr>
          <p:cNvPr id="5" name="页脚占位符 4">
            <a:extLst>
              <a:ext uri="{FF2B5EF4-FFF2-40B4-BE49-F238E27FC236}">
                <a16:creationId xmlns:a16="http://schemas.microsoft.com/office/drawing/2014/main" id="{E7884A38-2CF6-82A4-F429-B07FDF0A1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F4FEBD8D-3250-759C-A912-B562CD1C5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F2EB2741-F98E-4348-A012-01E64D6107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25FA34C4-E89B-4743-5BE4-1E8950258D9E}"/>
              </a:ext>
            </a:extLst>
          </p:cNvPr>
          <p:cNvGrpSpPr/>
          <p:nvPr/>
        </p:nvGrpSpPr>
        <p:grpSpPr>
          <a:xfrm>
            <a:off x="-2" y="1517301"/>
            <a:ext cx="12192000" cy="5340699"/>
            <a:chOff x="-2" y="1517301"/>
            <a:chExt cx="12192000" cy="5340699"/>
          </a:xfrm>
        </p:grpSpPr>
        <p:sp>
          <p:nvSpPr>
            <p:cNvPr id="2" name="任意多边形: 形状 1">
              <a:extLst>
                <a:ext uri="{FF2B5EF4-FFF2-40B4-BE49-F238E27FC236}">
                  <a16:creationId xmlns:a16="http://schemas.microsoft.com/office/drawing/2014/main" id="{52B387A9-7165-1D9A-43D1-997274E68412}"/>
                </a:ext>
              </a:extLst>
            </p:cNvPr>
            <p:cNvSpPr/>
            <p:nvPr/>
          </p:nvSpPr>
          <p:spPr>
            <a:xfrm flipV="1">
              <a:off x="-2" y="1517301"/>
              <a:ext cx="12192000" cy="5340698"/>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0" name="任意多边形: 形状 9">
              <a:extLst>
                <a:ext uri="{FF2B5EF4-FFF2-40B4-BE49-F238E27FC236}">
                  <a16:creationId xmlns:a16="http://schemas.microsoft.com/office/drawing/2014/main" id="{247BE42F-2CB6-6307-5B34-8F1E81BFA8EC}"/>
                </a:ext>
              </a:extLst>
            </p:cNvPr>
            <p:cNvSpPr/>
            <p:nvPr/>
          </p:nvSpPr>
          <p:spPr>
            <a:xfrm flipV="1">
              <a:off x="-2" y="1685762"/>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blipFill dpi="0" rotWithShape="0">
              <a:blip r:embed="rId2"/>
              <a:srcRect/>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4" name="任意多边形: 形状 3">
              <a:extLst>
                <a:ext uri="{FF2B5EF4-FFF2-40B4-BE49-F238E27FC236}">
                  <a16:creationId xmlns:a16="http://schemas.microsoft.com/office/drawing/2014/main" id="{1C296A05-04B3-9D83-50B9-969C822C84A9}"/>
                </a:ext>
              </a:extLst>
            </p:cNvPr>
            <p:cNvSpPr/>
            <p:nvPr/>
          </p:nvSpPr>
          <p:spPr>
            <a:xfrm flipV="1">
              <a:off x="-2" y="1685763"/>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grpSp>
      <p:sp>
        <p:nvSpPr>
          <p:cNvPr id="5" name="矩形: 圆角 4">
            <a:extLst>
              <a:ext uri="{FF2B5EF4-FFF2-40B4-BE49-F238E27FC236}">
                <a16:creationId xmlns:a16="http://schemas.microsoft.com/office/drawing/2014/main" id="{11193806-3E26-3F5D-29B7-E809057CBAA1}"/>
              </a:ext>
            </a:extLst>
          </p:cNvPr>
          <p:cNvSpPr/>
          <p:nvPr/>
        </p:nvSpPr>
        <p:spPr>
          <a:xfrm>
            <a:off x="4865371" y="5003973"/>
            <a:ext cx="2461258" cy="695365"/>
          </a:xfrm>
          <a:prstGeom prst="roundRect">
            <a:avLst>
              <a:gd name="adj" fmla="val 50000"/>
            </a:avLst>
          </a:prstGeom>
          <a:solidFill>
            <a:srgbClr val="FFFFFF"/>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6" name="文本框 5">
            <a:extLst>
              <a:ext uri="{FF2B5EF4-FFF2-40B4-BE49-F238E27FC236}">
                <a16:creationId xmlns:a16="http://schemas.microsoft.com/office/drawing/2014/main" id="{7A9367E8-07FA-5FB7-9F36-F40F6F3130E9}"/>
              </a:ext>
            </a:extLst>
          </p:cNvPr>
          <p:cNvSpPr txBox="1"/>
          <p:nvPr/>
        </p:nvSpPr>
        <p:spPr>
          <a:xfrm>
            <a:off x="2565402" y="4475746"/>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mj-ea"/>
                <a:ea typeface="+mj-ea"/>
                <a:cs typeface="阿里巴巴普惠体 2.0 45 Light" panose="00020600040101010101" pitchFamily="18" charset="-122"/>
              </a:rPr>
              <a:t>请输入相应标题文字内容</a:t>
            </a:r>
            <a:endParaRPr kumimoji="0" lang="zh-CN" altLang="en-US" sz="1800" b="0" i="0" u="none" strike="noStrike" kern="1200" cap="none" spc="0" normalizeH="0" baseline="0" noProof="0" dirty="0">
              <a:ln>
                <a:noFill/>
              </a:ln>
              <a:solidFill>
                <a:prstClr val="white"/>
              </a:solidFill>
              <a:effectLst/>
              <a:uLnTx/>
              <a:uFillTx/>
              <a:latin typeface="+mj-ea"/>
              <a:ea typeface="+mj-ea"/>
              <a:cs typeface="阿里巴巴普惠体 2.0 45 Light" panose="00020600040101010101" pitchFamily="18" charset="-122"/>
            </a:endParaRPr>
          </a:p>
        </p:txBody>
      </p:sp>
      <p:sp>
        <p:nvSpPr>
          <p:cNvPr id="7" name="文本框 6">
            <a:extLst>
              <a:ext uri="{FF2B5EF4-FFF2-40B4-BE49-F238E27FC236}">
                <a16:creationId xmlns:a16="http://schemas.microsoft.com/office/drawing/2014/main" id="{F50BDB27-F611-784B-8064-E64A21878DC7}"/>
              </a:ext>
            </a:extLst>
          </p:cNvPr>
          <p:cNvSpPr txBox="1"/>
          <p:nvPr/>
        </p:nvSpPr>
        <p:spPr>
          <a:xfrm>
            <a:off x="2764809" y="2461683"/>
            <a:ext cx="6662401" cy="193899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a:solidFill>
                  <a:prstClr val="white"/>
                </a:solidFill>
                <a:latin typeface="+mj-ea"/>
                <a:ea typeface="+mj-ea"/>
                <a:cs typeface="阿里巴巴普惠体 B" panose="00020600040101010101" pitchFamily="18" charset="-122"/>
              </a:rPr>
              <a:t>绿</a:t>
            </a:r>
            <a:r>
              <a:rPr kumimoji="0" lang="zh-CN" altLang="en-US" sz="6000" b="1" i="0" u="none" strike="noStrike" kern="1200" cap="none" spc="0" normalizeH="0" baseline="0" noProof="0">
                <a:ln>
                  <a:noFill/>
                </a:ln>
                <a:solidFill>
                  <a:prstClr val="white"/>
                </a:solidFill>
                <a:effectLst/>
                <a:uLnTx/>
                <a:uFillTx/>
                <a:latin typeface="+mj-ea"/>
                <a:ea typeface="+mj-ea"/>
                <a:cs typeface="阿里巴巴普惠体 B" panose="00020600040101010101" pitchFamily="18" charset="-122"/>
              </a:rPr>
              <a:t>色简约风</a:t>
            </a:r>
            <a:endParaRPr kumimoji="0" lang="en-US" altLang="zh-CN" sz="6000" b="1" i="0" u="none" strike="noStrike" kern="1200" cap="none" spc="0" normalizeH="0" baseline="0" noProof="0">
              <a:ln>
                <a:noFill/>
              </a:ln>
              <a:solidFill>
                <a:prstClr val="white"/>
              </a:solidFill>
              <a:effectLst/>
              <a:uLnTx/>
              <a:uFillTx/>
              <a:latin typeface="+mj-ea"/>
              <a:ea typeface="+mj-ea"/>
              <a:cs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solidFill>
                  <a:prstClr val="white"/>
                </a:solidFill>
                <a:effectLst/>
                <a:uLnTx/>
                <a:uFillTx/>
                <a:latin typeface="+mj-ea"/>
                <a:ea typeface="+mj-ea"/>
                <a:cs typeface="阿里巴巴普惠体 B" panose="00020600040101010101" pitchFamily="18" charset="-122"/>
              </a:rPr>
              <a:t>企业介绍 </a:t>
            </a:r>
            <a:r>
              <a:rPr kumimoji="0" lang="en-US" altLang="zh-CN" sz="6000" b="1" i="0" u="none" strike="noStrike" kern="1200" cap="none" spc="0" normalizeH="0" baseline="0" noProof="0" dirty="0">
                <a:ln>
                  <a:noFill/>
                </a:ln>
                <a:solidFill>
                  <a:prstClr val="white"/>
                </a:solidFill>
                <a:effectLst/>
                <a:uLnTx/>
                <a:uFillTx/>
                <a:latin typeface="+mj-ea"/>
                <a:ea typeface="+mj-ea"/>
                <a:cs typeface="阿里巴巴普惠体 B" panose="00020600040101010101" pitchFamily="18" charset="-122"/>
              </a:rPr>
              <a:t>PPT </a:t>
            </a:r>
            <a:r>
              <a:rPr kumimoji="0" lang="zh-CN" altLang="en-US" sz="6000" b="1" i="0" u="none" strike="noStrike" kern="1200" cap="none" spc="0" normalizeH="0" baseline="0" noProof="0" dirty="0">
                <a:ln>
                  <a:noFill/>
                </a:ln>
                <a:solidFill>
                  <a:prstClr val="white"/>
                </a:solidFill>
                <a:effectLst/>
                <a:uLnTx/>
                <a:uFillTx/>
                <a:latin typeface="+mj-ea"/>
                <a:ea typeface="+mj-ea"/>
                <a:cs typeface="阿里巴巴普惠体 B" panose="00020600040101010101" pitchFamily="18" charset="-122"/>
              </a:rPr>
              <a:t>模板</a:t>
            </a:r>
          </a:p>
        </p:txBody>
      </p:sp>
      <p:sp>
        <p:nvSpPr>
          <p:cNvPr id="8" name="文本框 7">
            <a:extLst>
              <a:ext uri="{FF2B5EF4-FFF2-40B4-BE49-F238E27FC236}">
                <a16:creationId xmlns:a16="http://schemas.microsoft.com/office/drawing/2014/main" id="{692D55F3-55DD-F2B6-0A02-7E0A4FB08DB3}"/>
              </a:ext>
            </a:extLst>
          </p:cNvPr>
          <p:cNvSpPr txBox="1"/>
          <p:nvPr/>
        </p:nvSpPr>
        <p:spPr>
          <a:xfrm>
            <a:off x="4852713" y="5160931"/>
            <a:ext cx="248657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rPr>
              <a:t>汇报</a:t>
            </a:r>
            <a:r>
              <a:rPr kumimoji="0" lang="zh-CN" altLang="en-US" sz="2000" b="0" i="0" u="none" strike="noStrike" kern="1200" cap="none" spc="0" normalizeH="0" baseline="0" noProof="0">
                <a:ln>
                  <a:noFill/>
                </a:ln>
                <a:solidFill>
                  <a:prstClr val="black"/>
                </a:solidFill>
                <a:effectLst/>
                <a:uLnTx/>
                <a:uFillTx/>
                <a:latin typeface="+mj-ea"/>
                <a:ea typeface="+mj-ea"/>
                <a:cs typeface="阿里巴巴普惠体 2.0 35 Thin" panose="00020600040101010101" pitchFamily="18" charset="-122"/>
              </a:rPr>
              <a:t>人：</a:t>
            </a:r>
            <a:r>
              <a:rPr lang="en-US" altLang="zh-CN" sz="2000">
                <a:solidFill>
                  <a:prstClr val="black"/>
                </a:solidFill>
                <a:latin typeface="+mj-ea"/>
                <a:ea typeface="+mj-ea"/>
                <a:cs typeface="阿里巴巴普惠体 2.0 35 Thin" panose="00020600040101010101" pitchFamily="18" charset="-122"/>
              </a:rPr>
              <a:t>51PPT</a:t>
            </a:r>
            <a:r>
              <a:rPr lang="zh-CN" altLang="en-US" sz="2000">
                <a:solidFill>
                  <a:prstClr val="black"/>
                </a:solidFill>
                <a:latin typeface="+mj-ea"/>
                <a:ea typeface="+mj-ea"/>
                <a:cs typeface="阿里巴巴普惠体 2.0 35 Thin" panose="00020600040101010101" pitchFamily="18" charset="-122"/>
              </a:rPr>
              <a:t>模板</a:t>
            </a:r>
            <a:endPar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endParaRPr>
          </a:p>
        </p:txBody>
      </p:sp>
    </p:spTree>
    <p:extLst>
      <p:ext uri="{BB962C8B-B14F-4D97-AF65-F5344CB8AC3E}">
        <p14:creationId xmlns:p14="http://schemas.microsoft.com/office/powerpoint/2010/main" val="1547006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E7BF53DF-97F6-9805-A6E0-DBD091C14430}"/>
              </a:ext>
            </a:extLst>
          </p:cNvPr>
          <p:cNvSpPr/>
          <p:nvPr/>
        </p:nvSpPr>
        <p:spPr>
          <a:xfrm flipV="1">
            <a:off x="-2" y="1517301"/>
            <a:ext cx="12192000" cy="5340698"/>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3" name="任意多边形: 形状 2">
            <a:extLst>
              <a:ext uri="{FF2B5EF4-FFF2-40B4-BE49-F238E27FC236}">
                <a16:creationId xmlns:a16="http://schemas.microsoft.com/office/drawing/2014/main" id="{0C276221-EB9C-03AD-C670-48F576D00095}"/>
              </a:ext>
            </a:extLst>
          </p:cNvPr>
          <p:cNvSpPr/>
          <p:nvPr/>
        </p:nvSpPr>
        <p:spPr>
          <a:xfrm flipV="1">
            <a:off x="-2" y="1685762"/>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blipFill dpi="0" rotWithShape="0">
            <a:blip r:embed="rId3"/>
            <a:srcRect/>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4" name="任意多边形: 形状 3">
            <a:extLst>
              <a:ext uri="{FF2B5EF4-FFF2-40B4-BE49-F238E27FC236}">
                <a16:creationId xmlns:a16="http://schemas.microsoft.com/office/drawing/2014/main" id="{37F1DC56-AFD2-1C2C-5E87-6E0D74897BE0}"/>
              </a:ext>
            </a:extLst>
          </p:cNvPr>
          <p:cNvSpPr/>
          <p:nvPr/>
        </p:nvSpPr>
        <p:spPr>
          <a:xfrm flipV="1">
            <a:off x="-2" y="1685763"/>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6" name="矩形: 圆角 5">
            <a:extLst>
              <a:ext uri="{FF2B5EF4-FFF2-40B4-BE49-F238E27FC236}">
                <a16:creationId xmlns:a16="http://schemas.microsoft.com/office/drawing/2014/main" id="{5A54769E-6B5A-4925-CC99-1C1E725FC314}"/>
              </a:ext>
            </a:extLst>
          </p:cNvPr>
          <p:cNvSpPr/>
          <p:nvPr/>
        </p:nvSpPr>
        <p:spPr>
          <a:xfrm>
            <a:off x="4865371" y="5062426"/>
            <a:ext cx="2461258" cy="695365"/>
          </a:xfrm>
          <a:prstGeom prst="roundRect">
            <a:avLst>
              <a:gd name="adj" fmla="val 50000"/>
            </a:avLst>
          </a:prstGeom>
          <a:solidFill>
            <a:srgbClr val="FFFFFF"/>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7" name="文本框 6">
            <a:extLst>
              <a:ext uri="{FF2B5EF4-FFF2-40B4-BE49-F238E27FC236}">
                <a16:creationId xmlns:a16="http://schemas.microsoft.com/office/drawing/2014/main" id="{15D8154A-95A0-B9A7-D336-5C4F742B89C2}"/>
              </a:ext>
            </a:extLst>
          </p:cNvPr>
          <p:cNvSpPr txBox="1"/>
          <p:nvPr/>
        </p:nvSpPr>
        <p:spPr>
          <a:xfrm>
            <a:off x="2565402" y="4362749"/>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mj-ea"/>
                <a:ea typeface="+mj-ea"/>
                <a:cs typeface="阿里巴巴普惠体 2.0 45 Light" panose="00020600040101010101" pitchFamily="18" charset="-122"/>
              </a:rPr>
              <a:t>请输入相应标题文字内容</a:t>
            </a:r>
            <a:endParaRPr kumimoji="0" lang="zh-CN" altLang="en-US" sz="1800" b="0" i="0" u="none" strike="noStrike" kern="1200" cap="none" spc="0" normalizeH="0" baseline="0" noProof="0" dirty="0">
              <a:ln>
                <a:noFill/>
              </a:ln>
              <a:solidFill>
                <a:prstClr val="white"/>
              </a:solidFill>
              <a:effectLst/>
              <a:uLnTx/>
              <a:uFillTx/>
              <a:latin typeface="+mj-ea"/>
              <a:ea typeface="+mj-ea"/>
              <a:cs typeface="阿里巴巴普惠体 2.0 45 Light" panose="00020600040101010101" pitchFamily="18" charset="-122"/>
            </a:endParaRPr>
          </a:p>
        </p:txBody>
      </p:sp>
      <p:sp>
        <p:nvSpPr>
          <p:cNvPr id="8" name="文本框 7">
            <a:extLst>
              <a:ext uri="{FF2B5EF4-FFF2-40B4-BE49-F238E27FC236}">
                <a16:creationId xmlns:a16="http://schemas.microsoft.com/office/drawing/2014/main" id="{1C5601BA-DAE6-0BB5-E3A0-E26EB78879F7}"/>
              </a:ext>
            </a:extLst>
          </p:cNvPr>
          <p:cNvSpPr txBox="1"/>
          <p:nvPr/>
        </p:nvSpPr>
        <p:spPr>
          <a:xfrm>
            <a:off x="3653539" y="3171987"/>
            <a:ext cx="5570756"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a:solidFill>
                  <a:prstClr val="white"/>
                </a:solidFill>
                <a:latin typeface="+mj-ea"/>
                <a:ea typeface="+mj-ea"/>
                <a:cs typeface="阿里巴巴普惠体 B" panose="00020600040101010101" pitchFamily="18" charset="-122"/>
              </a:rPr>
              <a:t>谢谢大家观看！</a:t>
            </a:r>
            <a:endParaRPr kumimoji="0" lang="zh-CN" altLang="en-US" sz="6000" b="1" i="0" u="none" strike="noStrike" kern="1200" cap="none" spc="0" normalizeH="0" baseline="0" noProof="0" dirty="0">
              <a:ln>
                <a:noFill/>
              </a:ln>
              <a:solidFill>
                <a:prstClr val="white"/>
              </a:solidFill>
              <a:effectLst/>
              <a:uLnTx/>
              <a:uFillTx/>
              <a:latin typeface="+mj-ea"/>
              <a:ea typeface="+mj-ea"/>
              <a:cs typeface="阿里巴巴普惠体 B" panose="00020600040101010101" pitchFamily="18" charset="-122"/>
            </a:endParaRPr>
          </a:p>
        </p:txBody>
      </p:sp>
      <p:sp>
        <p:nvSpPr>
          <p:cNvPr id="9" name="文本框 8">
            <a:extLst>
              <a:ext uri="{FF2B5EF4-FFF2-40B4-BE49-F238E27FC236}">
                <a16:creationId xmlns:a16="http://schemas.microsoft.com/office/drawing/2014/main" id="{9639893F-2229-D203-33BB-C94A96CCFB62}"/>
              </a:ext>
            </a:extLst>
          </p:cNvPr>
          <p:cNvSpPr txBox="1"/>
          <p:nvPr/>
        </p:nvSpPr>
        <p:spPr>
          <a:xfrm>
            <a:off x="4852713" y="5219384"/>
            <a:ext cx="248657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rPr>
              <a:t>汇报</a:t>
            </a:r>
            <a:r>
              <a:rPr kumimoji="0" lang="zh-CN" altLang="en-US" sz="2000" b="0" i="0" u="none" strike="noStrike" kern="1200" cap="none" spc="0" normalizeH="0" baseline="0" noProof="0">
                <a:ln>
                  <a:noFill/>
                </a:ln>
                <a:solidFill>
                  <a:prstClr val="black"/>
                </a:solidFill>
                <a:effectLst/>
                <a:uLnTx/>
                <a:uFillTx/>
                <a:latin typeface="+mj-ea"/>
                <a:ea typeface="+mj-ea"/>
                <a:cs typeface="阿里巴巴普惠体 2.0 35 Thin" panose="00020600040101010101" pitchFamily="18" charset="-122"/>
              </a:rPr>
              <a:t>人：</a:t>
            </a:r>
            <a:r>
              <a:rPr lang="en-US" altLang="zh-CN" sz="2000">
                <a:solidFill>
                  <a:prstClr val="black"/>
                </a:solidFill>
                <a:latin typeface="+mj-ea"/>
                <a:ea typeface="+mj-ea"/>
                <a:cs typeface="阿里巴巴普惠体 2.0 35 Thin" panose="00020600040101010101" pitchFamily="18" charset="-122"/>
              </a:rPr>
              <a:t>51PPT</a:t>
            </a:r>
            <a:r>
              <a:rPr lang="zh-CN" altLang="en-US" sz="2000">
                <a:solidFill>
                  <a:prstClr val="black"/>
                </a:solidFill>
                <a:latin typeface="+mj-ea"/>
                <a:ea typeface="+mj-ea"/>
                <a:cs typeface="阿里巴巴普惠体 2.0 35 Thin" panose="00020600040101010101" pitchFamily="18" charset="-122"/>
              </a:rPr>
              <a:t>模板</a:t>
            </a:r>
            <a:endPar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endParaRPr>
          </a:p>
        </p:txBody>
      </p:sp>
    </p:spTree>
    <p:extLst>
      <p:ext uri="{BB962C8B-B14F-4D97-AF65-F5344CB8AC3E}">
        <p14:creationId xmlns:p14="http://schemas.microsoft.com/office/powerpoint/2010/main" val="1817972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R 代码&#10;&#10;描述已自动生成">
            <a:extLst>
              <a:ext uri="{FF2B5EF4-FFF2-40B4-BE49-F238E27FC236}">
                <a16:creationId xmlns:a16="http://schemas.microsoft.com/office/drawing/2014/main" id="{FD362C8B-522B-C4F6-3A6F-259288A553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6262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733B4F-7459-5DF5-6309-C10E8BF11604}"/>
              </a:ext>
            </a:extLst>
          </p:cNvPr>
          <p:cNvSpPr/>
          <p:nvPr/>
        </p:nvSpPr>
        <p:spPr>
          <a:xfrm>
            <a:off x="658813" y="356838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纯白、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3695BE0-2407-60D0-E4D8-D6129A6F83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82565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EDA19B5E-8AEC-4E7A-E01C-9931BB145628}"/>
              </a:ext>
            </a:extLst>
          </p:cNvPr>
          <p:cNvSpPr txBox="1"/>
          <p:nvPr/>
        </p:nvSpPr>
        <p:spPr>
          <a:xfrm>
            <a:off x="877975" y="374087"/>
            <a:ext cx="1143634" cy="677108"/>
          </a:xfrm>
          <a:prstGeom prst="rect">
            <a:avLst/>
          </a:prstGeom>
          <a:noFill/>
        </p:spPr>
        <p:txBody>
          <a:bodyPr wrap="square" lIns="0" tIns="0" rIns="0" bIns="0" rtlCol="0">
            <a:spAutoFit/>
          </a:bodyPr>
          <a:lstStyle/>
          <a:p>
            <a:pPr algn="ctr"/>
            <a:r>
              <a:rPr lang="zh-CN" altLang="en-US" sz="4400" b="1" dirty="0">
                <a:solidFill>
                  <a:schemeClr val="accent1"/>
                </a:solidFill>
                <a:latin typeface="+mj-ea"/>
                <a:ea typeface="+mj-ea"/>
              </a:rPr>
              <a:t>目录</a:t>
            </a:r>
          </a:p>
        </p:txBody>
      </p:sp>
      <p:sp>
        <p:nvSpPr>
          <p:cNvPr id="27" name="文本框 26">
            <a:extLst>
              <a:ext uri="{FF2B5EF4-FFF2-40B4-BE49-F238E27FC236}">
                <a16:creationId xmlns:a16="http://schemas.microsoft.com/office/drawing/2014/main" id="{8FE81EE1-A2B5-55AC-7361-5CA0EAF42F84}"/>
              </a:ext>
            </a:extLst>
          </p:cNvPr>
          <p:cNvSpPr txBox="1"/>
          <p:nvPr/>
        </p:nvSpPr>
        <p:spPr>
          <a:xfrm>
            <a:off x="797292" y="1077256"/>
            <a:ext cx="1326949" cy="307777"/>
          </a:xfrm>
          <a:prstGeom prst="rect">
            <a:avLst/>
          </a:prstGeom>
          <a:noFill/>
        </p:spPr>
        <p:txBody>
          <a:bodyPr wrap="square" lIns="0" tIns="0" rIns="0" bIns="0" rtlCol="0">
            <a:spAutoFit/>
          </a:bodyPr>
          <a:lstStyle/>
          <a:p>
            <a:pPr algn="ctr"/>
            <a:r>
              <a:rPr lang="en-US" altLang="zh-CN" sz="2000" b="1" dirty="0">
                <a:solidFill>
                  <a:schemeClr val="accent1"/>
                </a:solidFill>
                <a:latin typeface="+mj-lt"/>
              </a:rPr>
              <a:t>CONTENTS</a:t>
            </a:r>
            <a:endParaRPr lang="zh-CN" altLang="en-US" sz="2000" b="1" dirty="0">
              <a:solidFill>
                <a:schemeClr val="accent1"/>
              </a:solidFill>
              <a:latin typeface="+mj-lt"/>
            </a:endParaRPr>
          </a:p>
        </p:txBody>
      </p:sp>
      <p:sp>
        <p:nvSpPr>
          <p:cNvPr id="3" name="矩形: 圆角 2">
            <a:extLst>
              <a:ext uri="{FF2B5EF4-FFF2-40B4-BE49-F238E27FC236}">
                <a16:creationId xmlns:a16="http://schemas.microsoft.com/office/drawing/2014/main" id="{2AD55007-C249-1840-9D4E-D50FCF2ADC92}"/>
              </a:ext>
            </a:extLst>
          </p:cNvPr>
          <p:cNvSpPr/>
          <p:nvPr/>
        </p:nvSpPr>
        <p:spPr>
          <a:xfrm>
            <a:off x="802706" y="1610840"/>
            <a:ext cx="10605251" cy="4361697"/>
          </a:xfrm>
          <a:prstGeom prst="roundRect">
            <a:avLst>
              <a:gd name="adj" fmla="val 3507"/>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0CFC69A0-4462-8691-F087-B7BB82FC7265}"/>
              </a:ext>
            </a:extLst>
          </p:cNvPr>
          <p:cNvSpPr/>
          <p:nvPr/>
        </p:nvSpPr>
        <p:spPr>
          <a:xfrm>
            <a:off x="2670423" y="2107220"/>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5" name="文本框 4">
            <a:extLst>
              <a:ext uri="{FF2B5EF4-FFF2-40B4-BE49-F238E27FC236}">
                <a16:creationId xmlns:a16="http://schemas.microsoft.com/office/drawing/2014/main" id="{60090A1D-0716-180B-4110-A80C6D52C7EE}"/>
              </a:ext>
            </a:extLst>
          </p:cNvPr>
          <p:cNvSpPr txBox="1"/>
          <p:nvPr/>
        </p:nvSpPr>
        <p:spPr>
          <a:xfrm>
            <a:off x="2741061" y="2213361"/>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01</a:t>
            </a:r>
            <a:endParaRPr lang="zh-CN" altLang="en-US" sz="2400" b="1" dirty="0">
              <a:solidFill>
                <a:schemeClr val="bg1"/>
              </a:solidFill>
              <a:latin typeface="+mj-lt"/>
            </a:endParaRPr>
          </a:p>
        </p:txBody>
      </p:sp>
      <p:sp>
        <p:nvSpPr>
          <p:cNvPr id="6" name="矩形: 圆角 5">
            <a:extLst>
              <a:ext uri="{FF2B5EF4-FFF2-40B4-BE49-F238E27FC236}">
                <a16:creationId xmlns:a16="http://schemas.microsoft.com/office/drawing/2014/main" id="{A06F9F88-9A01-92DF-95A4-924BCF83499D}"/>
              </a:ext>
            </a:extLst>
          </p:cNvPr>
          <p:cNvSpPr/>
          <p:nvPr/>
        </p:nvSpPr>
        <p:spPr>
          <a:xfrm>
            <a:off x="6495430" y="2107220"/>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7" name="文本框 6">
            <a:extLst>
              <a:ext uri="{FF2B5EF4-FFF2-40B4-BE49-F238E27FC236}">
                <a16:creationId xmlns:a16="http://schemas.microsoft.com/office/drawing/2014/main" id="{0B05B4C9-3E4F-CC4D-26BD-2231CBB330E2}"/>
              </a:ext>
            </a:extLst>
          </p:cNvPr>
          <p:cNvSpPr txBox="1"/>
          <p:nvPr/>
        </p:nvSpPr>
        <p:spPr>
          <a:xfrm>
            <a:off x="6566068" y="2213361"/>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02</a:t>
            </a:r>
            <a:endParaRPr lang="zh-CN" altLang="en-US" sz="2400" b="1" dirty="0">
              <a:solidFill>
                <a:schemeClr val="bg1"/>
              </a:solidFill>
              <a:latin typeface="+mj-lt"/>
            </a:endParaRPr>
          </a:p>
        </p:txBody>
      </p:sp>
      <p:sp>
        <p:nvSpPr>
          <p:cNvPr id="8" name="矩形: 圆角 7">
            <a:extLst>
              <a:ext uri="{FF2B5EF4-FFF2-40B4-BE49-F238E27FC236}">
                <a16:creationId xmlns:a16="http://schemas.microsoft.com/office/drawing/2014/main" id="{6ECA3CB6-9B48-209B-D0C6-21419249F017}"/>
              </a:ext>
            </a:extLst>
          </p:cNvPr>
          <p:cNvSpPr/>
          <p:nvPr/>
        </p:nvSpPr>
        <p:spPr>
          <a:xfrm>
            <a:off x="2668405" y="3383603"/>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9" name="文本框 8">
            <a:extLst>
              <a:ext uri="{FF2B5EF4-FFF2-40B4-BE49-F238E27FC236}">
                <a16:creationId xmlns:a16="http://schemas.microsoft.com/office/drawing/2014/main" id="{B24AC171-DC0D-F70A-1CFA-E47CC77E49D1}"/>
              </a:ext>
            </a:extLst>
          </p:cNvPr>
          <p:cNvSpPr txBox="1"/>
          <p:nvPr/>
        </p:nvSpPr>
        <p:spPr>
          <a:xfrm>
            <a:off x="2739043" y="3489744"/>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03</a:t>
            </a:r>
            <a:endParaRPr lang="zh-CN" altLang="en-US" sz="2400" b="1" dirty="0">
              <a:solidFill>
                <a:schemeClr val="bg1"/>
              </a:solidFill>
              <a:latin typeface="+mj-lt"/>
            </a:endParaRPr>
          </a:p>
        </p:txBody>
      </p:sp>
      <p:sp>
        <p:nvSpPr>
          <p:cNvPr id="10" name="矩形: 圆角 9">
            <a:extLst>
              <a:ext uri="{FF2B5EF4-FFF2-40B4-BE49-F238E27FC236}">
                <a16:creationId xmlns:a16="http://schemas.microsoft.com/office/drawing/2014/main" id="{DAEC1442-2315-D769-5E80-A570C875EF83}"/>
              </a:ext>
            </a:extLst>
          </p:cNvPr>
          <p:cNvSpPr/>
          <p:nvPr/>
        </p:nvSpPr>
        <p:spPr>
          <a:xfrm>
            <a:off x="6493412" y="3383603"/>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1" name="文本框 10">
            <a:extLst>
              <a:ext uri="{FF2B5EF4-FFF2-40B4-BE49-F238E27FC236}">
                <a16:creationId xmlns:a16="http://schemas.microsoft.com/office/drawing/2014/main" id="{CBE58E8C-10BB-0541-C6FF-3343D5A33903}"/>
              </a:ext>
            </a:extLst>
          </p:cNvPr>
          <p:cNvSpPr txBox="1"/>
          <p:nvPr/>
        </p:nvSpPr>
        <p:spPr>
          <a:xfrm>
            <a:off x="6564050" y="3489744"/>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04</a:t>
            </a:r>
            <a:endParaRPr lang="zh-CN" altLang="en-US" sz="2400" b="1" dirty="0">
              <a:solidFill>
                <a:schemeClr val="bg1"/>
              </a:solidFill>
              <a:latin typeface="+mj-lt"/>
            </a:endParaRPr>
          </a:p>
        </p:txBody>
      </p:sp>
      <p:sp>
        <p:nvSpPr>
          <p:cNvPr id="12" name="矩形: 圆角 11">
            <a:extLst>
              <a:ext uri="{FF2B5EF4-FFF2-40B4-BE49-F238E27FC236}">
                <a16:creationId xmlns:a16="http://schemas.microsoft.com/office/drawing/2014/main" id="{150C9FFD-C1BA-46E1-A9F7-92F731C883E4}"/>
              </a:ext>
            </a:extLst>
          </p:cNvPr>
          <p:cNvSpPr/>
          <p:nvPr/>
        </p:nvSpPr>
        <p:spPr>
          <a:xfrm>
            <a:off x="2675718" y="4659986"/>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3" name="文本框 12">
            <a:extLst>
              <a:ext uri="{FF2B5EF4-FFF2-40B4-BE49-F238E27FC236}">
                <a16:creationId xmlns:a16="http://schemas.microsoft.com/office/drawing/2014/main" id="{B4A66358-BE1D-C2BA-CB30-87565FCF3474}"/>
              </a:ext>
            </a:extLst>
          </p:cNvPr>
          <p:cNvSpPr txBox="1"/>
          <p:nvPr/>
        </p:nvSpPr>
        <p:spPr>
          <a:xfrm>
            <a:off x="2746356" y="4766127"/>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05</a:t>
            </a:r>
            <a:endParaRPr lang="zh-CN" altLang="en-US" sz="2400" b="1" dirty="0">
              <a:solidFill>
                <a:schemeClr val="bg1"/>
              </a:solidFill>
              <a:latin typeface="+mj-lt"/>
            </a:endParaRPr>
          </a:p>
        </p:txBody>
      </p:sp>
      <p:sp>
        <p:nvSpPr>
          <p:cNvPr id="14" name="矩形: 圆角 13">
            <a:extLst>
              <a:ext uri="{FF2B5EF4-FFF2-40B4-BE49-F238E27FC236}">
                <a16:creationId xmlns:a16="http://schemas.microsoft.com/office/drawing/2014/main" id="{2256DD81-7D56-66C9-C46A-F15F7CFC2B62}"/>
              </a:ext>
            </a:extLst>
          </p:cNvPr>
          <p:cNvSpPr/>
          <p:nvPr/>
        </p:nvSpPr>
        <p:spPr>
          <a:xfrm>
            <a:off x="6500725" y="4659986"/>
            <a:ext cx="581614" cy="581614"/>
          </a:xfrm>
          <a:prstGeom prst="roundRect">
            <a:avLst>
              <a:gd name="adj" fmla="val 11426"/>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5" name="文本框 14">
            <a:extLst>
              <a:ext uri="{FF2B5EF4-FFF2-40B4-BE49-F238E27FC236}">
                <a16:creationId xmlns:a16="http://schemas.microsoft.com/office/drawing/2014/main" id="{E7F96204-6491-52CF-1ABA-67F8140BE749}"/>
              </a:ext>
            </a:extLst>
          </p:cNvPr>
          <p:cNvSpPr txBox="1"/>
          <p:nvPr/>
        </p:nvSpPr>
        <p:spPr>
          <a:xfrm>
            <a:off x="6571363" y="4766127"/>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06</a:t>
            </a:r>
            <a:endParaRPr lang="zh-CN" altLang="en-US" sz="2400" b="1" dirty="0">
              <a:solidFill>
                <a:schemeClr val="bg1"/>
              </a:solidFill>
              <a:latin typeface="+mj-lt"/>
            </a:endParaRPr>
          </a:p>
        </p:txBody>
      </p:sp>
      <p:sp>
        <p:nvSpPr>
          <p:cNvPr id="16" name="文本框 15">
            <a:extLst>
              <a:ext uri="{FF2B5EF4-FFF2-40B4-BE49-F238E27FC236}">
                <a16:creationId xmlns:a16="http://schemas.microsoft.com/office/drawing/2014/main" id="{2681A546-3DFE-3113-52D0-E9CF53CE905A}"/>
              </a:ext>
            </a:extLst>
          </p:cNvPr>
          <p:cNvSpPr txBox="1"/>
          <p:nvPr/>
        </p:nvSpPr>
        <p:spPr>
          <a:xfrm>
            <a:off x="3406655" y="2213361"/>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7" name="文本框 16">
            <a:extLst>
              <a:ext uri="{FF2B5EF4-FFF2-40B4-BE49-F238E27FC236}">
                <a16:creationId xmlns:a16="http://schemas.microsoft.com/office/drawing/2014/main" id="{B96646DA-D2D5-02A1-7205-8F21232FDD4F}"/>
              </a:ext>
            </a:extLst>
          </p:cNvPr>
          <p:cNvSpPr txBox="1"/>
          <p:nvPr/>
        </p:nvSpPr>
        <p:spPr>
          <a:xfrm>
            <a:off x="7254948" y="2213361"/>
            <a:ext cx="2258650"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8" name="文本框 17">
            <a:extLst>
              <a:ext uri="{FF2B5EF4-FFF2-40B4-BE49-F238E27FC236}">
                <a16:creationId xmlns:a16="http://schemas.microsoft.com/office/drawing/2014/main" id="{6CA9292A-DFFE-B5C5-4155-9C2D89AB5EB3}"/>
              </a:ext>
            </a:extLst>
          </p:cNvPr>
          <p:cNvSpPr txBox="1"/>
          <p:nvPr/>
        </p:nvSpPr>
        <p:spPr>
          <a:xfrm>
            <a:off x="3403221" y="3489104"/>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9" name="文本框 18">
            <a:extLst>
              <a:ext uri="{FF2B5EF4-FFF2-40B4-BE49-F238E27FC236}">
                <a16:creationId xmlns:a16="http://schemas.microsoft.com/office/drawing/2014/main" id="{2C236948-1898-8978-EA2D-986A493B790D}"/>
              </a:ext>
            </a:extLst>
          </p:cNvPr>
          <p:cNvSpPr txBox="1"/>
          <p:nvPr/>
        </p:nvSpPr>
        <p:spPr>
          <a:xfrm>
            <a:off x="7262824" y="3489104"/>
            <a:ext cx="2258651"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0" name="文本框 19">
            <a:extLst>
              <a:ext uri="{FF2B5EF4-FFF2-40B4-BE49-F238E27FC236}">
                <a16:creationId xmlns:a16="http://schemas.microsoft.com/office/drawing/2014/main" id="{EDFD9121-8583-6B08-1DBB-CFF4FB8D5772}"/>
              </a:ext>
            </a:extLst>
          </p:cNvPr>
          <p:cNvSpPr txBox="1"/>
          <p:nvPr/>
        </p:nvSpPr>
        <p:spPr>
          <a:xfrm>
            <a:off x="3401836" y="4764847"/>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1" name="文本框 20">
            <a:extLst>
              <a:ext uri="{FF2B5EF4-FFF2-40B4-BE49-F238E27FC236}">
                <a16:creationId xmlns:a16="http://schemas.microsoft.com/office/drawing/2014/main" id="{A5AB9929-8068-8F53-8188-E688ACF6A1EA}"/>
              </a:ext>
            </a:extLst>
          </p:cNvPr>
          <p:cNvSpPr txBox="1"/>
          <p:nvPr/>
        </p:nvSpPr>
        <p:spPr>
          <a:xfrm>
            <a:off x="7264945" y="4764847"/>
            <a:ext cx="2258650"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30" name="任意多边形: 形状 29">
            <a:extLst>
              <a:ext uri="{FF2B5EF4-FFF2-40B4-BE49-F238E27FC236}">
                <a16:creationId xmlns:a16="http://schemas.microsoft.com/office/drawing/2014/main" id="{C6ED323F-4009-7957-1811-FF63A3A3FF4F}"/>
              </a:ext>
            </a:extLst>
          </p:cNvPr>
          <p:cNvSpPr/>
          <p:nvPr/>
        </p:nvSpPr>
        <p:spPr>
          <a:xfrm rot="5400000" flipV="1">
            <a:off x="-334988" y="3729357"/>
            <a:ext cx="2400053" cy="124663"/>
          </a:xfrm>
          <a:custGeom>
            <a:avLst/>
            <a:gdLst>
              <a:gd name="connsiteX0" fmla="*/ 0 w 3507824"/>
              <a:gd name="connsiteY0" fmla="*/ 0 h 109435"/>
              <a:gd name="connsiteX1" fmla="*/ 3507824 w 3507824"/>
              <a:gd name="connsiteY1" fmla="*/ 0 h 109435"/>
              <a:gd name="connsiteX2" fmla="*/ 3476651 w 3507824"/>
              <a:gd name="connsiteY2" fmla="*/ 46237 h 109435"/>
              <a:gd name="connsiteX3" fmla="*/ 3324076 w 3507824"/>
              <a:gd name="connsiteY3" fmla="*/ 109435 h 109435"/>
              <a:gd name="connsiteX4" fmla="*/ 183747 w 3507824"/>
              <a:gd name="connsiteY4" fmla="*/ 109434 h 109435"/>
              <a:gd name="connsiteX5" fmla="*/ 31173 w 3507824"/>
              <a:gd name="connsiteY5" fmla="*/ 46236 h 10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7824" h="109435">
                <a:moveTo>
                  <a:pt x="0" y="0"/>
                </a:moveTo>
                <a:lnTo>
                  <a:pt x="3507824" y="0"/>
                </a:lnTo>
                <a:lnTo>
                  <a:pt x="3476651" y="46237"/>
                </a:lnTo>
                <a:cubicBezTo>
                  <a:pt x="3437603" y="85284"/>
                  <a:pt x="3383660" y="109435"/>
                  <a:pt x="3324076" y="109435"/>
                </a:cubicBezTo>
                <a:lnTo>
                  <a:pt x="183747" y="109434"/>
                </a:lnTo>
                <a:cubicBezTo>
                  <a:pt x="124163" y="109434"/>
                  <a:pt x="70220" y="85283"/>
                  <a:pt x="31173" y="46236"/>
                </a:cubicBez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任意多边形: 形状 22">
            <a:extLst>
              <a:ext uri="{FF2B5EF4-FFF2-40B4-BE49-F238E27FC236}">
                <a16:creationId xmlns:a16="http://schemas.microsoft.com/office/drawing/2014/main" id="{CC2A93EE-6AE6-2825-EC15-2D3C1AE8AA13}"/>
              </a:ext>
            </a:extLst>
          </p:cNvPr>
          <p:cNvSpPr/>
          <p:nvPr/>
        </p:nvSpPr>
        <p:spPr>
          <a:xfrm rot="16200000" flipH="1" flipV="1">
            <a:off x="10144855" y="3729357"/>
            <a:ext cx="2400053" cy="124663"/>
          </a:xfrm>
          <a:custGeom>
            <a:avLst/>
            <a:gdLst>
              <a:gd name="connsiteX0" fmla="*/ 0 w 3507824"/>
              <a:gd name="connsiteY0" fmla="*/ 0 h 109435"/>
              <a:gd name="connsiteX1" fmla="*/ 3507824 w 3507824"/>
              <a:gd name="connsiteY1" fmla="*/ 0 h 109435"/>
              <a:gd name="connsiteX2" fmla="*/ 3476651 w 3507824"/>
              <a:gd name="connsiteY2" fmla="*/ 46237 h 109435"/>
              <a:gd name="connsiteX3" fmla="*/ 3324076 w 3507824"/>
              <a:gd name="connsiteY3" fmla="*/ 109435 h 109435"/>
              <a:gd name="connsiteX4" fmla="*/ 183747 w 3507824"/>
              <a:gd name="connsiteY4" fmla="*/ 109434 h 109435"/>
              <a:gd name="connsiteX5" fmla="*/ 31173 w 3507824"/>
              <a:gd name="connsiteY5" fmla="*/ 46236 h 10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7824" h="109435">
                <a:moveTo>
                  <a:pt x="0" y="0"/>
                </a:moveTo>
                <a:lnTo>
                  <a:pt x="3507824" y="0"/>
                </a:lnTo>
                <a:lnTo>
                  <a:pt x="3476651" y="46237"/>
                </a:lnTo>
                <a:cubicBezTo>
                  <a:pt x="3437603" y="85284"/>
                  <a:pt x="3383660" y="109435"/>
                  <a:pt x="3324076" y="109435"/>
                </a:cubicBezTo>
                <a:lnTo>
                  <a:pt x="183747" y="109434"/>
                </a:lnTo>
                <a:cubicBezTo>
                  <a:pt x="124163" y="109434"/>
                  <a:pt x="70220" y="85283"/>
                  <a:pt x="31173" y="46236"/>
                </a:cubicBez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881418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A297FF4-03A5-9C95-D558-7C29BC772AE4}"/>
              </a:ext>
            </a:extLst>
          </p:cNvPr>
          <p:cNvGrpSpPr/>
          <p:nvPr/>
        </p:nvGrpSpPr>
        <p:grpSpPr>
          <a:xfrm>
            <a:off x="-2" y="1517301"/>
            <a:ext cx="12192000" cy="5340699"/>
            <a:chOff x="-2" y="1517301"/>
            <a:chExt cx="12192000" cy="5340699"/>
          </a:xfrm>
        </p:grpSpPr>
        <p:sp>
          <p:nvSpPr>
            <p:cNvPr id="8" name="任意多边形: 形状 7">
              <a:extLst>
                <a:ext uri="{FF2B5EF4-FFF2-40B4-BE49-F238E27FC236}">
                  <a16:creationId xmlns:a16="http://schemas.microsoft.com/office/drawing/2014/main" id="{62C1A02D-3E2B-7E18-9B4E-B427CE95B114}"/>
                </a:ext>
              </a:extLst>
            </p:cNvPr>
            <p:cNvSpPr/>
            <p:nvPr/>
          </p:nvSpPr>
          <p:spPr>
            <a:xfrm flipV="1">
              <a:off x="-2" y="1517301"/>
              <a:ext cx="12192000" cy="5340698"/>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9" name="任意多边形: 形状 8">
              <a:extLst>
                <a:ext uri="{FF2B5EF4-FFF2-40B4-BE49-F238E27FC236}">
                  <a16:creationId xmlns:a16="http://schemas.microsoft.com/office/drawing/2014/main" id="{D9229176-079C-975F-4937-B5009282D8EA}"/>
                </a:ext>
              </a:extLst>
            </p:cNvPr>
            <p:cNvSpPr/>
            <p:nvPr/>
          </p:nvSpPr>
          <p:spPr>
            <a:xfrm flipV="1">
              <a:off x="-2" y="1685762"/>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blipFill dpi="0" rotWithShape="0">
              <a:blip r:embed="rId2"/>
              <a:srcRect/>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0" name="任意多边形: 形状 9">
              <a:extLst>
                <a:ext uri="{FF2B5EF4-FFF2-40B4-BE49-F238E27FC236}">
                  <a16:creationId xmlns:a16="http://schemas.microsoft.com/office/drawing/2014/main" id="{BB07BAC8-0F1E-02B1-1699-504A936464C7}"/>
                </a:ext>
              </a:extLst>
            </p:cNvPr>
            <p:cNvSpPr/>
            <p:nvPr/>
          </p:nvSpPr>
          <p:spPr>
            <a:xfrm flipV="1">
              <a:off x="-2" y="1685763"/>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grpSp>
      <p:sp>
        <p:nvSpPr>
          <p:cNvPr id="11" name="文本占位符 13">
            <a:extLst>
              <a:ext uri="{FF2B5EF4-FFF2-40B4-BE49-F238E27FC236}">
                <a16:creationId xmlns:a16="http://schemas.microsoft.com/office/drawing/2014/main" id="{AF3B2D8F-1ADC-8399-4560-7E52FC60D1C2}"/>
              </a:ext>
            </a:extLst>
          </p:cNvPr>
          <p:cNvSpPr txBox="1">
            <a:spLocks/>
          </p:cNvSpPr>
          <p:nvPr/>
        </p:nvSpPr>
        <p:spPr>
          <a:xfrm>
            <a:off x="2624817" y="2860441"/>
            <a:ext cx="2704075" cy="216982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5000"/>
              <a:t>01</a:t>
            </a:r>
            <a:endParaRPr lang="zh-CN" altLang="en-US" sz="15000"/>
          </a:p>
        </p:txBody>
      </p:sp>
      <p:sp>
        <p:nvSpPr>
          <p:cNvPr id="12" name="文本占位符 13">
            <a:extLst>
              <a:ext uri="{FF2B5EF4-FFF2-40B4-BE49-F238E27FC236}">
                <a16:creationId xmlns:a16="http://schemas.microsoft.com/office/drawing/2014/main" id="{DA35746C-39C2-6FBE-99A1-81AF30EEA3B0}"/>
              </a:ext>
            </a:extLst>
          </p:cNvPr>
          <p:cNvSpPr txBox="1">
            <a:spLocks/>
          </p:cNvSpPr>
          <p:nvPr/>
        </p:nvSpPr>
        <p:spPr>
          <a:xfrm>
            <a:off x="2539913" y="4749768"/>
            <a:ext cx="2553669" cy="590931"/>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600"/>
              <a:t>PART ONE</a:t>
            </a:r>
            <a:endParaRPr lang="zh-CN" altLang="en-US" sz="3600"/>
          </a:p>
        </p:txBody>
      </p:sp>
      <p:sp>
        <p:nvSpPr>
          <p:cNvPr id="13" name="文本框 12">
            <a:extLst>
              <a:ext uri="{FF2B5EF4-FFF2-40B4-BE49-F238E27FC236}">
                <a16:creationId xmlns:a16="http://schemas.microsoft.com/office/drawing/2014/main" id="{FCCF5A83-8A78-08F0-4F8A-B06B14A7DD25}"/>
              </a:ext>
            </a:extLst>
          </p:cNvPr>
          <p:cNvSpPr txBox="1"/>
          <p:nvPr/>
        </p:nvSpPr>
        <p:spPr>
          <a:xfrm>
            <a:off x="5653144" y="3204642"/>
            <a:ext cx="3570208" cy="1107996"/>
          </a:xfrm>
          <a:prstGeom prst="rect">
            <a:avLst/>
          </a:prstGeom>
          <a:noFill/>
        </p:spPr>
        <p:txBody>
          <a:bodyPr wrap="none" rtlCol="0">
            <a:spAutoFit/>
            <a:scene3d>
              <a:camera prst="orthographicFront"/>
              <a:lightRig rig="threePt" dir="t"/>
            </a:scene3d>
            <a:sp3d contourW="12700"/>
          </a:bodyPr>
          <a:lstStyle/>
          <a:p>
            <a:pPr algn="ctr"/>
            <a:r>
              <a:rPr lang="zh-CN" altLang="en-US" sz="6600" b="1">
                <a:solidFill>
                  <a:schemeClr val="bg1"/>
                </a:solidFill>
                <a:latin typeface="+mj-ea"/>
                <a:ea typeface="+mj-ea"/>
                <a:cs typeface="+mn-ea"/>
                <a:sym typeface="+mn-lt"/>
              </a:rPr>
              <a:t>输入标题</a:t>
            </a:r>
            <a:endParaRPr lang="zh-CN" altLang="en-US" sz="6600" b="1" dirty="0">
              <a:solidFill>
                <a:schemeClr val="bg1"/>
              </a:solidFill>
              <a:latin typeface="+mj-ea"/>
              <a:ea typeface="+mj-ea"/>
              <a:cs typeface="+mn-ea"/>
              <a:sym typeface="+mn-lt"/>
            </a:endParaRPr>
          </a:p>
        </p:txBody>
      </p:sp>
      <p:sp>
        <p:nvSpPr>
          <p:cNvPr id="14" name="文本框 13">
            <a:extLst>
              <a:ext uri="{FF2B5EF4-FFF2-40B4-BE49-F238E27FC236}">
                <a16:creationId xmlns:a16="http://schemas.microsoft.com/office/drawing/2014/main" id="{59C9C60F-5F3F-169D-BBC0-7BCFD1BCB2E4}"/>
              </a:ext>
            </a:extLst>
          </p:cNvPr>
          <p:cNvSpPr txBox="1"/>
          <p:nvPr/>
        </p:nvSpPr>
        <p:spPr>
          <a:xfrm>
            <a:off x="5738048" y="4338822"/>
            <a:ext cx="4938436" cy="70641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a:solidFill>
                  <a:schemeClr val="bg1"/>
                </a:solidFill>
                <a:latin typeface="+mn-ea"/>
                <a:ea typeface="+mn-ea"/>
              </a:rPr>
              <a:t>请输入文本内容请输入文本内容请输入文本内容请输入文本内容请输入文本内容请输入文本内容</a:t>
            </a:r>
          </a:p>
        </p:txBody>
      </p:sp>
    </p:spTree>
    <p:extLst>
      <p:ext uri="{BB962C8B-B14F-4D97-AF65-F5344CB8AC3E}">
        <p14:creationId xmlns:p14="http://schemas.microsoft.com/office/powerpoint/2010/main" val="3451479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5997D69-AB4C-B3DC-9838-4FC3B528A459}"/>
              </a:ext>
            </a:extLst>
          </p:cNvPr>
          <p:cNvSpPr/>
          <p:nvPr/>
        </p:nvSpPr>
        <p:spPr bwMode="auto">
          <a:xfrm>
            <a:off x="0" y="1936484"/>
            <a:ext cx="12192000" cy="4456347"/>
          </a:xfrm>
          <a:prstGeom prst="rect">
            <a:avLst/>
          </a:prstGeom>
          <a:solidFill>
            <a:schemeClr val="accent1"/>
          </a:solidFill>
          <a:ln w="25400" cap="flat" cmpd="sng" algn="ctr">
            <a:noFill/>
            <a:prstDash val="solid"/>
            <a:round/>
            <a:headEnd type="none" w="med" len="med"/>
            <a:tailEnd type="none" w="med" len="med"/>
          </a:ln>
          <a:effectLst/>
        </p:spPr>
        <p:txBody>
          <a:bodyPr vert="horz" wrap="square" lIns="130911" tIns="65456" rIns="130911" bIns="65456" numCol="1" rtlCol="0" anchor="t" anchorCtr="0" compatLnSpc="1">
            <a:prstTxWarp prst="textNoShape">
              <a:avLst/>
            </a:prstTxWarp>
          </a:bodyPr>
          <a:lstStyle/>
          <a:p>
            <a:pPr algn="ctr" defTabSz="1309063" fontAlgn="base">
              <a:spcBef>
                <a:spcPct val="0"/>
              </a:spcBef>
              <a:spcAft>
                <a:spcPct val="0"/>
              </a:spcAft>
              <a:defRPr/>
            </a:pPr>
            <a:endParaRPr lang="zh-CN" altLang="en-US" sz="8042" kern="0">
              <a:solidFill>
                <a:srgbClr val="000000"/>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3" name="Oval 5">
            <a:extLst>
              <a:ext uri="{FF2B5EF4-FFF2-40B4-BE49-F238E27FC236}">
                <a16:creationId xmlns:a16="http://schemas.microsoft.com/office/drawing/2014/main" id="{E4A2338A-A025-430D-B1AE-1FA046AEE0BF}"/>
              </a:ext>
            </a:extLst>
          </p:cNvPr>
          <p:cNvSpPr/>
          <p:nvPr/>
        </p:nvSpPr>
        <p:spPr bwMode="auto">
          <a:xfrm>
            <a:off x="7087168" y="2584601"/>
            <a:ext cx="856690" cy="846068"/>
          </a:xfrm>
          <a:prstGeom prst="ellipse">
            <a:avLst/>
          </a:prstGeom>
          <a:solidFill>
            <a:srgbClr val="FFFFFF"/>
          </a:solidFill>
          <a:ln w="25400" cap="flat" cmpd="sng" algn="ctr">
            <a:noFill/>
            <a:prstDash val="solid"/>
            <a:round/>
            <a:headEnd type="none" w="med" len="med"/>
            <a:tailEnd type="none" w="med" len="med"/>
          </a:ln>
          <a:effectLst/>
        </p:spPr>
        <p:txBody>
          <a:bodyPr vert="horz" wrap="square" lIns="130911" tIns="65456" rIns="130911" bIns="65456" numCol="1" rtlCol="0" anchor="t" anchorCtr="0" compatLnSpc="1">
            <a:prstTxWarp prst="textNoShape">
              <a:avLst/>
            </a:prstTxWarp>
          </a:bodyPr>
          <a:lstStyle/>
          <a:p>
            <a:pPr algn="ctr" defTabSz="1309063" fontAlgn="base">
              <a:spcBef>
                <a:spcPct val="0"/>
              </a:spcBef>
              <a:spcAft>
                <a:spcPct val="0"/>
              </a:spcAft>
              <a:defRPr/>
            </a:pPr>
            <a:endParaRPr lang="en-US" sz="8042" kern="0">
              <a:solidFill>
                <a:srgbClr val="000000"/>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4" name="Oval 198">
            <a:extLst>
              <a:ext uri="{FF2B5EF4-FFF2-40B4-BE49-F238E27FC236}">
                <a16:creationId xmlns:a16="http://schemas.microsoft.com/office/drawing/2014/main" id="{A037BC9F-376D-5B89-9749-AA8920B9DF5E}"/>
              </a:ext>
            </a:extLst>
          </p:cNvPr>
          <p:cNvSpPr/>
          <p:nvPr/>
        </p:nvSpPr>
        <p:spPr bwMode="auto">
          <a:xfrm>
            <a:off x="7087168" y="4682151"/>
            <a:ext cx="856690" cy="846068"/>
          </a:xfrm>
          <a:prstGeom prst="ellipse">
            <a:avLst/>
          </a:prstGeom>
          <a:solidFill>
            <a:srgbClr val="FFFFFF"/>
          </a:solidFill>
          <a:ln w="25400" cap="flat" cmpd="sng" algn="ctr">
            <a:noFill/>
            <a:prstDash val="solid"/>
            <a:round/>
            <a:headEnd type="none" w="med" len="med"/>
            <a:tailEnd type="none" w="med" len="med"/>
          </a:ln>
          <a:effectLst/>
        </p:spPr>
        <p:txBody>
          <a:bodyPr vert="horz" wrap="square" lIns="130911" tIns="65456" rIns="130911" bIns="65456" numCol="1" rtlCol="0" anchor="t" anchorCtr="0" compatLnSpc="1">
            <a:prstTxWarp prst="textNoShape">
              <a:avLst/>
            </a:prstTxWarp>
          </a:bodyPr>
          <a:lstStyle/>
          <a:p>
            <a:pPr algn="ctr" defTabSz="1309063" fontAlgn="base">
              <a:spcBef>
                <a:spcPct val="0"/>
              </a:spcBef>
              <a:spcAft>
                <a:spcPct val="0"/>
              </a:spcAft>
              <a:defRPr/>
            </a:pPr>
            <a:endParaRPr lang="en-US" sz="8042" kern="0">
              <a:solidFill>
                <a:srgbClr val="000000"/>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5" name="Oval 202">
            <a:extLst>
              <a:ext uri="{FF2B5EF4-FFF2-40B4-BE49-F238E27FC236}">
                <a16:creationId xmlns:a16="http://schemas.microsoft.com/office/drawing/2014/main" id="{DC382B0A-EBB5-FDF3-C6AD-AE20555D6B03}"/>
              </a:ext>
            </a:extLst>
          </p:cNvPr>
          <p:cNvSpPr/>
          <p:nvPr/>
        </p:nvSpPr>
        <p:spPr bwMode="auto">
          <a:xfrm>
            <a:off x="1272961" y="2584601"/>
            <a:ext cx="856690" cy="846068"/>
          </a:xfrm>
          <a:prstGeom prst="ellipse">
            <a:avLst/>
          </a:prstGeom>
          <a:solidFill>
            <a:srgbClr val="FFFFFF"/>
          </a:solidFill>
          <a:ln w="25400" cap="flat" cmpd="sng" algn="ctr">
            <a:noFill/>
            <a:prstDash val="solid"/>
            <a:round/>
            <a:headEnd type="none" w="med" len="med"/>
            <a:tailEnd type="none" w="med" len="med"/>
          </a:ln>
          <a:effectLst/>
        </p:spPr>
        <p:txBody>
          <a:bodyPr vert="horz" wrap="square" lIns="130911" tIns="65456" rIns="130911" bIns="65456" numCol="1" rtlCol="0" anchor="t" anchorCtr="0" compatLnSpc="1">
            <a:prstTxWarp prst="textNoShape">
              <a:avLst/>
            </a:prstTxWarp>
          </a:bodyPr>
          <a:lstStyle/>
          <a:p>
            <a:pPr algn="ctr" defTabSz="1309063" fontAlgn="base">
              <a:spcBef>
                <a:spcPct val="0"/>
              </a:spcBef>
              <a:spcAft>
                <a:spcPct val="0"/>
              </a:spcAft>
              <a:defRPr/>
            </a:pPr>
            <a:endParaRPr lang="en-US" sz="8042" kern="0">
              <a:solidFill>
                <a:srgbClr val="000000"/>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6" name="Oval 206">
            <a:extLst>
              <a:ext uri="{FF2B5EF4-FFF2-40B4-BE49-F238E27FC236}">
                <a16:creationId xmlns:a16="http://schemas.microsoft.com/office/drawing/2014/main" id="{F76C3F62-26BE-8419-6712-952EC754D9AF}"/>
              </a:ext>
            </a:extLst>
          </p:cNvPr>
          <p:cNvSpPr/>
          <p:nvPr/>
        </p:nvSpPr>
        <p:spPr bwMode="auto">
          <a:xfrm>
            <a:off x="1272961" y="4682151"/>
            <a:ext cx="856690" cy="846068"/>
          </a:xfrm>
          <a:prstGeom prst="ellipse">
            <a:avLst/>
          </a:prstGeom>
          <a:solidFill>
            <a:srgbClr val="FFFFFF"/>
          </a:solidFill>
          <a:ln w="25400" cap="flat" cmpd="sng" algn="ctr">
            <a:noFill/>
            <a:prstDash val="solid"/>
            <a:round/>
            <a:headEnd type="none" w="med" len="med"/>
            <a:tailEnd type="none" w="med" len="med"/>
          </a:ln>
          <a:effectLst/>
        </p:spPr>
        <p:txBody>
          <a:bodyPr vert="horz" wrap="square" lIns="130911" tIns="65456" rIns="130911" bIns="65456" numCol="1" rtlCol="0" anchor="t" anchorCtr="0" compatLnSpc="1">
            <a:prstTxWarp prst="textNoShape">
              <a:avLst/>
            </a:prstTxWarp>
          </a:bodyPr>
          <a:lstStyle/>
          <a:p>
            <a:pPr algn="ctr" defTabSz="1309063" fontAlgn="base">
              <a:spcBef>
                <a:spcPct val="0"/>
              </a:spcBef>
              <a:spcAft>
                <a:spcPct val="0"/>
              </a:spcAft>
              <a:defRPr/>
            </a:pPr>
            <a:endParaRPr lang="en-US" sz="8042" kern="0">
              <a:solidFill>
                <a:srgbClr val="000000"/>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2" name="Rectangle 36">
            <a:extLst>
              <a:ext uri="{FF2B5EF4-FFF2-40B4-BE49-F238E27FC236}">
                <a16:creationId xmlns:a16="http://schemas.microsoft.com/office/drawing/2014/main" id="{CEDD87F9-EB7E-509C-299D-CEBBF828BF61}"/>
              </a:ext>
            </a:extLst>
          </p:cNvPr>
          <p:cNvSpPr>
            <a:spLocks/>
          </p:cNvSpPr>
          <p:nvPr/>
        </p:nvSpPr>
        <p:spPr bwMode="auto">
          <a:xfrm>
            <a:off x="2499890" y="2608815"/>
            <a:ext cx="925441" cy="2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spAutoFit/>
          </a:bodyPr>
          <a:lstStyle/>
          <a:p>
            <a:pPr defTabSz="967527" fontAlgn="base">
              <a:lnSpc>
                <a:spcPct val="80000"/>
              </a:lnSpc>
              <a:spcBef>
                <a:spcPct val="0"/>
              </a:spcBef>
              <a:spcAft>
                <a:spcPct val="0"/>
              </a:spcAft>
            </a:pPr>
            <a:r>
              <a:rPr lang="zh-CN" altLang="en-US" b="1">
                <a:solidFill>
                  <a:schemeClr val="bg1"/>
                </a:solidFill>
                <a:latin typeface="+mj-ea"/>
                <a:ea typeface="+mj-ea"/>
                <a:cs typeface="Bebas Neue" charset="0"/>
                <a:sym typeface="Bebas Neue" charset="0"/>
              </a:rPr>
              <a:t>输入标题</a:t>
            </a:r>
            <a:endParaRPr lang="en-US" b="1" dirty="0">
              <a:solidFill>
                <a:schemeClr val="bg1"/>
              </a:solidFill>
              <a:latin typeface="+mj-ea"/>
              <a:ea typeface="+mj-ea"/>
              <a:cs typeface="Bebas Neue" charset="0"/>
              <a:sym typeface="Bebas Neue" charset="0"/>
            </a:endParaRPr>
          </a:p>
        </p:txBody>
      </p:sp>
      <p:sp>
        <p:nvSpPr>
          <p:cNvPr id="13" name="Rectangle 37">
            <a:extLst>
              <a:ext uri="{FF2B5EF4-FFF2-40B4-BE49-F238E27FC236}">
                <a16:creationId xmlns:a16="http://schemas.microsoft.com/office/drawing/2014/main" id="{C1B0D7C2-1336-8EA0-4421-28AFEB450408}"/>
              </a:ext>
            </a:extLst>
          </p:cNvPr>
          <p:cNvSpPr>
            <a:spLocks/>
          </p:cNvSpPr>
          <p:nvPr/>
        </p:nvSpPr>
        <p:spPr bwMode="auto">
          <a:xfrm>
            <a:off x="2499891" y="2853118"/>
            <a:ext cx="2853774" cy="84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a:solidFill>
                  <a:schemeClr val="bg1"/>
                </a:solidFill>
                <a:latin typeface="+mn-ea"/>
                <a:ea typeface="+mn-ea"/>
              </a:rPr>
              <a:t>请输入文本内容请输入文本内容请输入文本内容请输入文本内容请输入文本内容请输入文本内容请输入文本内容请输入文本内容</a:t>
            </a:r>
          </a:p>
        </p:txBody>
      </p:sp>
      <p:sp>
        <p:nvSpPr>
          <p:cNvPr id="15" name="Rectangle 36">
            <a:extLst>
              <a:ext uri="{FF2B5EF4-FFF2-40B4-BE49-F238E27FC236}">
                <a16:creationId xmlns:a16="http://schemas.microsoft.com/office/drawing/2014/main" id="{899B14F1-2C19-5CD7-11C0-24729528C418}"/>
              </a:ext>
            </a:extLst>
          </p:cNvPr>
          <p:cNvSpPr>
            <a:spLocks/>
          </p:cNvSpPr>
          <p:nvPr/>
        </p:nvSpPr>
        <p:spPr bwMode="auto">
          <a:xfrm>
            <a:off x="2478964" y="4767681"/>
            <a:ext cx="1046848" cy="2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spAutoFit/>
          </a:bodyPr>
          <a:lstStyle/>
          <a:p>
            <a:pPr defTabSz="967527" fontAlgn="base">
              <a:lnSpc>
                <a:spcPct val="80000"/>
              </a:lnSpc>
              <a:spcBef>
                <a:spcPct val="0"/>
              </a:spcBef>
              <a:spcAft>
                <a:spcPct val="0"/>
              </a:spcAft>
            </a:pPr>
            <a:r>
              <a:rPr lang="zh-CN" altLang="en-US" b="1">
                <a:solidFill>
                  <a:schemeClr val="bg1"/>
                </a:solidFill>
                <a:latin typeface="+mj-ea"/>
                <a:ea typeface="+mj-ea"/>
                <a:cs typeface="Bebas Neue" charset="0"/>
                <a:sym typeface="Bebas Neue" charset="0"/>
              </a:rPr>
              <a:t>输入标题</a:t>
            </a:r>
            <a:endParaRPr lang="en-US" altLang="zh-CN" b="1" dirty="0">
              <a:solidFill>
                <a:schemeClr val="bg1"/>
              </a:solidFill>
              <a:latin typeface="+mj-ea"/>
              <a:ea typeface="+mj-ea"/>
              <a:cs typeface="Bebas Neue" charset="0"/>
              <a:sym typeface="Bebas Neue" charset="0"/>
            </a:endParaRPr>
          </a:p>
        </p:txBody>
      </p:sp>
      <p:sp>
        <p:nvSpPr>
          <p:cNvPr id="16" name="Rectangle 37">
            <a:extLst>
              <a:ext uri="{FF2B5EF4-FFF2-40B4-BE49-F238E27FC236}">
                <a16:creationId xmlns:a16="http://schemas.microsoft.com/office/drawing/2014/main" id="{5F42D6B5-64FB-98E1-1DA4-F9293C103E8A}"/>
              </a:ext>
            </a:extLst>
          </p:cNvPr>
          <p:cNvSpPr>
            <a:spLocks/>
          </p:cNvSpPr>
          <p:nvPr/>
        </p:nvSpPr>
        <p:spPr bwMode="auto">
          <a:xfrm>
            <a:off x="2499891" y="5011984"/>
            <a:ext cx="2853774" cy="84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a:solidFill>
                  <a:schemeClr val="bg1"/>
                </a:solidFill>
                <a:latin typeface="+mn-ea"/>
                <a:ea typeface="+mn-ea"/>
              </a:rPr>
              <a:t>请输入文本内容请输入文本内容请输入文本内容请输入文本内容请输入文本内容请输入文本内容请输入文本内容请输入文本内容</a:t>
            </a:r>
          </a:p>
        </p:txBody>
      </p:sp>
      <p:sp>
        <p:nvSpPr>
          <p:cNvPr id="18" name="Rectangle 36">
            <a:extLst>
              <a:ext uri="{FF2B5EF4-FFF2-40B4-BE49-F238E27FC236}">
                <a16:creationId xmlns:a16="http://schemas.microsoft.com/office/drawing/2014/main" id="{975E7BA9-F5CF-1BCE-B029-9DE39B3C91AD}"/>
              </a:ext>
            </a:extLst>
          </p:cNvPr>
          <p:cNvSpPr>
            <a:spLocks/>
          </p:cNvSpPr>
          <p:nvPr/>
        </p:nvSpPr>
        <p:spPr bwMode="auto">
          <a:xfrm>
            <a:off x="8355631" y="2608815"/>
            <a:ext cx="2478434" cy="2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spAutoFit/>
          </a:bodyPr>
          <a:lstStyle/>
          <a:p>
            <a:pPr defTabSz="967527" fontAlgn="base">
              <a:lnSpc>
                <a:spcPct val="80000"/>
              </a:lnSpc>
              <a:spcBef>
                <a:spcPct val="0"/>
              </a:spcBef>
              <a:spcAft>
                <a:spcPct val="0"/>
              </a:spcAft>
            </a:pPr>
            <a:r>
              <a:rPr lang="zh-CN" altLang="en-US" b="1">
                <a:solidFill>
                  <a:schemeClr val="bg1"/>
                </a:solidFill>
                <a:latin typeface="+mj-ea"/>
                <a:ea typeface="+mj-ea"/>
                <a:cs typeface="Bebas Neue" charset="0"/>
                <a:sym typeface="Bebas Neue" charset="0"/>
              </a:rPr>
              <a:t>输入标题</a:t>
            </a:r>
            <a:endParaRPr lang="en-US" altLang="zh-CN" b="1" dirty="0">
              <a:solidFill>
                <a:schemeClr val="bg1"/>
              </a:solidFill>
              <a:latin typeface="+mj-ea"/>
              <a:ea typeface="+mj-ea"/>
              <a:cs typeface="Bebas Neue" charset="0"/>
              <a:sym typeface="Bebas Neue" charset="0"/>
            </a:endParaRPr>
          </a:p>
        </p:txBody>
      </p:sp>
      <p:sp>
        <p:nvSpPr>
          <p:cNvPr id="19" name="Rectangle 37">
            <a:extLst>
              <a:ext uri="{FF2B5EF4-FFF2-40B4-BE49-F238E27FC236}">
                <a16:creationId xmlns:a16="http://schemas.microsoft.com/office/drawing/2014/main" id="{BB7A9B16-DC5B-3409-E02C-974F3E527E22}"/>
              </a:ext>
            </a:extLst>
          </p:cNvPr>
          <p:cNvSpPr>
            <a:spLocks/>
          </p:cNvSpPr>
          <p:nvPr/>
        </p:nvSpPr>
        <p:spPr bwMode="auto">
          <a:xfrm>
            <a:off x="8391328" y="2853118"/>
            <a:ext cx="2853774" cy="84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a:solidFill>
                  <a:schemeClr val="bg1"/>
                </a:solidFill>
                <a:latin typeface="+mn-ea"/>
                <a:ea typeface="+mn-ea"/>
              </a:rPr>
              <a:t>请输入文本内容请输入文本内容请输入文本内容请输入文本内容请输入文本内容请输入文本内容请输入文本内容请输入文本内容</a:t>
            </a:r>
          </a:p>
        </p:txBody>
      </p:sp>
      <p:sp>
        <p:nvSpPr>
          <p:cNvPr id="21" name="Rectangle 36">
            <a:extLst>
              <a:ext uri="{FF2B5EF4-FFF2-40B4-BE49-F238E27FC236}">
                <a16:creationId xmlns:a16="http://schemas.microsoft.com/office/drawing/2014/main" id="{0E9E3EB8-6190-3D1F-3475-E2701E9716D9}"/>
              </a:ext>
            </a:extLst>
          </p:cNvPr>
          <p:cNvSpPr>
            <a:spLocks/>
          </p:cNvSpPr>
          <p:nvPr/>
        </p:nvSpPr>
        <p:spPr bwMode="auto">
          <a:xfrm>
            <a:off x="8355632" y="4767681"/>
            <a:ext cx="1321729" cy="2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square" lIns="0" tIns="0" rIns="0" bIns="0" anchor="t">
            <a:spAutoFit/>
          </a:bodyPr>
          <a:lstStyle/>
          <a:p>
            <a:pPr defTabSz="967527" fontAlgn="base">
              <a:lnSpc>
                <a:spcPct val="80000"/>
              </a:lnSpc>
              <a:spcBef>
                <a:spcPct val="0"/>
              </a:spcBef>
              <a:spcAft>
                <a:spcPct val="0"/>
              </a:spcAft>
            </a:pPr>
            <a:r>
              <a:rPr lang="zh-CN" altLang="en-US" b="1">
                <a:solidFill>
                  <a:schemeClr val="bg1"/>
                </a:solidFill>
                <a:latin typeface="+mj-ea"/>
                <a:ea typeface="+mj-ea"/>
                <a:cs typeface="Bebas Neue" charset="0"/>
                <a:sym typeface="Bebas Neue" charset="0"/>
              </a:rPr>
              <a:t>输入标题</a:t>
            </a:r>
            <a:endParaRPr lang="en-US" altLang="zh-CN" b="1" dirty="0">
              <a:solidFill>
                <a:schemeClr val="bg1"/>
              </a:solidFill>
              <a:latin typeface="+mj-ea"/>
              <a:ea typeface="+mj-ea"/>
              <a:cs typeface="Bebas Neue" charset="0"/>
              <a:sym typeface="Bebas Neue" charset="0"/>
            </a:endParaRPr>
          </a:p>
        </p:txBody>
      </p:sp>
      <p:sp>
        <p:nvSpPr>
          <p:cNvPr id="22" name="Rectangle 37">
            <a:extLst>
              <a:ext uri="{FF2B5EF4-FFF2-40B4-BE49-F238E27FC236}">
                <a16:creationId xmlns:a16="http://schemas.microsoft.com/office/drawing/2014/main" id="{A537A5C5-8129-74FF-77B4-BDC5FFD1E499}"/>
              </a:ext>
            </a:extLst>
          </p:cNvPr>
          <p:cNvSpPr>
            <a:spLocks/>
          </p:cNvSpPr>
          <p:nvPr/>
        </p:nvSpPr>
        <p:spPr bwMode="auto">
          <a:xfrm>
            <a:off x="8391328" y="5011984"/>
            <a:ext cx="2853774" cy="84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a:solidFill>
                  <a:schemeClr val="bg1"/>
                </a:solidFill>
                <a:latin typeface="+mn-ea"/>
                <a:ea typeface="+mn-ea"/>
              </a:rPr>
              <a:t>请输入文本内容请输入文本内容请输入文本内容请输入文本内容请输入文本内容请输入文本内容请输入文本内容请输入文本内容</a:t>
            </a:r>
          </a:p>
        </p:txBody>
      </p:sp>
      <p:sp>
        <p:nvSpPr>
          <p:cNvPr id="11" name="文本框 10">
            <a:extLst>
              <a:ext uri="{FF2B5EF4-FFF2-40B4-BE49-F238E27FC236}">
                <a16:creationId xmlns:a16="http://schemas.microsoft.com/office/drawing/2014/main" id="{13837F43-C36E-46AF-CA5E-8A48C26F20AF}"/>
              </a:ext>
            </a:extLst>
          </p:cNvPr>
          <p:cNvSpPr txBox="1"/>
          <p:nvPr/>
        </p:nvSpPr>
        <p:spPr>
          <a:xfrm>
            <a:off x="1360478" y="2714614"/>
            <a:ext cx="681657" cy="646331"/>
          </a:xfrm>
          <a:prstGeom prst="rect">
            <a:avLst/>
          </a:prstGeom>
          <a:noFill/>
        </p:spPr>
        <p:txBody>
          <a:bodyPr wrap="square" rtlCol="0">
            <a:spAutoFit/>
          </a:bodyPr>
          <a:lstStyle/>
          <a:p>
            <a:r>
              <a:rPr lang="en-US" altLang="zh-CN" sz="3600">
                <a:latin typeface="+mj-lt"/>
              </a:rPr>
              <a:t>01</a:t>
            </a:r>
            <a:endParaRPr lang="zh-CN" altLang="en-US" sz="3600">
              <a:latin typeface="+mj-lt"/>
            </a:endParaRPr>
          </a:p>
        </p:txBody>
      </p:sp>
      <p:sp>
        <p:nvSpPr>
          <p:cNvPr id="14" name="文本框 13">
            <a:extLst>
              <a:ext uri="{FF2B5EF4-FFF2-40B4-BE49-F238E27FC236}">
                <a16:creationId xmlns:a16="http://schemas.microsoft.com/office/drawing/2014/main" id="{181AA3CA-226B-DF33-9F76-785A0FA383CD}"/>
              </a:ext>
            </a:extLst>
          </p:cNvPr>
          <p:cNvSpPr txBox="1"/>
          <p:nvPr/>
        </p:nvSpPr>
        <p:spPr>
          <a:xfrm>
            <a:off x="1330901" y="4804329"/>
            <a:ext cx="798750" cy="646331"/>
          </a:xfrm>
          <a:prstGeom prst="rect">
            <a:avLst/>
          </a:prstGeom>
          <a:noFill/>
        </p:spPr>
        <p:txBody>
          <a:bodyPr wrap="square" rtlCol="0">
            <a:spAutoFit/>
          </a:bodyPr>
          <a:lstStyle/>
          <a:p>
            <a:r>
              <a:rPr lang="en-US" altLang="zh-CN" sz="3600">
                <a:latin typeface="+mj-lt"/>
              </a:rPr>
              <a:t>02</a:t>
            </a:r>
            <a:endParaRPr lang="zh-CN" altLang="en-US" sz="3600">
              <a:latin typeface="+mj-lt"/>
            </a:endParaRPr>
          </a:p>
        </p:txBody>
      </p:sp>
      <p:sp>
        <p:nvSpPr>
          <p:cNvPr id="17" name="文本框 16">
            <a:extLst>
              <a:ext uri="{FF2B5EF4-FFF2-40B4-BE49-F238E27FC236}">
                <a16:creationId xmlns:a16="http://schemas.microsoft.com/office/drawing/2014/main" id="{BE346A8F-D9C0-BB17-D973-D983AAB005F0}"/>
              </a:ext>
            </a:extLst>
          </p:cNvPr>
          <p:cNvSpPr txBox="1"/>
          <p:nvPr/>
        </p:nvSpPr>
        <p:spPr>
          <a:xfrm>
            <a:off x="7135902" y="4812328"/>
            <a:ext cx="798750" cy="646331"/>
          </a:xfrm>
          <a:prstGeom prst="rect">
            <a:avLst/>
          </a:prstGeom>
          <a:noFill/>
        </p:spPr>
        <p:txBody>
          <a:bodyPr wrap="square" rtlCol="0">
            <a:spAutoFit/>
          </a:bodyPr>
          <a:lstStyle/>
          <a:p>
            <a:r>
              <a:rPr lang="en-US" altLang="zh-CN" sz="3600">
                <a:latin typeface="+mj-lt"/>
              </a:rPr>
              <a:t>04</a:t>
            </a:r>
            <a:endParaRPr lang="zh-CN" altLang="en-US" sz="3600">
              <a:latin typeface="+mj-lt"/>
            </a:endParaRPr>
          </a:p>
        </p:txBody>
      </p:sp>
      <p:sp>
        <p:nvSpPr>
          <p:cNvPr id="20" name="文本框 19">
            <a:extLst>
              <a:ext uri="{FF2B5EF4-FFF2-40B4-BE49-F238E27FC236}">
                <a16:creationId xmlns:a16="http://schemas.microsoft.com/office/drawing/2014/main" id="{70149DF8-9408-AB41-0898-D45F07BB15BE}"/>
              </a:ext>
            </a:extLst>
          </p:cNvPr>
          <p:cNvSpPr txBox="1"/>
          <p:nvPr/>
        </p:nvSpPr>
        <p:spPr>
          <a:xfrm>
            <a:off x="7135902" y="2706275"/>
            <a:ext cx="798750" cy="646331"/>
          </a:xfrm>
          <a:prstGeom prst="rect">
            <a:avLst/>
          </a:prstGeom>
          <a:noFill/>
        </p:spPr>
        <p:txBody>
          <a:bodyPr wrap="square" rtlCol="0">
            <a:spAutoFit/>
          </a:bodyPr>
          <a:lstStyle/>
          <a:p>
            <a:r>
              <a:rPr lang="en-US" altLang="zh-CN" sz="3600">
                <a:latin typeface="+mj-lt"/>
              </a:rPr>
              <a:t>03</a:t>
            </a:r>
            <a:endParaRPr lang="zh-CN" altLang="en-US" sz="3600">
              <a:latin typeface="+mj-lt"/>
            </a:endParaRPr>
          </a:p>
        </p:txBody>
      </p:sp>
      <p:cxnSp>
        <p:nvCxnSpPr>
          <p:cNvPr id="23" name="直线连接符 3">
            <a:extLst>
              <a:ext uri="{FF2B5EF4-FFF2-40B4-BE49-F238E27FC236}">
                <a16:creationId xmlns:a16="http://schemas.microsoft.com/office/drawing/2014/main" id="{9CCC024B-C49B-A9DD-82EE-E768912216DF}"/>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56372C65-30E6-2938-583C-25A1E12BBABC}"/>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25" name="文本框 24">
            <a:extLst>
              <a:ext uri="{FF2B5EF4-FFF2-40B4-BE49-F238E27FC236}">
                <a16:creationId xmlns:a16="http://schemas.microsoft.com/office/drawing/2014/main" id="{59C6D207-E5AD-A2A3-57FA-C52A50299209}"/>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Tree>
    <p:extLst>
      <p:ext uri="{BB962C8B-B14F-4D97-AF65-F5344CB8AC3E}">
        <p14:creationId xmlns:p14="http://schemas.microsoft.com/office/powerpoint/2010/main" val="119711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id="{6DFA39C3-CFA8-C4E2-1AA9-05F6F9F7BFC5}"/>
              </a:ext>
            </a:extLst>
          </p:cNvPr>
          <p:cNvGraphicFramePr/>
          <p:nvPr>
            <p:extLst>
              <p:ext uri="{D42A27DB-BD31-4B8C-83A1-F6EECF244321}">
                <p14:modId xmlns:p14="http://schemas.microsoft.com/office/powerpoint/2010/main" val="1234274825"/>
              </p:ext>
            </p:extLst>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a:extLst>
              <a:ext uri="{FF2B5EF4-FFF2-40B4-BE49-F238E27FC236}">
                <a16:creationId xmlns:a16="http://schemas.microsoft.com/office/drawing/2014/main" id="{EE2B74AD-40CC-F0B5-B8CA-1863ED401D40}"/>
              </a:ext>
            </a:extLst>
          </p:cNvPr>
          <p:cNvSpPr/>
          <p:nvPr/>
        </p:nvSpPr>
        <p:spPr>
          <a:xfrm>
            <a:off x="7060397" y="2521045"/>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5" name="矩形 4">
            <a:extLst>
              <a:ext uri="{FF2B5EF4-FFF2-40B4-BE49-F238E27FC236}">
                <a16:creationId xmlns:a16="http://schemas.microsoft.com/office/drawing/2014/main" id="{7B7EBC02-4D16-45DB-3FFE-6261BF721C1C}"/>
              </a:ext>
            </a:extLst>
          </p:cNvPr>
          <p:cNvSpPr/>
          <p:nvPr/>
        </p:nvSpPr>
        <p:spPr>
          <a:xfrm>
            <a:off x="7060396" y="2196740"/>
            <a:ext cx="1474003" cy="36939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7" name="椭圆 6">
            <a:extLst>
              <a:ext uri="{FF2B5EF4-FFF2-40B4-BE49-F238E27FC236}">
                <a16:creationId xmlns:a16="http://schemas.microsoft.com/office/drawing/2014/main" id="{4549AEC9-ADB6-96B5-5F51-2F456F03D908}"/>
              </a:ext>
            </a:extLst>
          </p:cNvPr>
          <p:cNvSpPr/>
          <p:nvPr/>
        </p:nvSpPr>
        <p:spPr>
          <a:xfrm>
            <a:off x="6433964" y="2376819"/>
            <a:ext cx="484300" cy="484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0" name="矩形 9">
            <a:extLst>
              <a:ext uri="{FF2B5EF4-FFF2-40B4-BE49-F238E27FC236}">
                <a16:creationId xmlns:a16="http://schemas.microsoft.com/office/drawing/2014/main" id="{AB458D67-8699-D3D2-E1E7-45D96D0F6AFD}"/>
              </a:ext>
            </a:extLst>
          </p:cNvPr>
          <p:cNvSpPr/>
          <p:nvPr/>
        </p:nvSpPr>
        <p:spPr>
          <a:xfrm>
            <a:off x="7060397" y="3768820"/>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11" name="矩形 10">
            <a:extLst>
              <a:ext uri="{FF2B5EF4-FFF2-40B4-BE49-F238E27FC236}">
                <a16:creationId xmlns:a16="http://schemas.microsoft.com/office/drawing/2014/main" id="{1B914EE2-0ECF-5923-670D-E6C101091D70}"/>
              </a:ext>
            </a:extLst>
          </p:cNvPr>
          <p:cNvSpPr/>
          <p:nvPr/>
        </p:nvSpPr>
        <p:spPr>
          <a:xfrm>
            <a:off x="7060397" y="3444515"/>
            <a:ext cx="1607354" cy="36926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13" name="椭圆 12">
            <a:extLst>
              <a:ext uri="{FF2B5EF4-FFF2-40B4-BE49-F238E27FC236}">
                <a16:creationId xmlns:a16="http://schemas.microsoft.com/office/drawing/2014/main" id="{40012C43-E2E0-2D31-BA84-8FA9096E3831}"/>
              </a:ext>
            </a:extLst>
          </p:cNvPr>
          <p:cNvSpPr/>
          <p:nvPr/>
        </p:nvSpPr>
        <p:spPr>
          <a:xfrm>
            <a:off x="6433964" y="3624594"/>
            <a:ext cx="484300" cy="4843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6" name="矩形 15">
            <a:extLst>
              <a:ext uri="{FF2B5EF4-FFF2-40B4-BE49-F238E27FC236}">
                <a16:creationId xmlns:a16="http://schemas.microsoft.com/office/drawing/2014/main" id="{95A36E4E-65FD-51B4-50E0-D6BF3839C060}"/>
              </a:ext>
            </a:extLst>
          </p:cNvPr>
          <p:cNvSpPr/>
          <p:nvPr/>
        </p:nvSpPr>
        <p:spPr>
          <a:xfrm>
            <a:off x="7060397" y="5016595"/>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17" name="矩形 16">
            <a:extLst>
              <a:ext uri="{FF2B5EF4-FFF2-40B4-BE49-F238E27FC236}">
                <a16:creationId xmlns:a16="http://schemas.microsoft.com/office/drawing/2014/main" id="{4371D4E7-C52F-959C-92E6-B6F862A6390A}"/>
              </a:ext>
            </a:extLst>
          </p:cNvPr>
          <p:cNvSpPr/>
          <p:nvPr/>
        </p:nvSpPr>
        <p:spPr>
          <a:xfrm>
            <a:off x="7060397" y="4692290"/>
            <a:ext cx="1607354" cy="36926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19" name="椭圆 18">
            <a:extLst>
              <a:ext uri="{FF2B5EF4-FFF2-40B4-BE49-F238E27FC236}">
                <a16:creationId xmlns:a16="http://schemas.microsoft.com/office/drawing/2014/main" id="{662C8B6C-39D0-263A-1E3F-4DBE2FA6D0C5}"/>
              </a:ext>
            </a:extLst>
          </p:cNvPr>
          <p:cNvSpPr/>
          <p:nvPr/>
        </p:nvSpPr>
        <p:spPr>
          <a:xfrm>
            <a:off x="6433964" y="4872369"/>
            <a:ext cx="484300" cy="484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2" name="矩形 21">
            <a:extLst>
              <a:ext uri="{FF2B5EF4-FFF2-40B4-BE49-F238E27FC236}">
                <a16:creationId xmlns:a16="http://schemas.microsoft.com/office/drawing/2014/main" id="{6F2835FB-F0CE-0794-3103-486F0F3C2DD2}"/>
              </a:ext>
            </a:extLst>
          </p:cNvPr>
          <p:cNvSpPr/>
          <p:nvPr/>
        </p:nvSpPr>
        <p:spPr>
          <a:xfrm>
            <a:off x="9587696" y="2521045"/>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23" name="矩形 22">
            <a:extLst>
              <a:ext uri="{FF2B5EF4-FFF2-40B4-BE49-F238E27FC236}">
                <a16:creationId xmlns:a16="http://schemas.microsoft.com/office/drawing/2014/main" id="{3D82A206-80A1-9C2B-BA94-8D00176BD746}"/>
              </a:ext>
            </a:extLst>
          </p:cNvPr>
          <p:cNvSpPr/>
          <p:nvPr/>
        </p:nvSpPr>
        <p:spPr>
          <a:xfrm>
            <a:off x="9587695" y="2196740"/>
            <a:ext cx="1474003" cy="36926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25" name="椭圆 24">
            <a:extLst>
              <a:ext uri="{FF2B5EF4-FFF2-40B4-BE49-F238E27FC236}">
                <a16:creationId xmlns:a16="http://schemas.microsoft.com/office/drawing/2014/main" id="{FED73713-6C2F-F7A3-2F0B-CD0964B6E7D7}"/>
              </a:ext>
            </a:extLst>
          </p:cNvPr>
          <p:cNvSpPr/>
          <p:nvPr/>
        </p:nvSpPr>
        <p:spPr>
          <a:xfrm>
            <a:off x="8961263" y="2376819"/>
            <a:ext cx="484300" cy="484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8" name="矩形 27">
            <a:extLst>
              <a:ext uri="{FF2B5EF4-FFF2-40B4-BE49-F238E27FC236}">
                <a16:creationId xmlns:a16="http://schemas.microsoft.com/office/drawing/2014/main" id="{B503047C-2E93-D37B-527A-F99FFB2CD629}"/>
              </a:ext>
            </a:extLst>
          </p:cNvPr>
          <p:cNvSpPr/>
          <p:nvPr/>
        </p:nvSpPr>
        <p:spPr>
          <a:xfrm>
            <a:off x="9587696" y="3768820"/>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29" name="矩形 28">
            <a:extLst>
              <a:ext uri="{FF2B5EF4-FFF2-40B4-BE49-F238E27FC236}">
                <a16:creationId xmlns:a16="http://schemas.microsoft.com/office/drawing/2014/main" id="{DE7CB2A7-757E-B150-39DC-7513946DE070}"/>
              </a:ext>
            </a:extLst>
          </p:cNvPr>
          <p:cNvSpPr/>
          <p:nvPr/>
        </p:nvSpPr>
        <p:spPr>
          <a:xfrm>
            <a:off x="9587696" y="3444515"/>
            <a:ext cx="1607354" cy="36926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31" name="椭圆 30">
            <a:extLst>
              <a:ext uri="{FF2B5EF4-FFF2-40B4-BE49-F238E27FC236}">
                <a16:creationId xmlns:a16="http://schemas.microsoft.com/office/drawing/2014/main" id="{8A0FB752-9A61-9254-B654-6F356297E96B}"/>
              </a:ext>
            </a:extLst>
          </p:cNvPr>
          <p:cNvSpPr/>
          <p:nvPr/>
        </p:nvSpPr>
        <p:spPr>
          <a:xfrm>
            <a:off x="8961263" y="3624594"/>
            <a:ext cx="484300" cy="4843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4" name="矩形 33">
            <a:extLst>
              <a:ext uri="{FF2B5EF4-FFF2-40B4-BE49-F238E27FC236}">
                <a16:creationId xmlns:a16="http://schemas.microsoft.com/office/drawing/2014/main" id="{09D0EEE8-5D67-5BBA-B6F9-C8C04362DD8C}"/>
              </a:ext>
            </a:extLst>
          </p:cNvPr>
          <p:cNvSpPr/>
          <p:nvPr/>
        </p:nvSpPr>
        <p:spPr>
          <a:xfrm>
            <a:off x="9587696" y="5016595"/>
            <a:ext cx="1607354" cy="618696"/>
          </a:xfrm>
          <a:prstGeom prst="rect">
            <a:avLst/>
          </a:prstGeom>
          <a:ln>
            <a:noFill/>
          </a:ln>
        </p:spPr>
        <p:txBody>
          <a:bodyPr wrap="square">
            <a:spAutoFit/>
            <a:scene3d>
              <a:camera prst="orthographicFront"/>
              <a:lightRig rig="threePt" dir="t"/>
            </a:scene3d>
            <a:sp3d contourW="12700"/>
          </a:bodyPr>
          <a:lstStyle/>
          <a:p>
            <a:pPr>
              <a:lnSpc>
                <a:spcPct val="150000"/>
              </a:lnSpc>
            </a:pPr>
            <a:r>
              <a:rPr lang="zh-CN" altLang="en-US" sz="1200">
                <a:latin typeface="+mn-ea"/>
                <a:ea typeface="+mn-ea"/>
              </a:rPr>
              <a:t>请输入文本内容请输入文本内容</a:t>
            </a:r>
          </a:p>
        </p:txBody>
      </p:sp>
      <p:sp>
        <p:nvSpPr>
          <p:cNvPr id="35" name="矩形 34">
            <a:extLst>
              <a:ext uri="{FF2B5EF4-FFF2-40B4-BE49-F238E27FC236}">
                <a16:creationId xmlns:a16="http://schemas.microsoft.com/office/drawing/2014/main" id="{81936C04-BF55-35E1-0755-4F76124FDD43}"/>
              </a:ext>
            </a:extLst>
          </p:cNvPr>
          <p:cNvSpPr/>
          <p:nvPr/>
        </p:nvSpPr>
        <p:spPr>
          <a:xfrm>
            <a:off x="9587696" y="4692290"/>
            <a:ext cx="1607354" cy="36926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37" name="椭圆 36">
            <a:extLst>
              <a:ext uri="{FF2B5EF4-FFF2-40B4-BE49-F238E27FC236}">
                <a16:creationId xmlns:a16="http://schemas.microsoft.com/office/drawing/2014/main" id="{6567435A-71E3-1D98-E844-7CB9D89764CE}"/>
              </a:ext>
            </a:extLst>
          </p:cNvPr>
          <p:cNvSpPr/>
          <p:nvPr/>
        </p:nvSpPr>
        <p:spPr>
          <a:xfrm>
            <a:off x="8961263" y="4872369"/>
            <a:ext cx="484300" cy="484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9" name="文本框 38">
            <a:extLst>
              <a:ext uri="{FF2B5EF4-FFF2-40B4-BE49-F238E27FC236}">
                <a16:creationId xmlns:a16="http://schemas.microsoft.com/office/drawing/2014/main" id="{2F8601E1-B571-692F-B484-58B0D106D2E3}"/>
              </a:ext>
            </a:extLst>
          </p:cNvPr>
          <p:cNvSpPr txBox="1"/>
          <p:nvPr/>
        </p:nvSpPr>
        <p:spPr>
          <a:xfrm>
            <a:off x="6446662" y="2454399"/>
            <a:ext cx="484300" cy="369332"/>
          </a:xfrm>
          <a:prstGeom prst="rect">
            <a:avLst/>
          </a:prstGeom>
          <a:noFill/>
        </p:spPr>
        <p:txBody>
          <a:bodyPr wrap="square" rtlCol="0">
            <a:spAutoFit/>
          </a:bodyPr>
          <a:lstStyle/>
          <a:p>
            <a:r>
              <a:rPr lang="en-US" altLang="zh-CN">
                <a:solidFill>
                  <a:schemeClr val="bg1"/>
                </a:solidFill>
                <a:latin typeface="+mj-lt"/>
              </a:rPr>
              <a:t>01</a:t>
            </a:r>
            <a:endParaRPr lang="zh-CN" altLang="en-US">
              <a:solidFill>
                <a:schemeClr val="bg1"/>
              </a:solidFill>
              <a:latin typeface="+mj-lt"/>
            </a:endParaRPr>
          </a:p>
        </p:txBody>
      </p:sp>
      <p:sp>
        <p:nvSpPr>
          <p:cNvPr id="40" name="文本框 39">
            <a:extLst>
              <a:ext uri="{FF2B5EF4-FFF2-40B4-BE49-F238E27FC236}">
                <a16:creationId xmlns:a16="http://schemas.microsoft.com/office/drawing/2014/main" id="{D80B4BF2-0A06-7B31-E451-A48D5E4B1AD5}"/>
              </a:ext>
            </a:extLst>
          </p:cNvPr>
          <p:cNvSpPr txBox="1"/>
          <p:nvPr/>
        </p:nvSpPr>
        <p:spPr>
          <a:xfrm>
            <a:off x="8995603" y="2457011"/>
            <a:ext cx="484300" cy="369332"/>
          </a:xfrm>
          <a:prstGeom prst="rect">
            <a:avLst/>
          </a:prstGeom>
          <a:noFill/>
        </p:spPr>
        <p:txBody>
          <a:bodyPr wrap="square" rtlCol="0">
            <a:spAutoFit/>
          </a:bodyPr>
          <a:lstStyle/>
          <a:p>
            <a:r>
              <a:rPr lang="en-US" altLang="zh-CN">
                <a:solidFill>
                  <a:schemeClr val="bg1"/>
                </a:solidFill>
                <a:latin typeface="+mj-lt"/>
              </a:rPr>
              <a:t>01</a:t>
            </a:r>
            <a:endParaRPr lang="zh-CN" altLang="en-US">
              <a:solidFill>
                <a:schemeClr val="bg1"/>
              </a:solidFill>
              <a:latin typeface="+mj-lt"/>
            </a:endParaRPr>
          </a:p>
        </p:txBody>
      </p:sp>
      <p:sp>
        <p:nvSpPr>
          <p:cNvPr id="41" name="文本框 40">
            <a:extLst>
              <a:ext uri="{FF2B5EF4-FFF2-40B4-BE49-F238E27FC236}">
                <a16:creationId xmlns:a16="http://schemas.microsoft.com/office/drawing/2014/main" id="{ABD6F4E9-1736-663B-009B-688CD0977222}"/>
              </a:ext>
            </a:extLst>
          </p:cNvPr>
          <p:cNvSpPr txBox="1"/>
          <p:nvPr/>
        </p:nvSpPr>
        <p:spPr>
          <a:xfrm>
            <a:off x="6442466" y="3692470"/>
            <a:ext cx="484300" cy="369332"/>
          </a:xfrm>
          <a:prstGeom prst="rect">
            <a:avLst/>
          </a:prstGeom>
          <a:noFill/>
        </p:spPr>
        <p:txBody>
          <a:bodyPr wrap="square" rtlCol="0">
            <a:spAutoFit/>
          </a:bodyPr>
          <a:lstStyle/>
          <a:p>
            <a:r>
              <a:rPr lang="en-US" altLang="zh-CN">
                <a:solidFill>
                  <a:schemeClr val="bg1"/>
                </a:solidFill>
                <a:latin typeface="+mj-lt"/>
              </a:rPr>
              <a:t>02</a:t>
            </a:r>
            <a:endParaRPr lang="zh-CN" altLang="en-US">
              <a:solidFill>
                <a:schemeClr val="bg1"/>
              </a:solidFill>
              <a:latin typeface="+mj-lt"/>
            </a:endParaRPr>
          </a:p>
        </p:txBody>
      </p:sp>
      <p:sp>
        <p:nvSpPr>
          <p:cNvPr id="42" name="文本框 41">
            <a:extLst>
              <a:ext uri="{FF2B5EF4-FFF2-40B4-BE49-F238E27FC236}">
                <a16:creationId xmlns:a16="http://schemas.microsoft.com/office/drawing/2014/main" id="{DA89FE8C-7AFF-8EA3-1135-4652A5858902}"/>
              </a:ext>
            </a:extLst>
          </p:cNvPr>
          <p:cNvSpPr txBox="1"/>
          <p:nvPr/>
        </p:nvSpPr>
        <p:spPr>
          <a:xfrm>
            <a:off x="8971311" y="3705130"/>
            <a:ext cx="484300" cy="369332"/>
          </a:xfrm>
          <a:prstGeom prst="rect">
            <a:avLst/>
          </a:prstGeom>
          <a:noFill/>
        </p:spPr>
        <p:txBody>
          <a:bodyPr wrap="square" rtlCol="0">
            <a:spAutoFit/>
          </a:bodyPr>
          <a:lstStyle/>
          <a:p>
            <a:r>
              <a:rPr lang="en-US" altLang="zh-CN">
                <a:solidFill>
                  <a:schemeClr val="bg1"/>
                </a:solidFill>
                <a:latin typeface="+mj-lt"/>
              </a:rPr>
              <a:t>02</a:t>
            </a:r>
            <a:endParaRPr lang="zh-CN" altLang="en-US">
              <a:solidFill>
                <a:schemeClr val="bg1"/>
              </a:solidFill>
              <a:latin typeface="+mj-lt"/>
            </a:endParaRPr>
          </a:p>
        </p:txBody>
      </p:sp>
      <p:sp>
        <p:nvSpPr>
          <p:cNvPr id="43" name="文本框 42">
            <a:extLst>
              <a:ext uri="{FF2B5EF4-FFF2-40B4-BE49-F238E27FC236}">
                <a16:creationId xmlns:a16="http://schemas.microsoft.com/office/drawing/2014/main" id="{CC6E53E0-F956-1CB0-603B-BCE2D9AF1B1C}"/>
              </a:ext>
            </a:extLst>
          </p:cNvPr>
          <p:cNvSpPr txBox="1"/>
          <p:nvPr/>
        </p:nvSpPr>
        <p:spPr>
          <a:xfrm>
            <a:off x="6442466" y="4944533"/>
            <a:ext cx="484300" cy="369332"/>
          </a:xfrm>
          <a:prstGeom prst="rect">
            <a:avLst/>
          </a:prstGeom>
          <a:noFill/>
        </p:spPr>
        <p:txBody>
          <a:bodyPr wrap="square" rtlCol="0">
            <a:spAutoFit/>
          </a:bodyPr>
          <a:lstStyle/>
          <a:p>
            <a:r>
              <a:rPr lang="en-US" altLang="zh-CN">
                <a:solidFill>
                  <a:schemeClr val="bg1"/>
                </a:solidFill>
                <a:latin typeface="+mj-lt"/>
              </a:rPr>
              <a:t>03</a:t>
            </a:r>
            <a:endParaRPr lang="zh-CN" altLang="en-US">
              <a:solidFill>
                <a:schemeClr val="bg1"/>
              </a:solidFill>
              <a:latin typeface="+mj-lt"/>
            </a:endParaRPr>
          </a:p>
        </p:txBody>
      </p:sp>
      <p:sp>
        <p:nvSpPr>
          <p:cNvPr id="44" name="文本框 43">
            <a:extLst>
              <a:ext uri="{FF2B5EF4-FFF2-40B4-BE49-F238E27FC236}">
                <a16:creationId xmlns:a16="http://schemas.microsoft.com/office/drawing/2014/main" id="{B3A21BB9-51CC-5CC6-ABE6-D0E7818FD1BE}"/>
              </a:ext>
            </a:extLst>
          </p:cNvPr>
          <p:cNvSpPr txBox="1"/>
          <p:nvPr/>
        </p:nvSpPr>
        <p:spPr>
          <a:xfrm>
            <a:off x="8971311" y="4947145"/>
            <a:ext cx="484300" cy="369332"/>
          </a:xfrm>
          <a:prstGeom prst="rect">
            <a:avLst/>
          </a:prstGeom>
          <a:noFill/>
        </p:spPr>
        <p:txBody>
          <a:bodyPr wrap="square" rtlCol="0">
            <a:spAutoFit/>
          </a:bodyPr>
          <a:lstStyle/>
          <a:p>
            <a:r>
              <a:rPr lang="en-US" altLang="zh-CN">
                <a:solidFill>
                  <a:schemeClr val="bg1"/>
                </a:solidFill>
                <a:latin typeface="+mj-lt"/>
              </a:rPr>
              <a:t>03</a:t>
            </a:r>
            <a:endParaRPr lang="zh-CN" altLang="en-US">
              <a:solidFill>
                <a:schemeClr val="bg1"/>
              </a:solidFill>
              <a:latin typeface="+mj-lt"/>
            </a:endParaRPr>
          </a:p>
        </p:txBody>
      </p:sp>
      <p:cxnSp>
        <p:nvCxnSpPr>
          <p:cNvPr id="45" name="直线连接符 3">
            <a:extLst>
              <a:ext uri="{FF2B5EF4-FFF2-40B4-BE49-F238E27FC236}">
                <a16:creationId xmlns:a16="http://schemas.microsoft.com/office/drawing/2014/main" id="{CCCD51FD-84AF-67B5-A2C4-58319E3BC538}"/>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92314B40-944A-DF7E-81B5-CED38610C79D}"/>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47" name="文本框 46">
            <a:extLst>
              <a:ext uri="{FF2B5EF4-FFF2-40B4-BE49-F238E27FC236}">
                <a16:creationId xmlns:a16="http://schemas.microsoft.com/office/drawing/2014/main" id="{65542E91-6EC5-104A-BF0A-FFBEDB1008CB}"/>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48" name="矩形 47">
            <a:extLst>
              <a:ext uri="{FF2B5EF4-FFF2-40B4-BE49-F238E27FC236}">
                <a16:creationId xmlns:a16="http://schemas.microsoft.com/office/drawing/2014/main" id="{38D449C2-57D2-6EC7-3326-D1B79EB50DD7}"/>
              </a:ext>
            </a:extLst>
          </p:cNvPr>
          <p:cNvSpPr/>
          <p:nvPr/>
        </p:nvSpPr>
        <p:spPr>
          <a:xfrm>
            <a:off x="0" y="6573344"/>
            <a:ext cx="12192000" cy="284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2121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对角圆角 1">
            <a:extLst>
              <a:ext uri="{FF2B5EF4-FFF2-40B4-BE49-F238E27FC236}">
                <a16:creationId xmlns:a16="http://schemas.microsoft.com/office/drawing/2014/main" id="{DCE478CB-106B-0986-2AF7-A948DFD62532}"/>
              </a:ext>
            </a:extLst>
          </p:cNvPr>
          <p:cNvSpPr/>
          <p:nvPr/>
        </p:nvSpPr>
        <p:spPr>
          <a:xfrm flipV="1">
            <a:off x="4151086" y="2078295"/>
            <a:ext cx="1900145" cy="1496426"/>
          </a:xfrm>
          <a:prstGeom prst="round2DiagRect">
            <a:avLst>
              <a:gd name="adj1" fmla="val 30761"/>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
        <p:nvSpPr>
          <p:cNvPr id="3" name="矩形: 对角圆角 2">
            <a:extLst>
              <a:ext uri="{FF2B5EF4-FFF2-40B4-BE49-F238E27FC236}">
                <a16:creationId xmlns:a16="http://schemas.microsoft.com/office/drawing/2014/main" id="{A0A4BF97-5516-7E30-3F2A-B4B37831F02A}"/>
              </a:ext>
            </a:extLst>
          </p:cNvPr>
          <p:cNvSpPr/>
          <p:nvPr/>
        </p:nvSpPr>
        <p:spPr>
          <a:xfrm flipH="1" flipV="1">
            <a:off x="6140768" y="2078295"/>
            <a:ext cx="1900146" cy="1496426"/>
          </a:xfrm>
          <a:prstGeom prst="round2DiagRect">
            <a:avLst>
              <a:gd name="adj1" fmla="val 30761"/>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 name="矩形: 对角圆角 3">
            <a:extLst>
              <a:ext uri="{FF2B5EF4-FFF2-40B4-BE49-F238E27FC236}">
                <a16:creationId xmlns:a16="http://schemas.microsoft.com/office/drawing/2014/main" id="{ABB8F4DF-A43F-AED0-15F2-FC9CA585D0B1}"/>
              </a:ext>
            </a:extLst>
          </p:cNvPr>
          <p:cNvSpPr/>
          <p:nvPr/>
        </p:nvSpPr>
        <p:spPr>
          <a:xfrm rot="10800000" flipV="1">
            <a:off x="6140769" y="3665109"/>
            <a:ext cx="1900145" cy="1496426"/>
          </a:xfrm>
          <a:prstGeom prst="round2DiagRect">
            <a:avLst>
              <a:gd name="adj1" fmla="val 30761"/>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
        <p:nvSpPr>
          <p:cNvPr id="5" name="矩形: 对角圆角 4">
            <a:extLst>
              <a:ext uri="{FF2B5EF4-FFF2-40B4-BE49-F238E27FC236}">
                <a16:creationId xmlns:a16="http://schemas.microsoft.com/office/drawing/2014/main" id="{F93A6213-6BCD-5C3B-FA10-62FF86CDB72F}"/>
              </a:ext>
            </a:extLst>
          </p:cNvPr>
          <p:cNvSpPr/>
          <p:nvPr/>
        </p:nvSpPr>
        <p:spPr>
          <a:xfrm rot="10800000" flipH="1" flipV="1">
            <a:off x="4151086" y="3665109"/>
            <a:ext cx="1900146" cy="1496426"/>
          </a:xfrm>
          <a:prstGeom prst="round2DiagRect">
            <a:avLst>
              <a:gd name="adj1" fmla="val 30761"/>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 name="文本框 6">
            <a:extLst>
              <a:ext uri="{FF2B5EF4-FFF2-40B4-BE49-F238E27FC236}">
                <a16:creationId xmlns:a16="http://schemas.microsoft.com/office/drawing/2014/main" id="{9C70BD44-BAB0-CCD7-75A8-780DECAF7009}"/>
              </a:ext>
            </a:extLst>
          </p:cNvPr>
          <p:cNvSpPr txBox="1"/>
          <p:nvPr/>
        </p:nvSpPr>
        <p:spPr>
          <a:xfrm>
            <a:off x="2584808" y="2214100"/>
            <a:ext cx="1107996" cy="404085"/>
          </a:xfrm>
          <a:prstGeom prst="rect">
            <a:avLst/>
          </a:prstGeom>
          <a:noFill/>
          <a:effectLst>
            <a:outerShdw blurRad="50800" dist="38100" dir="2700000" algn="tl" rotWithShape="0">
              <a:schemeClr val="bg1">
                <a:alpha val="40000"/>
              </a:schemeClr>
            </a:outerShdw>
          </a:effectLst>
        </p:spPr>
        <p:txBody>
          <a:bodyPr wrap="none" rtlCol="0">
            <a:spAutoFit/>
          </a:bodyPr>
          <a:lstStyle>
            <a:defPPr>
              <a:defRPr lang="zh-CN"/>
            </a:defPPr>
            <a:lvl1pPr>
              <a:defRPr sz="2600" b="1">
                <a:gradFill>
                  <a:gsLst>
                    <a:gs pos="0">
                      <a:srgbClr val="0287FD"/>
                    </a:gs>
                    <a:gs pos="100000">
                      <a:srgbClr val="0272C2"/>
                    </a:gs>
                  </a:gsLst>
                  <a:lin ang="5400000" scaled="1"/>
                </a:gradFill>
                <a:latin typeface="+mn-ea"/>
              </a:defRPr>
            </a:lvl1p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8" name="文本框 7">
            <a:extLst>
              <a:ext uri="{FF2B5EF4-FFF2-40B4-BE49-F238E27FC236}">
                <a16:creationId xmlns:a16="http://schemas.microsoft.com/office/drawing/2014/main" id="{4366AC73-50BC-6B59-9DD9-D41513247CB5}"/>
              </a:ext>
            </a:extLst>
          </p:cNvPr>
          <p:cNvSpPr txBox="1"/>
          <p:nvPr/>
        </p:nvSpPr>
        <p:spPr>
          <a:xfrm>
            <a:off x="1015699" y="2521208"/>
            <a:ext cx="2919366" cy="620426"/>
          </a:xfrm>
          <a:prstGeom prst="rect">
            <a:avLst/>
          </a:prstGeom>
          <a:noFill/>
        </p:spPr>
        <p:txBody>
          <a:bodyPr wrap="square">
            <a:spAutoFit/>
          </a:bodyPr>
          <a:lstStyle/>
          <a:p>
            <a:pPr algn="r">
              <a:lnSpc>
                <a:spcPct val="150000"/>
              </a:lnSpc>
            </a:pPr>
            <a:r>
              <a:rPr lang="zh-CN" altLang="en-US" sz="1200">
                <a:latin typeface="+mn-ea"/>
                <a:ea typeface="+mn-ea"/>
              </a:rPr>
              <a:t>请输入文本内容请输入文本内容请输入文本内容请输入文本内容</a:t>
            </a:r>
          </a:p>
        </p:txBody>
      </p:sp>
      <p:sp>
        <p:nvSpPr>
          <p:cNvPr id="10" name="文本框 9">
            <a:extLst>
              <a:ext uri="{FF2B5EF4-FFF2-40B4-BE49-F238E27FC236}">
                <a16:creationId xmlns:a16="http://schemas.microsoft.com/office/drawing/2014/main" id="{108476C1-5182-6E61-9F90-4BC00D2EE02A}"/>
              </a:ext>
            </a:extLst>
          </p:cNvPr>
          <p:cNvSpPr txBox="1"/>
          <p:nvPr/>
        </p:nvSpPr>
        <p:spPr>
          <a:xfrm>
            <a:off x="8397048" y="2214100"/>
            <a:ext cx="1107996" cy="404085"/>
          </a:xfrm>
          <a:prstGeom prst="rect">
            <a:avLst/>
          </a:prstGeom>
          <a:noFill/>
          <a:effectLst>
            <a:outerShdw blurRad="50800" dist="38100" dir="2700000" algn="tl" rotWithShape="0">
              <a:schemeClr val="bg1">
                <a:alpha val="40000"/>
              </a:schemeClr>
            </a:outerShdw>
          </a:effectLst>
        </p:spPr>
        <p:txBody>
          <a:bodyPr wrap="none" rtlCol="0">
            <a:spAutoFit/>
          </a:bodyPr>
          <a:lstStyle>
            <a:defPPr>
              <a:defRPr lang="zh-CN"/>
            </a:defPPr>
            <a:lvl1pPr>
              <a:defRPr sz="2600" b="1">
                <a:gradFill>
                  <a:gsLst>
                    <a:gs pos="0">
                      <a:srgbClr val="0287FD"/>
                    </a:gs>
                    <a:gs pos="100000">
                      <a:srgbClr val="0272C2"/>
                    </a:gs>
                  </a:gsLst>
                  <a:lin ang="5400000" scaled="1"/>
                </a:gradFill>
                <a:latin typeface="+mn-ea"/>
              </a:defRPr>
            </a:lvl1p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1" name="文本框 10">
            <a:extLst>
              <a:ext uri="{FF2B5EF4-FFF2-40B4-BE49-F238E27FC236}">
                <a16:creationId xmlns:a16="http://schemas.microsoft.com/office/drawing/2014/main" id="{439E3009-4D79-4EF1-9637-1AEFC29866FF}"/>
              </a:ext>
            </a:extLst>
          </p:cNvPr>
          <p:cNvSpPr txBox="1"/>
          <p:nvPr/>
        </p:nvSpPr>
        <p:spPr>
          <a:xfrm>
            <a:off x="8256935" y="2521208"/>
            <a:ext cx="2919366" cy="620426"/>
          </a:xfrm>
          <a:prstGeom prst="rect">
            <a:avLst/>
          </a:prstGeom>
          <a:noFill/>
        </p:spPr>
        <p:txBody>
          <a:bodyPr wrap="square">
            <a:spAutoFit/>
          </a:bodyPr>
          <a:lstStyle/>
          <a:p>
            <a:pPr>
              <a:lnSpc>
                <a:spcPct val="150000"/>
              </a:lnSpc>
            </a:pPr>
            <a:r>
              <a:rPr lang="zh-CN" altLang="en-US" sz="1200">
                <a:latin typeface="+mn-ea"/>
                <a:ea typeface="+mn-ea"/>
              </a:rPr>
              <a:t>请输入文本内容请输入文本内容请输入文本内容请输入文本内容</a:t>
            </a:r>
          </a:p>
        </p:txBody>
      </p:sp>
      <p:sp>
        <p:nvSpPr>
          <p:cNvPr id="13" name="文本框 12">
            <a:extLst>
              <a:ext uri="{FF2B5EF4-FFF2-40B4-BE49-F238E27FC236}">
                <a16:creationId xmlns:a16="http://schemas.microsoft.com/office/drawing/2014/main" id="{33A107B2-5D2C-E108-4552-5972CB72E240}"/>
              </a:ext>
            </a:extLst>
          </p:cNvPr>
          <p:cNvSpPr txBox="1"/>
          <p:nvPr/>
        </p:nvSpPr>
        <p:spPr>
          <a:xfrm>
            <a:off x="2584808" y="4104865"/>
            <a:ext cx="1107996" cy="404085"/>
          </a:xfrm>
          <a:prstGeom prst="rect">
            <a:avLst/>
          </a:prstGeom>
          <a:noFill/>
          <a:effectLst>
            <a:outerShdw blurRad="50800" dist="38100" dir="2700000" algn="tl" rotWithShape="0">
              <a:schemeClr val="bg1">
                <a:alpha val="40000"/>
              </a:schemeClr>
            </a:outerShdw>
          </a:effectLst>
        </p:spPr>
        <p:txBody>
          <a:bodyPr wrap="none" rtlCol="0">
            <a:spAutoFit/>
          </a:bodyPr>
          <a:lstStyle>
            <a:defPPr>
              <a:defRPr lang="zh-CN"/>
            </a:defPPr>
            <a:lvl1pPr>
              <a:defRPr sz="2600" b="1">
                <a:gradFill>
                  <a:gsLst>
                    <a:gs pos="0">
                      <a:srgbClr val="0287FD"/>
                    </a:gs>
                    <a:gs pos="100000">
                      <a:srgbClr val="0272C2"/>
                    </a:gs>
                  </a:gsLst>
                  <a:lin ang="5400000" scaled="1"/>
                </a:gradFill>
                <a:latin typeface="+mn-ea"/>
              </a:defRPr>
            </a:lvl1p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4" name="文本框 13">
            <a:extLst>
              <a:ext uri="{FF2B5EF4-FFF2-40B4-BE49-F238E27FC236}">
                <a16:creationId xmlns:a16="http://schemas.microsoft.com/office/drawing/2014/main" id="{B38F8F60-BA39-6F93-2F96-DFC5B7CA282B}"/>
              </a:ext>
            </a:extLst>
          </p:cNvPr>
          <p:cNvSpPr txBox="1"/>
          <p:nvPr/>
        </p:nvSpPr>
        <p:spPr>
          <a:xfrm>
            <a:off x="1015699" y="4411973"/>
            <a:ext cx="2919366" cy="618696"/>
          </a:xfrm>
          <a:prstGeom prst="rect">
            <a:avLst/>
          </a:prstGeom>
          <a:noFill/>
        </p:spPr>
        <p:txBody>
          <a:bodyPr wrap="square">
            <a:spAutoFit/>
          </a:bodyPr>
          <a:lstStyle/>
          <a:p>
            <a:pPr algn="r">
              <a:lnSpc>
                <a:spcPct val="150000"/>
              </a:lnSpc>
            </a:pPr>
            <a:r>
              <a:rPr lang="zh-CN" altLang="en-US" sz="1200">
                <a:latin typeface="+mn-ea"/>
                <a:ea typeface="+mn-ea"/>
              </a:rPr>
              <a:t>请输入文本内容请输入文本内容请输入文本内容请输入文本内容</a:t>
            </a:r>
          </a:p>
        </p:txBody>
      </p:sp>
      <p:sp>
        <p:nvSpPr>
          <p:cNvPr id="16" name="文本框 15">
            <a:extLst>
              <a:ext uri="{FF2B5EF4-FFF2-40B4-BE49-F238E27FC236}">
                <a16:creationId xmlns:a16="http://schemas.microsoft.com/office/drawing/2014/main" id="{9BB9CD5D-C8BA-B2DF-F472-D0C58DE23C57}"/>
              </a:ext>
            </a:extLst>
          </p:cNvPr>
          <p:cNvSpPr txBox="1"/>
          <p:nvPr/>
        </p:nvSpPr>
        <p:spPr>
          <a:xfrm>
            <a:off x="8397048" y="4104865"/>
            <a:ext cx="1107996" cy="404085"/>
          </a:xfrm>
          <a:prstGeom prst="rect">
            <a:avLst/>
          </a:prstGeom>
          <a:noFill/>
          <a:effectLst>
            <a:outerShdw blurRad="50800" dist="38100" dir="2700000" algn="tl" rotWithShape="0">
              <a:schemeClr val="bg1">
                <a:alpha val="40000"/>
              </a:schemeClr>
            </a:outerShdw>
          </a:effectLst>
        </p:spPr>
        <p:txBody>
          <a:bodyPr wrap="none" rtlCol="0">
            <a:spAutoFit/>
          </a:bodyPr>
          <a:lstStyle>
            <a:defPPr>
              <a:defRPr lang="zh-CN"/>
            </a:defPPr>
            <a:lvl1pPr>
              <a:defRPr sz="2600" b="1">
                <a:gradFill>
                  <a:gsLst>
                    <a:gs pos="0">
                      <a:srgbClr val="0287FD"/>
                    </a:gs>
                    <a:gs pos="100000">
                      <a:srgbClr val="0272C2"/>
                    </a:gs>
                  </a:gsLst>
                  <a:lin ang="5400000" scaled="1"/>
                </a:gradFill>
                <a:latin typeface="+mn-ea"/>
              </a:defRPr>
            </a:lvl1p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7" name="文本框 16">
            <a:extLst>
              <a:ext uri="{FF2B5EF4-FFF2-40B4-BE49-F238E27FC236}">
                <a16:creationId xmlns:a16="http://schemas.microsoft.com/office/drawing/2014/main" id="{B8897D33-2EDB-91DA-35E4-E6F1D767BE04}"/>
              </a:ext>
            </a:extLst>
          </p:cNvPr>
          <p:cNvSpPr txBox="1"/>
          <p:nvPr/>
        </p:nvSpPr>
        <p:spPr>
          <a:xfrm>
            <a:off x="8256935" y="4411973"/>
            <a:ext cx="2919366" cy="620426"/>
          </a:xfrm>
          <a:prstGeom prst="rect">
            <a:avLst/>
          </a:prstGeom>
          <a:noFill/>
        </p:spPr>
        <p:txBody>
          <a:bodyPr wrap="square">
            <a:spAutoFit/>
          </a:bodyPr>
          <a:lstStyle/>
          <a:p>
            <a:pPr>
              <a:lnSpc>
                <a:spcPct val="150000"/>
              </a:lnSpc>
            </a:pPr>
            <a:r>
              <a:rPr lang="zh-CN" altLang="en-US" sz="1200">
                <a:latin typeface="+mn-ea"/>
                <a:ea typeface="+mn-ea"/>
              </a:rPr>
              <a:t>请输入文本内容请输入文本内容请输入文本内容请输入文本内容</a:t>
            </a:r>
          </a:p>
        </p:txBody>
      </p:sp>
      <p:sp>
        <p:nvSpPr>
          <p:cNvPr id="19" name="文本框 18">
            <a:extLst>
              <a:ext uri="{FF2B5EF4-FFF2-40B4-BE49-F238E27FC236}">
                <a16:creationId xmlns:a16="http://schemas.microsoft.com/office/drawing/2014/main" id="{242BDE26-E351-FF48-3BAF-41FF3C9D0DE9}"/>
              </a:ext>
            </a:extLst>
          </p:cNvPr>
          <p:cNvSpPr txBox="1"/>
          <p:nvPr/>
        </p:nvSpPr>
        <p:spPr>
          <a:xfrm>
            <a:off x="4309448" y="2241733"/>
            <a:ext cx="673581" cy="646331"/>
          </a:xfrm>
          <a:prstGeom prst="rect">
            <a:avLst/>
          </a:prstGeom>
          <a:noFill/>
          <a:effectLst/>
        </p:spPr>
        <p:txBody>
          <a:bodyPr wrap="none" rtlCol="0">
            <a:spAutoFit/>
          </a:bodyPr>
          <a:lstStyle>
            <a:defPPr>
              <a:defRPr lang="zh-CN"/>
            </a:defPPr>
            <a:lvl1pPr>
              <a:defRPr sz="7200">
                <a:gradFill>
                  <a:gsLst>
                    <a:gs pos="0">
                      <a:srgbClr val="0287FD"/>
                    </a:gs>
                    <a:gs pos="100000">
                      <a:srgbClr val="0272C2"/>
                    </a:gs>
                  </a:gsLst>
                  <a:lin ang="5400000" scaled="1"/>
                </a:gradFill>
                <a:latin typeface="思源黑体 CN Heavy" panose="020B0A00000000000000" pitchFamily="34" charset="-122"/>
                <a:ea typeface="思源黑体 CN Heavy" panose="020B0A00000000000000" pitchFamily="34" charset="-122"/>
              </a:defRPr>
            </a:lvl1pPr>
          </a:lstStyle>
          <a:p>
            <a:pPr algn="ctr"/>
            <a:r>
              <a:rPr lang="en-US" altLang="zh-CN" sz="3600" b="1" dirty="0">
                <a:solidFill>
                  <a:schemeClr val="bg1"/>
                </a:solidFill>
                <a:effectLst/>
                <a:latin typeface="+mn-lt"/>
              </a:rPr>
              <a:t>01</a:t>
            </a:r>
            <a:endParaRPr lang="zh-CN" altLang="en-US" sz="3600" b="1" dirty="0">
              <a:solidFill>
                <a:schemeClr val="bg1"/>
              </a:solidFill>
              <a:effectLst/>
              <a:latin typeface="+mn-lt"/>
            </a:endParaRPr>
          </a:p>
        </p:txBody>
      </p:sp>
      <p:sp>
        <p:nvSpPr>
          <p:cNvPr id="20" name="文本框 19">
            <a:extLst>
              <a:ext uri="{FF2B5EF4-FFF2-40B4-BE49-F238E27FC236}">
                <a16:creationId xmlns:a16="http://schemas.microsoft.com/office/drawing/2014/main" id="{F53B3AF3-C60A-9D16-3300-FC0098CAC888}"/>
              </a:ext>
            </a:extLst>
          </p:cNvPr>
          <p:cNvSpPr txBox="1"/>
          <p:nvPr/>
        </p:nvSpPr>
        <p:spPr>
          <a:xfrm>
            <a:off x="7180116" y="2241733"/>
            <a:ext cx="731290" cy="646331"/>
          </a:xfrm>
          <a:prstGeom prst="rect">
            <a:avLst/>
          </a:prstGeom>
          <a:noFill/>
          <a:effectLst/>
        </p:spPr>
        <p:txBody>
          <a:bodyPr wrap="none" rtlCol="0">
            <a:spAutoFit/>
          </a:bodyPr>
          <a:lstStyle>
            <a:defPPr>
              <a:defRPr lang="zh-CN"/>
            </a:defPPr>
            <a:lvl1pPr>
              <a:defRPr sz="7200">
                <a:gradFill>
                  <a:gsLst>
                    <a:gs pos="0">
                      <a:srgbClr val="0287FD"/>
                    </a:gs>
                    <a:gs pos="100000">
                      <a:srgbClr val="0272C2"/>
                    </a:gs>
                  </a:gsLst>
                  <a:lin ang="5400000" scaled="1"/>
                </a:gradFill>
                <a:latin typeface="思源黑体 CN Heavy" panose="020B0A00000000000000" pitchFamily="34" charset="-122"/>
                <a:ea typeface="思源黑体 CN Heavy" panose="020B0A00000000000000" pitchFamily="34" charset="-122"/>
              </a:defRPr>
            </a:lvl1pPr>
          </a:lstStyle>
          <a:p>
            <a:pPr algn="ctr"/>
            <a:r>
              <a:rPr lang="en-US" altLang="zh-CN" sz="3600" b="1" dirty="0">
                <a:solidFill>
                  <a:schemeClr val="bg1"/>
                </a:solidFill>
                <a:effectLst/>
                <a:latin typeface="+mn-lt"/>
              </a:rPr>
              <a:t>02</a:t>
            </a:r>
            <a:endParaRPr lang="zh-CN" altLang="en-US" sz="3600" b="1" dirty="0">
              <a:solidFill>
                <a:schemeClr val="bg1"/>
              </a:solidFill>
              <a:effectLst/>
              <a:latin typeface="+mn-lt"/>
            </a:endParaRPr>
          </a:p>
        </p:txBody>
      </p:sp>
      <p:sp>
        <p:nvSpPr>
          <p:cNvPr id="21" name="文本框 20">
            <a:extLst>
              <a:ext uri="{FF2B5EF4-FFF2-40B4-BE49-F238E27FC236}">
                <a16:creationId xmlns:a16="http://schemas.microsoft.com/office/drawing/2014/main" id="{1EA01A89-1D59-33E6-764B-92BFD7E8D44F}"/>
              </a:ext>
            </a:extLst>
          </p:cNvPr>
          <p:cNvSpPr txBox="1"/>
          <p:nvPr/>
        </p:nvSpPr>
        <p:spPr>
          <a:xfrm>
            <a:off x="4279792" y="4447134"/>
            <a:ext cx="732894" cy="646331"/>
          </a:xfrm>
          <a:prstGeom prst="rect">
            <a:avLst/>
          </a:prstGeom>
          <a:noFill/>
          <a:effectLst/>
        </p:spPr>
        <p:txBody>
          <a:bodyPr wrap="none" rtlCol="0">
            <a:spAutoFit/>
          </a:bodyPr>
          <a:lstStyle>
            <a:defPPr>
              <a:defRPr lang="zh-CN"/>
            </a:defPPr>
            <a:lvl1pPr>
              <a:defRPr sz="7200">
                <a:gradFill>
                  <a:gsLst>
                    <a:gs pos="0">
                      <a:srgbClr val="0287FD"/>
                    </a:gs>
                    <a:gs pos="100000">
                      <a:srgbClr val="0272C2"/>
                    </a:gs>
                  </a:gsLst>
                  <a:lin ang="5400000" scaled="1"/>
                </a:gradFill>
                <a:latin typeface="思源黑体 CN Heavy" panose="020B0A00000000000000" pitchFamily="34" charset="-122"/>
                <a:ea typeface="思源黑体 CN Heavy" panose="020B0A00000000000000" pitchFamily="34" charset="-122"/>
              </a:defRPr>
            </a:lvl1pPr>
          </a:lstStyle>
          <a:p>
            <a:pPr algn="ctr"/>
            <a:r>
              <a:rPr lang="en-US" altLang="zh-CN" sz="3600" b="1" dirty="0">
                <a:solidFill>
                  <a:schemeClr val="bg1"/>
                </a:solidFill>
                <a:effectLst/>
                <a:latin typeface="+mn-lt"/>
              </a:rPr>
              <a:t>03</a:t>
            </a:r>
            <a:endParaRPr lang="zh-CN" altLang="en-US" sz="3600" b="1" dirty="0">
              <a:solidFill>
                <a:schemeClr val="bg1"/>
              </a:solidFill>
              <a:effectLst/>
              <a:latin typeface="+mn-lt"/>
            </a:endParaRPr>
          </a:p>
        </p:txBody>
      </p:sp>
      <p:sp>
        <p:nvSpPr>
          <p:cNvPr id="22" name="文本框 21">
            <a:extLst>
              <a:ext uri="{FF2B5EF4-FFF2-40B4-BE49-F238E27FC236}">
                <a16:creationId xmlns:a16="http://schemas.microsoft.com/office/drawing/2014/main" id="{76CEFDC3-92BE-D1C2-68AC-002BD74FF65D}"/>
              </a:ext>
            </a:extLst>
          </p:cNvPr>
          <p:cNvSpPr txBox="1"/>
          <p:nvPr/>
        </p:nvSpPr>
        <p:spPr>
          <a:xfrm>
            <a:off x="7169087" y="4447134"/>
            <a:ext cx="750526" cy="646331"/>
          </a:xfrm>
          <a:prstGeom prst="rect">
            <a:avLst/>
          </a:prstGeom>
          <a:noFill/>
          <a:effectLst/>
        </p:spPr>
        <p:txBody>
          <a:bodyPr wrap="none" rtlCol="0">
            <a:spAutoFit/>
          </a:bodyPr>
          <a:lstStyle>
            <a:defPPr>
              <a:defRPr lang="zh-CN"/>
            </a:defPPr>
            <a:lvl1pPr>
              <a:defRPr sz="7200">
                <a:gradFill>
                  <a:gsLst>
                    <a:gs pos="0">
                      <a:srgbClr val="0287FD"/>
                    </a:gs>
                    <a:gs pos="100000">
                      <a:srgbClr val="0272C2"/>
                    </a:gs>
                  </a:gsLst>
                  <a:lin ang="5400000" scaled="1"/>
                </a:gradFill>
                <a:latin typeface="思源黑体 CN Heavy" panose="020B0A00000000000000" pitchFamily="34" charset="-122"/>
                <a:ea typeface="思源黑体 CN Heavy" panose="020B0A00000000000000" pitchFamily="34" charset="-122"/>
              </a:defRPr>
            </a:lvl1pPr>
          </a:lstStyle>
          <a:p>
            <a:pPr algn="ctr"/>
            <a:r>
              <a:rPr lang="en-US" altLang="zh-CN" sz="3600" b="1" dirty="0">
                <a:solidFill>
                  <a:schemeClr val="bg1"/>
                </a:solidFill>
                <a:effectLst/>
                <a:latin typeface="+mn-lt"/>
              </a:rPr>
              <a:t>04</a:t>
            </a:r>
            <a:endParaRPr lang="zh-CN" altLang="en-US" sz="3600" b="1" dirty="0">
              <a:solidFill>
                <a:schemeClr val="bg1"/>
              </a:solidFill>
              <a:effectLst/>
              <a:latin typeface="+mn-lt"/>
            </a:endParaRPr>
          </a:p>
        </p:txBody>
      </p:sp>
      <p:cxnSp>
        <p:nvCxnSpPr>
          <p:cNvPr id="28" name="直线连接符 3">
            <a:extLst>
              <a:ext uri="{FF2B5EF4-FFF2-40B4-BE49-F238E27FC236}">
                <a16:creationId xmlns:a16="http://schemas.microsoft.com/office/drawing/2014/main" id="{E330F433-4054-DF78-AE36-D728DB87111A}"/>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F28C5A53-D207-BE30-EEE6-F4C2933C5C23}"/>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30" name="文本框 29">
            <a:extLst>
              <a:ext uri="{FF2B5EF4-FFF2-40B4-BE49-F238E27FC236}">
                <a16:creationId xmlns:a16="http://schemas.microsoft.com/office/drawing/2014/main" id="{140FCD15-904D-2F6F-E2F0-A2BDC0A5F9D7}"/>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31" name="矩形 30">
            <a:extLst>
              <a:ext uri="{FF2B5EF4-FFF2-40B4-BE49-F238E27FC236}">
                <a16:creationId xmlns:a16="http://schemas.microsoft.com/office/drawing/2014/main" id="{2BBE6641-718E-41E0-C46E-1A1EA4253D46}"/>
              </a:ext>
            </a:extLst>
          </p:cNvPr>
          <p:cNvSpPr/>
          <p:nvPr/>
        </p:nvSpPr>
        <p:spPr>
          <a:xfrm>
            <a:off x="0" y="6573344"/>
            <a:ext cx="12192000" cy="284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9570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0">
            <a:extLst>
              <a:ext uri="{FF2B5EF4-FFF2-40B4-BE49-F238E27FC236}">
                <a16:creationId xmlns:a16="http://schemas.microsoft.com/office/drawing/2014/main" id="{31505FE3-2DDA-B87F-ACBC-7F305496EF94}"/>
              </a:ext>
            </a:extLst>
          </p:cNvPr>
          <p:cNvSpPr/>
          <p:nvPr/>
        </p:nvSpPr>
        <p:spPr>
          <a:xfrm>
            <a:off x="6497100" y="1458124"/>
            <a:ext cx="731607" cy="722536"/>
          </a:xfrm>
          <a:prstGeom prst="ellipse">
            <a:avLst/>
          </a:prstGeom>
          <a:solidFill>
            <a:schemeClr val="accent1"/>
          </a:solidFill>
          <a:ln w="19050" cap="flat" cmpd="sng" algn="ctr">
            <a:noFill/>
            <a:prstDash val="solid"/>
          </a:ln>
          <a:effectLst/>
        </p:spPr>
        <p:txBody>
          <a:bodyPr rtlCol="0" anchor="ctr"/>
          <a:lstStyle/>
          <a:p>
            <a:pPr algn="ctr" defTabSz="967527" fontAlgn="base">
              <a:spcBef>
                <a:spcPct val="0"/>
              </a:spcBef>
              <a:spcAft>
                <a:spcPct val="0"/>
              </a:spcAft>
              <a:defRPr/>
            </a:pPr>
            <a:endParaRPr lang="en-US" sz="2963" kern="0">
              <a:solidFill>
                <a:srgbClr val="FFFFFF"/>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8" name="Oval 51">
            <a:extLst>
              <a:ext uri="{FF2B5EF4-FFF2-40B4-BE49-F238E27FC236}">
                <a16:creationId xmlns:a16="http://schemas.microsoft.com/office/drawing/2014/main" id="{5BAD4BB4-123B-F3C1-C8F6-F022D7C69936}"/>
              </a:ext>
            </a:extLst>
          </p:cNvPr>
          <p:cNvSpPr/>
          <p:nvPr/>
        </p:nvSpPr>
        <p:spPr>
          <a:xfrm>
            <a:off x="6497100" y="3063556"/>
            <a:ext cx="731607" cy="722536"/>
          </a:xfrm>
          <a:prstGeom prst="ellipse">
            <a:avLst/>
          </a:prstGeom>
          <a:solidFill>
            <a:schemeClr val="accent1"/>
          </a:solidFill>
          <a:ln w="19050" cap="flat" cmpd="sng" algn="ctr">
            <a:noFill/>
            <a:prstDash val="solid"/>
          </a:ln>
          <a:effectLst/>
        </p:spPr>
        <p:txBody>
          <a:bodyPr rtlCol="0" anchor="ctr"/>
          <a:lstStyle/>
          <a:p>
            <a:pPr algn="ctr" defTabSz="967527" fontAlgn="base">
              <a:spcBef>
                <a:spcPct val="0"/>
              </a:spcBef>
              <a:spcAft>
                <a:spcPct val="0"/>
              </a:spcAft>
              <a:defRPr/>
            </a:pPr>
            <a:endParaRPr lang="en-US" sz="2963" kern="0">
              <a:solidFill>
                <a:srgbClr val="FFFFFF"/>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0" name="文本框 9">
            <a:extLst>
              <a:ext uri="{FF2B5EF4-FFF2-40B4-BE49-F238E27FC236}">
                <a16:creationId xmlns:a16="http://schemas.microsoft.com/office/drawing/2014/main" id="{1C7A9D63-4BE8-4716-50F9-29F22B5A629D}"/>
              </a:ext>
            </a:extLst>
          </p:cNvPr>
          <p:cNvSpPr txBox="1"/>
          <p:nvPr/>
        </p:nvSpPr>
        <p:spPr>
          <a:xfrm>
            <a:off x="7430270" y="1321823"/>
            <a:ext cx="1586550" cy="404085"/>
          </a:xfrm>
          <a:prstGeom prst="rect">
            <a:avLst/>
          </a:prstGeom>
          <a:noFill/>
        </p:spPr>
        <p:txBody>
          <a:bodyPr wrap="square" rtlCol="0">
            <a:spAutoFit/>
          </a:body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1" name="Rectangle 7">
            <a:extLst>
              <a:ext uri="{FF2B5EF4-FFF2-40B4-BE49-F238E27FC236}">
                <a16:creationId xmlns:a16="http://schemas.microsoft.com/office/drawing/2014/main" id="{B2FB5D6C-5D4A-158A-8E10-29C10B7E5F21}"/>
              </a:ext>
            </a:extLst>
          </p:cNvPr>
          <p:cNvSpPr>
            <a:spLocks/>
          </p:cNvSpPr>
          <p:nvPr/>
        </p:nvSpPr>
        <p:spPr bwMode="auto">
          <a:xfrm>
            <a:off x="7532736" y="1670886"/>
            <a:ext cx="2819594" cy="6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000">
                <a:latin typeface="+mn-ea"/>
                <a:ea typeface="+mn-ea"/>
              </a:rPr>
              <a:t>请输入文本内容请输入文本内容请输入文本内容请输入文本内容请输入文本内容请输入文本内容请输入文本内容请输入文本内容</a:t>
            </a:r>
          </a:p>
        </p:txBody>
      </p:sp>
      <p:sp>
        <p:nvSpPr>
          <p:cNvPr id="12" name="文本框 11">
            <a:extLst>
              <a:ext uri="{FF2B5EF4-FFF2-40B4-BE49-F238E27FC236}">
                <a16:creationId xmlns:a16="http://schemas.microsoft.com/office/drawing/2014/main" id="{330E7E1A-67F9-1E64-ECD0-243414EC9BD0}"/>
              </a:ext>
            </a:extLst>
          </p:cNvPr>
          <p:cNvSpPr txBox="1"/>
          <p:nvPr/>
        </p:nvSpPr>
        <p:spPr>
          <a:xfrm>
            <a:off x="7430271" y="2877424"/>
            <a:ext cx="1586550" cy="404085"/>
          </a:xfrm>
          <a:prstGeom prst="rect">
            <a:avLst/>
          </a:prstGeom>
          <a:noFill/>
        </p:spPr>
        <p:txBody>
          <a:bodyPr wrap="square" rtlCol="0">
            <a:spAutoFit/>
          </a:body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3" name="Rectangle 7">
            <a:extLst>
              <a:ext uri="{FF2B5EF4-FFF2-40B4-BE49-F238E27FC236}">
                <a16:creationId xmlns:a16="http://schemas.microsoft.com/office/drawing/2014/main" id="{467286BB-F8CA-AAB8-0490-7E5257286F3F}"/>
              </a:ext>
            </a:extLst>
          </p:cNvPr>
          <p:cNvSpPr>
            <a:spLocks/>
          </p:cNvSpPr>
          <p:nvPr/>
        </p:nvSpPr>
        <p:spPr bwMode="auto">
          <a:xfrm>
            <a:off x="7532737" y="3226487"/>
            <a:ext cx="2819594" cy="72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000">
                <a:latin typeface="+mn-ea"/>
                <a:ea typeface="+mn-ea"/>
              </a:rPr>
              <a:t>请输入文本内容请输入文本内容请输入文本内容请输入文本内容请输入文本内容请输入文本内容请输入文本内容请输入文本内容</a:t>
            </a:r>
          </a:p>
        </p:txBody>
      </p:sp>
      <p:sp>
        <p:nvSpPr>
          <p:cNvPr id="15" name="Oval 45">
            <a:extLst>
              <a:ext uri="{FF2B5EF4-FFF2-40B4-BE49-F238E27FC236}">
                <a16:creationId xmlns:a16="http://schemas.microsoft.com/office/drawing/2014/main" id="{60C51ACA-5081-1073-FF83-2861ABC0D593}"/>
              </a:ext>
            </a:extLst>
          </p:cNvPr>
          <p:cNvSpPr/>
          <p:nvPr/>
        </p:nvSpPr>
        <p:spPr>
          <a:xfrm flipH="1">
            <a:off x="6497099" y="4668988"/>
            <a:ext cx="731607" cy="722536"/>
          </a:xfrm>
          <a:prstGeom prst="ellipse">
            <a:avLst/>
          </a:prstGeom>
          <a:solidFill>
            <a:schemeClr val="accent1"/>
          </a:solidFill>
          <a:ln w="19050" cap="flat" cmpd="sng" algn="ctr">
            <a:noFill/>
            <a:prstDash val="solid"/>
          </a:ln>
          <a:effectLst/>
        </p:spPr>
        <p:txBody>
          <a:bodyPr rtlCol="0" anchor="ctr"/>
          <a:lstStyle/>
          <a:p>
            <a:pPr algn="ctr" defTabSz="967527" fontAlgn="base">
              <a:spcBef>
                <a:spcPct val="0"/>
              </a:spcBef>
              <a:spcAft>
                <a:spcPct val="0"/>
              </a:spcAft>
              <a:defRPr/>
            </a:pPr>
            <a:endParaRPr lang="en-US" sz="2963" kern="0">
              <a:solidFill>
                <a:srgbClr val="FFFFFF"/>
              </a:solidFill>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7" name="文本框 16">
            <a:extLst>
              <a:ext uri="{FF2B5EF4-FFF2-40B4-BE49-F238E27FC236}">
                <a16:creationId xmlns:a16="http://schemas.microsoft.com/office/drawing/2014/main" id="{B48CC445-F400-263F-C691-616B4829A6EA}"/>
              </a:ext>
            </a:extLst>
          </p:cNvPr>
          <p:cNvSpPr txBox="1"/>
          <p:nvPr/>
        </p:nvSpPr>
        <p:spPr>
          <a:xfrm>
            <a:off x="7430270" y="4546315"/>
            <a:ext cx="1586550" cy="404085"/>
          </a:xfrm>
          <a:prstGeom prst="rect">
            <a:avLst/>
          </a:prstGeom>
          <a:noFill/>
        </p:spPr>
        <p:txBody>
          <a:bodyPr wrap="square" rtlCol="0">
            <a:spAutoFit/>
          </a:bodyPr>
          <a:lstStyle/>
          <a:p>
            <a:pPr algn="just">
              <a:lnSpc>
                <a:spcPct val="120000"/>
              </a:lnSpc>
            </a:pPr>
            <a:r>
              <a:rPr lang="zh-CN" altLang="en-US" sz="1800" b="1">
                <a:solidFill>
                  <a:schemeClr val="tx1">
                    <a:lumMod val="65000"/>
                    <a:lumOff val="35000"/>
                  </a:schemeClr>
                </a:solidFill>
                <a:latin typeface="+mj-ea"/>
                <a:ea typeface="+mj-ea"/>
              </a:rPr>
              <a:t>输入标题</a:t>
            </a:r>
            <a:endParaRPr lang="zh-CN" altLang="en-US" sz="1800" b="1" dirty="0">
              <a:solidFill>
                <a:schemeClr val="tx1">
                  <a:lumMod val="65000"/>
                  <a:lumOff val="35000"/>
                </a:schemeClr>
              </a:solidFill>
              <a:latin typeface="+mj-ea"/>
              <a:ea typeface="+mj-ea"/>
            </a:endParaRPr>
          </a:p>
        </p:txBody>
      </p:sp>
      <p:sp>
        <p:nvSpPr>
          <p:cNvPr id="18" name="Rectangle 7">
            <a:extLst>
              <a:ext uri="{FF2B5EF4-FFF2-40B4-BE49-F238E27FC236}">
                <a16:creationId xmlns:a16="http://schemas.microsoft.com/office/drawing/2014/main" id="{5EC13074-72CA-12C3-AA3F-47E92C051436}"/>
              </a:ext>
            </a:extLst>
          </p:cNvPr>
          <p:cNvSpPr>
            <a:spLocks/>
          </p:cNvSpPr>
          <p:nvPr/>
        </p:nvSpPr>
        <p:spPr bwMode="auto">
          <a:xfrm>
            <a:off x="7532736" y="4895379"/>
            <a:ext cx="2819594" cy="74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000">
                <a:latin typeface="+mn-ea"/>
                <a:ea typeface="+mn-ea"/>
              </a:rPr>
              <a:t>请输入文本内容请输入文本内容请输入文本内容请输入文本内容请输入文本内容请输入文本内容请输入文本内容请输入文本内容</a:t>
            </a:r>
          </a:p>
          <a:p>
            <a:pPr>
              <a:lnSpc>
                <a:spcPct val="150000"/>
              </a:lnSpc>
            </a:pPr>
            <a:endParaRPr lang="zh-CN" altLang="en-US" sz="1000">
              <a:latin typeface="+mn-ea"/>
              <a:ea typeface="+mn-ea"/>
            </a:endParaRPr>
          </a:p>
        </p:txBody>
      </p:sp>
      <p:graphicFrame>
        <p:nvGraphicFramePr>
          <p:cNvPr id="20" name="图表 19">
            <a:extLst>
              <a:ext uri="{FF2B5EF4-FFF2-40B4-BE49-F238E27FC236}">
                <a16:creationId xmlns:a16="http://schemas.microsoft.com/office/drawing/2014/main" id="{0C2A9717-7860-1E86-3292-94E5EE67ED5A}"/>
              </a:ext>
            </a:extLst>
          </p:cNvPr>
          <p:cNvGraphicFramePr/>
          <p:nvPr>
            <p:extLst>
              <p:ext uri="{D42A27DB-BD31-4B8C-83A1-F6EECF244321}">
                <p14:modId xmlns:p14="http://schemas.microsoft.com/office/powerpoint/2010/main" val="2504915575"/>
              </p:ext>
            </p:extLst>
          </p:nvPr>
        </p:nvGraphicFramePr>
        <p:xfrm>
          <a:off x="1055451" y="1515797"/>
          <a:ext cx="4283032" cy="3967570"/>
        </p:xfrm>
        <a:graphic>
          <a:graphicData uri="http://schemas.openxmlformats.org/drawingml/2006/chart">
            <c:chart xmlns:c="http://schemas.openxmlformats.org/drawingml/2006/chart" xmlns:r="http://schemas.openxmlformats.org/officeDocument/2006/relationships" r:id="rId2"/>
          </a:graphicData>
        </a:graphic>
      </p:graphicFrame>
      <p:sp>
        <p:nvSpPr>
          <p:cNvPr id="21" name="文本框 20">
            <a:extLst>
              <a:ext uri="{FF2B5EF4-FFF2-40B4-BE49-F238E27FC236}">
                <a16:creationId xmlns:a16="http://schemas.microsoft.com/office/drawing/2014/main" id="{A7D7C363-9B90-0D77-32F1-A3A16E364260}"/>
              </a:ext>
            </a:extLst>
          </p:cNvPr>
          <p:cNvSpPr txBox="1"/>
          <p:nvPr/>
        </p:nvSpPr>
        <p:spPr>
          <a:xfrm>
            <a:off x="6589735" y="1573507"/>
            <a:ext cx="638971" cy="523220"/>
          </a:xfrm>
          <a:prstGeom prst="rect">
            <a:avLst/>
          </a:prstGeom>
          <a:noFill/>
        </p:spPr>
        <p:txBody>
          <a:bodyPr wrap="square" rtlCol="0">
            <a:spAutoFit/>
          </a:bodyPr>
          <a:lstStyle/>
          <a:p>
            <a:r>
              <a:rPr lang="en-US" altLang="zh-CN" sz="2800">
                <a:solidFill>
                  <a:schemeClr val="bg1"/>
                </a:solidFill>
                <a:latin typeface="+mj-ea"/>
                <a:ea typeface="+mj-ea"/>
              </a:rPr>
              <a:t>01</a:t>
            </a:r>
            <a:endParaRPr lang="zh-CN" altLang="en-US" sz="2800">
              <a:solidFill>
                <a:schemeClr val="bg1"/>
              </a:solidFill>
              <a:latin typeface="+mj-ea"/>
              <a:ea typeface="+mj-ea"/>
            </a:endParaRPr>
          </a:p>
        </p:txBody>
      </p:sp>
      <p:sp>
        <p:nvSpPr>
          <p:cNvPr id="22" name="文本框 21">
            <a:extLst>
              <a:ext uri="{FF2B5EF4-FFF2-40B4-BE49-F238E27FC236}">
                <a16:creationId xmlns:a16="http://schemas.microsoft.com/office/drawing/2014/main" id="{B136C0B6-E06D-9A2E-975D-E06503ACD430}"/>
              </a:ext>
            </a:extLst>
          </p:cNvPr>
          <p:cNvSpPr txBox="1"/>
          <p:nvPr/>
        </p:nvSpPr>
        <p:spPr>
          <a:xfrm>
            <a:off x="6569638" y="3183310"/>
            <a:ext cx="638971" cy="523220"/>
          </a:xfrm>
          <a:prstGeom prst="rect">
            <a:avLst/>
          </a:prstGeom>
          <a:noFill/>
        </p:spPr>
        <p:txBody>
          <a:bodyPr wrap="square" rtlCol="0">
            <a:spAutoFit/>
          </a:bodyPr>
          <a:lstStyle/>
          <a:p>
            <a:r>
              <a:rPr lang="en-US" altLang="zh-CN" sz="2800">
                <a:solidFill>
                  <a:schemeClr val="bg1"/>
                </a:solidFill>
                <a:latin typeface="+mj-ea"/>
                <a:ea typeface="+mj-ea"/>
              </a:rPr>
              <a:t>02</a:t>
            </a:r>
            <a:endParaRPr lang="zh-CN" altLang="en-US" sz="2800">
              <a:solidFill>
                <a:schemeClr val="bg1"/>
              </a:solidFill>
              <a:latin typeface="+mj-ea"/>
              <a:ea typeface="+mj-ea"/>
            </a:endParaRPr>
          </a:p>
        </p:txBody>
      </p:sp>
      <p:sp>
        <p:nvSpPr>
          <p:cNvPr id="23" name="文本框 22">
            <a:extLst>
              <a:ext uri="{FF2B5EF4-FFF2-40B4-BE49-F238E27FC236}">
                <a16:creationId xmlns:a16="http://schemas.microsoft.com/office/drawing/2014/main" id="{1A736982-BC53-1B74-14C9-5369790FF152}"/>
              </a:ext>
            </a:extLst>
          </p:cNvPr>
          <p:cNvSpPr txBox="1"/>
          <p:nvPr/>
        </p:nvSpPr>
        <p:spPr>
          <a:xfrm>
            <a:off x="6554854" y="4788742"/>
            <a:ext cx="638971" cy="523220"/>
          </a:xfrm>
          <a:prstGeom prst="rect">
            <a:avLst/>
          </a:prstGeom>
          <a:noFill/>
        </p:spPr>
        <p:txBody>
          <a:bodyPr wrap="square" rtlCol="0">
            <a:spAutoFit/>
          </a:bodyPr>
          <a:lstStyle/>
          <a:p>
            <a:r>
              <a:rPr lang="en-US" altLang="zh-CN" sz="2800">
                <a:solidFill>
                  <a:schemeClr val="bg1"/>
                </a:solidFill>
                <a:latin typeface="+mj-ea"/>
                <a:ea typeface="+mj-ea"/>
              </a:rPr>
              <a:t>03</a:t>
            </a:r>
            <a:endParaRPr lang="zh-CN" altLang="en-US" sz="2800">
              <a:solidFill>
                <a:schemeClr val="bg1"/>
              </a:solidFill>
              <a:latin typeface="+mj-ea"/>
              <a:ea typeface="+mj-ea"/>
            </a:endParaRPr>
          </a:p>
        </p:txBody>
      </p:sp>
      <p:cxnSp>
        <p:nvCxnSpPr>
          <p:cNvPr id="24" name="直线连接符 3">
            <a:extLst>
              <a:ext uri="{FF2B5EF4-FFF2-40B4-BE49-F238E27FC236}">
                <a16:creationId xmlns:a16="http://schemas.microsoft.com/office/drawing/2014/main" id="{A12826A9-EC9F-914F-67CB-50BEC66AB7F0}"/>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E296B6DF-4BB6-8EF9-9753-662204AAFF70}"/>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26" name="文本框 25">
            <a:extLst>
              <a:ext uri="{FF2B5EF4-FFF2-40B4-BE49-F238E27FC236}">
                <a16:creationId xmlns:a16="http://schemas.microsoft.com/office/drawing/2014/main" id="{65B533D0-EFEA-6C5C-3A95-1775A7BC9E69}"/>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27" name="矩形 26">
            <a:extLst>
              <a:ext uri="{FF2B5EF4-FFF2-40B4-BE49-F238E27FC236}">
                <a16:creationId xmlns:a16="http://schemas.microsoft.com/office/drawing/2014/main" id="{5F4D7453-771E-6815-6EB0-ECFD027BF65B}"/>
              </a:ext>
            </a:extLst>
          </p:cNvPr>
          <p:cNvSpPr/>
          <p:nvPr/>
        </p:nvSpPr>
        <p:spPr>
          <a:xfrm>
            <a:off x="0" y="6573344"/>
            <a:ext cx="12192000" cy="284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5593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a:extLst>
              <a:ext uri="{FF2B5EF4-FFF2-40B4-BE49-F238E27FC236}">
                <a16:creationId xmlns:a16="http://schemas.microsoft.com/office/drawing/2014/main" id="{330C8E7B-BC8F-2C62-429D-CE65B9E3C9E3}"/>
              </a:ext>
            </a:extLst>
          </p:cNvPr>
          <p:cNvSpPr>
            <a:spLocks noChangeArrowheads="1"/>
          </p:cNvSpPr>
          <p:nvPr/>
        </p:nvSpPr>
        <p:spPr bwMode="auto">
          <a:xfrm rot="2700000">
            <a:off x="1139945" y="2182455"/>
            <a:ext cx="998096" cy="996056"/>
          </a:xfrm>
          <a:prstGeom prst="rect">
            <a:avLst/>
          </a:prstGeom>
          <a:solidFill>
            <a:schemeClr val="accent1"/>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bg1"/>
              </a:solidFill>
              <a:latin typeface="+mn-lt"/>
              <a:ea typeface="+mn-ea"/>
              <a:cs typeface="+mn-ea"/>
              <a:sym typeface="+mn-lt"/>
            </a:endParaRPr>
          </a:p>
        </p:txBody>
      </p:sp>
      <p:sp>
        <p:nvSpPr>
          <p:cNvPr id="6" name="Oval 21">
            <a:extLst>
              <a:ext uri="{FF2B5EF4-FFF2-40B4-BE49-F238E27FC236}">
                <a16:creationId xmlns:a16="http://schemas.microsoft.com/office/drawing/2014/main" id="{02A249D0-2ACA-5419-4B46-4046AD849186}"/>
              </a:ext>
            </a:extLst>
          </p:cNvPr>
          <p:cNvSpPr>
            <a:spLocks noChangeArrowheads="1"/>
          </p:cNvSpPr>
          <p:nvPr/>
        </p:nvSpPr>
        <p:spPr bwMode="auto">
          <a:xfrm rot="2700000">
            <a:off x="1139945" y="4142673"/>
            <a:ext cx="998096" cy="998097"/>
          </a:xfrm>
          <a:prstGeom prst="rect">
            <a:avLst/>
          </a:prstGeom>
          <a:solidFill>
            <a:schemeClr val="accent2"/>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bg1"/>
              </a:solidFill>
              <a:latin typeface="+mn-lt"/>
              <a:ea typeface="+mn-ea"/>
              <a:cs typeface="+mn-ea"/>
              <a:sym typeface="+mn-lt"/>
            </a:endParaRPr>
          </a:p>
        </p:txBody>
      </p:sp>
      <p:sp>
        <p:nvSpPr>
          <p:cNvPr id="8" name="Oval 24">
            <a:extLst>
              <a:ext uri="{FF2B5EF4-FFF2-40B4-BE49-F238E27FC236}">
                <a16:creationId xmlns:a16="http://schemas.microsoft.com/office/drawing/2014/main" id="{01581F29-43CD-8505-2B79-75349E550B92}"/>
              </a:ext>
            </a:extLst>
          </p:cNvPr>
          <p:cNvSpPr>
            <a:spLocks noChangeArrowheads="1"/>
          </p:cNvSpPr>
          <p:nvPr/>
        </p:nvSpPr>
        <p:spPr bwMode="auto">
          <a:xfrm rot="2700000">
            <a:off x="6427332" y="4139599"/>
            <a:ext cx="998097" cy="996056"/>
          </a:xfrm>
          <a:prstGeom prst="rect">
            <a:avLst/>
          </a:prstGeom>
          <a:solidFill>
            <a:schemeClr val="accent1"/>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bg1"/>
              </a:solidFill>
              <a:latin typeface="+mn-lt"/>
              <a:ea typeface="+mn-ea"/>
              <a:cs typeface="+mn-ea"/>
              <a:sym typeface="+mn-lt"/>
            </a:endParaRPr>
          </a:p>
        </p:txBody>
      </p:sp>
      <p:sp>
        <p:nvSpPr>
          <p:cNvPr id="10" name="Oval 26">
            <a:extLst>
              <a:ext uri="{FF2B5EF4-FFF2-40B4-BE49-F238E27FC236}">
                <a16:creationId xmlns:a16="http://schemas.microsoft.com/office/drawing/2014/main" id="{9C0FB9C4-7FCB-0579-2397-283F39621DE4}"/>
              </a:ext>
            </a:extLst>
          </p:cNvPr>
          <p:cNvSpPr>
            <a:spLocks noChangeArrowheads="1"/>
          </p:cNvSpPr>
          <p:nvPr/>
        </p:nvSpPr>
        <p:spPr bwMode="auto">
          <a:xfrm rot="2700000">
            <a:off x="6427332" y="2177845"/>
            <a:ext cx="998097" cy="998096"/>
          </a:xfrm>
          <a:prstGeom prst="rect">
            <a:avLst/>
          </a:prstGeom>
          <a:solidFill>
            <a:schemeClr val="accent2"/>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bg1"/>
              </a:solidFill>
              <a:latin typeface="+mn-lt"/>
              <a:ea typeface="+mn-ea"/>
              <a:cs typeface="+mn-ea"/>
              <a:sym typeface="+mn-lt"/>
            </a:endParaRPr>
          </a:p>
        </p:txBody>
      </p:sp>
      <p:sp>
        <p:nvSpPr>
          <p:cNvPr id="12" name="TextBox 76">
            <a:extLst>
              <a:ext uri="{FF2B5EF4-FFF2-40B4-BE49-F238E27FC236}">
                <a16:creationId xmlns:a16="http://schemas.microsoft.com/office/drawing/2014/main" id="{21837EEF-5B1E-64D8-9FEB-5D7AD0C370F0}"/>
              </a:ext>
            </a:extLst>
          </p:cNvPr>
          <p:cNvSpPr txBox="1"/>
          <p:nvPr/>
        </p:nvSpPr>
        <p:spPr>
          <a:xfrm>
            <a:off x="2537981" y="2137653"/>
            <a:ext cx="1733670" cy="438710"/>
          </a:xfrm>
          <a:prstGeom prst="rect">
            <a:avLst/>
          </a:prstGeom>
          <a:noFill/>
        </p:spPr>
        <p:txBody>
          <a:bodyPr wrap="square" rtlCol="0">
            <a:spAutoFit/>
          </a:bodyPr>
          <a:lstStyle/>
          <a:p>
            <a:pPr algn="just">
              <a:lnSpc>
                <a:spcPct val="120000"/>
              </a:lnSpc>
            </a:pPr>
            <a:r>
              <a:rPr lang="zh-CN" altLang="en-US" sz="2000" b="1">
                <a:solidFill>
                  <a:schemeClr val="tx1">
                    <a:lumMod val="65000"/>
                    <a:lumOff val="35000"/>
                  </a:schemeClr>
                </a:solidFill>
                <a:latin typeface="+mj-ea"/>
                <a:ea typeface="+mj-ea"/>
              </a:rPr>
              <a:t>输入标题</a:t>
            </a:r>
            <a:endParaRPr lang="zh-CN" altLang="en-US" sz="2000" b="1" dirty="0">
              <a:solidFill>
                <a:schemeClr val="tx1">
                  <a:lumMod val="65000"/>
                  <a:lumOff val="35000"/>
                </a:schemeClr>
              </a:solidFill>
              <a:latin typeface="+mj-ea"/>
              <a:ea typeface="+mj-ea"/>
            </a:endParaRPr>
          </a:p>
        </p:txBody>
      </p:sp>
      <p:sp>
        <p:nvSpPr>
          <p:cNvPr id="13" name="文本框 12">
            <a:extLst>
              <a:ext uri="{FF2B5EF4-FFF2-40B4-BE49-F238E27FC236}">
                <a16:creationId xmlns:a16="http://schemas.microsoft.com/office/drawing/2014/main" id="{2CB89D50-84E5-C4EE-D045-F909B21A3656}"/>
              </a:ext>
            </a:extLst>
          </p:cNvPr>
          <p:cNvSpPr txBox="1"/>
          <p:nvPr/>
        </p:nvSpPr>
        <p:spPr>
          <a:xfrm>
            <a:off x="2537981" y="2516399"/>
            <a:ext cx="3256409" cy="895694"/>
          </a:xfrm>
          <a:prstGeom prst="rect">
            <a:avLst/>
          </a:prstGeom>
          <a:noFill/>
        </p:spPr>
        <p:txBody>
          <a:bodyPr wrap="square" rtlCol="0">
            <a:spAutoFit/>
          </a:bodyPr>
          <a:lstStyle/>
          <a:p>
            <a:pPr>
              <a:lnSpc>
                <a:spcPct val="150000"/>
              </a:lnSpc>
            </a:pPr>
            <a:r>
              <a:rPr lang="zh-CN" altLang="en-US" sz="1200">
                <a:latin typeface="+mn-ea"/>
                <a:ea typeface="+mn-ea"/>
              </a:rPr>
              <a:t>请输入文本内容请输入文本内容请输入文本内容请输入文本内容请输入文本内容请输入文本内容请输入文本内容请输入文本内容</a:t>
            </a:r>
          </a:p>
        </p:txBody>
      </p:sp>
      <p:sp>
        <p:nvSpPr>
          <p:cNvPr id="14" name="TextBox 76">
            <a:extLst>
              <a:ext uri="{FF2B5EF4-FFF2-40B4-BE49-F238E27FC236}">
                <a16:creationId xmlns:a16="http://schemas.microsoft.com/office/drawing/2014/main" id="{6496F298-8A16-6D61-4457-965438BCAD3C}"/>
              </a:ext>
            </a:extLst>
          </p:cNvPr>
          <p:cNvSpPr txBox="1"/>
          <p:nvPr/>
        </p:nvSpPr>
        <p:spPr>
          <a:xfrm>
            <a:off x="7810157" y="2137653"/>
            <a:ext cx="1733670" cy="438710"/>
          </a:xfrm>
          <a:prstGeom prst="rect">
            <a:avLst/>
          </a:prstGeom>
          <a:noFill/>
        </p:spPr>
        <p:txBody>
          <a:bodyPr wrap="square" rtlCol="0">
            <a:spAutoFit/>
          </a:bodyPr>
          <a:lstStyle/>
          <a:p>
            <a:pPr algn="just">
              <a:lnSpc>
                <a:spcPct val="120000"/>
              </a:lnSpc>
            </a:pPr>
            <a:r>
              <a:rPr lang="zh-CN" altLang="en-US" sz="2000" b="1">
                <a:solidFill>
                  <a:schemeClr val="tx1">
                    <a:lumMod val="65000"/>
                    <a:lumOff val="35000"/>
                  </a:schemeClr>
                </a:solidFill>
                <a:latin typeface="+mj-ea"/>
                <a:ea typeface="+mj-ea"/>
              </a:rPr>
              <a:t>输入标题</a:t>
            </a:r>
            <a:endParaRPr lang="zh-CN" altLang="en-US" sz="2000" b="1" dirty="0">
              <a:solidFill>
                <a:schemeClr val="tx1">
                  <a:lumMod val="65000"/>
                  <a:lumOff val="35000"/>
                </a:schemeClr>
              </a:solidFill>
              <a:latin typeface="+mj-ea"/>
              <a:ea typeface="+mj-ea"/>
            </a:endParaRPr>
          </a:p>
        </p:txBody>
      </p:sp>
      <p:sp>
        <p:nvSpPr>
          <p:cNvPr id="15" name="文本框 14">
            <a:extLst>
              <a:ext uri="{FF2B5EF4-FFF2-40B4-BE49-F238E27FC236}">
                <a16:creationId xmlns:a16="http://schemas.microsoft.com/office/drawing/2014/main" id="{CD40B4D7-2534-834B-0334-084978AF6B88}"/>
              </a:ext>
            </a:extLst>
          </p:cNvPr>
          <p:cNvSpPr txBox="1"/>
          <p:nvPr/>
        </p:nvSpPr>
        <p:spPr>
          <a:xfrm>
            <a:off x="7810157" y="2516399"/>
            <a:ext cx="3256409" cy="895694"/>
          </a:xfrm>
          <a:prstGeom prst="rect">
            <a:avLst/>
          </a:prstGeom>
          <a:noFill/>
        </p:spPr>
        <p:txBody>
          <a:bodyPr wrap="square" rtlCol="0">
            <a:spAutoFit/>
          </a:bodyPr>
          <a:lstStyle/>
          <a:p>
            <a:pPr>
              <a:lnSpc>
                <a:spcPct val="150000"/>
              </a:lnSpc>
            </a:pPr>
            <a:r>
              <a:rPr lang="zh-CN" altLang="en-US" sz="1200">
                <a:latin typeface="+mn-ea"/>
                <a:ea typeface="+mn-ea"/>
              </a:rPr>
              <a:t>请输入文本内容请输入文本内容请输入文本内容请输入文本内容请输入文本内容请输入文本内容请输入文本内容请输入文本内容</a:t>
            </a:r>
          </a:p>
        </p:txBody>
      </p:sp>
      <p:sp>
        <p:nvSpPr>
          <p:cNvPr id="16" name="TextBox 76">
            <a:extLst>
              <a:ext uri="{FF2B5EF4-FFF2-40B4-BE49-F238E27FC236}">
                <a16:creationId xmlns:a16="http://schemas.microsoft.com/office/drawing/2014/main" id="{49B355E4-7021-D667-FFC2-294DB24F26A1}"/>
              </a:ext>
            </a:extLst>
          </p:cNvPr>
          <p:cNvSpPr txBox="1"/>
          <p:nvPr/>
        </p:nvSpPr>
        <p:spPr>
          <a:xfrm>
            <a:off x="2537981" y="4102481"/>
            <a:ext cx="1733670" cy="438710"/>
          </a:xfrm>
          <a:prstGeom prst="rect">
            <a:avLst/>
          </a:prstGeom>
          <a:noFill/>
        </p:spPr>
        <p:txBody>
          <a:bodyPr wrap="square" rtlCol="0">
            <a:spAutoFit/>
          </a:bodyPr>
          <a:lstStyle/>
          <a:p>
            <a:pPr algn="just">
              <a:lnSpc>
                <a:spcPct val="120000"/>
              </a:lnSpc>
            </a:pPr>
            <a:r>
              <a:rPr lang="zh-CN" altLang="en-US" sz="2000" b="1">
                <a:solidFill>
                  <a:schemeClr val="tx1">
                    <a:lumMod val="65000"/>
                    <a:lumOff val="35000"/>
                  </a:schemeClr>
                </a:solidFill>
                <a:latin typeface="+mj-ea"/>
                <a:ea typeface="+mj-ea"/>
              </a:rPr>
              <a:t>输入标题</a:t>
            </a:r>
            <a:endParaRPr lang="zh-CN" altLang="en-US" sz="2000" b="1" dirty="0">
              <a:solidFill>
                <a:schemeClr val="tx1">
                  <a:lumMod val="65000"/>
                  <a:lumOff val="35000"/>
                </a:schemeClr>
              </a:solidFill>
              <a:latin typeface="+mj-ea"/>
              <a:ea typeface="+mj-ea"/>
            </a:endParaRPr>
          </a:p>
        </p:txBody>
      </p:sp>
      <p:sp>
        <p:nvSpPr>
          <p:cNvPr id="17" name="文本框 16">
            <a:extLst>
              <a:ext uri="{FF2B5EF4-FFF2-40B4-BE49-F238E27FC236}">
                <a16:creationId xmlns:a16="http://schemas.microsoft.com/office/drawing/2014/main" id="{61196016-F079-A239-23D9-CD1500CE4CE9}"/>
              </a:ext>
            </a:extLst>
          </p:cNvPr>
          <p:cNvSpPr txBox="1"/>
          <p:nvPr/>
        </p:nvSpPr>
        <p:spPr>
          <a:xfrm>
            <a:off x="2537981" y="4481227"/>
            <a:ext cx="3256409" cy="895694"/>
          </a:xfrm>
          <a:prstGeom prst="rect">
            <a:avLst/>
          </a:prstGeom>
          <a:noFill/>
        </p:spPr>
        <p:txBody>
          <a:bodyPr wrap="square" rtlCol="0">
            <a:spAutoFit/>
          </a:bodyPr>
          <a:lstStyle/>
          <a:p>
            <a:pPr>
              <a:lnSpc>
                <a:spcPct val="150000"/>
              </a:lnSpc>
            </a:pPr>
            <a:r>
              <a:rPr lang="zh-CN" altLang="en-US" sz="1200">
                <a:latin typeface="+mn-ea"/>
                <a:ea typeface="+mn-ea"/>
              </a:rPr>
              <a:t>请输入文本内容请输入文本内容请输入文本内容请输入文本内容请输入文本内容请输入文本内容请输入文本内容请输入文本内容</a:t>
            </a:r>
          </a:p>
        </p:txBody>
      </p:sp>
      <p:sp>
        <p:nvSpPr>
          <p:cNvPr id="18" name="TextBox 76">
            <a:extLst>
              <a:ext uri="{FF2B5EF4-FFF2-40B4-BE49-F238E27FC236}">
                <a16:creationId xmlns:a16="http://schemas.microsoft.com/office/drawing/2014/main" id="{A1C6B757-B8F3-1A0E-BB4A-27EF952CC1F6}"/>
              </a:ext>
            </a:extLst>
          </p:cNvPr>
          <p:cNvSpPr txBox="1"/>
          <p:nvPr/>
        </p:nvSpPr>
        <p:spPr>
          <a:xfrm>
            <a:off x="7810157" y="4102481"/>
            <a:ext cx="1733670" cy="438710"/>
          </a:xfrm>
          <a:prstGeom prst="rect">
            <a:avLst/>
          </a:prstGeom>
          <a:noFill/>
        </p:spPr>
        <p:txBody>
          <a:bodyPr wrap="square" rtlCol="0">
            <a:spAutoFit/>
          </a:bodyPr>
          <a:lstStyle/>
          <a:p>
            <a:pPr algn="just">
              <a:lnSpc>
                <a:spcPct val="120000"/>
              </a:lnSpc>
            </a:pPr>
            <a:r>
              <a:rPr lang="zh-CN" altLang="en-US" sz="2000" b="1">
                <a:solidFill>
                  <a:schemeClr val="tx1">
                    <a:lumMod val="65000"/>
                    <a:lumOff val="35000"/>
                  </a:schemeClr>
                </a:solidFill>
                <a:latin typeface="+mj-ea"/>
                <a:ea typeface="+mj-ea"/>
              </a:rPr>
              <a:t>输入标题</a:t>
            </a:r>
            <a:endParaRPr lang="zh-CN" altLang="en-US" sz="2000" b="1" dirty="0">
              <a:solidFill>
                <a:schemeClr val="tx1">
                  <a:lumMod val="65000"/>
                  <a:lumOff val="35000"/>
                </a:schemeClr>
              </a:solidFill>
              <a:latin typeface="+mj-ea"/>
              <a:ea typeface="+mj-ea"/>
            </a:endParaRPr>
          </a:p>
        </p:txBody>
      </p:sp>
      <p:sp>
        <p:nvSpPr>
          <p:cNvPr id="19" name="文本框 18">
            <a:extLst>
              <a:ext uri="{FF2B5EF4-FFF2-40B4-BE49-F238E27FC236}">
                <a16:creationId xmlns:a16="http://schemas.microsoft.com/office/drawing/2014/main" id="{1994F914-9BF6-87EC-6036-BF584CF67F8E}"/>
              </a:ext>
            </a:extLst>
          </p:cNvPr>
          <p:cNvSpPr txBox="1"/>
          <p:nvPr/>
        </p:nvSpPr>
        <p:spPr>
          <a:xfrm>
            <a:off x="7810157" y="4481227"/>
            <a:ext cx="3256409" cy="895694"/>
          </a:xfrm>
          <a:prstGeom prst="rect">
            <a:avLst/>
          </a:prstGeom>
          <a:noFill/>
        </p:spPr>
        <p:txBody>
          <a:bodyPr wrap="square" rtlCol="0">
            <a:spAutoFit/>
          </a:bodyPr>
          <a:lstStyle/>
          <a:p>
            <a:pPr>
              <a:lnSpc>
                <a:spcPct val="150000"/>
              </a:lnSpc>
            </a:pPr>
            <a:r>
              <a:rPr lang="zh-CN" altLang="en-US" sz="1200">
                <a:latin typeface="+mn-ea"/>
                <a:ea typeface="+mn-ea"/>
              </a:rPr>
              <a:t>请输入文本内容请输入文本内容请输入文本内容请输入文本内容请输入文本内容请输入文本内容请输入文本内容请输入文本内容</a:t>
            </a:r>
          </a:p>
        </p:txBody>
      </p:sp>
      <p:sp>
        <p:nvSpPr>
          <p:cNvPr id="20" name="文本框 19">
            <a:extLst>
              <a:ext uri="{FF2B5EF4-FFF2-40B4-BE49-F238E27FC236}">
                <a16:creationId xmlns:a16="http://schemas.microsoft.com/office/drawing/2014/main" id="{67B44550-68AB-3231-7B7D-D5911C2BCC76}"/>
              </a:ext>
            </a:extLst>
          </p:cNvPr>
          <p:cNvSpPr txBox="1"/>
          <p:nvPr/>
        </p:nvSpPr>
        <p:spPr>
          <a:xfrm>
            <a:off x="1256043" y="2351272"/>
            <a:ext cx="895901" cy="646331"/>
          </a:xfrm>
          <a:prstGeom prst="rect">
            <a:avLst/>
          </a:prstGeom>
          <a:noFill/>
        </p:spPr>
        <p:txBody>
          <a:bodyPr wrap="square" rtlCol="0">
            <a:spAutoFit/>
          </a:bodyPr>
          <a:lstStyle/>
          <a:p>
            <a:r>
              <a:rPr lang="en-US" altLang="zh-CN" sz="3600" b="1">
                <a:solidFill>
                  <a:schemeClr val="bg1"/>
                </a:solidFill>
                <a:latin typeface="+mj-ea"/>
                <a:ea typeface="+mj-ea"/>
              </a:rPr>
              <a:t>01</a:t>
            </a:r>
            <a:endParaRPr lang="zh-CN" altLang="en-US" sz="3600" b="1">
              <a:solidFill>
                <a:schemeClr val="bg1"/>
              </a:solidFill>
              <a:latin typeface="+mj-ea"/>
              <a:ea typeface="+mj-ea"/>
            </a:endParaRPr>
          </a:p>
        </p:txBody>
      </p:sp>
      <p:sp>
        <p:nvSpPr>
          <p:cNvPr id="21" name="文本框 20">
            <a:extLst>
              <a:ext uri="{FF2B5EF4-FFF2-40B4-BE49-F238E27FC236}">
                <a16:creationId xmlns:a16="http://schemas.microsoft.com/office/drawing/2014/main" id="{63CA26BA-28AF-220B-C332-9B858981D683}"/>
              </a:ext>
            </a:extLst>
          </p:cNvPr>
          <p:cNvSpPr txBox="1"/>
          <p:nvPr/>
        </p:nvSpPr>
        <p:spPr>
          <a:xfrm>
            <a:off x="1243869" y="4341932"/>
            <a:ext cx="895901" cy="646331"/>
          </a:xfrm>
          <a:prstGeom prst="rect">
            <a:avLst/>
          </a:prstGeom>
          <a:noFill/>
        </p:spPr>
        <p:txBody>
          <a:bodyPr wrap="square" rtlCol="0">
            <a:spAutoFit/>
          </a:bodyPr>
          <a:lstStyle/>
          <a:p>
            <a:r>
              <a:rPr lang="en-US" altLang="zh-CN" sz="3600" b="1">
                <a:solidFill>
                  <a:schemeClr val="bg1"/>
                </a:solidFill>
                <a:latin typeface="+mj-ea"/>
                <a:ea typeface="+mj-ea"/>
              </a:rPr>
              <a:t>03</a:t>
            </a:r>
            <a:endParaRPr lang="zh-CN" altLang="en-US" sz="3600" b="1">
              <a:solidFill>
                <a:schemeClr val="bg1"/>
              </a:solidFill>
              <a:latin typeface="+mj-ea"/>
              <a:ea typeface="+mj-ea"/>
            </a:endParaRPr>
          </a:p>
        </p:txBody>
      </p:sp>
      <p:sp>
        <p:nvSpPr>
          <p:cNvPr id="22" name="文本框 21">
            <a:extLst>
              <a:ext uri="{FF2B5EF4-FFF2-40B4-BE49-F238E27FC236}">
                <a16:creationId xmlns:a16="http://schemas.microsoft.com/office/drawing/2014/main" id="{E6B745C5-D44D-7207-3265-92BD2B380714}"/>
              </a:ext>
            </a:extLst>
          </p:cNvPr>
          <p:cNvSpPr txBox="1"/>
          <p:nvPr/>
        </p:nvSpPr>
        <p:spPr>
          <a:xfrm>
            <a:off x="6528669" y="4347313"/>
            <a:ext cx="895901" cy="646331"/>
          </a:xfrm>
          <a:prstGeom prst="rect">
            <a:avLst/>
          </a:prstGeom>
          <a:noFill/>
        </p:spPr>
        <p:txBody>
          <a:bodyPr wrap="square" rtlCol="0">
            <a:spAutoFit/>
          </a:bodyPr>
          <a:lstStyle/>
          <a:p>
            <a:r>
              <a:rPr lang="en-US" altLang="zh-CN" sz="3600" b="1">
                <a:solidFill>
                  <a:schemeClr val="bg1"/>
                </a:solidFill>
                <a:latin typeface="+mj-ea"/>
                <a:ea typeface="+mj-ea"/>
              </a:rPr>
              <a:t>04</a:t>
            </a:r>
            <a:endParaRPr lang="zh-CN" altLang="en-US" sz="3600" b="1">
              <a:solidFill>
                <a:schemeClr val="bg1"/>
              </a:solidFill>
              <a:latin typeface="+mj-ea"/>
              <a:ea typeface="+mj-ea"/>
            </a:endParaRPr>
          </a:p>
        </p:txBody>
      </p:sp>
      <p:sp>
        <p:nvSpPr>
          <p:cNvPr id="23" name="文本框 22">
            <a:extLst>
              <a:ext uri="{FF2B5EF4-FFF2-40B4-BE49-F238E27FC236}">
                <a16:creationId xmlns:a16="http://schemas.microsoft.com/office/drawing/2014/main" id="{6E8BD583-CEE6-092F-C652-EBB5CE22CA59}"/>
              </a:ext>
            </a:extLst>
          </p:cNvPr>
          <p:cNvSpPr txBox="1"/>
          <p:nvPr/>
        </p:nvSpPr>
        <p:spPr>
          <a:xfrm>
            <a:off x="6538721" y="2376750"/>
            <a:ext cx="895901" cy="646331"/>
          </a:xfrm>
          <a:prstGeom prst="rect">
            <a:avLst/>
          </a:prstGeom>
          <a:noFill/>
        </p:spPr>
        <p:txBody>
          <a:bodyPr wrap="square" rtlCol="0">
            <a:spAutoFit/>
          </a:bodyPr>
          <a:lstStyle/>
          <a:p>
            <a:r>
              <a:rPr lang="en-US" altLang="zh-CN" sz="3600" b="1">
                <a:solidFill>
                  <a:schemeClr val="bg1"/>
                </a:solidFill>
                <a:latin typeface="+mj-ea"/>
                <a:ea typeface="+mj-ea"/>
              </a:rPr>
              <a:t>02</a:t>
            </a:r>
            <a:endParaRPr lang="zh-CN" altLang="en-US" sz="3600" b="1">
              <a:solidFill>
                <a:schemeClr val="bg1"/>
              </a:solidFill>
              <a:latin typeface="+mj-ea"/>
              <a:ea typeface="+mj-ea"/>
            </a:endParaRPr>
          </a:p>
        </p:txBody>
      </p:sp>
      <p:cxnSp>
        <p:nvCxnSpPr>
          <p:cNvPr id="24" name="直线连接符 3">
            <a:extLst>
              <a:ext uri="{FF2B5EF4-FFF2-40B4-BE49-F238E27FC236}">
                <a16:creationId xmlns:a16="http://schemas.microsoft.com/office/drawing/2014/main" id="{F1047094-4FC5-434B-21F7-70AD1B364385}"/>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AA498BB2-75C2-AA57-45CD-917027B8CF11}"/>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26" name="文本框 25">
            <a:extLst>
              <a:ext uri="{FF2B5EF4-FFF2-40B4-BE49-F238E27FC236}">
                <a16:creationId xmlns:a16="http://schemas.microsoft.com/office/drawing/2014/main" id="{738BA931-4583-B6EB-2DE0-ECD3F849BC32}"/>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27" name="矩形 26">
            <a:extLst>
              <a:ext uri="{FF2B5EF4-FFF2-40B4-BE49-F238E27FC236}">
                <a16:creationId xmlns:a16="http://schemas.microsoft.com/office/drawing/2014/main" id="{7C5E5F00-F96B-468F-D5BA-3192AADB0289}"/>
              </a:ext>
            </a:extLst>
          </p:cNvPr>
          <p:cNvSpPr/>
          <p:nvPr/>
        </p:nvSpPr>
        <p:spPr>
          <a:xfrm>
            <a:off x="0" y="6573344"/>
            <a:ext cx="12192000" cy="284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6914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1">
            <a:extLst>
              <a:ext uri="{FF2B5EF4-FFF2-40B4-BE49-F238E27FC236}">
                <a16:creationId xmlns:a16="http://schemas.microsoft.com/office/drawing/2014/main" id="{3D2DFA31-E1C2-A9B6-4B41-86F143E116F8}"/>
              </a:ext>
            </a:extLst>
          </p:cNvPr>
          <p:cNvSpPr>
            <a:spLocks noChangeArrowheads="1"/>
          </p:cNvSpPr>
          <p:nvPr/>
        </p:nvSpPr>
        <p:spPr bwMode="auto">
          <a:xfrm>
            <a:off x="2578920" y="3634243"/>
            <a:ext cx="1099708" cy="1099708"/>
          </a:xfrm>
          <a:prstGeom prst="ellipse">
            <a:avLst/>
          </a:prstGeom>
          <a:solidFill>
            <a:schemeClr val="accent1"/>
          </a:solidFill>
          <a:ln>
            <a:noFill/>
          </a:ln>
          <a:effectLst>
            <a:outerShdw blurRad="76200" sx="99000" sy="99000" algn="ctr" rotWithShape="0">
              <a:schemeClr val="accent2">
                <a:alpha val="34000"/>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3" name="Oval 9">
            <a:extLst>
              <a:ext uri="{FF2B5EF4-FFF2-40B4-BE49-F238E27FC236}">
                <a16:creationId xmlns:a16="http://schemas.microsoft.com/office/drawing/2014/main" id="{0CF4BBE7-D120-51F3-9BA0-81218B0B0D58}"/>
              </a:ext>
            </a:extLst>
          </p:cNvPr>
          <p:cNvSpPr>
            <a:spLocks noChangeArrowheads="1"/>
          </p:cNvSpPr>
          <p:nvPr/>
        </p:nvSpPr>
        <p:spPr bwMode="auto">
          <a:xfrm>
            <a:off x="4111265" y="2266091"/>
            <a:ext cx="1100898" cy="1099708"/>
          </a:xfrm>
          <a:prstGeom prst="ellipse">
            <a:avLst/>
          </a:prstGeom>
          <a:solidFill>
            <a:schemeClr val="accent1"/>
          </a:solidFill>
          <a:ln>
            <a:noFill/>
          </a:ln>
          <a:effectLst>
            <a:outerShdw blurRad="76200" sx="99000" sy="99000" algn="ctr" rotWithShape="0">
              <a:schemeClr val="accent2">
                <a:alpha val="34000"/>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4" name="Oval 11">
            <a:extLst>
              <a:ext uri="{FF2B5EF4-FFF2-40B4-BE49-F238E27FC236}">
                <a16:creationId xmlns:a16="http://schemas.microsoft.com/office/drawing/2014/main" id="{D419FB2B-9D3B-1B61-9378-9033BA25A2E2}"/>
              </a:ext>
            </a:extLst>
          </p:cNvPr>
          <p:cNvSpPr>
            <a:spLocks noChangeArrowheads="1"/>
          </p:cNvSpPr>
          <p:nvPr/>
        </p:nvSpPr>
        <p:spPr bwMode="auto">
          <a:xfrm>
            <a:off x="5659661" y="3634243"/>
            <a:ext cx="1099708" cy="1099708"/>
          </a:xfrm>
          <a:prstGeom prst="ellipse">
            <a:avLst/>
          </a:prstGeom>
          <a:solidFill>
            <a:schemeClr val="accent1"/>
          </a:solidFill>
          <a:ln>
            <a:noFill/>
          </a:ln>
          <a:effectLst>
            <a:outerShdw blurRad="76200" sx="99000" sy="99000" algn="ctr" rotWithShape="0">
              <a:schemeClr val="accent2">
                <a:alpha val="34000"/>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5" name="Oval 13">
            <a:extLst>
              <a:ext uri="{FF2B5EF4-FFF2-40B4-BE49-F238E27FC236}">
                <a16:creationId xmlns:a16="http://schemas.microsoft.com/office/drawing/2014/main" id="{62CF4245-F61D-07E7-3E10-87CD04EB7A7D}"/>
              </a:ext>
            </a:extLst>
          </p:cNvPr>
          <p:cNvSpPr>
            <a:spLocks noChangeArrowheads="1"/>
          </p:cNvSpPr>
          <p:nvPr/>
        </p:nvSpPr>
        <p:spPr bwMode="auto">
          <a:xfrm>
            <a:off x="8738605" y="3634243"/>
            <a:ext cx="1099708" cy="1099708"/>
          </a:xfrm>
          <a:prstGeom prst="ellipse">
            <a:avLst/>
          </a:prstGeom>
          <a:solidFill>
            <a:schemeClr val="accent1"/>
          </a:solidFill>
          <a:ln>
            <a:noFill/>
          </a:ln>
          <a:effectLst>
            <a:outerShdw blurRad="76200" sx="99000" sy="99000" algn="ctr" rotWithShape="0">
              <a:schemeClr val="accent2">
                <a:alpha val="34000"/>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6" name="Line 14">
            <a:extLst>
              <a:ext uri="{FF2B5EF4-FFF2-40B4-BE49-F238E27FC236}">
                <a16:creationId xmlns:a16="http://schemas.microsoft.com/office/drawing/2014/main" id="{05605703-FCF3-14E5-49D5-66E263F82B7A}"/>
              </a:ext>
            </a:extLst>
          </p:cNvPr>
          <p:cNvSpPr>
            <a:spLocks noChangeShapeType="1"/>
          </p:cNvSpPr>
          <p:nvPr/>
        </p:nvSpPr>
        <p:spPr bwMode="auto">
          <a:xfrm>
            <a:off x="3200792" y="3494330"/>
            <a:ext cx="1379395"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8" name="Oval 16">
            <a:extLst>
              <a:ext uri="{FF2B5EF4-FFF2-40B4-BE49-F238E27FC236}">
                <a16:creationId xmlns:a16="http://schemas.microsoft.com/office/drawing/2014/main" id="{6451BBA5-0298-DC62-E677-3F6D45AEE26D}"/>
              </a:ext>
            </a:extLst>
          </p:cNvPr>
          <p:cNvSpPr>
            <a:spLocks noChangeArrowheads="1"/>
          </p:cNvSpPr>
          <p:nvPr/>
        </p:nvSpPr>
        <p:spPr bwMode="auto">
          <a:xfrm>
            <a:off x="3075826" y="3455057"/>
            <a:ext cx="88072" cy="88072"/>
          </a:xfrm>
          <a:prstGeom prst="ellipse">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0" name="Oval 18">
            <a:extLst>
              <a:ext uri="{FF2B5EF4-FFF2-40B4-BE49-F238E27FC236}">
                <a16:creationId xmlns:a16="http://schemas.microsoft.com/office/drawing/2014/main" id="{5B5E3A7A-DD7F-5A84-0FB7-9DBBBE34B154}"/>
              </a:ext>
            </a:extLst>
          </p:cNvPr>
          <p:cNvSpPr>
            <a:spLocks noChangeArrowheads="1"/>
          </p:cNvSpPr>
          <p:nvPr/>
        </p:nvSpPr>
        <p:spPr bwMode="auto">
          <a:xfrm>
            <a:off x="4620654" y="3455057"/>
            <a:ext cx="88072" cy="88072"/>
          </a:xfrm>
          <a:prstGeom prst="ellipse">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1" name="Line 19">
            <a:extLst>
              <a:ext uri="{FF2B5EF4-FFF2-40B4-BE49-F238E27FC236}">
                <a16:creationId xmlns:a16="http://schemas.microsoft.com/office/drawing/2014/main" id="{0DE23AC2-6585-90AC-D942-F781B0EED52C}"/>
              </a:ext>
            </a:extLst>
          </p:cNvPr>
          <p:cNvSpPr>
            <a:spLocks noChangeShapeType="1"/>
          </p:cNvSpPr>
          <p:nvPr/>
        </p:nvSpPr>
        <p:spPr bwMode="auto">
          <a:xfrm>
            <a:off x="4739670" y="3494330"/>
            <a:ext cx="1379396"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3" name="Oval 21">
            <a:extLst>
              <a:ext uri="{FF2B5EF4-FFF2-40B4-BE49-F238E27FC236}">
                <a16:creationId xmlns:a16="http://schemas.microsoft.com/office/drawing/2014/main" id="{FA5476B2-3AD5-27B8-D26A-BD54D56F73D4}"/>
              </a:ext>
            </a:extLst>
          </p:cNvPr>
          <p:cNvSpPr>
            <a:spLocks noChangeArrowheads="1"/>
          </p:cNvSpPr>
          <p:nvPr/>
        </p:nvSpPr>
        <p:spPr bwMode="auto">
          <a:xfrm>
            <a:off x="6153578" y="3455057"/>
            <a:ext cx="86882" cy="88072"/>
          </a:xfrm>
          <a:prstGeom prst="ellipse">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4" name="Line 22">
            <a:extLst>
              <a:ext uri="{FF2B5EF4-FFF2-40B4-BE49-F238E27FC236}">
                <a16:creationId xmlns:a16="http://schemas.microsoft.com/office/drawing/2014/main" id="{ED6CC4BC-4377-1A4A-DFDD-EF4F164FD3E2}"/>
              </a:ext>
            </a:extLst>
          </p:cNvPr>
          <p:cNvSpPr>
            <a:spLocks noChangeShapeType="1"/>
          </p:cNvSpPr>
          <p:nvPr/>
        </p:nvSpPr>
        <p:spPr bwMode="auto">
          <a:xfrm>
            <a:off x="6273784" y="3494330"/>
            <a:ext cx="1379395"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6" name="Oval 24">
            <a:extLst>
              <a:ext uri="{FF2B5EF4-FFF2-40B4-BE49-F238E27FC236}">
                <a16:creationId xmlns:a16="http://schemas.microsoft.com/office/drawing/2014/main" id="{896B5962-D885-EDF3-5FB6-F50E537AD6BB}"/>
              </a:ext>
            </a:extLst>
          </p:cNvPr>
          <p:cNvSpPr>
            <a:spLocks noChangeArrowheads="1"/>
          </p:cNvSpPr>
          <p:nvPr/>
        </p:nvSpPr>
        <p:spPr bwMode="auto">
          <a:xfrm>
            <a:off x="7687697" y="3455057"/>
            <a:ext cx="86881" cy="88072"/>
          </a:xfrm>
          <a:prstGeom prst="ellipse">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7" name="Line 25">
            <a:extLst>
              <a:ext uri="{FF2B5EF4-FFF2-40B4-BE49-F238E27FC236}">
                <a16:creationId xmlns:a16="http://schemas.microsoft.com/office/drawing/2014/main" id="{89D5F6F6-995B-7AAC-DC66-B09100DD3C6C}"/>
              </a:ext>
            </a:extLst>
          </p:cNvPr>
          <p:cNvSpPr>
            <a:spLocks noChangeShapeType="1"/>
          </p:cNvSpPr>
          <p:nvPr/>
        </p:nvSpPr>
        <p:spPr bwMode="auto">
          <a:xfrm>
            <a:off x="7813851" y="3494330"/>
            <a:ext cx="1379395"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19" name="Oval 27">
            <a:extLst>
              <a:ext uri="{FF2B5EF4-FFF2-40B4-BE49-F238E27FC236}">
                <a16:creationId xmlns:a16="http://schemas.microsoft.com/office/drawing/2014/main" id="{24BE9BA2-E950-E72F-7318-83A090E793E9}"/>
              </a:ext>
            </a:extLst>
          </p:cNvPr>
          <p:cNvSpPr>
            <a:spLocks noChangeArrowheads="1"/>
          </p:cNvSpPr>
          <p:nvPr/>
        </p:nvSpPr>
        <p:spPr bwMode="auto">
          <a:xfrm>
            <a:off x="9227764" y="3455057"/>
            <a:ext cx="86881" cy="88072"/>
          </a:xfrm>
          <a:prstGeom prst="ellipse">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20" name="Oval 29">
            <a:extLst>
              <a:ext uri="{FF2B5EF4-FFF2-40B4-BE49-F238E27FC236}">
                <a16:creationId xmlns:a16="http://schemas.microsoft.com/office/drawing/2014/main" id="{A0F71AAA-D90C-ACA9-8F15-06F01ED420E0}"/>
              </a:ext>
            </a:extLst>
          </p:cNvPr>
          <p:cNvSpPr>
            <a:spLocks noChangeArrowheads="1"/>
          </p:cNvSpPr>
          <p:nvPr/>
        </p:nvSpPr>
        <p:spPr bwMode="auto">
          <a:xfrm>
            <a:off x="7169974" y="2266091"/>
            <a:ext cx="1099708" cy="1099708"/>
          </a:xfrm>
          <a:prstGeom prst="ellipse">
            <a:avLst/>
          </a:prstGeom>
          <a:solidFill>
            <a:schemeClr val="accent1"/>
          </a:solidFill>
          <a:ln>
            <a:noFill/>
          </a:ln>
          <a:effectLst>
            <a:outerShdw blurRad="76200" sx="99000" sy="99000" algn="ctr" rotWithShape="0">
              <a:schemeClr val="accent2">
                <a:alpha val="34000"/>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21" name="Line 14">
            <a:extLst>
              <a:ext uri="{FF2B5EF4-FFF2-40B4-BE49-F238E27FC236}">
                <a16:creationId xmlns:a16="http://schemas.microsoft.com/office/drawing/2014/main" id="{CEDB049D-1960-BD48-2CBB-5CA68C8B3589}"/>
              </a:ext>
            </a:extLst>
          </p:cNvPr>
          <p:cNvSpPr>
            <a:spLocks noChangeShapeType="1"/>
          </p:cNvSpPr>
          <p:nvPr/>
        </p:nvSpPr>
        <p:spPr bwMode="auto">
          <a:xfrm>
            <a:off x="2151069" y="3494330"/>
            <a:ext cx="879528"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22" name="Line 14">
            <a:extLst>
              <a:ext uri="{FF2B5EF4-FFF2-40B4-BE49-F238E27FC236}">
                <a16:creationId xmlns:a16="http://schemas.microsoft.com/office/drawing/2014/main" id="{E65C0D00-0699-1519-0CEA-253078902991}"/>
              </a:ext>
            </a:extLst>
          </p:cNvPr>
          <p:cNvSpPr>
            <a:spLocks noChangeShapeType="1"/>
          </p:cNvSpPr>
          <p:nvPr/>
        </p:nvSpPr>
        <p:spPr bwMode="auto">
          <a:xfrm>
            <a:off x="9349160" y="3494330"/>
            <a:ext cx="880718" cy="0"/>
          </a:xfrm>
          <a:prstGeom prst="line">
            <a:avLst/>
          </a:prstGeom>
          <a:noFill/>
          <a:ln w="41275" cmpd="sng">
            <a:solidFill>
              <a:schemeClr val="accent1"/>
            </a:solidFill>
            <a:round/>
            <a:headEnd/>
            <a:tailEnd/>
          </a:ln>
          <a:effectLst/>
          <a:extLst>
            <a:ext uri="{909E8E84-426E-40DD-AFC4-6F175D3DCCD1}">
              <a14:hiddenFill xmlns:a14="http://schemas.microsoft.com/office/drawing/2010/main">
                <a:noFill/>
              </a14:hiddenFill>
            </a:ext>
          </a:extLst>
        </p:spPr>
        <p:txBody>
          <a:bodyPr/>
          <a:lstStyle/>
          <a:p>
            <a:endParaRPr lang="zh-CN" altLang="en-US">
              <a:latin typeface="OPlusSans 3.0 Medium" panose="00000600000000000000" pitchFamily="2" charset="-122"/>
              <a:ea typeface="OPlusSans 3.0 Medium" panose="00000600000000000000" pitchFamily="2" charset="-122"/>
              <a:sym typeface="OPlusSans 3.0 Medium" panose="00000600000000000000" pitchFamily="2" charset="-122"/>
            </a:endParaRPr>
          </a:p>
        </p:txBody>
      </p:sp>
      <p:sp>
        <p:nvSpPr>
          <p:cNvPr id="23" name="TextBox 30">
            <a:extLst>
              <a:ext uri="{FF2B5EF4-FFF2-40B4-BE49-F238E27FC236}">
                <a16:creationId xmlns:a16="http://schemas.microsoft.com/office/drawing/2014/main" id="{876084C4-7C60-3076-11D7-47C07AEF54EE}"/>
              </a:ext>
            </a:extLst>
          </p:cNvPr>
          <p:cNvSpPr txBox="1">
            <a:spLocks noChangeArrowheads="1"/>
          </p:cNvSpPr>
          <p:nvPr/>
        </p:nvSpPr>
        <p:spPr bwMode="auto">
          <a:xfrm>
            <a:off x="2562865" y="4022236"/>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mn-ea"/>
                <a:ea typeface="+mn-ea"/>
              </a:rPr>
              <a:t>输入文本</a:t>
            </a:r>
            <a:endParaRPr lang="zh-CN" altLang="en-US" sz="1499" dirty="0">
              <a:solidFill>
                <a:schemeClr val="bg1"/>
              </a:solidFill>
              <a:latin typeface="+mn-ea"/>
              <a:ea typeface="+mn-ea"/>
            </a:endParaRPr>
          </a:p>
        </p:txBody>
      </p:sp>
      <p:sp>
        <p:nvSpPr>
          <p:cNvPr id="24" name="TextBox 31">
            <a:extLst>
              <a:ext uri="{FF2B5EF4-FFF2-40B4-BE49-F238E27FC236}">
                <a16:creationId xmlns:a16="http://schemas.microsoft.com/office/drawing/2014/main" id="{E596FC87-FBBA-460E-52BD-FB813FC83493}"/>
              </a:ext>
            </a:extLst>
          </p:cNvPr>
          <p:cNvSpPr txBox="1">
            <a:spLocks noChangeArrowheads="1"/>
          </p:cNvSpPr>
          <p:nvPr/>
        </p:nvSpPr>
        <p:spPr bwMode="auto">
          <a:xfrm>
            <a:off x="5653713"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mn-ea"/>
                <a:ea typeface="+mn-ea"/>
              </a:rPr>
              <a:t>输入文本</a:t>
            </a:r>
            <a:endParaRPr lang="zh-CN" altLang="en-US" sz="1499" dirty="0">
              <a:solidFill>
                <a:schemeClr val="bg1"/>
              </a:solidFill>
              <a:latin typeface="+mn-ea"/>
              <a:ea typeface="+mn-ea"/>
            </a:endParaRPr>
          </a:p>
        </p:txBody>
      </p:sp>
      <p:sp>
        <p:nvSpPr>
          <p:cNvPr id="25" name="TextBox 32">
            <a:extLst>
              <a:ext uri="{FF2B5EF4-FFF2-40B4-BE49-F238E27FC236}">
                <a16:creationId xmlns:a16="http://schemas.microsoft.com/office/drawing/2014/main" id="{B8D2FA99-ABDA-E9CC-82AE-5A675317A4BC}"/>
              </a:ext>
            </a:extLst>
          </p:cNvPr>
          <p:cNvSpPr txBox="1">
            <a:spLocks noChangeArrowheads="1"/>
          </p:cNvSpPr>
          <p:nvPr/>
        </p:nvSpPr>
        <p:spPr bwMode="auto">
          <a:xfrm>
            <a:off x="8743368"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mn-ea"/>
                <a:ea typeface="+mn-ea"/>
              </a:rPr>
              <a:t>输入文本</a:t>
            </a:r>
            <a:endParaRPr lang="zh-CN" altLang="en-US" sz="1499" dirty="0">
              <a:solidFill>
                <a:schemeClr val="bg1"/>
              </a:solidFill>
              <a:latin typeface="+mn-ea"/>
              <a:ea typeface="+mn-ea"/>
            </a:endParaRPr>
          </a:p>
        </p:txBody>
      </p:sp>
      <p:sp>
        <p:nvSpPr>
          <p:cNvPr id="26" name="TextBox 33">
            <a:extLst>
              <a:ext uri="{FF2B5EF4-FFF2-40B4-BE49-F238E27FC236}">
                <a16:creationId xmlns:a16="http://schemas.microsoft.com/office/drawing/2014/main" id="{A75D2B7E-BE5F-B97A-62C4-CF153D978080}"/>
              </a:ext>
            </a:extLst>
          </p:cNvPr>
          <p:cNvSpPr txBox="1">
            <a:spLocks noChangeArrowheads="1"/>
          </p:cNvSpPr>
          <p:nvPr/>
        </p:nvSpPr>
        <p:spPr bwMode="auto">
          <a:xfrm>
            <a:off x="7167596"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mn-ea"/>
                <a:ea typeface="+mn-ea"/>
              </a:rPr>
              <a:t>输入文本</a:t>
            </a:r>
            <a:endParaRPr lang="zh-CN" altLang="en-US" sz="1499" dirty="0">
              <a:solidFill>
                <a:schemeClr val="bg1"/>
              </a:solidFill>
              <a:latin typeface="+mn-ea"/>
              <a:ea typeface="+mn-ea"/>
            </a:endParaRPr>
          </a:p>
        </p:txBody>
      </p:sp>
      <p:sp>
        <p:nvSpPr>
          <p:cNvPr id="27" name="TextBox 34">
            <a:extLst>
              <a:ext uri="{FF2B5EF4-FFF2-40B4-BE49-F238E27FC236}">
                <a16:creationId xmlns:a16="http://schemas.microsoft.com/office/drawing/2014/main" id="{FDA40D33-3D64-F4B0-3DD1-DE4BD7F36640}"/>
              </a:ext>
            </a:extLst>
          </p:cNvPr>
          <p:cNvSpPr txBox="1">
            <a:spLocks noChangeArrowheads="1"/>
          </p:cNvSpPr>
          <p:nvPr/>
        </p:nvSpPr>
        <p:spPr bwMode="auto">
          <a:xfrm>
            <a:off x="4108885"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bg1"/>
                </a:solidFill>
                <a:latin typeface="+mn-ea"/>
                <a:ea typeface="+mn-ea"/>
              </a:rPr>
              <a:t>输入文本</a:t>
            </a:r>
            <a:endParaRPr lang="zh-CN" altLang="en-US" sz="1499" dirty="0">
              <a:solidFill>
                <a:schemeClr val="bg1"/>
              </a:solidFill>
              <a:latin typeface="+mn-ea"/>
              <a:ea typeface="+mn-ea"/>
            </a:endParaRPr>
          </a:p>
        </p:txBody>
      </p:sp>
      <p:sp>
        <p:nvSpPr>
          <p:cNvPr id="28" name="TextBox 35">
            <a:extLst>
              <a:ext uri="{FF2B5EF4-FFF2-40B4-BE49-F238E27FC236}">
                <a16:creationId xmlns:a16="http://schemas.microsoft.com/office/drawing/2014/main" id="{D2B61296-224D-593A-71E7-31498E15030D}"/>
              </a:ext>
            </a:extLst>
          </p:cNvPr>
          <p:cNvSpPr txBox="1">
            <a:spLocks noChangeArrowheads="1"/>
          </p:cNvSpPr>
          <p:nvPr/>
        </p:nvSpPr>
        <p:spPr bwMode="auto">
          <a:xfrm>
            <a:off x="2562865" y="3081345"/>
            <a:ext cx="1113990" cy="36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29" name="TextBox 36">
            <a:extLst>
              <a:ext uri="{FF2B5EF4-FFF2-40B4-BE49-F238E27FC236}">
                <a16:creationId xmlns:a16="http://schemas.microsoft.com/office/drawing/2014/main" id="{5FEC6B89-2B9A-FB76-9373-780BE61EB6D7}"/>
              </a:ext>
            </a:extLst>
          </p:cNvPr>
          <p:cNvSpPr txBox="1">
            <a:spLocks noChangeArrowheads="1"/>
          </p:cNvSpPr>
          <p:nvPr/>
        </p:nvSpPr>
        <p:spPr bwMode="auto">
          <a:xfrm>
            <a:off x="4098172" y="3653813"/>
            <a:ext cx="1112799" cy="36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30" name="TextBox 37">
            <a:extLst>
              <a:ext uri="{FF2B5EF4-FFF2-40B4-BE49-F238E27FC236}">
                <a16:creationId xmlns:a16="http://schemas.microsoft.com/office/drawing/2014/main" id="{0877A5FF-BD61-1DFE-E5EC-762324741753}"/>
              </a:ext>
            </a:extLst>
          </p:cNvPr>
          <p:cNvSpPr txBox="1">
            <a:spLocks noChangeArrowheads="1"/>
          </p:cNvSpPr>
          <p:nvPr/>
        </p:nvSpPr>
        <p:spPr bwMode="auto">
          <a:xfrm>
            <a:off x="5642999" y="3081345"/>
            <a:ext cx="1112799" cy="36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31" name="TextBox 38">
            <a:extLst>
              <a:ext uri="{FF2B5EF4-FFF2-40B4-BE49-F238E27FC236}">
                <a16:creationId xmlns:a16="http://schemas.microsoft.com/office/drawing/2014/main" id="{08C8182F-EC5C-F29D-3D8D-C865BB33FDDA}"/>
              </a:ext>
            </a:extLst>
          </p:cNvPr>
          <p:cNvSpPr txBox="1">
            <a:spLocks noChangeArrowheads="1"/>
          </p:cNvSpPr>
          <p:nvPr/>
        </p:nvSpPr>
        <p:spPr bwMode="auto">
          <a:xfrm>
            <a:off x="7239006" y="3653813"/>
            <a:ext cx="1112800" cy="36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sp>
        <p:nvSpPr>
          <p:cNvPr id="32" name="TextBox 39">
            <a:extLst>
              <a:ext uri="{FF2B5EF4-FFF2-40B4-BE49-F238E27FC236}">
                <a16:creationId xmlns:a16="http://schemas.microsoft.com/office/drawing/2014/main" id="{D9B3B1CA-0D5E-5CBA-D2FB-69BF0224BC42}"/>
              </a:ext>
            </a:extLst>
          </p:cNvPr>
          <p:cNvSpPr txBox="1">
            <a:spLocks noChangeArrowheads="1"/>
          </p:cNvSpPr>
          <p:nvPr/>
        </p:nvSpPr>
        <p:spPr bwMode="auto">
          <a:xfrm>
            <a:off x="8692190" y="3081345"/>
            <a:ext cx="1112799" cy="36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600" b="1">
                <a:solidFill>
                  <a:schemeClr val="tx1">
                    <a:lumMod val="65000"/>
                    <a:lumOff val="35000"/>
                  </a:schemeClr>
                </a:solidFill>
                <a:latin typeface="+mj-ea"/>
                <a:ea typeface="+mj-ea"/>
              </a:rPr>
              <a:t>输入标题</a:t>
            </a:r>
            <a:endParaRPr lang="zh-CN" altLang="en-US" sz="1600" b="1" dirty="0">
              <a:solidFill>
                <a:schemeClr val="tx1">
                  <a:lumMod val="65000"/>
                  <a:lumOff val="35000"/>
                </a:schemeClr>
              </a:solidFill>
              <a:latin typeface="+mj-ea"/>
              <a:ea typeface="+mj-ea"/>
            </a:endParaRPr>
          </a:p>
        </p:txBody>
      </p:sp>
      <p:cxnSp>
        <p:nvCxnSpPr>
          <p:cNvPr id="33" name="直线连接符 3">
            <a:extLst>
              <a:ext uri="{FF2B5EF4-FFF2-40B4-BE49-F238E27FC236}">
                <a16:creationId xmlns:a16="http://schemas.microsoft.com/office/drawing/2014/main" id="{097591A3-B58F-B905-D6A7-FA6614D31A16}"/>
              </a:ext>
            </a:extLst>
          </p:cNvPr>
          <p:cNvCxnSpPr>
            <a:cxnSpLocks/>
          </p:cNvCxnSpPr>
          <p:nvPr/>
        </p:nvCxnSpPr>
        <p:spPr>
          <a:xfrm>
            <a:off x="0" y="843148"/>
            <a:ext cx="12192000" cy="0"/>
          </a:xfrm>
          <a:prstGeom prst="line">
            <a:avLst/>
          </a:prstGeom>
          <a:ln w="254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72A38C82-ED74-9EF0-65F5-C098A240FD65}"/>
              </a:ext>
            </a:extLst>
          </p:cNvPr>
          <p:cNvSpPr/>
          <p:nvPr/>
        </p:nvSpPr>
        <p:spPr>
          <a:xfrm>
            <a:off x="474134" y="792379"/>
            <a:ext cx="2037926" cy="101539"/>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p>
        </p:txBody>
      </p:sp>
      <p:sp>
        <p:nvSpPr>
          <p:cNvPr id="35" name="文本框 34">
            <a:extLst>
              <a:ext uri="{FF2B5EF4-FFF2-40B4-BE49-F238E27FC236}">
                <a16:creationId xmlns:a16="http://schemas.microsoft.com/office/drawing/2014/main" id="{AD9578C4-56CE-DEC5-E2BF-FB5F3EA9969F}"/>
              </a:ext>
            </a:extLst>
          </p:cNvPr>
          <p:cNvSpPr txBox="1"/>
          <p:nvPr/>
        </p:nvSpPr>
        <p:spPr>
          <a:xfrm>
            <a:off x="507408" y="381942"/>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36" name="矩形 35">
            <a:extLst>
              <a:ext uri="{FF2B5EF4-FFF2-40B4-BE49-F238E27FC236}">
                <a16:creationId xmlns:a16="http://schemas.microsoft.com/office/drawing/2014/main" id="{97205D80-2586-38E1-EAC1-F9753F9306D5}"/>
              </a:ext>
            </a:extLst>
          </p:cNvPr>
          <p:cNvSpPr/>
          <p:nvPr/>
        </p:nvSpPr>
        <p:spPr>
          <a:xfrm>
            <a:off x="0" y="6573344"/>
            <a:ext cx="12192000" cy="284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4849163"/>
      </p:ext>
    </p:extLst>
  </p:cSld>
  <p:clrMapOvr>
    <a:masterClrMapping/>
  </p:clrMapOvr>
</p:sld>
</file>

<file path=ppt/theme/theme1.xml><?xml version="1.0" encoding="utf-8"?>
<a:theme xmlns:a="http://schemas.openxmlformats.org/drawingml/2006/main" name="Office 主题​​">
  <a:themeElements>
    <a:clrScheme name="沉稳">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工作汇报">
      <a:majorFont>
        <a:latin typeface="OPlusSans 3.0 Medium"/>
        <a:ea typeface="OPlusSans 3.0 Medium"/>
        <a:cs typeface=""/>
      </a:majorFont>
      <a:minorFont>
        <a:latin typeface="OPlusSans 3.0 Medium"/>
        <a:ea typeface="OPlusSans 3.0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682</Words>
  <Application>Microsoft Office PowerPoint</Application>
  <PresentationFormat>宽屏</PresentationFormat>
  <Paragraphs>110</Paragraphs>
  <Slides>12</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OPlusSans 3.0 Medium</vt:lpstr>
      <vt:lpstr>OPPOSans H</vt:lpstr>
      <vt:lpstr>等线</vt:lpstr>
      <vt:lpstr>等线 Light</vt:lpstr>
      <vt:lpstr>汉仪雅酷黑 45W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绿色简约风企业介绍ppt模板</dc:title>
  <dc:creator>纯白、</dc:creator>
  <cp:keywords>P界达人</cp:keywords>
  <dc:description>www.51pptmoban.com</dc:description>
  <cp:lastModifiedBy>Power user</cp:lastModifiedBy>
  <cp:revision>13</cp:revision>
  <dcterms:created xsi:type="dcterms:W3CDTF">2022-11-30T10:18:17Z</dcterms:created>
  <dcterms:modified xsi:type="dcterms:W3CDTF">2023-02-27T08:31:49Z</dcterms:modified>
</cp:coreProperties>
</file>