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1134" r:id="rId2"/>
    <p:sldId id="1135" r:id="rId3"/>
    <p:sldId id="1136" r:id="rId4"/>
    <p:sldId id="1143" r:id="rId5"/>
    <p:sldId id="1137" r:id="rId6"/>
    <p:sldId id="1139" r:id="rId7"/>
    <p:sldId id="1140" r:id="rId8"/>
    <p:sldId id="1141" r:id="rId9"/>
    <p:sldId id="1142" r:id="rId10"/>
    <p:sldId id="1138" r:id="rId11"/>
    <p:sldId id="1126" r:id="rId12"/>
    <p:sldId id="1144"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01"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221" autoAdjust="0"/>
    <p:restoredTop sz="95488" autoAdjust="0"/>
  </p:normalViewPr>
  <p:slideViewPr>
    <p:cSldViewPr snapToGrid="0" showGuides="1">
      <p:cViewPr varScale="1">
        <p:scale>
          <a:sx n="82" d="100"/>
          <a:sy n="82" d="100"/>
        </p:scale>
        <p:origin x="108" y="306"/>
      </p:cViewPr>
      <p:guideLst>
        <p:guide orient="horz" pos="2001"/>
        <p:guide pos="3840"/>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第一科室</c:v>
                </c:pt>
                <c:pt idx="1">
                  <c:v>第二科室</c:v>
                </c:pt>
                <c:pt idx="2">
                  <c:v>第三科室</c:v>
                </c:pt>
                <c:pt idx="3">
                  <c:v>第四科室</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36E-44E9-8BBE-C0AFE18C5884}"/>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第一科室</c:v>
                </c:pt>
                <c:pt idx="1">
                  <c:v>第二科室</c:v>
                </c:pt>
                <c:pt idx="2">
                  <c:v>第三科室</c:v>
                </c:pt>
                <c:pt idx="3">
                  <c:v>第四科室</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36E-44E9-8BBE-C0AFE18C5884}"/>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第一科室</c:v>
                </c:pt>
                <c:pt idx="1">
                  <c:v>第二科室</c:v>
                </c:pt>
                <c:pt idx="2">
                  <c:v>第三科室</c:v>
                </c:pt>
                <c:pt idx="3">
                  <c:v>第四科室</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36E-44E9-8BBE-C0AFE18C5884}"/>
            </c:ext>
          </c:extLst>
        </c:ser>
        <c:dLbls>
          <c:showLegendKey val="0"/>
          <c:showVal val="0"/>
          <c:showCatName val="0"/>
          <c:showSerName val="0"/>
          <c:showPercent val="0"/>
          <c:showBubbleSize val="0"/>
        </c:dLbls>
        <c:gapWidth val="109"/>
        <c:overlap val="-27"/>
        <c:axId val="797677456"/>
        <c:axId val="797682864"/>
      </c:barChart>
      <c:catAx>
        <c:axId val="7976774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j-ea"/>
                <a:ea typeface="+mj-ea"/>
                <a:cs typeface="+mn-cs"/>
              </a:defRPr>
            </a:pPr>
            <a:endParaRPr lang="zh-CN"/>
          </a:p>
        </c:txPr>
        <c:crossAx val="797682864"/>
        <c:crosses val="autoZero"/>
        <c:auto val="1"/>
        <c:lblAlgn val="ctr"/>
        <c:lblOffset val="100"/>
        <c:noMultiLvlLbl val="0"/>
      </c:catAx>
      <c:valAx>
        <c:axId val="797682864"/>
        <c:scaling>
          <c:orientation val="minMax"/>
        </c:scaling>
        <c:delete val="1"/>
        <c:axPos val="l"/>
        <c:numFmt formatCode="General" sourceLinked="1"/>
        <c:majorTickMark val="none"/>
        <c:minorTickMark val="none"/>
        <c:tickLblPos val="nextTo"/>
        <c:crossAx val="79767745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C82DF1-997F-4557-976C-5EF852B69422}" type="datetimeFigureOut">
              <a:rPr lang="zh-CN" altLang="en-US" smtClean="0"/>
              <a:t>2023/2/27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913B84-ED24-4283-B8E9-A4CE8D8553BE}" type="slidenum">
              <a:rPr lang="zh-CN" altLang="en-US" smtClean="0"/>
              <a:t>‹#›</a:t>
            </a:fld>
            <a:endParaRPr lang="zh-CN" altLang="en-US"/>
          </a:p>
        </p:txBody>
      </p:sp>
    </p:spTree>
    <p:extLst>
      <p:ext uri="{BB962C8B-B14F-4D97-AF65-F5344CB8AC3E}">
        <p14:creationId xmlns:p14="http://schemas.microsoft.com/office/powerpoint/2010/main" val="14902834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AD913B84-ED24-4283-B8E9-A4CE8D8553BE}" type="slidenum">
              <a:rPr lang="zh-CN" altLang="en-US" smtClean="0"/>
              <a:t>10</a:t>
            </a:fld>
            <a:endParaRPr lang="zh-CN" altLang="en-US"/>
          </a:p>
        </p:txBody>
      </p:sp>
    </p:spTree>
    <p:extLst>
      <p:ext uri="{BB962C8B-B14F-4D97-AF65-F5344CB8AC3E}">
        <p14:creationId xmlns:p14="http://schemas.microsoft.com/office/powerpoint/2010/main" val="35064152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9" name="图片 8" descr="人拿着手机&#10;&#10;低可信度描述已自动生成">
            <a:extLst>
              <a:ext uri="{FF2B5EF4-FFF2-40B4-BE49-F238E27FC236}">
                <a16:creationId xmlns:a16="http://schemas.microsoft.com/office/drawing/2014/main" id="{6BACB7EA-D2F3-0307-255A-27DABDA6E79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27960" y="0"/>
            <a:ext cx="9464040" cy="6858000"/>
          </a:xfrm>
          <a:prstGeom prst="rect">
            <a:avLst/>
          </a:prstGeom>
        </p:spPr>
      </p:pic>
      <p:sp>
        <p:nvSpPr>
          <p:cNvPr id="3" name="矩形 2">
            <a:extLst>
              <a:ext uri="{FF2B5EF4-FFF2-40B4-BE49-F238E27FC236}">
                <a16:creationId xmlns:a16="http://schemas.microsoft.com/office/drawing/2014/main" id="{7D95F51A-3273-EBE3-2386-99CF0EB43643}"/>
              </a:ext>
            </a:extLst>
          </p:cNvPr>
          <p:cNvSpPr/>
          <p:nvPr userDrawn="1"/>
        </p:nvSpPr>
        <p:spPr>
          <a:xfrm>
            <a:off x="0" y="0"/>
            <a:ext cx="12192000" cy="6858000"/>
          </a:xfrm>
          <a:prstGeom prst="rect">
            <a:avLst/>
          </a:prstGeom>
          <a:gradFill flip="none" rotWithShape="1">
            <a:gsLst>
              <a:gs pos="0">
                <a:schemeClr val="accent1"/>
              </a:gs>
              <a:gs pos="91000">
                <a:schemeClr val="accent1">
                  <a:lumMod val="75000"/>
                  <a:alpha val="7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descr="粉蓝渐变动感曲线线条底纹">
            <a:extLst>
              <a:ext uri="{FF2B5EF4-FFF2-40B4-BE49-F238E27FC236}">
                <a16:creationId xmlns:a16="http://schemas.microsoft.com/office/drawing/2014/main" id="{25A1F2E1-DB8C-C128-46CB-E3F536985C4A}"/>
              </a:ext>
            </a:extLst>
          </p:cNvPr>
          <p:cNvPicPr>
            <a:picLocks noChangeAspect="1" noChangeArrowheads="1"/>
          </p:cNvPicPr>
          <p:nvPr userDrawn="1"/>
        </p:nvPicPr>
        <p:blipFill>
          <a:blip r:embed="rId3" cstate="screen">
            <a:biLevel thresh="25000"/>
            <a:alphaModFix amt="20000"/>
            <a:extLst>
              <a:ext uri="{28A0092B-C50C-407E-A947-70E740481C1C}">
                <a14:useLocalDpi xmlns:a14="http://schemas.microsoft.com/office/drawing/2010/main"/>
              </a:ext>
            </a:extLst>
          </a:blip>
          <a:srcRect/>
          <a:stretch>
            <a:fillRect/>
          </a:stretch>
        </p:blipFill>
        <p:spPr bwMode="auto">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A41EFBB2-404D-42A9-480B-062FD4B44684}"/>
              </a:ext>
            </a:extLst>
          </p:cNvPr>
          <p:cNvSpPr txBox="1"/>
          <p:nvPr userDrawn="1"/>
        </p:nvSpPr>
        <p:spPr>
          <a:xfrm>
            <a:off x="622300" y="977900"/>
            <a:ext cx="1541386" cy="307777"/>
          </a:xfrm>
          <a:prstGeom prst="rect">
            <a:avLst/>
          </a:prstGeom>
          <a:noFill/>
        </p:spPr>
        <p:txBody>
          <a:bodyPr wrap="square" lIns="0" tIns="0" rIns="0" bIns="0" rtlCol="0">
            <a:spAutoFit/>
          </a:bodyPr>
          <a:lstStyle/>
          <a:p>
            <a:r>
              <a:rPr lang="en-US" altLang="zh-CN" sz="2000" dirty="0">
                <a:solidFill>
                  <a:schemeClr val="bg1"/>
                </a:solidFill>
                <a:ea typeface="+mj-ea"/>
              </a:rPr>
              <a:t>YOUR LOGO</a:t>
            </a:r>
            <a:endParaRPr lang="zh-CN" altLang="en-US" sz="2000" dirty="0">
              <a:solidFill>
                <a:schemeClr val="bg1"/>
              </a:solidFill>
              <a:ea typeface="+mj-ea"/>
            </a:endParaRPr>
          </a:p>
        </p:txBody>
      </p:sp>
      <p:sp>
        <p:nvSpPr>
          <p:cNvPr id="12" name="矩形: 圆角 11">
            <a:extLst>
              <a:ext uri="{FF2B5EF4-FFF2-40B4-BE49-F238E27FC236}">
                <a16:creationId xmlns:a16="http://schemas.microsoft.com/office/drawing/2014/main" id="{DD136751-598B-61A3-1ADC-00F33BF83E00}"/>
              </a:ext>
            </a:extLst>
          </p:cNvPr>
          <p:cNvSpPr/>
          <p:nvPr/>
        </p:nvSpPr>
        <p:spPr>
          <a:xfrm>
            <a:off x="619505" y="4048490"/>
            <a:ext cx="2538223" cy="430887"/>
          </a:xfrm>
          <a:prstGeom prst="roundRect">
            <a:avLst>
              <a:gd name="adj" fmla="val 50000"/>
            </a:avLst>
          </a:prstGeom>
          <a:solidFill>
            <a:schemeClr val="accent3">
              <a:alpha val="66000"/>
            </a:schemeClr>
          </a:solidFill>
          <a:ln>
            <a:solidFill>
              <a:schemeClr val="bg1">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 空心 4">
            <a:extLst>
              <a:ext uri="{FF2B5EF4-FFF2-40B4-BE49-F238E27FC236}">
                <a16:creationId xmlns:a16="http://schemas.microsoft.com/office/drawing/2014/main" id="{1CCDADF9-9850-BEDD-72B0-3621C217D6F5}"/>
              </a:ext>
            </a:extLst>
          </p:cNvPr>
          <p:cNvSpPr/>
          <p:nvPr userDrawn="1"/>
        </p:nvSpPr>
        <p:spPr>
          <a:xfrm>
            <a:off x="455603" y="1865074"/>
            <a:ext cx="648238" cy="64823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占位符 19">
            <a:extLst>
              <a:ext uri="{FF2B5EF4-FFF2-40B4-BE49-F238E27FC236}">
                <a16:creationId xmlns:a16="http://schemas.microsoft.com/office/drawing/2014/main" id="{4A9A35A1-78A4-53D9-F493-951861B6DD15}"/>
              </a:ext>
            </a:extLst>
          </p:cNvPr>
          <p:cNvSpPr>
            <a:spLocks noGrp="1"/>
          </p:cNvSpPr>
          <p:nvPr>
            <p:ph type="body" sz="quarter" idx="10" hasCustomPrompt="1"/>
          </p:nvPr>
        </p:nvSpPr>
        <p:spPr>
          <a:xfrm>
            <a:off x="631215" y="1937777"/>
            <a:ext cx="8207375" cy="1231106"/>
          </a:xfrm>
          <a:noFill/>
        </p:spPr>
        <p:txBody>
          <a:bodyPr wrap="none" lIns="0" tIns="0" rIns="0" bIns="0" rtlCol="0">
            <a:spAutoFit/>
          </a:bodyPr>
          <a:lstStyle>
            <a:lvl1pPr marL="0" indent="0">
              <a:lnSpc>
                <a:spcPct val="100000"/>
              </a:lnSpc>
              <a:spcBef>
                <a:spcPts val="0"/>
              </a:spcBef>
              <a:buNone/>
              <a:defRPr lang="zh-CN" altLang="en-US" sz="8000" b="1" dirty="0" smtClean="0">
                <a:solidFill>
                  <a:schemeClr val="bg1"/>
                </a:solidFill>
                <a:latin typeface="+mj-ea"/>
                <a:ea typeface="+mj-ea"/>
              </a:defRPr>
            </a:lvl1pPr>
          </a:lstStyle>
          <a:p>
            <a:r>
              <a:rPr lang="zh-CN" altLang="en-US" sz="8000" b="1" dirty="0">
                <a:solidFill>
                  <a:schemeClr val="bg1"/>
                </a:solidFill>
                <a:latin typeface="+mj-ea"/>
                <a:ea typeface="+mj-ea"/>
              </a:rPr>
              <a:t>医疗行业项目汇报</a:t>
            </a:r>
          </a:p>
        </p:txBody>
      </p:sp>
      <p:sp>
        <p:nvSpPr>
          <p:cNvPr id="8" name="任意多边形: 形状 7">
            <a:extLst>
              <a:ext uri="{FF2B5EF4-FFF2-40B4-BE49-F238E27FC236}">
                <a16:creationId xmlns:a16="http://schemas.microsoft.com/office/drawing/2014/main" id="{D2F08A7F-8653-DAB5-8364-46F48AFC3C43}"/>
              </a:ext>
            </a:extLst>
          </p:cNvPr>
          <p:cNvSpPr/>
          <p:nvPr userDrawn="1"/>
        </p:nvSpPr>
        <p:spPr>
          <a:xfrm>
            <a:off x="623888" y="3218069"/>
            <a:ext cx="7570670" cy="430887"/>
          </a:xfrm>
          <a:custGeom>
            <a:avLst/>
            <a:gdLst>
              <a:gd name="connsiteX0" fmla="*/ 0 w 7570670"/>
              <a:gd name="connsiteY0" fmla="*/ 0 h 430887"/>
              <a:gd name="connsiteX1" fmla="*/ 7191205 w 7570670"/>
              <a:gd name="connsiteY1" fmla="*/ 0 h 430887"/>
              <a:gd name="connsiteX2" fmla="*/ 7570670 w 7570670"/>
              <a:gd name="connsiteY2" fmla="*/ 430887 h 430887"/>
              <a:gd name="connsiteX3" fmla="*/ 0 w 7570670"/>
              <a:gd name="connsiteY3" fmla="*/ 430887 h 430887"/>
            </a:gdLst>
            <a:ahLst/>
            <a:cxnLst>
              <a:cxn ang="0">
                <a:pos x="connsiteX0" y="connsiteY0"/>
              </a:cxn>
              <a:cxn ang="0">
                <a:pos x="connsiteX1" y="connsiteY1"/>
              </a:cxn>
              <a:cxn ang="0">
                <a:pos x="connsiteX2" y="connsiteY2"/>
              </a:cxn>
              <a:cxn ang="0">
                <a:pos x="connsiteX3" y="connsiteY3"/>
              </a:cxn>
            </a:cxnLst>
            <a:rect l="l" t="t" r="r" b="b"/>
            <a:pathLst>
              <a:path w="7570670" h="430887">
                <a:moveTo>
                  <a:pt x="0" y="0"/>
                </a:moveTo>
                <a:lnTo>
                  <a:pt x="7191205" y="0"/>
                </a:lnTo>
                <a:lnTo>
                  <a:pt x="7570670" y="430887"/>
                </a:lnTo>
                <a:lnTo>
                  <a:pt x="0" y="430887"/>
                </a:lnTo>
                <a:close/>
              </a:path>
            </a:pathLst>
          </a:custGeom>
          <a:solidFill>
            <a:schemeClr val="accent1">
              <a:alpha val="41000"/>
            </a:schemeClr>
          </a:solidFill>
          <a:ln>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A5C9BFBD-B153-1E4F-C841-13EAAF876F50}"/>
              </a:ext>
            </a:extLst>
          </p:cNvPr>
          <p:cNvSpPr/>
          <p:nvPr userDrawn="1"/>
        </p:nvSpPr>
        <p:spPr>
          <a:xfrm flipH="1" flipV="1">
            <a:off x="8042158" y="3215760"/>
            <a:ext cx="4149842" cy="430887"/>
          </a:xfrm>
          <a:custGeom>
            <a:avLst/>
            <a:gdLst>
              <a:gd name="connsiteX0" fmla="*/ 4149842 w 4149842"/>
              <a:gd name="connsiteY0" fmla="*/ 430887 h 430887"/>
              <a:gd name="connsiteX1" fmla="*/ 0 w 4149842"/>
              <a:gd name="connsiteY1" fmla="*/ 430887 h 430887"/>
              <a:gd name="connsiteX2" fmla="*/ 0 w 4149842"/>
              <a:gd name="connsiteY2" fmla="*/ 0 h 430887"/>
              <a:gd name="connsiteX3" fmla="*/ 3770377 w 4149842"/>
              <a:gd name="connsiteY3" fmla="*/ 0 h 430887"/>
            </a:gdLst>
            <a:ahLst/>
            <a:cxnLst>
              <a:cxn ang="0">
                <a:pos x="connsiteX0" y="connsiteY0"/>
              </a:cxn>
              <a:cxn ang="0">
                <a:pos x="connsiteX1" y="connsiteY1"/>
              </a:cxn>
              <a:cxn ang="0">
                <a:pos x="connsiteX2" y="connsiteY2"/>
              </a:cxn>
              <a:cxn ang="0">
                <a:pos x="connsiteX3" y="connsiteY3"/>
              </a:cxn>
            </a:cxnLst>
            <a:rect l="l" t="t" r="r" b="b"/>
            <a:pathLst>
              <a:path w="4149842" h="430887">
                <a:moveTo>
                  <a:pt x="4149842" y="430887"/>
                </a:moveTo>
                <a:lnTo>
                  <a:pt x="0" y="430887"/>
                </a:lnTo>
                <a:lnTo>
                  <a:pt x="0" y="0"/>
                </a:lnTo>
                <a:lnTo>
                  <a:pt x="3770377" y="0"/>
                </a:lnTo>
                <a:close/>
              </a:path>
            </a:pathLst>
          </a:custGeom>
          <a:solidFill>
            <a:schemeClr val="accent1">
              <a:alpha val="41000"/>
            </a:schemeClr>
          </a:solidFill>
          <a:ln>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文本占位符 21">
            <a:extLst>
              <a:ext uri="{FF2B5EF4-FFF2-40B4-BE49-F238E27FC236}">
                <a16:creationId xmlns:a16="http://schemas.microsoft.com/office/drawing/2014/main" id="{06D1221A-7270-145D-7744-9C371365FF5B}"/>
              </a:ext>
            </a:extLst>
          </p:cNvPr>
          <p:cNvSpPr>
            <a:spLocks noGrp="1"/>
          </p:cNvSpPr>
          <p:nvPr>
            <p:ph type="body" sz="quarter" idx="11" hasCustomPrompt="1"/>
          </p:nvPr>
        </p:nvSpPr>
        <p:spPr>
          <a:xfrm>
            <a:off x="692469" y="3233457"/>
            <a:ext cx="7570670" cy="400110"/>
          </a:xfrm>
          <a:noFill/>
        </p:spPr>
        <p:txBody>
          <a:bodyPr wrap="square" lIns="0" tIns="0" rIns="0" bIns="0" rtlCol="0">
            <a:spAutoFit/>
          </a:bodyPr>
          <a:lstStyle>
            <a:lvl1pPr marL="0" indent="0">
              <a:lnSpc>
                <a:spcPct val="100000"/>
              </a:lnSpc>
              <a:spcBef>
                <a:spcPts val="0"/>
              </a:spcBef>
              <a:buNone/>
              <a:defRPr lang="zh-CN" altLang="en-US" sz="2600" dirty="0" smtClean="0">
                <a:solidFill>
                  <a:schemeClr val="bg1"/>
                </a:solidFill>
                <a:ea typeface="+mj-ea"/>
              </a:defRPr>
            </a:lvl1pPr>
          </a:lstStyle>
          <a:p>
            <a:r>
              <a:rPr lang="en-US" altLang="zh-CN" sz="2600" dirty="0">
                <a:solidFill>
                  <a:schemeClr val="bg1"/>
                </a:solidFill>
                <a:ea typeface="+mj-ea"/>
              </a:rPr>
              <a:t>MEDICAL INDUSTRY PROJECT REPORT</a:t>
            </a:r>
            <a:endParaRPr lang="zh-CN" altLang="en-US" sz="2600" dirty="0">
              <a:solidFill>
                <a:schemeClr val="bg1"/>
              </a:solidFill>
              <a:ea typeface="+mj-ea"/>
            </a:endParaRPr>
          </a:p>
        </p:txBody>
      </p:sp>
      <p:sp>
        <p:nvSpPr>
          <p:cNvPr id="24" name="文本占位符 23">
            <a:extLst>
              <a:ext uri="{FF2B5EF4-FFF2-40B4-BE49-F238E27FC236}">
                <a16:creationId xmlns:a16="http://schemas.microsoft.com/office/drawing/2014/main" id="{8EA3312B-49E1-9396-DD42-58CD2C5FB698}"/>
              </a:ext>
            </a:extLst>
          </p:cNvPr>
          <p:cNvSpPr>
            <a:spLocks noGrp="1"/>
          </p:cNvSpPr>
          <p:nvPr>
            <p:ph type="body" sz="quarter" idx="12" hasCustomPrompt="1"/>
          </p:nvPr>
        </p:nvSpPr>
        <p:spPr>
          <a:xfrm>
            <a:off x="710608" y="4048490"/>
            <a:ext cx="2356016" cy="430887"/>
          </a:xfrm>
          <a:noFill/>
        </p:spPr>
        <p:txBody>
          <a:bodyPr wrap="square" lIns="0" tIns="0" rIns="0" bIns="0" rtlCol="0">
            <a:spAutoFit/>
          </a:bodyPr>
          <a:lstStyle>
            <a:lvl1pPr marL="0" indent="0" algn="ctr">
              <a:lnSpc>
                <a:spcPct val="100000"/>
              </a:lnSpc>
              <a:spcBef>
                <a:spcPts val="0"/>
              </a:spcBef>
              <a:buNone/>
              <a:defRPr lang="zh-CN" altLang="en-US" sz="2600" dirty="0">
                <a:solidFill>
                  <a:schemeClr val="bg1"/>
                </a:solidFill>
                <a:ea typeface="+mj-ea"/>
              </a:defRPr>
            </a:lvl1pPr>
          </a:lstStyle>
          <a:p>
            <a:pPr marL="0" lvl="0"/>
            <a:r>
              <a:rPr lang="zh-CN" altLang="en-US" sz="2800" dirty="0">
                <a:solidFill>
                  <a:schemeClr val="bg1"/>
                </a:solidFill>
                <a:ea typeface="+mj-ea"/>
              </a:rPr>
              <a:t>汇报人：</a:t>
            </a:r>
            <a:r>
              <a:rPr lang="en-US" altLang="zh-CN" sz="2800" dirty="0">
                <a:solidFill>
                  <a:schemeClr val="bg1"/>
                </a:solidFill>
                <a:ea typeface="+mj-ea"/>
              </a:rPr>
              <a:t>XXX</a:t>
            </a:r>
            <a:endParaRPr lang="zh-CN" altLang="en-US" sz="2800" dirty="0">
              <a:solidFill>
                <a:schemeClr val="bg1"/>
              </a:solidFill>
              <a:ea typeface="+mj-ea"/>
            </a:endParaRPr>
          </a:p>
        </p:txBody>
      </p:sp>
      <p:sp>
        <p:nvSpPr>
          <p:cNvPr id="25" name="矩形: 圆角 24">
            <a:extLst>
              <a:ext uri="{FF2B5EF4-FFF2-40B4-BE49-F238E27FC236}">
                <a16:creationId xmlns:a16="http://schemas.microsoft.com/office/drawing/2014/main" id="{1B0E8912-ADCC-3948-A00D-012F3C738A88}"/>
              </a:ext>
            </a:extLst>
          </p:cNvPr>
          <p:cNvSpPr/>
          <p:nvPr userDrawn="1"/>
        </p:nvSpPr>
        <p:spPr>
          <a:xfrm>
            <a:off x="3990221" y="4048490"/>
            <a:ext cx="2538223" cy="430887"/>
          </a:xfrm>
          <a:prstGeom prst="roundRect">
            <a:avLst>
              <a:gd name="adj" fmla="val 50000"/>
            </a:avLst>
          </a:prstGeom>
          <a:solidFill>
            <a:schemeClr val="accent3">
              <a:alpha val="66000"/>
            </a:schemeClr>
          </a:solidFill>
          <a:ln>
            <a:solidFill>
              <a:schemeClr val="bg1">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占位符 23">
            <a:extLst>
              <a:ext uri="{FF2B5EF4-FFF2-40B4-BE49-F238E27FC236}">
                <a16:creationId xmlns:a16="http://schemas.microsoft.com/office/drawing/2014/main" id="{02C85225-6D60-695F-3FA4-45C2BEEE2AFC}"/>
              </a:ext>
            </a:extLst>
          </p:cNvPr>
          <p:cNvSpPr>
            <a:spLocks noGrp="1"/>
          </p:cNvSpPr>
          <p:nvPr>
            <p:ph type="body" sz="quarter" idx="13" hasCustomPrompt="1"/>
          </p:nvPr>
        </p:nvSpPr>
        <p:spPr>
          <a:xfrm>
            <a:off x="4081324" y="4048490"/>
            <a:ext cx="2356016" cy="430887"/>
          </a:xfrm>
          <a:noFill/>
        </p:spPr>
        <p:txBody>
          <a:bodyPr wrap="square" lIns="0" tIns="0" rIns="0" bIns="0" rtlCol="0">
            <a:spAutoFit/>
          </a:bodyPr>
          <a:lstStyle>
            <a:lvl1pPr marL="0" indent="0" algn="ctr">
              <a:lnSpc>
                <a:spcPct val="100000"/>
              </a:lnSpc>
              <a:spcBef>
                <a:spcPts val="0"/>
              </a:spcBef>
              <a:buNone/>
              <a:defRPr lang="zh-CN" altLang="en-US" sz="2600" dirty="0">
                <a:solidFill>
                  <a:schemeClr val="bg1"/>
                </a:solidFill>
                <a:ea typeface="+mj-ea"/>
              </a:defRPr>
            </a:lvl1pPr>
          </a:lstStyle>
          <a:p>
            <a:pPr marL="0" lvl="0"/>
            <a:r>
              <a:rPr lang="zh-CN" altLang="en-US" sz="2800" dirty="0">
                <a:solidFill>
                  <a:schemeClr val="bg1"/>
                </a:solidFill>
                <a:ea typeface="+mj-ea"/>
              </a:rPr>
              <a:t>部门：</a:t>
            </a:r>
            <a:r>
              <a:rPr lang="en-US" altLang="zh-CN" sz="2800" dirty="0">
                <a:solidFill>
                  <a:schemeClr val="bg1"/>
                </a:solidFill>
                <a:ea typeface="+mj-ea"/>
              </a:rPr>
              <a:t>XXX</a:t>
            </a:r>
            <a:endParaRPr lang="zh-CN" altLang="en-US" sz="2800" dirty="0">
              <a:solidFill>
                <a:schemeClr val="bg1"/>
              </a:solidFill>
              <a:ea typeface="+mj-ea"/>
            </a:endParaRPr>
          </a:p>
        </p:txBody>
      </p:sp>
    </p:spTree>
    <p:extLst>
      <p:ext uri="{BB962C8B-B14F-4D97-AF65-F5344CB8AC3E}">
        <p14:creationId xmlns:p14="http://schemas.microsoft.com/office/powerpoint/2010/main" val="1214187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33" name="文本占位符 32">
            <a:extLst>
              <a:ext uri="{FF2B5EF4-FFF2-40B4-BE49-F238E27FC236}">
                <a16:creationId xmlns:a16="http://schemas.microsoft.com/office/drawing/2014/main" id="{0269BD08-BBC7-61B2-127B-DC973FAC0F05}"/>
              </a:ext>
            </a:extLst>
          </p:cNvPr>
          <p:cNvSpPr>
            <a:spLocks noGrp="1"/>
          </p:cNvSpPr>
          <p:nvPr>
            <p:ph type="body" sz="quarter" idx="10" hasCustomPrompt="1"/>
          </p:nvPr>
        </p:nvSpPr>
        <p:spPr>
          <a:xfrm>
            <a:off x="5867325" y="2407201"/>
            <a:ext cx="2769989" cy="369332"/>
          </a:xfrm>
          <a:noFill/>
        </p:spPr>
        <p:txBody>
          <a:bodyPr wrap="none" lIns="0" tIns="0" rIns="0" bIns="0" rtlCol="0">
            <a:spAutoFit/>
          </a:bodyPr>
          <a:lstStyle>
            <a:lvl1pPr marL="0" indent="0">
              <a:lnSpc>
                <a:spcPct val="100000"/>
              </a:lnSpc>
              <a:spcBef>
                <a:spcPts val="0"/>
              </a:spcBef>
              <a:buNone/>
              <a:defRPr lang="zh-CN" altLang="en-US" sz="2400" b="1" dirty="0" smtClean="0">
                <a:solidFill>
                  <a:schemeClr val="accent1"/>
                </a:solidFill>
                <a:latin typeface="+mj-ea"/>
                <a:ea typeface="+mj-ea"/>
              </a:defRPr>
            </a:lvl1pPr>
          </a:lstStyle>
          <a:p>
            <a:r>
              <a:rPr lang="zh-CN" altLang="en-US" sz="2400" b="1" dirty="0">
                <a:solidFill>
                  <a:schemeClr val="accent1"/>
                </a:solidFill>
                <a:latin typeface="+mj-ea"/>
                <a:ea typeface="+mj-ea"/>
              </a:rPr>
              <a:t>请输入你的标题内容</a:t>
            </a:r>
          </a:p>
        </p:txBody>
      </p:sp>
      <p:sp>
        <p:nvSpPr>
          <p:cNvPr id="2" name="圆: 空心 1">
            <a:extLst>
              <a:ext uri="{FF2B5EF4-FFF2-40B4-BE49-F238E27FC236}">
                <a16:creationId xmlns:a16="http://schemas.microsoft.com/office/drawing/2014/main" id="{52842000-E3E9-A72A-621A-81ED2A33A146}"/>
              </a:ext>
            </a:extLst>
          </p:cNvPr>
          <p:cNvSpPr/>
          <p:nvPr userDrawn="1"/>
        </p:nvSpPr>
        <p:spPr>
          <a:xfrm>
            <a:off x="4876840" y="767735"/>
            <a:ext cx="426680" cy="426680"/>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64ED47D4-04FD-61C3-54F9-07233F492440}"/>
              </a:ext>
            </a:extLst>
          </p:cNvPr>
          <p:cNvGrpSpPr/>
          <p:nvPr userDrawn="1"/>
        </p:nvGrpSpPr>
        <p:grpSpPr>
          <a:xfrm>
            <a:off x="4994128" y="808077"/>
            <a:ext cx="3357548" cy="677108"/>
            <a:chOff x="4994128" y="808077"/>
            <a:chExt cx="3357548" cy="677108"/>
          </a:xfrm>
        </p:grpSpPr>
        <p:sp>
          <p:nvSpPr>
            <p:cNvPr id="6" name="文本框 5">
              <a:extLst>
                <a:ext uri="{FF2B5EF4-FFF2-40B4-BE49-F238E27FC236}">
                  <a16:creationId xmlns:a16="http://schemas.microsoft.com/office/drawing/2014/main" id="{3FF49710-CAD4-EE00-F924-DF06167B5554}"/>
                </a:ext>
              </a:extLst>
            </p:cNvPr>
            <p:cNvSpPr txBox="1"/>
            <p:nvPr/>
          </p:nvSpPr>
          <p:spPr>
            <a:xfrm>
              <a:off x="6356740" y="1054298"/>
              <a:ext cx="1994936" cy="430887"/>
            </a:xfrm>
            <a:prstGeom prst="rect">
              <a:avLst/>
            </a:prstGeom>
            <a:noFill/>
          </p:spPr>
          <p:txBody>
            <a:bodyPr wrap="square" lIns="0" tIns="0" rIns="0" bIns="0" rtlCol="0">
              <a:spAutoFit/>
            </a:bodyPr>
            <a:lstStyle/>
            <a:p>
              <a:r>
                <a:rPr lang="en-US" altLang="zh-CN" sz="2800" dirty="0">
                  <a:solidFill>
                    <a:schemeClr val="accent1"/>
                  </a:solidFill>
                  <a:ea typeface="+mj-ea"/>
                </a:rPr>
                <a:t>CONTENTS</a:t>
              </a:r>
              <a:endParaRPr lang="zh-CN" altLang="en-US" sz="2800" dirty="0">
                <a:solidFill>
                  <a:schemeClr val="accent1"/>
                </a:solidFill>
                <a:ea typeface="+mj-ea"/>
              </a:endParaRPr>
            </a:p>
          </p:txBody>
        </p:sp>
        <p:sp>
          <p:nvSpPr>
            <p:cNvPr id="7" name="文本框 6">
              <a:extLst>
                <a:ext uri="{FF2B5EF4-FFF2-40B4-BE49-F238E27FC236}">
                  <a16:creationId xmlns:a16="http://schemas.microsoft.com/office/drawing/2014/main" id="{FD3ED792-25DA-E469-FA2A-2AF77379A7C4}"/>
                </a:ext>
              </a:extLst>
            </p:cNvPr>
            <p:cNvSpPr txBox="1"/>
            <p:nvPr/>
          </p:nvSpPr>
          <p:spPr>
            <a:xfrm>
              <a:off x="4994128" y="808077"/>
              <a:ext cx="1128514" cy="677108"/>
            </a:xfrm>
            <a:prstGeom prst="rect">
              <a:avLst/>
            </a:prstGeom>
            <a:noFill/>
          </p:spPr>
          <p:txBody>
            <a:bodyPr wrap="none" lIns="0" tIns="0" rIns="0" bIns="0" rtlCol="0">
              <a:spAutoFit/>
            </a:bodyPr>
            <a:lstStyle/>
            <a:p>
              <a:r>
                <a:rPr lang="zh-CN" altLang="en-US" sz="4400" b="1" dirty="0">
                  <a:solidFill>
                    <a:schemeClr val="accent1"/>
                  </a:solidFill>
                  <a:latin typeface="+mj-ea"/>
                  <a:ea typeface="+mj-ea"/>
                </a:rPr>
                <a:t>目录</a:t>
              </a:r>
            </a:p>
          </p:txBody>
        </p:sp>
        <p:cxnSp>
          <p:nvCxnSpPr>
            <p:cNvPr id="8" name="直接连接符 7">
              <a:extLst>
                <a:ext uri="{FF2B5EF4-FFF2-40B4-BE49-F238E27FC236}">
                  <a16:creationId xmlns:a16="http://schemas.microsoft.com/office/drawing/2014/main" id="{18C00D93-E75F-FD39-0170-E441F1FFC1BB}"/>
                </a:ext>
              </a:extLst>
            </p:cNvPr>
            <p:cNvCxnSpPr>
              <a:cxnSpLocks/>
            </p:cNvCxnSpPr>
            <p:nvPr/>
          </p:nvCxnSpPr>
          <p:spPr>
            <a:xfrm flipH="1">
              <a:off x="6174048" y="1129665"/>
              <a:ext cx="141187" cy="24193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9" name="图形 8">
            <a:extLst>
              <a:ext uri="{FF2B5EF4-FFF2-40B4-BE49-F238E27FC236}">
                <a16:creationId xmlns:a16="http://schemas.microsoft.com/office/drawing/2014/main" id="{04B6DEFA-BD01-A81D-4D93-1B5C1429912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110218" y="3806806"/>
            <a:ext cx="540000" cy="540000"/>
          </a:xfrm>
          <a:prstGeom prst="rect">
            <a:avLst/>
          </a:prstGeom>
        </p:spPr>
      </p:pic>
      <p:pic>
        <p:nvPicPr>
          <p:cNvPr id="10" name="图形 9">
            <a:extLst>
              <a:ext uri="{FF2B5EF4-FFF2-40B4-BE49-F238E27FC236}">
                <a16:creationId xmlns:a16="http://schemas.microsoft.com/office/drawing/2014/main" id="{76E9256A-B228-5707-A57E-CAC03C82FEE7}"/>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110218" y="5145260"/>
            <a:ext cx="540000" cy="540000"/>
          </a:xfrm>
          <a:prstGeom prst="rect">
            <a:avLst/>
          </a:prstGeom>
        </p:spPr>
      </p:pic>
      <p:sp>
        <p:nvSpPr>
          <p:cNvPr id="14" name="矩形: 圆角 13">
            <a:extLst>
              <a:ext uri="{FF2B5EF4-FFF2-40B4-BE49-F238E27FC236}">
                <a16:creationId xmlns:a16="http://schemas.microsoft.com/office/drawing/2014/main" id="{59FFA708-09E4-F34E-9D44-D42BA78429B7}"/>
              </a:ext>
            </a:extLst>
          </p:cNvPr>
          <p:cNvSpPr/>
          <p:nvPr userDrawn="1"/>
        </p:nvSpPr>
        <p:spPr>
          <a:xfrm>
            <a:off x="4994128" y="2352263"/>
            <a:ext cx="772180" cy="772180"/>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形 14">
            <a:extLst>
              <a:ext uri="{FF2B5EF4-FFF2-40B4-BE49-F238E27FC236}">
                <a16:creationId xmlns:a16="http://schemas.microsoft.com/office/drawing/2014/main" id="{F899CAD1-5B5C-F13D-53AF-E2F1F5CAFEF2}"/>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110218" y="2468353"/>
            <a:ext cx="540000" cy="540000"/>
          </a:xfrm>
          <a:prstGeom prst="rect">
            <a:avLst/>
          </a:prstGeom>
        </p:spPr>
      </p:pic>
      <p:sp>
        <p:nvSpPr>
          <p:cNvPr id="16" name="文本框 15">
            <a:extLst>
              <a:ext uri="{FF2B5EF4-FFF2-40B4-BE49-F238E27FC236}">
                <a16:creationId xmlns:a16="http://schemas.microsoft.com/office/drawing/2014/main" id="{28460F8D-2551-3E83-BB15-3B21B950C127}"/>
              </a:ext>
            </a:extLst>
          </p:cNvPr>
          <p:cNvSpPr txBox="1"/>
          <p:nvPr userDrawn="1"/>
        </p:nvSpPr>
        <p:spPr>
          <a:xfrm>
            <a:off x="10835692" y="2369021"/>
            <a:ext cx="852798" cy="830997"/>
          </a:xfrm>
          <a:prstGeom prst="rect">
            <a:avLst/>
          </a:prstGeom>
          <a:noFill/>
        </p:spPr>
        <p:txBody>
          <a:bodyPr wrap="none" lIns="0" tIns="0" rIns="0" bIns="0" rtlCol="0">
            <a:spAutoFit/>
          </a:bodyPr>
          <a:lstStyle/>
          <a:p>
            <a:r>
              <a:rPr lang="en-US" altLang="zh-CN" sz="5400" b="1" dirty="0">
                <a:ln>
                  <a:solidFill>
                    <a:schemeClr val="accent3"/>
                  </a:solidFill>
                </a:ln>
                <a:solidFill>
                  <a:schemeClr val="bg1"/>
                </a:solidFill>
                <a:latin typeface="+mj-ea"/>
                <a:ea typeface="+mj-ea"/>
              </a:rPr>
              <a:t>01</a:t>
            </a:r>
            <a:endParaRPr lang="zh-CN" altLang="en-US" sz="5400" b="1" dirty="0">
              <a:ln>
                <a:solidFill>
                  <a:schemeClr val="accent3"/>
                </a:solidFill>
              </a:ln>
              <a:solidFill>
                <a:schemeClr val="bg1"/>
              </a:solidFill>
              <a:latin typeface="+mj-ea"/>
              <a:ea typeface="+mj-ea"/>
            </a:endParaRPr>
          </a:p>
        </p:txBody>
      </p:sp>
      <p:cxnSp>
        <p:nvCxnSpPr>
          <p:cNvPr id="17" name="直接连接符 16">
            <a:extLst>
              <a:ext uri="{FF2B5EF4-FFF2-40B4-BE49-F238E27FC236}">
                <a16:creationId xmlns:a16="http://schemas.microsoft.com/office/drawing/2014/main" id="{7565DDD6-52C6-3582-B069-BAC93D51FFBB}"/>
              </a:ext>
            </a:extLst>
          </p:cNvPr>
          <p:cNvCxnSpPr>
            <a:cxnSpLocks/>
          </p:cNvCxnSpPr>
          <p:nvPr userDrawn="1"/>
        </p:nvCxnSpPr>
        <p:spPr>
          <a:xfrm>
            <a:off x="8747760" y="2599854"/>
            <a:ext cx="1927133" cy="0"/>
          </a:xfrm>
          <a:prstGeom prst="line">
            <a:avLst/>
          </a:prstGeom>
          <a:ln w="317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1" name="矩形: 圆角 20">
            <a:extLst>
              <a:ext uri="{FF2B5EF4-FFF2-40B4-BE49-F238E27FC236}">
                <a16:creationId xmlns:a16="http://schemas.microsoft.com/office/drawing/2014/main" id="{6C8FAEAE-9362-B02E-E4B5-A20A79BEEE8A}"/>
              </a:ext>
            </a:extLst>
          </p:cNvPr>
          <p:cNvSpPr/>
          <p:nvPr userDrawn="1"/>
        </p:nvSpPr>
        <p:spPr>
          <a:xfrm>
            <a:off x="4994128" y="3690716"/>
            <a:ext cx="772180" cy="772180"/>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3AD7413B-61EB-BB39-4311-4E0800333168}"/>
              </a:ext>
            </a:extLst>
          </p:cNvPr>
          <p:cNvSpPr txBox="1"/>
          <p:nvPr userDrawn="1"/>
        </p:nvSpPr>
        <p:spPr>
          <a:xfrm>
            <a:off x="10835692" y="3707474"/>
            <a:ext cx="852798" cy="830997"/>
          </a:xfrm>
          <a:prstGeom prst="rect">
            <a:avLst/>
          </a:prstGeom>
          <a:noFill/>
        </p:spPr>
        <p:txBody>
          <a:bodyPr wrap="none" lIns="0" tIns="0" rIns="0" bIns="0" rtlCol="0">
            <a:spAutoFit/>
          </a:bodyPr>
          <a:lstStyle>
            <a:defPPr>
              <a:defRPr lang="zh-CN"/>
            </a:defPPr>
            <a:lvl1pPr>
              <a:defRPr sz="5400" b="1">
                <a:ln>
                  <a:solidFill>
                    <a:schemeClr val="accent3"/>
                  </a:solidFill>
                </a:ln>
                <a:solidFill>
                  <a:schemeClr val="bg1"/>
                </a:solidFill>
                <a:latin typeface="+mj-ea"/>
                <a:ea typeface="+mj-ea"/>
              </a:defRPr>
            </a:lvl1pPr>
          </a:lstStyle>
          <a:p>
            <a:r>
              <a:rPr lang="en-US" altLang="zh-CN" dirty="0"/>
              <a:t>02</a:t>
            </a:r>
            <a:endParaRPr lang="zh-CN" altLang="en-US" dirty="0"/>
          </a:p>
        </p:txBody>
      </p:sp>
      <p:cxnSp>
        <p:nvCxnSpPr>
          <p:cNvPr id="23" name="直接连接符 22">
            <a:extLst>
              <a:ext uri="{FF2B5EF4-FFF2-40B4-BE49-F238E27FC236}">
                <a16:creationId xmlns:a16="http://schemas.microsoft.com/office/drawing/2014/main" id="{7CF1C65A-463C-3598-BA03-FC61850671D0}"/>
              </a:ext>
            </a:extLst>
          </p:cNvPr>
          <p:cNvCxnSpPr>
            <a:cxnSpLocks/>
          </p:cNvCxnSpPr>
          <p:nvPr userDrawn="1"/>
        </p:nvCxnSpPr>
        <p:spPr>
          <a:xfrm>
            <a:off x="8747760" y="3938307"/>
            <a:ext cx="1927133" cy="0"/>
          </a:xfrm>
          <a:prstGeom prst="line">
            <a:avLst/>
          </a:prstGeom>
          <a:ln w="317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7" name="矩形: 圆角 26">
            <a:extLst>
              <a:ext uri="{FF2B5EF4-FFF2-40B4-BE49-F238E27FC236}">
                <a16:creationId xmlns:a16="http://schemas.microsoft.com/office/drawing/2014/main" id="{06EC98C0-ED96-CD4A-B8B1-AC40F686599A}"/>
              </a:ext>
            </a:extLst>
          </p:cNvPr>
          <p:cNvSpPr/>
          <p:nvPr userDrawn="1"/>
        </p:nvSpPr>
        <p:spPr>
          <a:xfrm>
            <a:off x="4994128" y="5029170"/>
            <a:ext cx="772180" cy="772180"/>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0D43D90E-7A21-7722-3254-AB202A4BC4C9}"/>
              </a:ext>
            </a:extLst>
          </p:cNvPr>
          <p:cNvSpPr txBox="1"/>
          <p:nvPr userDrawn="1"/>
        </p:nvSpPr>
        <p:spPr>
          <a:xfrm>
            <a:off x="10835692" y="5045928"/>
            <a:ext cx="852798" cy="830997"/>
          </a:xfrm>
          <a:prstGeom prst="rect">
            <a:avLst/>
          </a:prstGeom>
          <a:noFill/>
        </p:spPr>
        <p:txBody>
          <a:bodyPr wrap="none" lIns="0" tIns="0" rIns="0" bIns="0" rtlCol="0">
            <a:spAutoFit/>
          </a:bodyPr>
          <a:lstStyle>
            <a:defPPr>
              <a:defRPr lang="zh-CN"/>
            </a:defPPr>
            <a:lvl1pPr>
              <a:defRPr sz="5400" b="1">
                <a:ln>
                  <a:solidFill>
                    <a:schemeClr val="accent3"/>
                  </a:solidFill>
                </a:ln>
                <a:solidFill>
                  <a:schemeClr val="bg1"/>
                </a:solidFill>
                <a:latin typeface="+mj-ea"/>
                <a:ea typeface="+mj-ea"/>
              </a:defRPr>
            </a:lvl1pPr>
          </a:lstStyle>
          <a:p>
            <a:r>
              <a:rPr lang="en-US" altLang="zh-CN" dirty="0"/>
              <a:t>03</a:t>
            </a:r>
            <a:endParaRPr lang="zh-CN" altLang="en-US" dirty="0"/>
          </a:p>
        </p:txBody>
      </p:sp>
      <p:cxnSp>
        <p:nvCxnSpPr>
          <p:cNvPr id="29" name="直接连接符 28">
            <a:extLst>
              <a:ext uri="{FF2B5EF4-FFF2-40B4-BE49-F238E27FC236}">
                <a16:creationId xmlns:a16="http://schemas.microsoft.com/office/drawing/2014/main" id="{682ADBDA-FFB3-B567-4FD0-67012F8698F6}"/>
              </a:ext>
            </a:extLst>
          </p:cNvPr>
          <p:cNvCxnSpPr>
            <a:cxnSpLocks/>
          </p:cNvCxnSpPr>
          <p:nvPr userDrawn="1"/>
        </p:nvCxnSpPr>
        <p:spPr>
          <a:xfrm>
            <a:off x="8747760" y="5276761"/>
            <a:ext cx="1927133" cy="0"/>
          </a:xfrm>
          <a:prstGeom prst="line">
            <a:avLst/>
          </a:prstGeom>
          <a:ln w="317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0" name="任意多边形: 形状 29">
            <a:extLst>
              <a:ext uri="{FF2B5EF4-FFF2-40B4-BE49-F238E27FC236}">
                <a16:creationId xmlns:a16="http://schemas.microsoft.com/office/drawing/2014/main" id="{3FDA740F-345F-73F7-C6FE-2D279B4D0EC1}"/>
              </a:ext>
            </a:extLst>
          </p:cNvPr>
          <p:cNvSpPr/>
          <p:nvPr userDrawn="1"/>
        </p:nvSpPr>
        <p:spPr>
          <a:xfrm flipH="1">
            <a:off x="8461247" y="1261401"/>
            <a:ext cx="3106865" cy="110183"/>
          </a:xfrm>
          <a:custGeom>
            <a:avLst/>
            <a:gdLst>
              <a:gd name="connsiteX0" fmla="*/ 0 w 7570670"/>
              <a:gd name="connsiteY0" fmla="*/ 0 h 430887"/>
              <a:gd name="connsiteX1" fmla="*/ 7191205 w 7570670"/>
              <a:gd name="connsiteY1" fmla="*/ 0 h 430887"/>
              <a:gd name="connsiteX2" fmla="*/ 7570670 w 7570670"/>
              <a:gd name="connsiteY2" fmla="*/ 430887 h 430887"/>
              <a:gd name="connsiteX3" fmla="*/ 0 w 7570670"/>
              <a:gd name="connsiteY3" fmla="*/ 430887 h 430887"/>
            </a:gdLst>
            <a:ahLst/>
            <a:cxnLst>
              <a:cxn ang="0">
                <a:pos x="connsiteX0" y="connsiteY0"/>
              </a:cxn>
              <a:cxn ang="0">
                <a:pos x="connsiteX1" y="connsiteY1"/>
              </a:cxn>
              <a:cxn ang="0">
                <a:pos x="connsiteX2" y="connsiteY2"/>
              </a:cxn>
              <a:cxn ang="0">
                <a:pos x="connsiteX3" y="connsiteY3"/>
              </a:cxn>
            </a:cxnLst>
            <a:rect l="l" t="t" r="r" b="b"/>
            <a:pathLst>
              <a:path w="7570670" h="430887">
                <a:moveTo>
                  <a:pt x="0" y="0"/>
                </a:moveTo>
                <a:lnTo>
                  <a:pt x="7191205" y="0"/>
                </a:lnTo>
                <a:lnTo>
                  <a:pt x="7570670" y="430887"/>
                </a:lnTo>
                <a:lnTo>
                  <a:pt x="0" y="4308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文本框 30">
            <a:extLst>
              <a:ext uri="{FF2B5EF4-FFF2-40B4-BE49-F238E27FC236}">
                <a16:creationId xmlns:a16="http://schemas.microsoft.com/office/drawing/2014/main" id="{37ACF822-1564-8266-A339-2961B3B1CC6D}"/>
              </a:ext>
            </a:extLst>
          </p:cNvPr>
          <p:cNvSpPr txBox="1"/>
          <p:nvPr userDrawn="1"/>
        </p:nvSpPr>
        <p:spPr>
          <a:xfrm>
            <a:off x="10028314" y="942855"/>
            <a:ext cx="1541386" cy="307777"/>
          </a:xfrm>
          <a:prstGeom prst="rect">
            <a:avLst/>
          </a:prstGeom>
          <a:noFill/>
        </p:spPr>
        <p:txBody>
          <a:bodyPr wrap="square" lIns="0" tIns="0" rIns="0" bIns="0" rtlCol="0">
            <a:spAutoFit/>
          </a:bodyPr>
          <a:lstStyle/>
          <a:p>
            <a:r>
              <a:rPr lang="en-US" altLang="zh-CN" sz="2000" dirty="0">
                <a:solidFill>
                  <a:schemeClr val="accent1"/>
                </a:solidFill>
                <a:ea typeface="+mj-ea"/>
              </a:rPr>
              <a:t>YOUR LOGO</a:t>
            </a:r>
            <a:endParaRPr lang="zh-CN" altLang="en-US" sz="2000" dirty="0">
              <a:solidFill>
                <a:schemeClr val="accent1"/>
              </a:solidFill>
              <a:ea typeface="+mj-ea"/>
            </a:endParaRPr>
          </a:p>
        </p:txBody>
      </p:sp>
      <p:sp>
        <p:nvSpPr>
          <p:cNvPr id="35" name="文本占位符 34">
            <a:extLst>
              <a:ext uri="{FF2B5EF4-FFF2-40B4-BE49-F238E27FC236}">
                <a16:creationId xmlns:a16="http://schemas.microsoft.com/office/drawing/2014/main" id="{9FD2B365-BD85-6D00-B183-1B3BA2085A5B}"/>
              </a:ext>
            </a:extLst>
          </p:cNvPr>
          <p:cNvSpPr>
            <a:spLocks noGrp="1"/>
          </p:cNvSpPr>
          <p:nvPr>
            <p:ph type="body" sz="quarter" idx="11" hasCustomPrompt="1"/>
          </p:nvPr>
        </p:nvSpPr>
        <p:spPr>
          <a:xfrm>
            <a:off x="5863883" y="2818880"/>
            <a:ext cx="2769989" cy="276998"/>
          </a:xfrm>
          <a:noFill/>
        </p:spPr>
        <p:txBody>
          <a:bodyPr wrap="square" lIns="0" tIns="0" rIns="0" bIns="0" rtlCol="0">
            <a:spAutoFit/>
          </a:bodyPr>
          <a:lstStyle>
            <a:lvl1pPr marL="0" indent="0">
              <a:lnSpc>
                <a:spcPct val="100000"/>
              </a:lnSpc>
              <a:spcBef>
                <a:spcPts val="0"/>
              </a:spcBef>
              <a:buNone/>
              <a:defRPr lang="zh-CN" altLang="en-US" sz="1800" dirty="0" smtClean="0">
                <a:solidFill>
                  <a:schemeClr val="tx1">
                    <a:lumMod val="50000"/>
                    <a:lumOff val="50000"/>
                  </a:schemeClr>
                </a:solidFill>
                <a:ea typeface="+mj-ea"/>
              </a:defRPr>
            </a:lvl1pPr>
          </a:lstStyle>
          <a:p>
            <a:r>
              <a:rPr lang="en-US" altLang="zh-CN" dirty="0">
                <a:solidFill>
                  <a:schemeClr val="tx1">
                    <a:lumMod val="50000"/>
                    <a:lumOff val="50000"/>
                  </a:schemeClr>
                </a:solidFill>
                <a:ea typeface="+mj-ea"/>
              </a:rPr>
              <a:t>Content of Title</a:t>
            </a:r>
            <a:endParaRPr lang="zh-CN" altLang="en-US" dirty="0">
              <a:solidFill>
                <a:schemeClr val="tx1">
                  <a:lumMod val="50000"/>
                  <a:lumOff val="50000"/>
                </a:schemeClr>
              </a:solidFill>
              <a:ea typeface="+mj-ea"/>
            </a:endParaRPr>
          </a:p>
        </p:txBody>
      </p:sp>
      <p:sp>
        <p:nvSpPr>
          <p:cNvPr id="36" name="文本占位符 32">
            <a:extLst>
              <a:ext uri="{FF2B5EF4-FFF2-40B4-BE49-F238E27FC236}">
                <a16:creationId xmlns:a16="http://schemas.microsoft.com/office/drawing/2014/main" id="{D9F7E250-714F-C317-C279-30B512BA5770}"/>
              </a:ext>
            </a:extLst>
          </p:cNvPr>
          <p:cNvSpPr>
            <a:spLocks noGrp="1"/>
          </p:cNvSpPr>
          <p:nvPr>
            <p:ph type="body" sz="quarter" idx="12" hasCustomPrompt="1"/>
          </p:nvPr>
        </p:nvSpPr>
        <p:spPr>
          <a:xfrm>
            <a:off x="5867325" y="5080474"/>
            <a:ext cx="2769989" cy="369332"/>
          </a:xfrm>
          <a:noFill/>
        </p:spPr>
        <p:txBody>
          <a:bodyPr wrap="none" lIns="0" tIns="0" rIns="0" bIns="0" rtlCol="0">
            <a:spAutoFit/>
          </a:bodyPr>
          <a:lstStyle>
            <a:lvl1pPr marL="0" indent="0">
              <a:lnSpc>
                <a:spcPct val="100000"/>
              </a:lnSpc>
              <a:spcBef>
                <a:spcPts val="0"/>
              </a:spcBef>
              <a:buNone/>
              <a:defRPr lang="zh-CN" altLang="en-US" sz="2400" b="1" dirty="0" smtClean="0">
                <a:solidFill>
                  <a:schemeClr val="accent1"/>
                </a:solidFill>
                <a:latin typeface="+mj-ea"/>
                <a:ea typeface="+mj-ea"/>
              </a:defRPr>
            </a:lvl1pPr>
          </a:lstStyle>
          <a:p>
            <a:r>
              <a:rPr lang="zh-CN" altLang="en-US" sz="2400" b="1" dirty="0">
                <a:solidFill>
                  <a:schemeClr val="accent1"/>
                </a:solidFill>
                <a:latin typeface="+mj-ea"/>
                <a:ea typeface="+mj-ea"/>
              </a:rPr>
              <a:t>请输入你的标题内容</a:t>
            </a:r>
          </a:p>
        </p:txBody>
      </p:sp>
      <p:sp>
        <p:nvSpPr>
          <p:cNvPr id="37" name="文本占位符 34">
            <a:extLst>
              <a:ext uri="{FF2B5EF4-FFF2-40B4-BE49-F238E27FC236}">
                <a16:creationId xmlns:a16="http://schemas.microsoft.com/office/drawing/2014/main" id="{B8EA4C70-01B9-1DA4-44A2-97CD04544621}"/>
              </a:ext>
            </a:extLst>
          </p:cNvPr>
          <p:cNvSpPr>
            <a:spLocks noGrp="1"/>
          </p:cNvSpPr>
          <p:nvPr>
            <p:ph type="body" sz="quarter" idx="13" hasCustomPrompt="1"/>
          </p:nvPr>
        </p:nvSpPr>
        <p:spPr>
          <a:xfrm>
            <a:off x="5863883" y="5492153"/>
            <a:ext cx="2769989" cy="276998"/>
          </a:xfrm>
          <a:noFill/>
        </p:spPr>
        <p:txBody>
          <a:bodyPr wrap="square" lIns="0" tIns="0" rIns="0" bIns="0" rtlCol="0">
            <a:spAutoFit/>
          </a:bodyPr>
          <a:lstStyle>
            <a:lvl1pPr marL="0" indent="0">
              <a:lnSpc>
                <a:spcPct val="100000"/>
              </a:lnSpc>
              <a:spcBef>
                <a:spcPts val="0"/>
              </a:spcBef>
              <a:buNone/>
              <a:defRPr lang="zh-CN" altLang="en-US" sz="1800" dirty="0" smtClean="0">
                <a:solidFill>
                  <a:schemeClr val="tx1">
                    <a:lumMod val="50000"/>
                    <a:lumOff val="50000"/>
                  </a:schemeClr>
                </a:solidFill>
                <a:ea typeface="+mj-ea"/>
              </a:defRPr>
            </a:lvl1pPr>
          </a:lstStyle>
          <a:p>
            <a:r>
              <a:rPr lang="en-US" altLang="zh-CN" dirty="0">
                <a:solidFill>
                  <a:schemeClr val="tx1">
                    <a:lumMod val="50000"/>
                    <a:lumOff val="50000"/>
                  </a:schemeClr>
                </a:solidFill>
                <a:ea typeface="+mj-ea"/>
              </a:rPr>
              <a:t>Content of Title</a:t>
            </a:r>
            <a:endParaRPr lang="zh-CN" altLang="en-US" dirty="0">
              <a:solidFill>
                <a:schemeClr val="tx1">
                  <a:lumMod val="50000"/>
                  <a:lumOff val="50000"/>
                </a:schemeClr>
              </a:solidFill>
              <a:ea typeface="+mj-ea"/>
            </a:endParaRPr>
          </a:p>
        </p:txBody>
      </p:sp>
      <p:sp>
        <p:nvSpPr>
          <p:cNvPr id="38" name="文本占位符 32">
            <a:extLst>
              <a:ext uri="{FF2B5EF4-FFF2-40B4-BE49-F238E27FC236}">
                <a16:creationId xmlns:a16="http://schemas.microsoft.com/office/drawing/2014/main" id="{E542DFD3-F6C2-5E33-AE4C-C53764790981}"/>
              </a:ext>
            </a:extLst>
          </p:cNvPr>
          <p:cNvSpPr>
            <a:spLocks noGrp="1"/>
          </p:cNvSpPr>
          <p:nvPr>
            <p:ph type="body" sz="quarter" idx="14" hasCustomPrompt="1"/>
          </p:nvPr>
        </p:nvSpPr>
        <p:spPr>
          <a:xfrm>
            <a:off x="5867325" y="3751749"/>
            <a:ext cx="2769989" cy="369332"/>
          </a:xfrm>
          <a:noFill/>
        </p:spPr>
        <p:txBody>
          <a:bodyPr wrap="none" lIns="0" tIns="0" rIns="0" bIns="0" rtlCol="0">
            <a:spAutoFit/>
          </a:bodyPr>
          <a:lstStyle>
            <a:lvl1pPr marL="0" indent="0">
              <a:lnSpc>
                <a:spcPct val="100000"/>
              </a:lnSpc>
              <a:spcBef>
                <a:spcPts val="0"/>
              </a:spcBef>
              <a:buNone/>
              <a:defRPr lang="zh-CN" altLang="en-US" sz="2400" b="1" dirty="0" smtClean="0">
                <a:solidFill>
                  <a:schemeClr val="accent1"/>
                </a:solidFill>
                <a:latin typeface="+mj-ea"/>
                <a:ea typeface="+mj-ea"/>
              </a:defRPr>
            </a:lvl1pPr>
          </a:lstStyle>
          <a:p>
            <a:r>
              <a:rPr lang="zh-CN" altLang="en-US" sz="2400" b="1" dirty="0">
                <a:solidFill>
                  <a:schemeClr val="accent1"/>
                </a:solidFill>
                <a:latin typeface="+mj-ea"/>
                <a:ea typeface="+mj-ea"/>
              </a:rPr>
              <a:t>请输入你的标题内容</a:t>
            </a:r>
          </a:p>
        </p:txBody>
      </p:sp>
      <p:sp>
        <p:nvSpPr>
          <p:cNvPr id="39" name="文本占位符 34">
            <a:extLst>
              <a:ext uri="{FF2B5EF4-FFF2-40B4-BE49-F238E27FC236}">
                <a16:creationId xmlns:a16="http://schemas.microsoft.com/office/drawing/2014/main" id="{EA11274D-0EC2-6509-7CFA-97621454A470}"/>
              </a:ext>
            </a:extLst>
          </p:cNvPr>
          <p:cNvSpPr>
            <a:spLocks noGrp="1"/>
          </p:cNvSpPr>
          <p:nvPr>
            <p:ph type="body" sz="quarter" idx="15" hasCustomPrompt="1"/>
          </p:nvPr>
        </p:nvSpPr>
        <p:spPr>
          <a:xfrm>
            <a:off x="5863883" y="4163428"/>
            <a:ext cx="2769989" cy="276998"/>
          </a:xfrm>
          <a:noFill/>
        </p:spPr>
        <p:txBody>
          <a:bodyPr wrap="square" lIns="0" tIns="0" rIns="0" bIns="0" rtlCol="0">
            <a:spAutoFit/>
          </a:bodyPr>
          <a:lstStyle>
            <a:lvl1pPr marL="0" indent="0">
              <a:lnSpc>
                <a:spcPct val="100000"/>
              </a:lnSpc>
              <a:spcBef>
                <a:spcPts val="0"/>
              </a:spcBef>
              <a:buNone/>
              <a:defRPr lang="zh-CN" altLang="en-US" sz="1800" dirty="0" smtClean="0">
                <a:solidFill>
                  <a:schemeClr val="tx1">
                    <a:lumMod val="50000"/>
                    <a:lumOff val="50000"/>
                  </a:schemeClr>
                </a:solidFill>
                <a:ea typeface="+mj-ea"/>
              </a:defRPr>
            </a:lvl1pPr>
          </a:lstStyle>
          <a:p>
            <a:r>
              <a:rPr lang="en-US" altLang="zh-CN" dirty="0">
                <a:solidFill>
                  <a:schemeClr val="tx1">
                    <a:lumMod val="50000"/>
                    <a:lumOff val="50000"/>
                  </a:schemeClr>
                </a:solidFill>
                <a:ea typeface="+mj-ea"/>
              </a:rPr>
              <a:t>Content of Title</a:t>
            </a:r>
            <a:endParaRPr lang="zh-CN" altLang="en-US" dirty="0">
              <a:solidFill>
                <a:schemeClr val="tx1">
                  <a:lumMod val="50000"/>
                  <a:lumOff val="50000"/>
                </a:schemeClr>
              </a:solidFill>
              <a:ea typeface="+mj-ea"/>
            </a:endParaRPr>
          </a:p>
        </p:txBody>
      </p:sp>
      <p:pic>
        <p:nvPicPr>
          <p:cNvPr id="13" name="图片 12" descr="地上穿着球鞋的一双脚&#10;&#10;描述已自动生成">
            <a:extLst>
              <a:ext uri="{FF2B5EF4-FFF2-40B4-BE49-F238E27FC236}">
                <a16:creationId xmlns:a16="http://schemas.microsoft.com/office/drawing/2014/main" id="{974FB556-73FD-EF4F-F97C-7CF7D32CFA9A}"/>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0" y="0"/>
            <a:ext cx="4398380" cy="6858000"/>
          </a:xfrm>
          <a:prstGeom prst="rect">
            <a:avLst/>
          </a:prstGeom>
          <a:gradFill flip="none" rotWithShape="1">
            <a:gsLst>
              <a:gs pos="0">
                <a:schemeClr val="accent1"/>
              </a:gs>
              <a:gs pos="91000">
                <a:schemeClr val="accent1">
                  <a:lumMod val="75000"/>
                  <a:alpha val="78000"/>
                </a:schemeClr>
              </a:gs>
            </a:gsLst>
            <a:lin ang="0" scaled="1"/>
            <a:tileRect/>
          </a:gradFill>
          <a:ln>
            <a:noFill/>
          </a:ln>
        </p:spPr>
      </p:pic>
      <p:sp>
        <p:nvSpPr>
          <p:cNvPr id="18" name="矩形 17">
            <a:extLst>
              <a:ext uri="{FF2B5EF4-FFF2-40B4-BE49-F238E27FC236}">
                <a16:creationId xmlns:a16="http://schemas.microsoft.com/office/drawing/2014/main" id="{284845C8-97C5-58D9-5DCD-119B949994A5}"/>
              </a:ext>
            </a:extLst>
          </p:cNvPr>
          <p:cNvSpPr/>
          <p:nvPr userDrawn="1"/>
        </p:nvSpPr>
        <p:spPr>
          <a:xfrm>
            <a:off x="0" y="0"/>
            <a:ext cx="4398380" cy="6858000"/>
          </a:xfrm>
          <a:prstGeom prst="rect">
            <a:avLst/>
          </a:prstGeom>
          <a:gradFill flip="none" rotWithShape="1">
            <a:gsLst>
              <a:gs pos="0">
                <a:schemeClr val="accent1"/>
              </a:gs>
              <a:gs pos="91000">
                <a:schemeClr val="accent1">
                  <a:lumMod val="75000"/>
                  <a:alpha val="7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70AB2BB1-9E9C-1B00-95A6-BB4EE6F0216B}"/>
              </a:ext>
            </a:extLst>
          </p:cNvPr>
          <p:cNvSpPr/>
          <p:nvPr userDrawn="1"/>
        </p:nvSpPr>
        <p:spPr>
          <a:xfrm>
            <a:off x="4302760" y="0"/>
            <a:ext cx="9562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0135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19" name="文本占位符 18">
            <a:extLst>
              <a:ext uri="{FF2B5EF4-FFF2-40B4-BE49-F238E27FC236}">
                <a16:creationId xmlns:a16="http://schemas.microsoft.com/office/drawing/2014/main" id="{6A3E587E-0134-39DE-9606-9159E3517C8E}"/>
              </a:ext>
            </a:extLst>
          </p:cNvPr>
          <p:cNvSpPr>
            <a:spLocks noGrp="1"/>
          </p:cNvSpPr>
          <p:nvPr>
            <p:ph type="body" sz="quarter" idx="12" hasCustomPrompt="1"/>
          </p:nvPr>
        </p:nvSpPr>
        <p:spPr>
          <a:xfrm>
            <a:off x="4339864" y="3169746"/>
            <a:ext cx="7229837" cy="492443"/>
          </a:xfrm>
          <a:noFill/>
        </p:spPr>
        <p:txBody>
          <a:bodyPr wrap="square" lIns="0" tIns="0" rIns="0" bIns="0" rtlCol="0">
            <a:spAutoFit/>
          </a:bodyPr>
          <a:lstStyle>
            <a:lvl1pPr marL="0" indent="0" algn="r">
              <a:lnSpc>
                <a:spcPct val="100000"/>
              </a:lnSpc>
              <a:spcBef>
                <a:spcPts val="0"/>
              </a:spcBef>
              <a:buNone/>
              <a:defRPr lang="zh-CN" altLang="en-US" sz="3200" dirty="0" smtClean="0">
                <a:solidFill>
                  <a:schemeClr val="tx1">
                    <a:lumMod val="50000"/>
                    <a:lumOff val="50000"/>
                  </a:schemeClr>
                </a:solidFill>
                <a:ea typeface="+mj-ea"/>
              </a:defRPr>
            </a:lvl1pPr>
          </a:lstStyle>
          <a:p>
            <a:pPr algn="r"/>
            <a:r>
              <a:rPr lang="en-US" altLang="zh-CN" sz="3200" dirty="0">
                <a:solidFill>
                  <a:schemeClr val="tx1">
                    <a:lumMod val="50000"/>
                    <a:lumOff val="50000"/>
                  </a:schemeClr>
                </a:solidFill>
                <a:ea typeface="+mj-ea"/>
              </a:rPr>
              <a:t>Content of Title</a:t>
            </a:r>
            <a:endParaRPr lang="zh-CN" altLang="en-US" sz="3200" dirty="0">
              <a:solidFill>
                <a:schemeClr val="tx1">
                  <a:lumMod val="50000"/>
                  <a:lumOff val="50000"/>
                </a:schemeClr>
              </a:solidFill>
              <a:ea typeface="+mj-ea"/>
            </a:endParaRPr>
          </a:p>
        </p:txBody>
      </p:sp>
      <p:sp>
        <p:nvSpPr>
          <p:cNvPr id="17" name="文本占位符 16">
            <a:extLst>
              <a:ext uri="{FF2B5EF4-FFF2-40B4-BE49-F238E27FC236}">
                <a16:creationId xmlns:a16="http://schemas.microsoft.com/office/drawing/2014/main" id="{247F3ED5-D168-CD27-5638-7DE5E327E886}"/>
              </a:ext>
            </a:extLst>
          </p:cNvPr>
          <p:cNvSpPr>
            <a:spLocks noGrp="1"/>
          </p:cNvSpPr>
          <p:nvPr userDrawn="1">
            <p:ph type="body" sz="quarter" idx="11" hasCustomPrompt="1"/>
          </p:nvPr>
        </p:nvSpPr>
        <p:spPr>
          <a:xfrm>
            <a:off x="4339863" y="2491126"/>
            <a:ext cx="7229837" cy="615553"/>
          </a:xfrm>
          <a:noFill/>
        </p:spPr>
        <p:txBody>
          <a:bodyPr wrap="square" lIns="0" tIns="0" rIns="0" bIns="0" rtlCol="0">
            <a:spAutoFit/>
          </a:bodyPr>
          <a:lstStyle>
            <a:lvl1pPr marL="0" indent="0" algn="r">
              <a:lnSpc>
                <a:spcPct val="100000"/>
              </a:lnSpc>
              <a:spcBef>
                <a:spcPts val="0"/>
              </a:spcBef>
              <a:buNone/>
              <a:defRPr lang="zh-CN" altLang="en-US" sz="4000" b="1" dirty="0" smtClean="0">
                <a:solidFill>
                  <a:schemeClr val="accent1"/>
                </a:solidFill>
                <a:latin typeface="+mj-ea"/>
                <a:ea typeface="+mj-ea"/>
              </a:defRPr>
            </a:lvl1pPr>
          </a:lstStyle>
          <a:p>
            <a:pPr algn="r"/>
            <a:r>
              <a:rPr lang="zh-CN" altLang="en-US" sz="4000" b="1" dirty="0">
                <a:solidFill>
                  <a:schemeClr val="accent1"/>
                </a:solidFill>
                <a:latin typeface="+mj-ea"/>
                <a:ea typeface="+mj-ea"/>
              </a:rPr>
              <a:t>请输入你的标题内容</a:t>
            </a:r>
          </a:p>
        </p:txBody>
      </p:sp>
      <p:sp>
        <p:nvSpPr>
          <p:cNvPr id="15" name="文本占位符 14">
            <a:extLst>
              <a:ext uri="{FF2B5EF4-FFF2-40B4-BE49-F238E27FC236}">
                <a16:creationId xmlns:a16="http://schemas.microsoft.com/office/drawing/2014/main" id="{8F32EA7C-6526-E61A-2D57-BB094569FC86}"/>
              </a:ext>
            </a:extLst>
          </p:cNvPr>
          <p:cNvSpPr>
            <a:spLocks noGrp="1"/>
          </p:cNvSpPr>
          <p:nvPr>
            <p:ph type="body" sz="quarter" idx="10" hasCustomPrompt="1"/>
          </p:nvPr>
        </p:nvSpPr>
        <p:spPr>
          <a:xfrm>
            <a:off x="10809877" y="1643190"/>
            <a:ext cx="759823" cy="738664"/>
          </a:xfrm>
          <a:noFill/>
        </p:spPr>
        <p:txBody>
          <a:bodyPr wrap="none" lIns="0" tIns="0" rIns="0" bIns="0" rtlCol="0">
            <a:spAutoFit/>
          </a:bodyPr>
          <a:lstStyle>
            <a:lvl1pPr marL="0" indent="0">
              <a:lnSpc>
                <a:spcPct val="100000"/>
              </a:lnSpc>
              <a:spcBef>
                <a:spcPts val="0"/>
              </a:spcBef>
              <a:buNone/>
              <a:defRPr lang="zh-CN" altLang="en-US" sz="4800" b="1" dirty="0" smtClean="0">
                <a:solidFill>
                  <a:schemeClr val="accent3"/>
                </a:solidFill>
                <a:latin typeface="+mj-ea"/>
                <a:ea typeface="+mj-ea"/>
              </a:defRPr>
            </a:lvl1pPr>
          </a:lstStyle>
          <a:p>
            <a:pPr algn="r"/>
            <a:r>
              <a:rPr lang="en-US" altLang="zh-CN" sz="4800" b="1" dirty="0">
                <a:solidFill>
                  <a:schemeClr val="accent3"/>
                </a:solidFill>
                <a:latin typeface="+mj-ea"/>
                <a:ea typeface="+mj-ea"/>
              </a:rPr>
              <a:t>01</a:t>
            </a:r>
            <a:endParaRPr lang="zh-CN" altLang="en-US" sz="4800" b="1" dirty="0">
              <a:solidFill>
                <a:schemeClr val="accent3"/>
              </a:solidFill>
              <a:latin typeface="+mj-ea"/>
              <a:ea typeface="+mj-ea"/>
            </a:endParaRPr>
          </a:p>
        </p:txBody>
      </p:sp>
      <p:pic>
        <p:nvPicPr>
          <p:cNvPr id="3" name="图片 2" descr="房间里有蓝色的床&#10;&#10;低可信度描述已自动生成">
            <a:extLst>
              <a:ext uri="{FF2B5EF4-FFF2-40B4-BE49-F238E27FC236}">
                <a16:creationId xmlns:a16="http://schemas.microsoft.com/office/drawing/2014/main" id="{FE8FEEB6-C79C-4075-A31B-D48F42CC6AC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4122859"/>
            <a:ext cx="12192000" cy="2735141"/>
          </a:xfrm>
          <a:prstGeom prst="rect">
            <a:avLst/>
          </a:prstGeom>
        </p:spPr>
      </p:pic>
      <p:sp>
        <p:nvSpPr>
          <p:cNvPr id="4" name="矩形 3">
            <a:extLst>
              <a:ext uri="{FF2B5EF4-FFF2-40B4-BE49-F238E27FC236}">
                <a16:creationId xmlns:a16="http://schemas.microsoft.com/office/drawing/2014/main" id="{084B20CB-12BA-E7E4-4065-809F08D4A667}"/>
              </a:ext>
            </a:extLst>
          </p:cNvPr>
          <p:cNvSpPr/>
          <p:nvPr userDrawn="1"/>
        </p:nvSpPr>
        <p:spPr>
          <a:xfrm>
            <a:off x="0" y="4122858"/>
            <a:ext cx="12192000" cy="2735142"/>
          </a:xfrm>
          <a:prstGeom prst="rect">
            <a:avLst/>
          </a:prstGeom>
          <a:gradFill flip="none" rotWithShape="1">
            <a:gsLst>
              <a:gs pos="0">
                <a:schemeClr val="accent1"/>
              </a:gs>
              <a:gs pos="91000">
                <a:schemeClr val="accent1">
                  <a:lumMod val="75000"/>
                  <a:alpha val="7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a16="http://schemas.microsoft.com/office/drawing/2014/main" id="{66F954BE-4513-DE7B-85C4-FC2BFFDAC111}"/>
              </a:ext>
            </a:extLst>
          </p:cNvPr>
          <p:cNvSpPr/>
          <p:nvPr userDrawn="1"/>
        </p:nvSpPr>
        <p:spPr>
          <a:xfrm>
            <a:off x="0" y="4025043"/>
            <a:ext cx="12192000" cy="1956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id="{D821A190-ADCA-1EA3-0A01-C336B7E1D26F}"/>
              </a:ext>
            </a:extLst>
          </p:cNvPr>
          <p:cNvSpPr txBox="1"/>
          <p:nvPr userDrawn="1"/>
        </p:nvSpPr>
        <p:spPr>
          <a:xfrm>
            <a:off x="10028314" y="673299"/>
            <a:ext cx="1541386" cy="307777"/>
          </a:xfrm>
          <a:prstGeom prst="rect">
            <a:avLst/>
          </a:prstGeom>
          <a:noFill/>
        </p:spPr>
        <p:txBody>
          <a:bodyPr wrap="square" lIns="0" tIns="0" rIns="0" bIns="0" rtlCol="0">
            <a:spAutoFit/>
          </a:bodyPr>
          <a:lstStyle/>
          <a:p>
            <a:r>
              <a:rPr lang="en-US" altLang="zh-CN" sz="2000" dirty="0">
                <a:solidFill>
                  <a:schemeClr val="accent1"/>
                </a:solidFill>
                <a:ea typeface="+mj-ea"/>
              </a:rPr>
              <a:t>YOUR LOGO</a:t>
            </a:r>
            <a:endParaRPr lang="zh-CN" altLang="en-US" sz="2000" dirty="0">
              <a:solidFill>
                <a:schemeClr val="accent1"/>
              </a:solidFill>
              <a:ea typeface="+mj-ea"/>
            </a:endParaRPr>
          </a:p>
        </p:txBody>
      </p:sp>
      <p:sp>
        <p:nvSpPr>
          <p:cNvPr id="8" name="文本框 7">
            <a:extLst>
              <a:ext uri="{FF2B5EF4-FFF2-40B4-BE49-F238E27FC236}">
                <a16:creationId xmlns:a16="http://schemas.microsoft.com/office/drawing/2014/main" id="{7133C548-8C6D-ECC5-2FE6-CD720A4177FB}"/>
              </a:ext>
            </a:extLst>
          </p:cNvPr>
          <p:cNvSpPr txBox="1"/>
          <p:nvPr/>
        </p:nvSpPr>
        <p:spPr>
          <a:xfrm>
            <a:off x="8864956" y="1643190"/>
            <a:ext cx="1994936" cy="738664"/>
          </a:xfrm>
          <a:prstGeom prst="rect">
            <a:avLst/>
          </a:prstGeom>
          <a:noFill/>
        </p:spPr>
        <p:txBody>
          <a:bodyPr wrap="square" lIns="0" tIns="0" rIns="0" bIns="0" rtlCol="0">
            <a:spAutoFit/>
          </a:bodyPr>
          <a:lstStyle/>
          <a:p>
            <a:pPr algn="ctr"/>
            <a:r>
              <a:rPr lang="en-US" altLang="zh-CN" sz="4800" dirty="0">
                <a:solidFill>
                  <a:schemeClr val="accent3"/>
                </a:solidFill>
                <a:latin typeface="+mj-lt"/>
                <a:ea typeface="+mj-ea"/>
              </a:rPr>
              <a:t>PART</a:t>
            </a:r>
            <a:endParaRPr lang="zh-CN" altLang="en-US" sz="4800" dirty="0">
              <a:solidFill>
                <a:schemeClr val="accent3"/>
              </a:solidFill>
              <a:latin typeface="+mj-lt"/>
              <a:ea typeface="+mj-ea"/>
            </a:endParaRPr>
          </a:p>
        </p:txBody>
      </p:sp>
      <p:pic>
        <p:nvPicPr>
          <p:cNvPr id="2" name="图片 1" descr="图片包含 室内, 游戏, 视频, 男人&#10;&#10;描述已自动生成">
            <a:extLst>
              <a:ext uri="{FF2B5EF4-FFF2-40B4-BE49-F238E27FC236}">
                <a16:creationId xmlns:a16="http://schemas.microsoft.com/office/drawing/2014/main" id="{914F0A9D-76C5-231C-6A5B-663FE34BCDC6}"/>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sharpenSoften amount="50000"/>
                    </a14:imgEffect>
                    <a14:imgEffect>
                      <a14:colorTemperature colorTemp="5300"/>
                    </a14:imgEffect>
                    <a14:imgEffect>
                      <a14:saturation sat="0"/>
                    </a14:imgEffect>
                  </a14:imgLayer>
                </a14:imgProps>
              </a:ext>
              <a:ext uri="{28A0092B-C50C-407E-A947-70E740481C1C}">
                <a14:useLocalDpi xmlns:a14="http://schemas.microsoft.com/office/drawing/2010/main"/>
              </a:ext>
            </a:extLst>
          </a:blip>
          <a:srcRect r="24116" b="16106"/>
          <a:stretch>
            <a:fillRect/>
          </a:stretch>
        </p:blipFill>
        <p:spPr>
          <a:xfrm flipH="1">
            <a:off x="0" y="438610"/>
            <a:ext cx="7741920" cy="6419389"/>
          </a:xfrm>
          <a:custGeom>
            <a:avLst/>
            <a:gdLst>
              <a:gd name="connsiteX0" fmla="*/ 7958438 w 7958438"/>
              <a:gd name="connsiteY0" fmla="*/ 0 h 6598920"/>
              <a:gd name="connsiteX1" fmla="*/ 0 w 7958438"/>
              <a:gd name="connsiteY1" fmla="*/ 0 h 6598920"/>
              <a:gd name="connsiteX2" fmla="*/ 0 w 7958438"/>
              <a:gd name="connsiteY2" fmla="*/ 6598920 h 6598920"/>
              <a:gd name="connsiteX3" fmla="*/ 7958438 w 7958438"/>
              <a:gd name="connsiteY3" fmla="*/ 6598920 h 6598920"/>
            </a:gdLst>
            <a:ahLst/>
            <a:cxnLst>
              <a:cxn ang="0">
                <a:pos x="connsiteX0" y="connsiteY0"/>
              </a:cxn>
              <a:cxn ang="0">
                <a:pos x="connsiteX1" y="connsiteY1"/>
              </a:cxn>
              <a:cxn ang="0">
                <a:pos x="connsiteX2" y="connsiteY2"/>
              </a:cxn>
              <a:cxn ang="0">
                <a:pos x="connsiteX3" y="connsiteY3"/>
              </a:cxn>
            </a:cxnLst>
            <a:rect l="l" t="t" r="r" b="b"/>
            <a:pathLst>
              <a:path w="7958438" h="6598920">
                <a:moveTo>
                  <a:pt x="7958438" y="0"/>
                </a:moveTo>
                <a:lnTo>
                  <a:pt x="0" y="0"/>
                </a:lnTo>
                <a:lnTo>
                  <a:pt x="0" y="6598920"/>
                </a:lnTo>
                <a:lnTo>
                  <a:pt x="7958438" y="6598920"/>
                </a:lnTo>
                <a:close/>
              </a:path>
            </a:pathLst>
          </a:custGeom>
          <a:effectLst>
            <a:outerShdw blurRad="1003300" dist="38100" dir="2700000" sx="101000" sy="101000" algn="tl" rotWithShape="0">
              <a:schemeClr val="tx1">
                <a:alpha val="40000"/>
              </a:schemeClr>
            </a:outerShdw>
          </a:effectLst>
        </p:spPr>
      </p:pic>
    </p:spTree>
    <p:extLst>
      <p:ext uri="{BB962C8B-B14F-4D97-AF65-F5344CB8AC3E}">
        <p14:creationId xmlns:p14="http://schemas.microsoft.com/office/powerpoint/2010/main" val="3336980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页">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id="{7CFB910B-F309-C4FA-BF68-BA269D366256}"/>
              </a:ext>
            </a:extLst>
          </p:cNvPr>
          <p:cNvSpPr>
            <a:spLocks noGrp="1"/>
          </p:cNvSpPr>
          <p:nvPr>
            <p:ph type="body" sz="quarter" idx="10" hasCustomPrompt="1"/>
          </p:nvPr>
        </p:nvSpPr>
        <p:spPr>
          <a:xfrm>
            <a:off x="853916" y="492046"/>
            <a:ext cx="3693319" cy="492443"/>
          </a:xfrm>
          <a:noFill/>
        </p:spPr>
        <p:txBody>
          <a:bodyPr wrap="none" lIns="0" tIns="0" rIns="0" bIns="0" rtlCol="0">
            <a:spAutoFit/>
          </a:bodyPr>
          <a:lstStyle>
            <a:lvl1pPr marL="0" indent="0">
              <a:lnSpc>
                <a:spcPct val="100000"/>
              </a:lnSpc>
              <a:spcBef>
                <a:spcPts val="0"/>
              </a:spcBef>
              <a:buNone/>
              <a:defRPr lang="zh-CN" altLang="en-US" sz="3200" b="1" dirty="0" smtClean="0">
                <a:solidFill>
                  <a:schemeClr val="accent1"/>
                </a:solidFill>
                <a:latin typeface="+mj-ea"/>
                <a:ea typeface="+mj-ea"/>
              </a:defRPr>
            </a:lvl1pPr>
          </a:lstStyle>
          <a:p>
            <a:pPr algn="r"/>
            <a:r>
              <a:rPr lang="zh-CN" altLang="en-US" sz="3200" b="1" dirty="0">
                <a:solidFill>
                  <a:schemeClr val="accent1"/>
                </a:solidFill>
                <a:latin typeface="+mj-ea"/>
                <a:ea typeface="+mj-ea"/>
              </a:rPr>
              <a:t>请输入你的标题内容</a:t>
            </a:r>
          </a:p>
        </p:txBody>
      </p:sp>
      <p:grpSp>
        <p:nvGrpSpPr>
          <p:cNvPr id="2" name="组合 1">
            <a:extLst>
              <a:ext uri="{FF2B5EF4-FFF2-40B4-BE49-F238E27FC236}">
                <a16:creationId xmlns:a16="http://schemas.microsoft.com/office/drawing/2014/main" id="{47AD7B73-D896-9318-0C31-C6563703D7C8}"/>
              </a:ext>
            </a:extLst>
          </p:cNvPr>
          <p:cNvGrpSpPr/>
          <p:nvPr userDrawn="1"/>
        </p:nvGrpSpPr>
        <p:grpSpPr>
          <a:xfrm>
            <a:off x="623888" y="497046"/>
            <a:ext cx="185821" cy="472440"/>
            <a:chOff x="913448" y="396240"/>
            <a:chExt cx="230028" cy="584835"/>
          </a:xfrm>
        </p:grpSpPr>
        <p:sp>
          <p:nvSpPr>
            <p:cNvPr id="3" name="矩形: 圆角 2">
              <a:extLst>
                <a:ext uri="{FF2B5EF4-FFF2-40B4-BE49-F238E27FC236}">
                  <a16:creationId xmlns:a16="http://schemas.microsoft.com/office/drawing/2014/main" id="{99E61F9D-35BF-0D1F-B258-6530D86CD197}"/>
                </a:ext>
              </a:extLst>
            </p:cNvPr>
            <p:cNvSpPr/>
            <p:nvPr/>
          </p:nvSpPr>
          <p:spPr>
            <a:xfrm>
              <a:off x="913448" y="449506"/>
              <a:ext cx="153352" cy="47830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FF42CF32-02FC-072A-9601-04A3FC81F236}"/>
                </a:ext>
              </a:extLst>
            </p:cNvPr>
            <p:cNvSpPr/>
            <p:nvPr/>
          </p:nvSpPr>
          <p:spPr>
            <a:xfrm>
              <a:off x="990124" y="396240"/>
              <a:ext cx="153352" cy="58483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a:extLst>
              <a:ext uri="{FF2B5EF4-FFF2-40B4-BE49-F238E27FC236}">
                <a16:creationId xmlns:a16="http://schemas.microsoft.com/office/drawing/2014/main" id="{4FC6B500-1060-7680-46D3-F09DB936518D}"/>
              </a:ext>
            </a:extLst>
          </p:cNvPr>
          <p:cNvSpPr txBox="1"/>
          <p:nvPr userDrawn="1"/>
        </p:nvSpPr>
        <p:spPr>
          <a:xfrm>
            <a:off x="10028314" y="673299"/>
            <a:ext cx="1541386" cy="307777"/>
          </a:xfrm>
          <a:prstGeom prst="rect">
            <a:avLst/>
          </a:prstGeom>
          <a:noFill/>
        </p:spPr>
        <p:txBody>
          <a:bodyPr wrap="square" lIns="0" tIns="0" rIns="0" bIns="0" rtlCol="0">
            <a:spAutoFit/>
          </a:bodyPr>
          <a:lstStyle/>
          <a:p>
            <a:r>
              <a:rPr lang="en-US" altLang="zh-CN" sz="2000" dirty="0">
                <a:solidFill>
                  <a:schemeClr val="accent1"/>
                </a:solidFill>
                <a:ea typeface="+mj-ea"/>
              </a:rPr>
              <a:t>YOUR LOGO</a:t>
            </a:r>
            <a:endParaRPr lang="zh-CN" altLang="en-US" sz="2000" dirty="0">
              <a:solidFill>
                <a:schemeClr val="accent1"/>
              </a:solidFill>
              <a:ea typeface="+mj-ea"/>
            </a:endParaRPr>
          </a:p>
        </p:txBody>
      </p:sp>
    </p:spTree>
    <p:extLst>
      <p:ext uri="{BB962C8B-B14F-4D97-AF65-F5344CB8AC3E}">
        <p14:creationId xmlns:p14="http://schemas.microsoft.com/office/powerpoint/2010/main" val="4084830697"/>
      </p:ext>
    </p:extLst>
  </p:cSld>
  <p:clrMapOvr>
    <a:masterClrMapping/>
  </p:clrMapOvr>
  <p:extLst>
    <p:ext uri="{DCECCB84-F9BA-43D5-87BE-67443E8EF086}">
      <p15:sldGuideLst xmlns:p15="http://schemas.microsoft.com/office/powerpoint/2012/main">
        <p15:guide id="1" pos="393" userDrawn="1">
          <p15:clr>
            <a:srgbClr val="FBAE40"/>
          </p15:clr>
        </p15:guide>
        <p15:guide id="2" pos="7287" userDrawn="1">
          <p15:clr>
            <a:srgbClr val="FBAE40"/>
          </p15:clr>
        </p15:guide>
        <p15:guide id="3" orient="horz" pos="618" userDrawn="1">
          <p15:clr>
            <a:srgbClr val="FBAE40"/>
          </p15:clr>
        </p15:guide>
        <p15:guide id="4" orient="horz" pos="370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51PPT模板网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496336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618" userDrawn="1">
          <p15:clr>
            <a:srgbClr val="FBAE40"/>
          </p15:clr>
        </p15:guide>
        <p15:guide id="4" orient="horz" pos="3702" userDrawn="1">
          <p15:clr>
            <a:srgbClr val="FBAE40"/>
          </p15:clr>
        </p15:guide>
        <p15:guide id="5" pos="7287" userDrawn="1">
          <p15:clr>
            <a:srgbClr val="FBAE40"/>
          </p15:clr>
        </p15:guide>
        <p15:guide id="6" pos="393"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致谢页">
    <p:spTree>
      <p:nvGrpSpPr>
        <p:cNvPr id="1" name=""/>
        <p:cNvGrpSpPr/>
        <p:nvPr/>
      </p:nvGrpSpPr>
      <p:grpSpPr>
        <a:xfrm>
          <a:off x="0" y="0"/>
          <a:ext cx="0" cy="0"/>
          <a:chOff x="0" y="0"/>
          <a:chExt cx="0" cy="0"/>
        </a:xfrm>
      </p:grpSpPr>
      <p:pic>
        <p:nvPicPr>
          <p:cNvPr id="5" name="图片 4" descr="人拿着手机&#10;&#10;低可信度描述已自动生成">
            <a:extLst>
              <a:ext uri="{FF2B5EF4-FFF2-40B4-BE49-F238E27FC236}">
                <a16:creationId xmlns:a16="http://schemas.microsoft.com/office/drawing/2014/main" id="{3964C13C-DE47-550F-14C0-11FCFCD94E1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27960" y="0"/>
            <a:ext cx="9464040" cy="6858000"/>
          </a:xfrm>
          <a:prstGeom prst="rect">
            <a:avLst/>
          </a:prstGeom>
        </p:spPr>
      </p:pic>
      <p:sp>
        <p:nvSpPr>
          <p:cNvPr id="3" name="矩形 2">
            <a:extLst>
              <a:ext uri="{FF2B5EF4-FFF2-40B4-BE49-F238E27FC236}">
                <a16:creationId xmlns:a16="http://schemas.microsoft.com/office/drawing/2014/main" id="{91CB31FA-F2E6-6026-EFF0-2DF1EE550AA2}"/>
              </a:ext>
            </a:extLst>
          </p:cNvPr>
          <p:cNvSpPr/>
          <p:nvPr userDrawn="1"/>
        </p:nvSpPr>
        <p:spPr>
          <a:xfrm>
            <a:off x="0" y="0"/>
            <a:ext cx="12192000" cy="6858000"/>
          </a:xfrm>
          <a:prstGeom prst="rect">
            <a:avLst/>
          </a:prstGeom>
          <a:gradFill flip="none" rotWithShape="1">
            <a:gsLst>
              <a:gs pos="0">
                <a:schemeClr val="accent1"/>
              </a:gs>
              <a:gs pos="91000">
                <a:schemeClr val="accent1">
                  <a:lumMod val="75000"/>
                  <a:alpha val="7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descr="粉蓝渐变动感曲线线条底纹">
            <a:extLst>
              <a:ext uri="{FF2B5EF4-FFF2-40B4-BE49-F238E27FC236}">
                <a16:creationId xmlns:a16="http://schemas.microsoft.com/office/drawing/2014/main" id="{5065BC7C-2F4C-978E-57FF-04C9F193C4F1}"/>
              </a:ext>
            </a:extLst>
          </p:cNvPr>
          <p:cNvPicPr>
            <a:picLocks noChangeAspect="1" noChangeArrowheads="1"/>
          </p:cNvPicPr>
          <p:nvPr userDrawn="1"/>
        </p:nvPicPr>
        <p:blipFill>
          <a:blip r:embed="rId3" cstate="screen">
            <a:biLevel thresh="25000"/>
            <a:alphaModFix amt="20000"/>
            <a:extLst>
              <a:ext uri="{28A0092B-C50C-407E-A947-70E740481C1C}">
                <a14:useLocalDpi xmlns:a14="http://schemas.microsoft.com/office/drawing/2010/main"/>
              </a:ext>
            </a:extLst>
          </a:blip>
          <a:srcRect/>
          <a:stretch>
            <a:fillRect/>
          </a:stretch>
        </p:blipFill>
        <p:spPr bwMode="auto">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41443D10-D05D-1934-C75A-7DDDD410B716}"/>
              </a:ext>
            </a:extLst>
          </p:cNvPr>
          <p:cNvSpPr txBox="1"/>
          <p:nvPr userDrawn="1"/>
        </p:nvSpPr>
        <p:spPr>
          <a:xfrm>
            <a:off x="622300" y="977900"/>
            <a:ext cx="1541386" cy="307777"/>
          </a:xfrm>
          <a:prstGeom prst="rect">
            <a:avLst/>
          </a:prstGeom>
          <a:noFill/>
        </p:spPr>
        <p:txBody>
          <a:bodyPr wrap="square" lIns="0" tIns="0" rIns="0" bIns="0" rtlCol="0">
            <a:spAutoFit/>
          </a:bodyPr>
          <a:lstStyle/>
          <a:p>
            <a:r>
              <a:rPr lang="en-US" altLang="zh-CN" sz="2000" dirty="0">
                <a:solidFill>
                  <a:schemeClr val="bg1"/>
                </a:solidFill>
                <a:ea typeface="+mj-ea"/>
              </a:rPr>
              <a:t>YOUR LOGO</a:t>
            </a:r>
            <a:endParaRPr lang="zh-CN" altLang="en-US" sz="2000" dirty="0">
              <a:solidFill>
                <a:schemeClr val="bg1"/>
              </a:solidFill>
              <a:ea typeface="+mj-ea"/>
            </a:endParaRPr>
          </a:p>
        </p:txBody>
      </p:sp>
      <p:sp>
        <p:nvSpPr>
          <p:cNvPr id="10" name="任意多边形: 形状 9">
            <a:extLst>
              <a:ext uri="{FF2B5EF4-FFF2-40B4-BE49-F238E27FC236}">
                <a16:creationId xmlns:a16="http://schemas.microsoft.com/office/drawing/2014/main" id="{7A8E4F5A-65A3-7CCF-7A04-BE294FAC19AD}"/>
              </a:ext>
            </a:extLst>
          </p:cNvPr>
          <p:cNvSpPr/>
          <p:nvPr userDrawn="1"/>
        </p:nvSpPr>
        <p:spPr>
          <a:xfrm flipH="1" flipV="1">
            <a:off x="8042158" y="3215760"/>
            <a:ext cx="4149842" cy="430887"/>
          </a:xfrm>
          <a:custGeom>
            <a:avLst/>
            <a:gdLst>
              <a:gd name="connsiteX0" fmla="*/ 4149842 w 4149842"/>
              <a:gd name="connsiteY0" fmla="*/ 430887 h 430887"/>
              <a:gd name="connsiteX1" fmla="*/ 0 w 4149842"/>
              <a:gd name="connsiteY1" fmla="*/ 430887 h 430887"/>
              <a:gd name="connsiteX2" fmla="*/ 0 w 4149842"/>
              <a:gd name="connsiteY2" fmla="*/ 0 h 430887"/>
              <a:gd name="connsiteX3" fmla="*/ 3770377 w 4149842"/>
              <a:gd name="connsiteY3" fmla="*/ 0 h 430887"/>
            </a:gdLst>
            <a:ahLst/>
            <a:cxnLst>
              <a:cxn ang="0">
                <a:pos x="connsiteX0" y="connsiteY0"/>
              </a:cxn>
              <a:cxn ang="0">
                <a:pos x="connsiteX1" y="connsiteY1"/>
              </a:cxn>
              <a:cxn ang="0">
                <a:pos x="connsiteX2" y="connsiteY2"/>
              </a:cxn>
              <a:cxn ang="0">
                <a:pos x="connsiteX3" y="connsiteY3"/>
              </a:cxn>
            </a:cxnLst>
            <a:rect l="l" t="t" r="r" b="b"/>
            <a:pathLst>
              <a:path w="4149842" h="430887">
                <a:moveTo>
                  <a:pt x="4149842" y="430887"/>
                </a:moveTo>
                <a:lnTo>
                  <a:pt x="0" y="430887"/>
                </a:lnTo>
                <a:lnTo>
                  <a:pt x="0" y="0"/>
                </a:lnTo>
                <a:lnTo>
                  <a:pt x="3770377" y="0"/>
                </a:lnTo>
                <a:close/>
              </a:path>
            </a:pathLst>
          </a:custGeom>
          <a:solidFill>
            <a:schemeClr val="accent1">
              <a:alpha val="41000"/>
            </a:schemeClr>
          </a:solidFill>
          <a:ln>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7" name="组合 16">
            <a:extLst>
              <a:ext uri="{FF2B5EF4-FFF2-40B4-BE49-F238E27FC236}">
                <a16:creationId xmlns:a16="http://schemas.microsoft.com/office/drawing/2014/main" id="{5B88CF5B-B088-7663-A8E3-EC349689473A}"/>
              </a:ext>
            </a:extLst>
          </p:cNvPr>
          <p:cNvGrpSpPr/>
          <p:nvPr userDrawn="1"/>
        </p:nvGrpSpPr>
        <p:grpSpPr>
          <a:xfrm>
            <a:off x="7610783" y="1153458"/>
            <a:ext cx="3884313" cy="1701176"/>
            <a:chOff x="7685387" y="1153458"/>
            <a:chExt cx="3884313" cy="1701176"/>
          </a:xfrm>
        </p:grpSpPr>
        <p:sp>
          <p:nvSpPr>
            <p:cNvPr id="18" name="文本框 17">
              <a:extLst>
                <a:ext uri="{FF2B5EF4-FFF2-40B4-BE49-F238E27FC236}">
                  <a16:creationId xmlns:a16="http://schemas.microsoft.com/office/drawing/2014/main" id="{C57C6E3C-E52F-E3DF-79DB-4958C3897BCF}"/>
                </a:ext>
              </a:extLst>
            </p:cNvPr>
            <p:cNvSpPr txBox="1"/>
            <p:nvPr/>
          </p:nvSpPr>
          <p:spPr>
            <a:xfrm>
              <a:off x="8476619" y="1153458"/>
              <a:ext cx="3093081" cy="923330"/>
            </a:xfrm>
            <a:prstGeom prst="rect">
              <a:avLst/>
            </a:prstGeom>
            <a:noFill/>
          </p:spPr>
          <p:txBody>
            <a:bodyPr wrap="square" lIns="0" tIns="0" rIns="0" bIns="0" rtlCol="0">
              <a:spAutoFit/>
            </a:bodyPr>
            <a:lstStyle/>
            <a:p>
              <a:r>
                <a:rPr lang="en-US" altLang="zh-CN" sz="6000" dirty="0">
                  <a:solidFill>
                    <a:schemeClr val="bg1">
                      <a:alpha val="28000"/>
                    </a:schemeClr>
                  </a:solidFill>
                  <a:latin typeface="+mj-lt"/>
                  <a:ea typeface="+mj-ea"/>
                </a:rPr>
                <a:t>Thanks</a:t>
              </a:r>
            </a:p>
          </p:txBody>
        </p:sp>
        <p:sp>
          <p:nvSpPr>
            <p:cNvPr id="19" name="文本框 18">
              <a:extLst>
                <a:ext uri="{FF2B5EF4-FFF2-40B4-BE49-F238E27FC236}">
                  <a16:creationId xmlns:a16="http://schemas.microsoft.com/office/drawing/2014/main" id="{F0FEA7F8-92C4-3A69-0B94-FF0A63AA7D4E}"/>
                </a:ext>
              </a:extLst>
            </p:cNvPr>
            <p:cNvSpPr txBox="1"/>
            <p:nvPr/>
          </p:nvSpPr>
          <p:spPr>
            <a:xfrm>
              <a:off x="7685387" y="1931304"/>
              <a:ext cx="3884312" cy="923330"/>
            </a:xfrm>
            <a:prstGeom prst="rect">
              <a:avLst/>
            </a:prstGeom>
            <a:noFill/>
          </p:spPr>
          <p:txBody>
            <a:bodyPr wrap="square" lIns="0" tIns="0" rIns="0" bIns="0" rtlCol="0">
              <a:spAutoFit/>
            </a:bodyPr>
            <a:lstStyle/>
            <a:p>
              <a:r>
                <a:rPr lang="en-US" altLang="zh-CN" sz="6000" dirty="0">
                  <a:solidFill>
                    <a:schemeClr val="bg1">
                      <a:alpha val="28000"/>
                    </a:schemeClr>
                  </a:solidFill>
                  <a:latin typeface="+mj-lt"/>
                  <a:ea typeface="+mj-ea"/>
                </a:rPr>
                <a:t>Watching</a:t>
              </a:r>
            </a:p>
          </p:txBody>
        </p:sp>
      </p:grpSp>
      <p:grpSp>
        <p:nvGrpSpPr>
          <p:cNvPr id="20" name="组合 19">
            <a:extLst>
              <a:ext uri="{FF2B5EF4-FFF2-40B4-BE49-F238E27FC236}">
                <a16:creationId xmlns:a16="http://schemas.microsoft.com/office/drawing/2014/main" id="{9401A153-0B38-83B0-C552-98E6F5C3EDD2}"/>
              </a:ext>
            </a:extLst>
          </p:cNvPr>
          <p:cNvGrpSpPr/>
          <p:nvPr userDrawn="1"/>
        </p:nvGrpSpPr>
        <p:grpSpPr>
          <a:xfrm>
            <a:off x="7536180" y="2854633"/>
            <a:ext cx="4033519" cy="180032"/>
            <a:chOff x="7536180" y="2854633"/>
            <a:chExt cx="4033519" cy="180032"/>
          </a:xfrm>
        </p:grpSpPr>
        <p:cxnSp>
          <p:nvCxnSpPr>
            <p:cNvPr id="21" name="直接连接符 20">
              <a:extLst>
                <a:ext uri="{FF2B5EF4-FFF2-40B4-BE49-F238E27FC236}">
                  <a16:creationId xmlns:a16="http://schemas.microsoft.com/office/drawing/2014/main" id="{9CC564AB-DE49-D4BA-339D-5C10990F3ADC}"/>
                </a:ext>
              </a:extLst>
            </p:cNvPr>
            <p:cNvCxnSpPr/>
            <p:nvPr/>
          </p:nvCxnSpPr>
          <p:spPr>
            <a:xfrm>
              <a:off x="8933675" y="2854634"/>
              <a:ext cx="2636024" cy="0"/>
            </a:xfrm>
            <a:prstGeom prst="line">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D4E948D3-4541-9600-ED3C-F44A6E3361CA}"/>
                </a:ext>
              </a:extLst>
            </p:cNvPr>
            <p:cNvCxnSpPr>
              <a:cxnSpLocks/>
            </p:cNvCxnSpPr>
            <p:nvPr/>
          </p:nvCxnSpPr>
          <p:spPr>
            <a:xfrm>
              <a:off x="7536180" y="2854634"/>
              <a:ext cx="1226820" cy="0"/>
            </a:xfrm>
            <a:prstGeom prst="line">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FF90A346-A260-2259-1A3D-F8AF03D611DD}"/>
                </a:ext>
              </a:extLst>
            </p:cNvPr>
            <p:cNvCxnSpPr>
              <a:cxnSpLocks/>
            </p:cNvCxnSpPr>
            <p:nvPr/>
          </p:nvCxnSpPr>
          <p:spPr>
            <a:xfrm flipH="1">
              <a:off x="8806815" y="2854634"/>
              <a:ext cx="126860" cy="180031"/>
            </a:xfrm>
            <a:prstGeom prst="line">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1D0F9866-ACCE-CA5F-DDE5-6117188C664C}"/>
                </a:ext>
              </a:extLst>
            </p:cNvPr>
            <p:cNvCxnSpPr>
              <a:cxnSpLocks/>
            </p:cNvCxnSpPr>
            <p:nvPr/>
          </p:nvCxnSpPr>
          <p:spPr>
            <a:xfrm>
              <a:off x="8763000" y="2854633"/>
              <a:ext cx="43814" cy="180031"/>
            </a:xfrm>
            <a:prstGeom prst="line">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25" name="矩形: 圆角 24">
            <a:extLst>
              <a:ext uri="{FF2B5EF4-FFF2-40B4-BE49-F238E27FC236}">
                <a16:creationId xmlns:a16="http://schemas.microsoft.com/office/drawing/2014/main" id="{AC7DB3A1-8059-4A25-68EC-6AD821704E06}"/>
              </a:ext>
            </a:extLst>
          </p:cNvPr>
          <p:cNvSpPr/>
          <p:nvPr userDrawn="1"/>
        </p:nvSpPr>
        <p:spPr>
          <a:xfrm>
            <a:off x="619505" y="4048490"/>
            <a:ext cx="2538223" cy="430887"/>
          </a:xfrm>
          <a:prstGeom prst="roundRect">
            <a:avLst>
              <a:gd name="adj" fmla="val 50000"/>
            </a:avLst>
          </a:prstGeom>
          <a:solidFill>
            <a:schemeClr val="accent3">
              <a:alpha val="66000"/>
            </a:schemeClr>
          </a:solidFill>
          <a:ln>
            <a:solidFill>
              <a:schemeClr val="bg1">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 空心 25">
            <a:extLst>
              <a:ext uri="{FF2B5EF4-FFF2-40B4-BE49-F238E27FC236}">
                <a16:creationId xmlns:a16="http://schemas.microsoft.com/office/drawing/2014/main" id="{A06FCB3B-25D0-3E02-17D9-C9D4EF46CE0E}"/>
              </a:ext>
            </a:extLst>
          </p:cNvPr>
          <p:cNvSpPr/>
          <p:nvPr userDrawn="1"/>
        </p:nvSpPr>
        <p:spPr>
          <a:xfrm>
            <a:off x="455603" y="1865074"/>
            <a:ext cx="648238" cy="64823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占位符 19">
            <a:extLst>
              <a:ext uri="{FF2B5EF4-FFF2-40B4-BE49-F238E27FC236}">
                <a16:creationId xmlns:a16="http://schemas.microsoft.com/office/drawing/2014/main" id="{812B6A3F-0F89-BCB8-E889-261F9B55D547}"/>
              </a:ext>
            </a:extLst>
          </p:cNvPr>
          <p:cNvSpPr>
            <a:spLocks noGrp="1"/>
          </p:cNvSpPr>
          <p:nvPr>
            <p:ph type="body" sz="quarter" idx="10" hasCustomPrompt="1"/>
          </p:nvPr>
        </p:nvSpPr>
        <p:spPr>
          <a:xfrm>
            <a:off x="631215" y="1937777"/>
            <a:ext cx="6617196" cy="1231106"/>
          </a:xfrm>
          <a:noFill/>
        </p:spPr>
        <p:txBody>
          <a:bodyPr wrap="none" lIns="0" tIns="0" rIns="0" bIns="0" rtlCol="0">
            <a:spAutoFit/>
          </a:bodyPr>
          <a:lstStyle>
            <a:lvl1pPr marL="0" indent="0">
              <a:lnSpc>
                <a:spcPct val="100000"/>
              </a:lnSpc>
              <a:spcBef>
                <a:spcPts val="0"/>
              </a:spcBef>
              <a:buNone/>
              <a:defRPr lang="zh-CN" altLang="en-US" sz="8000" b="1" spc="600" dirty="0" smtClean="0">
                <a:solidFill>
                  <a:schemeClr val="bg1"/>
                </a:solidFill>
                <a:latin typeface="+mj-ea"/>
                <a:ea typeface="+mj-ea"/>
              </a:defRPr>
            </a:lvl1pPr>
          </a:lstStyle>
          <a:p>
            <a:r>
              <a:rPr lang="zh-CN" altLang="en-US" sz="8000" b="1" dirty="0">
                <a:solidFill>
                  <a:schemeClr val="bg1"/>
                </a:solidFill>
                <a:latin typeface="+mj-ea"/>
                <a:ea typeface="+mj-ea"/>
              </a:rPr>
              <a:t>感谢您的观看</a:t>
            </a:r>
          </a:p>
        </p:txBody>
      </p:sp>
      <p:sp>
        <p:nvSpPr>
          <p:cNvPr id="28" name="任意多边形: 形状 27">
            <a:extLst>
              <a:ext uri="{FF2B5EF4-FFF2-40B4-BE49-F238E27FC236}">
                <a16:creationId xmlns:a16="http://schemas.microsoft.com/office/drawing/2014/main" id="{23994648-6DE1-6A0F-6A85-D51E72EB24BB}"/>
              </a:ext>
            </a:extLst>
          </p:cNvPr>
          <p:cNvSpPr/>
          <p:nvPr userDrawn="1"/>
        </p:nvSpPr>
        <p:spPr>
          <a:xfrm>
            <a:off x="623888" y="3218069"/>
            <a:ext cx="7570670" cy="430887"/>
          </a:xfrm>
          <a:custGeom>
            <a:avLst/>
            <a:gdLst>
              <a:gd name="connsiteX0" fmla="*/ 0 w 7570670"/>
              <a:gd name="connsiteY0" fmla="*/ 0 h 430887"/>
              <a:gd name="connsiteX1" fmla="*/ 7191205 w 7570670"/>
              <a:gd name="connsiteY1" fmla="*/ 0 h 430887"/>
              <a:gd name="connsiteX2" fmla="*/ 7570670 w 7570670"/>
              <a:gd name="connsiteY2" fmla="*/ 430887 h 430887"/>
              <a:gd name="connsiteX3" fmla="*/ 0 w 7570670"/>
              <a:gd name="connsiteY3" fmla="*/ 430887 h 430887"/>
            </a:gdLst>
            <a:ahLst/>
            <a:cxnLst>
              <a:cxn ang="0">
                <a:pos x="connsiteX0" y="connsiteY0"/>
              </a:cxn>
              <a:cxn ang="0">
                <a:pos x="connsiteX1" y="connsiteY1"/>
              </a:cxn>
              <a:cxn ang="0">
                <a:pos x="connsiteX2" y="connsiteY2"/>
              </a:cxn>
              <a:cxn ang="0">
                <a:pos x="connsiteX3" y="connsiteY3"/>
              </a:cxn>
            </a:cxnLst>
            <a:rect l="l" t="t" r="r" b="b"/>
            <a:pathLst>
              <a:path w="7570670" h="430887">
                <a:moveTo>
                  <a:pt x="0" y="0"/>
                </a:moveTo>
                <a:lnTo>
                  <a:pt x="7191205" y="0"/>
                </a:lnTo>
                <a:lnTo>
                  <a:pt x="7570670" y="430887"/>
                </a:lnTo>
                <a:lnTo>
                  <a:pt x="0" y="430887"/>
                </a:lnTo>
                <a:close/>
              </a:path>
            </a:pathLst>
          </a:custGeom>
          <a:solidFill>
            <a:schemeClr val="accent1">
              <a:alpha val="41000"/>
            </a:schemeClr>
          </a:solidFill>
          <a:ln>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文本占位符 21">
            <a:extLst>
              <a:ext uri="{FF2B5EF4-FFF2-40B4-BE49-F238E27FC236}">
                <a16:creationId xmlns:a16="http://schemas.microsoft.com/office/drawing/2014/main" id="{D5DB7BC4-F7A8-2B7A-93F7-8E5B7213CCFC}"/>
              </a:ext>
            </a:extLst>
          </p:cNvPr>
          <p:cNvSpPr>
            <a:spLocks noGrp="1"/>
          </p:cNvSpPr>
          <p:nvPr>
            <p:ph type="body" sz="quarter" idx="11" hasCustomPrompt="1"/>
          </p:nvPr>
        </p:nvSpPr>
        <p:spPr>
          <a:xfrm>
            <a:off x="692469" y="3233457"/>
            <a:ext cx="7570670" cy="400110"/>
          </a:xfrm>
          <a:noFill/>
        </p:spPr>
        <p:txBody>
          <a:bodyPr wrap="square" lIns="0" tIns="0" rIns="0" bIns="0" rtlCol="0">
            <a:spAutoFit/>
          </a:bodyPr>
          <a:lstStyle>
            <a:lvl1pPr marL="0" indent="0">
              <a:lnSpc>
                <a:spcPct val="100000"/>
              </a:lnSpc>
              <a:spcBef>
                <a:spcPts val="0"/>
              </a:spcBef>
              <a:buNone/>
              <a:defRPr lang="zh-CN" altLang="en-US" sz="2600" dirty="0" smtClean="0">
                <a:solidFill>
                  <a:schemeClr val="bg1"/>
                </a:solidFill>
                <a:ea typeface="+mj-ea"/>
              </a:defRPr>
            </a:lvl1pPr>
          </a:lstStyle>
          <a:p>
            <a:r>
              <a:rPr lang="en-US" altLang="zh-CN" sz="2600" dirty="0">
                <a:solidFill>
                  <a:schemeClr val="bg1"/>
                </a:solidFill>
                <a:ea typeface="+mj-ea"/>
              </a:rPr>
              <a:t>MEDICAL INDUSTRY PROJECT REPORT</a:t>
            </a:r>
            <a:endParaRPr lang="zh-CN" altLang="en-US" sz="2600" dirty="0">
              <a:solidFill>
                <a:schemeClr val="bg1"/>
              </a:solidFill>
              <a:ea typeface="+mj-ea"/>
            </a:endParaRPr>
          </a:p>
        </p:txBody>
      </p:sp>
      <p:sp>
        <p:nvSpPr>
          <p:cNvPr id="30" name="文本占位符 23">
            <a:extLst>
              <a:ext uri="{FF2B5EF4-FFF2-40B4-BE49-F238E27FC236}">
                <a16:creationId xmlns:a16="http://schemas.microsoft.com/office/drawing/2014/main" id="{C362C61D-EF3F-CBE7-8F9B-CAEDFEAB1C82}"/>
              </a:ext>
            </a:extLst>
          </p:cNvPr>
          <p:cNvSpPr>
            <a:spLocks noGrp="1"/>
          </p:cNvSpPr>
          <p:nvPr>
            <p:ph type="body" sz="quarter" idx="12" hasCustomPrompt="1"/>
          </p:nvPr>
        </p:nvSpPr>
        <p:spPr>
          <a:xfrm>
            <a:off x="710608" y="4048490"/>
            <a:ext cx="2356016" cy="430887"/>
          </a:xfrm>
          <a:noFill/>
        </p:spPr>
        <p:txBody>
          <a:bodyPr wrap="square" lIns="0" tIns="0" rIns="0" bIns="0" rtlCol="0">
            <a:spAutoFit/>
          </a:bodyPr>
          <a:lstStyle>
            <a:lvl1pPr marL="0" indent="0" algn="ctr">
              <a:lnSpc>
                <a:spcPct val="100000"/>
              </a:lnSpc>
              <a:spcBef>
                <a:spcPts val="0"/>
              </a:spcBef>
              <a:buNone/>
              <a:defRPr lang="zh-CN" altLang="en-US" sz="2600" dirty="0">
                <a:solidFill>
                  <a:schemeClr val="bg1"/>
                </a:solidFill>
                <a:ea typeface="+mj-ea"/>
              </a:defRPr>
            </a:lvl1pPr>
          </a:lstStyle>
          <a:p>
            <a:pPr marL="0" lvl="0"/>
            <a:r>
              <a:rPr lang="zh-CN" altLang="en-US" sz="2800" dirty="0">
                <a:solidFill>
                  <a:schemeClr val="bg1"/>
                </a:solidFill>
                <a:ea typeface="+mj-ea"/>
              </a:rPr>
              <a:t>汇报人：</a:t>
            </a:r>
            <a:r>
              <a:rPr lang="en-US" altLang="zh-CN" sz="2800" dirty="0">
                <a:solidFill>
                  <a:schemeClr val="bg1"/>
                </a:solidFill>
                <a:ea typeface="+mj-ea"/>
              </a:rPr>
              <a:t>XXX</a:t>
            </a:r>
            <a:endParaRPr lang="zh-CN" altLang="en-US" sz="2800" dirty="0">
              <a:solidFill>
                <a:schemeClr val="bg1"/>
              </a:solidFill>
              <a:ea typeface="+mj-ea"/>
            </a:endParaRPr>
          </a:p>
        </p:txBody>
      </p:sp>
      <p:sp>
        <p:nvSpPr>
          <p:cNvPr id="31" name="矩形: 圆角 30">
            <a:extLst>
              <a:ext uri="{FF2B5EF4-FFF2-40B4-BE49-F238E27FC236}">
                <a16:creationId xmlns:a16="http://schemas.microsoft.com/office/drawing/2014/main" id="{FCFC1E25-2A52-B573-7FB6-0128B57AE04F}"/>
              </a:ext>
            </a:extLst>
          </p:cNvPr>
          <p:cNvSpPr/>
          <p:nvPr userDrawn="1"/>
        </p:nvSpPr>
        <p:spPr>
          <a:xfrm>
            <a:off x="3990221" y="4048490"/>
            <a:ext cx="2538223" cy="430887"/>
          </a:xfrm>
          <a:prstGeom prst="roundRect">
            <a:avLst>
              <a:gd name="adj" fmla="val 50000"/>
            </a:avLst>
          </a:prstGeom>
          <a:solidFill>
            <a:schemeClr val="accent3">
              <a:alpha val="66000"/>
            </a:schemeClr>
          </a:solidFill>
          <a:ln>
            <a:solidFill>
              <a:schemeClr val="bg1">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占位符 23">
            <a:extLst>
              <a:ext uri="{FF2B5EF4-FFF2-40B4-BE49-F238E27FC236}">
                <a16:creationId xmlns:a16="http://schemas.microsoft.com/office/drawing/2014/main" id="{DB11315D-1223-A51D-7C04-ED0134AB5223}"/>
              </a:ext>
            </a:extLst>
          </p:cNvPr>
          <p:cNvSpPr>
            <a:spLocks noGrp="1"/>
          </p:cNvSpPr>
          <p:nvPr>
            <p:ph type="body" sz="quarter" idx="13" hasCustomPrompt="1"/>
          </p:nvPr>
        </p:nvSpPr>
        <p:spPr>
          <a:xfrm>
            <a:off x="4081324" y="4048490"/>
            <a:ext cx="2356016" cy="430887"/>
          </a:xfrm>
          <a:noFill/>
        </p:spPr>
        <p:txBody>
          <a:bodyPr wrap="square" lIns="0" tIns="0" rIns="0" bIns="0" rtlCol="0">
            <a:spAutoFit/>
          </a:bodyPr>
          <a:lstStyle>
            <a:lvl1pPr marL="0" indent="0" algn="ctr">
              <a:lnSpc>
                <a:spcPct val="100000"/>
              </a:lnSpc>
              <a:spcBef>
                <a:spcPts val="0"/>
              </a:spcBef>
              <a:buNone/>
              <a:defRPr lang="zh-CN" altLang="en-US" sz="2600" dirty="0">
                <a:solidFill>
                  <a:schemeClr val="bg1"/>
                </a:solidFill>
                <a:ea typeface="+mj-ea"/>
              </a:defRPr>
            </a:lvl1pPr>
          </a:lstStyle>
          <a:p>
            <a:pPr marL="0" lvl="0"/>
            <a:r>
              <a:rPr lang="zh-CN" altLang="en-US" sz="2800" dirty="0">
                <a:solidFill>
                  <a:schemeClr val="bg1"/>
                </a:solidFill>
                <a:ea typeface="+mj-ea"/>
              </a:rPr>
              <a:t>部门：</a:t>
            </a:r>
            <a:r>
              <a:rPr lang="en-US" altLang="zh-CN" sz="2800" dirty="0">
                <a:solidFill>
                  <a:schemeClr val="bg1"/>
                </a:solidFill>
                <a:ea typeface="+mj-ea"/>
              </a:rPr>
              <a:t>XXX</a:t>
            </a:r>
            <a:endParaRPr lang="zh-CN" altLang="en-US" sz="2800" dirty="0">
              <a:solidFill>
                <a:schemeClr val="bg1"/>
              </a:solidFill>
              <a:ea typeface="+mj-ea"/>
            </a:endParaRPr>
          </a:p>
        </p:txBody>
      </p:sp>
    </p:spTree>
    <p:extLst>
      <p:ext uri="{BB962C8B-B14F-4D97-AF65-F5344CB8AC3E}">
        <p14:creationId xmlns:p14="http://schemas.microsoft.com/office/powerpoint/2010/main" val="4146205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336460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DE48BAB-6B52-740B-FCBC-275D209506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8B8A1F8-7B5A-611B-2B19-C61EB642BD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D2C4BC8-B837-7B6C-7F4E-8DF5DBEF6AE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3F552E-6D07-4C78-8445-CF9A38B7F536}" type="datetimeFigureOut">
              <a:rPr lang="zh-CN" altLang="en-US" smtClean="0"/>
              <a:t>2023/2/27</a:t>
            </a:fld>
            <a:endParaRPr lang="zh-CN" altLang="en-US"/>
          </a:p>
        </p:txBody>
      </p:sp>
      <p:sp>
        <p:nvSpPr>
          <p:cNvPr id="5" name="页脚占位符 4">
            <a:extLst>
              <a:ext uri="{FF2B5EF4-FFF2-40B4-BE49-F238E27FC236}">
                <a16:creationId xmlns:a16="http://schemas.microsoft.com/office/drawing/2014/main" id="{23D0D693-9E48-AD3B-5E54-0AC549B501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D19FB53-F8C1-3728-66FC-66BE12B453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B85DD2-F7DE-483E-8104-DE43C99F3EFE}" type="slidenum">
              <a:rPr lang="zh-CN" altLang="en-US" smtClean="0"/>
              <a:t>‹#›</a:t>
            </a:fld>
            <a:endParaRPr lang="zh-CN" altLang="en-US"/>
          </a:p>
        </p:txBody>
      </p:sp>
    </p:spTree>
    <p:extLst>
      <p:ext uri="{BB962C8B-B14F-4D97-AF65-F5344CB8AC3E}">
        <p14:creationId xmlns:p14="http://schemas.microsoft.com/office/powerpoint/2010/main" val="3961290442"/>
      </p:ext>
    </p:extLst>
  </p:cSld>
  <p:clrMap bg1="lt1" tx1="dk1" bg2="lt2" tx2="dk2" accent1="accent1" accent2="accent2" accent3="accent3" accent4="accent4" accent5="accent5" accent6="accent6" hlink="hlink" folHlink="folHlink"/>
  <p:sldLayoutIdLst>
    <p:sldLayoutId id="2147483656" r:id="rId1"/>
    <p:sldLayoutId id="2147483658" r:id="rId2"/>
    <p:sldLayoutId id="2147483657" r:id="rId3"/>
    <p:sldLayoutId id="2147483659" r:id="rId4"/>
    <p:sldLayoutId id="2147483655" r:id="rId5"/>
    <p:sldLayoutId id="2147483660" r:id="rId6"/>
    <p:sldLayoutId id="2147483661"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4.xml"/><Relationship Id="rId6" Type="http://schemas.openxmlformats.org/officeDocument/2006/relationships/image" Target="../media/image18.png"/><Relationship Id="rId5" Type="http://schemas.microsoft.com/office/2007/relationships/hdphoto" Target="../media/hdphoto3.wdp"/><Relationship Id="rId4" Type="http://schemas.openxmlformats.org/officeDocument/2006/relationships/image" Target="../media/image17.png"/><Relationship Id="rId9" Type="http://schemas.microsoft.com/office/2007/relationships/hdphoto" Target="../media/hdphoto5.wdp"/></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7" Type="http://schemas.microsoft.com/office/2007/relationships/hdphoto" Target="../media/hdphoto7.wdp"/><Relationship Id="rId2" Type="http://schemas.openxmlformats.org/officeDocument/2006/relationships/image" Target="../media/image20.png"/><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hdphoto" Target="../media/hdphoto6.wdp"/></Relationships>
</file>

<file path=ppt/slides/_rels/slide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2B139CD-D5D0-A673-1BDD-41470FFB92BC}"/>
              </a:ext>
            </a:extLst>
          </p:cNvPr>
          <p:cNvSpPr>
            <a:spLocks noGrp="1"/>
          </p:cNvSpPr>
          <p:nvPr>
            <p:ph type="body" sz="quarter" idx="10"/>
          </p:nvPr>
        </p:nvSpPr>
        <p:spPr/>
        <p:txBody>
          <a:bodyPr/>
          <a:lstStyle/>
          <a:p>
            <a:r>
              <a:rPr lang="zh-CN" altLang="en-US" sz="8000" b="1" dirty="0">
                <a:solidFill>
                  <a:schemeClr val="bg1"/>
                </a:solidFill>
                <a:latin typeface="+mj-ea"/>
                <a:ea typeface="+mj-ea"/>
              </a:rPr>
              <a:t>医疗行业项目汇报</a:t>
            </a:r>
          </a:p>
        </p:txBody>
      </p:sp>
      <p:sp>
        <p:nvSpPr>
          <p:cNvPr id="3" name="文本占位符 2">
            <a:extLst>
              <a:ext uri="{FF2B5EF4-FFF2-40B4-BE49-F238E27FC236}">
                <a16:creationId xmlns:a16="http://schemas.microsoft.com/office/drawing/2014/main" id="{3EE5C2C7-06E0-B7F5-8C0B-5BBCBD078C9D}"/>
              </a:ext>
            </a:extLst>
          </p:cNvPr>
          <p:cNvSpPr>
            <a:spLocks noGrp="1"/>
          </p:cNvSpPr>
          <p:nvPr>
            <p:ph type="body" sz="quarter" idx="11"/>
          </p:nvPr>
        </p:nvSpPr>
        <p:spPr/>
        <p:txBody>
          <a:bodyPr/>
          <a:lstStyle/>
          <a:p>
            <a:r>
              <a:rPr lang="en-US" altLang="zh-CN" sz="2600" dirty="0">
                <a:solidFill>
                  <a:schemeClr val="bg1"/>
                </a:solidFill>
                <a:ea typeface="+mj-ea"/>
              </a:rPr>
              <a:t>MEDICAL INDUSTRY PROJECT REPORT</a:t>
            </a:r>
            <a:endParaRPr lang="zh-CN" altLang="en-US" sz="2600" dirty="0">
              <a:solidFill>
                <a:schemeClr val="bg1"/>
              </a:solidFill>
              <a:ea typeface="+mj-ea"/>
            </a:endParaRPr>
          </a:p>
        </p:txBody>
      </p:sp>
      <p:sp>
        <p:nvSpPr>
          <p:cNvPr id="4" name="文本占位符 3">
            <a:extLst>
              <a:ext uri="{FF2B5EF4-FFF2-40B4-BE49-F238E27FC236}">
                <a16:creationId xmlns:a16="http://schemas.microsoft.com/office/drawing/2014/main" id="{2C4B5379-D28A-22DB-423B-6B14CD7574AF}"/>
              </a:ext>
            </a:extLst>
          </p:cNvPr>
          <p:cNvSpPr>
            <a:spLocks noGrp="1"/>
          </p:cNvSpPr>
          <p:nvPr>
            <p:ph type="body" sz="quarter" idx="12"/>
          </p:nvPr>
        </p:nvSpPr>
        <p:spPr>
          <a:xfrm>
            <a:off x="710608" y="4048490"/>
            <a:ext cx="2356016" cy="400110"/>
          </a:xfrm>
        </p:spPr>
        <p:txBody>
          <a:bodyPr/>
          <a:lstStyle/>
          <a:p>
            <a:r>
              <a:rPr lang="zh-CN" altLang="en-US" sz="2600" dirty="0">
                <a:solidFill>
                  <a:schemeClr val="bg1"/>
                </a:solidFill>
                <a:ea typeface="+mj-ea"/>
              </a:rPr>
              <a:t>汇报人：</a:t>
            </a:r>
            <a:r>
              <a:rPr lang="en-US" altLang="zh-CN" sz="2600" dirty="0">
                <a:solidFill>
                  <a:schemeClr val="bg1"/>
                </a:solidFill>
                <a:ea typeface="+mj-ea"/>
              </a:rPr>
              <a:t>XXX</a:t>
            </a:r>
            <a:endParaRPr lang="zh-CN" altLang="en-US" sz="2600" dirty="0">
              <a:solidFill>
                <a:schemeClr val="bg1"/>
              </a:solidFill>
              <a:ea typeface="+mj-ea"/>
            </a:endParaRPr>
          </a:p>
        </p:txBody>
      </p:sp>
      <p:sp>
        <p:nvSpPr>
          <p:cNvPr id="5" name="文本占位符 4">
            <a:extLst>
              <a:ext uri="{FF2B5EF4-FFF2-40B4-BE49-F238E27FC236}">
                <a16:creationId xmlns:a16="http://schemas.microsoft.com/office/drawing/2014/main" id="{FFA8CA44-593C-40B7-73DF-6082927A6FCD}"/>
              </a:ext>
            </a:extLst>
          </p:cNvPr>
          <p:cNvSpPr>
            <a:spLocks noGrp="1"/>
          </p:cNvSpPr>
          <p:nvPr>
            <p:ph type="body" sz="quarter" idx="13"/>
          </p:nvPr>
        </p:nvSpPr>
        <p:spPr>
          <a:xfrm>
            <a:off x="4081324" y="4048490"/>
            <a:ext cx="2356016" cy="400110"/>
          </a:xfrm>
        </p:spPr>
        <p:txBody>
          <a:bodyPr/>
          <a:lstStyle/>
          <a:p>
            <a:r>
              <a:rPr lang="zh-CN" altLang="en-US" sz="2600" dirty="0">
                <a:solidFill>
                  <a:schemeClr val="bg1"/>
                </a:solidFill>
                <a:ea typeface="+mj-ea"/>
              </a:rPr>
              <a:t>部门：</a:t>
            </a:r>
            <a:r>
              <a:rPr lang="en-US" altLang="zh-CN" sz="2600" dirty="0">
                <a:solidFill>
                  <a:schemeClr val="bg1"/>
                </a:solidFill>
                <a:ea typeface="+mj-ea"/>
              </a:rPr>
              <a:t>XXX</a:t>
            </a:r>
            <a:endParaRPr lang="zh-CN" altLang="en-US" sz="2600" dirty="0">
              <a:solidFill>
                <a:schemeClr val="bg1"/>
              </a:solidFill>
              <a:ea typeface="+mj-ea"/>
            </a:endParaRPr>
          </a:p>
        </p:txBody>
      </p:sp>
    </p:spTree>
    <p:extLst>
      <p:ext uri="{BB962C8B-B14F-4D97-AF65-F5344CB8AC3E}">
        <p14:creationId xmlns:p14="http://schemas.microsoft.com/office/powerpoint/2010/main" val="13409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98BFB77-8878-3A03-242A-F1A2AE8C1067}"/>
              </a:ext>
            </a:extLst>
          </p:cNvPr>
          <p:cNvSpPr>
            <a:spLocks noGrp="1"/>
          </p:cNvSpPr>
          <p:nvPr>
            <p:ph type="body" sz="quarter" idx="10"/>
          </p:nvPr>
        </p:nvSpPr>
        <p:spPr/>
        <p:txBody>
          <a:bodyPr/>
          <a:lstStyle/>
          <a:p>
            <a:r>
              <a:rPr lang="zh-CN" altLang="en-US" sz="8000" b="1" spc="600" dirty="0">
                <a:solidFill>
                  <a:schemeClr val="bg1"/>
                </a:solidFill>
                <a:latin typeface="+mj-ea"/>
                <a:ea typeface="+mj-ea"/>
              </a:rPr>
              <a:t>感谢您的观看</a:t>
            </a:r>
          </a:p>
        </p:txBody>
      </p:sp>
      <p:sp>
        <p:nvSpPr>
          <p:cNvPr id="3" name="文本占位符 2">
            <a:extLst>
              <a:ext uri="{FF2B5EF4-FFF2-40B4-BE49-F238E27FC236}">
                <a16:creationId xmlns:a16="http://schemas.microsoft.com/office/drawing/2014/main" id="{9EF11E2C-EA28-24FC-D150-E4A3B226B1B0}"/>
              </a:ext>
            </a:extLst>
          </p:cNvPr>
          <p:cNvSpPr>
            <a:spLocks noGrp="1"/>
          </p:cNvSpPr>
          <p:nvPr>
            <p:ph type="body" sz="quarter" idx="11"/>
          </p:nvPr>
        </p:nvSpPr>
        <p:spPr/>
        <p:txBody>
          <a:bodyPr/>
          <a:lstStyle/>
          <a:p>
            <a:r>
              <a:rPr lang="en-US" altLang="zh-CN" sz="2600" dirty="0">
                <a:solidFill>
                  <a:schemeClr val="bg1"/>
                </a:solidFill>
                <a:ea typeface="+mj-ea"/>
              </a:rPr>
              <a:t>MEDICAL INDUSTRY PROJECT REPORT</a:t>
            </a:r>
            <a:endParaRPr lang="zh-CN" altLang="en-US" sz="2600" dirty="0">
              <a:solidFill>
                <a:schemeClr val="bg1"/>
              </a:solidFill>
              <a:ea typeface="+mj-ea"/>
            </a:endParaRPr>
          </a:p>
        </p:txBody>
      </p:sp>
      <p:sp>
        <p:nvSpPr>
          <p:cNvPr id="4" name="文本占位符 3">
            <a:extLst>
              <a:ext uri="{FF2B5EF4-FFF2-40B4-BE49-F238E27FC236}">
                <a16:creationId xmlns:a16="http://schemas.microsoft.com/office/drawing/2014/main" id="{3441ACCC-56C1-A439-10C3-7ACE6DD378D4}"/>
              </a:ext>
            </a:extLst>
          </p:cNvPr>
          <p:cNvSpPr>
            <a:spLocks noGrp="1"/>
          </p:cNvSpPr>
          <p:nvPr>
            <p:ph type="body" sz="quarter" idx="12"/>
          </p:nvPr>
        </p:nvSpPr>
        <p:spPr>
          <a:xfrm>
            <a:off x="710608" y="4048490"/>
            <a:ext cx="2356016" cy="400110"/>
          </a:xfrm>
        </p:spPr>
        <p:txBody>
          <a:bodyPr/>
          <a:lstStyle/>
          <a:p>
            <a:r>
              <a:rPr lang="zh-CN" altLang="en-US" sz="2600" dirty="0">
                <a:solidFill>
                  <a:schemeClr val="bg1"/>
                </a:solidFill>
                <a:ea typeface="+mj-ea"/>
              </a:rPr>
              <a:t>汇报人：</a:t>
            </a:r>
            <a:r>
              <a:rPr lang="en-US" altLang="zh-CN" sz="2600" dirty="0">
                <a:solidFill>
                  <a:schemeClr val="bg1"/>
                </a:solidFill>
                <a:ea typeface="+mj-ea"/>
              </a:rPr>
              <a:t>XXX</a:t>
            </a:r>
            <a:endParaRPr lang="zh-CN" altLang="en-US" sz="2600" dirty="0">
              <a:solidFill>
                <a:schemeClr val="bg1"/>
              </a:solidFill>
              <a:ea typeface="+mj-ea"/>
            </a:endParaRPr>
          </a:p>
        </p:txBody>
      </p:sp>
      <p:sp>
        <p:nvSpPr>
          <p:cNvPr id="5" name="文本占位符 4">
            <a:extLst>
              <a:ext uri="{FF2B5EF4-FFF2-40B4-BE49-F238E27FC236}">
                <a16:creationId xmlns:a16="http://schemas.microsoft.com/office/drawing/2014/main" id="{82EB74FD-89A9-512D-3ACE-BEF3A5274ED5}"/>
              </a:ext>
            </a:extLst>
          </p:cNvPr>
          <p:cNvSpPr>
            <a:spLocks noGrp="1"/>
          </p:cNvSpPr>
          <p:nvPr>
            <p:ph type="body" sz="quarter" idx="13"/>
          </p:nvPr>
        </p:nvSpPr>
        <p:spPr>
          <a:xfrm>
            <a:off x="4081324" y="4048490"/>
            <a:ext cx="2356016" cy="400110"/>
          </a:xfrm>
        </p:spPr>
        <p:txBody>
          <a:bodyPr/>
          <a:lstStyle/>
          <a:p>
            <a:r>
              <a:rPr lang="zh-CN" altLang="en-US" sz="2600" dirty="0">
                <a:solidFill>
                  <a:schemeClr val="bg1"/>
                </a:solidFill>
                <a:ea typeface="+mj-ea"/>
              </a:rPr>
              <a:t>部门：</a:t>
            </a:r>
            <a:r>
              <a:rPr lang="en-US" altLang="zh-CN" sz="2600" dirty="0">
                <a:solidFill>
                  <a:schemeClr val="bg1"/>
                </a:solidFill>
                <a:ea typeface="+mj-ea"/>
              </a:rPr>
              <a:t>XXX</a:t>
            </a:r>
            <a:endParaRPr lang="zh-CN" altLang="en-US" sz="2600" dirty="0">
              <a:solidFill>
                <a:schemeClr val="bg1"/>
              </a:solidFill>
              <a:ea typeface="+mj-ea"/>
            </a:endParaRPr>
          </a:p>
        </p:txBody>
      </p:sp>
    </p:spTree>
    <p:extLst>
      <p:ext uri="{BB962C8B-B14F-4D97-AF65-F5344CB8AC3E}">
        <p14:creationId xmlns:p14="http://schemas.microsoft.com/office/powerpoint/2010/main" val="1927352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468901"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文成</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552510" y="853748"/>
            <a:ext cx="1866500" cy="261610"/>
          </a:xfrm>
          <a:prstGeom prst="rect">
            <a:avLst/>
          </a:prstGeom>
          <a:noFill/>
        </p:spPr>
        <p:txBody>
          <a:bodyPr wrap="square" rtlCol="0">
            <a:spAutoFit/>
          </a:bodyPr>
          <a:lstStyle/>
          <a:p>
            <a:r>
              <a:rPr lang="en-US" altLang="zh-CN" sz="1100" spc="600" dirty="0">
                <a:solidFill>
                  <a:srgbClr val="FFFED8">
                    <a:alpha val="22000"/>
                  </a:srgbClr>
                </a:solidFill>
              </a:rPr>
              <a:t>WEN CHENG</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40381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努力把读书做成长期主义的</a:t>
            </a:r>
            <a:r>
              <a:rPr lang="en-US" altLang="zh-CN" spc="100" dirty="0" err="1">
                <a:gradFill>
                  <a:gsLst>
                    <a:gs pos="0">
                      <a:schemeClr val="bg1"/>
                    </a:gs>
                    <a:gs pos="100000">
                      <a:srgbClr val="00FFFF"/>
                    </a:gs>
                  </a:gsLst>
                  <a:lin ang="2700000" scaled="1"/>
                </a:gradFill>
              </a:rPr>
              <a:t>PPTer</a:t>
            </a:r>
            <a:endParaRPr lang="zh-CN" altLang="en-US" spc="100" dirty="0">
              <a:gradFill>
                <a:gsLst>
                  <a:gs pos="0">
                    <a:schemeClr val="bg1"/>
                  </a:gs>
                  <a:gs pos="100000">
                    <a:srgbClr val="00FFFF"/>
                  </a:gs>
                </a:gsLst>
                <a:lin ang="2700000" scaled="1"/>
              </a:gradFill>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403818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深耕商务类</a:t>
            </a:r>
            <a:r>
              <a:rPr lang="en-US" altLang="zh-CN" spc="100" dirty="0">
                <a:gradFill>
                  <a:gsLst>
                    <a:gs pos="0">
                      <a:schemeClr val="bg1"/>
                    </a:gs>
                    <a:gs pos="100000">
                      <a:srgbClr val="00FFFF"/>
                    </a:gs>
                  </a:gsLst>
                  <a:lin ang="2700000" scaled="1"/>
                </a:gradFill>
              </a:rPr>
              <a:t>PPT</a:t>
            </a:r>
            <a:endParaRPr lang="zh-CN" altLang="en-US" spc="100" dirty="0">
              <a:gradFill>
                <a:gsLst>
                  <a:gs pos="0">
                    <a:schemeClr val="bg1"/>
                  </a:gs>
                  <a:gs pos="100000">
                    <a:srgbClr val="00FFFF"/>
                  </a:gs>
                </a:gsLst>
                <a:lin ang="2700000" scaled="1"/>
              </a:gra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SJZXWC2017</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2EF772E3-AC41-A520-6A2B-303544D32A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804" y="697791"/>
            <a:ext cx="1829331" cy="1829331"/>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81B451A-FF34-230D-AFB0-239DB2826F11}"/>
              </a:ext>
            </a:extLst>
          </p:cNvPr>
          <p:cNvSpPr/>
          <p:nvPr/>
        </p:nvSpPr>
        <p:spPr>
          <a:xfrm>
            <a:off x="658813" y="3568382"/>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文成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A468983A-6BDD-88F5-985D-1AFA4EA405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40365440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977EC84-F715-D59D-EFF6-381313EF153B}"/>
              </a:ext>
            </a:extLst>
          </p:cNvPr>
          <p:cNvSpPr>
            <a:spLocks noGrp="1"/>
          </p:cNvSpPr>
          <p:nvPr>
            <p:ph type="body" sz="quarter" idx="10"/>
          </p:nvPr>
        </p:nvSpPr>
        <p:spPr/>
        <p:txBody>
          <a:bodyPr/>
          <a:lstStyle/>
          <a:p>
            <a:r>
              <a:rPr lang="zh-CN" altLang="en-US" sz="2400" b="1" dirty="0">
                <a:solidFill>
                  <a:schemeClr val="accent1"/>
                </a:solidFill>
                <a:latin typeface="+mj-ea"/>
                <a:ea typeface="+mj-ea"/>
              </a:rPr>
              <a:t>请输入你的标题内容</a:t>
            </a:r>
          </a:p>
        </p:txBody>
      </p:sp>
      <p:sp>
        <p:nvSpPr>
          <p:cNvPr id="3" name="文本占位符 2">
            <a:extLst>
              <a:ext uri="{FF2B5EF4-FFF2-40B4-BE49-F238E27FC236}">
                <a16:creationId xmlns:a16="http://schemas.microsoft.com/office/drawing/2014/main" id="{6485F4D4-4E26-C71C-CC6C-5467F01CABC8}"/>
              </a:ext>
            </a:extLst>
          </p:cNvPr>
          <p:cNvSpPr>
            <a:spLocks noGrp="1"/>
          </p:cNvSpPr>
          <p:nvPr>
            <p:ph type="body" sz="quarter" idx="11"/>
          </p:nvPr>
        </p:nvSpPr>
        <p:spPr/>
        <p:txBody>
          <a:bodyPr/>
          <a:lstStyle/>
          <a:p>
            <a:r>
              <a:rPr lang="en-US" altLang="zh-CN" dirty="0">
                <a:solidFill>
                  <a:schemeClr val="tx1">
                    <a:lumMod val="50000"/>
                    <a:lumOff val="50000"/>
                  </a:schemeClr>
                </a:solidFill>
                <a:ea typeface="+mj-ea"/>
              </a:rPr>
              <a:t>Content of Title</a:t>
            </a:r>
            <a:endParaRPr lang="zh-CN" altLang="en-US" dirty="0">
              <a:solidFill>
                <a:schemeClr val="tx1">
                  <a:lumMod val="50000"/>
                  <a:lumOff val="50000"/>
                </a:schemeClr>
              </a:solidFill>
              <a:ea typeface="+mj-ea"/>
            </a:endParaRPr>
          </a:p>
        </p:txBody>
      </p:sp>
      <p:sp>
        <p:nvSpPr>
          <p:cNvPr id="4" name="文本占位符 3">
            <a:extLst>
              <a:ext uri="{FF2B5EF4-FFF2-40B4-BE49-F238E27FC236}">
                <a16:creationId xmlns:a16="http://schemas.microsoft.com/office/drawing/2014/main" id="{18592DDC-D4A6-5823-72FE-695139CD4259}"/>
              </a:ext>
            </a:extLst>
          </p:cNvPr>
          <p:cNvSpPr>
            <a:spLocks noGrp="1"/>
          </p:cNvSpPr>
          <p:nvPr>
            <p:ph type="body" sz="quarter" idx="12"/>
          </p:nvPr>
        </p:nvSpPr>
        <p:spPr/>
        <p:txBody>
          <a:bodyPr/>
          <a:lstStyle/>
          <a:p>
            <a:r>
              <a:rPr lang="zh-CN" altLang="en-US" sz="2400" b="1" dirty="0">
                <a:solidFill>
                  <a:schemeClr val="accent1"/>
                </a:solidFill>
                <a:latin typeface="+mj-ea"/>
                <a:ea typeface="+mj-ea"/>
              </a:rPr>
              <a:t>请输入你的标题内容</a:t>
            </a:r>
          </a:p>
        </p:txBody>
      </p:sp>
      <p:sp>
        <p:nvSpPr>
          <p:cNvPr id="5" name="文本占位符 4">
            <a:extLst>
              <a:ext uri="{FF2B5EF4-FFF2-40B4-BE49-F238E27FC236}">
                <a16:creationId xmlns:a16="http://schemas.microsoft.com/office/drawing/2014/main" id="{9A2215AF-24FF-11FF-7AE1-5E46F5661BF8}"/>
              </a:ext>
            </a:extLst>
          </p:cNvPr>
          <p:cNvSpPr>
            <a:spLocks noGrp="1"/>
          </p:cNvSpPr>
          <p:nvPr>
            <p:ph type="body" sz="quarter" idx="13"/>
          </p:nvPr>
        </p:nvSpPr>
        <p:spPr/>
        <p:txBody>
          <a:bodyPr/>
          <a:lstStyle/>
          <a:p>
            <a:r>
              <a:rPr lang="en-US" altLang="zh-CN" dirty="0">
                <a:solidFill>
                  <a:schemeClr val="tx1">
                    <a:lumMod val="50000"/>
                    <a:lumOff val="50000"/>
                  </a:schemeClr>
                </a:solidFill>
                <a:ea typeface="+mj-ea"/>
              </a:rPr>
              <a:t>Content of Title</a:t>
            </a:r>
            <a:endParaRPr lang="zh-CN" altLang="en-US" dirty="0">
              <a:solidFill>
                <a:schemeClr val="tx1">
                  <a:lumMod val="50000"/>
                  <a:lumOff val="50000"/>
                </a:schemeClr>
              </a:solidFill>
              <a:ea typeface="+mj-ea"/>
            </a:endParaRPr>
          </a:p>
        </p:txBody>
      </p:sp>
      <p:sp>
        <p:nvSpPr>
          <p:cNvPr id="6" name="文本占位符 5">
            <a:extLst>
              <a:ext uri="{FF2B5EF4-FFF2-40B4-BE49-F238E27FC236}">
                <a16:creationId xmlns:a16="http://schemas.microsoft.com/office/drawing/2014/main" id="{E67F9E2C-E3D1-115E-2833-E55058005A23}"/>
              </a:ext>
            </a:extLst>
          </p:cNvPr>
          <p:cNvSpPr>
            <a:spLocks noGrp="1"/>
          </p:cNvSpPr>
          <p:nvPr>
            <p:ph type="body" sz="quarter" idx="14"/>
          </p:nvPr>
        </p:nvSpPr>
        <p:spPr/>
        <p:txBody>
          <a:bodyPr/>
          <a:lstStyle/>
          <a:p>
            <a:r>
              <a:rPr lang="zh-CN" altLang="en-US" sz="2400" b="1" dirty="0">
                <a:solidFill>
                  <a:schemeClr val="accent1"/>
                </a:solidFill>
                <a:latin typeface="+mj-ea"/>
                <a:ea typeface="+mj-ea"/>
              </a:rPr>
              <a:t>请输入你的标题内容</a:t>
            </a:r>
          </a:p>
        </p:txBody>
      </p:sp>
      <p:sp>
        <p:nvSpPr>
          <p:cNvPr id="7" name="文本占位符 6">
            <a:extLst>
              <a:ext uri="{FF2B5EF4-FFF2-40B4-BE49-F238E27FC236}">
                <a16:creationId xmlns:a16="http://schemas.microsoft.com/office/drawing/2014/main" id="{15FA332D-4350-DA7A-BBB6-658C20CD0F68}"/>
              </a:ext>
            </a:extLst>
          </p:cNvPr>
          <p:cNvSpPr>
            <a:spLocks noGrp="1"/>
          </p:cNvSpPr>
          <p:nvPr>
            <p:ph type="body" sz="quarter" idx="15"/>
          </p:nvPr>
        </p:nvSpPr>
        <p:spPr/>
        <p:txBody>
          <a:bodyPr/>
          <a:lstStyle/>
          <a:p>
            <a:r>
              <a:rPr lang="en-US" altLang="zh-CN" dirty="0">
                <a:solidFill>
                  <a:schemeClr val="tx1">
                    <a:lumMod val="50000"/>
                    <a:lumOff val="50000"/>
                  </a:schemeClr>
                </a:solidFill>
                <a:ea typeface="+mj-ea"/>
              </a:rPr>
              <a:t>Content of Title</a:t>
            </a:r>
            <a:endParaRPr lang="zh-CN" altLang="en-US" dirty="0">
              <a:solidFill>
                <a:schemeClr val="tx1">
                  <a:lumMod val="50000"/>
                  <a:lumOff val="50000"/>
                </a:schemeClr>
              </a:solidFill>
              <a:ea typeface="+mj-ea"/>
            </a:endParaRPr>
          </a:p>
        </p:txBody>
      </p:sp>
    </p:spTree>
    <p:extLst>
      <p:ext uri="{BB962C8B-B14F-4D97-AF65-F5344CB8AC3E}">
        <p14:creationId xmlns:p14="http://schemas.microsoft.com/office/powerpoint/2010/main" val="8663876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43D55DD-774F-3EE5-7019-BF63670DAA3F}"/>
              </a:ext>
            </a:extLst>
          </p:cNvPr>
          <p:cNvSpPr>
            <a:spLocks noGrp="1"/>
          </p:cNvSpPr>
          <p:nvPr>
            <p:ph type="body" sz="quarter" idx="12"/>
          </p:nvPr>
        </p:nvSpPr>
        <p:spPr/>
        <p:txBody>
          <a:bodyPr/>
          <a:lstStyle/>
          <a:p>
            <a:pPr algn="r"/>
            <a:r>
              <a:rPr lang="en-US" altLang="zh-CN" sz="3200" dirty="0">
                <a:solidFill>
                  <a:schemeClr val="tx1">
                    <a:lumMod val="50000"/>
                    <a:lumOff val="50000"/>
                  </a:schemeClr>
                </a:solidFill>
                <a:ea typeface="+mj-ea"/>
              </a:rPr>
              <a:t>Content of Title</a:t>
            </a:r>
            <a:endParaRPr lang="zh-CN" altLang="en-US" sz="3200" dirty="0">
              <a:solidFill>
                <a:schemeClr val="tx1">
                  <a:lumMod val="50000"/>
                  <a:lumOff val="50000"/>
                </a:schemeClr>
              </a:solidFill>
              <a:ea typeface="+mj-ea"/>
            </a:endParaRPr>
          </a:p>
        </p:txBody>
      </p:sp>
      <p:sp>
        <p:nvSpPr>
          <p:cNvPr id="3" name="文本占位符 2">
            <a:extLst>
              <a:ext uri="{FF2B5EF4-FFF2-40B4-BE49-F238E27FC236}">
                <a16:creationId xmlns:a16="http://schemas.microsoft.com/office/drawing/2014/main" id="{E5DC0B4B-2A7D-2B59-8928-84E06F50914F}"/>
              </a:ext>
            </a:extLst>
          </p:cNvPr>
          <p:cNvSpPr>
            <a:spLocks noGrp="1"/>
          </p:cNvSpPr>
          <p:nvPr>
            <p:ph type="body" sz="quarter" idx="11"/>
          </p:nvPr>
        </p:nvSpPr>
        <p:spPr/>
        <p:txBody>
          <a:bodyPr/>
          <a:lstStyle/>
          <a:p>
            <a:pPr algn="r"/>
            <a:r>
              <a:rPr lang="zh-CN" altLang="en-US" sz="4000" b="1" dirty="0">
                <a:solidFill>
                  <a:schemeClr val="accent1"/>
                </a:solidFill>
                <a:latin typeface="+mj-ea"/>
                <a:ea typeface="+mj-ea"/>
              </a:rPr>
              <a:t>请输入你的标题内容</a:t>
            </a:r>
          </a:p>
        </p:txBody>
      </p:sp>
      <p:sp>
        <p:nvSpPr>
          <p:cNvPr id="4" name="文本占位符 3">
            <a:extLst>
              <a:ext uri="{FF2B5EF4-FFF2-40B4-BE49-F238E27FC236}">
                <a16:creationId xmlns:a16="http://schemas.microsoft.com/office/drawing/2014/main" id="{D395976E-5ABA-9281-878B-FBCD2644AA0B}"/>
              </a:ext>
            </a:extLst>
          </p:cNvPr>
          <p:cNvSpPr>
            <a:spLocks noGrp="1"/>
          </p:cNvSpPr>
          <p:nvPr>
            <p:ph type="body" sz="quarter" idx="10"/>
          </p:nvPr>
        </p:nvSpPr>
        <p:spPr>
          <a:xfrm>
            <a:off x="10809877" y="1643190"/>
            <a:ext cx="759823" cy="738664"/>
          </a:xfrm>
        </p:spPr>
        <p:txBody>
          <a:bodyPr/>
          <a:lstStyle/>
          <a:p>
            <a:r>
              <a:rPr lang="en-US" altLang="zh-CN" dirty="0"/>
              <a:t>01</a:t>
            </a:r>
            <a:endParaRPr lang="zh-CN" altLang="en-US" dirty="0"/>
          </a:p>
        </p:txBody>
      </p:sp>
    </p:spTree>
    <p:extLst>
      <p:ext uri="{BB962C8B-B14F-4D97-AF65-F5344CB8AC3E}">
        <p14:creationId xmlns:p14="http://schemas.microsoft.com/office/powerpoint/2010/main" val="28659303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6720580-6639-684E-FD62-0803298CB325}"/>
              </a:ext>
            </a:extLst>
          </p:cNvPr>
          <p:cNvSpPr>
            <a:spLocks noGrp="1"/>
          </p:cNvSpPr>
          <p:nvPr>
            <p:ph type="body" sz="quarter" idx="10"/>
          </p:nvPr>
        </p:nvSpPr>
        <p:spPr/>
        <p:txBody>
          <a:bodyPr/>
          <a:lstStyle/>
          <a:p>
            <a:pPr algn="r"/>
            <a:r>
              <a:rPr lang="zh-CN" altLang="en-US" sz="3200" b="1" dirty="0">
                <a:solidFill>
                  <a:schemeClr val="accent1"/>
                </a:solidFill>
                <a:latin typeface="+mj-ea"/>
                <a:ea typeface="+mj-ea"/>
              </a:rPr>
              <a:t>请输入你的标题内容</a:t>
            </a:r>
          </a:p>
        </p:txBody>
      </p:sp>
      <p:sp>
        <p:nvSpPr>
          <p:cNvPr id="6" name="矩形: 圆角 5">
            <a:extLst>
              <a:ext uri="{FF2B5EF4-FFF2-40B4-BE49-F238E27FC236}">
                <a16:creationId xmlns:a16="http://schemas.microsoft.com/office/drawing/2014/main" id="{B54AA756-CB4C-3C58-BFD3-9988FF720936}"/>
              </a:ext>
            </a:extLst>
          </p:cNvPr>
          <p:cNvSpPr/>
          <p:nvPr/>
        </p:nvSpPr>
        <p:spPr>
          <a:xfrm>
            <a:off x="623887" y="2794000"/>
            <a:ext cx="10944226" cy="2889170"/>
          </a:xfrm>
          <a:prstGeom prst="roundRect">
            <a:avLst>
              <a:gd name="adj" fmla="val 6267"/>
            </a:avLst>
          </a:prstGeom>
          <a:gradFill flip="none" rotWithShape="1">
            <a:gsLst>
              <a:gs pos="17000">
                <a:schemeClr val="accent1"/>
              </a:gs>
              <a:gs pos="76000">
                <a:schemeClr val="accent1">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id="{B90A648B-CA3E-D691-ABD4-E9650EA1E042}"/>
              </a:ext>
            </a:extLst>
          </p:cNvPr>
          <p:cNvGrpSpPr/>
          <p:nvPr/>
        </p:nvGrpSpPr>
        <p:grpSpPr>
          <a:xfrm>
            <a:off x="853916" y="1174830"/>
            <a:ext cx="3437052" cy="4063558"/>
            <a:chOff x="853916" y="1473200"/>
            <a:chExt cx="2582704" cy="3053479"/>
          </a:xfrm>
        </p:grpSpPr>
        <p:sp>
          <p:nvSpPr>
            <p:cNvPr id="23" name="图形 9">
              <a:extLst>
                <a:ext uri="{FF2B5EF4-FFF2-40B4-BE49-F238E27FC236}">
                  <a16:creationId xmlns:a16="http://schemas.microsoft.com/office/drawing/2014/main" id="{D1204B64-B34F-5570-8D5E-5383B82DFA1F}"/>
                </a:ext>
              </a:extLst>
            </p:cNvPr>
            <p:cNvSpPr/>
            <p:nvPr/>
          </p:nvSpPr>
          <p:spPr>
            <a:xfrm rot="5400000">
              <a:off x="941671" y="2168890"/>
              <a:ext cx="2563456" cy="2152122"/>
            </a:xfrm>
            <a:custGeom>
              <a:avLst/>
              <a:gdLst>
                <a:gd name="connsiteX0" fmla="*/ 958453 w 1774031"/>
                <a:gd name="connsiteY0" fmla="*/ 11906 h 1583531"/>
                <a:gd name="connsiteX1" fmla="*/ 898922 w 1774031"/>
                <a:gd name="connsiteY1" fmla="*/ 0 h 1583531"/>
                <a:gd name="connsiteX2" fmla="*/ 839391 w 1774031"/>
                <a:gd name="connsiteY2" fmla="*/ 11906 h 1583531"/>
                <a:gd name="connsiteX3" fmla="*/ 791766 w 1774031"/>
                <a:gd name="connsiteY3" fmla="*/ 59531 h 1583531"/>
                <a:gd name="connsiteX4" fmla="*/ 17859 w 1774031"/>
                <a:gd name="connsiteY4" fmla="*/ 1416844 h 1583531"/>
                <a:gd name="connsiteX5" fmla="*/ 17859 w 1774031"/>
                <a:gd name="connsiteY5" fmla="*/ 1535906 h 1583531"/>
                <a:gd name="connsiteX6" fmla="*/ 65484 w 1774031"/>
                <a:gd name="connsiteY6" fmla="*/ 1571625 h 1583531"/>
                <a:gd name="connsiteX7" fmla="*/ 125016 w 1774031"/>
                <a:gd name="connsiteY7" fmla="*/ 1583531 h 1583531"/>
                <a:gd name="connsiteX8" fmla="*/ 1649016 w 1774031"/>
                <a:gd name="connsiteY8" fmla="*/ 1583531 h 1583531"/>
                <a:gd name="connsiteX9" fmla="*/ 1708547 w 1774031"/>
                <a:gd name="connsiteY9" fmla="*/ 1571625 h 1583531"/>
                <a:gd name="connsiteX10" fmla="*/ 1756172 w 1774031"/>
                <a:gd name="connsiteY10" fmla="*/ 1535906 h 1583531"/>
                <a:gd name="connsiteX11" fmla="*/ 1756172 w 1774031"/>
                <a:gd name="connsiteY11" fmla="*/ 1416844 h 1583531"/>
                <a:gd name="connsiteX12" fmla="*/ 1006078 w 1774031"/>
                <a:gd name="connsiteY12" fmla="*/ 59531 h 1583531"/>
                <a:gd name="connsiteX13" fmla="*/ 958453 w 1774031"/>
                <a:gd name="connsiteY13" fmla="*/ 11906 h 158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74031" h="1583531">
                  <a:moveTo>
                    <a:pt x="958453" y="11906"/>
                  </a:moveTo>
                  <a:cubicBezTo>
                    <a:pt x="946547" y="0"/>
                    <a:pt x="922734" y="0"/>
                    <a:pt x="898922" y="0"/>
                  </a:cubicBezTo>
                  <a:cubicBezTo>
                    <a:pt x="875109" y="0"/>
                    <a:pt x="851297" y="0"/>
                    <a:pt x="839391" y="11906"/>
                  </a:cubicBezTo>
                  <a:cubicBezTo>
                    <a:pt x="815578" y="23813"/>
                    <a:pt x="803672" y="47625"/>
                    <a:pt x="791766" y="59531"/>
                  </a:cubicBezTo>
                  <a:lnTo>
                    <a:pt x="17859" y="1416844"/>
                  </a:lnTo>
                  <a:cubicBezTo>
                    <a:pt x="-5953" y="1452563"/>
                    <a:pt x="-5953" y="1500188"/>
                    <a:pt x="17859" y="1535906"/>
                  </a:cubicBezTo>
                  <a:cubicBezTo>
                    <a:pt x="29766" y="1559719"/>
                    <a:pt x="41672" y="1559719"/>
                    <a:pt x="65484" y="1571625"/>
                  </a:cubicBezTo>
                  <a:cubicBezTo>
                    <a:pt x="89297" y="1583531"/>
                    <a:pt x="101203" y="1583531"/>
                    <a:pt x="125016" y="1583531"/>
                  </a:cubicBezTo>
                  <a:lnTo>
                    <a:pt x="1649016" y="1583531"/>
                  </a:lnTo>
                  <a:cubicBezTo>
                    <a:pt x="1672828" y="1583531"/>
                    <a:pt x="1696641" y="1583531"/>
                    <a:pt x="1708547" y="1571625"/>
                  </a:cubicBezTo>
                  <a:cubicBezTo>
                    <a:pt x="1732359" y="1559719"/>
                    <a:pt x="1744266" y="1547813"/>
                    <a:pt x="1756172" y="1535906"/>
                  </a:cubicBezTo>
                  <a:cubicBezTo>
                    <a:pt x="1779984" y="1500188"/>
                    <a:pt x="1779984" y="1452563"/>
                    <a:pt x="1756172" y="1416844"/>
                  </a:cubicBezTo>
                  <a:lnTo>
                    <a:pt x="1006078" y="59531"/>
                  </a:lnTo>
                  <a:cubicBezTo>
                    <a:pt x="994172" y="47625"/>
                    <a:pt x="982266" y="23813"/>
                    <a:pt x="958453" y="11906"/>
                  </a:cubicBezTo>
                  <a:close/>
                </a:path>
              </a:pathLst>
            </a:custGeom>
            <a:solidFill>
              <a:schemeClr val="bg1">
                <a:alpha val="15000"/>
              </a:schemeClr>
            </a:solidFill>
            <a:ln w="1860" cap="flat">
              <a:noFill/>
              <a:prstDash val="solid"/>
              <a:miter/>
            </a:ln>
          </p:spPr>
          <p:txBody>
            <a:bodyPr rtlCol="0" anchor="ctr"/>
            <a:lstStyle/>
            <a:p>
              <a:endParaRPr lang="zh-CN" altLang="en-US"/>
            </a:p>
          </p:txBody>
        </p:sp>
        <p:sp>
          <p:nvSpPr>
            <p:cNvPr id="14" name="图形 9">
              <a:extLst>
                <a:ext uri="{FF2B5EF4-FFF2-40B4-BE49-F238E27FC236}">
                  <a16:creationId xmlns:a16="http://schemas.microsoft.com/office/drawing/2014/main" id="{65F125A3-5E33-FC37-C748-46CF44929A87}"/>
                </a:ext>
              </a:extLst>
            </p:cNvPr>
            <p:cNvSpPr/>
            <p:nvPr/>
          </p:nvSpPr>
          <p:spPr>
            <a:xfrm rot="5400000">
              <a:off x="749303" y="2100858"/>
              <a:ext cx="2563456" cy="2288186"/>
            </a:xfrm>
            <a:custGeom>
              <a:avLst/>
              <a:gdLst>
                <a:gd name="connsiteX0" fmla="*/ 958453 w 1774031"/>
                <a:gd name="connsiteY0" fmla="*/ 11906 h 1583531"/>
                <a:gd name="connsiteX1" fmla="*/ 898922 w 1774031"/>
                <a:gd name="connsiteY1" fmla="*/ 0 h 1583531"/>
                <a:gd name="connsiteX2" fmla="*/ 839391 w 1774031"/>
                <a:gd name="connsiteY2" fmla="*/ 11906 h 1583531"/>
                <a:gd name="connsiteX3" fmla="*/ 791766 w 1774031"/>
                <a:gd name="connsiteY3" fmla="*/ 59531 h 1583531"/>
                <a:gd name="connsiteX4" fmla="*/ 17859 w 1774031"/>
                <a:gd name="connsiteY4" fmla="*/ 1416844 h 1583531"/>
                <a:gd name="connsiteX5" fmla="*/ 17859 w 1774031"/>
                <a:gd name="connsiteY5" fmla="*/ 1535906 h 1583531"/>
                <a:gd name="connsiteX6" fmla="*/ 65484 w 1774031"/>
                <a:gd name="connsiteY6" fmla="*/ 1571625 h 1583531"/>
                <a:gd name="connsiteX7" fmla="*/ 125016 w 1774031"/>
                <a:gd name="connsiteY7" fmla="*/ 1583531 h 1583531"/>
                <a:gd name="connsiteX8" fmla="*/ 1649016 w 1774031"/>
                <a:gd name="connsiteY8" fmla="*/ 1583531 h 1583531"/>
                <a:gd name="connsiteX9" fmla="*/ 1708547 w 1774031"/>
                <a:gd name="connsiteY9" fmla="*/ 1571625 h 1583531"/>
                <a:gd name="connsiteX10" fmla="*/ 1756172 w 1774031"/>
                <a:gd name="connsiteY10" fmla="*/ 1535906 h 1583531"/>
                <a:gd name="connsiteX11" fmla="*/ 1756172 w 1774031"/>
                <a:gd name="connsiteY11" fmla="*/ 1416844 h 1583531"/>
                <a:gd name="connsiteX12" fmla="*/ 1006078 w 1774031"/>
                <a:gd name="connsiteY12" fmla="*/ 59531 h 1583531"/>
                <a:gd name="connsiteX13" fmla="*/ 958453 w 1774031"/>
                <a:gd name="connsiteY13" fmla="*/ 11906 h 158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74031" h="1583531">
                  <a:moveTo>
                    <a:pt x="958453" y="11906"/>
                  </a:moveTo>
                  <a:cubicBezTo>
                    <a:pt x="946547" y="0"/>
                    <a:pt x="922734" y="0"/>
                    <a:pt x="898922" y="0"/>
                  </a:cubicBezTo>
                  <a:cubicBezTo>
                    <a:pt x="875109" y="0"/>
                    <a:pt x="851297" y="0"/>
                    <a:pt x="839391" y="11906"/>
                  </a:cubicBezTo>
                  <a:cubicBezTo>
                    <a:pt x="815578" y="23813"/>
                    <a:pt x="803672" y="47625"/>
                    <a:pt x="791766" y="59531"/>
                  </a:cubicBezTo>
                  <a:lnTo>
                    <a:pt x="17859" y="1416844"/>
                  </a:lnTo>
                  <a:cubicBezTo>
                    <a:pt x="-5953" y="1452563"/>
                    <a:pt x="-5953" y="1500188"/>
                    <a:pt x="17859" y="1535906"/>
                  </a:cubicBezTo>
                  <a:cubicBezTo>
                    <a:pt x="29766" y="1559719"/>
                    <a:pt x="41672" y="1559719"/>
                    <a:pt x="65484" y="1571625"/>
                  </a:cubicBezTo>
                  <a:cubicBezTo>
                    <a:pt x="89297" y="1583531"/>
                    <a:pt x="101203" y="1583531"/>
                    <a:pt x="125016" y="1583531"/>
                  </a:cubicBezTo>
                  <a:lnTo>
                    <a:pt x="1649016" y="1583531"/>
                  </a:lnTo>
                  <a:cubicBezTo>
                    <a:pt x="1672828" y="1583531"/>
                    <a:pt x="1696641" y="1583531"/>
                    <a:pt x="1708547" y="1571625"/>
                  </a:cubicBezTo>
                  <a:cubicBezTo>
                    <a:pt x="1732359" y="1559719"/>
                    <a:pt x="1744266" y="1547813"/>
                    <a:pt x="1756172" y="1535906"/>
                  </a:cubicBezTo>
                  <a:cubicBezTo>
                    <a:pt x="1779984" y="1500188"/>
                    <a:pt x="1779984" y="1452563"/>
                    <a:pt x="1756172" y="1416844"/>
                  </a:cubicBezTo>
                  <a:lnTo>
                    <a:pt x="1006078" y="59531"/>
                  </a:lnTo>
                  <a:cubicBezTo>
                    <a:pt x="994172" y="47625"/>
                    <a:pt x="982266" y="23813"/>
                    <a:pt x="958453" y="11906"/>
                  </a:cubicBezTo>
                  <a:close/>
                </a:path>
              </a:pathLst>
            </a:custGeom>
            <a:solidFill>
              <a:schemeClr val="bg1">
                <a:alpha val="43000"/>
              </a:schemeClr>
            </a:solidFill>
            <a:ln w="1860" cap="flat">
              <a:noFill/>
              <a:prstDash val="solid"/>
              <a:miter/>
            </a:ln>
          </p:spPr>
          <p:txBody>
            <a:bodyPr rtlCol="0" anchor="ctr"/>
            <a:lstStyle/>
            <a:p>
              <a:endParaRPr lang="zh-CN" altLang="en-US"/>
            </a:p>
          </p:txBody>
        </p:sp>
        <p:pic>
          <p:nvPicPr>
            <p:cNvPr id="20" name="图片 19" descr="穿白色衣服的男人在微笑&#10;&#10;描述已自动生成">
              <a:extLst>
                <a:ext uri="{FF2B5EF4-FFF2-40B4-BE49-F238E27FC236}">
                  <a16:creationId xmlns:a16="http://schemas.microsoft.com/office/drawing/2014/main" id="{A27245EC-4ED2-E6F5-AEEA-250838825B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53916" y="1963223"/>
              <a:ext cx="2288186" cy="2563456"/>
            </a:xfrm>
            <a:custGeom>
              <a:avLst/>
              <a:gdLst>
                <a:gd name="connsiteX0" fmla="*/ 99616 w 1472112"/>
                <a:gd name="connsiteY0" fmla="*/ 0 h 1649208"/>
                <a:gd name="connsiteX1" fmla="*/ 154959 w 1472112"/>
                <a:gd name="connsiteY1" fmla="*/ 16603 h 1649208"/>
                <a:gd name="connsiteX2" fmla="*/ 1416770 w 1472112"/>
                <a:gd name="connsiteY2" fmla="*/ 736057 h 1649208"/>
                <a:gd name="connsiteX3" fmla="*/ 1461044 w 1472112"/>
                <a:gd name="connsiteY3" fmla="*/ 780331 h 1649208"/>
                <a:gd name="connsiteX4" fmla="*/ 1472112 w 1472112"/>
                <a:gd name="connsiteY4" fmla="*/ 835673 h 1649208"/>
                <a:gd name="connsiteX5" fmla="*/ 1461044 w 1472112"/>
                <a:gd name="connsiteY5" fmla="*/ 891015 h 1649208"/>
                <a:gd name="connsiteX6" fmla="*/ 1416770 w 1472112"/>
                <a:gd name="connsiteY6" fmla="*/ 935289 h 1649208"/>
                <a:gd name="connsiteX7" fmla="*/ 154959 w 1472112"/>
                <a:gd name="connsiteY7" fmla="*/ 1632606 h 1649208"/>
                <a:gd name="connsiteX8" fmla="*/ 44274 w 1472112"/>
                <a:gd name="connsiteY8" fmla="*/ 1632606 h 1649208"/>
                <a:gd name="connsiteX9" fmla="*/ 11068 w 1472112"/>
                <a:gd name="connsiteY9" fmla="*/ 1588332 h 1649208"/>
                <a:gd name="connsiteX10" fmla="*/ 0 w 1472112"/>
                <a:gd name="connsiteY10" fmla="*/ 1532989 h 1649208"/>
                <a:gd name="connsiteX11" fmla="*/ 0 w 1472112"/>
                <a:gd name="connsiteY11" fmla="*/ 116220 h 1649208"/>
                <a:gd name="connsiteX12" fmla="*/ 11068 w 1472112"/>
                <a:gd name="connsiteY12" fmla="*/ 60877 h 1649208"/>
                <a:gd name="connsiteX13" fmla="*/ 44274 w 1472112"/>
                <a:gd name="connsiteY13" fmla="*/ 16603 h 1649208"/>
                <a:gd name="connsiteX14" fmla="*/ 99616 w 1472112"/>
                <a:gd name="connsiteY14" fmla="*/ 0 h 1649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2112" h="1649208">
                  <a:moveTo>
                    <a:pt x="99616" y="0"/>
                  </a:moveTo>
                  <a:cubicBezTo>
                    <a:pt x="118986" y="0"/>
                    <a:pt x="138356" y="5534"/>
                    <a:pt x="154959" y="16603"/>
                  </a:cubicBezTo>
                  <a:lnTo>
                    <a:pt x="1416770" y="736057"/>
                  </a:lnTo>
                  <a:cubicBezTo>
                    <a:pt x="1427838" y="747125"/>
                    <a:pt x="1449975" y="758193"/>
                    <a:pt x="1461044" y="780331"/>
                  </a:cubicBezTo>
                  <a:cubicBezTo>
                    <a:pt x="1472112" y="791399"/>
                    <a:pt x="1472112" y="813535"/>
                    <a:pt x="1472112" y="835673"/>
                  </a:cubicBezTo>
                  <a:cubicBezTo>
                    <a:pt x="1472112" y="857809"/>
                    <a:pt x="1472112" y="879947"/>
                    <a:pt x="1461044" y="891015"/>
                  </a:cubicBezTo>
                  <a:cubicBezTo>
                    <a:pt x="1449975" y="913153"/>
                    <a:pt x="1427838" y="924221"/>
                    <a:pt x="1416770" y="935289"/>
                  </a:cubicBezTo>
                  <a:lnTo>
                    <a:pt x="154959" y="1632606"/>
                  </a:lnTo>
                  <a:cubicBezTo>
                    <a:pt x="121753" y="1654742"/>
                    <a:pt x="77479" y="1654742"/>
                    <a:pt x="44274" y="1632606"/>
                  </a:cubicBezTo>
                  <a:cubicBezTo>
                    <a:pt x="33205" y="1621537"/>
                    <a:pt x="22137" y="1610468"/>
                    <a:pt x="11068" y="1588332"/>
                  </a:cubicBezTo>
                  <a:cubicBezTo>
                    <a:pt x="0" y="1577263"/>
                    <a:pt x="0" y="1555126"/>
                    <a:pt x="0" y="1532989"/>
                  </a:cubicBezTo>
                  <a:lnTo>
                    <a:pt x="0" y="116220"/>
                  </a:lnTo>
                  <a:cubicBezTo>
                    <a:pt x="0" y="94082"/>
                    <a:pt x="0" y="83014"/>
                    <a:pt x="11068" y="60877"/>
                  </a:cubicBezTo>
                  <a:cubicBezTo>
                    <a:pt x="22137" y="38740"/>
                    <a:pt x="22137" y="27672"/>
                    <a:pt x="44274" y="16603"/>
                  </a:cubicBezTo>
                  <a:cubicBezTo>
                    <a:pt x="60877" y="5534"/>
                    <a:pt x="80246" y="0"/>
                    <a:pt x="99616" y="0"/>
                  </a:cubicBezTo>
                  <a:close/>
                </a:path>
              </a:pathLst>
            </a:custGeom>
          </p:spPr>
        </p:pic>
        <p:pic>
          <p:nvPicPr>
            <p:cNvPr id="18" name="图片 17" descr="穿白色衣服的男人在微笑&#10;&#10;描述已自动生成">
              <a:extLst>
                <a:ext uri="{FF2B5EF4-FFF2-40B4-BE49-F238E27FC236}">
                  <a16:creationId xmlns:a16="http://schemas.microsoft.com/office/drawing/2014/main" id="{701E80A1-9BED-3D64-F29C-4EA1507B238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53916" y="1473200"/>
              <a:ext cx="2582704" cy="1498632"/>
            </a:xfrm>
            <a:prstGeom prst="rect">
              <a:avLst/>
            </a:prstGeom>
          </p:spPr>
        </p:pic>
      </p:grpSp>
      <p:sp>
        <p:nvSpPr>
          <p:cNvPr id="27" name="文本框 26">
            <a:extLst>
              <a:ext uri="{FF2B5EF4-FFF2-40B4-BE49-F238E27FC236}">
                <a16:creationId xmlns:a16="http://schemas.microsoft.com/office/drawing/2014/main" id="{E6EDD833-0BE4-03E1-976D-82EB51A549F7}"/>
              </a:ext>
            </a:extLst>
          </p:cNvPr>
          <p:cNvSpPr txBox="1"/>
          <p:nvPr/>
        </p:nvSpPr>
        <p:spPr>
          <a:xfrm>
            <a:off x="4278818" y="4222816"/>
            <a:ext cx="7014337" cy="1090427"/>
          </a:xfrm>
          <a:prstGeom prst="rect">
            <a:avLst/>
          </a:prstGeom>
          <a:noFill/>
        </p:spPr>
        <p:txBody>
          <a:bodyPr wrap="square" lIns="0" tIns="0" rIns="0" bIns="0" rtlCol="0">
            <a:spAutoFit/>
          </a:bodyPr>
          <a:lstStyle/>
          <a:p>
            <a:pPr>
              <a:lnSpc>
                <a:spcPct val="120000"/>
              </a:lnSpc>
            </a:pPr>
            <a:r>
              <a:rPr lang="zh-CN" altLang="en-US" sz="1200" dirty="0">
                <a:solidFill>
                  <a:schemeClr val="bg1"/>
                </a:solidFill>
                <a:latin typeface="+mn-ea"/>
              </a:rPr>
              <a:t>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a:t>
            </a:r>
          </a:p>
        </p:txBody>
      </p:sp>
      <p:grpSp>
        <p:nvGrpSpPr>
          <p:cNvPr id="32" name="组合 31">
            <a:extLst>
              <a:ext uri="{FF2B5EF4-FFF2-40B4-BE49-F238E27FC236}">
                <a16:creationId xmlns:a16="http://schemas.microsoft.com/office/drawing/2014/main" id="{67D44182-661C-E63C-52E4-E73EF6B5A971}"/>
              </a:ext>
            </a:extLst>
          </p:cNvPr>
          <p:cNvGrpSpPr/>
          <p:nvPr/>
        </p:nvGrpSpPr>
        <p:grpSpPr>
          <a:xfrm>
            <a:off x="4278818" y="3764239"/>
            <a:ext cx="903971" cy="310025"/>
            <a:chOff x="4278818" y="3780008"/>
            <a:chExt cx="903971" cy="310025"/>
          </a:xfrm>
        </p:grpSpPr>
        <p:sp>
          <p:nvSpPr>
            <p:cNvPr id="31" name="矩形: 圆角 30">
              <a:extLst>
                <a:ext uri="{FF2B5EF4-FFF2-40B4-BE49-F238E27FC236}">
                  <a16:creationId xmlns:a16="http://schemas.microsoft.com/office/drawing/2014/main" id="{6339C4E2-6C1D-0F38-4908-4D4561589406}"/>
                </a:ext>
              </a:extLst>
            </p:cNvPr>
            <p:cNvSpPr/>
            <p:nvPr/>
          </p:nvSpPr>
          <p:spPr>
            <a:xfrm>
              <a:off x="4278818" y="3780008"/>
              <a:ext cx="903971" cy="310025"/>
            </a:xfrm>
            <a:prstGeom prst="roundRect">
              <a:avLst>
                <a:gd name="adj" fmla="val 17737"/>
              </a:avLst>
            </a:prstGeom>
            <a:solidFill>
              <a:schemeClr val="bg1">
                <a:alpha val="28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51784078-85ED-CC5B-73A3-E1F035F6A488}"/>
                </a:ext>
              </a:extLst>
            </p:cNvPr>
            <p:cNvSpPr txBox="1"/>
            <p:nvPr/>
          </p:nvSpPr>
          <p:spPr>
            <a:xfrm>
              <a:off x="4318069" y="3811910"/>
              <a:ext cx="825468" cy="246221"/>
            </a:xfrm>
            <a:prstGeom prst="rect">
              <a:avLst/>
            </a:prstGeom>
            <a:noFill/>
          </p:spPr>
          <p:txBody>
            <a:bodyPr wrap="square" lIns="0" tIns="0" rIns="0" bIns="0" rtlCol="0">
              <a:spAutoFit/>
            </a:bodyPr>
            <a:lstStyle/>
            <a:p>
              <a:r>
                <a:rPr lang="zh-CN" altLang="en-US" sz="1600" dirty="0">
                  <a:solidFill>
                    <a:schemeClr val="bg1"/>
                  </a:solidFill>
                  <a:ea typeface="+mj-ea"/>
                </a:rPr>
                <a:t>急诊科一</a:t>
              </a:r>
            </a:p>
          </p:txBody>
        </p:sp>
      </p:grpSp>
      <p:grpSp>
        <p:nvGrpSpPr>
          <p:cNvPr id="33" name="组合 32">
            <a:extLst>
              <a:ext uri="{FF2B5EF4-FFF2-40B4-BE49-F238E27FC236}">
                <a16:creationId xmlns:a16="http://schemas.microsoft.com/office/drawing/2014/main" id="{6BABA500-9D88-5371-709D-9992ABC1E3AF}"/>
              </a:ext>
            </a:extLst>
          </p:cNvPr>
          <p:cNvGrpSpPr/>
          <p:nvPr/>
        </p:nvGrpSpPr>
        <p:grpSpPr>
          <a:xfrm>
            <a:off x="5330378" y="3764239"/>
            <a:ext cx="903971" cy="310025"/>
            <a:chOff x="4278818" y="3780008"/>
            <a:chExt cx="903971" cy="310025"/>
          </a:xfrm>
        </p:grpSpPr>
        <p:sp>
          <p:nvSpPr>
            <p:cNvPr id="34" name="矩形: 圆角 33">
              <a:extLst>
                <a:ext uri="{FF2B5EF4-FFF2-40B4-BE49-F238E27FC236}">
                  <a16:creationId xmlns:a16="http://schemas.microsoft.com/office/drawing/2014/main" id="{753A7AD2-074A-5797-5338-3684AC1095C9}"/>
                </a:ext>
              </a:extLst>
            </p:cNvPr>
            <p:cNvSpPr/>
            <p:nvPr/>
          </p:nvSpPr>
          <p:spPr>
            <a:xfrm>
              <a:off x="4278818" y="3780008"/>
              <a:ext cx="903971" cy="310025"/>
            </a:xfrm>
            <a:prstGeom prst="roundRect">
              <a:avLst>
                <a:gd name="adj" fmla="val 17737"/>
              </a:avLst>
            </a:prstGeom>
            <a:solidFill>
              <a:schemeClr val="bg1">
                <a:alpha val="28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22BFB612-AFCC-03F4-8BB4-1BBE9548E107}"/>
                </a:ext>
              </a:extLst>
            </p:cNvPr>
            <p:cNvSpPr txBox="1"/>
            <p:nvPr/>
          </p:nvSpPr>
          <p:spPr>
            <a:xfrm>
              <a:off x="4318069" y="3811910"/>
              <a:ext cx="825468" cy="246221"/>
            </a:xfrm>
            <a:prstGeom prst="rect">
              <a:avLst/>
            </a:prstGeom>
            <a:noFill/>
          </p:spPr>
          <p:txBody>
            <a:bodyPr wrap="square" lIns="0" tIns="0" rIns="0" bIns="0" rtlCol="0">
              <a:spAutoFit/>
            </a:bodyPr>
            <a:lstStyle/>
            <a:p>
              <a:r>
                <a:rPr lang="zh-CN" altLang="en-US" sz="1600" dirty="0">
                  <a:solidFill>
                    <a:schemeClr val="bg1"/>
                  </a:solidFill>
                  <a:ea typeface="+mj-ea"/>
                </a:rPr>
                <a:t>主治医师</a:t>
              </a:r>
            </a:p>
          </p:txBody>
        </p:sp>
      </p:grpSp>
      <p:grpSp>
        <p:nvGrpSpPr>
          <p:cNvPr id="37" name="组合 36">
            <a:extLst>
              <a:ext uri="{FF2B5EF4-FFF2-40B4-BE49-F238E27FC236}">
                <a16:creationId xmlns:a16="http://schemas.microsoft.com/office/drawing/2014/main" id="{CFD5EC8B-72BA-BC28-0636-5827849E7940}"/>
              </a:ext>
            </a:extLst>
          </p:cNvPr>
          <p:cNvGrpSpPr/>
          <p:nvPr/>
        </p:nvGrpSpPr>
        <p:grpSpPr>
          <a:xfrm>
            <a:off x="4245565" y="3239120"/>
            <a:ext cx="1369609" cy="379760"/>
            <a:chOff x="4215409" y="3094846"/>
            <a:chExt cx="1369609" cy="379760"/>
          </a:xfrm>
        </p:grpSpPr>
        <p:sp>
          <p:nvSpPr>
            <p:cNvPr id="36" name="矩形: 圆角 35">
              <a:extLst>
                <a:ext uri="{FF2B5EF4-FFF2-40B4-BE49-F238E27FC236}">
                  <a16:creationId xmlns:a16="http://schemas.microsoft.com/office/drawing/2014/main" id="{90FC5984-38D4-5B68-881D-D97AC41E3191}"/>
                </a:ext>
              </a:extLst>
            </p:cNvPr>
            <p:cNvSpPr/>
            <p:nvPr/>
          </p:nvSpPr>
          <p:spPr>
            <a:xfrm>
              <a:off x="4215409" y="3094846"/>
              <a:ext cx="1369609" cy="37976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410CD2C9-CCD6-1A03-10B2-7806D8AEA69B}"/>
                </a:ext>
              </a:extLst>
            </p:cNvPr>
            <p:cNvSpPr txBox="1"/>
            <p:nvPr/>
          </p:nvSpPr>
          <p:spPr>
            <a:xfrm>
              <a:off x="4307618" y="3130838"/>
              <a:ext cx="1185191" cy="307777"/>
            </a:xfrm>
            <a:prstGeom prst="rect">
              <a:avLst/>
            </a:prstGeom>
            <a:noFill/>
          </p:spPr>
          <p:txBody>
            <a:bodyPr wrap="square" lIns="0" tIns="0" rIns="0" bIns="0" rtlCol="0">
              <a:spAutoFit/>
            </a:bodyPr>
            <a:lstStyle/>
            <a:p>
              <a:pPr algn="ctr"/>
              <a:r>
                <a:rPr lang="zh-CN" altLang="en-US" sz="2000" b="1" dirty="0">
                  <a:solidFill>
                    <a:schemeClr val="bg1"/>
                  </a:solidFill>
                  <a:latin typeface="+mj-ea"/>
                  <a:ea typeface="+mj-ea"/>
                </a:rPr>
                <a:t>标题内容</a:t>
              </a:r>
            </a:p>
          </p:txBody>
        </p:sp>
      </p:grpSp>
    </p:spTree>
    <p:extLst>
      <p:ext uri="{BB962C8B-B14F-4D97-AF65-F5344CB8AC3E}">
        <p14:creationId xmlns:p14="http://schemas.microsoft.com/office/powerpoint/2010/main" val="26506620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6720580-6639-684E-FD62-0803298CB325}"/>
              </a:ext>
            </a:extLst>
          </p:cNvPr>
          <p:cNvSpPr>
            <a:spLocks noGrp="1"/>
          </p:cNvSpPr>
          <p:nvPr>
            <p:ph type="body" sz="quarter" idx="10"/>
          </p:nvPr>
        </p:nvSpPr>
        <p:spPr/>
        <p:txBody>
          <a:bodyPr/>
          <a:lstStyle/>
          <a:p>
            <a:pPr algn="r"/>
            <a:r>
              <a:rPr lang="zh-CN" altLang="en-US" sz="3200" b="1" dirty="0">
                <a:solidFill>
                  <a:schemeClr val="accent1"/>
                </a:solidFill>
                <a:latin typeface="+mj-ea"/>
                <a:ea typeface="+mj-ea"/>
              </a:rPr>
              <a:t>请输入你的标题内容</a:t>
            </a:r>
          </a:p>
        </p:txBody>
      </p:sp>
      <p:sp>
        <p:nvSpPr>
          <p:cNvPr id="22" name="任意多边形: 形状 21">
            <a:extLst>
              <a:ext uri="{FF2B5EF4-FFF2-40B4-BE49-F238E27FC236}">
                <a16:creationId xmlns:a16="http://schemas.microsoft.com/office/drawing/2014/main" id="{D25F8F31-A947-9EFF-ECA5-F001DE550704}"/>
              </a:ext>
            </a:extLst>
          </p:cNvPr>
          <p:cNvSpPr/>
          <p:nvPr/>
        </p:nvSpPr>
        <p:spPr>
          <a:xfrm>
            <a:off x="623889" y="1524001"/>
            <a:ext cx="2736056" cy="1905000"/>
          </a:xfrm>
          <a:custGeom>
            <a:avLst/>
            <a:gdLst>
              <a:gd name="connsiteX0" fmla="*/ 0 w 2736056"/>
              <a:gd name="connsiteY0" fmla="*/ 0 h 1905000"/>
              <a:gd name="connsiteX1" fmla="*/ 2736056 w 2736056"/>
              <a:gd name="connsiteY1" fmla="*/ 0 h 1905000"/>
              <a:gd name="connsiteX2" fmla="*/ 2736056 w 2736056"/>
              <a:gd name="connsiteY2" fmla="*/ 1905000 h 1905000"/>
              <a:gd name="connsiteX3" fmla="*/ 0 w 2736056"/>
              <a:gd name="connsiteY3" fmla="*/ 1905000 h 1905000"/>
            </a:gdLst>
            <a:ahLst/>
            <a:cxnLst>
              <a:cxn ang="0">
                <a:pos x="connsiteX0" y="connsiteY0"/>
              </a:cxn>
              <a:cxn ang="0">
                <a:pos x="connsiteX1" y="connsiteY1"/>
              </a:cxn>
              <a:cxn ang="0">
                <a:pos x="connsiteX2" y="connsiteY2"/>
              </a:cxn>
              <a:cxn ang="0">
                <a:pos x="connsiteX3" y="connsiteY3"/>
              </a:cxn>
            </a:cxnLst>
            <a:rect l="l" t="t" r="r" b="b"/>
            <a:pathLst>
              <a:path w="2736056" h="1905000">
                <a:moveTo>
                  <a:pt x="0" y="0"/>
                </a:moveTo>
                <a:lnTo>
                  <a:pt x="2736056" y="0"/>
                </a:lnTo>
                <a:lnTo>
                  <a:pt x="2736056" y="1905000"/>
                </a:lnTo>
                <a:lnTo>
                  <a:pt x="0" y="1905000"/>
                </a:lnTo>
                <a:close/>
              </a:path>
            </a:pathLst>
          </a:custGeom>
          <a:blipFill>
            <a:blip r:embed="rId2">
              <a:extLst>
                <a:ext uri="{BEBA8EAE-BF5A-486C-A8C5-ECC9F3942E4B}">
                  <a14:imgProps xmlns:a14="http://schemas.microsoft.com/office/drawing/2010/main">
                    <a14:imgLayer r:embed="rId3">
                      <a14:imgEffect>
                        <a14:brightnessContrast bright="20000" contrast="2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id="{4B1B463A-C128-23B5-CA46-E3D7F97BBD02}"/>
              </a:ext>
            </a:extLst>
          </p:cNvPr>
          <p:cNvSpPr/>
          <p:nvPr/>
        </p:nvSpPr>
        <p:spPr>
          <a:xfrm>
            <a:off x="6096001" y="1524001"/>
            <a:ext cx="2736056" cy="1905000"/>
          </a:xfrm>
          <a:custGeom>
            <a:avLst/>
            <a:gdLst>
              <a:gd name="connsiteX0" fmla="*/ 0 w 2736056"/>
              <a:gd name="connsiteY0" fmla="*/ 0 h 1905000"/>
              <a:gd name="connsiteX1" fmla="*/ 2736056 w 2736056"/>
              <a:gd name="connsiteY1" fmla="*/ 0 h 1905000"/>
              <a:gd name="connsiteX2" fmla="*/ 2736056 w 2736056"/>
              <a:gd name="connsiteY2" fmla="*/ 1905000 h 1905000"/>
              <a:gd name="connsiteX3" fmla="*/ 0 w 2736056"/>
              <a:gd name="connsiteY3" fmla="*/ 1905000 h 1905000"/>
            </a:gdLst>
            <a:ahLst/>
            <a:cxnLst>
              <a:cxn ang="0">
                <a:pos x="connsiteX0" y="connsiteY0"/>
              </a:cxn>
              <a:cxn ang="0">
                <a:pos x="connsiteX1" y="connsiteY1"/>
              </a:cxn>
              <a:cxn ang="0">
                <a:pos x="connsiteX2" y="connsiteY2"/>
              </a:cxn>
              <a:cxn ang="0">
                <a:pos x="connsiteX3" y="connsiteY3"/>
              </a:cxn>
            </a:cxnLst>
            <a:rect l="l" t="t" r="r" b="b"/>
            <a:pathLst>
              <a:path w="2736056" h="1905000">
                <a:moveTo>
                  <a:pt x="0" y="0"/>
                </a:moveTo>
                <a:lnTo>
                  <a:pt x="2736056" y="0"/>
                </a:lnTo>
                <a:lnTo>
                  <a:pt x="2736056" y="1905000"/>
                </a:lnTo>
                <a:lnTo>
                  <a:pt x="0" y="1905000"/>
                </a:lnTo>
                <a:close/>
              </a:path>
            </a:pathLst>
          </a:custGeom>
          <a:blipFill>
            <a:blip r:embed="rId4">
              <a:extLst>
                <a:ext uri="{BEBA8EAE-BF5A-486C-A8C5-ECC9F3942E4B}">
                  <a14:imgProps xmlns:a14="http://schemas.microsoft.com/office/drawing/2010/main">
                    <a14:imgLayer r:embed="rId5">
                      <a14:imgEffect>
                        <a14:brightnessContrast bright="2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形状 32">
            <a:extLst>
              <a:ext uri="{FF2B5EF4-FFF2-40B4-BE49-F238E27FC236}">
                <a16:creationId xmlns:a16="http://schemas.microsoft.com/office/drawing/2014/main" id="{91566E92-D998-EB04-12FF-CDC1F9DB06E0}"/>
              </a:ext>
            </a:extLst>
          </p:cNvPr>
          <p:cNvSpPr/>
          <p:nvPr/>
        </p:nvSpPr>
        <p:spPr>
          <a:xfrm>
            <a:off x="3359945" y="3638448"/>
            <a:ext cx="2736056" cy="1905000"/>
          </a:xfrm>
          <a:custGeom>
            <a:avLst/>
            <a:gdLst>
              <a:gd name="connsiteX0" fmla="*/ 0 w 2736056"/>
              <a:gd name="connsiteY0" fmla="*/ 0 h 1905000"/>
              <a:gd name="connsiteX1" fmla="*/ 2736056 w 2736056"/>
              <a:gd name="connsiteY1" fmla="*/ 0 h 1905000"/>
              <a:gd name="connsiteX2" fmla="*/ 2736056 w 2736056"/>
              <a:gd name="connsiteY2" fmla="*/ 1905000 h 1905000"/>
              <a:gd name="connsiteX3" fmla="*/ 0 w 2736056"/>
              <a:gd name="connsiteY3" fmla="*/ 1905000 h 1905000"/>
            </a:gdLst>
            <a:ahLst/>
            <a:cxnLst>
              <a:cxn ang="0">
                <a:pos x="connsiteX0" y="connsiteY0"/>
              </a:cxn>
              <a:cxn ang="0">
                <a:pos x="connsiteX1" y="connsiteY1"/>
              </a:cxn>
              <a:cxn ang="0">
                <a:pos x="connsiteX2" y="connsiteY2"/>
              </a:cxn>
              <a:cxn ang="0">
                <a:pos x="connsiteX3" y="connsiteY3"/>
              </a:cxn>
            </a:cxnLst>
            <a:rect l="l" t="t" r="r" b="b"/>
            <a:pathLst>
              <a:path w="2736056" h="1905000">
                <a:moveTo>
                  <a:pt x="0" y="0"/>
                </a:moveTo>
                <a:lnTo>
                  <a:pt x="2736056" y="0"/>
                </a:lnTo>
                <a:lnTo>
                  <a:pt x="2736056" y="1905000"/>
                </a:lnTo>
                <a:lnTo>
                  <a:pt x="0" y="1905000"/>
                </a:lnTo>
                <a:close/>
              </a:path>
            </a:pathLst>
          </a:custGeom>
          <a:blipFill>
            <a:blip r:embed="rId6">
              <a:extLst>
                <a:ext uri="{BEBA8EAE-BF5A-486C-A8C5-ECC9F3942E4B}">
                  <a14:imgProps xmlns:a14="http://schemas.microsoft.com/office/drawing/2010/main">
                    <a14:imgLayer r:embed="rId7">
                      <a14:imgEffect>
                        <a14:brightnessContrast bright="2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任意多边形: 形状 34">
            <a:extLst>
              <a:ext uri="{FF2B5EF4-FFF2-40B4-BE49-F238E27FC236}">
                <a16:creationId xmlns:a16="http://schemas.microsoft.com/office/drawing/2014/main" id="{7D2EFDC7-98EF-CFA0-689F-D79C85F8E3BF}"/>
              </a:ext>
            </a:extLst>
          </p:cNvPr>
          <p:cNvSpPr/>
          <p:nvPr/>
        </p:nvSpPr>
        <p:spPr>
          <a:xfrm>
            <a:off x="8832057" y="3638448"/>
            <a:ext cx="2736056" cy="1905000"/>
          </a:xfrm>
          <a:custGeom>
            <a:avLst/>
            <a:gdLst>
              <a:gd name="connsiteX0" fmla="*/ 0 w 2736056"/>
              <a:gd name="connsiteY0" fmla="*/ 0 h 1905000"/>
              <a:gd name="connsiteX1" fmla="*/ 2736056 w 2736056"/>
              <a:gd name="connsiteY1" fmla="*/ 0 h 1905000"/>
              <a:gd name="connsiteX2" fmla="*/ 2736056 w 2736056"/>
              <a:gd name="connsiteY2" fmla="*/ 1905000 h 1905000"/>
              <a:gd name="connsiteX3" fmla="*/ 0 w 2736056"/>
              <a:gd name="connsiteY3" fmla="*/ 1905000 h 1905000"/>
            </a:gdLst>
            <a:ahLst/>
            <a:cxnLst>
              <a:cxn ang="0">
                <a:pos x="connsiteX0" y="connsiteY0"/>
              </a:cxn>
              <a:cxn ang="0">
                <a:pos x="connsiteX1" y="connsiteY1"/>
              </a:cxn>
              <a:cxn ang="0">
                <a:pos x="connsiteX2" y="connsiteY2"/>
              </a:cxn>
              <a:cxn ang="0">
                <a:pos x="connsiteX3" y="connsiteY3"/>
              </a:cxn>
            </a:cxnLst>
            <a:rect l="l" t="t" r="r" b="b"/>
            <a:pathLst>
              <a:path w="2736056" h="1905000">
                <a:moveTo>
                  <a:pt x="0" y="0"/>
                </a:moveTo>
                <a:lnTo>
                  <a:pt x="2736056" y="0"/>
                </a:lnTo>
                <a:lnTo>
                  <a:pt x="2736056" y="1905000"/>
                </a:lnTo>
                <a:lnTo>
                  <a:pt x="0" y="1905000"/>
                </a:lnTo>
                <a:close/>
              </a:path>
            </a:pathLst>
          </a:custGeom>
          <a:blipFill>
            <a:blip r:embed="rId8">
              <a:extLst>
                <a:ext uri="{BEBA8EAE-BF5A-486C-A8C5-ECC9F3942E4B}">
                  <a14:imgProps xmlns:a14="http://schemas.microsoft.com/office/drawing/2010/main">
                    <a14:imgLayer r:embed="rId9">
                      <a14:imgEffect>
                        <a14:brightnessContrast bright="2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1" name="组合 50">
            <a:extLst>
              <a:ext uri="{FF2B5EF4-FFF2-40B4-BE49-F238E27FC236}">
                <a16:creationId xmlns:a16="http://schemas.microsoft.com/office/drawing/2014/main" id="{0D9139CD-B86A-F810-1C4B-535FE2A97BAC}"/>
              </a:ext>
            </a:extLst>
          </p:cNvPr>
          <p:cNvGrpSpPr/>
          <p:nvPr/>
        </p:nvGrpSpPr>
        <p:grpSpPr>
          <a:xfrm>
            <a:off x="3359945" y="1524001"/>
            <a:ext cx="2736056" cy="1905000"/>
            <a:chOff x="3359945" y="1524001"/>
            <a:chExt cx="2736056" cy="1905000"/>
          </a:xfrm>
        </p:grpSpPr>
        <p:sp>
          <p:nvSpPr>
            <p:cNvPr id="25" name="任意多边形: 形状 24">
              <a:extLst>
                <a:ext uri="{FF2B5EF4-FFF2-40B4-BE49-F238E27FC236}">
                  <a16:creationId xmlns:a16="http://schemas.microsoft.com/office/drawing/2014/main" id="{893EEA8D-A299-69D0-AB1D-A0E5C33CCFBD}"/>
                </a:ext>
              </a:extLst>
            </p:cNvPr>
            <p:cNvSpPr/>
            <p:nvPr/>
          </p:nvSpPr>
          <p:spPr>
            <a:xfrm>
              <a:off x="3359945" y="1524001"/>
              <a:ext cx="2736056" cy="1905000"/>
            </a:xfrm>
            <a:custGeom>
              <a:avLst/>
              <a:gdLst>
                <a:gd name="connsiteX0" fmla="*/ 0 w 2736056"/>
                <a:gd name="connsiteY0" fmla="*/ 0 h 1905000"/>
                <a:gd name="connsiteX1" fmla="*/ 2736056 w 2736056"/>
                <a:gd name="connsiteY1" fmla="*/ 0 h 1905000"/>
                <a:gd name="connsiteX2" fmla="*/ 2736056 w 2736056"/>
                <a:gd name="connsiteY2" fmla="*/ 1905000 h 1905000"/>
                <a:gd name="connsiteX3" fmla="*/ 0 w 2736056"/>
                <a:gd name="connsiteY3" fmla="*/ 1905000 h 1905000"/>
              </a:gdLst>
              <a:ahLst/>
              <a:cxnLst>
                <a:cxn ang="0">
                  <a:pos x="connsiteX0" y="connsiteY0"/>
                </a:cxn>
                <a:cxn ang="0">
                  <a:pos x="connsiteX1" y="connsiteY1"/>
                </a:cxn>
                <a:cxn ang="0">
                  <a:pos x="connsiteX2" y="connsiteY2"/>
                </a:cxn>
                <a:cxn ang="0">
                  <a:pos x="connsiteX3" y="connsiteY3"/>
                </a:cxn>
              </a:cxnLst>
              <a:rect l="l" t="t" r="r" b="b"/>
              <a:pathLst>
                <a:path w="2736056" h="1905000">
                  <a:moveTo>
                    <a:pt x="0" y="0"/>
                  </a:moveTo>
                  <a:lnTo>
                    <a:pt x="2736056" y="0"/>
                  </a:lnTo>
                  <a:lnTo>
                    <a:pt x="2736056" y="1905000"/>
                  </a:lnTo>
                  <a:lnTo>
                    <a:pt x="0" y="19050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组合 37">
              <a:extLst>
                <a:ext uri="{FF2B5EF4-FFF2-40B4-BE49-F238E27FC236}">
                  <a16:creationId xmlns:a16="http://schemas.microsoft.com/office/drawing/2014/main" id="{B4355C4E-CBAA-6994-1009-610673BA8957}"/>
                </a:ext>
              </a:extLst>
            </p:cNvPr>
            <p:cNvGrpSpPr/>
            <p:nvPr/>
          </p:nvGrpSpPr>
          <p:grpSpPr>
            <a:xfrm>
              <a:off x="3487574" y="1783536"/>
              <a:ext cx="2480798" cy="1385930"/>
              <a:chOff x="3491739" y="1711227"/>
              <a:chExt cx="2480798" cy="1385930"/>
            </a:xfrm>
          </p:grpSpPr>
          <p:sp>
            <p:nvSpPr>
              <p:cNvPr id="36" name="文本框 35">
                <a:extLst>
                  <a:ext uri="{FF2B5EF4-FFF2-40B4-BE49-F238E27FC236}">
                    <a16:creationId xmlns:a16="http://schemas.microsoft.com/office/drawing/2014/main" id="{1E7512B3-C93E-264B-85C0-2FEB74284337}"/>
                  </a:ext>
                </a:extLst>
              </p:cNvPr>
              <p:cNvSpPr txBox="1"/>
              <p:nvPr/>
            </p:nvSpPr>
            <p:spPr>
              <a:xfrm>
                <a:off x="3491739" y="2142985"/>
                <a:ext cx="2480798" cy="954172"/>
              </a:xfrm>
              <a:prstGeom prst="rect">
                <a:avLst/>
              </a:prstGeom>
              <a:noFill/>
            </p:spPr>
            <p:txBody>
              <a:bodyPr wrap="square" lIns="0" tIns="0" rIns="0" bIns="0" rtlCol="0">
                <a:spAutoFit/>
              </a:bodyPr>
              <a:lstStyle/>
              <a:p>
                <a:pPr>
                  <a:lnSpc>
                    <a:spcPct val="120000"/>
                  </a:lnSpc>
                </a:pPr>
                <a:r>
                  <a:rPr lang="zh-CN" altLang="en-US" sz="1050" dirty="0">
                    <a:solidFill>
                      <a:schemeClr val="tx1">
                        <a:lumMod val="65000"/>
                        <a:lumOff val="35000"/>
                      </a:schemeClr>
                    </a:solidFill>
                    <a:latin typeface="+mn-ea"/>
                  </a:rPr>
                  <a:t>请输入你的内容请输入你的内容请输入你的内容请输入你的内容请输入你的内容请输入你的内容请输入你的内容请输入你的内容请输入你的内容请输入你的内容请输入你的内容请输入你的内容</a:t>
                </a:r>
              </a:p>
            </p:txBody>
          </p:sp>
          <p:sp>
            <p:nvSpPr>
              <p:cNvPr id="37" name="文本框 36">
                <a:extLst>
                  <a:ext uri="{FF2B5EF4-FFF2-40B4-BE49-F238E27FC236}">
                    <a16:creationId xmlns:a16="http://schemas.microsoft.com/office/drawing/2014/main" id="{20742795-B85D-31C2-0B40-8CAA9AEC9264}"/>
                  </a:ext>
                </a:extLst>
              </p:cNvPr>
              <p:cNvSpPr txBox="1"/>
              <p:nvPr/>
            </p:nvSpPr>
            <p:spPr>
              <a:xfrm>
                <a:off x="3491739" y="1711227"/>
                <a:ext cx="1231106" cy="369332"/>
              </a:xfrm>
              <a:prstGeom prst="rect">
                <a:avLst/>
              </a:prstGeom>
              <a:noFill/>
            </p:spPr>
            <p:txBody>
              <a:bodyPr wrap="none" lIns="0" tIns="0" rIns="0" bIns="0" rtlCol="0">
                <a:spAutoFit/>
              </a:bodyPr>
              <a:lstStyle/>
              <a:p>
                <a:r>
                  <a:rPr lang="zh-CN" altLang="en-US" sz="2400" b="1" dirty="0">
                    <a:solidFill>
                      <a:schemeClr val="accent1"/>
                    </a:solidFill>
                    <a:latin typeface="+mj-ea"/>
                    <a:ea typeface="+mj-ea"/>
                  </a:rPr>
                  <a:t>标题内容</a:t>
                </a:r>
              </a:p>
            </p:txBody>
          </p:sp>
        </p:grpSp>
      </p:grpSp>
      <p:grpSp>
        <p:nvGrpSpPr>
          <p:cNvPr id="50" name="组合 49">
            <a:extLst>
              <a:ext uri="{FF2B5EF4-FFF2-40B4-BE49-F238E27FC236}">
                <a16:creationId xmlns:a16="http://schemas.microsoft.com/office/drawing/2014/main" id="{CCB670F0-3FA7-6CE6-A1CC-2481ECA5E2AF}"/>
              </a:ext>
            </a:extLst>
          </p:cNvPr>
          <p:cNvGrpSpPr/>
          <p:nvPr/>
        </p:nvGrpSpPr>
        <p:grpSpPr>
          <a:xfrm>
            <a:off x="8832057" y="1524001"/>
            <a:ext cx="2736056" cy="1905000"/>
            <a:chOff x="8832057" y="1524001"/>
            <a:chExt cx="2736056" cy="1905000"/>
          </a:xfrm>
        </p:grpSpPr>
        <p:sp>
          <p:nvSpPr>
            <p:cNvPr id="31" name="任意多边形: 形状 30">
              <a:extLst>
                <a:ext uri="{FF2B5EF4-FFF2-40B4-BE49-F238E27FC236}">
                  <a16:creationId xmlns:a16="http://schemas.microsoft.com/office/drawing/2014/main" id="{689FA11F-AFA5-9CC5-E2AA-847A81C95902}"/>
                </a:ext>
              </a:extLst>
            </p:cNvPr>
            <p:cNvSpPr/>
            <p:nvPr/>
          </p:nvSpPr>
          <p:spPr>
            <a:xfrm>
              <a:off x="8832057" y="1524001"/>
              <a:ext cx="2736056" cy="1905000"/>
            </a:xfrm>
            <a:custGeom>
              <a:avLst/>
              <a:gdLst>
                <a:gd name="connsiteX0" fmla="*/ 0 w 2736056"/>
                <a:gd name="connsiteY0" fmla="*/ 0 h 1905000"/>
                <a:gd name="connsiteX1" fmla="*/ 2736056 w 2736056"/>
                <a:gd name="connsiteY1" fmla="*/ 0 h 1905000"/>
                <a:gd name="connsiteX2" fmla="*/ 2736056 w 2736056"/>
                <a:gd name="connsiteY2" fmla="*/ 1905000 h 1905000"/>
                <a:gd name="connsiteX3" fmla="*/ 0 w 2736056"/>
                <a:gd name="connsiteY3" fmla="*/ 1905000 h 1905000"/>
              </a:gdLst>
              <a:ahLst/>
              <a:cxnLst>
                <a:cxn ang="0">
                  <a:pos x="connsiteX0" y="connsiteY0"/>
                </a:cxn>
                <a:cxn ang="0">
                  <a:pos x="connsiteX1" y="connsiteY1"/>
                </a:cxn>
                <a:cxn ang="0">
                  <a:pos x="connsiteX2" y="connsiteY2"/>
                </a:cxn>
                <a:cxn ang="0">
                  <a:pos x="connsiteX3" y="connsiteY3"/>
                </a:cxn>
              </a:cxnLst>
              <a:rect l="l" t="t" r="r" b="b"/>
              <a:pathLst>
                <a:path w="2736056" h="1905000">
                  <a:moveTo>
                    <a:pt x="0" y="0"/>
                  </a:moveTo>
                  <a:lnTo>
                    <a:pt x="2736056" y="0"/>
                  </a:lnTo>
                  <a:lnTo>
                    <a:pt x="2736056" y="1905000"/>
                  </a:lnTo>
                  <a:lnTo>
                    <a:pt x="0" y="19050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9" name="组合 38">
              <a:extLst>
                <a:ext uri="{FF2B5EF4-FFF2-40B4-BE49-F238E27FC236}">
                  <a16:creationId xmlns:a16="http://schemas.microsoft.com/office/drawing/2014/main" id="{62C73E85-9BA0-3574-4E8A-1F9D0AFA4690}"/>
                </a:ext>
              </a:extLst>
            </p:cNvPr>
            <p:cNvGrpSpPr/>
            <p:nvPr/>
          </p:nvGrpSpPr>
          <p:grpSpPr>
            <a:xfrm>
              <a:off x="8959686" y="1783536"/>
              <a:ext cx="2480798" cy="1385930"/>
              <a:chOff x="3491739" y="1711227"/>
              <a:chExt cx="2480798" cy="1385930"/>
            </a:xfrm>
          </p:grpSpPr>
          <p:sp>
            <p:nvSpPr>
              <p:cNvPr id="40" name="文本框 39">
                <a:extLst>
                  <a:ext uri="{FF2B5EF4-FFF2-40B4-BE49-F238E27FC236}">
                    <a16:creationId xmlns:a16="http://schemas.microsoft.com/office/drawing/2014/main" id="{FA43B403-92F7-EB93-A7BD-DD2C5250D639}"/>
                  </a:ext>
                </a:extLst>
              </p:cNvPr>
              <p:cNvSpPr txBox="1"/>
              <p:nvPr/>
            </p:nvSpPr>
            <p:spPr>
              <a:xfrm>
                <a:off x="3491739" y="2142985"/>
                <a:ext cx="2480798" cy="954172"/>
              </a:xfrm>
              <a:prstGeom prst="rect">
                <a:avLst/>
              </a:prstGeom>
              <a:noFill/>
            </p:spPr>
            <p:txBody>
              <a:bodyPr wrap="square" lIns="0" tIns="0" rIns="0" bIns="0" rtlCol="0">
                <a:spAutoFit/>
              </a:bodyPr>
              <a:lstStyle/>
              <a:p>
                <a:pPr>
                  <a:lnSpc>
                    <a:spcPct val="120000"/>
                  </a:lnSpc>
                </a:pPr>
                <a:r>
                  <a:rPr lang="zh-CN" altLang="en-US" sz="1050" dirty="0">
                    <a:solidFill>
                      <a:schemeClr val="tx1">
                        <a:lumMod val="65000"/>
                        <a:lumOff val="35000"/>
                      </a:schemeClr>
                    </a:solidFill>
                    <a:latin typeface="+mn-ea"/>
                  </a:rPr>
                  <a:t>请输入你的内容请输入你的内容请输入你的内容请输入你的内容请输入你的内容请输入你的内容请输入你的内容请输入你的内容请输入你的内容请输入你的内容请输入你的内容请输入你的内容</a:t>
                </a:r>
              </a:p>
            </p:txBody>
          </p:sp>
          <p:sp>
            <p:nvSpPr>
              <p:cNvPr id="41" name="文本框 40">
                <a:extLst>
                  <a:ext uri="{FF2B5EF4-FFF2-40B4-BE49-F238E27FC236}">
                    <a16:creationId xmlns:a16="http://schemas.microsoft.com/office/drawing/2014/main" id="{389B0F3E-7DE1-81B9-A17F-E4C20FB44946}"/>
                  </a:ext>
                </a:extLst>
              </p:cNvPr>
              <p:cNvSpPr txBox="1"/>
              <p:nvPr/>
            </p:nvSpPr>
            <p:spPr>
              <a:xfrm>
                <a:off x="3491739" y="1711227"/>
                <a:ext cx="1231106" cy="369332"/>
              </a:xfrm>
              <a:prstGeom prst="rect">
                <a:avLst/>
              </a:prstGeom>
              <a:noFill/>
            </p:spPr>
            <p:txBody>
              <a:bodyPr wrap="none" lIns="0" tIns="0" rIns="0" bIns="0" rtlCol="0">
                <a:spAutoFit/>
              </a:bodyPr>
              <a:lstStyle/>
              <a:p>
                <a:r>
                  <a:rPr lang="zh-CN" altLang="en-US" sz="2400" b="1" dirty="0">
                    <a:solidFill>
                      <a:schemeClr val="accent1"/>
                    </a:solidFill>
                    <a:latin typeface="+mj-ea"/>
                    <a:ea typeface="+mj-ea"/>
                  </a:rPr>
                  <a:t>标题内容</a:t>
                </a:r>
              </a:p>
            </p:txBody>
          </p:sp>
        </p:grpSp>
      </p:grpSp>
      <p:grpSp>
        <p:nvGrpSpPr>
          <p:cNvPr id="49" name="组合 48">
            <a:extLst>
              <a:ext uri="{FF2B5EF4-FFF2-40B4-BE49-F238E27FC236}">
                <a16:creationId xmlns:a16="http://schemas.microsoft.com/office/drawing/2014/main" id="{4D674523-5AC6-71D7-DF01-D44C4AE22EDA}"/>
              </a:ext>
            </a:extLst>
          </p:cNvPr>
          <p:cNvGrpSpPr/>
          <p:nvPr/>
        </p:nvGrpSpPr>
        <p:grpSpPr>
          <a:xfrm>
            <a:off x="6096001" y="3638448"/>
            <a:ext cx="2736056" cy="1905000"/>
            <a:chOff x="6096001" y="3428999"/>
            <a:chExt cx="2736056" cy="1905000"/>
          </a:xfrm>
        </p:grpSpPr>
        <p:sp>
          <p:nvSpPr>
            <p:cNvPr id="34" name="任意多边形: 形状 33">
              <a:extLst>
                <a:ext uri="{FF2B5EF4-FFF2-40B4-BE49-F238E27FC236}">
                  <a16:creationId xmlns:a16="http://schemas.microsoft.com/office/drawing/2014/main" id="{B64DBD20-AA70-1147-02BB-9593C7F2F75E}"/>
                </a:ext>
              </a:extLst>
            </p:cNvPr>
            <p:cNvSpPr/>
            <p:nvPr/>
          </p:nvSpPr>
          <p:spPr>
            <a:xfrm>
              <a:off x="6096001" y="3428999"/>
              <a:ext cx="2736056" cy="1905000"/>
            </a:xfrm>
            <a:custGeom>
              <a:avLst/>
              <a:gdLst>
                <a:gd name="connsiteX0" fmla="*/ 0 w 2736056"/>
                <a:gd name="connsiteY0" fmla="*/ 0 h 1905000"/>
                <a:gd name="connsiteX1" fmla="*/ 2736056 w 2736056"/>
                <a:gd name="connsiteY1" fmla="*/ 0 h 1905000"/>
                <a:gd name="connsiteX2" fmla="*/ 2736056 w 2736056"/>
                <a:gd name="connsiteY2" fmla="*/ 1905000 h 1905000"/>
                <a:gd name="connsiteX3" fmla="*/ 0 w 2736056"/>
                <a:gd name="connsiteY3" fmla="*/ 1905000 h 1905000"/>
              </a:gdLst>
              <a:ahLst/>
              <a:cxnLst>
                <a:cxn ang="0">
                  <a:pos x="connsiteX0" y="connsiteY0"/>
                </a:cxn>
                <a:cxn ang="0">
                  <a:pos x="connsiteX1" y="connsiteY1"/>
                </a:cxn>
                <a:cxn ang="0">
                  <a:pos x="connsiteX2" y="connsiteY2"/>
                </a:cxn>
                <a:cxn ang="0">
                  <a:pos x="connsiteX3" y="connsiteY3"/>
                </a:cxn>
              </a:cxnLst>
              <a:rect l="l" t="t" r="r" b="b"/>
              <a:pathLst>
                <a:path w="2736056" h="1905000">
                  <a:moveTo>
                    <a:pt x="0" y="0"/>
                  </a:moveTo>
                  <a:lnTo>
                    <a:pt x="2736056" y="0"/>
                  </a:lnTo>
                  <a:lnTo>
                    <a:pt x="2736056" y="1905000"/>
                  </a:lnTo>
                  <a:lnTo>
                    <a:pt x="0" y="19050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2" name="组合 41">
              <a:extLst>
                <a:ext uri="{FF2B5EF4-FFF2-40B4-BE49-F238E27FC236}">
                  <a16:creationId xmlns:a16="http://schemas.microsoft.com/office/drawing/2014/main" id="{6BD9CA58-5A11-91AF-3BE0-D9CDF3D420FB}"/>
                </a:ext>
              </a:extLst>
            </p:cNvPr>
            <p:cNvGrpSpPr/>
            <p:nvPr/>
          </p:nvGrpSpPr>
          <p:grpSpPr>
            <a:xfrm>
              <a:off x="6223630" y="3688534"/>
              <a:ext cx="2480798" cy="1385930"/>
              <a:chOff x="3491739" y="1711227"/>
              <a:chExt cx="2480798" cy="1385930"/>
            </a:xfrm>
          </p:grpSpPr>
          <p:sp>
            <p:nvSpPr>
              <p:cNvPr id="43" name="文本框 42">
                <a:extLst>
                  <a:ext uri="{FF2B5EF4-FFF2-40B4-BE49-F238E27FC236}">
                    <a16:creationId xmlns:a16="http://schemas.microsoft.com/office/drawing/2014/main" id="{82500D65-5DED-6082-1D70-779B7F51F904}"/>
                  </a:ext>
                </a:extLst>
              </p:cNvPr>
              <p:cNvSpPr txBox="1"/>
              <p:nvPr/>
            </p:nvSpPr>
            <p:spPr>
              <a:xfrm>
                <a:off x="3491739" y="2142985"/>
                <a:ext cx="2480798" cy="954172"/>
              </a:xfrm>
              <a:prstGeom prst="rect">
                <a:avLst/>
              </a:prstGeom>
              <a:noFill/>
            </p:spPr>
            <p:txBody>
              <a:bodyPr wrap="square" lIns="0" tIns="0" rIns="0" bIns="0" rtlCol="0">
                <a:spAutoFit/>
              </a:bodyPr>
              <a:lstStyle/>
              <a:p>
                <a:pPr>
                  <a:lnSpc>
                    <a:spcPct val="120000"/>
                  </a:lnSpc>
                </a:pPr>
                <a:r>
                  <a:rPr lang="zh-CN" altLang="en-US" sz="1050" dirty="0">
                    <a:solidFill>
                      <a:schemeClr val="tx1">
                        <a:lumMod val="65000"/>
                        <a:lumOff val="35000"/>
                      </a:schemeClr>
                    </a:solidFill>
                    <a:latin typeface="+mn-ea"/>
                  </a:rPr>
                  <a:t>请输入你的内容请输入你的内容请输入你的内容请输入你的内容请输入你的内容请输入你的内容请输入你的内容请输入你的内容请输入你的内容请输入你的内容请输入你的内容请输入你的内容</a:t>
                </a:r>
              </a:p>
            </p:txBody>
          </p:sp>
          <p:sp>
            <p:nvSpPr>
              <p:cNvPr id="44" name="文本框 43">
                <a:extLst>
                  <a:ext uri="{FF2B5EF4-FFF2-40B4-BE49-F238E27FC236}">
                    <a16:creationId xmlns:a16="http://schemas.microsoft.com/office/drawing/2014/main" id="{EC39AD53-4340-E558-9328-80844322AD29}"/>
                  </a:ext>
                </a:extLst>
              </p:cNvPr>
              <p:cNvSpPr txBox="1"/>
              <p:nvPr/>
            </p:nvSpPr>
            <p:spPr>
              <a:xfrm>
                <a:off x="3491739" y="1711227"/>
                <a:ext cx="1231106" cy="369332"/>
              </a:xfrm>
              <a:prstGeom prst="rect">
                <a:avLst/>
              </a:prstGeom>
              <a:noFill/>
            </p:spPr>
            <p:txBody>
              <a:bodyPr wrap="none" lIns="0" tIns="0" rIns="0" bIns="0" rtlCol="0">
                <a:spAutoFit/>
              </a:bodyPr>
              <a:lstStyle/>
              <a:p>
                <a:r>
                  <a:rPr lang="zh-CN" altLang="en-US" sz="2400" b="1" dirty="0">
                    <a:solidFill>
                      <a:schemeClr val="accent1"/>
                    </a:solidFill>
                    <a:latin typeface="+mj-ea"/>
                    <a:ea typeface="+mj-ea"/>
                  </a:rPr>
                  <a:t>标题内容</a:t>
                </a:r>
              </a:p>
            </p:txBody>
          </p:sp>
        </p:grpSp>
      </p:grpSp>
      <p:grpSp>
        <p:nvGrpSpPr>
          <p:cNvPr id="48" name="组合 47">
            <a:extLst>
              <a:ext uri="{FF2B5EF4-FFF2-40B4-BE49-F238E27FC236}">
                <a16:creationId xmlns:a16="http://schemas.microsoft.com/office/drawing/2014/main" id="{CD4BE3AE-0EDF-4AB3-17B9-116354C50C4E}"/>
              </a:ext>
            </a:extLst>
          </p:cNvPr>
          <p:cNvGrpSpPr/>
          <p:nvPr/>
        </p:nvGrpSpPr>
        <p:grpSpPr>
          <a:xfrm>
            <a:off x="623889" y="3638448"/>
            <a:ext cx="2736056" cy="1905000"/>
            <a:chOff x="623889" y="3428999"/>
            <a:chExt cx="2736056" cy="1905000"/>
          </a:xfrm>
        </p:grpSpPr>
        <p:sp>
          <p:nvSpPr>
            <p:cNvPr id="32" name="任意多边形: 形状 31">
              <a:extLst>
                <a:ext uri="{FF2B5EF4-FFF2-40B4-BE49-F238E27FC236}">
                  <a16:creationId xmlns:a16="http://schemas.microsoft.com/office/drawing/2014/main" id="{AABCEC29-64F4-024B-B1CD-13413C97665F}"/>
                </a:ext>
              </a:extLst>
            </p:cNvPr>
            <p:cNvSpPr/>
            <p:nvPr/>
          </p:nvSpPr>
          <p:spPr>
            <a:xfrm>
              <a:off x="623889" y="3428999"/>
              <a:ext cx="2736056" cy="1905000"/>
            </a:xfrm>
            <a:custGeom>
              <a:avLst/>
              <a:gdLst>
                <a:gd name="connsiteX0" fmla="*/ 0 w 2736056"/>
                <a:gd name="connsiteY0" fmla="*/ 0 h 1905000"/>
                <a:gd name="connsiteX1" fmla="*/ 2736056 w 2736056"/>
                <a:gd name="connsiteY1" fmla="*/ 0 h 1905000"/>
                <a:gd name="connsiteX2" fmla="*/ 2736056 w 2736056"/>
                <a:gd name="connsiteY2" fmla="*/ 1905000 h 1905000"/>
                <a:gd name="connsiteX3" fmla="*/ 0 w 2736056"/>
                <a:gd name="connsiteY3" fmla="*/ 1905000 h 1905000"/>
              </a:gdLst>
              <a:ahLst/>
              <a:cxnLst>
                <a:cxn ang="0">
                  <a:pos x="connsiteX0" y="connsiteY0"/>
                </a:cxn>
                <a:cxn ang="0">
                  <a:pos x="connsiteX1" y="connsiteY1"/>
                </a:cxn>
                <a:cxn ang="0">
                  <a:pos x="connsiteX2" y="connsiteY2"/>
                </a:cxn>
                <a:cxn ang="0">
                  <a:pos x="connsiteX3" y="connsiteY3"/>
                </a:cxn>
              </a:cxnLst>
              <a:rect l="l" t="t" r="r" b="b"/>
              <a:pathLst>
                <a:path w="2736056" h="1905000">
                  <a:moveTo>
                    <a:pt x="0" y="0"/>
                  </a:moveTo>
                  <a:lnTo>
                    <a:pt x="2736056" y="0"/>
                  </a:lnTo>
                  <a:lnTo>
                    <a:pt x="2736056" y="1905000"/>
                  </a:lnTo>
                  <a:lnTo>
                    <a:pt x="0" y="19050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5" name="组合 44">
              <a:extLst>
                <a:ext uri="{FF2B5EF4-FFF2-40B4-BE49-F238E27FC236}">
                  <a16:creationId xmlns:a16="http://schemas.microsoft.com/office/drawing/2014/main" id="{E42496C2-D22F-B397-EEE3-4F97DBCDC1E0}"/>
                </a:ext>
              </a:extLst>
            </p:cNvPr>
            <p:cNvGrpSpPr/>
            <p:nvPr/>
          </p:nvGrpSpPr>
          <p:grpSpPr>
            <a:xfrm>
              <a:off x="751518" y="3688534"/>
              <a:ext cx="2480798" cy="1385930"/>
              <a:chOff x="3491739" y="1711227"/>
              <a:chExt cx="2480798" cy="1385930"/>
            </a:xfrm>
          </p:grpSpPr>
          <p:sp>
            <p:nvSpPr>
              <p:cNvPr id="46" name="文本框 45">
                <a:extLst>
                  <a:ext uri="{FF2B5EF4-FFF2-40B4-BE49-F238E27FC236}">
                    <a16:creationId xmlns:a16="http://schemas.microsoft.com/office/drawing/2014/main" id="{7FEBB889-4F5D-5D6E-C057-5264ACB078F4}"/>
                  </a:ext>
                </a:extLst>
              </p:cNvPr>
              <p:cNvSpPr txBox="1"/>
              <p:nvPr/>
            </p:nvSpPr>
            <p:spPr>
              <a:xfrm>
                <a:off x="3491739" y="2142985"/>
                <a:ext cx="2480798" cy="954172"/>
              </a:xfrm>
              <a:prstGeom prst="rect">
                <a:avLst/>
              </a:prstGeom>
              <a:noFill/>
            </p:spPr>
            <p:txBody>
              <a:bodyPr wrap="square" lIns="0" tIns="0" rIns="0" bIns="0" rtlCol="0">
                <a:spAutoFit/>
              </a:bodyPr>
              <a:lstStyle/>
              <a:p>
                <a:pPr>
                  <a:lnSpc>
                    <a:spcPct val="120000"/>
                  </a:lnSpc>
                </a:pPr>
                <a:r>
                  <a:rPr lang="zh-CN" altLang="en-US" sz="1050" dirty="0">
                    <a:solidFill>
                      <a:schemeClr val="tx1">
                        <a:lumMod val="65000"/>
                        <a:lumOff val="35000"/>
                      </a:schemeClr>
                    </a:solidFill>
                    <a:latin typeface="+mn-ea"/>
                  </a:rPr>
                  <a:t>请输入你的内容请输入你的内容请输入你的内容请输入你的内容请输入你的内容请输入你的内容请输入你的内容请输入你的内容请输入你的内容请输入你的内容请输入你的内容请输入你的内容</a:t>
                </a:r>
              </a:p>
            </p:txBody>
          </p:sp>
          <p:sp>
            <p:nvSpPr>
              <p:cNvPr id="47" name="文本框 46">
                <a:extLst>
                  <a:ext uri="{FF2B5EF4-FFF2-40B4-BE49-F238E27FC236}">
                    <a16:creationId xmlns:a16="http://schemas.microsoft.com/office/drawing/2014/main" id="{07724FA6-94AB-57C7-7EF0-C7C712B008DE}"/>
                  </a:ext>
                </a:extLst>
              </p:cNvPr>
              <p:cNvSpPr txBox="1"/>
              <p:nvPr/>
            </p:nvSpPr>
            <p:spPr>
              <a:xfrm>
                <a:off x="3491739" y="1711227"/>
                <a:ext cx="1231106" cy="369332"/>
              </a:xfrm>
              <a:prstGeom prst="rect">
                <a:avLst/>
              </a:prstGeom>
              <a:noFill/>
            </p:spPr>
            <p:txBody>
              <a:bodyPr wrap="none" lIns="0" tIns="0" rIns="0" bIns="0" rtlCol="0">
                <a:spAutoFit/>
              </a:bodyPr>
              <a:lstStyle/>
              <a:p>
                <a:r>
                  <a:rPr lang="zh-CN" altLang="en-US" sz="2400" b="1" dirty="0">
                    <a:solidFill>
                      <a:schemeClr val="accent1"/>
                    </a:solidFill>
                    <a:latin typeface="+mj-ea"/>
                    <a:ea typeface="+mj-ea"/>
                  </a:rPr>
                  <a:t>标题内容</a:t>
                </a:r>
              </a:p>
            </p:txBody>
          </p:sp>
        </p:grpSp>
      </p:grpSp>
      <p:sp>
        <p:nvSpPr>
          <p:cNvPr id="52" name="矩形 51">
            <a:extLst>
              <a:ext uri="{FF2B5EF4-FFF2-40B4-BE49-F238E27FC236}">
                <a16:creationId xmlns:a16="http://schemas.microsoft.com/office/drawing/2014/main" id="{B9E8DDB9-B315-D25A-C734-B4F92F2BCADC}"/>
              </a:ext>
            </a:extLst>
          </p:cNvPr>
          <p:cNvSpPr/>
          <p:nvPr/>
        </p:nvSpPr>
        <p:spPr>
          <a:xfrm>
            <a:off x="623889" y="3429000"/>
            <a:ext cx="10944224" cy="20944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064475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6720580-6639-684E-FD62-0803298CB325}"/>
              </a:ext>
            </a:extLst>
          </p:cNvPr>
          <p:cNvSpPr>
            <a:spLocks noGrp="1"/>
          </p:cNvSpPr>
          <p:nvPr>
            <p:ph type="body" sz="quarter" idx="10"/>
          </p:nvPr>
        </p:nvSpPr>
        <p:spPr/>
        <p:txBody>
          <a:bodyPr/>
          <a:lstStyle/>
          <a:p>
            <a:pPr algn="r"/>
            <a:r>
              <a:rPr lang="zh-CN" altLang="en-US" sz="3200" b="1" dirty="0">
                <a:solidFill>
                  <a:schemeClr val="accent1"/>
                </a:solidFill>
                <a:latin typeface="+mj-ea"/>
                <a:ea typeface="+mj-ea"/>
              </a:rPr>
              <a:t>请输入你的标题内容</a:t>
            </a:r>
          </a:p>
        </p:txBody>
      </p:sp>
      <p:sp>
        <p:nvSpPr>
          <p:cNvPr id="6" name="文本框 5">
            <a:extLst>
              <a:ext uri="{FF2B5EF4-FFF2-40B4-BE49-F238E27FC236}">
                <a16:creationId xmlns:a16="http://schemas.microsoft.com/office/drawing/2014/main" id="{318299C3-9B5E-4C0C-FC07-192726D00B73}"/>
              </a:ext>
            </a:extLst>
          </p:cNvPr>
          <p:cNvSpPr txBox="1"/>
          <p:nvPr/>
        </p:nvSpPr>
        <p:spPr>
          <a:xfrm>
            <a:off x="1777999" y="1824606"/>
            <a:ext cx="9132887" cy="369973"/>
          </a:xfrm>
          <a:prstGeom prst="rect">
            <a:avLst/>
          </a:prstGeom>
          <a:noFill/>
        </p:spPr>
        <p:txBody>
          <a:bodyPr wrap="square" lIns="0" tIns="0" rIns="0" bIns="0" rtlCol="0">
            <a:spAutoFit/>
          </a:bodyPr>
          <a:lstStyle/>
          <a:p>
            <a:pPr algn="ctr">
              <a:lnSpc>
                <a:spcPct val="120000"/>
              </a:lnSpc>
            </a:pPr>
            <a:r>
              <a:rPr lang="en-US" altLang="zh-CN" sz="1050" dirty="0">
                <a:solidFill>
                  <a:schemeClr val="tx1">
                    <a:lumMod val="65000"/>
                    <a:lumOff val="35000"/>
                  </a:schemeClr>
                </a:solidFill>
              </a:rPr>
              <a:t>Please enter your content Please enter your content Please enter your content Please enter your content Please enter your content Please enter your content Please enter your content Please enter your content Please enter your content</a:t>
            </a:r>
            <a:endParaRPr lang="zh-CN" altLang="en-US" sz="1050" dirty="0">
              <a:solidFill>
                <a:schemeClr val="tx1">
                  <a:lumMod val="65000"/>
                  <a:lumOff val="35000"/>
                </a:schemeClr>
              </a:solidFill>
            </a:endParaRPr>
          </a:p>
        </p:txBody>
      </p:sp>
      <p:sp>
        <p:nvSpPr>
          <p:cNvPr id="7" name="文本框 6">
            <a:extLst>
              <a:ext uri="{FF2B5EF4-FFF2-40B4-BE49-F238E27FC236}">
                <a16:creationId xmlns:a16="http://schemas.microsoft.com/office/drawing/2014/main" id="{5F6B502D-63A0-F29E-5DB3-26AB8C1C7140}"/>
              </a:ext>
            </a:extLst>
          </p:cNvPr>
          <p:cNvSpPr txBox="1"/>
          <p:nvPr/>
        </p:nvSpPr>
        <p:spPr>
          <a:xfrm>
            <a:off x="4711006" y="1392848"/>
            <a:ext cx="2769989" cy="369332"/>
          </a:xfrm>
          <a:prstGeom prst="rect">
            <a:avLst/>
          </a:prstGeom>
          <a:noFill/>
        </p:spPr>
        <p:txBody>
          <a:bodyPr wrap="none" lIns="0" tIns="0" rIns="0" bIns="0" rtlCol="0">
            <a:spAutoFit/>
          </a:bodyPr>
          <a:lstStyle/>
          <a:p>
            <a:r>
              <a:rPr lang="zh-CN" altLang="en-US" sz="2400" b="1" dirty="0">
                <a:solidFill>
                  <a:schemeClr val="accent1"/>
                </a:solidFill>
                <a:latin typeface="+mj-ea"/>
                <a:ea typeface="+mj-ea"/>
              </a:rPr>
              <a:t>请输入你的标题内容</a:t>
            </a:r>
          </a:p>
        </p:txBody>
      </p:sp>
      <p:cxnSp>
        <p:nvCxnSpPr>
          <p:cNvPr id="8" name="直接连接符 7">
            <a:extLst>
              <a:ext uri="{FF2B5EF4-FFF2-40B4-BE49-F238E27FC236}">
                <a16:creationId xmlns:a16="http://schemas.microsoft.com/office/drawing/2014/main" id="{A3DF5602-D247-776E-BFE9-4F5BCF5F81F4}"/>
              </a:ext>
            </a:extLst>
          </p:cNvPr>
          <p:cNvCxnSpPr>
            <a:cxnSpLocks/>
          </p:cNvCxnSpPr>
          <p:nvPr/>
        </p:nvCxnSpPr>
        <p:spPr>
          <a:xfrm>
            <a:off x="5750894" y="2361844"/>
            <a:ext cx="690213"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F2A12372-FAC0-F277-6548-A7C52666E62C}"/>
              </a:ext>
            </a:extLst>
          </p:cNvPr>
          <p:cNvSpPr/>
          <p:nvPr/>
        </p:nvSpPr>
        <p:spPr>
          <a:xfrm>
            <a:off x="623888" y="3267431"/>
            <a:ext cx="2179320" cy="2072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38B8DDE9-7972-D418-AF65-027BA605EA1D}"/>
              </a:ext>
            </a:extLst>
          </p:cNvPr>
          <p:cNvSpPr/>
          <p:nvPr/>
        </p:nvSpPr>
        <p:spPr>
          <a:xfrm>
            <a:off x="3545523" y="3267431"/>
            <a:ext cx="2179320" cy="2072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4D16D784-6583-B825-96FD-5A5821CFBE04}"/>
              </a:ext>
            </a:extLst>
          </p:cNvPr>
          <p:cNvSpPr/>
          <p:nvPr/>
        </p:nvSpPr>
        <p:spPr>
          <a:xfrm>
            <a:off x="6467158" y="3267431"/>
            <a:ext cx="2179320" cy="2072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3ACC26A7-BA50-C241-BE38-1E2367EBFA24}"/>
              </a:ext>
            </a:extLst>
          </p:cNvPr>
          <p:cNvSpPr/>
          <p:nvPr/>
        </p:nvSpPr>
        <p:spPr>
          <a:xfrm>
            <a:off x="9388793" y="3267431"/>
            <a:ext cx="2179320" cy="2072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5F131880-E2E9-6193-A58F-445D1595FC9E}"/>
              </a:ext>
            </a:extLst>
          </p:cNvPr>
          <p:cNvGrpSpPr/>
          <p:nvPr/>
        </p:nvGrpSpPr>
        <p:grpSpPr>
          <a:xfrm>
            <a:off x="707053" y="5476986"/>
            <a:ext cx="2012990" cy="410402"/>
            <a:chOff x="707053" y="5044588"/>
            <a:chExt cx="2012990" cy="410402"/>
          </a:xfrm>
        </p:grpSpPr>
        <p:sp>
          <p:nvSpPr>
            <p:cNvPr id="13" name="文本框 12">
              <a:extLst>
                <a:ext uri="{FF2B5EF4-FFF2-40B4-BE49-F238E27FC236}">
                  <a16:creationId xmlns:a16="http://schemas.microsoft.com/office/drawing/2014/main" id="{AB3799B5-53B6-D43A-CB73-C6B1734F24D2}"/>
                </a:ext>
              </a:extLst>
            </p:cNvPr>
            <p:cNvSpPr txBox="1"/>
            <p:nvPr/>
          </p:nvSpPr>
          <p:spPr>
            <a:xfrm>
              <a:off x="790219" y="5044588"/>
              <a:ext cx="1846659" cy="246221"/>
            </a:xfrm>
            <a:prstGeom prst="rect">
              <a:avLst/>
            </a:prstGeom>
            <a:noFill/>
          </p:spPr>
          <p:txBody>
            <a:bodyPr wrap="none" lIns="0" tIns="0" rIns="0" bIns="0" rtlCol="0">
              <a:spAutoFit/>
            </a:bodyPr>
            <a:lstStyle/>
            <a:p>
              <a:r>
                <a:rPr lang="zh-CN" altLang="en-US" sz="1600" b="1" dirty="0">
                  <a:solidFill>
                    <a:schemeClr val="accent3"/>
                  </a:solidFill>
                  <a:latin typeface="+mj-ea"/>
                  <a:ea typeface="+mj-ea"/>
                </a:rPr>
                <a:t>请输入你的标题内容</a:t>
              </a:r>
            </a:p>
          </p:txBody>
        </p:sp>
        <p:sp>
          <p:nvSpPr>
            <p:cNvPr id="15" name="文本框 14">
              <a:extLst>
                <a:ext uri="{FF2B5EF4-FFF2-40B4-BE49-F238E27FC236}">
                  <a16:creationId xmlns:a16="http://schemas.microsoft.com/office/drawing/2014/main" id="{069020A5-0A13-F0B0-B7D5-CF77D090C407}"/>
                </a:ext>
              </a:extLst>
            </p:cNvPr>
            <p:cNvSpPr txBox="1"/>
            <p:nvPr/>
          </p:nvSpPr>
          <p:spPr>
            <a:xfrm>
              <a:off x="707053" y="5276415"/>
              <a:ext cx="2012990" cy="178575"/>
            </a:xfrm>
            <a:prstGeom prst="rect">
              <a:avLst/>
            </a:prstGeom>
            <a:noFill/>
          </p:spPr>
          <p:txBody>
            <a:bodyPr wrap="square" lIns="0" tIns="0" rIns="0" bIns="0" rtlCol="0">
              <a:spAutoFit/>
            </a:bodyPr>
            <a:lstStyle/>
            <a:p>
              <a:pPr algn="ctr">
                <a:lnSpc>
                  <a:spcPct val="120000"/>
                </a:lnSpc>
              </a:pPr>
              <a:r>
                <a:rPr lang="zh-CN" altLang="en-US" sz="1050" dirty="0">
                  <a:solidFill>
                    <a:schemeClr val="tx1">
                      <a:lumMod val="65000"/>
                      <a:lumOff val="35000"/>
                    </a:schemeClr>
                  </a:solidFill>
                  <a:latin typeface="+mn-ea"/>
                </a:rPr>
                <a:t>请输入你的内容</a:t>
              </a:r>
            </a:p>
          </p:txBody>
        </p:sp>
      </p:grpSp>
      <p:grpSp>
        <p:nvGrpSpPr>
          <p:cNvPr id="17" name="组合 16">
            <a:extLst>
              <a:ext uri="{FF2B5EF4-FFF2-40B4-BE49-F238E27FC236}">
                <a16:creationId xmlns:a16="http://schemas.microsoft.com/office/drawing/2014/main" id="{CD0B3DB6-6349-D737-FE6E-E34C097090C3}"/>
              </a:ext>
            </a:extLst>
          </p:cNvPr>
          <p:cNvGrpSpPr/>
          <p:nvPr/>
        </p:nvGrpSpPr>
        <p:grpSpPr>
          <a:xfrm>
            <a:off x="9471958" y="5476986"/>
            <a:ext cx="2012990" cy="410402"/>
            <a:chOff x="707053" y="5044588"/>
            <a:chExt cx="2012990" cy="410402"/>
          </a:xfrm>
        </p:grpSpPr>
        <p:sp>
          <p:nvSpPr>
            <p:cNvPr id="18" name="文本框 17">
              <a:extLst>
                <a:ext uri="{FF2B5EF4-FFF2-40B4-BE49-F238E27FC236}">
                  <a16:creationId xmlns:a16="http://schemas.microsoft.com/office/drawing/2014/main" id="{40B35A0C-BEF9-9F12-1706-C0653B5E63EE}"/>
                </a:ext>
              </a:extLst>
            </p:cNvPr>
            <p:cNvSpPr txBox="1"/>
            <p:nvPr/>
          </p:nvSpPr>
          <p:spPr>
            <a:xfrm>
              <a:off x="790219" y="5044588"/>
              <a:ext cx="1846659" cy="246221"/>
            </a:xfrm>
            <a:prstGeom prst="rect">
              <a:avLst/>
            </a:prstGeom>
            <a:noFill/>
          </p:spPr>
          <p:txBody>
            <a:bodyPr wrap="none" lIns="0" tIns="0" rIns="0" bIns="0" rtlCol="0">
              <a:spAutoFit/>
            </a:bodyPr>
            <a:lstStyle/>
            <a:p>
              <a:r>
                <a:rPr lang="zh-CN" altLang="en-US" sz="1600" b="1" dirty="0">
                  <a:solidFill>
                    <a:schemeClr val="accent3"/>
                  </a:solidFill>
                  <a:latin typeface="+mj-ea"/>
                  <a:ea typeface="+mj-ea"/>
                </a:rPr>
                <a:t>请输入你的标题内容</a:t>
              </a:r>
            </a:p>
          </p:txBody>
        </p:sp>
        <p:sp>
          <p:nvSpPr>
            <p:cNvPr id="19" name="文本框 18">
              <a:extLst>
                <a:ext uri="{FF2B5EF4-FFF2-40B4-BE49-F238E27FC236}">
                  <a16:creationId xmlns:a16="http://schemas.microsoft.com/office/drawing/2014/main" id="{74B3BF21-C60F-2960-584D-42F20DC25AFE}"/>
                </a:ext>
              </a:extLst>
            </p:cNvPr>
            <p:cNvSpPr txBox="1"/>
            <p:nvPr/>
          </p:nvSpPr>
          <p:spPr>
            <a:xfrm>
              <a:off x="707053" y="5276415"/>
              <a:ext cx="2012990" cy="178575"/>
            </a:xfrm>
            <a:prstGeom prst="rect">
              <a:avLst/>
            </a:prstGeom>
            <a:noFill/>
          </p:spPr>
          <p:txBody>
            <a:bodyPr wrap="square" lIns="0" tIns="0" rIns="0" bIns="0" rtlCol="0">
              <a:spAutoFit/>
            </a:bodyPr>
            <a:lstStyle/>
            <a:p>
              <a:pPr algn="ctr">
                <a:lnSpc>
                  <a:spcPct val="120000"/>
                </a:lnSpc>
              </a:pPr>
              <a:r>
                <a:rPr lang="zh-CN" altLang="en-US" sz="1050" dirty="0">
                  <a:solidFill>
                    <a:schemeClr val="tx1">
                      <a:lumMod val="65000"/>
                      <a:lumOff val="35000"/>
                    </a:schemeClr>
                  </a:solidFill>
                  <a:latin typeface="+mn-ea"/>
                </a:rPr>
                <a:t>请输入你的内容</a:t>
              </a:r>
            </a:p>
          </p:txBody>
        </p:sp>
      </p:grpSp>
      <p:grpSp>
        <p:nvGrpSpPr>
          <p:cNvPr id="20" name="组合 19">
            <a:extLst>
              <a:ext uri="{FF2B5EF4-FFF2-40B4-BE49-F238E27FC236}">
                <a16:creationId xmlns:a16="http://schemas.microsoft.com/office/drawing/2014/main" id="{9F71A696-3DFD-5616-D87C-889AC605539E}"/>
              </a:ext>
            </a:extLst>
          </p:cNvPr>
          <p:cNvGrpSpPr/>
          <p:nvPr/>
        </p:nvGrpSpPr>
        <p:grpSpPr>
          <a:xfrm>
            <a:off x="6550323" y="5476986"/>
            <a:ext cx="2012990" cy="410402"/>
            <a:chOff x="707053" y="5044588"/>
            <a:chExt cx="2012990" cy="410402"/>
          </a:xfrm>
        </p:grpSpPr>
        <p:sp>
          <p:nvSpPr>
            <p:cNvPr id="21" name="文本框 20">
              <a:extLst>
                <a:ext uri="{FF2B5EF4-FFF2-40B4-BE49-F238E27FC236}">
                  <a16:creationId xmlns:a16="http://schemas.microsoft.com/office/drawing/2014/main" id="{11804D36-69F5-25D8-CF84-C6C7B99BEFFC}"/>
                </a:ext>
              </a:extLst>
            </p:cNvPr>
            <p:cNvSpPr txBox="1"/>
            <p:nvPr/>
          </p:nvSpPr>
          <p:spPr>
            <a:xfrm>
              <a:off x="790219" y="5044588"/>
              <a:ext cx="1846659" cy="246221"/>
            </a:xfrm>
            <a:prstGeom prst="rect">
              <a:avLst/>
            </a:prstGeom>
            <a:noFill/>
          </p:spPr>
          <p:txBody>
            <a:bodyPr wrap="none" lIns="0" tIns="0" rIns="0" bIns="0" rtlCol="0">
              <a:spAutoFit/>
            </a:bodyPr>
            <a:lstStyle/>
            <a:p>
              <a:r>
                <a:rPr lang="zh-CN" altLang="en-US" sz="1600" b="1" dirty="0">
                  <a:solidFill>
                    <a:schemeClr val="accent3"/>
                  </a:solidFill>
                  <a:latin typeface="+mj-ea"/>
                  <a:ea typeface="+mj-ea"/>
                </a:rPr>
                <a:t>请输入你的标题内容</a:t>
              </a:r>
            </a:p>
          </p:txBody>
        </p:sp>
        <p:sp>
          <p:nvSpPr>
            <p:cNvPr id="22" name="文本框 21">
              <a:extLst>
                <a:ext uri="{FF2B5EF4-FFF2-40B4-BE49-F238E27FC236}">
                  <a16:creationId xmlns:a16="http://schemas.microsoft.com/office/drawing/2014/main" id="{A2AB6F82-CC56-2E83-64B5-68F4D60AA244}"/>
                </a:ext>
              </a:extLst>
            </p:cNvPr>
            <p:cNvSpPr txBox="1"/>
            <p:nvPr/>
          </p:nvSpPr>
          <p:spPr>
            <a:xfrm>
              <a:off x="707053" y="5276415"/>
              <a:ext cx="2012990" cy="178575"/>
            </a:xfrm>
            <a:prstGeom prst="rect">
              <a:avLst/>
            </a:prstGeom>
            <a:noFill/>
          </p:spPr>
          <p:txBody>
            <a:bodyPr wrap="square" lIns="0" tIns="0" rIns="0" bIns="0" rtlCol="0">
              <a:spAutoFit/>
            </a:bodyPr>
            <a:lstStyle/>
            <a:p>
              <a:pPr algn="ctr">
                <a:lnSpc>
                  <a:spcPct val="120000"/>
                </a:lnSpc>
              </a:pPr>
              <a:r>
                <a:rPr lang="zh-CN" altLang="en-US" sz="1050" dirty="0">
                  <a:solidFill>
                    <a:schemeClr val="tx1">
                      <a:lumMod val="65000"/>
                      <a:lumOff val="35000"/>
                    </a:schemeClr>
                  </a:solidFill>
                  <a:latin typeface="+mn-ea"/>
                </a:rPr>
                <a:t>请输入你的内容</a:t>
              </a:r>
            </a:p>
          </p:txBody>
        </p:sp>
      </p:grpSp>
      <p:grpSp>
        <p:nvGrpSpPr>
          <p:cNvPr id="23" name="组合 22">
            <a:extLst>
              <a:ext uri="{FF2B5EF4-FFF2-40B4-BE49-F238E27FC236}">
                <a16:creationId xmlns:a16="http://schemas.microsoft.com/office/drawing/2014/main" id="{CEBCE894-A791-FFEA-80B0-862B964578B3}"/>
              </a:ext>
            </a:extLst>
          </p:cNvPr>
          <p:cNvGrpSpPr/>
          <p:nvPr/>
        </p:nvGrpSpPr>
        <p:grpSpPr>
          <a:xfrm>
            <a:off x="3628688" y="5476986"/>
            <a:ext cx="2012990" cy="410402"/>
            <a:chOff x="707053" y="5044588"/>
            <a:chExt cx="2012990" cy="410402"/>
          </a:xfrm>
        </p:grpSpPr>
        <p:sp>
          <p:nvSpPr>
            <p:cNvPr id="24" name="文本框 23">
              <a:extLst>
                <a:ext uri="{FF2B5EF4-FFF2-40B4-BE49-F238E27FC236}">
                  <a16:creationId xmlns:a16="http://schemas.microsoft.com/office/drawing/2014/main" id="{7D8A39B1-19B8-EC83-8324-BD9042823E3B}"/>
                </a:ext>
              </a:extLst>
            </p:cNvPr>
            <p:cNvSpPr txBox="1"/>
            <p:nvPr/>
          </p:nvSpPr>
          <p:spPr>
            <a:xfrm>
              <a:off x="790219" y="5044588"/>
              <a:ext cx="1846659" cy="246221"/>
            </a:xfrm>
            <a:prstGeom prst="rect">
              <a:avLst/>
            </a:prstGeom>
            <a:noFill/>
          </p:spPr>
          <p:txBody>
            <a:bodyPr wrap="none" lIns="0" tIns="0" rIns="0" bIns="0" rtlCol="0">
              <a:spAutoFit/>
            </a:bodyPr>
            <a:lstStyle/>
            <a:p>
              <a:r>
                <a:rPr lang="zh-CN" altLang="en-US" sz="1600" b="1" dirty="0">
                  <a:solidFill>
                    <a:schemeClr val="accent3"/>
                  </a:solidFill>
                  <a:latin typeface="+mj-ea"/>
                  <a:ea typeface="+mj-ea"/>
                </a:rPr>
                <a:t>请输入你的标题内容</a:t>
              </a:r>
            </a:p>
          </p:txBody>
        </p:sp>
        <p:sp>
          <p:nvSpPr>
            <p:cNvPr id="25" name="文本框 24">
              <a:extLst>
                <a:ext uri="{FF2B5EF4-FFF2-40B4-BE49-F238E27FC236}">
                  <a16:creationId xmlns:a16="http://schemas.microsoft.com/office/drawing/2014/main" id="{37436CC6-BD0B-0F29-A7CF-0633358F3DA0}"/>
                </a:ext>
              </a:extLst>
            </p:cNvPr>
            <p:cNvSpPr txBox="1"/>
            <p:nvPr/>
          </p:nvSpPr>
          <p:spPr>
            <a:xfrm>
              <a:off x="707053" y="5276415"/>
              <a:ext cx="2012990" cy="178575"/>
            </a:xfrm>
            <a:prstGeom prst="rect">
              <a:avLst/>
            </a:prstGeom>
            <a:noFill/>
          </p:spPr>
          <p:txBody>
            <a:bodyPr wrap="square" lIns="0" tIns="0" rIns="0" bIns="0" rtlCol="0">
              <a:spAutoFit/>
            </a:bodyPr>
            <a:lstStyle/>
            <a:p>
              <a:pPr algn="ctr">
                <a:lnSpc>
                  <a:spcPct val="120000"/>
                </a:lnSpc>
              </a:pPr>
              <a:r>
                <a:rPr lang="zh-CN" altLang="en-US" sz="1050" dirty="0">
                  <a:solidFill>
                    <a:schemeClr val="tx1">
                      <a:lumMod val="65000"/>
                      <a:lumOff val="35000"/>
                    </a:schemeClr>
                  </a:solidFill>
                  <a:latin typeface="+mn-ea"/>
                </a:rPr>
                <a:t>请输入你的内容</a:t>
              </a:r>
            </a:p>
          </p:txBody>
        </p:sp>
      </p:grpSp>
      <p:pic>
        <p:nvPicPr>
          <p:cNvPr id="29" name="图片 28" descr="手拿球拍的人&#10;&#10;中度可信度描述已自动生成">
            <a:extLst>
              <a:ext uri="{FF2B5EF4-FFF2-40B4-BE49-F238E27FC236}">
                <a16:creationId xmlns:a16="http://schemas.microsoft.com/office/drawing/2014/main" id="{D71DF7C3-2A69-5036-C2AF-8DEC4D909AA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032254" y="2310947"/>
            <a:ext cx="2692590" cy="3028732"/>
          </a:xfrm>
          <a:prstGeom prst="rect">
            <a:avLst/>
          </a:prstGeom>
        </p:spPr>
      </p:pic>
      <p:pic>
        <p:nvPicPr>
          <p:cNvPr id="28" name="图片 27" descr="穿着衬衫的男人在微笑&#10;&#10;描述已自动生成">
            <a:extLst>
              <a:ext uri="{FF2B5EF4-FFF2-40B4-BE49-F238E27FC236}">
                <a16:creationId xmlns:a16="http://schemas.microsoft.com/office/drawing/2014/main" id="{623A668A-2992-32A7-8997-23439A1A3EFE}"/>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l="26675" r="30838"/>
          <a:stretch/>
        </p:blipFill>
        <p:spPr>
          <a:xfrm>
            <a:off x="9473446" y="2563713"/>
            <a:ext cx="2094667" cy="2775965"/>
          </a:xfrm>
          <a:prstGeom prst="rect">
            <a:avLst/>
          </a:prstGeom>
        </p:spPr>
      </p:pic>
      <p:pic>
        <p:nvPicPr>
          <p:cNvPr id="33" name="图片 32" descr="穿着白色衣服的男人在微笑&#10;&#10;中度可信度描述已自动生成">
            <a:extLst>
              <a:ext uri="{FF2B5EF4-FFF2-40B4-BE49-F238E27FC236}">
                <a16:creationId xmlns:a16="http://schemas.microsoft.com/office/drawing/2014/main" id="{63B441AE-76E1-5DF2-DC09-91B148B134D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467158" y="2436209"/>
            <a:ext cx="2179320" cy="2903469"/>
          </a:xfrm>
          <a:custGeom>
            <a:avLst/>
            <a:gdLst>
              <a:gd name="connsiteX0" fmla="*/ 0 w 2179320"/>
              <a:gd name="connsiteY0" fmla="*/ 0 h 2903469"/>
              <a:gd name="connsiteX1" fmla="*/ 2179320 w 2179320"/>
              <a:gd name="connsiteY1" fmla="*/ 0 h 2903469"/>
              <a:gd name="connsiteX2" fmla="*/ 2179320 w 2179320"/>
              <a:gd name="connsiteY2" fmla="*/ 2903469 h 2903469"/>
              <a:gd name="connsiteX3" fmla="*/ 0 w 2179320"/>
              <a:gd name="connsiteY3" fmla="*/ 2903469 h 2903469"/>
            </a:gdLst>
            <a:ahLst/>
            <a:cxnLst>
              <a:cxn ang="0">
                <a:pos x="connsiteX0" y="connsiteY0"/>
              </a:cxn>
              <a:cxn ang="0">
                <a:pos x="connsiteX1" y="connsiteY1"/>
              </a:cxn>
              <a:cxn ang="0">
                <a:pos x="connsiteX2" y="connsiteY2"/>
              </a:cxn>
              <a:cxn ang="0">
                <a:pos x="connsiteX3" y="connsiteY3"/>
              </a:cxn>
            </a:cxnLst>
            <a:rect l="l" t="t" r="r" b="b"/>
            <a:pathLst>
              <a:path w="2179320" h="2903469">
                <a:moveTo>
                  <a:pt x="0" y="0"/>
                </a:moveTo>
                <a:lnTo>
                  <a:pt x="2179320" y="0"/>
                </a:lnTo>
                <a:lnTo>
                  <a:pt x="2179320" y="2903469"/>
                </a:lnTo>
                <a:lnTo>
                  <a:pt x="0" y="2903469"/>
                </a:lnTo>
                <a:close/>
              </a:path>
            </a:pathLst>
          </a:custGeom>
        </p:spPr>
      </p:pic>
      <p:pic>
        <p:nvPicPr>
          <p:cNvPr id="38" name="图片 37" descr="穿着西装笔挺的男子&#10;&#10;描述已自动生成">
            <a:extLst>
              <a:ext uri="{FF2B5EF4-FFF2-40B4-BE49-F238E27FC236}">
                <a16:creationId xmlns:a16="http://schemas.microsoft.com/office/drawing/2014/main" id="{139D831D-6DA8-F69B-0AA1-3A879C0A5D49}"/>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a:ext>
            </a:extLst>
          </a:blip>
          <a:srcRect l="33836" t="2193" r="23897" b="18906"/>
          <a:stretch/>
        </p:blipFill>
        <p:spPr>
          <a:xfrm>
            <a:off x="623888" y="2401305"/>
            <a:ext cx="2179320" cy="2956507"/>
          </a:xfrm>
          <a:custGeom>
            <a:avLst/>
            <a:gdLst>
              <a:gd name="connsiteX0" fmla="*/ 0 w 2179320"/>
              <a:gd name="connsiteY0" fmla="*/ 0 h 2956507"/>
              <a:gd name="connsiteX1" fmla="*/ 2179320 w 2179320"/>
              <a:gd name="connsiteY1" fmla="*/ 0 h 2956507"/>
              <a:gd name="connsiteX2" fmla="*/ 2179320 w 2179320"/>
              <a:gd name="connsiteY2" fmla="*/ 2956507 h 2956507"/>
              <a:gd name="connsiteX3" fmla="*/ 0 w 2179320"/>
              <a:gd name="connsiteY3" fmla="*/ 2956507 h 2956507"/>
            </a:gdLst>
            <a:ahLst/>
            <a:cxnLst>
              <a:cxn ang="0">
                <a:pos x="connsiteX0" y="connsiteY0"/>
              </a:cxn>
              <a:cxn ang="0">
                <a:pos x="connsiteX1" y="connsiteY1"/>
              </a:cxn>
              <a:cxn ang="0">
                <a:pos x="connsiteX2" y="connsiteY2"/>
              </a:cxn>
              <a:cxn ang="0">
                <a:pos x="connsiteX3" y="connsiteY3"/>
              </a:cxn>
            </a:cxnLst>
            <a:rect l="l" t="t" r="r" b="b"/>
            <a:pathLst>
              <a:path w="2179320" h="2956507">
                <a:moveTo>
                  <a:pt x="0" y="0"/>
                </a:moveTo>
                <a:lnTo>
                  <a:pt x="2179320" y="0"/>
                </a:lnTo>
                <a:lnTo>
                  <a:pt x="2179320" y="2956507"/>
                </a:lnTo>
                <a:lnTo>
                  <a:pt x="0" y="2956507"/>
                </a:lnTo>
                <a:close/>
              </a:path>
            </a:pathLst>
          </a:custGeom>
        </p:spPr>
      </p:pic>
    </p:spTree>
    <p:extLst>
      <p:ext uri="{BB962C8B-B14F-4D97-AF65-F5344CB8AC3E}">
        <p14:creationId xmlns:p14="http://schemas.microsoft.com/office/powerpoint/2010/main" val="42236264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6720580-6639-684E-FD62-0803298CB325}"/>
              </a:ext>
            </a:extLst>
          </p:cNvPr>
          <p:cNvSpPr>
            <a:spLocks noGrp="1"/>
          </p:cNvSpPr>
          <p:nvPr>
            <p:ph type="body" sz="quarter" idx="10"/>
          </p:nvPr>
        </p:nvSpPr>
        <p:spPr/>
        <p:txBody>
          <a:bodyPr/>
          <a:lstStyle/>
          <a:p>
            <a:pPr algn="r"/>
            <a:r>
              <a:rPr lang="zh-CN" altLang="en-US" sz="3200" b="1" dirty="0">
                <a:solidFill>
                  <a:schemeClr val="accent1"/>
                </a:solidFill>
                <a:latin typeface="+mj-ea"/>
                <a:ea typeface="+mj-ea"/>
              </a:rPr>
              <a:t>请输入你的标题内容</a:t>
            </a:r>
          </a:p>
        </p:txBody>
      </p:sp>
      <p:sp>
        <p:nvSpPr>
          <p:cNvPr id="6" name="文本框 5">
            <a:extLst>
              <a:ext uri="{FF2B5EF4-FFF2-40B4-BE49-F238E27FC236}">
                <a16:creationId xmlns:a16="http://schemas.microsoft.com/office/drawing/2014/main" id="{55C6F645-CBBB-EC11-E908-AA76E108CF4E}"/>
              </a:ext>
            </a:extLst>
          </p:cNvPr>
          <p:cNvSpPr txBox="1"/>
          <p:nvPr/>
        </p:nvSpPr>
        <p:spPr>
          <a:xfrm>
            <a:off x="4711005" y="1480918"/>
            <a:ext cx="2769989" cy="369332"/>
          </a:xfrm>
          <a:prstGeom prst="rect">
            <a:avLst/>
          </a:prstGeom>
          <a:noFill/>
        </p:spPr>
        <p:txBody>
          <a:bodyPr wrap="none" lIns="0" tIns="0" rIns="0" bIns="0" rtlCol="0">
            <a:spAutoFit/>
          </a:bodyPr>
          <a:lstStyle/>
          <a:p>
            <a:r>
              <a:rPr lang="zh-CN" altLang="en-US" sz="2400" b="1" dirty="0">
                <a:solidFill>
                  <a:schemeClr val="accent1"/>
                </a:solidFill>
                <a:latin typeface="+mj-ea"/>
                <a:ea typeface="+mj-ea"/>
              </a:rPr>
              <a:t>请输入你的标题内容</a:t>
            </a:r>
          </a:p>
        </p:txBody>
      </p:sp>
      <p:cxnSp>
        <p:nvCxnSpPr>
          <p:cNvPr id="7" name="直接连接符 6">
            <a:extLst>
              <a:ext uri="{FF2B5EF4-FFF2-40B4-BE49-F238E27FC236}">
                <a16:creationId xmlns:a16="http://schemas.microsoft.com/office/drawing/2014/main" id="{01A50EB2-9CCA-E43D-8BD2-F507B58EAB36}"/>
              </a:ext>
            </a:extLst>
          </p:cNvPr>
          <p:cNvCxnSpPr>
            <a:cxnSpLocks/>
          </p:cNvCxnSpPr>
          <p:nvPr/>
        </p:nvCxnSpPr>
        <p:spPr>
          <a:xfrm>
            <a:off x="5959641" y="1389956"/>
            <a:ext cx="272717" cy="0"/>
          </a:xfrm>
          <a:prstGeom prst="line">
            <a:avLst/>
          </a:prstGeom>
          <a:ln w="57150" cap="rnd">
            <a:solidFill>
              <a:schemeClr val="accent3"/>
            </a:solidFill>
            <a:round/>
          </a:ln>
        </p:spPr>
        <p:style>
          <a:lnRef idx="1">
            <a:schemeClr val="accent1"/>
          </a:lnRef>
          <a:fillRef idx="0">
            <a:schemeClr val="accent1"/>
          </a:fillRef>
          <a:effectRef idx="0">
            <a:schemeClr val="accent1"/>
          </a:effectRef>
          <a:fontRef idx="minor">
            <a:schemeClr val="tx1"/>
          </a:fontRef>
        </p:style>
      </p:cxnSp>
      <p:pic>
        <p:nvPicPr>
          <p:cNvPr id="12" name="图片 11" descr="女子手里拿着球拍&#10;&#10;中度可信度描述已自动生成">
            <a:extLst>
              <a:ext uri="{FF2B5EF4-FFF2-40B4-BE49-F238E27FC236}">
                <a16:creationId xmlns:a16="http://schemas.microsoft.com/office/drawing/2014/main" id="{BCDEAA95-5E43-75D5-7F2D-AE6F4CB6800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8" y="2103596"/>
            <a:ext cx="2515552" cy="3773329"/>
          </a:xfrm>
          <a:prstGeom prst="rect">
            <a:avLst/>
          </a:prstGeom>
        </p:spPr>
      </p:pic>
      <p:sp>
        <p:nvSpPr>
          <p:cNvPr id="13" name="矩形: 圆角 12">
            <a:extLst>
              <a:ext uri="{FF2B5EF4-FFF2-40B4-BE49-F238E27FC236}">
                <a16:creationId xmlns:a16="http://schemas.microsoft.com/office/drawing/2014/main" id="{FF93BEF8-1922-EC13-408F-F67B8E8E5212}"/>
              </a:ext>
            </a:extLst>
          </p:cNvPr>
          <p:cNvSpPr/>
          <p:nvPr/>
        </p:nvSpPr>
        <p:spPr>
          <a:xfrm>
            <a:off x="3255326" y="2103595"/>
            <a:ext cx="2704315" cy="3773329"/>
          </a:xfrm>
          <a:prstGeom prst="roundRect">
            <a:avLst>
              <a:gd name="adj" fmla="val 62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BBC76039-A880-53E1-38E2-8AADCA141553}"/>
              </a:ext>
            </a:extLst>
          </p:cNvPr>
          <p:cNvSpPr/>
          <p:nvPr/>
        </p:nvSpPr>
        <p:spPr>
          <a:xfrm>
            <a:off x="6068685" y="2103595"/>
            <a:ext cx="2704315" cy="3773329"/>
          </a:xfrm>
          <a:prstGeom prst="roundRect">
            <a:avLst>
              <a:gd name="adj" fmla="val 6267"/>
            </a:avLst>
          </a:prstGeom>
          <a:gradFill flip="none" rotWithShape="1">
            <a:gsLst>
              <a:gs pos="17000">
                <a:schemeClr val="accent1"/>
              </a:gs>
              <a:gs pos="76000">
                <a:schemeClr val="accent1">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EB4F8591-B35A-A6AB-A16E-3D8F01AC3122}"/>
              </a:ext>
            </a:extLst>
          </p:cNvPr>
          <p:cNvSpPr/>
          <p:nvPr/>
        </p:nvSpPr>
        <p:spPr>
          <a:xfrm>
            <a:off x="8882044" y="2103595"/>
            <a:ext cx="2704315" cy="3773329"/>
          </a:xfrm>
          <a:prstGeom prst="roundRect">
            <a:avLst>
              <a:gd name="adj" fmla="val 62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id="{3BFC2832-3973-6D04-8B8F-3AFD0005849F}"/>
              </a:ext>
            </a:extLst>
          </p:cNvPr>
          <p:cNvGrpSpPr/>
          <p:nvPr/>
        </p:nvGrpSpPr>
        <p:grpSpPr>
          <a:xfrm>
            <a:off x="3451531" y="2269060"/>
            <a:ext cx="2311904" cy="2178736"/>
            <a:chOff x="3440459" y="2269060"/>
            <a:chExt cx="2311904" cy="2178736"/>
          </a:xfrm>
        </p:grpSpPr>
        <p:sp>
          <p:nvSpPr>
            <p:cNvPr id="20" name="文本框 19">
              <a:extLst>
                <a:ext uri="{FF2B5EF4-FFF2-40B4-BE49-F238E27FC236}">
                  <a16:creationId xmlns:a16="http://schemas.microsoft.com/office/drawing/2014/main" id="{9172DD9F-D66A-3175-FF64-1CAE1E5AF924}"/>
                </a:ext>
              </a:extLst>
            </p:cNvPr>
            <p:cNvSpPr txBox="1"/>
            <p:nvPr/>
          </p:nvSpPr>
          <p:spPr>
            <a:xfrm>
              <a:off x="3440459" y="2815170"/>
              <a:ext cx="2154436" cy="369332"/>
            </a:xfrm>
            <a:prstGeom prst="rect">
              <a:avLst/>
            </a:prstGeom>
            <a:noFill/>
          </p:spPr>
          <p:txBody>
            <a:bodyPr wrap="none" lIns="0" tIns="0" rIns="0" bIns="0" rtlCol="0">
              <a:spAutoFit/>
            </a:bodyPr>
            <a:lstStyle/>
            <a:p>
              <a:r>
                <a:rPr lang="zh-CN" altLang="en-US" sz="2400" b="1" dirty="0">
                  <a:solidFill>
                    <a:schemeClr val="accent1"/>
                  </a:solidFill>
                  <a:latin typeface="+mj-ea"/>
                  <a:ea typeface="+mj-ea"/>
                </a:rPr>
                <a:t>请输入标题内容</a:t>
              </a:r>
            </a:p>
          </p:txBody>
        </p:sp>
        <p:sp>
          <p:nvSpPr>
            <p:cNvPr id="21" name="文本框 20">
              <a:extLst>
                <a:ext uri="{FF2B5EF4-FFF2-40B4-BE49-F238E27FC236}">
                  <a16:creationId xmlns:a16="http://schemas.microsoft.com/office/drawing/2014/main" id="{A0F3A63F-45DC-86CD-6C1C-12B4BA21EDB2}"/>
                </a:ext>
              </a:extLst>
            </p:cNvPr>
            <p:cNvSpPr txBox="1"/>
            <p:nvPr/>
          </p:nvSpPr>
          <p:spPr>
            <a:xfrm>
              <a:off x="3440459" y="2269060"/>
              <a:ext cx="442429" cy="430887"/>
            </a:xfrm>
            <a:prstGeom prst="rect">
              <a:avLst/>
            </a:prstGeom>
            <a:noFill/>
          </p:spPr>
          <p:txBody>
            <a:bodyPr wrap="none" lIns="0" tIns="0" rIns="0" bIns="0" rtlCol="0">
              <a:spAutoFit/>
            </a:bodyPr>
            <a:lstStyle/>
            <a:p>
              <a:r>
                <a:rPr lang="en-US" altLang="zh-CN" sz="2800" b="1" dirty="0">
                  <a:solidFill>
                    <a:schemeClr val="bg1">
                      <a:lumMod val="65000"/>
                    </a:schemeClr>
                  </a:solidFill>
                  <a:latin typeface="+mj-ea"/>
                  <a:ea typeface="+mj-ea"/>
                </a:rPr>
                <a:t>01</a:t>
              </a:r>
              <a:endParaRPr lang="zh-CN" altLang="en-US" sz="2800" b="1" dirty="0">
                <a:solidFill>
                  <a:schemeClr val="bg1">
                    <a:lumMod val="65000"/>
                  </a:schemeClr>
                </a:solidFill>
                <a:latin typeface="+mj-ea"/>
                <a:ea typeface="+mj-ea"/>
              </a:endParaRPr>
            </a:p>
          </p:txBody>
        </p:sp>
        <p:cxnSp>
          <p:nvCxnSpPr>
            <p:cNvPr id="23" name="直接连接符 22">
              <a:extLst>
                <a:ext uri="{FF2B5EF4-FFF2-40B4-BE49-F238E27FC236}">
                  <a16:creationId xmlns:a16="http://schemas.microsoft.com/office/drawing/2014/main" id="{F9B39E19-947A-55F3-9043-FC7BD804215C}"/>
                </a:ext>
              </a:extLst>
            </p:cNvPr>
            <p:cNvCxnSpPr>
              <a:cxnSpLocks/>
            </p:cNvCxnSpPr>
            <p:nvPr/>
          </p:nvCxnSpPr>
          <p:spPr>
            <a:xfrm>
              <a:off x="3475089" y="2727782"/>
              <a:ext cx="226478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4E98F453-4CE0-8216-B4D3-866F18C8D70D}"/>
                </a:ext>
              </a:extLst>
            </p:cNvPr>
            <p:cNvSpPr txBox="1"/>
            <p:nvPr/>
          </p:nvSpPr>
          <p:spPr>
            <a:xfrm>
              <a:off x="3487574" y="3299725"/>
              <a:ext cx="2264789" cy="1148071"/>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65000"/>
                      <a:lumOff val="35000"/>
                    </a:schemeClr>
                  </a:solidFill>
                  <a:latin typeface="+mn-ea"/>
                </a:rPr>
                <a:t>请输入你的内容请输入你的内容请输入你的内容请输入你的内容请输入你的内容请输入你的内容请输入你的内容请输入你的内容请输入你的内容请输入你的内容请输入你的内容请输入你的内容</a:t>
              </a:r>
            </a:p>
          </p:txBody>
        </p:sp>
      </p:grpSp>
      <p:grpSp>
        <p:nvGrpSpPr>
          <p:cNvPr id="27" name="组合 26">
            <a:extLst>
              <a:ext uri="{FF2B5EF4-FFF2-40B4-BE49-F238E27FC236}">
                <a16:creationId xmlns:a16="http://schemas.microsoft.com/office/drawing/2014/main" id="{9CB83239-E0AB-A059-E3E6-7665ED2928BA}"/>
              </a:ext>
            </a:extLst>
          </p:cNvPr>
          <p:cNvGrpSpPr/>
          <p:nvPr/>
        </p:nvGrpSpPr>
        <p:grpSpPr>
          <a:xfrm>
            <a:off x="9078249" y="2269060"/>
            <a:ext cx="2311904" cy="2178736"/>
            <a:chOff x="3440459" y="2269060"/>
            <a:chExt cx="2311904" cy="2178736"/>
          </a:xfrm>
        </p:grpSpPr>
        <p:sp>
          <p:nvSpPr>
            <p:cNvPr id="28" name="文本框 27">
              <a:extLst>
                <a:ext uri="{FF2B5EF4-FFF2-40B4-BE49-F238E27FC236}">
                  <a16:creationId xmlns:a16="http://schemas.microsoft.com/office/drawing/2014/main" id="{0E74350E-2E9A-6BE5-130F-D000D011DABB}"/>
                </a:ext>
              </a:extLst>
            </p:cNvPr>
            <p:cNvSpPr txBox="1"/>
            <p:nvPr/>
          </p:nvSpPr>
          <p:spPr>
            <a:xfrm>
              <a:off x="3440459" y="2815170"/>
              <a:ext cx="2154436" cy="369332"/>
            </a:xfrm>
            <a:prstGeom prst="rect">
              <a:avLst/>
            </a:prstGeom>
            <a:noFill/>
          </p:spPr>
          <p:txBody>
            <a:bodyPr wrap="none" lIns="0" tIns="0" rIns="0" bIns="0" rtlCol="0">
              <a:spAutoFit/>
            </a:bodyPr>
            <a:lstStyle/>
            <a:p>
              <a:r>
                <a:rPr lang="zh-CN" altLang="en-US" sz="2400" b="1" dirty="0">
                  <a:solidFill>
                    <a:schemeClr val="accent1"/>
                  </a:solidFill>
                  <a:latin typeface="+mj-ea"/>
                  <a:ea typeface="+mj-ea"/>
                </a:rPr>
                <a:t>请输入标题内容</a:t>
              </a:r>
            </a:p>
          </p:txBody>
        </p:sp>
        <p:sp>
          <p:nvSpPr>
            <p:cNvPr id="29" name="文本框 28">
              <a:extLst>
                <a:ext uri="{FF2B5EF4-FFF2-40B4-BE49-F238E27FC236}">
                  <a16:creationId xmlns:a16="http://schemas.microsoft.com/office/drawing/2014/main" id="{6B4B8D43-7CD9-D496-AADF-B5B27B1BE424}"/>
                </a:ext>
              </a:extLst>
            </p:cNvPr>
            <p:cNvSpPr txBox="1"/>
            <p:nvPr/>
          </p:nvSpPr>
          <p:spPr>
            <a:xfrm>
              <a:off x="3440459" y="2269060"/>
              <a:ext cx="442429" cy="430887"/>
            </a:xfrm>
            <a:prstGeom prst="rect">
              <a:avLst/>
            </a:prstGeom>
            <a:noFill/>
          </p:spPr>
          <p:txBody>
            <a:bodyPr wrap="none" lIns="0" tIns="0" rIns="0" bIns="0" rtlCol="0">
              <a:spAutoFit/>
            </a:bodyPr>
            <a:lstStyle/>
            <a:p>
              <a:r>
                <a:rPr lang="en-US" altLang="zh-CN" sz="2800" b="1" dirty="0">
                  <a:solidFill>
                    <a:schemeClr val="bg1">
                      <a:lumMod val="65000"/>
                    </a:schemeClr>
                  </a:solidFill>
                  <a:latin typeface="+mj-ea"/>
                  <a:ea typeface="+mj-ea"/>
                </a:rPr>
                <a:t>03</a:t>
              </a:r>
              <a:endParaRPr lang="zh-CN" altLang="en-US" sz="2800" b="1" dirty="0">
                <a:solidFill>
                  <a:schemeClr val="bg1">
                    <a:lumMod val="65000"/>
                  </a:schemeClr>
                </a:solidFill>
                <a:latin typeface="+mj-ea"/>
                <a:ea typeface="+mj-ea"/>
              </a:endParaRPr>
            </a:p>
          </p:txBody>
        </p:sp>
        <p:cxnSp>
          <p:nvCxnSpPr>
            <p:cNvPr id="30" name="直接连接符 29">
              <a:extLst>
                <a:ext uri="{FF2B5EF4-FFF2-40B4-BE49-F238E27FC236}">
                  <a16:creationId xmlns:a16="http://schemas.microsoft.com/office/drawing/2014/main" id="{A7E1483A-53A4-5C40-90F7-51B34C05F2EC}"/>
                </a:ext>
              </a:extLst>
            </p:cNvPr>
            <p:cNvCxnSpPr>
              <a:cxnSpLocks/>
            </p:cNvCxnSpPr>
            <p:nvPr/>
          </p:nvCxnSpPr>
          <p:spPr>
            <a:xfrm>
              <a:off x="3475089" y="2727782"/>
              <a:ext cx="226478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7319C6A5-DC81-7D48-735C-F1FD85D8246A}"/>
                </a:ext>
              </a:extLst>
            </p:cNvPr>
            <p:cNvSpPr txBox="1"/>
            <p:nvPr/>
          </p:nvSpPr>
          <p:spPr>
            <a:xfrm>
              <a:off x="3487574" y="3299725"/>
              <a:ext cx="2264789" cy="1148071"/>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65000"/>
                      <a:lumOff val="35000"/>
                    </a:schemeClr>
                  </a:solidFill>
                  <a:latin typeface="+mn-ea"/>
                </a:rPr>
                <a:t>请输入你的内容请输入你的内容请输入你的内容请输入你的内容请输入你的内容请输入你的内容请输入你的内容请输入你的内容请输入你的内容请输入你的内容请输入你的内容请输入你的内容</a:t>
              </a:r>
            </a:p>
          </p:txBody>
        </p:sp>
      </p:grpSp>
      <p:grpSp>
        <p:nvGrpSpPr>
          <p:cNvPr id="32" name="组合 31">
            <a:extLst>
              <a:ext uri="{FF2B5EF4-FFF2-40B4-BE49-F238E27FC236}">
                <a16:creationId xmlns:a16="http://schemas.microsoft.com/office/drawing/2014/main" id="{3CA36DF6-DDE2-C25B-792C-FD9189AFAB1A}"/>
              </a:ext>
            </a:extLst>
          </p:cNvPr>
          <p:cNvGrpSpPr/>
          <p:nvPr/>
        </p:nvGrpSpPr>
        <p:grpSpPr>
          <a:xfrm>
            <a:off x="6264890" y="2269060"/>
            <a:ext cx="2311904" cy="2178736"/>
            <a:chOff x="3440459" y="2269060"/>
            <a:chExt cx="2311904" cy="2178736"/>
          </a:xfrm>
        </p:grpSpPr>
        <p:sp>
          <p:nvSpPr>
            <p:cNvPr id="33" name="文本框 32">
              <a:extLst>
                <a:ext uri="{FF2B5EF4-FFF2-40B4-BE49-F238E27FC236}">
                  <a16:creationId xmlns:a16="http://schemas.microsoft.com/office/drawing/2014/main" id="{E325AFDF-274F-78E8-4CDD-A0EF725465A7}"/>
                </a:ext>
              </a:extLst>
            </p:cNvPr>
            <p:cNvSpPr txBox="1"/>
            <p:nvPr/>
          </p:nvSpPr>
          <p:spPr>
            <a:xfrm>
              <a:off x="3440459" y="2815170"/>
              <a:ext cx="2154436" cy="369332"/>
            </a:xfrm>
            <a:prstGeom prst="rect">
              <a:avLst/>
            </a:prstGeom>
            <a:noFill/>
          </p:spPr>
          <p:txBody>
            <a:bodyPr wrap="none" lIns="0" tIns="0" rIns="0" bIns="0" rtlCol="0">
              <a:spAutoFit/>
            </a:bodyPr>
            <a:lstStyle/>
            <a:p>
              <a:r>
                <a:rPr lang="zh-CN" altLang="en-US" sz="2400" b="1" dirty="0">
                  <a:solidFill>
                    <a:schemeClr val="bg1"/>
                  </a:solidFill>
                  <a:latin typeface="+mj-ea"/>
                  <a:ea typeface="+mj-ea"/>
                </a:rPr>
                <a:t>请输入标题内容</a:t>
              </a:r>
            </a:p>
          </p:txBody>
        </p:sp>
        <p:sp>
          <p:nvSpPr>
            <p:cNvPr id="34" name="文本框 33">
              <a:extLst>
                <a:ext uri="{FF2B5EF4-FFF2-40B4-BE49-F238E27FC236}">
                  <a16:creationId xmlns:a16="http://schemas.microsoft.com/office/drawing/2014/main" id="{60EDA67D-CF04-EBF0-7B2F-C7648F3136EC}"/>
                </a:ext>
              </a:extLst>
            </p:cNvPr>
            <p:cNvSpPr txBox="1"/>
            <p:nvPr/>
          </p:nvSpPr>
          <p:spPr>
            <a:xfrm>
              <a:off x="3440459" y="2269060"/>
              <a:ext cx="442429" cy="430887"/>
            </a:xfrm>
            <a:prstGeom prst="rect">
              <a:avLst/>
            </a:prstGeom>
            <a:noFill/>
          </p:spPr>
          <p:txBody>
            <a:bodyPr wrap="none" lIns="0" tIns="0" rIns="0" bIns="0" rtlCol="0">
              <a:spAutoFit/>
            </a:bodyPr>
            <a:lstStyle/>
            <a:p>
              <a:r>
                <a:rPr lang="en-US" altLang="zh-CN" sz="2800" b="1" dirty="0">
                  <a:solidFill>
                    <a:schemeClr val="bg1"/>
                  </a:solidFill>
                  <a:latin typeface="+mj-ea"/>
                  <a:ea typeface="+mj-ea"/>
                </a:rPr>
                <a:t>02</a:t>
              </a:r>
              <a:endParaRPr lang="zh-CN" altLang="en-US" sz="2800" b="1" dirty="0">
                <a:solidFill>
                  <a:schemeClr val="bg1"/>
                </a:solidFill>
                <a:latin typeface="+mj-ea"/>
                <a:ea typeface="+mj-ea"/>
              </a:endParaRPr>
            </a:p>
          </p:txBody>
        </p:sp>
        <p:cxnSp>
          <p:nvCxnSpPr>
            <p:cNvPr id="35" name="直接连接符 34">
              <a:extLst>
                <a:ext uri="{FF2B5EF4-FFF2-40B4-BE49-F238E27FC236}">
                  <a16:creationId xmlns:a16="http://schemas.microsoft.com/office/drawing/2014/main" id="{7E0D9050-E5D6-E4D7-A02E-6B4AE95BE294}"/>
                </a:ext>
              </a:extLst>
            </p:cNvPr>
            <p:cNvCxnSpPr>
              <a:cxnSpLocks/>
            </p:cNvCxnSpPr>
            <p:nvPr/>
          </p:nvCxnSpPr>
          <p:spPr>
            <a:xfrm>
              <a:off x="3475089" y="2727782"/>
              <a:ext cx="226478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D070E4A2-14E5-1D36-7B29-503F464C49DF}"/>
                </a:ext>
              </a:extLst>
            </p:cNvPr>
            <p:cNvSpPr txBox="1"/>
            <p:nvPr/>
          </p:nvSpPr>
          <p:spPr>
            <a:xfrm>
              <a:off x="3487574" y="3299725"/>
              <a:ext cx="2264789" cy="1148071"/>
            </a:xfrm>
            <a:prstGeom prst="rect">
              <a:avLst/>
            </a:prstGeom>
            <a:noFill/>
          </p:spPr>
          <p:txBody>
            <a:bodyPr wrap="square" lIns="0" tIns="0" rIns="0" bIns="0" rtlCol="0">
              <a:spAutoFit/>
            </a:bodyPr>
            <a:lstStyle/>
            <a:p>
              <a:pPr algn="just">
                <a:lnSpc>
                  <a:spcPct val="120000"/>
                </a:lnSpc>
              </a:pPr>
              <a:r>
                <a:rPr lang="zh-CN" altLang="en-US" sz="1050" dirty="0">
                  <a:solidFill>
                    <a:schemeClr val="bg1"/>
                  </a:solidFill>
                  <a:latin typeface="+mn-ea"/>
                </a:rPr>
                <a:t>请输入你的内容请输入你的内容请输入你的内容请输入你的内容请输入你的内容请输入你的内容请输入你的内容请输入你的内容请输入你的内容请输入你的内容请输入你的内容请输入你的内容</a:t>
              </a:r>
            </a:p>
          </p:txBody>
        </p:sp>
      </p:grpSp>
    </p:spTree>
    <p:extLst>
      <p:ext uri="{BB962C8B-B14F-4D97-AF65-F5344CB8AC3E}">
        <p14:creationId xmlns:p14="http://schemas.microsoft.com/office/powerpoint/2010/main" val="27723454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6720580-6639-684E-FD62-0803298CB325}"/>
              </a:ext>
            </a:extLst>
          </p:cNvPr>
          <p:cNvSpPr>
            <a:spLocks noGrp="1"/>
          </p:cNvSpPr>
          <p:nvPr>
            <p:ph type="body" sz="quarter" idx="10"/>
          </p:nvPr>
        </p:nvSpPr>
        <p:spPr/>
        <p:txBody>
          <a:bodyPr/>
          <a:lstStyle/>
          <a:p>
            <a:pPr algn="r"/>
            <a:r>
              <a:rPr lang="zh-CN" altLang="en-US" sz="3200" b="1" dirty="0">
                <a:solidFill>
                  <a:schemeClr val="accent1"/>
                </a:solidFill>
                <a:latin typeface="+mj-ea"/>
                <a:ea typeface="+mj-ea"/>
              </a:rPr>
              <a:t>请输入你的标题内容</a:t>
            </a:r>
          </a:p>
        </p:txBody>
      </p:sp>
      <p:grpSp>
        <p:nvGrpSpPr>
          <p:cNvPr id="10" name="组合 9">
            <a:extLst>
              <a:ext uri="{FF2B5EF4-FFF2-40B4-BE49-F238E27FC236}">
                <a16:creationId xmlns:a16="http://schemas.microsoft.com/office/drawing/2014/main" id="{0DE4D096-9330-0106-08E6-23468A313677}"/>
              </a:ext>
            </a:extLst>
          </p:cNvPr>
          <p:cNvGrpSpPr/>
          <p:nvPr/>
        </p:nvGrpSpPr>
        <p:grpSpPr>
          <a:xfrm>
            <a:off x="3821553" y="1215514"/>
            <a:ext cx="4548893" cy="4628636"/>
            <a:chOff x="3821553" y="1154554"/>
            <a:chExt cx="4548893" cy="4628636"/>
          </a:xfrm>
        </p:grpSpPr>
        <p:sp>
          <p:nvSpPr>
            <p:cNvPr id="9" name="椭圆 8">
              <a:extLst>
                <a:ext uri="{FF2B5EF4-FFF2-40B4-BE49-F238E27FC236}">
                  <a16:creationId xmlns:a16="http://schemas.microsoft.com/office/drawing/2014/main" id="{30E1CE4A-096B-9977-6139-418419A6A076}"/>
                </a:ext>
              </a:extLst>
            </p:cNvPr>
            <p:cNvSpPr/>
            <p:nvPr/>
          </p:nvSpPr>
          <p:spPr>
            <a:xfrm>
              <a:off x="3821553" y="1154554"/>
              <a:ext cx="4548893" cy="4548893"/>
            </a:xfrm>
            <a:prstGeom prst="ellipse">
              <a:avLst/>
            </a:prstGeom>
            <a:noFill/>
            <a:ln>
              <a:solidFill>
                <a:schemeClr val="accent1">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154D61CE-2507-4F16-109A-CEA710C66C36}"/>
                </a:ext>
              </a:extLst>
            </p:cNvPr>
            <p:cNvSpPr/>
            <p:nvPr/>
          </p:nvSpPr>
          <p:spPr>
            <a:xfrm>
              <a:off x="4229099" y="1562100"/>
              <a:ext cx="3733800" cy="3733800"/>
            </a:xfrm>
            <a:prstGeom prst="ellipse">
              <a:avLst/>
            </a:prstGeom>
            <a:gradFill>
              <a:gsLst>
                <a:gs pos="17000">
                  <a:schemeClr val="accent1"/>
                </a:gs>
                <a:gs pos="76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卡通人物&#10;&#10;中度可信度描述已自动生成">
              <a:extLst>
                <a:ext uri="{FF2B5EF4-FFF2-40B4-BE49-F238E27FC236}">
                  <a16:creationId xmlns:a16="http://schemas.microsoft.com/office/drawing/2014/main" id="{998A80A0-A08F-F35A-F33D-360DD59109F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515317">
              <a:off x="4437696" y="1206477"/>
              <a:ext cx="3316605" cy="4576713"/>
            </a:xfrm>
            <a:prstGeom prst="rect">
              <a:avLst/>
            </a:prstGeom>
          </p:spPr>
        </p:pic>
      </p:grpSp>
      <p:grpSp>
        <p:nvGrpSpPr>
          <p:cNvPr id="11" name="组合 10">
            <a:extLst>
              <a:ext uri="{FF2B5EF4-FFF2-40B4-BE49-F238E27FC236}">
                <a16:creationId xmlns:a16="http://schemas.microsoft.com/office/drawing/2014/main" id="{7845C2F2-B24C-A9EB-F6F3-E1982CF5796A}"/>
              </a:ext>
            </a:extLst>
          </p:cNvPr>
          <p:cNvGrpSpPr/>
          <p:nvPr/>
        </p:nvGrpSpPr>
        <p:grpSpPr>
          <a:xfrm>
            <a:off x="8752944" y="1502288"/>
            <a:ext cx="2634384" cy="1685069"/>
            <a:chOff x="847948" y="1786327"/>
            <a:chExt cx="2634384" cy="1685069"/>
          </a:xfrm>
        </p:grpSpPr>
        <p:sp>
          <p:nvSpPr>
            <p:cNvPr id="12" name="矩形: 圆角 11">
              <a:extLst>
                <a:ext uri="{FF2B5EF4-FFF2-40B4-BE49-F238E27FC236}">
                  <a16:creationId xmlns:a16="http://schemas.microsoft.com/office/drawing/2014/main" id="{62E3EB57-23E8-6AFC-08EA-CF93A634164C}"/>
                </a:ext>
              </a:extLst>
            </p:cNvPr>
            <p:cNvSpPr/>
            <p:nvPr/>
          </p:nvSpPr>
          <p:spPr>
            <a:xfrm>
              <a:off x="847948" y="1786327"/>
              <a:ext cx="2634384" cy="51162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320C15B9-A8D3-9B4A-01D3-4ED71BBD573A}"/>
                </a:ext>
              </a:extLst>
            </p:cNvPr>
            <p:cNvSpPr/>
            <p:nvPr/>
          </p:nvSpPr>
          <p:spPr>
            <a:xfrm>
              <a:off x="1356971" y="2449128"/>
              <a:ext cx="1620957" cy="1022268"/>
            </a:xfrm>
            <a:prstGeom prst="rect">
              <a:avLst/>
            </a:prstGeom>
          </p:spPr>
          <p:txBody>
            <a:bodyPr wrap="none">
              <a:spAutoFit/>
            </a:bodyPr>
            <a:lstStyle/>
            <a:p>
              <a:pPr algn="ctr">
                <a:lnSpc>
                  <a:spcPct val="130000"/>
                </a:lnSpc>
              </a:pPr>
              <a:r>
                <a:rPr lang="zh-CN" altLang="en-US" sz="1600" dirty="0">
                  <a:solidFill>
                    <a:schemeClr val="tx1">
                      <a:lumMod val="75000"/>
                      <a:lumOff val="25000"/>
                    </a:schemeClr>
                  </a:solidFill>
                </a:rPr>
                <a:t>请输入你的内容</a:t>
              </a:r>
              <a:endParaRPr lang="en-US" altLang="zh-CN" sz="1600" dirty="0">
                <a:solidFill>
                  <a:schemeClr val="tx1">
                    <a:lumMod val="75000"/>
                    <a:lumOff val="25000"/>
                  </a:schemeClr>
                </a:solidFill>
              </a:endParaRPr>
            </a:p>
            <a:p>
              <a:pPr algn="ctr">
                <a:lnSpc>
                  <a:spcPct val="130000"/>
                </a:lnSpc>
              </a:pPr>
              <a:r>
                <a:rPr lang="zh-CN" altLang="en-US" sz="1600" dirty="0">
                  <a:solidFill>
                    <a:schemeClr val="tx1">
                      <a:lumMod val="75000"/>
                      <a:lumOff val="25000"/>
                    </a:schemeClr>
                  </a:solidFill>
                </a:rPr>
                <a:t>请输入你的内容</a:t>
              </a:r>
              <a:endParaRPr lang="en-US" altLang="zh-CN" sz="1600" dirty="0">
                <a:solidFill>
                  <a:schemeClr val="tx1">
                    <a:lumMod val="75000"/>
                    <a:lumOff val="25000"/>
                  </a:schemeClr>
                </a:solidFill>
              </a:endParaRPr>
            </a:p>
            <a:p>
              <a:pPr algn="ctr">
                <a:lnSpc>
                  <a:spcPct val="130000"/>
                </a:lnSpc>
              </a:pPr>
              <a:r>
                <a:rPr lang="zh-CN" altLang="en-US" sz="1600" dirty="0">
                  <a:solidFill>
                    <a:schemeClr val="tx1">
                      <a:lumMod val="75000"/>
                      <a:lumOff val="25000"/>
                    </a:schemeClr>
                  </a:solidFill>
                </a:rPr>
                <a:t>请输入你的内容</a:t>
              </a:r>
            </a:p>
          </p:txBody>
        </p:sp>
        <p:sp>
          <p:nvSpPr>
            <p:cNvPr id="14" name="矩形 13">
              <a:extLst>
                <a:ext uri="{FF2B5EF4-FFF2-40B4-BE49-F238E27FC236}">
                  <a16:creationId xmlns:a16="http://schemas.microsoft.com/office/drawing/2014/main" id="{ADDA0E48-671D-575A-5CC8-DF6649867990}"/>
                </a:ext>
              </a:extLst>
            </p:cNvPr>
            <p:cNvSpPr/>
            <p:nvPr/>
          </p:nvSpPr>
          <p:spPr>
            <a:xfrm>
              <a:off x="999091" y="1811305"/>
              <a:ext cx="2339102" cy="461665"/>
            </a:xfrm>
            <a:prstGeom prst="rect">
              <a:avLst/>
            </a:prstGeom>
          </p:spPr>
          <p:txBody>
            <a:bodyPr wrap="none">
              <a:spAutoFit/>
            </a:bodyPr>
            <a:lstStyle/>
            <a:p>
              <a:pPr algn="ctr"/>
              <a:r>
                <a:rPr lang="zh-CN" altLang="en-US" sz="2400" dirty="0">
                  <a:solidFill>
                    <a:schemeClr val="accent1"/>
                  </a:solidFill>
                  <a:latin typeface="+mj-ea"/>
                  <a:ea typeface="+mj-ea"/>
                </a:rPr>
                <a:t>请输入你的内容</a:t>
              </a:r>
            </a:p>
          </p:txBody>
        </p:sp>
      </p:grpSp>
      <p:grpSp>
        <p:nvGrpSpPr>
          <p:cNvPr id="15" name="组合 14">
            <a:extLst>
              <a:ext uri="{FF2B5EF4-FFF2-40B4-BE49-F238E27FC236}">
                <a16:creationId xmlns:a16="http://schemas.microsoft.com/office/drawing/2014/main" id="{977D51B8-C468-90F8-C6C9-1489382C34B3}"/>
              </a:ext>
            </a:extLst>
          </p:cNvPr>
          <p:cNvGrpSpPr/>
          <p:nvPr/>
        </p:nvGrpSpPr>
        <p:grpSpPr>
          <a:xfrm>
            <a:off x="8752944" y="4018378"/>
            <a:ext cx="2634384" cy="1685069"/>
            <a:chOff x="847948" y="1786327"/>
            <a:chExt cx="2634384" cy="1685069"/>
          </a:xfrm>
        </p:grpSpPr>
        <p:sp>
          <p:nvSpPr>
            <p:cNvPr id="16" name="矩形: 圆角 15">
              <a:extLst>
                <a:ext uri="{FF2B5EF4-FFF2-40B4-BE49-F238E27FC236}">
                  <a16:creationId xmlns:a16="http://schemas.microsoft.com/office/drawing/2014/main" id="{6F96D56E-09C7-EC86-89BE-BB39D2D9309C}"/>
                </a:ext>
              </a:extLst>
            </p:cNvPr>
            <p:cNvSpPr/>
            <p:nvPr/>
          </p:nvSpPr>
          <p:spPr>
            <a:xfrm>
              <a:off x="847948" y="1786327"/>
              <a:ext cx="2634384" cy="51162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CEF360A4-A395-5DCA-CE68-ECF988F218F8}"/>
                </a:ext>
              </a:extLst>
            </p:cNvPr>
            <p:cNvSpPr/>
            <p:nvPr/>
          </p:nvSpPr>
          <p:spPr>
            <a:xfrm>
              <a:off x="1356971" y="2449128"/>
              <a:ext cx="1620957" cy="1022268"/>
            </a:xfrm>
            <a:prstGeom prst="rect">
              <a:avLst/>
            </a:prstGeom>
          </p:spPr>
          <p:txBody>
            <a:bodyPr wrap="none">
              <a:spAutoFit/>
            </a:bodyPr>
            <a:lstStyle/>
            <a:p>
              <a:pPr algn="ctr">
                <a:lnSpc>
                  <a:spcPct val="130000"/>
                </a:lnSpc>
              </a:pPr>
              <a:r>
                <a:rPr lang="zh-CN" altLang="en-US" sz="1600" dirty="0">
                  <a:solidFill>
                    <a:schemeClr val="tx1">
                      <a:lumMod val="75000"/>
                      <a:lumOff val="25000"/>
                    </a:schemeClr>
                  </a:solidFill>
                </a:rPr>
                <a:t>请输入你的内容</a:t>
              </a:r>
              <a:endParaRPr lang="en-US" altLang="zh-CN" sz="1600" dirty="0">
                <a:solidFill>
                  <a:schemeClr val="tx1">
                    <a:lumMod val="75000"/>
                    <a:lumOff val="25000"/>
                  </a:schemeClr>
                </a:solidFill>
              </a:endParaRPr>
            </a:p>
            <a:p>
              <a:pPr algn="ctr">
                <a:lnSpc>
                  <a:spcPct val="130000"/>
                </a:lnSpc>
              </a:pPr>
              <a:r>
                <a:rPr lang="zh-CN" altLang="en-US" sz="1600" dirty="0">
                  <a:solidFill>
                    <a:schemeClr val="tx1">
                      <a:lumMod val="75000"/>
                      <a:lumOff val="25000"/>
                    </a:schemeClr>
                  </a:solidFill>
                </a:rPr>
                <a:t>请输入你的内容</a:t>
              </a:r>
              <a:endParaRPr lang="en-US" altLang="zh-CN" sz="1600" dirty="0">
                <a:solidFill>
                  <a:schemeClr val="tx1">
                    <a:lumMod val="75000"/>
                    <a:lumOff val="25000"/>
                  </a:schemeClr>
                </a:solidFill>
              </a:endParaRPr>
            </a:p>
            <a:p>
              <a:pPr algn="ctr">
                <a:lnSpc>
                  <a:spcPct val="130000"/>
                </a:lnSpc>
              </a:pPr>
              <a:r>
                <a:rPr lang="zh-CN" altLang="en-US" sz="1600" dirty="0">
                  <a:solidFill>
                    <a:schemeClr val="tx1">
                      <a:lumMod val="75000"/>
                      <a:lumOff val="25000"/>
                    </a:schemeClr>
                  </a:solidFill>
                </a:rPr>
                <a:t>请输入你的内容</a:t>
              </a:r>
            </a:p>
          </p:txBody>
        </p:sp>
        <p:sp>
          <p:nvSpPr>
            <p:cNvPr id="18" name="矩形 17">
              <a:extLst>
                <a:ext uri="{FF2B5EF4-FFF2-40B4-BE49-F238E27FC236}">
                  <a16:creationId xmlns:a16="http://schemas.microsoft.com/office/drawing/2014/main" id="{FC57EB55-4DC3-38A7-940B-5ED23EC02450}"/>
                </a:ext>
              </a:extLst>
            </p:cNvPr>
            <p:cNvSpPr/>
            <p:nvPr/>
          </p:nvSpPr>
          <p:spPr>
            <a:xfrm>
              <a:off x="999091" y="1811305"/>
              <a:ext cx="2339102" cy="461665"/>
            </a:xfrm>
            <a:prstGeom prst="rect">
              <a:avLst/>
            </a:prstGeom>
          </p:spPr>
          <p:txBody>
            <a:bodyPr wrap="none">
              <a:spAutoFit/>
            </a:bodyPr>
            <a:lstStyle/>
            <a:p>
              <a:pPr algn="ctr"/>
              <a:r>
                <a:rPr lang="zh-CN" altLang="en-US" sz="2400" dirty="0">
                  <a:solidFill>
                    <a:schemeClr val="accent1"/>
                  </a:solidFill>
                  <a:latin typeface="+mj-ea"/>
                  <a:ea typeface="+mj-ea"/>
                </a:rPr>
                <a:t>请输入你的内容</a:t>
              </a:r>
            </a:p>
          </p:txBody>
        </p:sp>
      </p:grpSp>
      <p:grpSp>
        <p:nvGrpSpPr>
          <p:cNvPr id="19" name="组合 18">
            <a:extLst>
              <a:ext uri="{FF2B5EF4-FFF2-40B4-BE49-F238E27FC236}">
                <a16:creationId xmlns:a16="http://schemas.microsoft.com/office/drawing/2014/main" id="{A60024C1-2B73-6B46-CCF1-06CB744674C0}"/>
              </a:ext>
            </a:extLst>
          </p:cNvPr>
          <p:cNvGrpSpPr/>
          <p:nvPr/>
        </p:nvGrpSpPr>
        <p:grpSpPr>
          <a:xfrm>
            <a:off x="741409" y="1502288"/>
            <a:ext cx="2634384" cy="1685069"/>
            <a:chOff x="847948" y="1786327"/>
            <a:chExt cx="2634384" cy="1685069"/>
          </a:xfrm>
        </p:grpSpPr>
        <p:sp>
          <p:nvSpPr>
            <p:cNvPr id="20" name="矩形: 圆角 19">
              <a:extLst>
                <a:ext uri="{FF2B5EF4-FFF2-40B4-BE49-F238E27FC236}">
                  <a16:creationId xmlns:a16="http://schemas.microsoft.com/office/drawing/2014/main" id="{88128BA2-7C07-D5D7-CCA8-4744E5811E3C}"/>
                </a:ext>
              </a:extLst>
            </p:cNvPr>
            <p:cNvSpPr/>
            <p:nvPr/>
          </p:nvSpPr>
          <p:spPr>
            <a:xfrm>
              <a:off x="847948" y="1786327"/>
              <a:ext cx="2634384" cy="51162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782D4CF9-4803-C64C-3A87-0365C181329B}"/>
                </a:ext>
              </a:extLst>
            </p:cNvPr>
            <p:cNvSpPr/>
            <p:nvPr/>
          </p:nvSpPr>
          <p:spPr>
            <a:xfrm>
              <a:off x="1356971" y="2449128"/>
              <a:ext cx="1620957" cy="1022268"/>
            </a:xfrm>
            <a:prstGeom prst="rect">
              <a:avLst/>
            </a:prstGeom>
          </p:spPr>
          <p:txBody>
            <a:bodyPr wrap="none">
              <a:spAutoFit/>
            </a:bodyPr>
            <a:lstStyle/>
            <a:p>
              <a:pPr algn="ctr">
                <a:lnSpc>
                  <a:spcPct val="130000"/>
                </a:lnSpc>
              </a:pPr>
              <a:r>
                <a:rPr lang="zh-CN" altLang="en-US" sz="1600" dirty="0">
                  <a:solidFill>
                    <a:schemeClr val="tx1">
                      <a:lumMod val="75000"/>
                      <a:lumOff val="25000"/>
                    </a:schemeClr>
                  </a:solidFill>
                </a:rPr>
                <a:t>请输入你的内容</a:t>
              </a:r>
              <a:endParaRPr lang="en-US" altLang="zh-CN" sz="1600" dirty="0">
                <a:solidFill>
                  <a:schemeClr val="tx1">
                    <a:lumMod val="75000"/>
                    <a:lumOff val="25000"/>
                  </a:schemeClr>
                </a:solidFill>
              </a:endParaRPr>
            </a:p>
            <a:p>
              <a:pPr algn="ctr">
                <a:lnSpc>
                  <a:spcPct val="130000"/>
                </a:lnSpc>
              </a:pPr>
              <a:r>
                <a:rPr lang="zh-CN" altLang="en-US" sz="1600" dirty="0">
                  <a:solidFill>
                    <a:schemeClr val="tx1">
                      <a:lumMod val="75000"/>
                      <a:lumOff val="25000"/>
                    </a:schemeClr>
                  </a:solidFill>
                </a:rPr>
                <a:t>请输入你的内容</a:t>
              </a:r>
              <a:endParaRPr lang="en-US" altLang="zh-CN" sz="1600" dirty="0">
                <a:solidFill>
                  <a:schemeClr val="tx1">
                    <a:lumMod val="75000"/>
                    <a:lumOff val="25000"/>
                  </a:schemeClr>
                </a:solidFill>
              </a:endParaRPr>
            </a:p>
            <a:p>
              <a:pPr algn="ctr">
                <a:lnSpc>
                  <a:spcPct val="130000"/>
                </a:lnSpc>
              </a:pPr>
              <a:r>
                <a:rPr lang="zh-CN" altLang="en-US" sz="1600" dirty="0">
                  <a:solidFill>
                    <a:schemeClr val="tx1">
                      <a:lumMod val="75000"/>
                      <a:lumOff val="25000"/>
                    </a:schemeClr>
                  </a:solidFill>
                </a:rPr>
                <a:t>请输入你的内容</a:t>
              </a:r>
            </a:p>
          </p:txBody>
        </p:sp>
        <p:sp>
          <p:nvSpPr>
            <p:cNvPr id="22" name="矩形 21">
              <a:extLst>
                <a:ext uri="{FF2B5EF4-FFF2-40B4-BE49-F238E27FC236}">
                  <a16:creationId xmlns:a16="http://schemas.microsoft.com/office/drawing/2014/main" id="{F20D8620-EC8E-6F71-6753-B12812385554}"/>
                </a:ext>
              </a:extLst>
            </p:cNvPr>
            <p:cNvSpPr/>
            <p:nvPr/>
          </p:nvSpPr>
          <p:spPr>
            <a:xfrm>
              <a:off x="999091" y="1811305"/>
              <a:ext cx="2339102" cy="461665"/>
            </a:xfrm>
            <a:prstGeom prst="rect">
              <a:avLst/>
            </a:prstGeom>
          </p:spPr>
          <p:txBody>
            <a:bodyPr wrap="none">
              <a:spAutoFit/>
            </a:bodyPr>
            <a:lstStyle/>
            <a:p>
              <a:pPr algn="ctr"/>
              <a:r>
                <a:rPr lang="zh-CN" altLang="en-US" sz="2400" dirty="0">
                  <a:solidFill>
                    <a:schemeClr val="accent1"/>
                  </a:solidFill>
                  <a:latin typeface="+mj-ea"/>
                  <a:ea typeface="+mj-ea"/>
                </a:rPr>
                <a:t>请输入你的内容</a:t>
              </a:r>
            </a:p>
          </p:txBody>
        </p:sp>
      </p:grpSp>
      <p:grpSp>
        <p:nvGrpSpPr>
          <p:cNvPr id="23" name="组合 22">
            <a:extLst>
              <a:ext uri="{FF2B5EF4-FFF2-40B4-BE49-F238E27FC236}">
                <a16:creationId xmlns:a16="http://schemas.microsoft.com/office/drawing/2014/main" id="{732F671F-5CF5-520C-53F7-5ECC6E1CBCBB}"/>
              </a:ext>
            </a:extLst>
          </p:cNvPr>
          <p:cNvGrpSpPr/>
          <p:nvPr/>
        </p:nvGrpSpPr>
        <p:grpSpPr>
          <a:xfrm>
            <a:off x="741409" y="4018378"/>
            <a:ext cx="2634384" cy="1685069"/>
            <a:chOff x="847948" y="1786327"/>
            <a:chExt cx="2634384" cy="1685069"/>
          </a:xfrm>
        </p:grpSpPr>
        <p:sp>
          <p:nvSpPr>
            <p:cNvPr id="24" name="矩形: 圆角 23">
              <a:extLst>
                <a:ext uri="{FF2B5EF4-FFF2-40B4-BE49-F238E27FC236}">
                  <a16:creationId xmlns:a16="http://schemas.microsoft.com/office/drawing/2014/main" id="{C106F05E-31F6-4C7F-0F01-DD539CCBC753}"/>
                </a:ext>
              </a:extLst>
            </p:cNvPr>
            <p:cNvSpPr/>
            <p:nvPr/>
          </p:nvSpPr>
          <p:spPr>
            <a:xfrm>
              <a:off x="847948" y="1786327"/>
              <a:ext cx="2634384" cy="51162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4C989538-6C62-E5E7-07D8-F641360E27F1}"/>
                </a:ext>
              </a:extLst>
            </p:cNvPr>
            <p:cNvSpPr/>
            <p:nvPr/>
          </p:nvSpPr>
          <p:spPr>
            <a:xfrm>
              <a:off x="1356971" y="2449128"/>
              <a:ext cx="1620957" cy="1022268"/>
            </a:xfrm>
            <a:prstGeom prst="rect">
              <a:avLst/>
            </a:prstGeom>
          </p:spPr>
          <p:txBody>
            <a:bodyPr wrap="none">
              <a:spAutoFit/>
            </a:bodyPr>
            <a:lstStyle/>
            <a:p>
              <a:pPr algn="ctr">
                <a:lnSpc>
                  <a:spcPct val="130000"/>
                </a:lnSpc>
              </a:pPr>
              <a:r>
                <a:rPr lang="zh-CN" altLang="en-US" sz="1600" dirty="0">
                  <a:solidFill>
                    <a:schemeClr val="tx1">
                      <a:lumMod val="75000"/>
                      <a:lumOff val="25000"/>
                    </a:schemeClr>
                  </a:solidFill>
                </a:rPr>
                <a:t>请输入你的内容</a:t>
              </a:r>
              <a:endParaRPr lang="en-US" altLang="zh-CN" sz="1600" dirty="0">
                <a:solidFill>
                  <a:schemeClr val="tx1">
                    <a:lumMod val="75000"/>
                    <a:lumOff val="25000"/>
                  </a:schemeClr>
                </a:solidFill>
              </a:endParaRPr>
            </a:p>
            <a:p>
              <a:pPr algn="ctr">
                <a:lnSpc>
                  <a:spcPct val="130000"/>
                </a:lnSpc>
              </a:pPr>
              <a:r>
                <a:rPr lang="zh-CN" altLang="en-US" sz="1600" dirty="0">
                  <a:solidFill>
                    <a:schemeClr val="tx1">
                      <a:lumMod val="75000"/>
                      <a:lumOff val="25000"/>
                    </a:schemeClr>
                  </a:solidFill>
                </a:rPr>
                <a:t>请输入你的内容</a:t>
              </a:r>
              <a:endParaRPr lang="en-US" altLang="zh-CN" sz="1600" dirty="0">
                <a:solidFill>
                  <a:schemeClr val="tx1">
                    <a:lumMod val="75000"/>
                    <a:lumOff val="25000"/>
                  </a:schemeClr>
                </a:solidFill>
              </a:endParaRPr>
            </a:p>
            <a:p>
              <a:pPr algn="ctr">
                <a:lnSpc>
                  <a:spcPct val="130000"/>
                </a:lnSpc>
              </a:pPr>
              <a:r>
                <a:rPr lang="zh-CN" altLang="en-US" sz="1600" dirty="0">
                  <a:solidFill>
                    <a:schemeClr val="tx1">
                      <a:lumMod val="75000"/>
                      <a:lumOff val="25000"/>
                    </a:schemeClr>
                  </a:solidFill>
                </a:rPr>
                <a:t>请输入你的内容</a:t>
              </a:r>
            </a:p>
          </p:txBody>
        </p:sp>
        <p:sp>
          <p:nvSpPr>
            <p:cNvPr id="26" name="矩形 25">
              <a:extLst>
                <a:ext uri="{FF2B5EF4-FFF2-40B4-BE49-F238E27FC236}">
                  <a16:creationId xmlns:a16="http://schemas.microsoft.com/office/drawing/2014/main" id="{0D9F9A53-3031-FE0C-FD93-B9189FFA1075}"/>
                </a:ext>
              </a:extLst>
            </p:cNvPr>
            <p:cNvSpPr/>
            <p:nvPr/>
          </p:nvSpPr>
          <p:spPr>
            <a:xfrm>
              <a:off x="999091" y="1811305"/>
              <a:ext cx="2339102" cy="461665"/>
            </a:xfrm>
            <a:prstGeom prst="rect">
              <a:avLst/>
            </a:prstGeom>
          </p:spPr>
          <p:txBody>
            <a:bodyPr wrap="none">
              <a:spAutoFit/>
            </a:bodyPr>
            <a:lstStyle/>
            <a:p>
              <a:pPr algn="ctr"/>
              <a:r>
                <a:rPr lang="zh-CN" altLang="en-US" sz="2400" dirty="0">
                  <a:solidFill>
                    <a:schemeClr val="accent1"/>
                  </a:solidFill>
                  <a:latin typeface="+mj-ea"/>
                  <a:ea typeface="+mj-ea"/>
                </a:rPr>
                <a:t>请输入你的内容</a:t>
              </a:r>
            </a:p>
          </p:txBody>
        </p:sp>
      </p:grpSp>
    </p:spTree>
    <p:extLst>
      <p:ext uri="{BB962C8B-B14F-4D97-AF65-F5344CB8AC3E}">
        <p14:creationId xmlns:p14="http://schemas.microsoft.com/office/powerpoint/2010/main" val="38523241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6720580-6639-684E-FD62-0803298CB325}"/>
              </a:ext>
            </a:extLst>
          </p:cNvPr>
          <p:cNvSpPr>
            <a:spLocks noGrp="1"/>
          </p:cNvSpPr>
          <p:nvPr>
            <p:ph type="body" sz="quarter" idx="10"/>
          </p:nvPr>
        </p:nvSpPr>
        <p:spPr/>
        <p:txBody>
          <a:bodyPr/>
          <a:lstStyle/>
          <a:p>
            <a:pPr algn="r"/>
            <a:r>
              <a:rPr lang="zh-CN" altLang="en-US" sz="3200" b="1" dirty="0">
                <a:solidFill>
                  <a:schemeClr val="accent1"/>
                </a:solidFill>
                <a:latin typeface="+mj-ea"/>
                <a:ea typeface="+mj-ea"/>
              </a:rPr>
              <a:t>请输入你的标题内容</a:t>
            </a:r>
          </a:p>
        </p:txBody>
      </p:sp>
      <p:graphicFrame>
        <p:nvGraphicFramePr>
          <p:cNvPr id="8" name="图表 7">
            <a:extLst>
              <a:ext uri="{FF2B5EF4-FFF2-40B4-BE49-F238E27FC236}">
                <a16:creationId xmlns:a16="http://schemas.microsoft.com/office/drawing/2014/main" id="{FE8B69ED-A181-1153-F432-2BBE238D8D9B}"/>
              </a:ext>
            </a:extLst>
          </p:cNvPr>
          <p:cNvGraphicFramePr/>
          <p:nvPr>
            <p:extLst>
              <p:ext uri="{D42A27DB-BD31-4B8C-83A1-F6EECF244321}">
                <p14:modId xmlns:p14="http://schemas.microsoft.com/office/powerpoint/2010/main" val="1109498984"/>
              </p:ext>
            </p:extLst>
          </p:nvPr>
        </p:nvGraphicFramePr>
        <p:xfrm>
          <a:off x="313689" y="1143000"/>
          <a:ext cx="6588125" cy="4846294"/>
        </p:xfrm>
        <a:graphic>
          <a:graphicData uri="http://schemas.openxmlformats.org/drawingml/2006/chart">
            <c:chart xmlns:c="http://schemas.openxmlformats.org/drawingml/2006/chart" xmlns:r="http://schemas.openxmlformats.org/officeDocument/2006/relationships" r:id="rId2"/>
          </a:graphicData>
        </a:graphic>
      </p:graphicFrame>
      <p:grpSp>
        <p:nvGrpSpPr>
          <p:cNvPr id="13" name="组合 12">
            <a:extLst>
              <a:ext uri="{FF2B5EF4-FFF2-40B4-BE49-F238E27FC236}">
                <a16:creationId xmlns:a16="http://schemas.microsoft.com/office/drawing/2014/main" id="{D4348CF5-3FEF-1181-C6D2-278A90001BA5}"/>
              </a:ext>
            </a:extLst>
          </p:cNvPr>
          <p:cNvGrpSpPr/>
          <p:nvPr/>
        </p:nvGrpSpPr>
        <p:grpSpPr>
          <a:xfrm>
            <a:off x="6901814" y="1859281"/>
            <a:ext cx="4666299" cy="3935880"/>
            <a:chOff x="6901814" y="1859281"/>
            <a:chExt cx="4666299" cy="3935880"/>
          </a:xfrm>
        </p:grpSpPr>
        <p:sp>
          <p:nvSpPr>
            <p:cNvPr id="11" name="矩形: 圆角 10">
              <a:extLst>
                <a:ext uri="{FF2B5EF4-FFF2-40B4-BE49-F238E27FC236}">
                  <a16:creationId xmlns:a16="http://schemas.microsoft.com/office/drawing/2014/main" id="{14EC039D-6A87-F5D3-068E-E6B61B9FCE60}"/>
                </a:ext>
              </a:extLst>
            </p:cNvPr>
            <p:cNvSpPr/>
            <p:nvPr/>
          </p:nvSpPr>
          <p:spPr>
            <a:xfrm>
              <a:off x="6901814" y="1859281"/>
              <a:ext cx="4666299" cy="3935880"/>
            </a:xfrm>
            <a:prstGeom prst="roundRect">
              <a:avLst>
                <a:gd name="adj" fmla="val 626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8A50D307-266F-2AC0-E682-39D1A2317E40}"/>
                </a:ext>
              </a:extLst>
            </p:cNvPr>
            <p:cNvSpPr txBox="1"/>
            <p:nvPr/>
          </p:nvSpPr>
          <p:spPr>
            <a:xfrm>
              <a:off x="7169467" y="2200568"/>
              <a:ext cx="2154436" cy="369332"/>
            </a:xfrm>
            <a:prstGeom prst="rect">
              <a:avLst/>
            </a:prstGeom>
            <a:noFill/>
          </p:spPr>
          <p:txBody>
            <a:bodyPr wrap="none" lIns="0" tIns="0" rIns="0" bIns="0" rtlCol="0">
              <a:spAutoFit/>
            </a:bodyPr>
            <a:lstStyle/>
            <a:p>
              <a:r>
                <a:rPr lang="zh-CN" altLang="en-US" sz="2400" b="1" dirty="0">
                  <a:solidFill>
                    <a:schemeClr val="accent1"/>
                  </a:solidFill>
                  <a:latin typeface="+mj-ea"/>
                  <a:ea typeface="+mj-ea"/>
                </a:rPr>
                <a:t>请输入标题内容</a:t>
              </a:r>
            </a:p>
          </p:txBody>
        </p:sp>
        <p:cxnSp>
          <p:nvCxnSpPr>
            <p:cNvPr id="10" name="直接连接符 9">
              <a:extLst>
                <a:ext uri="{FF2B5EF4-FFF2-40B4-BE49-F238E27FC236}">
                  <a16:creationId xmlns:a16="http://schemas.microsoft.com/office/drawing/2014/main" id="{45901551-6FD6-474C-F26A-C1C2A2DBEF78}"/>
                </a:ext>
              </a:extLst>
            </p:cNvPr>
            <p:cNvCxnSpPr>
              <a:cxnSpLocks/>
            </p:cNvCxnSpPr>
            <p:nvPr/>
          </p:nvCxnSpPr>
          <p:spPr>
            <a:xfrm>
              <a:off x="7169467" y="2681884"/>
              <a:ext cx="690213"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774B86BD-E6A8-FB47-2FA2-B0D458B03373}"/>
                </a:ext>
              </a:extLst>
            </p:cNvPr>
            <p:cNvSpPr txBox="1"/>
            <p:nvPr/>
          </p:nvSpPr>
          <p:spPr>
            <a:xfrm>
              <a:off x="7169467" y="2899361"/>
              <a:ext cx="4153853" cy="1789272"/>
            </a:xfrm>
            <a:prstGeom prst="rect">
              <a:avLst/>
            </a:prstGeom>
            <a:noFill/>
          </p:spPr>
          <p:txBody>
            <a:bodyPr wrap="square" lIns="0" tIns="0" rIns="0" bIns="0" rtlCol="0">
              <a:spAutoFit/>
            </a:bodyPr>
            <a:lstStyle/>
            <a:p>
              <a:pPr algn="just">
                <a:lnSpc>
                  <a:spcPct val="120000"/>
                </a:lnSpc>
              </a:pPr>
              <a:r>
                <a:rPr lang="zh-CN" altLang="en-US" sz="1400" dirty="0">
                  <a:solidFill>
                    <a:schemeClr val="tx1">
                      <a:lumMod val="50000"/>
                      <a:lumOff val="50000"/>
                    </a:schemeClr>
                  </a:solidFill>
                  <a:latin typeface="+mn-ea"/>
                </a:rPr>
                <a:t>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a:t>
              </a:r>
            </a:p>
          </p:txBody>
        </p:sp>
      </p:grpSp>
    </p:spTree>
    <p:extLst>
      <p:ext uri="{BB962C8B-B14F-4D97-AF65-F5344CB8AC3E}">
        <p14:creationId xmlns:p14="http://schemas.microsoft.com/office/powerpoint/2010/main" val="943638392"/>
      </p:ext>
    </p:extLst>
  </p:cSld>
  <p:clrMapOvr>
    <a:masterClrMapping/>
  </p:clrMapOvr>
</p:sld>
</file>

<file path=ppt/theme/theme1.xml><?xml version="1.0" encoding="utf-8"?>
<a:theme xmlns:a="http://schemas.openxmlformats.org/drawingml/2006/main" name="Office 主题​​">
  <a:themeElements>
    <a:clrScheme name="自定义 2">
      <a:dk1>
        <a:srgbClr val="000000"/>
      </a:dk1>
      <a:lt1>
        <a:srgbClr val="FFFFFF"/>
      </a:lt1>
      <a:dk2>
        <a:srgbClr val="778495"/>
      </a:dk2>
      <a:lt2>
        <a:srgbClr val="F0F0F0"/>
      </a:lt2>
      <a:accent1>
        <a:srgbClr val="05A081"/>
      </a:accent1>
      <a:accent2>
        <a:srgbClr val="06C29E"/>
      </a:accent2>
      <a:accent3>
        <a:srgbClr val="F76125"/>
      </a:accent3>
      <a:accent4>
        <a:srgbClr val="828282"/>
      </a:accent4>
      <a:accent5>
        <a:srgbClr val="A5A5A5"/>
      </a:accent5>
      <a:accent6>
        <a:srgbClr val="C9C9C9"/>
      </a:accent6>
      <a:hlink>
        <a:srgbClr val="4472C4"/>
      </a:hlink>
      <a:folHlink>
        <a:srgbClr val="BFBFBF"/>
      </a:folHlink>
    </a:clrScheme>
    <a:fontScheme name="OfficePLUS">
      <a:majorFont>
        <a:latin typeface="Arial Black"/>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664</TotalTime>
  <Words>1035</Words>
  <Application>Microsoft Office PowerPoint</Application>
  <PresentationFormat>宽屏</PresentationFormat>
  <Paragraphs>83</Paragraphs>
  <Slides>12</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12</vt:i4>
      </vt:variant>
    </vt:vector>
  </HeadingPairs>
  <TitlesOfParts>
    <vt:vector size="25" baseType="lpstr">
      <vt:lpstr>OPPOSans H</vt:lpstr>
      <vt:lpstr>阿里巴巴普惠体 B</vt:lpstr>
      <vt:lpstr>等线</vt:lpstr>
      <vt:lpstr>汉仪雅酷黑 45W</vt:lpstr>
      <vt:lpstr>思源黑体 CN Bold</vt:lpstr>
      <vt:lpstr>思源黑体 CN Light</vt:lpstr>
      <vt:lpstr>微软雅黑</vt:lpstr>
      <vt:lpstr>微软雅黑 Light</vt:lpstr>
      <vt:lpstr>Arial</vt:lpstr>
      <vt:lpstr>Arial Black</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绿色商务医疗行业项目汇报ppt模板</dc:title>
  <dc:creator>文成</dc:creator>
  <cp:keywords>P界达人</cp:keywords>
  <dc:description>www.51pptmoban.com</dc:description>
  <cp:lastModifiedBy>Power user</cp:lastModifiedBy>
  <cp:revision>60</cp:revision>
  <dcterms:created xsi:type="dcterms:W3CDTF">2022-11-26T08:13:18Z</dcterms:created>
  <dcterms:modified xsi:type="dcterms:W3CDTF">2023-02-27T09:05:48Z</dcterms:modified>
</cp:coreProperties>
</file>